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1.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docProps/custom.xml" ContentType="application/vnd.openxmlformats-officedocument.custom-properties+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10058400" cy="7772400"/>
  <p:notesSz cx="7559675" cy="1069181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0" d="100"/>
          <a:sy n="60" d="100"/>
        </p:scale>
        <p:origin x="-1482" y="-84"/>
      </p:cViewPr>
      <p:guideLst>
        <p:guide orient="horz" pos="2448"/>
        <p:guide pos="3168"/>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24" name="PlaceHolder 2"/>
          <p:cNvSpPr>
            <a:spLocks noGrp="1"/>
          </p:cNvSpPr>
          <p:nvPr>
            <p:ph/>
          </p:nvPr>
        </p:nvSpPr>
        <p:spPr>
          <a:xfrm>
            <a:off x="502920" y="1818720"/>
            <a:ext cx="9052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25" name="PlaceHolder 3"/>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27"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28"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29"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30" name="PlaceHolder 5"/>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32" name="PlaceHolder 2"/>
          <p:cNvSpPr>
            <a:spLocks noGrp="1"/>
          </p:cNvSpPr>
          <p:nvPr>
            <p:ph/>
          </p:nvPr>
        </p:nvSpPr>
        <p:spPr>
          <a:xfrm>
            <a:off x="502920" y="18187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33" name="PlaceHolder 3"/>
          <p:cNvSpPr>
            <a:spLocks noGrp="1"/>
          </p:cNvSpPr>
          <p:nvPr>
            <p:ph/>
          </p:nvPr>
        </p:nvSpPr>
        <p:spPr>
          <a:xfrm>
            <a:off x="3563640" y="18187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34" name="PlaceHolder 4"/>
          <p:cNvSpPr>
            <a:spLocks noGrp="1"/>
          </p:cNvSpPr>
          <p:nvPr>
            <p:ph/>
          </p:nvPr>
        </p:nvSpPr>
        <p:spPr>
          <a:xfrm>
            <a:off x="6624360" y="18187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35" name="PlaceHolder 5"/>
          <p:cNvSpPr>
            <a:spLocks noGrp="1"/>
          </p:cNvSpPr>
          <p:nvPr>
            <p:ph/>
          </p:nvPr>
        </p:nvSpPr>
        <p:spPr>
          <a:xfrm>
            <a:off x="502920" y="41731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36" name="PlaceHolder 6"/>
          <p:cNvSpPr>
            <a:spLocks noGrp="1"/>
          </p:cNvSpPr>
          <p:nvPr>
            <p:ph/>
          </p:nvPr>
        </p:nvSpPr>
        <p:spPr>
          <a:xfrm>
            <a:off x="3563640" y="41731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37" name="PlaceHolder 7"/>
          <p:cNvSpPr>
            <a:spLocks noGrp="1"/>
          </p:cNvSpPr>
          <p:nvPr>
            <p:ph/>
          </p:nvPr>
        </p:nvSpPr>
        <p:spPr>
          <a:xfrm>
            <a:off x="6624360" y="41731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41" name="PlaceHolder 2"/>
          <p:cNvSpPr>
            <a:spLocks noGrp="1"/>
          </p:cNvSpPr>
          <p:nvPr>
            <p:ph type="subTitle"/>
          </p:nvPr>
        </p:nvSpPr>
        <p:spPr>
          <a:xfrm>
            <a:off x="502920" y="1818720"/>
            <a:ext cx="9052200" cy="450756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43" name="PlaceHolder 2"/>
          <p:cNvSpPr>
            <a:spLocks noGrp="1"/>
          </p:cNvSpPr>
          <p:nvPr>
            <p:ph/>
          </p:nvPr>
        </p:nvSpPr>
        <p:spPr>
          <a:xfrm>
            <a:off x="502920" y="1818720"/>
            <a:ext cx="9052200" cy="450756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45"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
        <p:nvSpPr>
          <p:cNvPr id="46"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2920" y="309960"/>
            <a:ext cx="9052200" cy="601560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50"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51"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
        <p:nvSpPr>
          <p:cNvPr id="52"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3" name="PlaceHolder 2"/>
          <p:cNvSpPr>
            <a:spLocks noGrp="1"/>
          </p:cNvSpPr>
          <p:nvPr>
            <p:ph type="subTitle"/>
          </p:nvPr>
        </p:nvSpPr>
        <p:spPr>
          <a:xfrm>
            <a:off x="502920" y="1818720"/>
            <a:ext cx="9052200" cy="450756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54"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
        <p:nvSpPr>
          <p:cNvPr id="55"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56" name="PlaceHolder 4"/>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58"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59"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60" name="PlaceHolder 4"/>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62" name="PlaceHolder 2"/>
          <p:cNvSpPr>
            <a:spLocks noGrp="1"/>
          </p:cNvSpPr>
          <p:nvPr>
            <p:ph/>
          </p:nvPr>
        </p:nvSpPr>
        <p:spPr>
          <a:xfrm>
            <a:off x="502920" y="1818720"/>
            <a:ext cx="9052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63" name="PlaceHolder 3"/>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65"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66"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67"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68" name="PlaceHolder 5"/>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70" name="PlaceHolder 2"/>
          <p:cNvSpPr>
            <a:spLocks noGrp="1"/>
          </p:cNvSpPr>
          <p:nvPr>
            <p:ph/>
          </p:nvPr>
        </p:nvSpPr>
        <p:spPr>
          <a:xfrm>
            <a:off x="502920" y="18187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71" name="PlaceHolder 3"/>
          <p:cNvSpPr>
            <a:spLocks noGrp="1"/>
          </p:cNvSpPr>
          <p:nvPr>
            <p:ph/>
          </p:nvPr>
        </p:nvSpPr>
        <p:spPr>
          <a:xfrm>
            <a:off x="3563640" y="18187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72" name="PlaceHolder 4"/>
          <p:cNvSpPr>
            <a:spLocks noGrp="1"/>
          </p:cNvSpPr>
          <p:nvPr>
            <p:ph/>
          </p:nvPr>
        </p:nvSpPr>
        <p:spPr>
          <a:xfrm>
            <a:off x="6624360" y="18187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73" name="PlaceHolder 5"/>
          <p:cNvSpPr>
            <a:spLocks noGrp="1"/>
          </p:cNvSpPr>
          <p:nvPr>
            <p:ph/>
          </p:nvPr>
        </p:nvSpPr>
        <p:spPr>
          <a:xfrm>
            <a:off x="502920" y="41731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74" name="PlaceHolder 6"/>
          <p:cNvSpPr>
            <a:spLocks noGrp="1"/>
          </p:cNvSpPr>
          <p:nvPr>
            <p:ph/>
          </p:nvPr>
        </p:nvSpPr>
        <p:spPr>
          <a:xfrm>
            <a:off x="3563640" y="41731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75" name="PlaceHolder 7"/>
          <p:cNvSpPr>
            <a:spLocks noGrp="1"/>
          </p:cNvSpPr>
          <p:nvPr>
            <p:ph/>
          </p:nvPr>
        </p:nvSpPr>
        <p:spPr>
          <a:xfrm>
            <a:off x="6624360" y="41731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79" name="PlaceHolder 2"/>
          <p:cNvSpPr>
            <a:spLocks noGrp="1"/>
          </p:cNvSpPr>
          <p:nvPr>
            <p:ph type="subTitle"/>
          </p:nvPr>
        </p:nvSpPr>
        <p:spPr>
          <a:xfrm>
            <a:off x="502920" y="1818720"/>
            <a:ext cx="9052200" cy="450756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81" name="PlaceHolder 2"/>
          <p:cNvSpPr>
            <a:spLocks noGrp="1"/>
          </p:cNvSpPr>
          <p:nvPr>
            <p:ph/>
          </p:nvPr>
        </p:nvSpPr>
        <p:spPr>
          <a:xfrm>
            <a:off x="502920" y="1818720"/>
            <a:ext cx="9052200" cy="450756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83"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
        <p:nvSpPr>
          <p:cNvPr id="84"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5" name="PlaceHolder 2"/>
          <p:cNvSpPr>
            <a:spLocks noGrp="1"/>
          </p:cNvSpPr>
          <p:nvPr>
            <p:ph/>
          </p:nvPr>
        </p:nvSpPr>
        <p:spPr>
          <a:xfrm>
            <a:off x="502920" y="1818720"/>
            <a:ext cx="9052200" cy="450756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502920" y="309960"/>
            <a:ext cx="9052200" cy="601560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88"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89"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
        <p:nvSpPr>
          <p:cNvPr id="90"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92"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
        <p:nvSpPr>
          <p:cNvPr id="93"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94" name="PlaceHolder 4"/>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96"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97"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98" name="PlaceHolder 4"/>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00" name="PlaceHolder 2"/>
          <p:cNvSpPr>
            <a:spLocks noGrp="1"/>
          </p:cNvSpPr>
          <p:nvPr>
            <p:ph/>
          </p:nvPr>
        </p:nvSpPr>
        <p:spPr>
          <a:xfrm>
            <a:off x="502920" y="1818720"/>
            <a:ext cx="9052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01" name="PlaceHolder 3"/>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03"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04"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05"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06" name="PlaceHolder 5"/>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08" name="PlaceHolder 2"/>
          <p:cNvSpPr>
            <a:spLocks noGrp="1"/>
          </p:cNvSpPr>
          <p:nvPr>
            <p:ph/>
          </p:nvPr>
        </p:nvSpPr>
        <p:spPr>
          <a:xfrm>
            <a:off x="502920" y="18187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09" name="PlaceHolder 3"/>
          <p:cNvSpPr>
            <a:spLocks noGrp="1"/>
          </p:cNvSpPr>
          <p:nvPr>
            <p:ph/>
          </p:nvPr>
        </p:nvSpPr>
        <p:spPr>
          <a:xfrm>
            <a:off x="3563640" y="18187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10" name="PlaceHolder 4"/>
          <p:cNvSpPr>
            <a:spLocks noGrp="1"/>
          </p:cNvSpPr>
          <p:nvPr>
            <p:ph/>
          </p:nvPr>
        </p:nvSpPr>
        <p:spPr>
          <a:xfrm>
            <a:off x="6624360" y="18187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11" name="PlaceHolder 5"/>
          <p:cNvSpPr>
            <a:spLocks noGrp="1"/>
          </p:cNvSpPr>
          <p:nvPr>
            <p:ph/>
          </p:nvPr>
        </p:nvSpPr>
        <p:spPr>
          <a:xfrm>
            <a:off x="502920" y="41731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12" name="PlaceHolder 6"/>
          <p:cNvSpPr>
            <a:spLocks noGrp="1"/>
          </p:cNvSpPr>
          <p:nvPr>
            <p:ph/>
          </p:nvPr>
        </p:nvSpPr>
        <p:spPr>
          <a:xfrm>
            <a:off x="3563640" y="41731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13" name="PlaceHolder 7"/>
          <p:cNvSpPr>
            <a:spLocks noGrp="1"/>
          </p:cNvSpPr>
          <p:nvPr>
            <p:ph/>
          </p:nvPr>
        </p:nvSpPr>
        <p:spPr>
          <a:xfrm>
            <a:off x="6624360" y="41731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17" name="PlaceHolder 2"/>
          <p:cNvSpPr>
            <a:spLocks noGrp="1"/>
          </p:cNvSpPr>
          <p:nvPr>
            <p:ph type="subTitle"/>
          </p:nvPr>
        </p:nvSpPr>
        <p:spPr>
          <a:xfrm>
            <a:off x="502920" y="1818720"/>
            <a:ext cx="9052200" cy="450756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19" name="PlaceHolder 2"/>
          <p:cNvSpPr>
            <a:spLocks noGrp="1"/>
          </p:cNvSpPr>
          <p:nvPr>
            <p:ph/>
          </p:nvPr>
        </p:nvSpPr>
        <p:spPr>
          <a:xfrm>
            <a:off x="502920" y="1818720"/>
            <a:ext cx="9052200" cy="450756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7"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
        <p:nvSpPr>
          <p:cNvPr id="8"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21"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22"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502920" y="309960"/>
            <a:ext cx="9052200" cy="601560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26"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27"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28"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30"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31"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32" name="PlaceHolder 4"/>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34"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35"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36" name="PlaceHolder 4"/>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38" name="PlaceHolder 2"/>
          <p:cNvSpPr>
            <a:spLocks noGrp="1"/>
          </p:cNvSpPr>
          <p:nvPr>
            <p:ph/>
          </p:nvPr>
        </p:nvSpPr>
        <p:spPr>
          <a:xfrm>
            <a:off x="502920" y="1818720"/>
            <a:ext cx="9052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39" name="PlaceHolder 3"/>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41"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42"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43"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44" name="PlaceHolder 5"/>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46" name="PlaceHolder 2"/>
          <p:cNvSpPr>
            <a:spLocks noGrp="1"/>
          </p:cNvSpPr>
          <p:nvPr>
            <p:ph/>
          </p:nvPr>
        </p:nvSpPr>
        <p:spPr>
          <a:xfrm>
            <a:off x="502920" y="18187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47" name="PlaceHolder 3"/>
          <p:cNvSpPr>
            <a:spLocks noGrp="1"/>
          </p:cNvSpPr>
          <p:nvPr>
            <p:ph/>
          </p:nvPr>
        </p:nvSpPr>
        <p:spPr>
          <a:xfrm>
            <a:off x="3563640" y="18187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48" name="PlaceHolder 4"/>
          <p:cNvSpPr>
            <a:spLocks noGrp="1"/>
          </p:cNvSpPr>
          <p:nvPr>
            <p:ph/>
          </p:nvPr>
        </p:nvSpPr>
        <p:spPr>
          <a:xfrm>
            <a:off x="6624360" y="18187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49" name="PlaceHolder 5"/>
          <p:cNvSpPr>
            <a:spLocks noGrp="1"/>
          </p:cNvSpPr>
          <p:nvPr>
            <p:ph/>
          </p:nvPr>
        </p:nvSpPr>
        <p:spPr>
          <a:xfrm>
            <a:off x="502920" y="41731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50" name="PlaceHolder 6"/>
          <p:cNvSpPr>
            <a:spLocks noGrp="1"/>
          </p:cNvSpPr>
          <p:nvPr>
            <p:ph/>
          </p:nvPr>
        </p:nvSpPr>
        <p:spPr>
          <a:xfrm>
            <a:off x="3563640" y="41731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51" name="PlaceHolder 7"/>
          <p:cNvSpPr>
            <a:spLocks noGrp="1"/>
          </p:cNvSpPr>
          <p:nvPr>
            <p:ph/>
          </p:nvPr>
        </p:nvSpPr>
        <p:spPr>
          <a:xfrm>
            <a:off x="6624360" y="41731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6"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57" name="PlaceHolder 2"/>
          <p:cNvSpPr>
            <a:spLocks noGrp="1"/>
          </p:cNvSpPr>
          <p:nvPr>
            <p:ph type="subTitle"/>
          </p:nvPr>
        </p:nvSpPr>
        <p:spPr>
          <a:xfrm>
            <a:off x="502920" y="1818720"/>
            <a:ext cx="9052200" cy="450756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59" name="PlaceHolder 2"/>
          <p:cNvSpPr>
            <a:spLocks noGrp="1"/>
          </p:cNvSpPr>
          <p:nvPr>
            <p:ph/>
          </p:nvPr>
        </p:nvSpPr>
        <p:spPr>
          <a:xfrm>
            <a:off x="502920" y="1818720"/>
            <a:ext cx="9052200" cy="450756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61"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62"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3"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4" name="PlaceHolder 1"/>
          <p:cNvSpPr>
            <a:spLocks noGrp="1"/>
          </p:cNvSpPr>
          <p:nvPr>
            <p:ph type="subTitle"/>
          </p:nvPr>
        </p:nvSpPr>
        <p:spPr>
          <a:xfrm>
            <a:off x="502920" y="309960"/>
            <a:ext cx="9052200" cy="601560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66"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67"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68"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70"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71"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72" name="PlaceHolder 4"/>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74"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75"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76" name="PlaceHolder 4"/>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78" name="PlaceHolder 2"/>
          <p:cNvSpPr>
            <a:spLocks noGrp="1"/>
          </p:cNvSpPr>
          <p:nvPr>
            <p:ph/>
          </p:nvPr>
        </p:nvSpPr>
        <p:spPr>
          <a:xfrm>
            <a:off x="502920" y="1818720"/>
            <a:ext cx="9052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79" name="PlaceHolder 3"/>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81"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82"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83"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84" name="PlaceHolder 5"/>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2920" y="309960"/>
            <a:ext cx="9052200" cy="601560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86" name="PlaceHolder 2"/>
          <p:cNvSpPr>
            <a:spLocks noGrp="1"/>
          </p:cNvSpPr>
          <p:nvPr>
            <p:ph/>
          </p:nvPr>
        </p:nvSpPr>
        <p:spPr>
          <a:xfrm>
            <a:off x="502920" y="18187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87" name="PlaceHolder 3"/>
          <p:cNvSpPr>
            <a:spLocks noGrp="1"/>
          </p:cNvSpPr>
          <p:nvPr>
            <p:ph/>
          </p:nvPr>
        </p:nvSpPr>
        <p:spPr>
          <a:xfrm>
            <a:off x="3563640" y="18187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88" name="PlaceHolder 4"/>
          <p:cNvSpPr>
            <a:spLocks noGrp="1"/>
          </p:cNvSpPr>
          <p:nvPr>
            <p:ph/>
          </p:nvPr>
        </p:nvSpPr>
        <p:spPr>
          <a:xfrm>
            <a:off x="6624360" y="18187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89" name="PlaceHolder 5"/>
          <p:cNvSpPr>
            <a:spLocks noGrp="1"/>
          </p:cNvSpPr>
          <p:nvPr>
            <p:ph/>
          </p:nvPr>
        </p:nvSpPr>
        <p:spPr>
          <a:xfrm>
            <a:off x="502920" y="41731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90" name="PlaceHolder 6"/>
          <p:cNvSpPr>
            <a:spLocks noGrp="1"/>
          </p:cNvSpPr>
          <p:nvPr>
            <p:ph/>
          </p:nvPr>
        </p:nvSpPr>
        <p:spPr>
          <a:xfrm>
            <a:off x="3563640" y="41731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91" name="PlaceHolder 7"/>
          <p:cNvSpPr>
            <a:spLocks noGrp="1"/>
          </p:cNvSpPr>
          <p:nvPr>
            <p:ph/>
          </p:nvPr>
        </p:nvSpPr>
        <p:spPr>
          <a:xfrm>
            <a:off x="6624360" y="4173120"/>
            <a:ext cx="291456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2"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3"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4"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16"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7"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18" name="PlaceHolder 4"/>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endParaRPr lang="el-GR" sz="4400" b="0" strike="noStrike" spc="-1">
              <a:latin typeface="Arial"/>
            </a:endParaRPr>
          </a:p>
        </p:txBody>
      </p:sp>
      <p:sp>
        <p:nvSpPr>
          <p:cNvPr id="20"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21"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el-GR" sz="3200" b="0" strike="noStrike" spc="-1">
              <a:latin typeface="Arial"/>
            </a:endParaRPr>
          </a:p>
        </p:txBody>
      </p:sp>
      <p:sp>
        <p:nvSpPr>
          <p:cNvPr id="22" name="PlaceHolder 4"/>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el-G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r>
              <a:rPr lang="el-GR" sz="4400" b="0" strike="noStrike" spc="-1">
                <a:latin typeface="Arial"/>
              </a:rPr>
              <a:t>Click to edit the title text format</a:t>
            </a:r>
          </a:p>
        </p:txBody>
      </p:sp>
      <p:sp>
        <p:nvSpPr>
          <p:cNvPr id="3" name="PlaceHolder 2"/>
          <p:cNvSpPr>
            <a:spLocks noGrp="1"/>
          </p:cNvSpPr>
          <p:nvPr>
            <p:ph type="body"/>
          </p:nvPr>
        </p:nvSpPr>
        <p:spPr>
          <a:xfrm>
            <a:off x="502920" y="1818720"/>
            <a:ext cx="9052200" cy="45075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l-G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l-GR" sz="2800" b="0" strike="noStrike" spc="-1">
                <a:latin typeface="Arial"/>
              </a:rPr>
              <a:t>Second Outline Level</a:t>
            </a:r>
          </a:p>
          <a:p>
            <a:pPr marL="1296000" lvl="2" indent="-288000">
              <a:spcBef>
                <a:spcPts val="850"/>
              </a:spcBef>
              <a:buClr>
                <a:srgbClr val="000000"/>
              </a:buClr>
              <a:buSzPct val="45000"/>
              <a:buFont typeface="Wingdings" charset="2"/>
              <a:buChar char=""/>
            </a:pPr>
            <a:r>
              <a:rPr lang="el-GR" sz="2400" b="0" strike="noStrike" spc="-1">
                <a:latin typeface="Arial"/>
              </a:rPr>
              <a:t>Third Outline Level</a:t>
            </a:r>
          </a:p>
          <a:p>
            <a:pPr marL="1728000" lvl="3" indent="-216000">
              <a:spcBef>
                <a:spcPts val="567"/>
              </a:spcBef>
              <a:buClr>
                <a:srgbClr val="000000"/>
              </a:buClr>
              <a:buSzPct val="75000"/>
              <a:buFont typeface="Symbol" charset="2"/>
              <a:buChar char=""/>
            </a:pPr>
            <a:r>
              <a:rPr lang="el-GR" sz="2000" b="0" strike="noStrike" spc="-1">
                <a:latin typeface="Arial"/>
              </a:rPr>
              <a:t>Fourth Outline Level</a:t>
            </a:r>
          </a:p>
          <a:p>
            <a:pPr marL="2160000" lvl="4" indent="-216000">
              <a:spcBef>
                <a:spcPts val="283"/>
              </a:spcBef>
              <a:buClr>
                <a:srgbClr val="000000"/>
              </a:buClr>
              <a:buSzPct val="45000"/>
              <a:buFont typeface="Wingdings" charset="2"/>
              <a:buChar char=""/>
            </a:pPr>
            <a:r>
              <a:rPr lang="el-GR" sz="2000" b="0" strike="noStrike" spc="-1">
                <a:latin typeface="Arial"/>
              </a:rPr>
              <a:t>Fifth Outline Level</a:t>
            </a:r>
          </a:p>
          <a:p>
            <a:pPr marL="2592000" lvl="5" indent="-216000">
              <a:spcBef>
                <a:spcPts val="283"/>
              </a:spcBef>
              <a:buClr>
                <a:srgbClr val="000000"/>
              </a:buClr>
              <a:buSzPct val="45000"/>
              <a:buFont typeface="Wingdings" charset="2"/>
              <a:buChar char=""/>
            </a:pPr>
            <a:r>
              <a:rPr lang="el-GR" sz="2000" b="0" strike="noStrike" spc="-1">
                <a:latin typeface="Arial"/>
              </a:rPr>
              <a:t>Sixth Outline Level</a:t>
            </a:r>
          </a:p>
          <a:p>
            <a:pPr marL="3024000" lvl="6" indent="-216000">
              <a:spcBef>
                <a:spcPts val="283"/>
              </a:spcBef>
              <a:buClr>
                <a:srgbClr val="000000"/>
              </a:buClr>
              <a:buSzPct val="45000"/>
              <a:buFont typeface="Wingdings" charset="2"/>
              <a:buChar char=""/>
            </a:pPr>
            <a:r>
              <a:rPr lang="el-GR"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r>
              <a:rPr lang="el-GR" sz="4400" b="0" strike="noStrike" spc="-1">
                <a:latin typeface="Arial"/>
              </a:rPr>
              <a:t>Click to edit the title text format</a:t>
            </a:r>
          </a:p>
        </p:txBody>
      </p:sp>
      <p:sp>
        <p:nvSpPr>
          <p:cNvPr id="39" name="PlaceHolder 2"/>
          <p:cNvSpPr>
            <a:spLocks noGrp="1"/>
          </p:cNvSpPr>
          <p:nvPr>
            <p:ph type="body"/>
          </p:nvPr>
        </p:nvSpPr>
        <p:spPr>
          <a:xfrm>
            <a:off x="502920" y="1818720"/>
            <a:ext cx="9052200" cy="45075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l-G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l-GR" sz="2800" b="0" strike="noStrike" spc="-1">
                <a:latin typeface="Arial"/>
              </a:rPr>
              <a:t>Second Outline Level</a:t>
            </a:r>
          </a:p>
          <a:p>
            <a:pPr marL="1296000" lvl="2" indent="-288000">
              <a:spcBef>
                <a:spcPts val="850"/>
              </a:spcBef>
              <a:buClr>
                <a:srgbClr val="000000"/>
              </a:buClr>
              <a:buSzPct val="45000"/>
              <a:buFont typeface="Wingdings" charset="2"/>
              <a:buChar char=""/>
            </a:pPr>
            <a:r>
              <a:rPr lang="el-GR" sz="2400" b="0" strike="noStrike" spc="-1">
                <a:latin typeface="Arial"/>
              </a:rPr>
              <a:t>Third Outline Level</a:t>
            </a:r>
          </a:p>
          <a:p>
            <a:pPr marL="1728000" lvl="3" indent="-216000">
              <a:spcBef>
                <a:spcPts val="567"/>
              </a:spcBef>
              <a:buClr>
                <a:srgbClr val="000000"/>
              </a:buClr>
              <a:buSzPct val="75000"/>
              <a:buFont typeface="Symbol" charset="2"/>
              <a:buChar char=""/>
            </a:pPr>
            <a:r>
              <a:rPr lang="el-GR" sz="2000" b="0" strike="noStrike" spc="-1">
                <a:latin typeface="Arial"/>
              </a:rPr>
              <a:t>Fourth Outline Level</a:t>
            </a:r>
          </a:p>
          <a:p>
            <a:pPr marL="2160000" lvl="4" indent="-216000">
              <a:spcBef>
                <a:spcPts val="283"/>
              </a:spcBef>
              <a:buClr>
                <a:srgbClr val="000000"/>
              </a:buClr>
              <a:buSzPct val="45000"/>
              <a:buFont typeface="Wingdings" charset="2"/>
              <a:buChar char=""/>
            </a:pPr>
            <a:r>
              <a:rPr lang="el-GR" sz="2000" b="0" strike="noStrike" spc="-1">
                <a:latin typeface="Arial"/>
              </a:rPr>
              <a:t>Fifth Outline Level</a:t>
            </a:r>
          </a:p>
          <a:p>
            <a:pPr marL="2592000" lvl="5" indent="-216000">
              <a:spcBef>
                <a:spcPts val="283"/>
              </a:spcBef>
              <a:buClr>
                <a:srgbClr val="000000"/>
              </a:buClr>
              <a:buSzPct val="45000"/>
              <a:buFont typeface="Wingdings" charset="2"/>
              <a:buChar char=""/>
            </a:pPr>
            <a:r>
              <a:rPr lang="el-GR" sz="2000" b="0" strike="noStrike" spc="-1">
                <a:latin typeface="Arial"/>
              </a:rPr>
              <a:t>Sixth Outline Level</a:t>
            </a:r>
          </a:p>
          <a:p>
            <a:pPr marL="3024000" lvl="6" indent="-216000">
              <a:spcBef>
                <a:spcPts val="283"/>
              </a:spcBef>
              <a:buClr>
                <a:srgbClr val="000000"/>
              </a:buClr>
              <a:buSzPct val="45000"/>
              <a:buFont typeface="Wingdings" charset="2"/>
              <a:buChar char=""/>
            </a:pPr>
            <a:r>
              <a:rPr lang="el-GR"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r>
              <a:rPr lang="el-GR" sz="4400" b="0" strike="noStrike" spc="-1">
                <a:latin typeface="Arial"/>
              </a:rPr>
              <a:t>Click to edit the title text format</a:t>
            </a:r>
          </a:p>
        </p:txBody>
      </p:sp>
      <p:sp>
        <p:nvSpPr>
          <p:cNvPr id="77" name="PlaceHolder 2"/>
          <p:cNvSpPr>
            <a:spLocks noGrp="1"/>
          </p:cNvSpPr>
          <p:nvPr>
            <p:ph type="body"/>
          </p:nvPr>
        </p:nvSpPr>
        <p:spPr>
          <a:xfrm>
            <a:off x="502920" y="1818720"/>
            <a:ext cx="9052200" cy="45075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l-G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l-GR" sz="2800" b="0" strike="noStrike" spc="-1">
                <a:latin typeface="Arial"/>
              </a:rPr>
              <a:t>Second Outline Level</a:t>
            </a:r>
          </a:p>
          <a:p>
            <a:pPr marL="1296000" lvl="2" indent="-288000">
              <a:spcBef>
                <a:spcPts val="850"/>
              </a:spcBef>
              <a:buClr>
                <a:srgbClr val="000000"/>
              </a:buClr>
              <a:buSzPct val="45000"/>
              <a:buFont typeface="Wingdings" charset="2"/>
              <a:buChar char=""/>
            </a:pPr>
            <a:r>
              <a:rPr lang="el-GR" sz="2400" b="0" strike="noStrike" spc="-1">
                <a:latin typeface="Arial"/>
              </a:rPr>
              <a:t>Third Outline Level</a:t>
            </a:r>
          </a:p>
          <a:p>
            <a:pPr marL="1728000" lvl="3" indent="-216000">
              <a:spcBef>
                <a:spcPts val="567"/>
              </a:spcBef>
              <a:buClr>
                <a:srgbClr val="000000"/>
              </a:buClr>
              <a:buSzPct val="75000"/>
              <a:buFont typeface="Symbol" charset="2"/>
              <a:buChar char=""/>
            </a:pPr>
            <a:r>
              <a:rPr lang="el-GR" sz="2000" b="0" strike="noStrike" spc="-1">
                <a:latin typeface="Arial"/>
              </a:rPr>
              <a:t>Fourth Outline Level</a:t>
            </a:r>
          </a:p>
          <a:p>
            <a:pPr marL="2160000" lvl="4" indent="-216000">
              <a:spcBef>
                <a:spcPts val="283"/>
              </a:spcBef>
              <a:buClr>
                <a:srgbClr val="000000"/>
              </a:buClr>
              <a:buSzPct val="45000"/>
              <a:buFont typeface="Wingdings" charset="2"/>
              <a:buChar char=""/>
            </a:pPr>
            <a:r>
              <a:rPr lang="el-GR" sz="2000" b="0" strike="noStrike" spc="-1">
                <a:latin typeface="Arial"/>
              </a:rPr>
              <a:t>Fifth Outline Level</a:t>
            </a:r>
          </a:p>
          <a:p>
            <a:pPr marL="2592000" lvl="5" indent="-216000">
              <a:spcBef>
                <a:spcPts val="283"/>
              </a:spcBef>
              <a:buClr>
                <a:srgbClr val="000000"/>
              </a:buClr>
              <a:buSzPct val="45000"/>
              <a:buFont typeface="Wingdings" charset="2"/>
              <a:buChar char=""/>
            </a:pPr>
            <a:r>
              <a:rPr lang="el-GR" sz="2000" b="0" strike="noStrike" spc="-1">
                <a:latin typeface="Arial"/>
              </a:rPr>
              <a:t>Sixth Outline Level</a:t>
            </a:r>
          </a:p>
          <a:p>
            <a:pPr marL="3024000" lvl="6" indent="-216000">
              <a:spcBef>
                <a:spcPts val="283"/>
              </a:spcBef>
              <a:buClr>
                <a:srgbClr val="000000"/>
              </a:buClr>
              <a:buSzPct val="45000"/>
              <a:buFont typeface="Wingdings" charset="2"/>
              <a:buChar char=""/>
            </a:pPr>
            <a:r>
              <a:rPr lang="el-GR"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r>
              <a:rPr lang="el-GR" sz="4400" b="0" strike="noStrike" spc="-1">
                <a:latin typeface="Arial"/>
              </a:rPr>
              <a:t>Click to edit the title text format</a:t>
            </a:r>
          </a:p>
        </p:txBody>
      </p:sp>
      <p:sp>
        <p:nvSpPr>
          <p:cNvPr id="115" name="PlaceHolder 2"/>
          <p:cNvSpPr>
            <a:spLocks noGrp="1"/>
          </p:cNvSpPr>
          <p:nvPr>
            <p:ph type="body"/>
          </p:nvPr>
        </p:nvSpPr>
        <p:spPr>
          <a:xfrm>
            <a:off x="502920" y="1818720"/>
            <a:ext cx="9052200" cy="45075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l-G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l-GR" sz="2800" b="0" strike="noStrike" spc="-1">
                <a:latin typeface="Arial"/>
              </a:rPr>
              <a:t>Second Outline Level</a:t>
            </a:r>
          </a:p>
          <a:p>
            <a:pPr marL="1296000" lvl="2" indent="-288000">
              <a:spcBef>
                <a:spcPts val="850"/>
              </a:spcBef>
              <a:buClr>
                <a:srgbClr val="000000"/>
              </a:buClr>
              <a:buSzPct val="45000"/>
              <a:buFont typeface="Wingdings" charset="2"/>
              <a:buChar char=""/>
            </a:pPr>
            <a:r>
              <a:rPr lang="el-GR" sz="2400" b="0" strike="noStrike" spc="-1">
                <a:latin typeface="Arial"/>
              </a:rPr>
              <a:t>Third Outline Level</a:t>
            </a:r>
          </a:p>
          <a:p>
            <a:pPr marL="1728000" lvl="3" indent="-216000">
              <a:spcBef>
                <a:spcPts val="567"/>
              </a:spcBef>
              <a:buClr>
                <a:srgbClr val="000000"/>
              </a:buClr>
              <a:buSzPct val="75000"/>
              <a:buFont typeface="Symbol" charset="2"/>
              <a:buChar char=""/>
            </a:pPr>
            <a:r>
              <a:rPr lang="el-GR" sz="2000" b="0" strike="noStrike" spc="-1">
                <a:latin typeface="Arial"/>
              </a:rPr>
              <a:t>Fourth Outline Level</a:t>
            </a:r>
          </a:p>
          <a:p>
            <a:pPr marL="2160000" lvl="4" indent="-216000">
              <a:spcBef>
                <a:spcPts val="283"/>
              </a:spcBef>
              <a:buClr>
                <a:srgbClr val="000000"/>
              </a:buClr>
              <a:buSzPct val="45000"/>
              <a:buFont typeface="Wingdings" charset="2"/>
              <a:buChar char=""/>
            </a:pPr>
            <a:r>
              <a:rPr lang="el-GR" sz="2000" b="0" strike="noStrike" spc="-1">
                <a:latin typeface="Arial"/>
              </a:rPr>
              <a:t>Fifth Outline Level</a:t>
            </a:r>
          </a:p>
          <a:p>
            <a:pPr marL="2592000" lvl="5" indent="-216000">
              <a:spcBef>
                <a:spcPts val="283"/>
              </a:spcBef>
              <a:buClr>
                <a:srgbClr val="000000"/>
              </a:buClr>
              <a:buSzPct val="45000"/>
              <a:buFont typeface="Wingdings" charset="2"/>
              <a:buChar char=""/>
            </a:pPr>
            <a:r>
              <a:rPr lang="el-GR" sz="2000" b="0" strike="noStrike" spc="-1">
                <a:latin typeface="Arial"/>
              </a:rPr>
              <a:t>Sixth Outline Level</a:t>
            </a:r>
          </a:p>
          <a:p>
            <a:pPr marL="3024000" lvl="6" indent="-216000">
              <a:spcBef>
                <a:spcPts val="283"/>
              </a:spcBef>
              <a:buClr>
                <a:srgbClr val="000000"/>
              </a:buClr>
              <a:buSzPct val="45000"/>
              <a:buFont typeface="Wingdings" charset="2"/>
              <a:buChar char=""/>
            </a:pPr>
            <a:r>
              <a:rPr lang="el-GR"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2" name="bg object 16"/>
          <p:cNvPicPr/>
          <p:nvPr/>
        </p:nvPicPr>
        <p:blipFill>
          <a:blip r:embed="rId14"/>
          <a:stretch/>
        </p:blipFill>
        <p:spPr>
          <a:xfrm>
            <a:off x="0" y="0"/>
            <a:ext cx="10057680" cy="7771680"/>
          </a:xfrm>
          <a:prstGeom prst="rect">
            <a:avLst/>
          </a:prstGeom>
          <a:ln w="0">
            <a:noFill/>
          </a:ln>
        </p:spPr>
      </p:pic>
      <p:sp>
        <p:nvSpPr>
          <p:cNvPr id="153" name="bg object 17"/>
          <p:cNvSpPr/>
          <p:nvPr/>
        </p:nvSpPr>
        <p:spPr>
          <a:xfrm>
            <a:off x="2974680" y="2147400"/>
            <a:ext cx="4146480" cy="407736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5000"/>
            </a:srgbClr>
          </a:solidFill>
          <a:ln w="0">
            <a:noFill/>
          </a:ln>
        </p:spPr>
        <p:style>
          <a:lnRef idx="0">
            <a:scrgbClr r="0" g="0" b="0"/>
          </a:lnRef>
          <a:fillRef idx="0">
            <a:scrgbClr r="0" g="0" b="0"/>
          </a:fillRef>
          <a:effectRef idx="0">
            <a:scrgbClr r="0" g="0" b="0"/>
          </a:effectRef>
          <a:fontRef idx="minor"/>
        </p:style>
      </p:sp>
      <p:sp>
        <p:nvSpPr>
          <p:cNvPr id="154"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pPr algn="ctr">
              <a:buNone/>
            </a:pPr>
            <a:r>
              <a:rPr lang="el-GR" sz="4400" b="0" strike="noStrike" spc="-1">
                <a:latin typeface="Arial"/>
              </a:rPr>
              <a:t>Click to edit the title text format</a:t>
            </a:r>
          </a:p>
        </p:txBody>
      </p:sp>
      <p:sp>
        <p:nvSpPr>
          <p:cNvPr id="155" name="PlaceHolder 2"/>
          <p:cNvSpPr>
            <a:spLocks noGrp="1"/>
          </p:cNvSpPr>
          <p:nvPr>
            <p:ph type="body"/>
          </p:nvPr>
        </p:nvSpPr>
        <p:spPr>
          <a:xfrm>
            <a:off x="502920" y="1818720"/>
            <a:ext cx="9052200" cy="45075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l-G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l-GR" sz="2800" b="0" strike="noStrike" spc="-1">
                <a:latin typeface="Arial"/>
              </a:rPr>
              <a:t>Second Outline Level</a:t>
            </a:r>
          </a:p>
          <a:p>
            <a:pPr marL="1296000" lvl="2" indent="-288000">
              <a:spcBef>
                <a:spcPts val="850"/>
              </a:spcBef>
              <a:buClr>
                <a:srgbClr val="000000"/>
              </a:buClr>
              <a:buSzPct val="45000"/>
              <a:buFont typeface="Wingdings" charset="2"/>
              <a:buChar char=""/>
            </a:pPr>
            <a:r>
              <a:rPr lang="el-GR" sz="2400" b="0" strike="noStrike" spc="-1">
                <a:latin typeface="Arial"/>
              </a:rPr>
              <a:t>Third Outline Level</a:t>
            </a:r>
          </a:p>
          <a:p>
            <a:pPr marL="1728000" lvl="3" indent="-216000">
              <a:spcBef>
                <a:spcPts val="567"/>
              </a:spcBef>
              <a:buClr>
                <a:srgbClr val="000000"/>
              </a:buClr>
              <a:buSzPct val="75000"/>
              <a:buFont typeface="Symbol" charset="2"/>
              <a:buChar char=""/>
            </a:pPr>
            <a:r>
              <a:rPr lang="el-GR" sz="2000" b="0" strike="noStrike" spc="-1">
                <a:latin typeface="Arial"/>
              </a:rPr>
              <a:t>Fourth Outline Level</a:t>
            </a:r>
          </a:p>
          <a:p>
            <a:pPr marL="2160000" lvl="4" indent="-216000">
              <a:spcBef>
                <a:spcPts val="283"/>
              </a:spcBef>
              <a:buClr>
                <a:srgbClr val="000000"/>
              </a:buClr>
              <a:buSzPct val="45000"/>
              <a:buFont typeface="Wingdings" charset="2"/>
              <a:buChar char=""/>
            </a:pPr>
            <a:r>
              <a:rPr lang="el-GR" sz="2000" b="0" strike="noStrike" spc="-1">
                <a:latin typeface="Arial"/>
              </a:rPr>
              <a:t>Fifth Outline Level</a:t>
            </a:r>
          </a:p>
          <a:p>
            <a:pPr marL="2592000" lvl="5" indent="-216000">
              <a:spcBef>
                <a:spcPts val="283"/>
              </a:spcBef>
              <a:buClr>
                <a:srgbClr val="000000"/>
              </a:buClr>
              <a:buSzPct val="45000"/>
              <a:buFont typeface="Wingdings" charset="2"/>
              <a:buChar char=""/>
            </a:pPr>
            <a:r>
              <a:rPr lang="el-GR" sz="2000" b="0" strike="noStrike" spc="-1">
                <a:latin typeface="Arial"/>
              </a:rPr>
              <a:t>Sixth Outline Level</a:t>
            </a:r>
          </a:p>
          <a:p>
            <a:pPr marL="3024000" lvl="6" indent="-216000">
              <a:spcBef>
                <a:spcPts val="283"/>
              </a:spcBef>
              <a:buClr>
                <a:srgbClr val="000000"/>
              </a:buClr>
              <a:buSzPct val="45000"/>
              <a:buFont typeface="Wingdings" charset="2"/>
              <a:buChar char=""/>
            </a:pPr>
            <a:r>
              <a:rPr lang="el-GR"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s>
</file>

<file path=ppt/slides/_rels/slide1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24.png"/><Relationship Id="rId26" Type="http://schemas.openxmlformats.org/officeDocument/2006/relationships/image" Target="../media/image132.png"/><Relationship Id="rId3" Type="http://schemas.openxmlformats.org/officeDocument/2006/relationships/image" Target="../media/image109.png"/><Relationship Id="rId21" Type="http://schemas.openxmlformats.org/officeDocument/2006/relationships/image" Target="../media/image127.pn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3.png"/><Relationship Id="rId25" Type="http://schemas.openxmlformats.org/officeDocument/2006/relationships/image" Target="../media/image131.png"/><Relationship Id="rId2" Type="http://schemas.openxmlformats.org/officeDocument/2006/relationships/image" Target="../media/image108.png"/><Relationship Id="rId16" Type="http://schemas.openxmlformats.org/officeDocument/2006/relationships/image" Target="../media/image122.png"/><Relationship Id="rId20" Type="http://schemas.openxmlformats.org/officeDocument/2006/relationships/image" Target="../media/image126.png"/><Relationship Id="rId29" Type="http://schemas.openxmlformats.org/officeDocument/2006/relationships/image" Target="../media/image135.png"/><Relationship Id="rId1" Type="http://schemas.openxmlformats.org/officeDocument/2006/relationships/slideLayout" Target="../slideLayouts/slideLayout25.xml"/><Relationship Id="rId6" Type="http://schemas.openxmlformats.org/officeDocument/2006/relationships/image" Target="../media/image112.png"/><Relationship Id="rId11" Type="http://schemas.openxmlformats.org/officeDocument/2006/relationships/image" Target="../media/image117.png"/><Relationship Id="rId24" Type="http://schemas.openxmlformats.org/officeDocument/2006/relationships/image" Target="../media/image130.png"/><Relationship Id="rId32" Type="http://schemas.openxmlformats.org/officeDocument/2006/relationships/image" Target="../media/image138.png"/><Relationship Id="rId5" Type="http://schemas.openxmlformats.org/officeDocument/2006/relationships/image" Target="../media/image111.png"/><Relationship Id="rId15" Type="http://schemas.openxmlformats.org/officeDocument/2006/relationships/image" Target="../media/image121.png"/><Relationship Id="rId23" Type="http://schemas.openxmlformats.org/officeDocument/2006/relationships/image" Target="../media/image129.png"/><Relationship Id="rId28" Type="http://schemas.openxmlformats.org/officeDocument/2006/relationships/image" Target="../media/image134.png"/><Relationship Id="rId10" Type="http://schemas.openxmlformats.org/officeDocument/2006/relationships/image" Target="../media/image116.png"/><Relationship Id="rId19" Type="http://schemas.openxmlformats.org/officeDocument/2006/relationships/image" Target="../media/image125.png"/><Relationship Id="rId31" Type="http://schemas.openxmlformats.org/officeDocument/2006/relationships/image" Target="../media/image137.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 Id="rId22" Type="http://schemas.openxmlformats.org/officeDocument/2006/relationships/image" Target="../media/image128.png"/><Relationship Id="rId27" Type="http://schemas.openxmlformats.org/officeDocument/2006/relationships/image" Target="../media/image133.png"/><Relationship Id="rId30" Type="http://schemas.openxmlformats.org/officeDocument/2006/relationships/image" Target="../media/image136.png"/></Relationships>
</file>

<file path=ppt/slides/_rels/slide16.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13.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1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www.crucialcrowdfunding.eu/"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forbes.com/sites/all-" TargetMode="External"/><Relationship Id="rId2" Type="http://schemas.openxmlformats.org/officeDocument/2006/relationships/image" Target="../media/image15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1.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s>
</file>

<file path=ppt/slides/_rels/slide2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1.xml"/><Relationship Id="rId4" Type="http://schemas.openxmlformats.org/officeDocument/2006/relationships/image" Target="../media/image165.png"/></Relationships>
</file>

<file path=ppt/slides/_rels/slide23.xml.rels><?xml version="1.0" encoding="UTF-8" standalone="yes"?>
<Relationships xmlns="http://schemas.openxmlformats.org/package/2006/relationships"><Relationship Id="rId3" Type="http://schemas.openxmlformats.org/officeDocument/2006/relationships/hyperlink" Target="https://www.kickstarter.com/projects/wide-awakes/the-wide-awakes?ref=nav_search&amp;result=project&amp;term=the%20wide%20awakes" TargetMode="External"/><Relationship Id="rId2" Type="http://schemas.openxmlformats.org/officeDocument/2006/relationships/hyperlink" Target="https://www.kickstarter.com/projects/whatpipeline/popel-flint-water-at-what-pipeline?ref=nav_search&amp;result=project&amp;term=pope.l%20what" TargetMode="External"/><Relationship Id="rId1" Type="http://schemas.openxmlformats.org/officeDocument/2006/relationships/slideLayout" Target="../slideLayouts/slideLayout1.xml"/><Relationship Id="rId5" Type="http://schemas.openxmlformats.org/officeDocument/2006/relationships/hyperlink" Target="https://www.kickstarter.com/projects/antennaworks/slave-rebellion-reenactment" TargetMode="External"/><Relationship Id="rId4" Type="http://schemas.openxmlformats.org/officeDocument/2006/relationships/hyperlink" Target="https://www.kickstarter.com/projects/978426513/the-cancer-family-book-project"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6.png"/><Relationship Id="rId18" Type="http://schemas.openxmlformats.org/officeDocument/2006/relationships/image" Target="../media/image181.png"/><Relationship Id="rId26" Type="http://schemas.openxmlformats.org/officeDocument/2006/relationships/image" Target="../media/image189.png"/><Relationship Id="rId3" Type="http://schemas.openxmlformats.org/officeDocument/2006/relationships/image" Target="../media/image166.png"/><Relationship Id="rId21" Type="http://schemas.openxmlformats.org/officeDocument/2006/relationships/image" Target="../media/image184.png"/><Relationship Id="rId34" Type="http://schemas.openxmlformats.org/officeDocument/2006/relationships/image" Target="../media/image197.png"/><Relationship Id="rId7" Type="http://schemas.openxmlformats.org/officeDocument/2006/relationships/image" Target="../media/image170.png"/><Relationship Id="rId12" Type="http://schemas.openxmlformats.org/officeDocument/2006/relationships/image" Target="../media/image175.png"/><Relationship Id="rId17" Type="http://schemas.openxmlformats.org/officeDocument/2006/relationships/image" Target="../media/image180.png"/><Relationship Id="rId25" Type="http://schemas.openxmlformats.org/officeDocument/2006/relationships/image" Target="../media/image188.png"/><Relationship Id="rId33" Type="http://schemas.openxmlformats.org/officeDocument/2006/relationships/image" Target="../media/image196.png"/><Relationship Id="rId2" Type="http://schemas.openxmlformats.org/officeDocument/2006/relationships/hyperlink" Target="http://www.throughenterprise.eu/" TargetMode="External"/><Relationship Id="rId16" Type="http://schemas.openxmlformats.org/officeDocument/2006/relationships/image" Target="../media/image179.png"/><Relationship Id="rId20" Type="http://schemas.openxmlformats.org/officeDocument/2006/relationships/image" Target="../media/image183.png"/><Relationship Id="rId29" Type="http://schemas.openxmlformats.org/officeDocument/2006/relationships/image" Target="../media/image192.png"/><Relationship Id="rId1" Type="http://schemas.openxmlformats.org/officeDocument/2006/relationships/slideLayout" Target="../slideLayouts/slideLayout1.xml"/><Relationship Id="rId6" Type="http://schemas.openxmlformats.org/officeDocument/2006/relationships/image" Target="../media/image169.png"/><Relationship Id="rId11" Type="http://schemas.openxmlformats.org/officeDocument/2006/relationships/image" Target="../media/image174.png"/><Relationship Id="rId24" Type="http://schemas.openxmlformats.org/officeDocument/2006/relationships/image" Target="../media/image187.png"/><Relationship Id="rId32" Type="http://schemas.openxmlformats.org/officeDocument/2006/relationships/image" Target="../media/image195.png"/><Relationship Id="rId5" Type="http://schemas.openxmlformats.org/officeDocument/2006/relationships/image" Target="../media/image168.png"/><Relationship Id="rId15" Type="http://schemas.openxmlformats.org/officeDocument/2006/relationships/image" Target="../media/image178.png"/><Relationship Id="rId23" Type="http://schemas.openxmlformats.org/officeDocument/2006/relationships/image" Target="../media/image186.png"/><Relationship Id="rId28" Type="http://schemas.openxmlformats.org/officeDocument/2006/relationships/image" Target="../media/image191.png"/><Relationship Id="rId10" Type="http://schemas.openxmlformats.org/officeDocument/2006/relationships/image" Target="../media/image173.png"/><Relationship Id="rId19" Type="http://schemas.openxmlformats.org/officeDocument/2006/relationships/image" Target="../media/image182.png"/><Relationship Id="rId31" Type="http://schemas.openxmlformats.org/officeDocument/2006/relationships/image" Target="../media/image194.png"/><Relationship Id="rId4" Type="http://schemas.openxmlformats.org/officeDocument/2006/relationships/image" Target="../media/image167.png"/><Relationship Id="rId9" Type="http://schemas.openxmlformats.org/officeDocument/2006/relationships/image" Target="../media/image172.png"/><Relationship Id="rId14" Type="http://schemas.openxmlformats.org/officeDocument/2006/relationships/image" Target="../media/image177.png"/><Relationship Id="rId22" Type="http://schemas.openxmlformats.org/officeDocument/2006/relationships/image" Target="../media/image185.png"/><Relationship Id="rId27" Type="http://schemas.openxmlformats.org/officeDocument/2006/relationships/image" Target="../media/image190.png"/><Relationship Id="rId30" Type="http://schemas.openxmlformats.org/officeDocument/2006/relationships/image" Target="../media/image193.png"/><Relationship Id="rId35" Type="http://schemas.openxmlformats.org/officeDocument/2006/relationships/image" Target="../media/image198.png"/></Relationships>
</file>

<file path=ppt/slides/_rels/slide25.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37.xml"/><Relationship Id="rId4" Type="http://schemas.openxmlformats.org/officeDocument/2006/relationships/image" Target="../media/image202.png"/></Relationships>
</file>

<file path=ppt/slides/_rels/slide27.xml.rels><?xml version="1.0" encoding="UTF-8" standalone="yes"?>
<Relationships xmlns="http://schemas.openxmlformats.org/package/2006/relationships"><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image" Target="../media/image203.png"/><Relationship Id="rId1" Type="http://schemas.openxmlformats.org/officeDocument/2006/relationships/slideLayout" Target="../slideLayouts/slideLayout1.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2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21.png"/><Relationship Id="rId18" Type="http://schemas.openxmlformats.org/officeDocument/2006/relationships/image" Target="../media/image226.png"/><Relationship Id="rId3" Type="http://schemas.openxmlformats.org/officeDocument/2006/relationships/image" Target="../media/image211.png"/><Relationship Id="rId21" Type="http://schemas.openxmlformats.org/officeDocument/2006/relationships/image" Target="../media/image229.png"/><Relationship Id="rId7" Type="http://schemas.openxmlformats.org/officeDocument/2006/relationships/image" Target="../media/image215.png"/><Relationship Id="rId12" Type="http://schemas.openxmlformats.org/officeDocument/2006/relationships/image" Target="../media/image220.png"/><Relationship Id="rId17" Type="http://schemas.openxmlformats.org/officeDocument/2006/relationships/image" Target="../media/image225.png"/><Relationship Id="rId25" Type="http://schemas.openxmlformats.org/officeDocument/2006/relationships/hyperlink" Target="http://www.nbv.co.uk/" TargetMode="External"/><Relationship Id="rId2" Type="http://schemas.openxmlformats.org/officeDocument/2006/relationships/image" Target="../media/image210.png"/><Relationship Id="rId16" Type="http://schemas.openxmlformats.org/officeDocument/2006/relationships/image" Target="../media/image224.png"/><Relationship Id="rId20" Type="http://schemas.openxmlformats.org/officeDocument/2006/relationships/image" Target="../media/image228.png"/><Relationship Id="rId1" Type="http://schemas.openxmlformats.org/officeDocument/2006/relationships/slideLayout" Target="../slideLayouts/slideLayout25.xml"/><Relationship Id="rId6" Type="http://schemas.openxmlformats.org/officeDocument/2006/relationships/image" Target="../media/image214.png"/><Relationship Id="rId11" Type="http://schemas.openxmlformats.org/officeDocument/2006/relationships/image" Target="../media/image219.png"/><Relationship Id="rId24" Type="http://schemas.openxmlformats.org/officeDocument/2006/relationships/image" Target="../media/image232.png"/><Relationship Id="rId5" Type="http://schemas.openxmlformats.org/officeDocument/2006/relationships/image" Target="../media/image213.png"/><Relationship Id="rId15" Type="http://schemas.openxmlformats.org/officeDocument/2006/relationships/image" Target="../media/image223.png"/><Relationship Id="rId23" Type="http://schemas.openxmlformats.org/officeDocument/2006/relationships/image" Target="../media/image231.png"/><Relationship Id="rId10" Type="http://schemas.openxmlformats.org/officeDocument/2006/relationships/image" Target="../media/image218.png"/><Relationship Id="rId19" Type="http://schemas.openxmlformats.org/officeDocument/2006/relationships/image" Target="../media/image227.png"/><Relationship Id="rId4" Type="http://schemas.openxmlformats.org/officeDocument/2006/relationships/image" Target="../media/image212.png"/><Relationship Id="rId9" Type="http://schemas.openxmlformats.org/officeDocument/2006/relationships/image" Target="../media/image217.png"/><Relationship Id="rId14" Type="http://schemas.openxmlformats.org/officeDocument/2006/relationships/image" Target="../media/image222.png"/><Relationship Id="rId22" Type="http://schemas.openxmlformats.org/officeDocument/2006/relationships/image" Target="../media/image230.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hyperlink" Target="http://www.facebook.com/streetcultureforregions" TargetMode="External"/><Relationship Id="rId2" Type="http://schemas.openxmlformats.org/officeDocument/2006/relationships/hyperlink" Target="http://www.street-culture.eu/" TargetMode="External"/><Relationship Id="rId1" Type="http://schemas.openxmlformats.org/officeDocument/2006/relationships/slideLayout" Target="../slideLayouts/slideLayout25.xml"/><Relationship Id="rId6" Type="http://schemas.openxmlformats.org/officeDocument/2006/relationships/image" Target="../media/image235.jpeg"/><Relationship Id="rId5" Type="http://schemas.openxmlformats.org/officeDocument/2006/relationships/image" Target="../media/image234.png"/><Relationship Id="rId4" Type="http://schemas.openxmlformats.org/officeDocument/2006/relationships/image" Target="../media/image233.png"/></Relationships>
</file>

<file path=ppt/slides/_rels/slide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png"/><Relationship Id="rId34" Type="http://schemas.openxmlformats.org/officeDocument/2006/relationships/image" Target="../media/image68.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image" Target="../media/image67.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png"/><Relationship Id="rId37" Type="http://schemas.openxmlformats.org/officeDocument/2006/relationships/image" Target="../media/image71.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36" Type="http://schemas.openxmlformats.org/officeDocument/2006/relationships/image" Target="../media/image70.png"/><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5.xml"/><Relationship Id="rId5" Type="http://schemas.openxmlformats.org/officeDocument/2006/relationships/image" Target="../media/image75.png"/><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2" name="object 2"/>
          <p:cNvGrpSpPr/>
          <p:nvPr/>
        </p:nvGrpSpPr>
        <p:grpSpPr>
          <a:xfrm>
            <a:off x="0" y="0"/>
            <a:ext cx="10057680" cy="7771680"/>
            <a:chOff x="0" y="0"/>
            <a:chExt cx="10057680" cy="7771680"/>
          </a:xfrm>
        </p:grpSpPr>
        <p:pic>
          <p:nvPicPr>
            <p:cNvPr id="193" name="object 3"/>
            <p:cNvPicPr/>
            <p:nvPr/>
          </p:nvPicPr>
          <p:blipFill>
            <a:blip r:embed="rId2"/>
            <a:stretch/>
          </p:blipFill>
          <p:spPr>
            <a:xfrm>
              <a:off x="0" y="0"/>
              <a:ext cx="10057680" cy="7771680"/>
            </a:xfrm>
            <a:prstGeom prst="rect">
              <a:avLst/>
            </a:prstGeom>
            <a:ln w="0">
              <a:noFill/>
            </a:ln>
          </p:spPr>
        </p:pic>
        <p:sp>
          <p:nvSpPr>
            <p:cNvPr id="194" name="object 4"/>
            <p:cNvSpPr/>
            <p:nvPr/>
          </p:nvSpPr>
          <p:spPr>
            <a:xfrm>
              <a:off x="8183880" y="937080"/>
              <a:ext cx="430560" cy="285120"/>
            </a:xfrm>
            <a:custGeom>
              <a:avLst/>
              <a:gdLst/>
              <a:ahLst/>
              <a:cxnLst/>
              <a:rect l="l" t="t" r="r" b="b"/>
              <a:pathLst>
                <a:path w="431165" h="285750">
                  <a:moveTo>
                    <a:pt x="415214" y="0"/>
                  </a:moveTo>
                  <a:lnTo>
                    <a:pt x="25323" y="222805"/>
                  </a:lnTo>
                  <a:lnTo>
                    <a:pt x="1990" y="254138"/>
                  </a:lnTo>
                  <a:lnTo>
                    <a:pt x="0" y="266671"/>
                  </a:lnTo>
                  <a:lnTo>
                    <a:pt x="0" y="285429"/>
                  </a:lnTo>
                  <a:lnTo>
                    <a:pt x="430682" y="36776"/>
                  </a:lnTo>
                  <a:lnTo>
                    <a:pt x="430682" y="18018"/>
                  </a:lnTo>
                  <a:lnTo>
                    <a:pt x="428691" y="7783"/>
                  </a:lnTo>
                  <a:lnTo>
                    <a:pt x="423264" y="1621"/>
                  </a:lnTo>
                  <a:lnTo>
                    <a:pt x="415214" y="0"/>
                  </a:lnTo>
                  <a:close/>
                </a:path>
              </a:pathLst>
            </a:custGeom>
            <a:solidFill>
              <a:srgbClr val="EAEEF9">
                <a:alpha val="60000"/>
              </a:srgbClr>
            </a:solidFill>
            <a:ln w="0">
              <a:noFill/>
            </a:ln>
          </p:spPr>
          <p:style>
            <a:lnRef idx="0">
              <a:scrgbClr r="0" g="0" b="0"/>
            </a:lnRef>
            <a:fillRef idx="0">
              <a:scrgbClr r="0" g="0" b="0"/>
            </a:fillRef>
            <a:effectRef idx="0">
              <a:scrgbClr r="0" g="0" b="0"/>
            </a:effectRef>
            <a:fontRef idx="minor"/>
          </p:style>
        </p:sp>
        <p:pic>
          <p:nvPicPr>
            <p:cNvPr id="195" name="object 5"/>
            <p:cNvPicPr/>
            <p:nvPr/>
          </p:nvPicPr>
          <p:blipFill>
            <a:blip r:embed="rId3"/>
            <a:stretch/>
          </p:blipFill>
          <p:spPr>
            <a:xfrm>
              <a:off x="8208360" y="1122120"/>
              <a:ext cx="91440" cy="70560"/>
            </a:xfrm>
            <a:prstGeom prst="rect">
              <a:avLst/>
            </a:prstGeom>
            <a:ln w="0">
              <a:noFill/>
            </a:ln>
          </p:spPr>
        </p:pic>
        <p:pic>
          <p:nvPicPr>
            <p:cNvPr id="196" name="object 6"/>
            <p:cNvPicPr/>
            <p:nvPr/>
          </p:nvPicPr>
          <p:blipFill>
            <a:blip r:embed="rId4"/>
            <a:stretch/>
          </p:blipFill>
          <p:spPr>
            <a:xfrm>
              <a:off x="8289720" y="1609560"/>
              <a:ext cx="218520" cy="223200"/>
            </a:xfrm>
            <a:prstGeom prst="rect">
              <a:avLst/>
            </a:prstGeom>
            <a:ln w="0">
              <a:noFill/>
            </a:ln>
          </p:spPr>
        </p:pic>
        <p:sp>
          <p:nvSpPr>
            <p:cNvPr id="197" name="object 7"/>
            <p:cNvSpPr/>
            <p:nvPr/>
          </p:nvSpPr>
          <p:spPr>
            <a:xfrm>
              <a:off x="8185680" y="1721520"/>
              <a:ext cx="427320" cy="377280"/>
            </a:xfrm>
            <a:custGeom>
              <a:avLst/>
              <a:gdLst/>
              <a:ahLst/>
              <a:cxnLst/>
              <a:rect l="l" t="t" r="r" b="b"/>
              <a:pathLst>
                <a:path w="427990" h="377825">
                  <a:moveTo>
                    <a:pt x="427393" y="121386"/>
                  </a:moveTo>
                  <a:lnTo>
                    <a:pt x="0" y="368134"/>
                  </a:lnTo>
                  <a:lnTo>
                    <a:pt x="0" y="377685"/>
                  </a:lnTo>
                  <a:lnTo>
                    <a:pt x="427393" y="130937"/>
                  </a:lnTo>
                  <a:lnTo>
                    <a:pt x="427393" y="121386"/>
                  </a:lnTo>
                  <a:close/>
                  <a:moveTo>
                    <a:pt x="427393" y="0"/>
                  </a:moveTo>
                  <a:lnTo>
                    <a:pt x="0" y="246761"/>
                  </a:lnTo>
                  <a:lnTo>
                    <a:pt x="0" y="256298"/>
                  </a:lnTo>
                  <a:lnTo>
                    <a:pt x="427393" y="9550"/>
                  </a:lnTo>
                  <a:lnTo>
                    <a:pt x="427393" y="0"/>
                  </a:lnTo>
                  <a:close/>
                </a:path>
              </a:pathLst>
            </a:custGeom>
            <a:solidFill>
              <a:srgbClr val="B9E0F8">
                <a:alpha val="60000"/>
              </a:srgbClr>
            </a:solidFill>
            <a:ln w="0">
              <a:noFill/>
            </a:ln>
          </p:spPr>
          <p:style>
            <a:lnRef idx="0">
              <a:scrgbClr r="0" g="0" b="0"/>
            </a:lnRef>
            <a:fillRef idx="0">
              <a:scrgbClr r="0" g="0" b="0"/>
            </a:fillRef>
            <a:effectRef idx="0">
              <a:scrgbClr r="0" g="0" b="0"/>
            </a:effectRef>
            <a:fontRef idx="minor"/>
          </p:style>
        </p:sp>
        <p:sp>
          <p:nvSpPr>
            <p:cNvPr id="198" name="object 8"/>
            <p:cNvSpPr/>
            <p:nvPr/>
          </p:nvSpPr>
          <p:spPr>
            <a:xfrm>
              <a:off x="8347680" y="1856160"/>
              <a:ext cx="99720" cy="113760"/>
            </a:xfrm>
            <a:custGeom>
              <a:avLst/>
              <a:gdLst/>
              <a:ahLst/>
              <a:cxnLst/>
              <a:rect l="l" t="t" r="r" b="b"/>
              <a:pathLst>
                <a:path w="100329" h="114300">
                  <a:moveTo>
                    <a:pt x="94856" y="0"/>
                  </a:moveTo>
                  <a:lnTo>
                    <a:pt x="5067" y="51841"/>
                  </a:lnTo>
                  <a:lnTo>
                    <a:pt x="0" y="61518"/>
                  </a:lnTo>
                  <a:lnTo>
                    <a:pt x="0" y="110159"/>
                  </a:lnTo>
                  <a:lnTo>
                    <a:pt x="5067" y="113995"/>
                  </a:lnTo>
                  <a:lnTo>
                    <a:pt x="88607" y="65760"/>
                  </a:lnTo>
                  <a:lnTo>
                    <a:pt x="94856" y="62153"/>
                  </a:lnTo>
                  <a:lnTo>
                    <a:pt x="99923" y="52476"/>
                  </a:lnTo>
                  <a:lnTo>
                    <a:pt x="99923" y="3822"/>
                  </a:lnTo>
                  <a:lnTo>
                    <a:pt x="94856" y="0"/>
                  </a:lnTo>
                  <a:close/>
                </a:path>
              </a:pathLst>
            </a:custGeom>
            <a:solidFill>
              <a:srgbClr val="EAEEF9">
                <a:alpha val="60000"/>
              </a:srgbClr>
            </a:solidFill>
            <a:ln w="0">
              <a:noFill/>
            </a:ln>
          </p:spPr>
          <p:style>
            <a:lnRef idx="0">
              <a:scrgbClr r="0" g="0" b="0"/>
            </a:lnRef>
            <a:fillRef idx="0">
              <a:scrgbClr r="0" g="0" b="0"/>
            </a:fillRef>
            <a:effectRef idx="0">
              <a:scrgbClr r="0" g="0" b="0"/>
            </a:effectRef>
            <a:fontRef idx="minor"/>
          </p:style>
        </p:sp>
        <p:pic>
          <p:nvPicPr>
            <p:cNvPr id="199" name="object 9"/>
            <p:cNvPicPr/>
            <p:nvPr/>
          </p:nvPicPr>
          <p:blipFill>
            <a:blip r:embed="rId5"/>
            <a:stretch/>
          </p:blipFill>
          <p:spPr>
            <a:xfrm>
              <a:off x="8490240" y="1773720"/>
              <a:ext cx="99360" cy="113400"/>
            </a:xfrm>
            <a:prstGeom prst="rect">
              <a:avLst/>
            </a:prstGeom>
            <a:ln w="0">
              <a:noFill/>
            </a:ln>
          </p:spPr>
        </p:pic>
        <p:sp>
          <p:nvSpPr>
            <p:cNvPr id="200" name="object 10"/>
            <p:cNvSpPr/>
            <p:nvPr/>
          </p:nvSpPr>
          <p:spPr>
            <a:xfrm>
              <a:off x="8204760" y="1940400"/>
              <a:ext cx="137880" cy="137160"/>
            </a:xfrm>
            <a:custGeom>
              <a:avLst/>
              <a:gdLst/>
              <a:ahLst/>
              <a:cxnLst/>
              <a:rect l="l" t="t" r="r" b="b"/>
              <a:pathLst>
                <a:path w="138429" h="137794">
                  <a:moveTo>
                    <a:pt x="94640" y="101"/>
                  </a:moveTo>
                  <a:lnTo>
                    <a:pt x="91782" y="0"/>
                  </a:lnTo>
                  <a:lnTo>
                    <a:pt x="5054" y="50063"/>
                  </a:lnTo>
                  <a:lnTo>
                    <a:pt x="0" y="59740"/>
                  </a:lnTo>
                  <a:lnTo>
                    <a:pt x="0" y="104330"/>
                  </a:lnTo>
                  <a:lnTo>
                    <a:pt x="1333" y="107391"/>
                  </a:lnTo>
                  <a:lnTo>
                    <a:pt x="41236" y="135877"/>
                  </a:lnTo>
                  <a:lnTo>
                    <a:pt x="43294" y="137502"/>
                  </a:lnTo>
                  <a:lnTo>
                    <a:pt x="46151" y="137604"/>
                  </a:lnTo>
                  <a:lnTo>
                    <a:pt x="132867" y="87541"/>
                  </a:lnTo>
                  <a:lnTo>
                    <a:pt x="137934" y="77863"/>
                  </a:lnTo>
                  <a:lnTo>
                    <a:pt x="137934" y="33286"/>
                  </a:lnTo>
                  <a:lnTo>
                    <a:pt x="136601" y="30226"/>
                  </a:lnTo>
                  <a:lnTo>
                    <a:pt x="94640" y="101"/>
                  </a:lnTo>
                  <a:close/>
                </a:path>
              </a:pathLst>
            </a:custGeom>
            <a:solidFill>
              <a:srgbClr val="008B71">
                <a:alpha val="60000"/>
              </a:srgbClr>
            </a:solidFill>
            <a:ln w="0">
              <a:noFill/>
            </a:ln>
          </p:spPr>
          <p:style>
            <a:lnRef idx="0">
              <a:scrgbClr r="0" g="0" b="0"/>
            </a:lnRef>
            <a:fillRef idx="0">
              <a:scrgbClr r="0" g="0" b="0"/>
            </a:fillRef>
            <a:effectRef idx="0">
              <a:scrgbClr r="0" g="0" b="0"/>
            </a:effectRef>
            <a:fontRef idx="minor"/>
          </p:style>
        </p:sp>
        <p:sp>
          <p:nvSpPr>
            <p:cNvPr id="201" name="object 11"/>
            <p:cNvSpPr/>
            <p:nvPr/>
          </p:nvSpPr>
          <p:spPr>
            <a:xfrm>
              <a:off x="8242920" y="1965600"/>
              <a:ext cx="99720" cy="113760"/>
            </a:xfrm>
            <a:custGeom>
              <a:avLst/>
              <a:gdLst/>
              <a:ahLst/>
              <a:cxnLst/>
              <a:rect l="l" t="t" r="r" b="b"/>
              <a:pathLst>
                <a:path w="100329" h="114300">
                  <a:moveTo>
                    <a:pt x="94856" y="0"/>
                  </a:moveTo>
                  <a:lnTo>
                    <a:pt x="5067" y="51841"/>
                  </a:lnTo>
                  <a:lnTo>
                    <a:pt x="0" y="61518"/>
                  </a:lnTo>
                  <a:lnTo>
                    <a:pt x="0" y="110159"/>
                  </a:lnTo>
                  <a:lnTo>
                    <a:pt x="5067" y="113995"/>
                  </a:lnTo>
                  <a:lnTo>
                    <a:pt x="88607" y="65760"/>
                  </a:lnTo>
                  <a:lnTo>
                    <a:pt x="94856" y="62153"/>
                  </a:lnTo>
                  <a:lnTo>
                    <a:pt x="99923" y="52476"/>
                  </a:lnTo>
                  <a:lnTo>
                    <a:pt x="99923" y="3822"/>
                  </a:lnTo>
                  <a:lnTo>
                    <a:pt x="94856" y="0"/>
                  </a:lnTo>
                  <a:close/>
                </a:path>
              </a:pathLst>
            </a:custGeom>
            <a:solidFill>
              <a:srgbClr val="009C88">
                <a:alpha val="60000"/>
              </a:srgbClr>
            </a:solidFill>
            <a:ln w="0">
              <a:noFill/>
            </a:ln>
          </p:spPr>
          <p:style>
            <a:lnRef idx="0">
              <a:scrgbClr r="0" g="0" b="0"/>
            </a:lnRef>
            <a:fillRef idx="0">
              <a:scrgbClr r="0" g="0" b="0"/>
            </a:fillRef>
            <a:effectRef idx="0">
              <a:scrgbClr r="0" g="0" b="0"/>
            </a:effectRef>
            <a:fontRef idx="minor"/>
          </p:style>
        </p:sp>
        <p:sp>
          <p:nvSpPr>
            <p:cNvPr id="202" name="object 12"/>
            <p:cNvSpPr/>
            <p:nvPr/>
          </p:nvSpPr>
          <p:spPr>
            <a:xfrm>
              <a:off x="8308080" y="1199520"/>
              <a:ext cx="263520" cy="427320"/>
            </a:xfrm>
            <a:custGeom>
              <a:avLst/>
              <a:gdLst/>
              <a:ahLst/>
              <a:cxnLst/>
              <a:rect l="l" t="t" r="r" b="b"/>
              <a:pathLst>
                <a:path w="264159" h="427989">
                  <a:moveTo>
                    <a:pt x="244133" y="0"/>
                  </a:moveTo>
                  <a:lnTo>
                    <a:pt x="32359" y="118870"/>
                  </a:lnTo>
                  <a:lnTo>
                    <a:pt x="2543" y="162450"/>
                  </a:lnTo>
                  <a:lnTo>
                    <a:pt x="0" y="180719"/>
                  </a:lnTo>
                  <a:lnTo>
                    <a:pt x="0" y="399133"/>
                  </a:lnTo>
                  <a:lnTo>
                    <a:pt x="2543" y="414458"/>
                  </a:lnTo>
                  <a:lnTo>
                    <a:pt x="9478" y="424170"/>
                  </a:lnTo>
                  <a:lnTo>
                    <a:pt x="19764" y="427478"/>
                  </a:lnTo>
                  <a:lnTo>
                    <a:pt x="32359" y="423594"/>
                  </a:lnTo>
                  <a:lnTo>
                    <a:pt x="231533" y="308608"/>
                  </a:lnTo>
                  <a:lnTo>
                    <a:pt x="261351" y="265033"/>
                  </a:lnTo>
                  <a:lnTo>
                    <a:pt x="263893" y="246771"/>
                  </a:lnTo>
                  <a:lnTo>
                    <a:pt x="263893" y="28344"/>
                  </a:lnTo>
                  <a:lnTo>
                    <a:pt x="261351" y="13019"/>
                  </a:lnTo>
                  <a:lnTo>
                    <a:pt x="254419" y="3308"/>
                  </a:lnTo>
                  <a:lnTo>
                    <a:pt x="244133" y="0"/>
                  </a:lnTo>
                  <a:close/>
                </a:path>
              </a:pathLst>
            </a:custGeom>
            <a:solidFill>
              <a:srgbClr val="EAEEF9">
                <a:alpha val="60000"/>
              </a:srgbClr>
            </a:solidFill>
            <a:ln w="0">
              <a:noFill/>
            </a:ln>
          </p:spPr>
          <p:style>
            <a:lnRef idx="0">
              <a:scrgbClr r="0" g="0" b="0"/>
            </a:lnRef>
            <a:fillRef idx="0">
              <a:scrgbClr r="0" g="0" b="0"/>
            </a:fillRef>
            <a:effectRef idx="0">
              <a:scrgbClr r="0" g="0" b="0"/>
            </a:effectRef>
            <a:fontRef idx="minor"/>
          </p:style>
        </p:sp>
        <p:sp>
          <p:nvSpPr>
            <p:cNvPr id="203" name="object 13"/>
            <p:cNvSpPr/>
            <p:nvPr/>
          </p:nvSpPr>
          <p:spPr>
            <a:xfrm>
              <a:off x="8226720" y="1152720"/>
              <a:ext cx="332640" cy="471600"/>
            </a:xfrm>
            <a:custGeom>
              <a:avLst/>
              <a:gdLst/>
              <a:ahLst/>
              <a:cxnLst/>
              <a:rect l="l" t="t" r="r" b="b"/>
              <a:pathLst>
                <a:path w="333375" h="472440">
                  <a:moveTo>
                    <a:pt x="246837" y="0"/>
                  </a:moveTo>
                  <a:lnTo>
                    <a:pt x="32359" y="119938"/>
                  </a:lnTo>
                  <a:lnTo>
                    <a:pt x="2543" y="163519"/>
                  </a:lnTo>
                  <a:lnTo>
                    <a:pt x="0" y="181787"/>
                  </a:lnTo>
                  <a:lnTo>
                    <a:pt x="0" y="400202"/>
                  </a:lnTo>
                  <a:lnTo>
                    <a:pt x="92608" y="472401"/>
                  </a:lnTo>
                  <a:lnTo>
                    <a:pt x="87890" y="468510"/>
                  </a:lnTo>
                  <a:lnTo>
                    <a:pt x="84293" y="462751"/>
                  </a:lnTo>
                  <a:lnTo>
                    <a:pt x="82005" y="455251"/>
                  </a:lnTo>
                  <a:lnTo>
                    <a:pt x="81203" y="446138"/>
                  </a:lnTo>
                  <a:lnTo>
                    <a:pt x="81203" y="227723"/>
                  </a:lnTo>
                  <a:lnTo>
                    <a:pt x="100968" y="176542"/>
                  </a:lnTo>
                  <a:lnTo>
                    <a:pt x="320484" y="46418"/>
                  </a:lnTo>
                  <a:lnTo>
                    <a:pt x="327583" y="45961"/>
                  </a:lnTo>
                  <a:lnTo>
                    <a:pt x="333159" y="48780"/>
                  </a:lnTo>
                  <a:lnTo>
                    <a:pt x="246837" y="0"/>
                  </a:lnTo>
                  <a:close/>
                </a:path>
              </a:pathLst>
            </a:custGeom>
            <a:solidFill>
              <a:srgbClr val="1C1D3D">
                <a:alpha val="60000"/>
              </a:srgbClr>
            </a:solidFill>
            <a:ln w="0">
              <a:noFill/>
            </a:ln>
          </p:spPr>
          <p:style>
            <a:lnRef idx="0">
              <a:scrgbClr r="0" g="0" b="0"/>
            </a:lnRef>
            <a:fillRef idx="0">
              <a:scrgbClr r="0" g="0" b="0"/>
            </a:fillRef>
            <a:effectRef idx="0">
              <a:scrgbClr r="0" g="0" b="0"/>
            </a:effectRef>
            <a:fontRef idx="minor"/>
          </p:style>
        </p:sp>
        <p:sp>
          <p:nvSpPr>
            <p:cNvPr id="204" name="object 14"/>
            <p:cNvSpPr/>
            <p:nvPr/>
          </p:nvSpPr>
          <p:spPr>
            <a:xfrm>
              <a:off x="8348400" y="1303920"/>
              <a:ext cx="182880" cy="264600"/>
            </a:xfrm>
            <a:custGeom>
              <a:avLst/>
              <a:gdLst/>
              <a:ahLst/>
              <a:cxnLst/>
              <a:rect l="l" t="t" r="r" b="b"/>
              <a:pathLst>
                <a:path w="183515" h="265430">
                  <a:moveTo>
                    <a:pt x="110378" y="0"/>
                  </a:moveTo>
                  <a:lnTo>
                    <a:pt x="73118" y="21510"/>
                  </a:lnTo>
                  <a:lnTo>
                    <a:pt x="47651" y="65626"/>
                  </a:lnTo>
                  <a:lnTo>
                    <a:pt x="43891" y="89308"/>
                  </a:lnTo>
                  <a:lnTo>
                    <a:pt x="46095" y="104651"/>
                  </a:lnTo>
                  <a:lnTo>
                    <a:pt x="52257" y="115678"/>
                  </a:lnTo>
                  <a:lnTo>
                    <a:pt x="61700" y="122007"/>
                  </a:lnTo>
                  <a:lnTo>
                    <a:pt x="73748" y="123255"/>
                  </a:lnTo>
                  <a:lnTo>
                    <a:pt x="45282" y="152224"/>
                  </a:lnTo>
                  <a:lnTo>
                    <a:pt x="22296" y="187631"/>
                  </a:lnTo>
                  <a:lnTo>
                    <a:pt x="6599" y="226325"/>
                  </a:lnTo>
                  <a:lnTo>
                    <a:pt x="0" y="265152"/>
                  </a:lnTo>
                  <a:lnTo>
                    <a:pt x="183489" y="159209"/>
                  </a:lnTo>
                  <a:lnTo>
                    <a:pt x="176897" y="127999"/>
                  </a:lnTo>
                  <a:lnTo>
                    <a:pt x="161202" y="107431"/>
                  </a:lnTo>
                  <a:lnTo>
                    <a:pt x="138214" y="98569"/>
                  </a:lnTo>
                  <a:lnTo>
                    <a:pt x="109740" y="102478"/>
                  </a:lnTo>
                  <a:lnTo>
                    <a:pt x="121796" y="87312"/>
                  </a:lnTo>
                  <a:lnTo>
                    <a:pt x="131243" y="70077"/>
                  </a:lnTo>
                  <a:lnTo>
                    <a:pt x="137406" y="51932"/>
                  </a:lnTo>
                  <a:lnTo>
                    <a:pt x="139611" y="34038"/>
                  </a:lnTo>
                  <a:lnTo>
                    <a:pt x="135850" y="14700"/>
                  </a:lnTo>
                  <a:lnTo>
                    <a:pt x="125593" y="3058"/>
                  </a:lnTo>
                  <a:lnTo>
                    <a:pt x="110378" y="0"/>
                  </a:lnTo>
                  <a:close/>
                </a:path>
              </a:pathLst>
            </a:custGeom>
            <a:solidFill>
              <a:srgbClr val="FFE06D">
                <a:alpha val="60000"/>
              </a:srgbClr>
            </a:solidFill>
            <a:ln w="0">
              <a:noFill/>
            </a:ln>
          </p:spPr>
          <p:style>
            <a:lnRef idx="0">
              <a:scrgbClr r="0" g="0" b="0"/>
            </a:lnRef>
            <a:fillRef idx="0">
              <a:scrgbClr r="0" g="0" b="0"/>
            </a:fillRef>
            <a:effectRef idx="0">
              <a:scrgbClr r="0" g="0" b="0"/>
            </a:effectRef>
            <a:fontRef idx="minor"/>
          </p:style>
        </p:sp>
        <p:pic>
          <p:nvPicPr>
            <p:cNvPr id="205" name="object 15"/>
            <p:cNvPicPr/>
            <p:nvPr/>
          </p:nvPicPr>
          <p:blipFill>
            <a:blip r:embed="rId6"/>
            <a:stretch/>
          </p:blipFill>
          <p:spPr>
            <a:xfrm>
              <a:off x="7615080" y="851040"/>
              <a:ext cx="678960" cy="1829880"/>
            </a:xfrm>
            <a:prstGeom prst="rect">
              <a:avLst/>
            </a:prstGeom>
            <a:ln w="0">
              <a:noFill/>
            </a:ln>
          </p:spPr>
        </p:pic>
        <p:sp>
          <p:nvSpPr>
            <p:cNvPr id="206" name="object 16"/>
            <p:cNvSpPr/>
            <p:nvPr/>
          </p:nvSpPr>
          <p:spPr>
            <a:xfrm>
              <a:off x="7674840" y="990720"/>
              <a:ext cx="560160" cy="370800"/>
            </a:xfrm>
            <a:custGeom>
              <a:avLst/>
              <a:gdLst/>
              <a:ahLst/>
              <a:cxnLst/>
              <a:rect l="l" t="t" r="r" b="b"/>
              <a:pathLst>
                <a:path w="560704" h="371475">
                  <a:moveTo>
                    <a:pt x="539982" y="0"/>
                  </a:moveTo>
                  <a:lnTo>
                    <a:pt x="32931" y="289757"/>
                  </a:lnTo>
                  <a:lnTo>
                    <a:pt x="2588" y="330495"/>
                  </a:lnTo>
                  <a:lnTo>
                    <a:pt x="0" y="346793"/>
                  </a:lnTo>
                  <a:lnTo>
                    <a:pt x="0" y="371190"/>
                  </a:lnTo>
                  <a:lnTo>
                    <a:pt x="560095" y="47822"/>
                  </a:lnTo>
                  <a:lnTo>
                    <a:pt x="560095" y="23426"/>
                  </a:lnTo>
                  <a:lnTo>
                    <a:pt x="557507" y="10116"/>
                  </a:lnTo>
                  <a:lnTo>
                    <a:pt x="550449" y="2104"/>
                  </a:lnTo>
                  <a:lnTo>
                    <a:pt x="539982" y="0"/>
                  </a:lnTo>
                  <a:close/>
                </a:path>
              </a:pathLst>
            </a:custGeom>
            <a:solidFill>
              <a:srgbClr val="EAEEF9">
                <a:alpha val="60000"/>
              </a:srgbClr>
            </a:solidFill>
            <a:ln w="0">
              <a:noFill/>
            </a:ln>
          </p:spPr>
          <p:style>
            <a:lnRef idx="0">
              <a:scrgbClr r="0" g="0" b="0"/>
            </a:lnRef>
            <a:fillRef idx="0">
              <a:scrgbClr r="0" g="0" b="0"/>
            </a:fillRef>
            <a:effectRef idx="0">
              <a:scrgbClr r="0" g="0" b="0"/>
            </a:effectRef>
            <a:fontRef idx="minor"/>
          </p:style>
        </p:sp>
        <p:sp>
          <p:nvSpPr>
            <p:cNvPr id="207" name="object 17"/>
            <p:cNvSpPr/>
            <p:nvPr/>
          </p:nvSpPr>
          <p:spPr>
            <a:xfrm>
              <a:off x="7706520" y="1285200"/>
              <a:ext cx="25920" cy="38520"/>
            </a:xfrm>
            <a:custGeom>
              <a:avLst/>
              <a:gdLst/>
              <a:ahLst/>
              <a:cxnLst/>
              <a:rect l="l" t="t" r="r" b="b"/>
              <a:pathLst>
                <a:path w="26670" h="39369">
                  <a:moveTo>
                    <a:pt x="20586" y="0"/>
                  </a:moveTo>
                  <a:lnTo>
                    <a:pt x="0" y="27178"/>
                  </a:lnTo>
                  <a:lnTo>
                    <a:pt x="0" y="35636"/>
                  </a:lnTo>
                  <a:lnTo>
                    <a:pt x="5943" y="39065"/>
                  </a:lnTo>
                  <a:lnTo>
                    <a:pt x="13258" y="34836"/>
                  </a:lnTo>
                  <a:lnTo>
                    <a:pt x="18421" y="30653"/>
                  </a:lnTo>
                  <a:lnTo>
                    <a:pt x="22636" y="24941"/>
                  </a:lnTo>
                  <a:lnTo>
                    <a:pt x="25476" y="18435"/>
                  </a:lnTo>
                  <a:lnTo>
                    <a:pt x="26517" y="11874"/>
                  </a:lnTo>
                  <a:lnTo>
                    <a:pt x="26517" y="3416"/>
                  </a:lnTo>
                  <a:lnTo>
                    <a:pt x="20586" y="0"/>
                  </a:lnTo>
                  <a:close/>
                </a:path>
              </a:pathLst>
            </a:custGeom>
            <a:solidFill>
              <a:srgbClr val="FFE06D">
                <a:alpha val="60000"/>
              </a:srgbClr>
            </a:solidFill>
            <a:ln w="0">
              <a:noFill/>
            </a:ln>
          </p:spPr>
          <p:style>
            <a:lnRef idx="0">
              <a:scrgbClr r="0" g="0" b="0"/>
            </a:lnRef>
            <a:fillRef idx="0">
              <a:scrgbClr r="0" g="0" b="0"/>
            </a:fillRef>
            <a:effectRef idx="0">
              <a:scrgbClr r="0" g="0" b="0"/>
            </a:effectRef>
            <a:fontRef idx="minor"/>
          </p:style>
        </p:sp>
        <p:sp>
          <p:nvSpPr>
            <p:cNvPr id="208" name="object 18"/>
            <p:cNvSpPr/>
            <p:nvPr/>
          </p:nvSpPr>
          <p:spPr>
            <a:xfrm>
              <a:off x="7753320" y="1258200"/>
              <a:ext cx="25920" cy="38520"/>
            </a:xfrm>
            <a:custGeom>
              <a:avLst/>
              <a:gdLst/>
              <a:ahLst/>
              <a:cxnLst/>
              <a:rect l="l" t="t" r="r" b="b"/>
              <a:pathLst>
                <a:path w="26670" h="39369">
                  <a:moveTo>
                    <a:pt x="20586" y="0"/>
                  </a:moveTo>
                  <a:lnTo>
                    <a:pt x="0" y="27190"/>
                  </a:lnTo>
                  <a:lnTo>
                    <a:pt x="0" y="35648"/>
                  </a:lnTo>
                  <a:lnTo>
                    <a:pt x="5943" y="39077"/>
                  </a:lnTo>
                  <a:lnTo>
                    <a:pt x="13258" y="34848"/>
                  </a:lnTo>
                  <a:lnTo>
                    <a:pt x="18421" y="30666"/>
                  </a:lnTo>
                  <a:lnTo>
                    <a:pt x="22636" y="24953"/>
                  </a:lnTo>
                  <a:lnTo>
                    <a:pt x="25476" y="18448"/>
                  </a:lnTo>
                  <a:lnTo>
                    <a:pt x="26517" y="11887"/>
                  </a:lnTo>
                  <a:lnTo>
                    <a:pt x="26517" y="3429"/>
                  </a:lnTo>
                  <a:lnTo>
                    <a:pt x="20586" y="0"/>
                  </a:lnTo>
                  <a:close/>
                </a:path>
              </a:pathLst>
            </a:custGeom>
            <a:solidFill>
              <a:srgbClr val="00A7A1">
                <a:alpha val="60000"/>
              </a:srgbClr>
            </a:solidFill>
            <a:ln w="0">
              <a:noFill/>
            </a:ln>
          </p:spPr>
          <p:style>
            <a:lnRef idx="0">
              <a:scrgbClr r="0" g="0" b="0"/>
            </a:lnRef>
            <a:fillRef idx="0">
              <a:scrgbClr r="0" g="0" b="0"/>
            </a:fillRef>
            <a:effectRef idx="0">
              <a:scrgbClr r="0" g="0" b="0"/>
            </a:effectRef>
            <a:fontRef idx="minor"/>
          </p:style>
        </p:sp>
        <p:sp>
          <p:nvSpPr>
            <p:cNvPr id="209" name="object 19"/>
            <p:cNvSpPr/>
            <p:nvPr/>
          </p:nvSpPr>
          <p:spPr>
            <a:xfrm>
              <a:off x="7799760" y="1231560"/>
              <a:ext cx="25920" cy="38520"/>
            </a:xfrm>
            <a:custGeom>
              <a:avLst/>
              <a:gdLst/>
              <a:ahLst/>
              <a:cxnLst/>
              <a:rect l="l" t="t" r="r" b="b"/>
              <a:pathLst>
                <a:path w="26670" h="39369">
                  <a:moveTo>
                    <a:pt x="20586" y="0"/>
                  </a:moveTo>
                  <a:lnTo>
                    <a:pt x="0" y="27177"/>
                  </a:lnTo>
                  <a:lnTo>
                    <a:pt x="0" y="35636"/>
                  </a:lnTo>
                  <a:lnTo>
                    <a:pt x="5943" y="39065"/>
                  </a:lnTo>
                  <a:lnTo>
                    <a:pt x="13258" y="34836"/>
                  </a:lnTo>
                  <a:lnTo>
                    <a:pt x="18421" y="30653"/>
                  </a:lnTo>
                  <a:lnTo>
                    <a:pt x="22636" y="24941"/>
                  </a:lnTo>
                  <a:lnTo>
                    <a:pt x="25476" y="18435"/>
                  </a:lnTo>
                  <a:lnTo>
                    <a:pt x="26517" y="11874"/>
                  </a:lnTo>
                  <a:lnTo>
                    <a:pt x="26517" y="3416"/>
                  </a:lnTo>
                  <a:lnTo>
                    <a:pt x="20586" y="0"/>
                  </a:lnTo>
                  <a:close/>
                </a:path>
              </a:pathLst>
            </a:custGeom>
            <a:solidFill>
              <a:srgbClr val="EC69A4">
                <a:alpha val="60000"/>
              </a:srgbClr>
            </a:solidFill>
            <a:ln w="0">
              <a:noFill/>
            </a:ln>
          </p:spPr>
          <p:style>
            <a:lnRef idx="0">
              <a:scrgbClr r="0" g="0" b="0"/>
            </a:lnRef>
            <a:fillRef idx="0">
              <a:scrgbClr r="0" g="0" b="0"/>
            </a:fillRef>
            <a:effectRef idx="0">
              <a:scrgbClr r="0" g="0" b="0"/>
            </a:effectRef>
            <a:fontRef idx="minor"/>
          </p:style>
        </p:sp>
        <p:pic>
          <p:nvPicPr>
            <p:cNvPr id="210" name="object 20"/>
            <p:cNvPicPr/>
            <p:nvPr/>
          </p:nvPicPr>
          <p:blipFill>
            <a:blip r:embed="rId7"/>
            <a:stretch/>
          </p:blipFill>
          <p:spPr>
            <a:xfrm>
              <a:off x="7812360" y="1865520"/>
              <a:ext cx="284400" cy="290520"/>
            </a:xfrm>
            <a:prstGeom prst="rect">
              <a:avLst/>
            </a:prstGeom>
            <a:ln w="0">
              <a:noFill/>
            </a:ln>
          </p:spPr>
        </p:pic>
        <p:sp>
          <p:nvSpPr>
            <p:cNvPr id="211" name="object 21"/>
            <p:cNvSpPr/>
            <p:nvPr/>
          </p:nvSpPr>
          <p:spPr>
            <a:xfrm>
              <a:off x="7677000" y="2010960"/>
              <a:ext cx="555480" cy="490680"/>
            </a:xfrm>
            <a:custGeom>
              <a:avLst/>
              <a:gdLst/>
              <a:ahLst/>
              <a:cxnLst/>
              <a:rect l="l" t="t" r="r" b="b"/>
              <a:pathLst>
                <a:path w="556259" h="491489">
                  <a:moveTo>
                    <a:pt x="555815" y="157861"/>
                  </a:moveTo>
                  <a:lnTo>
                    <a:pt x="0" y="478764"/>
                  </a:lnTo>
                  <a:lnTo>
                    <a:pt x="0" y="491185"/>
                  </a:lnTo>
                  <a:lnTo>
                    <a:pt x="555815" y="170281"/>
                  </a:lnTo>
                  <a:lnTo>
                    <a:pt x="555815" y="157861"/>
                  </a:lnTo>
                  <a:close/>
                  <a:moveTo>
                    <a:pt x="555815" y="0"/>
                  </a:moveTo>
                  <a:lnTo>
                    <a:pt x="0" y="320903"/>
                  </a:lnTo>
                  <a:lnTo>
                    <a:pt x="0" y="333324"/>
                  </a:lnTo>
                  <a:lnTo>
                    <a:pt x="555815" y="12420"/>
                  </a:lnTo>
                  <a:lnTo>
                    <a:pt x="555815" y="0"/>
                  </a:lnTo>
                  <a:close/>
                </a:path>
              </a:pathLst>
            </a:custGeom>
            <a:solidFill>
              <a:srgbClr val="B9E0F8">
                <a:alpha val="60000"/>
              </a:srgbClr>
            </a:solidFill>
            <a:ln w="0">
              <a:noFill/>
            </a:ln>
          </p:spPr>
          <p:style>
            <a:lnRef idx="0">
              <a:scrgbClr r="0" g="0" b="0"/>
            </a:lnRef>
            <a:fillRef idx="0">
              <a:scrgbClr r="0" g="0" b="0"/>
            </a:fillRef>
            <a:effectRef idx="0">
              <a:scrgbClr r="0" g="0" b="0"/>
            </a:effectRef>
            <a:fontRef idx="minor"/>
          </p:style>
        </p:sp>
        <p:sp>
          <p:nvSpPr>
            <p:cNvPr id="212" name="object 22"/>
            <p:cNvSpPr/>
            <p:nvPr/>
          </p:nvSpPr>
          <p:spPr>
            <a:xfrm>
              <a:off x="7887600" y="2185920"/>
              <a:ext cx="129600" cy="147960"/>
            </a:xfrm>
            <a:custGeom>
              <a:avLst/>
              <a:gdLst/>
              <a:ahLst/>
              <a:cxnLst/>
              <a:rect l="l" t="t" r="r" b="b"/>
              <a:pathLst>
                <a:path w="130175" h="148589">
                  <a:moveTo>
                    <a:pt x="123355" y="0"/>
                  </a:moveTo>
                  <a:lnTo>
                    <a:pt x="14706" y="62725"/>
                  </a:lnTo>
                  <a:lnTo>
                    <a:pt x="0" y="90843"/>
                  </a:lnTo>
                  <a:lnTo>
                    <a:pt x="0" y="143268"/>
                  </a:lnTo>
                  <a:lnTo>
                    <a:pt x="6578" y="148247"/>
                  </a:lnTo>
                  <a:lnTo>
                    <a:pt x="115227" y="85521"/>
                  </a:lnTo>
                  <a:lnTo>
                    <a:pt x="120955" y="80669"/>
                  </a:lnTo>
                  <a:lnTo>
                    <a:pt x="125634" y="73763"/>
                  </a:lnTo>
                  <a:lnTo>
                    <a:pt x="128789" y="65706"/>
                  </a:lnTo>
                  <a:lnTo>
                    <a:pt x="129946" y="57403"/>
                  </a:lnTo>
                  <a:lnTo>
                    <a:pt x="129946" y="4978"/>
                  </a:lnTo>
                  <a:lnTo>
                    <a:pt x="123355" y="0"/>
                  </a:lnTo>
                  <a:close/>
                </a:path>
              </a:pathLst>
            </a:custGeom>
            <a:solidFill>
              <a:srgbClr val="EAEEF9">
                <a:alpha val="60000"/>
              </a:srgbClr>
            </a:solidFill>
            <a:ln w="0">
              <a:noFill/>
            </a:ln>
          </p:spPr>
          <p:style>
            <a:lnRef idx="0">
              <a:scrgbClr r="0" g="0" b="0"/>
            </a:lnRef>
            <a:fillRef idx="0">
              <a:scrgbClr r="0" g="0" b="0"/>
            </a:fillRef>
            <a:effectRef idx="0">
              <a:scrgbClr r="0" g="0" b="0"/>
            </a:effectRef>
            <a:fontRef idx="minor"/>
          </p:style>
        </p:sp>
        <p:pic>
          <p:nvPicPr>
            <p:cNvPr id="213" name="object 23"/>
            <p:cNvPicPr/>
            <p:nvPr/>
          </p:nvPicPr>
          <p:blipFill>
            <a:blip r:embed="rId8"/>
            <a:stretch/>
          </p:blipFill>
          <p:spPr>
            <a:xfrm>
              <a:off x="8073000" y="2079000"/>
              <a:ext cx="129240" cy="147600"/>
            </a:xfrm>
            <a:prstGeom prst="rect">
              <a:avLst/>
            </a:prstGeom>
            <a:ln w="0">
              <a:noFill/>
            </a:ln>
          </p:spPr>
        </p:pic>
        <p:sp>
          <p:nvSpPr>
            <p:cNvPr id="214" name="object 24"/>
            <p:cNvSpPr/>
            <p:nvPr/>
          </p:nvSpPr>
          <p:spPr>
            <a:xfrm>
              <a:off x="7702200" y="2295360"/>
              <a:ext cx="178920" cy="178200"/>
            </a:xfrm>
            <a:custGeom>
              <a:avLst/>
              <a:gdLst/>
              <a:ahLst/>
              <a:cxnLst/>
              <a:rect l="l" t="t" r="r" b="b"/>
              <a:pathLst>
                <a:path w="179704" h="179069">
                  <a:moveTo>
                    <a:pt x="119354" y="0"/>
                  </a:moveTo>
                  <a:lnTo>
                    <a:pt x="14706" y="60413"/>
                  </a:lnTo>
                  <a:lnTo>
                    <a:pt x="0" y="88531"/>
                  </a:lnTo>
                  <a:lnTo>
                    <a:pt x="0" y="135674"/>
                  </a:lnTo>
                  <a:lnTo>
                    <a:pt x="1739" y="139649"/>
                  </a:lnTo>
                  <a:lnTo>
                    <a:pt x="53632" y="176707"/>
                  </a:lnTo>
                  <a:lnTo>
                    <a:pt x="56299" y="178828"/>
                  </a:lnTo>
                  <a:lnTo>
                    <a:pt x="164668" y="118541"/>
                  </a:lnTo>
                  <a:lnTo>
                    <a:pt x="179387" y="90423"/>
                  </a:lnTo>
                  <a:lnTo>
                    <a:pt x="179387" y="43281"/>
                  </a:lnTo>
                  <a:lnTo>
                    <a:pt x="177647" y="39306"/>
                  </a:lnTo>
                  <a:lnTo>
                    <a:pt x="125755" y="2247"/>
                  </a:lnTo>
                  <a:lnTo>
                    <a:pt x="123075" y="139"/>
                  </a:lnTo>
                  <a:lnTo>
                    <a:pt x="119354" y="0"/>
                  </a:lnTo>
                  <a:close/>
                </a:path>
              </a:pathLst>
            </a:custGeom>
            <a:solidFill>
              <a:srgbClr val="F6A332">
                <a:alpha val="60000"/>
              </a:srgbClr>
            </a:solidFill>
            <a:ln w="0">
              <a:noFill/>
            </a:ln>
          </p:spPr>
          <p:style>
            <a:lnRef idx="0">
              <a:scrgbClr r="0" g="0" b="0"/>
            </a:lnRef>
            <a:fillRef idx="0">
              <a:scrgbClr r="0" g="0" b="0"/>
            </a:fillRef>
            <a:effectRef idx="0">
              <a:scrgbClr r="0" g="0" b="0"/>
            </a:effectRef>
            <a:fontRef idx="minor"/>
          </p:style>
        </p:sp>
        <p:sp>
          <p:nvSpPr>
            <p:cNvPr id="215" name="object 25"/>
            <p:cNvSpPr/>
            <p:nvPr/>
          </p:nvSpPr>
          <p:spPr>
            <a:xfrm>
              <a:off x="7751520" y="2328480"/>
              <a:ext cx="129600" cy="147960"/>
            </a:xfrm>
            <a:custGeom>
              <a:avLst/>
              <a:gdLst/>
              <a:ahLst/>
              <a:cxnLst/>
              <a:rect l="l" t="t" r="r" b="b"/>
              <a:pathLst>
                <a:path w="130175" h="148589">
                  <a:moveTo>
                    <a:pt x="123355" y="0"/>
                  </a:moveTo>
                  <a:lnTo>
                    <a:pt x="14719" y="62725"/>
                  </a:lnTo>
                  <a:lnTo>
                    <a:pt x="0" y="90843"/>
                  </a:lnTo>
                  <a:lnTo>
                    <a:pt x="0" y="143268"/>
                  </a:lnTo>
                  <a:lnTo>
                    <a:pt x="6591" y="148247"/>
                  </a:lnTo>
                  <a:lnTo>
                    <a:pt x="115227" y="85521"/>
                  </a:lnTo>
                  <a:lnTo>
                    <a:pt x="120955" y="80674"/>
                  </a:lnTo>
                  <a:lnTo>
                    <a:pt x="125634" y="73767"/>
                  </a:lnTo>
                  <a:lnTo>
                    <a:pt x="128789" y="65708"/>
                  </a:lnTo>
                  <a:lnTo>
                    <a:pt x="129946" y="57403"/>
                  </a:lnTo>
                  <a:lnTo>
                    <a:pt x="129946" y="4978"/>
                  </a:lnTo>
                  <a:lnTo>
                    <a:pt x="123355" y="0"/>
                  </a:lnTo>
                  <a:close/>
                </a:path>
              </a:pathLst>
            </a:custGeom>
            <a:solidFill>
              <a:srgbClr val="FEC800">
                <a:alpha val="60000"/>
              </a:srgbClr>
            </a:solidFill>
            <a:ln w="0">
              <a:noFill/>
            </a:ln>
          </p:spPr>
          <p:style>
            <a:lnRef idx="0">
              <a:scrgbClr r="0" g="0" b="0"/>
            </a:lnRef>
            <a:fillRef idx="0">
              <a:scrgbClr r="0" g="0" b="0"/>
            </a:fillRef>
            <a:effectRef idx="0">
              <a:scrgbClr r="0" g="0" b="0"/>
            </a:effectRef>
            <a:fontRef idx="minor"/>
          </p:style>
        </p:sp>
        <p:sp>
          <p:nvSpPr>
            <p:cNvPr id="216" name="object 26"/>
            <p:cNvSpPr/>
            <p:nvPr/>
          </p:nvSpPr>
          <p:spPr>
            <a:xfrm>
              <a:off x="7836120" y="1332000"/>
              <a:ext cx="342720" cy="555480"/>
            </a:xfrm>
            <a:custGeom>
              <a:avLst/>
              <a:gdLst/>
              <a:ahLst/>
              <a:cxnLst/>
              <a:rect l="l" t="t" r="r" b="b"/>
              <a:pathLst>
                <a:path w="343534" h="556260">
                  <a:moveTo>
                    <a:pt x="317490" y="0"/>
                  </a:moveTo>
                  <a:lnTo>
                    <a:pt x="42087" y="154592"/>
                  </a:lnTo>
                  <a:lnTo>
                    <a:pt x="12328" y="188215"/>
                  </a:lnTo>
                  <a:lnTo>
                    <a:pt x="0" y="235021"/>
                  </a:lnTo>
                  <a:lnTo>
                    <a:pt x="0" y="519069"/>
                  </a:lnTo>
                  <a:lnTo>
                    <a:pt x="3307" y="539001"/>
                  </a:lnTo>
                  <a:lnTo>
                    <a:pt x="12328" y="551630"/>
                  </a:lnTo>
                  <a:lnTo>
                    <a:pt x="25706" y="555933"/>
                  </a:lnTo>
                  <a:lnTo>
                    <a:pt x="42087" y="550883"/>
                  </a:lnTo>
                  <a:lnTo>
                    <a:pt x="301104" y="401340"/>
                  </a:lnTo>
                  <a:lnTo>
                    <a:pt x="330868" y="367718"/>
                  </a:lnTo>
                  <a:lnTo>
                    <a:pt x="343192" y="320924"/>
                  </a:lnTo>
                  <a:lnTo>
                    <a:pt x="343192" y="36876"/>
                  </a:lnTo>
                  <a:lnTo>
                    <a:pt x="339885" y="16937"/>
                  </a:lnTo>
                  <a:lnTo>
                    <a:pt x="330868" y="4303"/>
                  </a:lnTo>
                  <a:lnTo>
                    <a:pt x="317490" y="0"/>
                  </a:lnTo>
                  <a:close/>
                </a:path>
              </a:pathLst>
            </a:custGeom>
            <a:solidFill>
              <a:srgbClr val="EAEEF9">
                <a:alpha val="60000"/>
              </a:srgbClr>
            </a:solidFill>
            <a:ln w="0">
              <a:noFill/>
            </a:ln>
          </p:spPr>
          <p:style>
            <a:lnRef idx="0">
              <a:scrgbClr r="0" g="0" b="0"/>
            </a:lnRef>
            <a:fillRef idx="0">
              <a:scrgbClr r="0" g="0" b="0"/>
            </a:fillRef>
            <a:effectRef idx="0">
              <a:scrgbClr r="0" g="0" b="0"/>
            </a:effectRef>
            <a:fontRef idx="minor"/>
          </p:style>
        </p:sp>
        <p:sp>
          <p:nvSpPr>
            <p:cNvPr id="217" name="object 27"/>
            <p:cNvSpPr/>
            <p:nvPr/>
          </p:nvSpPr>
          <p:spPr>
            <a:xfrm>
              <a:off x="7730640" y="1272600"/>
              <a:ext cx="433080" cy="612720"/>
            </a:xfrm>
            <a:custGeom>
              <a:avLst/>
              <a:gdLst/>
              <a:ahLst/>
              <a:cxnLst/>
              <a:rect l="l" t="t" r="r" b="b"/>
              <a:pathLst>
                <a:path w="433704" h="613410">
                  <a:moveTo>
                    <a:pt x="315879" y="0"/>
                  </a:moveTo>
                  <a:lnTo>
                    <a:pt x="42087" y="154503"/>
                  </a:lnTo>
                  <a:lnTo>
                    <a:pt x="12328" y="188120"/>
                  </a:lnTo>
                  <a:lnTo>
                    <a:pt x="0" y="234919"/>
                  </a:lnTo>
                  <a:lnTo>
                    <a:pt x="0" y="518968"/>
                  </a:lnTo>
                  <a:lnTo>
                    <a:pt x="120459" y="612871"/>
                  </a:lnTo>
                  <a:lnTo>
                    <a:pt x="114308" y="607810"/>
                  </a:lnTo>
                  <a:lnTo>
                    <a:pt x="109631" y="600319"/>
                  </a:lnTo>
                  <a:lnTo>
                    <a:pt x="106655" y="590563"/>
                  </a:lnTo>
                  <a:lnTo>
                    <a:pt x="105613" y="578708"/>
                  </a:lnTo>
                  <a:lnTo>
                    <a:pt x="105613" y="294660"/>
                  </a:lnTo>
                  <a:lnTo>
                    <a:pt x="117941" y="247861"/>
                  </a:lnTo>
                  <a:lnTo>
                    <a:pt x="147701" y="214244"/>
                  </a:lnTo>
                  <a:lnTo>
                    <a:pt x="406717" y="64701"/>
                  </a:lnTo>
                  <a:lnTo>
                    <a:pt x="421052" y="59767"/>
                  </a:lnTo>
                  <a:lnTo>
                    <a:pt x="429400" y="59767"/>
                  </a:lnTo>
                  <a:lnTo>
                    <a:pt x="328358" y="2611"/>
                  </a:lnTo>
                  <a:lnTo>
                    <a:pt x="322465" y="408"/>
                  </a:lnTo>
                  <a:lnTo>
                    <a:pt x="315879" y="0"/>
                  </a:lnTo>
                  <a:close/>
                  <a:moveTo>
                    <a:pt x="429400" y="59767"/>
                  </a:moveTo>
                  <a:lnTo>
                    <a:pt x="421052" y="59767"/>
                  </a:lnTo>
                  <a:lnTo>
                    <a:pt x="427480" y="60015"/>
                  </a:lnTo>
                  <a:lnTo>
                    <a:pt x="433273" y="61958"/>
                  </a:lnTo>
                  <a:lnTo>
                    <a:pt x="429400" y="59767"/>
                  </a:lnTo>
                  <a:close/>
                </a:path>
              </a:pathLst>
            </a:custGeom>
            <a:solidFill>
              <a:srgbClr val="1C1D3D">
                <a:alpha val="60000"/>
              </a:srgbClr>
            </a:solidFill>
            <a:ln w="0">
              <a:noFill/>
            </a:ln>
          </p:spPr>
          <p:style>
            <a:lnRef idx="0">
              <a:scrgbClr r="0" g="0" b="0"/>
            </a:lnRef>
            <a:fillRef idx="0">
              <a:scrgbClr r="0" g="0" b="0"/>
            </a:fillRef>
            <a:effectRef idx="0">
              <a:scrgbClr r="0" g="0" b="0"/>
            </a:effectRef>
            <a:fontRef idx="minor"/>
          </p:style>
        </p:sp>
        <p:sp>
          <p:nvSpPr>
            <p:cNvPr id="218" name="object 28"/>
            <p:cNvSpPr/>
            <p:nvPr/>
          </p:nvSpPr>
          <p:spPr>
            <a:xfrm>
              <a:off x="7888680" y="1468080"/>
              <a:ext cx="237960" cy="344880"/>
            </a:xfrm>
            <a:custGeom>
              <a:avLst/>
              <a:gdLst/>
              <a:ahLst/>
              <a:cxnLst/>
              <a:rect l="l" t="t" r="r" b="b"/>
              <a:pathLst>
                <a:path w="238759" h="345439">
                  <a:moveTo>
                    <a:pt x="143534" y="0"/>
                  </a:moveTo>
                  <a:lnTo>
                    <a:pt x="95080" y="27972"/>
                  </a:lnTo>
                  <a:lnTo>
                    <a:pt x="61953" y="85342"/>
                  </a:lnTo>
                  <a:lnTo>
                    <a:pt x="57061" y="116139"/>
                  </a:lnTo>
                  <a:lnTo>
                    <a:pt x="59929" y="136099"/>
                  </a:lnTo>
                  <a:lnTo>
                    <a:pt x="67946" y="150443"/>
                  </a:lnTo>
                  <a:lnTo>
                    <a:pt x="80233" y="158674"/>
                  </a:lnTo>
                  <a:lnTo>
                    <a:pt x="95910" y="160297"/>
                  </a:lnTo>
                  <a:lnTo>
                    <a:pt x="58885" y="197961"/>
                  </a:lnTo>
                  <a:lnTo>
                    <a:pt x="28990" y="244004"/>
                  </a:lnTo>
                  <a:lnTo>
                    <a:pt x="8578" y="294326"/>
                  </a:lnTo>
                  <a:lnTo>
                    <a:pt x="0" y="344828"/>
                  </a:lnTo>
                  <a:lnTo>
                    <a:pt x="238620" y="207058"/>
                  </a:lnTo>
                  <a:lnTo>
                    <a:pt x="230042" y="166464"/>
                  </a:lnTo>
                  <a:lnTo>
                    <a:pt x="209629" y="139713"/>
                  </a:lnTo>
                  <a:lnTo>
                    <a:pt x="179734" y="128187"/>
                  </a:lnTo>
                  <a:lnTo>
                    <a:pt x="142709" y="133271"/>
                  </a:lnTo>
                  <a:lnTo>
                    <a:pt x="158386" y="113551"/>
                  </a:lnTo>
                  <a:lnTo>
                    <a:pt x="170673" y="91137"/>
                  </a:lnTo>
                  <a:lnTo>
                    <a:pt x="178691" y="67539"/>
                  </a:lnTo>
                  <a:lnTo>
                    <a:pt x="181559" y="44269"/>
                  </a:lnTo>
                  <a:lnTo>
                    <a:pt x="176666" y="19121"/>
                  </a:lnTo>
                  <a:lnTo>
                    <a:pt x="163323" y="3979"/>
                  </a:lnTo>
                  <a:lnTo>
                    <a:pt x="143534" y="0"/>
                  </a:lnTo>
                  <a:close/>
                </a:path>
              </a:pathLst>
            </a:custGeom>
            <a:solidFill>
              <a:srgbClr val="008B71">
                <a:alpha val="60000"/>
              </a:srgbClr>
            </a:solidFill>
            <a:ln w="0">
              <a:noFill/>
            </a:ln>
          </p:spPr>
          <p:style>
            <a:lnRef idx="0">
              <a:scrgbClr r="0" g="0" b="0"/>
            </a:lnRef>
            <a:fillRef idx="0">
              <a:scrgbClr r="0" g="0" b="0"/>
            </a:fillRef>
            <a:effectRef idx="0">
              <a:scrgbClr r="0" g="0" b="0"/>
            </a:effectRef>
            <a:fontRef idx="minor"/>
          </p:style>
        </p:sp>
        <p:sp>
          <p:nvSpPr>
            <p:cNvPr id="219" name="object 29"/>
            <p:cNvSpPr/>
            <p:nvPr/>
          </p:nvSpPr>
          <p:spPr>
            <a:xfrm>
              <a:off x="6570360" y="661680"/>
              <a:ext cx="1153800" cy="3108960"/>
            </a:xfrm>
            <a:custGeom>
              <a:avLst/>
              <a:gdLst/>
              <a:ahLst/>
              <a:cxnLst/>
              <a:rect l="l" t="t" r="r" b="b"/>
              <a:pathLst>
                <a:path w="1154429" h="3109595">
                  <a:moveTo>
                    <a:pt x="1101651" y="0"/>
                  </a:moveTo>
                  <a:lnTo>
                    <a:pt x="86042" y="577348"/>
                  </a:lnTo>
                  <a:lnTo>
                    <a:pt x="52549" y="605698"/>
                  </a:lnTo>
                  <a:lnTo>
                    <a:pt x="25199" y="646074"/>
                  </a:lnTo>
                  <a:lnTo>
                    <a:pt x="6761" y="693184"/>
                  </a:lnTo>
                  <a:lnTo>
                    <a:pt x="0" y="741737"/>
                  </a:lnTo>
                  <a:lnTo>
                    <a:pt x="0" y="3033706"/>
                  </a:lnTo>
                  <a:lnTo>
                    <a:pt x="6761" y="3074458"/>
                  </a:lnTo>
                  <a:lnTo>
                    <a:pt x="25199" y="3100278"/>
                  </a:lnTo>
                  <a:lnTo>
                    <a:pt x="52549" y="3109074"/>
                  </a:lnTo>
                  <a:lnTo>
                    <a:pt x="86042" y="3098755"/>
                  </a:lnTo>
                  <a:lnTo>
                    <a:pt x="1068158" y="2531726"/>
                  </a:lnTo>
                  <a:lnTo>
                    <a:pt x="1101651" y="2503370"/>
                  </a:lnTo>
                  <a:lnTo>
                    <a:pt x="1129001" y="2462993"/>
                  </a:lnTo>
                  <a:lnTo>
                    <a:pt x="1147440" y="2415883"/>
                  </a:lnTo>
                  <a:lnTo>
                    <a:pt x="1154201" y="2367324"/>
                  </a:lnTo>
                  <a:lnTo>
                    <a:pt x="1154201" y="75368"/>
                  </a:lnTo>
                  <a:lnTo>
                    <a:pt x="1147440" y="34616"/>
                  </a:lnTo>
                  <a:lnTo>
                    <a:pt x="1129001" y="8796"/>
                  </a:lnTo>
                  <a:lnTo>
                    <a:pt x="1101651" y="0"/>
                  </a:lnTo>
                  <a:close/>
                </a:path>
              </a:pathLst>
            </a:custGeom>
            <a:solidFill>
              <a:srgbClr val="3057A4"/>
            </a:solidFill>
            <a:ln w="0">
              <a:noFill/>
            </a:ln>
          </p:spPr>
          <p:style>
            <a:lnRef idx="0">
              <a:scrgbClr r="0" g="0" b="0"/>
            </a:lnRef>
            <a:fillRef idx="0">
              <a:scrgbClr r="0" g="0" b="0"/>
            </a:fillRef>
            <a:effectRef idx="0">
              <a:scrgbClr r="0" g="0" b="0"/>
            </a:effectRef>
            <a:fontRef idx="minor"/>
          </p:style>
        </p:sp>
        <p:sp>
          <p:nvSpPr>
            <p:cNvPr id="220" name="object 30"/>
            <p:cNvSpPr/>
            <p:nvPr/>
          </p:nvSpPr>
          <p:spPr>
            <a:xfrm>
              <a:off x="7693200" y="666720"/>
              <a:ext cx="1080" cy="720"/>
            </a:xfrm>
            <a:custGeom>
              <a:avLst/>
              <a:gdLst/>
              <a:ahLst/>
              <a:cxnLst/>
              <a:rect l="l" t="t" r="r" b="b"/>
              <a:pathLst>
                <a:path w="1904" h="1270">
                  <a:moveTo>
                    <a:pt x="737" y="418"/>
                  </a:moveTo>
                  <a:lnTo>
                    <a:pt x="1142" y="749"/>
                  </a:lnTo>
                  <a:lnTo>
                    <a:pt x="1727" y="1092"/>
                  </a:lnTo>
                  <a:lnTo>
                    <a:pt x="737" y="418"/>
                  </a:lnTo>
                  <a:close/>
                  <a:moveTo>
                    <a:pt x="0" y="0"/>
                  </a:moveTo>
                  <a:lnTo>
                    <a:pt x="737" y="418"/>
                  </a:lnTo>
                  <a:lnTo>
                    <a:pt x="596" y="304"/>
                  </a:lnTo>
                  <a:lnTo>
                    <a:pt x="0" y="0"/>
                  </a:lnTo>
                  <a:close/>
                </a:path>
              </a:pathLst>
            </a:custGeom>
            <a:solidFill>
              <a:srgbClr val="A2BDE4"/>
            </a:solidFill>
            <a:ln w="0">
              <a:noFill/>
            </a:ln>
          </p:spPr>
          <p:style>
            <a:lnRef idx="0">
              <a:scrgbClr r="0" g="0" b="0"/>
            </a:lnRef>
            <a:fillRef idx="0">
              <a:scrgbClr r="0" g="0" b="0"/>
            </a:fillRef>
            <a:effectRef idx="0">
              <a:scrgbClr r="0" g="0" b="0"/>
            </a:effectRef>
            <a:fontRef idx="minor"/>
          </p:style>
        </p:sp>
        <p:pic>
          <p:nvPicPr>
            <p:cNvPr id="221" name="object 31"/>
            <p:cNvPicPr/>
            <p:nvPr/>
          </p:nvPicPr>
          <p:blipFill>
            <a:blip r:embed="rId9"/>
            <a:stretch/>
          </p:blipFill>
          <p:spPr>
            <a:xfrm>
              <a:off x="6510960" y="627120"/>
              <a:ext cx="1181520" cy="3132360"/>
            </a:xfrm>
            <a:prstGeom prst="rect">
              <a:avLst/>
            </a:prstGeom>
            <a:ln w="0">
              <a:noFill/>
            </a:ln>
          </p:spPr>
        </p:pic>
        <p:sp>
          <p:nvSpPr>
            <p:cNvPr id="222" name="object 32"/>
            <p:cNvSpPr/>
            <p:nvPr/>
          </p:nvSpPr>
          <p:spPr>
            <a:xfrm>
              <a:off x="6607800" y="3768120"/>
              <a:ext cx="360" cy="360"/>
            </a:xfrm>
            <a:custGeom>
              <a:avLst/>
              <a:gdLst/>
              <a:ahLst/>
              <a:cxnLst/>
              <a:rect l="l" t="t" r="r" b="b"/>
              <a:pathLst>
                <a:path w="634" h="635">
                  <a:moveTo>
                    <a:pt x="0" y="0"/>
                  </a:moveTo>
                  <a:lnTo>
                    <a:pt x="152" y="88"/>
                  </a:lnTo>
                  <a:lnTo>
                    <a:pt x="0" y="0"/>
                  </a:lnTo>
                  <a:close/>
                </a:path>
              </a:pathLst>
            </a:custGeom>
            <a:solidFill>
              <a:srgbClr val="A2BDE4"/>
            </a:solidFill>
            <a:ln w="0">
              <a:noFill/>
            </a:ln>
          </p:spPr>
          <p:style>
            <a:lnRef idx="0">
              <a:scrgbClr r="0" g="0" b="0"/>
            </a:lnRef>
            <a:fillRef idx="0">
              <a:scrgbClr r="0" g="0" b="0"/>
            </a:fillRef>
            <a:effectRef idx="0">
              <a:scrgbClr r="0" g="0" b="0"/>
            </a:effectRef>
            <a:fontRef idx="minor"/>
          </p:style>
        </p:sp>
        <p:pic>
          <p:nvPicPr>
            <p:cNvPr id="223" name="object 33"/>
            <p:cNvPicPr/>
            <p:nvPr/>
          </p:nvPicPr>
          <p:blipFill>
            <a:blip r:embed="rId10"/>
            <a:stretch/>
          </p:blipFill>
          <p:spPr>
            <a:xfrm>
              <a:off x="6562080" y="659160"/>
              <a:ext cx="1132200" cy="3108240"/>
            </a:xfrm>
            <a:prstGeom prst="rect">
              <a:avLst/>
            </a:prstGeom>
            <a:ln w="0">
              <a:noFill/>
            </a:ln>
          </p:spPr>
        </p:pic>
        <p:sp>
          <p:nvSpPr>
            <p:cNvPr id="224" name="object 34"/>
            <p:cNvSpPr/>
            <p:nvPr/>
          </p:nvSpPr>
          <p:spPr>
            <a:xfrm>
              <a:off x="6607800" y="711720"/>
              <a:ext cx="1078920" cy="3008520"/>
            </a:xfrm>
            <a:custGeom>
              <a:avLst/>
              <a:gdLst/>
              <a:ahLst/>
              <a:cxnLst/>
              <a:rect l="l" t="t" r="r" b="b"/>
              <a:pathLst>
                <a:path w="1079500" h="3009265">
                  <a:moveTo>
                    <a:pt x="1045579" y="0"/>
                  </a:moveTo>
                  <a:lnTo>
                    <a:pt x="1024204" y="7359"/>
                  </a:lnTo>
                  <a:lnTo>
                    <a:pt x="854735" y="105199"/>
                  </a:lnTo>
                  <a:lnTo>
                    <a:pt x="829297" y="168991"/>
                  </a:lnTo>
                  <a:lnTo>
                    <a:pt x="818280" y="191446"/>
                  </a:lnTo>
                  <a:lnTo>
                    <a:pt x="788113" y="228626"/>
                  </a:lnTo>
                  <a:lnTo>
                    <a:pt x="308622" y="508107"/>
                  </a:lnTo>
                  <a:lnTo>
                    <a:pt x="274821" y="517329"/>
                  </a:lnTo>
                  <a:lnTo>
                    <a:pt x="260838" y="513284"/>
                  </a:lnTo>
                  <a:lnTo>
                    <a:pt x="249821" y="503548"/>
                  </a:lnTo>
                  <a:lnTo>
                    <a:pt x="224383" y="469143"/>
                  </a:lnTo>
                  <a:lnTo>
                    <a:pt x="54914" y="566984"/>
                  </a:lnTo>
                  <a:lnTo>
                    <a:pt x="33539" y="584304"/>
                  </a:lnTo>
                  <a:lnTo>
                    <a:pt x="16084" y="607973"/>
                  </a:lnTo>
                  <a:lnTo>
                    <a:pt x="4315" y="634928"/>
                  </a:lnTo>
                  <a:lnTo>
                    <a:pt x="0" y="662107"/>
                  </a:lnTo>
                  <a:lnTo>
                    <a:pt x="0" y="2969976"/>
                  </a:lnTo>
                  <a:lnTo>
                    <a:pt x="4315" y="2992171"/>
                  </a:lnTo>
                  <a:lnTo>
                    <a:pt x="16084" y="3005535"/>
                  </a:lnTo>
                  <a:lnTo>
                    <a:pt x="33539" y="3009047"/>
                  </a:lnTo>
                  <a:lnTo>
                    <a:pt x="54914" y="3001688"/>
                  </a:lnTo>
                  <a:lnTo>
                    <a:pt x="1024204" y="2442076"/>
                  </a:lnTo>
                  <a:lnTo>
                    <a:pt x="1063034" y="2401075"/>
                  </a:lnTo>
                  <a:lnTo>
                    <a:pt x="1079118" y="2346940"/>
                  </a:lnTo>
                  <a:lnTo>
                    <a:pt x="1079118" y="39070"/>
                  </a:lnTo>
                  <a:lnTo>
                    <a:pt x="1074803" y="16876"/>
                  </a:lnTo>
                  <a:lnTo>
                    <a:pt x="1063034" y="3512"/>
                  </a:lnTo>
                  <a:lnTo>
                    <a:pt x="1045579" y="0"/>
                  </a:lnTo>
                  <a:close/>
                </a:path>
              </a:pathLst>
            </a:custGeom>
            <a:solidFill>
              <a:srgbClr val="212953"/>
            </a:solidFill>
            <a:ln w="0">
              <a:noFill/>
            </a:ln>
          </p:spPr>
          <p:style>
            <a:lnRef idx="0">
              <a:scrgbClr r="0" g="0" b="0"/>
            </a:lnRef>
            <a:fillRef idx="0">
              <a:scrgbClr r="0" g="0" b="0"/>
            </a:fillRef>
            <a:effectRef idx="0">
              <a:scrgbClr r="0" g="0" b="0"/>
            </a:effectRef>
            <a:fontRef idx="minor"/>
          </p:style>
        </p:sp>
        <p:sp>
          <p:nvSpPr>
            <p:cNvPr id="225" name="object 35"/>
            <p:cNvSpPr/>
            <p:nvPr/>
          </p:nvSpPr>
          <p:spPr>
            <a:xfrm>
              <a:off x="6987600" y="923400"/>
              <a:ext cx="319320" cy="205200"/>
            </a:xfrm>
            <a:custGeom>
              <a:avLst/>
              <a:gdLst/>
              <a:ahLst/>
              <a:cxnLst/>
              <a:rect l="l" t="t" r="r" b="b"/>
              <a:pathLst>
                <a:path w="320040" h="205740">
                  <a:moveTo>
                    <a:pt x="315290" y="0"/>
                  </a:moveTo>
                  <a:lnTo>
                    <a:pt x="4394" y="179489"/>
                  </a:lnTo>
                  <a:lnTo>
                    <a:pt x="0" y="187896"/>
                  </a:lnTo>
                  <a:lnTo>
                    <a:pt x="0" y="202234"/>
                  </a:lnTo>
                  <a:lnTo>
                    <a:pt x="4394" y="205549"/>
                  </a:lnTo>
                  <a:lnTo>
                    <a:pt x="309918" y="29159"/>
                  </a:lnTo>
                  <a:lnTo>
                    <a:pt x="315290" y="26060"/>
                  </a:lnTo>
                  <a:lnTo>
                    <a:pt x="319684" y="17653"/>
                  </a:lnTo>
                  <a:lnTo>
                    <a:pt x="319684" y="3327"/>
                  </a:lnTo>
                  <a:lnTo>
                    <a:pt x="315290" y="0"/>
                  </a:lnTo>
                  <a:close/>
                </a:path>
              </a:pathLst>
            </a:custGeom>
            <a:solidFill>
              <a:srgbClr val="213B82"/>
            </a:solidFill>
            <a:ln w="0">
              <a:noFill/>
            </a:ln>
          </p:spPr>
          <p:style>
            <a:lnRef idx="0">
              <a:scrgbClr r="0" g="0" b="0"/>
            </a:lnRef>
            <a:fillRef idx="0">
              <a:scrgbClr r="0" g="0" b="0"/>
            </a:fillRef>
            <a:effectRef idx="0">
              <a:scrgbClr r="0" g="0" b="0"/>
            </a:effectRef>
            <a:fontRef idx="minor"/>
          </p:style>
        </p:sp>
        <p:sp>
          <p:nvSpPr>
            <p:cNvPr id="226" name="object 36"/>
            <p:cNvSpPr/>
            <p:nvPr/>
          </p:nvSpPr>
          <p:spPr>
            <a:xfrm>
              <a:off x="6534360" y="1765080"/>
              <a:ext cx="20880" cy="243000"/>
            </a:xfrm>
            <a:custGeom>
              <a:avLst/>
              <a:gdLst/>
              <a:ahLst/>
              <a:cxnLst/>
              <a:rect l="l" t="t" r="r" b="b"/>
              <a:pathLst>
                <a:path w="21590" h="243839">
                  <a:moveTo>
                    <a:pt x="4470" y="0"/>
                  </a:moveTo>
                  <a:lnTo>
                    <a:pt x="0" y="3365"/>
                  </a:lnTo>
                  <a:lnTo>
                    <a:pt x="0" y="228104"/>
                  </a:lnTo>
                  <a:lnTo>
                    <a:pt x="4470" y="236626"/>
                  </a:lnTo>
                  <a:lnTo>
                    <a:pt x="11391" y="240626"/>
                  </a:lnTo>
                  <a:lnTo>
                    <a:pt x="16840" y="243776"/>
                  </a:lnTo>
                  <a:lnTo>
                    <a:pt x="21297" y="240398"/>
                  </a:lnTo>
                  <a:lnTo>
                    <a:pt x="21297" y="15659"/>
                  </a:lnTo>
                  <a:lnTo>
                    <a:pt x="16840" y="7137"/>
                  </a:lnTo>
                  <a:lnTo>
                    <a:pt x="4470" y="0"/>
                  </a:lnTo>
                  <a:close/>
                </a:path>
              </a:pathLst>
            </a:custGeom>
            <a:solidFill>
              <a:srgbClr val="244D9D"/>
            </a:solidFill>
            <a:ln w="0">
              <a:noFill/>
            </a:ln>
          </p:spPr>
          <p:style>
            <a:lnRef idx="0">
              <a:scrgbClr r="0" g="0" b="0"/>
            </a:lnRef>
            <a:fillRef idx="0">
              <a:scrgbClr r="0" g="0" b="0"/>
            </a:fillRef>
            <a:effectRef idx="0">
              <a:scrgbClr r="0" g="0" b="0"/>
            </a:effectRef>
            <a:fontRef idx="minor"/>
          </p:style>
        </p:sp>
        <p:sp>
          <p:nvSpPr>
            <p:cNvPr id="227" name="object 37"/>
            <p:cNvSpPr/>
            <p:nvPr/>
          </p:nvSpPr>
          <p:spPr>
            <a:xfrm>
              <a:off x="6523200" y="700560"/>
              <a:ext cx="996120" cy="1307880"/>
            </a:xfrm>
            <a:custGeom>
              <a:avLst/>
              <a:gdLst/>
              <a:ahLst/>
              <a:cxnLst/>
              <a:rect l="l" t="t" r="r" b="b"/>
              <a:pathLst>
                <a:path w="996950" h="1308735">
                  <a:moveTo>
                    <a:pt x="21285" y="1080249"/>
                  </a:moveTo>
                  <a:lnTo>
                    <a:pt x="16827" y="1071727"/>
                  </a:lnTo>
                  <a:lnTo>
                    <a:pt x="4457" y="1064590"/>
                  </a:lnTo>
                  <a:lnTo>
                    <a:pt x="0" y="1067955"/>
                  </a:lnTo>
                  <a:lnTo>
                    <a:pt x="0" y="1292694"/>
                  </a:lnTo>
                  <a:lnTo>
                    <a:pt x="4457" y="1301216"/>
                  </a:lnTo>
                  <a:lnTo>
                    <a:pt x="11379" y="1305217"/>
                  </a:lnTo>
                  <a:lnTo>
                    <a:pt x="16827" y="1308366"/>
                  </a:lnTo>
                  <a:lnTo>
                    <a:pt x="21285" y="1304988"/>
                  </a:lnTo>
                  <a:lnTo>
                    <a:pt x="21285" y="1080249"/>
                  </a:lnTo>
                  <a:close/>
                  <a:moveTo>
                    <a:pt x="996340" y="13995"/>
                  </a:moveTo>
                  <a:lnTo>
                    <a:pt x="994562" y="8724"/>
                  </a:lnTo>
                  <a:lnTo>
                    <a:pt x="989241" y="4102"/>
                  </a:lnTo>
                  <a:lnTo>
                    <a:pt x="981227" y="1028"/>
                  </a:lnTo>
                  <a:lnTo>
                    <a:pt x="972108" y="0"/>
                  </a:lnTo>
                  <a:lnTo>
                    <a:pt x="962990" y="1028"/>
                  </a:lnTo>
                  <a:lnTo>
                    <a:pt x="954976" y="4102"/>
                  </a:lnTo>
                  <a:lnTo>
                    <a:pt x="949655" y="8724"/>
                  </a:lnTo>
                  <a:lnTo>
                    <a:pt x="947877" y="13995"/>
                  </a:lnTo>
                  <a:lnTo>
                    <a:pt x="949655" y="19253"/>
                  </a:lnTo>
                  <a:lnTo>
                    <a:pt x="954976" y="23888"/>
                  </a:lnTo>
                  <a:lnTo>
                    <a:pt x="962990" y="26949"/>
                  </a:lnTo>
                  <a:lnTo>
                    <a:pt x="972108" y="27978"/>
                  </a:lnTo>
                  <a:lnTo>
                    <a:pt x="981227" y="26949"/>
                  </a:lnTo>
                  <a:lnTo>
                    <a:pt x="989241" y="23888"/>
                  </a:lnTo>
                  <a:lnTo>
                    <a:pt x="994562" y="19253"/>
                  </a:lnTo>
                  <a:lnTo>
                    <a:pt x="996340" y="13995"/>
                  </a:lnTo>
                  <a:close/>
                </a:path>
              </a:pathLst>
            </a:custGeom>
            <a:solidFill>
              <a:srgbClr val="85A7D8"/>
            </a:solidFill>
            <a:ln w="0">
              <a:noFill/>
            </a:ln>
          </p:spPr>
          <p:style>
            <a:lnRef idx="0">
              <a:scrgbClr r="0" g="0" b="0"/>
            </a:lnRef>
            <a:fillRef idx="0">
              <a:scrgbClr r="0" g="0" b="0"/>
            </a:fillRef>
            <a:effectRef idx="0">
              <a:scrgbClr r="0" g="0" b="0"/>
            </a:effectRef>
            <a:fontRef idx="minor"/>
          </p:style>
        </p:sp>
        <p:sp>
          <p:nvSpPr>
            <p:cNvPr id="228" name="object 38"/>
            <p:cNvSpPr/>
            <p:nvPr/>
          </p:nvSpPr>
          <p:spPr>
            <a:xfrm>
              <a:off x="7472880" y="700560"/>
              <a:ext cx="48960" cy="22320"/>
            </a:xfrm>
            <a:custGeom>
              <a:avLst/>
              <a:gdLst/>
              <a:ahLst/>
              <a:cxnLst/>
              <a:rect l="l" t="t" r="r" b="b"/>
              <a:pathLst>
                <a:path w="49529" h="22859">
                  <a:moveTo>
                    <a:pt x="22542" y="0"/>
                  </a:moveTo>
                  <a:lnTo>
                    <a:pt x="0" y="8896"/>
                  </a:lnTo>
                  <a:lnTo>
                    <a:pt x="1282" y="7880"/>
                  </a:lnTo>
                  <a:lnTo>
                    <a:pt x="2082" y="7423"/>
                  </a:lnTo>
                  <a:lnTo>
                    <a:pt x="10097" y="4351"/>
                  </a:lnTo>
                  <a:lnTo>
                    <a:pt x="19215" y="3327"/>
                  </a:lnTo>
                  <a:lnTo>
                    <a:pt x="28332" y="4351"/>
                  </a:lnTo>
                  <a:lnTo>
                    <a:pt x="36347" y="7423"/>
                  </a:lnTo>
                  <a:lnTo>
                    <a:pt x="43370" y="11474"/>
                  </a:lnTo>
                  <a:lnTo>
                    <a:pt x="45148" y="17392"/>
                  </a:lnTo>
                  <a:lnTo>
                    <a:pt x="41757" y="22409"/>
                  </a:lnTo>
                  <a:lnTo>
                    <a:pt x="48971" y="16922"/>
                  </a:lnTo>
                  <a:lnTo>
                    <a:pt x="48348" y="9099"/>
                  </a:lnTo>
                  <a:lnTo>
                    <a:pt x="39674" y="4095"/>
                  </a:lnTo>
                  <a:lnTo>
                    <a:pt x="31659" y="1023"/>
                  </a:lnTo>
                  <a:lnTo>
                    <a:pt x="22542" y="0"/>
                  </a:lnTo>
                  <a:close/>
                </a:path>
              </a:pathLst>
            </a:custGeom>
            <a:solidFill>
              <a:srgbClr val="244D9D"/>
            </a:solidFill>
            <a:ln w="0">
              <a:noFill/>
            </a:ln>
          </p:spPr>
          <p:style>
            <a:lnRef idx="0">
              <a:scrgbClr r="0" g="0" b="0"/>
            </a:lnRef>
            <a:fillRef idx="0">
              <a:scrgbClr r="0" g="0" b="0"/>
            </a:fillRef>
            <a:effectRef idx="0">
              <a:scrgbClr r="0" g="0" b="0"/>
            </a:effectRef>
            <a:fontRef idx="minor"/>
          </p:style>
        </p:sp>
        <p:sp>
          <p:nvSpPr>
            <p:cNvPr id="229" name="object 39"/>
            <p:cNvSpPr/>
            <p:nvPr/>
          </p:nvSpPr>
          <p:spPr>
            <a:xfrm>
              <a:off x="6607440" y="711720"/>
              <a:ext cx="1078920" cy="2913120"/>
            </a:xfrm>
            <a:custGeom>
              <a:avLst/>
              <a:gdLst/>
              <a:ahLst/>
              <a:cxnLst/>
              <a:rect l="l" t="t" r="r" b="b"/>
              <a:pathLst>
                <a:path w="1079500" h="2914015">
                  <a:moveTo>
                    <a:pt x="1079131" y="2041652"/>
                  </a:moveTo>
                  <a:lnTo>
                    <a:pt x="206781" y="2914015"/>
                  </a:lnTo>
                  <a:lnTo>
                    <a:pt x="445858" y="2775978"/>
                  </a:lnTo>
                  <a:lnTo>
                    <a:pt x="1079131" y="2142706"/>
                  </a:lnTo>
                  <a:lnTo>
                    <a:pt x="1079131" y="2041652"/>
                  </a:lnTo>
                  <a:close/>
                  <a:moveTo>
                    <a:pt x="1079131" y="1303223"/>
                  </a:moveTo>
                  <a:lnTo>
                    <a:pt x="0" y="2382355"/>
                  </a:lnTo>
                  <a:lnTo>
                    <a:pt x="0" y="2824099"/>
                  </a:lnTo>
                  <a:lnTo>
                    <a:pt x="1079131" y="1744967"/>
                  </a:lnTo>
                  <a:lnTo>
                    <a:pt x="1079131" y="1303223"/>
                  </a:lnTo>
                  <a:close/>
                  <a:moveTo>
                    <a:pt x="1079131" y="361594"/>
                  </a:moveTo>
                  <a:lnTo>
                    <a:pt x="0" y="1440726"/>
                  </a:lnTo>
                  <a:lnTo>
                    <a:pt x="0" y="2209723"/>
                  </a:lnTo>
                  <a:lnTo>
                    <a:pt x="1079131" y="1130592"/>
                  </a:lnTo>
                  <a:lnTo>
                    <a:pt x="1079131" y="361594"/>
                  </a:lnTo>
                  <a:close/>
                  <a:moveTo>
                    <a:pt x="1079131" y="39052"/>
                  </a:moveTo>
                  <a:lnTo>
                    <a:pt x="1074813" y="16865"/>
                  </a:lnTo>
                  <a:lnTo>
                    <a:pt x="1063053" y="3505"/>
                  </a:lnTo>
                  <a:lnTo>
                    <a:pt x="1045591" y="0"/>
                  </a:lnTo>
                  <a:lnTo>
                    <a:pt x="1024204" y="7353"/>
                  </a:lnTo>
                  <a:lnTo>
                    <a:pt x="937488" y="57416"/>
                  </a:lnTo>
                  <a:lnTo>
                    <a:pt x="831545" y="163360"/>
                  </a:lnTo>
                  <a:lnTo>
                    <a:pt x="829310" y="168986"/>
                  </a:lnTo>
                  <a:lnTo>
                    <a:pt x="818286" y="191439"/>
                  </a:lnTo>
                  <a:lnTo>
                    <a:pt x="804303" y="211632"/>
                  </a:lnTo>
                  <a:lnTo>
                    <a:pt x="788123" y="228612"/>
                  </a:lnTo>
                  <a:lnTo>
                    <a:pt x="770496" y="241439"/>
                  </a:lnTo>
                  <a:lnTo>
                    <a:pt x="730199" y="264706"/>
                  </a:lnTo>
                  <a:lnTo>
                    <a:pt x="0" y="994905"/>
                  </a:lnTo>
                  <a:lnTo>
                    <a:pt x="0" y="1214767"/>
                  </a:lnTo>
                  <a:lnTo>
                    <a:pt x="1079131" y="135636"/>
                  </a:lnTo>
                  <a:lnTo>
                    <a:pt x="1079131" y="39052"/>
                  </a:lnTo>
                  <a:close/>
                </a:path>
              </a:pathLst>
            </a:custGeom>
            <a:solidFill>
              <a:srgbClr val="FFFFFF">
                <a:alpha val="32000"/>
              </a:srgbClr>
            </a:solidFill>
            <a:ln w="0">
              <a:noFill/>
            </a:ln>
          </p:spPr>
          <p:style>
            <a:lnRef idx="0">
              <a:scrgbClr r="0" g="0" b="0"/>
            </a:lnRef>
            <a:fillRef idx="0">
              <a:scrgbClr r="0" g="0" b="0"/>
            </a:fillRef>
            <a:effectRef idx="0">
              <a:scrgbClr r="0" g="0" b="0"/>
            </a:effectRef>
            <a:fontRef idx="minor"/>
          </p:style>
        </p:sp>
        <p:pic>
          <p:nvPicPr>
            <p:cNvPr id="230" name="object 40"/>
            <p:cNvPicPr/>
            <p:nvPr/>
          </p:nvPicPr>
          <p:blipFill>
            <a:blip r:embed="rId11"/>
            <a:stretch/>
          </p:blipFill>
          <p:spPr>
            <a:xfrm>
              <a:off x="6623280" y="711720"/>
              <a:ext cx="1063080" cy="2415600"/>
            </a:xfrm>
            <a:prstGeom prst="rect">
              <a:avLst/>
            </a:prstGeom>
            <a:ln w="0">
              <a:noFill/>
            </a:ln>
          </p:spPr>
        </p:pic>
        <p:sp>
          <p:nvSpPr>
            <p:cNvPr id="231" name="object 41"/>
            <p:cNvSpPr/>
            <p:nvPr/>
          </p:nvSpPr>
          <p:spPr>
            <a:xfrm>
              <a:off x="6665040" y="957240"/>
              <a:ext cx="974520" cy="645840"/>
            </a:xfrm>
            <a:custGeom>
              <a:avLst/>
              <a:gdLst/>
              <a:ahLst/>
              <a:cxnLst/>
              <a:rect l="l" t="t" r="r" b="b"/>
              <a:pathLst>
                <a:path w="975359" h="646430">
                  <a:moveTo>
                    <a:pt x="939952" y="0"/>
                  </a:moveTo>
                  <a:lnTo>
                    <a:pt x="57327" y="504388"/>
                  </a:lnTo>
                  <a:lnTo>
                    <a:pt x="16790" y="547179"/>
                  </a:lnTo>
                  <a:lnTo>
                    <a:pt x="0" y="603676"/>
                  </a:lnTo>
                  <a:lnTo>
                    <a:pt x="0" y="646158"/>
                  </a:lnTo>
                  <a:lnTo>
                    <a:pt x="974966" y="83256"/>
                  </a:lnTo>
                  <a:lnTo>
                    <a:pt x="974966" y="40787"/>
                  </a:lnTo>
                  <a:lnTo>
                    <a:pt x="970461" y="17618"/>
                  </a:lnTo>
                  <a:lnTo>
                    <a:pt x="958175" y="3668"/>
                  </a:lnTo>
                  <a:lnTo>
                    <a:pt x="939952" y="0"/>
                  </a:lnTo>
                  <a:close/>
                </a:path>
              </a:pathLst>
            </a:custGeom>
            <a:solidFill>
              <a:srgbClr val="EAEEF9"/>
            </a:solidFill>
            <a:ln w="0">
              <a:noFill/>
            </a:ln>
          </p:spPr>
          <p:style>
            <a:lnRef idx="0">
              <a:scrgbClr r="0" g="0" b="0"/>
            </a:lnRef>
            <a:fillRef idx="0">
              <a:scrgbClr r="0" g="0" b="0"/>
            </a:fillRef>
            <a:effectRef idx="0">
              <a:scrgbClr r="0" g="0" b="0"/>
            </a:effectRef>
            <a:fontRef idx="minor"/>
          </p:style>
        </p:sp>
        <p:sp>
          <p:nvSpPr>
            <p:cNvPr id="232" name="object 42"/>
            <p:cNvSpPr/>
            <p:nvPr/>
          </p:nvSpPr>
          <p:spPr>
            <a:xfrm>
              <a:off x="6720480" y="1474200"/>
              <a:ext cx="45720" cy="59040"/>
            </a:xfrm>
            <a:custGeom>
              <a:avLst/>
              <a:gdLst/>
              <a:ahLst/>
              <a:cxnLst/>
              <a:rect l="l" t="t" r="r" b="b"/>
              <a:pathLst>
                <a:path w="46354" h="59690">
                  <a:moveTo>
                    <a:pt x="32060" y="0"/>
                  </a:moveTo>
                  <a:lnTo>
                    <a:pt x="1814" y="31636"/>
                  </a:lnTo>
                  <a:lnTo>
                    <a:pt x="0" y="43057"/>
                  </a:lnTo>
                  <a:lnTo>
                    <a:pt x="1814" y="52382"/>
                  </a:lnTo>
                  <a:lnTo>
                    <a:pt x="6761" y="57995"/>
                  </a:lnTo>
                  <a:lnTo>
                    <a:pt x="14096" y="59470"/>
                  </a:lnTo>
                  <a:lnTo>
                    <a:pt x="23075" y="56379"/>
                  </a:lnTo>
                  <a:lnTo>
                    <a:pt x="32060" y="49102"/>
                  </a:lnTo>
                  <a:lnTo>
                    <a:pt x="39395" y="39158"/>
                  </a:lnTo>
                  <a:lnTo>
                    <a:pt x="44339" y="27833"/>
                  </a:lnTo>
                  <a:lnTo>
                    <a:pt x="46151" y="16412"/>
                  </a:lnTo>
                  <a:lnTo>
                    <a:pt x="44339" y="7087"/>
                  </a:lnTo>
                  <a:lnTo>
                    <a:pt x="39395" y="1474"/>
                  </a:lnTo>
                  <a:lnTo>
                    <a:pt x="32060" y="0"/>
                  </a:lnTo>
                  <a:close/>
                </a:path>
              </a:pathLst>
            </a:custGeom>
            <a:solidFill>
              <a:srgbClr val="FFE06D"/>
            </a:solidFill>
            <a:ln w="0">
              <a:noFill/>
            </a:ln>
          </p:spPr>
          <p:style>
            <a:lnRef idx="0">
              <a:scrgbClr r="0" g="0" b="0"/>
            </a:lnRef>
            <a:fillRef idx="0">
              <a:scrgbClr r="0" g="0" b="0"/>
            </a:fillRef>
            <a:effectRef idx="0">
              <a:scrgbClr r="0" g="0" b="0"/>
            </a:effectRef>
            <a:fontRef idx="minor"/>
          </p:style>
        </p:sp>
        <p:sp>
          <p:nvSpPr>
            <p:cNvPr id="233" name="object 43"/>
            <p:cNvSpPr/>
            <p:nvPr/>
          </p:nvSpPr>
          <p:spPr>
            <a:xfrm>
              <a:off x="6801480" y="1427040"/>
              <a:ext cx="45720" cy="59040"/>
            </a:xfrm>
            <a:custGeom>
              <a:avLst/>
              <a:gdLst/>
              <a:ahLst/>
              <a:cxnLst/>
              <a:rect l="l" t="t" r="r" b="b"/>
              <a:pathLst>
                <a:path w="46354" h="59690">
                  <a:moveTo>
                    <a:pt x="32060" y="0"/>
                  </a:moveTo>
                  <a:lnTo>
                    <a:pt x="1814" y="31636"/>
                  </a:lnTo>
                  <a:lnTo>
                    <a:pt x="0" y="43057"/>
                  </a:lnTo>
                  <a:lnTo>
                    <a:pt x="1814" y="52382"/>
                  </a:lnTo>
                  <a:lnTo>
                    <a:pt x="6761" y="57995"/>
                  </a:lnTo>
                  <a:lnTo>
                    <a:pt x="14096" y="59470"/>
                  </a:lnTo>
                  <a:lnTo>
                    <a:pt x="23075" y="56379"/>
                  </a:lnTo>
                  <a:lnTo>
                    <a:pt x="32060" y="49102"/>
                  </a:lnTo>
                  <a:lnTo>
                    <a:pt x="39395" y="39158"/>
                  </a:lnTo>
                  <a:lnTo>
                    <a:pt x="44339" y="27833"/>
                  </a:lnTo>
                  <a:lnTo>
                    <a:pt x="46151" y="16412"/>
                  </a:lnTo>
                  <a:lnTo>
                    <a:pt x="44339" y="7087"/>
                  </a:lnTo>
                  <a:lnTo>
                    <a:pt x="39395" y="1474"/>
                  </a:lnTo>
                  <a:lnTo>
                    <a:pt x="32060" y="0"/>
                  </a:lnTo>
                  <a:close/>
                </a:path>
              </a:pathLst>
            </a:custGeom>
            <a:solidFill>
              <a:srgbClr val="00A7A1"/>
            </a:solidFill>
            <a:ln w="0">
              <a:noFill/>
            </a:ln>
          </p:spPr>
          <p:style>
            <a:lnRef idx="0">
              <a:scrgbClr r="0" g="0" b="0"/>
            </a:lnRef>
            <a:fillRef idx="0">
              <a:scrgbClr r="0" g="0" b="0"/>
            </a:fillRef>
            <a:effectRef idx="0">
              <a:scrgbClr r="0" g="0" b="0"/>
            </a:effectRef>
            <a:fontRef idx="minor"/>
          </p:style>
        </p:sp>
        <p:sp>
          <p:nvSpPr>
            <p:cNvPr id="234" name="object 44"/>
            <p:cNvSpPr/>
            <p:nvPr/>
          </p:nvSpPr>
          <p:spPr>
            <a:xfrm>
              <a:off x="6882480" y="1380240"/>
              <a:ext cx="45720" cy="59040"/>
            </a:xfrm>
            <a:custGeom>
              <a:avLst/>
              <a:gdLst/>
              <a:ahLst/>
              <a:cxnLst/>
              <a:rect l="l" t="t" r="r" b="b"/>
              <a:pathLst>
                <a:path w="46354" h="59690">
                  <a:moveTo>
                    <a:pt x="32060" y="0"/>
                  </a:moveTo>
                  <a:lnTo>
                    <a:pt x="1814" y="31636"/>
                  </a:lnTo>
                  <a:lnTo>
                    <a:pt x="0" y="43057"/>
                  </a:lnTo>
                  <a:lnTo>
                    <a:pt x="1814" y="52382"/>
                  </a:lnTo>
                  <a:lnTo>
                    <a:pt x="6761" y="57995"/>
                  </a:lnTo>
                  <a:lnTo>
                    <a:pt x="14096" y="59470"/>
                  </a:lnTo>
                  <a:lnTo>
                    <a:pt x="23075" y="56379"/>
                  </a:lnTo>
                  <a:lnTo>
                    <a:pt x="32060" y="49102"/>
                  </a:lnTo>
                  <a:lnTo>
                    <a:pt x="39395" y="39158"/>
                  </a:lnTo>
                  <a:lnTo>
                    <a:pt x="44339" y="27833"/>
                  </a:lnTo>
                  <a:lnTo>
                    <a:pt x="46151" y="16412"/>
                  </a:lnTo>
                  <a:lnTo>
                    <a:pt x="44339" y="7087"/>
                  </a:lnTo>
                  <a:lnTo>
                    <a:pt x="39395" y="1474"/>
                  </a:lnTo>
                  <a:lnTo>
                    <a:pt x="32060" y="0"/>
                  </a:lnTo>
                  <a:close/>
                </a:path>
              </a:pathLst>
            </a:custGeom>
            <a:solidFill>
              <a:srgbClr val="EC69A4"/>
            </a:solidFill>
            <a:ln w="0">
              <a:noFill/>
            </a:ln>
          </p:spPr>
          <p:style>
            <a:lnRef idx="0">
              <a:scrgbClr r="0" g="0" b="0"/>
            </a:lnRef>
            <a:fillRef idx="0">
              <a:scrgbClr r="0" g="0" b="0"/>
            </a:fillRef>
            <a:effectRef idx="0">
              <a:scrgbClr r="0" g="0" b="0"/>
            </a:effectRef>
            <a:fontRef idx="minor"/>
          </p:style>
        </p:sp>
        <p:sp>
          <p:nvSpPr>
            <p:cNvPr id="235" name="object 45"/>
            <p:cNvSpPr/>
            <p:nvPr/>
          </p:nvSpPr>
          <p:spPr>
            <a:xfrm>
              <a:off x="6904080" y="2733120"/>
              <a:ext cx="300240" cy="253440"/>
            </a:xfrm>
            <a:custGeom>
              <a:avLst/>
              <a:gdLst/>
              <a:ahLst/>
              <a:cxnLst/>
              <a:rect l="l" t="t" r="r" b="b"/>
              <a:pathLst>
                <a:path w="300990" h="254000">
                  <a:moveTo>
                    <a:pt x="196367" y="0"/>
                  </a:moveTo>
                  <a:lnTo>
                    <a:pt x="0" y="125145"/>
                  </a:lnTo>
                  <a:lnTo>
                    <a:pt x="4047" y="158323"/>
                  </a:lnTo>
                  <a:lnTo>
                    <a:pt x="12812" y="187396"/>
                  </a:lnTo>
                  <a:lnTo>
                    <a:pt x="26090" y="211861"/>
                  </a:lnTo>
                  <a:lnTo>
                    <a:pt x="43675" y="231216"/>
                  </a:lnTo>
                  <a:lnTo>
                    <a:pt x="73151" y="248043"/>
                  </a:lnTo>
                  <a:lnTo>
                    <a:pt x="107266" y="253680"/>
                  </a:lnTo>
                  <a:lnTo>
                    <a:pt x="144689" y="248640"/>
                  </a:lnTo>
                  <a:lnTo>
                    <a:pt x="184092" y="233438"/>
                  </a:lnTo>
                  <a:lnTo>
                    <a:pt x="224144" y="208587"/>
                  </a:lnTo>
                  <a:lnTo>
                    <a:pt x="263515" y="174600"/>
                  </a:lnTo>
                  <a:lnTo>
                    <a:pt x="300875" y="131991"/>
                  </a:lnTo>
                  <a:lnTo>
                    <a:pt x="196367" y="0"/>
                  </a:lnTo>
                  <a:close/>
                </a:path>
              </a:pathLst>
            </a:custGeom>
            <a:solidFill>
              <a:srgbClr val="EAEEF9"/>
            </a:solidFill>
            <a:ln w="0">
              <a:noFill/>
            </a:ln>
          </p:spPr>
          <p:style>
            <a:lnRef idx="0">
              <a:scrgbClr r="0" g="0" b="0"/>
            </a:lnRef>
            <a:fillRef idx="0">
              <a:scrgbClr r="0" g="0" b="0"/>
            </a:fillRef>
            <a:effectRef idx="0">
              <a:scrgbClr r="0" g="0" b="0"/>
            </a:effectRef>
            <a:fontRef idx="minor"/>
          </p:style>
        </p:sp>
        <p:sp>
          <p:nvSpPr>
            <p:cNvPr id="236" name="object 46"/>
            <p:cNvSpPr/>
            <p:nvPr/>
          </p:nvSpPr>
          <p:spPr>
            <a:xfrm>
              <a:off x="6904080" y="2486520"/>
              <a:ext cx="240120" cy="371520"/>
            </a:xfrm>
            <a:custGeom>
              <a:avLst/>
              <a:gdLst/>
              <a:ahLst/>
              <a:cxnLst/>
              <a:rect l="l" t="t" r="r" b="b"/>
              <a:pathLst>
                <a:path w="240665" h="372110">
                  <a:moveTo>
                    <a:pt x="240550" y="0"/>
                  </a:moveTo>
                  <a:lnTo>
                    <a:pt x="196012" y="19914"/>
                  </a:lnTo>
                  <a:lnTo>
                    <a:pt x="152018" y="51173"/>
                  </a:lnTo>
                  <a:lnTo>
                    <a:pt x="110273" y="92334"/>
                  </a:lnTo>
                  <a:lnTo>
                    <a:pt x="72478" y="141960"/>
                  </a:lnTo>
                  <a:lnTo>
                    <a:pt x="45902" y="187457"/>
                  </a:lnTo>
                  <a:lnTo>
                    <a:pt x="24962" y="234484"/>
                  </a:lnTo>
                  <a:lnTo>
                    <a:pt x="10062" y="281756"/>
                  </a:lnTo>
                  <a:lnTo>
                    <a:pt x="1607" y="327988"/>
                  </a:lnTo>
                  <a:lnTo>
                    <a:pt x="0" y="371894"/>
                  </a:lnTo>
                  <a:lnTo>
                    <a:pt x="196367" y="246748"/>
                  </a:lnTo>
                  <a:lnTo>
                    <a:pt x="240550" y="0"/>
                  </a:lnTo>
                  <a:close/>
                </a:path>
              </a:pathLst>
            </a:custGeom>
            <a:solidFill>
              <a:srgbClr val="FEC800"/>
            </a:solidFill>
            <a:ln w="0">
              <a:noFill/>
            </a:ln>
          </p:spPr>
          <p:style>
            <a:lnRef idx="0">
              <a:scrgbClr r="0" g="0" b="0"/>
            </a:lnRef>
            <a:fillRef idx="0">
              <a:scrgbClr r="0" g="0" b="0"/>
            </a:fillRef>
            <a:effectRef idx="0">
              <a:scrgbClr r="0" g="0" b="0"/>
            </a:effectRef>
            <a:fontRef idx="minor"/>
          </p:style>
        </p:sp>
        <p:sp>
          <p:nvSpPr>
            <p:cNvPr id="237" name="object 47"/>
            <p:cNvSpPr/>
            <p:nvPr/>
          </p:nvSpPr>
          <p:spPr>
            <a:xfrm>
              <a:off x="7205400" y="2540880"/>
              <a:ext cx="194760" cy="384840"/>
            </a:xfrm>
            <a:custGeom>
              <a:avLst/>
              <a:gdLst/>
              <a:ahLst/>
              <a:cxnLst/>
              <a:rect l="l" t="t" r="r" b="b"/>
              <a:pathLst>
                <a:path w="195579" h="385444">
                  <a:moveTo>
                    <a:pt x="75268" y="0"/>
                  </a:moveTo>
                  <a:lnTo>
                    <a:pt x="44183" y="6461"/>
                  </a:lnTo>
                  <a:lnTo>
                    <a:pt x="0" y="253210"/>
                  </a:lnTo>
                  <a:lnTo>
                    <a:pt x="104508" y="385201"/>
                  </a:lnTo>
                  <a:lnTo>
                    <a:pt x="151964" y="309498"/>
                  </a:lnTo>
                  <a:lnTo>
                    <a:pt x="173287" y="260066"/>
                  </a:lnTo>
                  <a:lnTo>
                    <a:pt x="187736" y="211096"/>
                  </a:lnTo>
                  <a:lnTo>
                    <a:pt x="195192" y="163982"/>
                  </a:lnTo>
                  <a:lnTo>
                    <a:pt x="195535" y="120121"/>
                  </a:lnTo>
                  <a:lnTo>
                    <a:pt x="188646" y="80905"/>
                  </a:lnTo>
                  <a:lnTo>
                    <a:pt x="152692" y="21993"/>
                  </a:lnTo>
                  <a:lnTo>
                    <a:pt x="104095" y="487"/>
                  </a:lnTo>
                  <a:lnTo>
                    <a:pt x="75268" y="0"/>
                  </a:lnTo>
                  <a:close/>
                </a:path>
              </a:pathLst>
            </a:custGeom>
            <a:solidFill>
              <a:srgbClr val="EC69A4"/>
            </a:solidFill>
            <a:ln w="0">
              <a:noFill/>
            </a:ln>
          </p:spPr>
          <p:style>
            <a:lnRef idx="0">
              <a:scrgbClr r="0" g="0" b="0"/>
            </a:lnRef>
            <a:fillRef idx="0">
              <a:scrgbClr r="0" g="0" b="0"/>
            </a:fillRef>
            <a:effectRef idx="0">
              <a:scrgbClr r="0" g="0" b="0"/>
            </a:effectRef>
            <a:fontRef idx="minor"/>
          </p:style>
        </p:sp>
        <p:sp>
          <p:nvSpPr>
            <p:cNvPr id="238" name="object 48"/>
            <p:cNvSpPr/>
            <p:nvPr/>
          </p:nvSpPr>
          <p:spPr>
            <a:xfrm>
              <a:off x="7100640" y="2486520"/>
              <a:ext cx="148680" cy="307080"/>
            </a:xfrm>
            <a:custGeom>
              <a:avLst/>
              <a:gdLst/>
              <a:ahLst/>
              <a:cxnLst/>
              <a:rect l="l" t="t" r="r" b="b"/>
              <a:pathLst>
                <a:path w="149225" h="307975">
                  <a:moveTo>
                    <a:pt x="44170" y="0"/>
                  </a:moveTo>
                  <a:lnTo>
                    <a:pt x="0" y="246761"/>
                  </a:lnTo>
                  <a:lnTo>
                    <a:pt x="104749" y="307682"/>
                  </a:lnTo>
                  <a:lnTo>
                    <a:pt x="148932" y="60934"/>
                  </a:lnTo>
                  <a:lnTo>
                    <a:pt x="44170" y="0"/>
                  </a:lnTo>
                  <a:close/>
                </a:path>
              </a:pathLst>
            </a:custGeom>
            <a:solidFill>
              <a:srgbClr val="E8367E"/>
            </a:solidFill>
            <a:ln w="0">
              <a:noFill/>
            </a:ln>
          </p:spPr>
          <p:style>
            <a:lnRef idx="0">
              <a:scrgbClr r="0" g="0" b="0"/>
            </a:lnRef>
            <a:fillRef idx="0">
              <a:scrgbClr r="0" g="0" b="0"/>
            </a:fillRef>
            <a:effectRef idx="0">
              <a:scrgbClr r="0" g="0" b="0"/>
            </a:effectRef>
            <a:fontRef idx="minor"/>
          </p:style>
        </p:sp>
        <p:pic>
          <p:nvPicPr>
            <p:cNvPr id="239" name="object 49"/>
            <p:cNvPicPr/>
            <p:nvPr/>
          </p:nvPicPr>
          <p:blipFill>
            <a:blip r:embed="rId12"/>
            <a:stretch/>
          </p:blipFill>
          <p:spPr>
            <a:xfrm>
              <a:off x="7144560" y="2479680"/>
              <a:ext cx="201240" cy="74160"/>
            </a:xfrm>
            <a:prstGeom prst="rect">
              <a:avLst/>
            </a:prstGeom>
            <a:ln w="0">
              <a:noFill/>
            </a:ln>
          </p:spPr>
        </p:pic>
        <p:sp>
          <p:nvSpPr>
            <p:cNvPr id="240" name="object 50"/>
            <p:cNvSpPr/>
            <p:nvPr/>
          </p:nvSpPr>
          <p:spPr>
            <a:xfrm>
              <a:off x="7100640" y="2733120"/>
              <a:ext cx="208800" cy="192240"/>
            </a:xfrm>
            <a:custGeom>
              <a:avLst/>
              <a:gdLst/>
              <a:ahLst/>
              <a:cxnLst/>
              <a:rect l="l" t="t" r="r" b="b"/>
              <a:pathLst>
                <a:path w="209550" h="193039">
                  <a:moveTo>
                    <a:pt x="0" y="0"/>
                  </a:moveTo>
                  <a:lnTo>
                    <a:pt x="104508" y="131991"/>
                  </a:lnTo>
                  <a:lnTo>
                    <a:pt x="104686" y="131737"/>
                  </a:lnTo>
                  <a:lnTo>
                    <a:pt x="209270" y="192912"/>
                  </a:lnTo>
                  <a:lnTo>
                    <a:pt x="104762" y="60921"/>
                  </a:lnTo>
                  <a:lnTo>
                    <a:pt x="0" y="0"/>
                  </a:lnTo>
                  <a:close/>
                </a:path>
              </a:pathLst>
            </a:custGeom>
            <a:solidFill>
              <a:srgbClr val="E8367E"/>
            </a:solidFill>
            <a:ln w="0">
              <a:noFill/>
            </a:ln>
          </p:spPr>
          <p:style>
            <a:lnRef idx="0">
              <a:scrgbClr r="0" g="0" b="0"/>
            </a:lnRef>
            <a:fillRef idx="0">
              <a:scrgbClr r="0" g="0" b="0"/>
            </a:fillRef>
            <a:effectRef idx="0">
              <a:scrgbClr r="0" g="0" b="0"/>
            </a:effectRef>
            <a:fontRef idx="minor"/>
          </p:style>
        </p:sp>
        <p:sp>
          <p:nvSpPr>
            <p:cNvPr id="241" name="object 51"/>
            <p:cNvSpPr/>
            <p:nvPr/>
          </p:nvSpPr>
          <p:spPr>
            <a:xfrm>
              <a:off x="6669000" y="2733120"/>
              <a:ext cx="966960" cy="854640"/>
            </a:xfrm>
            <a:custGeom>
              <a:avLst/>
              <a:gdLst/>
              <a:ahLst/>
              <a:cxnLst/>
              <a:rect l="l" t="t" r="r" b="b"/>
              <a:pathLst>
                <a:path w="967740" h="855345">
                  <a:moveTo>
                    <a:pt x="967511" y="274802"/>
                  </a:moveTo>
                  <a:lnTo>
                    <a:pt x="0" y="833399"/>
                  </a:lnTo>
                  <a:lnTo>
                    <a:pt x="0" y="855014"/>
                  </a:lnTo>
                  <a:lnTo>
                    <a:pt x="967511" y="296418"/>
                  </a:lnTo>
                  <a:lnTo>
                    <a:pt x="967511" y="274802"/>
                  </a:lnTo>
                  <a:close/>
                  <a:moveTo>
                    <a:pt x="967511" y="0"/>
                  </a:moveTo>
                  <a:lnTo>
                    <a:pt x="0" y="558596"/>
                  </a:lnTo>
                  <a:lnTo>
                    <a:pt x="0" y="580212"/>
                  </a:lnTo>
                  <a:lnTo>
                    <a:pt x="967511" y="21615"/>
                  </a:lnTo>
                  <a:lnTo>
                    <a:pt x="967511" y="0"/>
                  </a:lnTo>
                  <a:close/>
                </a:path>
              </a:pathLst>
            </a:custGeom>
            <a:solidFill>
              <a:srgbClr val="B9E0F8"/>
            </a:solidFill>
            <a:ln w="0">
              <a:noFill/>
            </a:ln>
          </p:spPr>
          <p:style>
            <a:lnRef idx="0">
              <a:scrgbClr r="0" g="0" b="0"/>
            </a:lnRef>
            <a:fillRef idx="0">
              <a:scrgbClr r="0" g="0" b="0"/>
            </a:fillRef>
            <a:effectRef idx="0">
              <a:scrgbClr r="0" g="0" b="0"/>
            </a:effectRef>
            <a:fontRef idx="minor"/>
          </p:style>
        </p:sp>
        <p:pic>
          <p:nvPicPr>
            <p:cNvPr id="242" name="object 52"/>
            <p:cNvPicPr/>
            <p:nvPr/>
          </p:nvPicPr>
          <p:blipFill>
            <a:blip r:embed="rId13"/>
            <a:stretch/>
          </p:blipFill>
          <p:spPr>
            <a:xfrm>
              <a:off x="7035480" y="3042720"/>
              <a:ext cx="225360" cy="247320"/>
            </a:xfrm>
            <a:prstGeom prst="rect">
              <a:avLst/>
            </a:prstGeom>
            <a:ln w="0">
              <a:noFill/>
            </a:ln>
          </p:spPr>
        </p:pic>
        <p:pic>
          <p:nvPicPr>
            <p:cNvPr id="243" name="object 53"/>
            <p:cNvPicPr/>
            <p:nvPr/>
          </p:nvPicPr>
          <p:blipFill>
            <a:blip r:embed="rId14"/>
            <a:stretch/>
          </p:blipFill>
          <p:spPr>
            <a:xfrm>
              <a:off x="7358040" y="2856240"/>
              <a:ext cx="225360" cy="247320"/>
            </a:xfrm>
            <a:prstGeom prst="rect">
              <a:avLst/>
            </a:prstGeom>
            <a:ln w="0">
              <a:noFill/>
            </a:ln>
          </p:spPr>
        </p:pic>
        <p:sp>
          <p:nvSpPr>
            <p:cNvPr id="244" name="object 54"/>
            <p:cNvSpPr/>
            <p:nvPr/>
          </p:nvSpPr>
          <p:spPr>
            <a:xfrm>
              <a:off x="6712560" y="3228120"/>
              <a:ext cx="311760" cy="311040"/>
            </a:xfrm>
            <a:custGeom>
              <a:avLst/>
              <a:gdLst/>
              <a:ahLst/>
              <a:cxnLst/>
              <a:rect l="l" t="t" r="r" b="b"/>
              <a:pathLst>
                <a:path w="312420" h="311785">
                  <a:moveTo>
                    <a:pt x="207784" y="0"/>
                  </a:moveTo>
                  <a:lnTo>
                    <a:pt x="25615" y="105168"/>
                  </a:lnTo>
                  <a:lnTo>
                    <a:pt x="2012" y="139653"/>
                  </a:lnTo>
                  <a:lnTo>
                    <a:pt x="0" y="154114"/>
                  </a:lnTo>
                  <a:lnTo>
                    <a:pt x="0" y="236169"/>
                  </a:lnTo>
                  <a:lnTo>
                    <a:pt x="3035" y="243090"/>
                  </a:lnTo>
                  <a:lnTo>
                    <a:pt x="93370" y="307593"/>
                  </a:lnTo>
                  <a:lnTo>
                    <a:pt x="98018" y="311276"/>
                  </a:lnTo>
                  <a:lnTo>
                    <a:pt x="286664" y="206336"/>
                  </a:lnTo>
                  <a:lnTo>
                    <a:pt x="310267" y="171852"/>
                  </a:lnTo>
                  <a:lnTo>
                    <a:pt x="312280" y="157391"/>
                  </a:lnTo>
                  <a:lnTo>
                    <a:pt x="312280" y="75349"/>
                  </a:lnTo>
                  <a:lnTo>
                    <a:pt x="309244" y="68414"/>
                  </a:lnTo>
                  <a:lnTo>
                    <a:pt x="218909" y="3911"/>
                  </a:lnTo>
                  <a:lnTo>
                    <a:pt x="214261" y="241"/>
                  </a:lnTo>
                  <a:lnTo>
                    <a:pt x="207784" y="0"/>
                  </a:lnTo>
                  <a:close/>
                </a:path>
              </a:pathLst>
            </a:custGeom>
            <a:solidFill>
              <a:srgbClr val="E8367E"/>
            </a:solidFill>
            <a:ln w="0">
              <a:noFill/>
            </a:ln>
          </p:spPr>
          <p:style>
            <a:lnRef idx="0">
              <a:scrgbClr r="0" g="0" b="0"/>
            </a:lnRef>
            <a:fillRef idx="0">
              <a:scrgbClr r="0" g="0" b="0"/>
            </a:fillRef>
            <a:effectRef idx="0">
              <a:scrgbClr r="0" g="0" b="0"/>
            </a:effectRef>
            <a:fontRef idx="minor"/>
          </p:style>
        </p:sp>
        <p:pic>
          <p:nvPicPr>
            <p:cNvPr id="245" name="object 55"/>
            <p:cNvPicPr/>
            <p:nvPr/>
          </p:nvPicPr>
          <p:blipFill>
            <a:blip r:embed="rId15"/>
            <a:stretch/>
          </p:blipFill>
          <p:spPr>
            <a:xfrm>
              <a:off x="6798600" y="3290760"/>
              <a:ext cx="225360" cy="247320"/>
            </a:xfrm>
            <a:prstGeom prst="rect">
              <a:avLst/>
            </a:prstGeom>
            <a:ln w="0">
              <a:noFill/>
            </a:ln>
          </p:spPr>
        </p:pic>
        <p:sp>
          <p:nvSpPr>
            <p:cNvPr id="246" name="object 56"/>
            <p:cNvSpPr/>
            <p:nvPr/>
          </p:nvSpPr>
          <p:spPr>
            <a:xfrm>
              <a:off x="6945840" y="1551600"/>
              <a:ext cx="596880" cy="966960"/>
            </a:xfrm>
            <a:custGeom>
              <a:avLst/>
              <a:gdLst/>
              <a:ahLst/>
              <a:cxnLst/>
              <a:rect l="l" t="t" r="r" b="b"/>
              <a:pathLst>
                <a:path w="597534" h="967739">
                  <a:moveTo>
                    <a:pt x="552659" y="0"/>
                  </a:moveTo>
                  <a:lnTo>
                    <a:pt x="73266" y="269108"/>
                  </a:lnTo>
                  <a:lnTo>
                    <a:pt x="21459" y="327626"/>
                  </a:lnTo>
                  <a:lnTo>
                    <a:pt x="5757" y="367745"/>
                  </a:lnTo>
                  <a:lnTo>
                    <a:pt x="0" y="409100"/>
                  </a:lnTo>
                  <a:lnTo>
                    <a:pt x="0" y="903549"/>
                  </a:lnTo>
                  <a:lnTo>
                    <a:pt x="5757" y="938249"/>
                  </a:lnTo>
                  <a:lnTo>
                    <a:pt x="21459" y="960236"/>
                  </a:lnTo>
                  <a:lnTo>
                    <a:pt x="44748" y="967725"/>
                  </a:lnTo>
                  <a:lnTo>
                    <a:pt x="73266" y="958934"/>
                  </a:lnTo>
                  <a:lnTo>
                    <a:pt x="524141" y="698622"/>
                  </a:lnTo>
                  <a:lnTo>
                    <a:pt x="575948" y="640094"/>
                  </a:lnTo>
                  <a:lnTo>
                    <a:pt x="591650" y="599977"/>
                  </a:lnTo>
                  <a:lnTo>
                    <a:pt x="597407" y="558630"/>
                  </a:lnTo>
                  <a:lnTo>
                    <a:pt x="597407" y="64181"/>
                  </a:lnTo>
                  <a:lnTo>
                    <a:pt x="591650" y="29481"/>
                  </a:lnTo>
                  <a:lnTo>
                    <a:pt x="575948" y="7493"/>
                  </a:lnTo>
                  <a:lnTo>
                    <a:pt x="552659" y="0"/>
                  </a:lnTo>
                  <a:close/>
                </a:path>
              </a:pathLst>
            </a:custGeom>
            <a:solidFill>
              <a:srgbClr val="EAEEF9"/>
            </a:solidFill>
            <a:ln w="0">
              <a:noFill/>
            </a:ln>
          </p:spPr>
          <p:style>
            <a:lnRef idx="0">
              <a:scrgbClr r="0" g="0" b="0"/>
            </a:lnRef>
            <a:fillRef idx="0">
              <a:scrgbClr r="0" g="0" b="0"/>
            </a:fillRef>
            <a:effectRef idx="0">
              <a:scrgbClr r="0" g="0" b="0"/>
            </a:effectRef>
            <a:fontRef idx="minor"/>
          </p:style>
        </p:sp>
        <p:sp>
          <p:nvSpPr>
            <p:cNvPr id="247" name="object 57"/>
            <p:cNvSpPr/>
            <p:nvPr/>
          </p:nvSpPr>
          <p:spPr>
            <a:xfrm>
              <a:off x="6762240" y="1447560"/>
              <a:ext cx="753840" cy="1066680"/>
            </a:xfrm>
            <a:custGeom>
              <a:avLst/>
              <a:gdLst/>
              <a:ahLst/>
              <a:cxnLst/>
              <a:rect l="l" t="t" r="r" b="b"/>
              <a:pathLst>
                <a:path w="754379" h="1067435">
                  <a:moveTo>
                    <a:pt x="549862" y="0"/>
                  </a:moveTo>
                  <a:lnTo>
                    <a:pt x="73266" y="268951"/>
                  </a:lnTo>
                  <a:lnTo>
                    <a:pt x="21459" y="327469"/>
                  </a:lnTo>
                  <a:lnTo>
                    <a:pt x="5757" y="367588"/>
                  </a:lnTo>
                  <a:lnTo>
                    <a:pt x="0" y="408943"/>
                  </a:lnTo>
                  <a:lnTo>
                    <a:pt x="0" y="903392"/>
                  </a:lnTo>
                  <a:lnTo>
                    <a:pt x="7339" y="941790"/>
                  </a:lnTo>
                  <a:lnTo>
                    <a:pt x="209676" y="1066841"/>
                  </a:lnTo>
                  <a:lnTo>
                    <a:pt x="198981" y="1058030"/>
                  </a:lnTo>
                  <a:lnTo>
                    <a:pt x="190841" y="1044992"/>
                  </a:lnTo>
                  <a:lnTo>
                    <a:pt x="185661" y="1028013"/>
                  </a:lnTo>
                  <a:lnTo>
                    <a:pt x="183845" y="1007379"/>
                  </a:lnTo>
                  <a:lnTo>
                    <a:pt x="183845" y="512930"/>
                  </a:lnTo>
                  <a:lnTo>
                    <a:pt x="189603" y="471583"/>
                  </a:lnTo>
                  <a:lnTo>
                    <a:pt x="205305" y="431466"/>
                  </a:lnTo>
                  <a:lnTo>
                    <a:pt x="228593" y="397084"/>
                  </a:lnTo>
                  <a:lnTo>
                    <a:pt x="707986" y="112626"/>
                  </a:lnTo>
                  <a:lnTo>
                    <a:pt x="732942" y="104044"/>
                  </a:lnTo>
                  <a:lnTo>
                    <a:pt x="747450" y="104044"/>
                  </a:lnTo>
                  <a:lnTo>
                    <a:pt x="571588" y="4562"/>
                  </a:lnTo>
                  <a:lnTo>
                    <a:pt x="561326" y="716"/>
                  </a:lnTo>
                  <a:lnTo>
                    <a:pt x="549862" y="0"/>
                  </a:lnTo>
                  <a:close/>
                  <a:moveTo>
                    <a:pt x="747450" y="104044"/>
                  </a:moveTo>
                  <a:lnTo>
                    <a:pt x="732942" y="104044"/>
                  </a:lnTo>
                  <a:lnTo>
                    <a:pt x="744127" y="104479"/>
                  </a:lnTo>
                  <a:lnTo>
                    <a:pt x="754202" y="107864"/>
                  </a:lnTo>
                  <a:lnTo>
                    <a:pt x="747450" y="104044"/>
                  </a:lnTo>
                  <a:close/>
                </a:path>
              </a:pathLst>
            </a:custGeom>
            <a:solidFill>
              <a:srgbClr val="1C1D3D"/>
            </a:solidFill>
            <a:ln w="0">
              <a:noFill/>
            </a:ln>
          </p:spPr>
          <p:style>
            <a:lnRef idx="0">
              <a:scrgbClr r="0" g="0" b="0"/>
            </a:lnRef>
            <a:fillRef idx="0">
              <a:scrgbClr r="0" g="0" b="0"/>
            </a:fillRef>
            <a:effectRef idx="0">
              <a:scrgbClr r="0" g="0" b="0"/>
            </a:effectRef>
            <a:fontRef idx="minor"/>
          </p:style>
        </p:sp>
        <p:sp>
          <p:nvSpPr>
            <p:cNvPr id="248" name="object 58"/>
            <p:cNvSpPr/>
            <p:nvPr/>
          </p:nvSpPr>
          <p:spPr>
            <a:xfrm>
              <a:off x="7036920" y="1787760"/>
              <a:ext cx="415080" cy="600120"/>
            </a:xfrm>
            <a:custGeom>
              <a:avLst/>
              <a:gdLst/>
              <a:ahLst/>
              <a:cxnLst/>
              <a:rect l="l" t="t" r="r" b="b"/>
              <a:pathLst>
                <a:path w="415925" h="600710">
                  <a:moveTo>
                    <a:pt x="249865" y="0"/>
                  </a:moveTo>
                  <a:lnTo>
                    <a:pt x="207695" y="14515"/>
                  </a:lnTo>
                  <a:lnTo>
                    <a:pt x="173447" y="40664"/>
                  </a:lnTo>
                  <a:lnTo>
                    <a:pt x="143702" y="75596"/>
                  </a:lnTo>
                  <a:lnTo>
                    <a:pt x="120246" y="116221"/>
                  </a:lnTo>
                  <a:lnTo>
                    <a:pt x="104863" y="159447"/>
                  </a:lnTo>
                  <a:lnTo>
                    <a:pt x="99339" y="202183"/>
                  </a:lnTo>
                  <a:lnTo>
                    <a:pt x="104330" y="236915"/>
                  </a:lnTo>
                  <a:lnTo>
                    <a:pt x="118283" y="261876"/>
                  </a:lnTo>
                  <a:lnTo>
                    <a:pt x="139667" y="276203"/>
                  </a:lnTo>
                  <a:lnTo>
                    <a:pt x="166954" y="279031"/>
                  </a:lnTo>
                  <a:lnTo>
                    <a:pt x="133432" y="309548"/>
                  </a:lnTo>
                  <a:lnTo>
                    <a:pt x="102502" y="344602"/>
                  </a:lnTo>
                  <a:lnTo>
                    <a:pt x="74675" y="383301"/>
                  </a:lnTo>
                  <a:lnTo>
                    <a:pt x="50463" y="424754"/>
                  </a:lnTo>
                  <a:lnTo>
                    <a:pt x="30378" y="468067"/>
                  </a:lnTo>
                  <a:lnTo>
                    <a:pt x="14931" y="512349"/>
                  </a:lnTo>
                  <a:lnTo>
                    <a:pt x="4634" y="556708"/>
                  </a:lnTo>
                  <a:lnTo>
                    <a:pt x="0" y="600252"/>
                  </a:lnTo>
                  <a:lnTo>
                    <a:pt x="415391" y="360425"/>
                  </a:lnTo>
                  <a:lnTo>
                    <a:pt x="407922" y="310764"/>
                  </a:lnTo>
                  <a:lnTo>
                    <a:pt x="390693" y="271453"/>
                  </a:lnTo>
                  <a:lnTo>
                    <a:pt x="364917" y="243206"/>
                  </a:lnTo>
                  <a:lnTo>
                    <a:pt x="292569" y="222760"/>
                  </a:lnTo>
                  <a:lnTo>
                    <a:pt x="248424" y="231990"/>
                  </a:lnTo>
                  <a:lnTo>
                    <a:pt x="275711" y="197660"/>
                  </a:lnTo>
                  <a:lnTo>
                    <a:pt x="297095" y="158641"/>
                  </a:lnTo>
                  <a:lnTo>
                    <a:pt x="311048" y="117565"/>
                  </a:lnTo>
                  <a:lnTo>
                    <a:pt x="316039" y="77063"/>
                  </a:lnTo>
                  <a:lnTo>
                    <a:pt x="307524" y="33285"/>
                  </a:lnTo>
                  <a:lnTo>
                    <a:pt x="284303" y="6927"/>
                  </a:lnTo>
                  <a:lnTo>
                    <a:pt x="249865" y="0"/>
                  </a:lnTo>
                  <a:close/>
                </a:path>
              </a:pathLst>
            </a:custGeom>
            <a:solidFill>
              <a:srgbClr val="00A7A1"/>
            </a:solidFill>
            <a:ln w="0">
              <a:noFill/>
            </a:ln>
          </p:spPr>
          <p:style>
            <a:lnRef idx="0">
              <a:scrgbClr r="0" g="0" b="0"/>
            </a:lnRef>
            <a:fillRef idx="0">
              <a:scrgbClr r="0" g="0" b="0"/>
            </a:fillRef>
            <a:effectRef idx="0">
              <a:scrgbClr r="0" g="0" b="0"/>
            </a:effectRef>
            <a:fontRef idx="minor"/>
          </p:style>
        </p:sp>
        <p:sp>
          <p:nvSpPr>
            <p:cNvPr id="249" name="object 59"/>
            <p:cNvSpPr/>
            <p:nvPr/>
          </p:nvSpPr>
          <p:spPr>
            <a:xfrm>
              <a:off x="7249320" y="3556800"/>
              <a:ext cx="677520" cy="390960"/>
            </a:xfrm>
            <a:custGeom>
              <a:avLst/>
              <a:gdLst/>
              <a:ahLst/>
              <a:cxnLst/>
              <a:rect l="l" t="t" r="r" b="b"/>
              <a:pathLst>
                <a:path w="678179" h="391795">
                  <a:moveTo>
                    <a:pt x="553263" y="346968"/>
                  </a:moveTo>
                  <a:lnTo>
                    <a:pt x="123091" y="346968"/>
                  </a:lnTo>
                  <a:lnTo>
                    <a:pt x="164867" y="364005"/>
                  </a:lnTo>
                  <a:lnTo>
                    <a:pt x="209681" y="376975"/>
                  </a:lnTo>
                  <a:lnTo>
                    <a:pt x="256709" y="385880"/>
                  </a:lnTo>
                  <a:lnTo>
                    <a:pt x="305129" y="390719"/>
                  </a:lnTo>
                  <a:lnTo>
                    <a:pt x="354115" y="391491"/>
                  </a:lnTo>
                  <a:lnTo>
                    <a:pt x="402845" y="388197"/>
                  </a:lnTo>
                  <a:lnTo>
                    <a:pt x="450495" y="380835"/>
                  </a:lnTo>
                  <a:lnTo>
                    <a:pt x="496242" y="369406"/>
                  </a:lnTo>
                  <a:lnTo>
                    <a:pt x="539261" y="353909"/>
                  </a:lnTo>
                  <a:lnTo>
                    <a:pt x="553263" y="346968"/>
                  </a:lnTo>
                  <a:close/>
                  <a:moveTo>
                    <a:pt x="338858" y="0"/>
                  </a:moveTo>
                  <a:lnTo>
                    <a:pt x="286918" y="2295"/>
                  </a:lnTo>
                  <a:lnTo>
                    <a:pt x="235977" y="9180"/>
                  </a:lnTo>
                  <a:lnTo>
                    <a:pt x="187014" y="20654"/>
                  </a:lnTo>
                  <a:lnTo>
                    <a:pt x="141015" y="36717"/>
                  </a:lnTo>
                  <a:lnTo>
                    <a:pt x="98968" y="57370"/>
                  </a:lnTo>
                  <a:lnTo>
                    <a:pt x="57725" y="86180"/>
                  </a:lnTo>
                  <a:lnTo>
                    <a:pt x="27474" y="118021"/>
                  </a:lnTo>
                  <a:lnTo>
                    <a:pt x="8232" y="151952"/>
                  </a:lnTo>
                  <a:lnTo>
                    <a:pt x="0" y="187044"/>
                  </a:lnTo>
                  <a:lnTo>
                    <a:pt x="2774" y="222366"/>
                  </a:lnTo>
                  <a:lnTo>
                    <a:pt x="16555" y="256990"/>
                  </a:lnTo>
                  <a:lnTo>
                    <a:pt x="41340" y="289986"/>
                  </a:lnTo>
                  <a:lnTo>
                    <a:pt x="77130" y="320425"/>
                  </a:lnTo>
                  <a:lnTo>
                    <a:pt x="36820" y="343692"/>
                  </a:lnTo>
                  <a:lnTo>
                    <a:pt x="82794" y="370235"/>
                  </a:lnTo>
                  <a:lnTo>
                    <a:pt x="123091" y="346968"/>
                  </a:lnTo>
                  <a:lnTo>
                    <a:pt x="553263" y="346968"/>
                  </a:lnTo>
                  <a:lnTo>
                    <a:pt x="554493" y="346359"/>
                  </a:lnTo>
                  <a:lnTo>
                    <a:pt x="338858" y="346359"/>
                  </a:lnTo>
                  <a:lnTo>
                    <a:pt x="289068" y="343604"/>
                  </a:lnTo>
                  <a:lnTo>
                    <a:pt x="240760" y="335338"/>
                  </a:lnTo>
                  <a:lnTo>
                    <a:pt x="195418" y="321563"/>
                  </a:lnTo>
                  <a:lnTo>
                    <a:pt x="154524" y="302277"/>
                  </a:lnTo>
                  <a:lnTo>
                    <a:pt x="117126" y="275064"/>
                  </a:lnTo>
                  <a:lnTo>
                    <a:pt x="92195" y="244657"/>
                  </a:lnTo>
                  <a:lnTo>
                    <a:pt x="79729" y="212333"/>
                  </a:lnTo>
                  <a:lnTo>
                    <a:pt x="79729" y="179369"/>
                  </a:lnTo>
                  <a:lnTo>
                    <a:pt x="117126" y="116638"/>
                  </a:lnTo>
                  <a:lnTo>
                    <a:pt x="154524" y="89425"/>
                  </a:lnTo>
                  <a:lnTo>
                    <a:pt x="195418" y="70139"/>
                  </a:lnTo>
                  <a:lnTo>
                    <a:pt x="240760" y="56364"/>
                  </a:lnTo>
                  <a:lnTo>
                    <a:pt x="289068" y="48098"/>
                  </a:lnTo>
                  <a:lnTo>
                    <a:pt x="338858" y="45343"/>
                  </a:lnTo>
                  <a:lnTo>
                    <a:pt x="554243" y="45343"/>
                  </a:lnTo>
                  <a:lnTo>
                    <a:pt x="536655" y="36708"/>
                  </a:lnTo>
                  <a:lnTo>
                    <a:pt x="490656" y="20647"/>
                  </a:lnTo>
                  <a:lnTo>
                    <a:pt x="441692" y="9176"/>
                  </a:lnTo>
                  <a:lnTo>
                    <a:pt x="390740" y="2293"/>
                  </a:lnTo>
                  <a:lnTo>
                    <a:pt x="338858" y="0"/>
                  </a:lnTo>
                  <a:close/>
                  <a:moveTo>
                    <a:pt x="554243" y="45343"/>
                  </a:moveTo>
                  <a:lnTo>
                    <a:pt x="338858" y="45343"/>
                  </a:lnTo>
                  <a:lnTo>
                    <a:pt x="388648" y="48098"/>
                  </a:lnTo>
                  <a:lnTo>
                    <a:pt x="436955" y="56364"/>
                  </a:lnTo>
                  <a:lnTo>
                    <a:pt x="482298" y="70139"/>
                  </a:lnTo>
                  <a:lnTo>
                    <a:pt x="523192" y="89425"/>
                  </a:lnTo>
                  <a:lnTo>
                    <a:pt x="560589" y="116638"/>
                  </a:lnTo>
                  <a:lnTo>
                    <a:pt x="585520" y="147045"/>
                  </a:lnTo>
                  <a:lnTo>
                    <a:pt x="597986" y="179369"/>
                  </a:lnTo>
                  <a:lnTo>
                    <a:pt x="597986" y="212333"/>
                  </a:lnTo>
                  <a:lnTo>
                    <a:pt x="560589" y="275064"/>
                  </a:lnTo>
                  <a:lnTo>
                    <a:pt x="523192" y="302277"/>
                  </a:lnTo>
                  <a:lnTo>
                    <a:pt x="482298" y="321563"/>
                  </a:lnTo>
                  <a:lnTo>
                    <a:pt x="436955" y="335338"/>
                  </a:lnTo>
                  <a:lnTo>
                    <a:pt x="388648" y="343604"/>
                  </a:lnTo>
                  <a:lnTo>
                    <a:pt x="338858" y="346359"/>
                  </a:lnTo>
                  <a:lnTo>
                    <a:pt x="554493" y="346359"/>
                  </a:lnTo>
                  <a:lnTo>
                    <a:pt x="622197" y="303618"/>
                  </a:lnTo>
                  <a:lnTo>
                    <a:pt x="653245" y="269552"/>
                  </a:lnTo>
                  <a:lnTo>
                    <a:pt x="671875" y="233259"/>
                  </a:lnTo>
                  <a:lnTo>
                    <a:pt x="678084" y="195853"/>
                  </a:lnTo>
                  <a:lnTo>
                    <a:pt x="671875" y="158447"/>
                  </a:lnTo>
                  <a:lnTo>
                    <a:pt x="653245" y="122155"/>
                  </a:lnTo>
                  <a:lnTo>
                    <a:pt x="622197" y="88092"/>
                  </a:lnTo>
                  <a:lnTo>
                    <a:pt x="578703" y="57357"/>
                  </a:lnTo>
                  <a:lnTo>
                    <a:pt x="554243" y="45343"/>
                  </a:lnTo>
                  <a:close/>
                </a:path>
              </a:pathLst>
            </a:custGeom>
            <a:solidFill>
              <a:srgbClr val="EAEEF9"/>
            </a:solidFill>
            <a:ln w="0">
              <a:noFill/>
            </a:ln>
          </p:spPr>
          <p:style>
            <a:lnRef idx="0">
              <a:scrgbClr r="0" g="0" b="0"/>
            </a:lnRef>
            <a:fillRef idx="0">
              <a:scrgbClr r="0" g="0" b="0"/>
            </a:fillRef>
            <a:effectRef idx="0">
              <a:scrgbClr r="0" g="0" b="0"/>
            </a:effectRef>
            <a:fontRef idx="minor"/>
          </p:style>
        </p:sp>
        <p:sp>
          <p:nvSpPr>
            <p:cNvPr id="250" name="object 60"/>
            <p:cNvSpPr/>
            <p:nvPr/>
          </p:nvSpPr>
          <p:spPr>
            <a:xfrm>
              <a:off x="7249320" y="3601800"/>
              <a:ext cx="678240" cy="435600"/>
            </a:xfrm>
            <a:custGeom>
              <a:avLst/>
              <a:gdLst/>
              <a:ahLst/>
              <a:cxnLst/>
              <a:rect l="l" t="t" r="r" b="b"/>
              <a:pathLst>
                <a:path w="678815" h="436245">
                  <a:moveTo>
                    <a:pt x="95237" y="203568"/>
                  </a:moveTo>
                  <a:lnTo>
                    <a:pt x="91503" y="193840"/>
                  </a:lnTo>
                  <a:lnTo>
                    <a:pt x="90411" y="195491"/>
                  </a:lnTo>
                  <a:lnTo>
                    <a:pt x="91884" y="198208"/>
                  </a:lnTo>
                  <a:lnTo>
                    <a:pt x="93497" y="200901"/>
                  </a:lnTo>
                  <a:lnTo>
                    <a:pt x="95237" y="203568"/>
                  </a:lnTo>
                  <a:close/>
                  <a:moveTo>
                    <a:pt x="587933" y="195491"/>
                  </a:moveTo>
                  <a:lnTo>
                    <a:pt x="586854" y="193840"/>
                  </a:lnTo>
                  <a:lnTo>
                    <a:pt x="583107" y="203581"/>
                  </a:lnTo>
                  <a:lnTo>
                    <a:pt x="584847" y="200901"/>
                  </a:lnTo>
                  <a:lnTo>
                    <a:pt x="586473" y="198208"/>
                  </a:lnTo>
                  <a:lnTo>
                    <a:pt x="587933" y="195491"/>
                  </a:lnTo>
                  <a:close/>
                  <a:moveTo>
                    <a:pt x="599033" y="162102"/>
                  </a:moveTo>
                  <a:lnTo>
                    <a:pt x="594410" y="119900"/>
                  </a:lnTo>
                  <a:lnTo>
                    <a:pt x="575678" y="89954"/>
                  </a:lnTo>
                  <a:lnTo>
                    <a:pt x="569252" y="79667"/>
                  </a:lnTo>
                  <a:lnTo>
                    <a:pt x="523506" y="44081"/>
                  </a:lnTo>
                  <a:lnTo>
                    <a:pt x="482612" y="24803"/>
                  </a:lnTo>
                  <a:lnTo>
                    <a:pt x="437273" y="11023"/>
                  </a:lnTo>
                  <a:lnTo>
                    <a:pt x="388962" y="2755"/>
                  </a:lnTo>
                  <a:lnTo>
                    <a:pt x="339178" y="0"/>
                  </a:lnTo>
                  <a:lnTo>
                    <a:pt x="289382" y="2755"/>
                  </a:lnTo>
                  <a:lnTo>
                    <a:pt x="241071" y="11023"/>
                  </a:lnTo>
                  <a:lnTo>
                    <a:pt x="195732" y="24803"/>
                  </a:lnTo>
                  <a:lnTo>
                    <a:pt x="154838" y="44081"/>
                  </a:lnTo>
                  <a:lnTo>
                    <a:pt x="109105" y="79667"/>
                  </a:lnTo>
                  <a:lnTo>
                    <a:pt x="83934" y="119900"/>
                  </a:lnTo>
                  <a:lnTo>
                    <a:pt x="79324" y="162115"/>
                  </a:lnTo>
                  <a:lnTo>
                    <a:pt x="91503" y="193840"/>
                  </a:lnTo>
                  <a:lnTo>
                    <a:pt x="101269" y="178917"/>
                  </a:lnTo>
                  <a:lnTo>
                    <a:pt x="115620" y="163017"/>
                  </a:lnTo>
                  <a:lnTo>
                    <a:pt x="154838" y="134035"/>
                  </a:lnTo>
                  <a:lnTo>
                    <a:pt x="195732" y="114757"/>
                  </a:lnTo>
                  <a:lnTo>
                    <a:pt x="241071" y="100977"/>
                  </a:lnTo>
                  <a:lnTo>
                    <a:pt x="289382" y="92710"/>
                  </a:lnTo>
                  <a:lnTo>
                    <a:pt x="339178" y="89954"/>
                  </a:lnTo>
                  <a:lnTo>
                    <a:pt x="388962" y="92710"/>
                  </a:lnTo>
                  <a:lnTo>
                    <a:pt x="437273" y="100977"/>
                  </a:lnTo>
                  <a:lnTo>
                    <a:pt x="482612" y="114757"/>
                  </a:lnTo>
                  <a:lnTo>
                    <a:pt x="523506" y="134035"/>
                  </a:lnTo>
                  <a:lnTo>
                    <a:pt x="562737" y="163017"/>
                  </a:lnTo>
                  <a:lnTo>
                    <a:pt x="586854" y="193840"/>
                  </a:lnTo>
                  <a:lnTo>
                    <a:pt x="599033" y="162102"/>
                  </a:lnTo>
                  <a:close/>
                  <a:moveTo>
                    <a:pt x="678383" y="150952"/>
                  </a:moveTo>
                  <a:lnTo>
                    <a:pt x="653402" y="224421"/>
                  </a:lnTo>
                  <a:lnTo>
                    <a:pt x="622401" y="258368"/>
                  </a:lnTo>
                  <a:lnTo>
                    <a:pt x="579043" y="289001"/>
                  </a:lnTo>
                  <a:lnTo>
                    <a:pt x="539572" y="308571"/>
                  </a:lnTo>
                  <a:lnTo>
                    <a:pt x="496557" y="324065"/>
                  </a:lnTo>
                  <a:lnTo>
                    <a:pt x="450811" y="335495"/>
                  </a:lnTo>
                  <a:lnTo>
                    <a:pt x="403161" y="342849"/>
                  </a:lnTo>
                  <a:lnTo>
                    <a:pt x="354431" y="346151"/>
                  </a:lnTo>
                  <a:lnTo>
                    <a:pt x="305447" y="345376"/>
                  </a:lnTo>
                  <a:lnTo>
                    <a:pt x="257022" y="340537"/>
                  </a:lnTo>
                  <a:lnTo>
                    <a:pt x="209994" y="331635"/>
                  </a:lnTo>
                  <a:lnTo>
                    <a:pt x="186702" y="324891"/>
                  </a:lnTo>
                  <a:lnTo>
                    <a:pt x="165188" y="318668"/>
                  </a:lnTo>
                  <a:lnTo>
                    <a:pt x="123418" y="301625"/>
                  </a:lnTo>
                  <a:lnTo>
                    <a:pt x="83108" y="324891"/>
                  </a:lnTo>
                  <a:lnTo>
                    <a:pt x="37147" y="298348"/>
                  </a:lnTo>
                  <a:lnTo>
                    <a:pt x="77457" y="275082"/>
                  </a:lnTo>
                  <a:lnTo>
                    <a:pt x="43675" y="246735"/>
                  </a:lnTo>
                  <a:lnTo>
                    <a:pt x="19507" y="216090"/>
                  </a:lnTo>
                  <a:lnTo>
                    <a:pt x="4953" y="183921"/>
                  </a:lnTo>
                  <a:lnTo>
                    <a:pt x="0" y="150990"/>
                  </a:lnTo>
                  <a:lnTo>
                    <a:pt x="0" y="240055"/>
                  </a:lnTo>
                  <a:lnTo>
                    <a:pt x="2298" y="263220"/>
                  </a:lnTo>
                  <a:lnTo>
                    <a:pt x="9347" y="286131"/>
                  </a:lnTo>
                  <a:lnTo>
                    <a:pt x="21170" y="308571"/>
                  </a:lnTo>
                  <a:lnTo>
                    <a:pt x="37642" y="330123"/>
                  </a:lnTo>
                  <a:lnTo>
                    <a:pt x="37147" y="388315"/>
                  </a:lnTo>
                  <a:lnTo>
                    <a:pt x="83108" y="414845"/>
                  </a:lnTo>
                  <a:lnTo>
                    <a:pt x="123418" y="391579"/>
                  </a:lnTo>
                  <a:lnTo>
                    <a:pt x="165188" y="408622"/>
                  </a:lnTo>
                  <a:lnTo>
                    <a:pt x="209994" y="421589"/>
                  </a:lnTo>
                  <a:lnTo>
                    <a:pt x="257022" y="430504"/>
                  </a:lnTo>
                  <a:lnTo>
                    <a:pt x="305447" y="435343"/>
                  </a:lnTo>
                  <a:lnTo>
                    <a:pt x="354431" y="436118"/>
                  </a:lnTo>
                  <a:lnTo>
                    <a:pt x="403161" y="432816"/>
                  </a:lnTo>
                  <a:lnTo>
                    <a:pt x="450811" y="425450"/>
                  </a:lnTo>
                  <a:lnTo>
                    <a:pt x="496557" y="414020"/>
                  </a:lnTo>
                  <a:lnTo>
                    <a:pt x="539572" y="398526"/>
                  </a:lnTo>
                  <a:lnTo>
                    <a:pt x="553580" y="391579"/>
                  </a:lnTo>
                  <a:lnTo>
                    <a:pt x="579043" y="378955"/>
                  </a:lnTo>
                  <a:lnTo>
                    <a:pt x="622617" y="348132"/>
                  </a:lnTo>
                  <a:lnTo>
                    <a:pt x="653694" y="313956"/>
                  </a:lnTo>
                  <a:lnTo>
                    <a:pt x="672287" y="277545"/>
                  </a:lnTo>
                  <a:lnTo>
                    <a:pt x="678370" y="240055"/>
                  </a:lnTo>
                  <a:lnTo>
                    <a:pt x="678383" y="150952"/>
                  </a:lnTo>
                  <a:close/>
                </a:path>
              </a:pathLst>
            </a:custGeom>
            <a:solidFill>
              <a:srgbClr val="3057A4"/>
            </a:solidFill>
            <a:ln w="0">
              <a:noFill/>
            </a:ln>
          </p:spPr>
          <p:style>
            <a:lnRef idx="0">
              <a:scrgbClr r="0" g="0" b="0"/>
            </a:lnRef>
            <a:fillRef idx="0">
              <a:scrgbClr r="0" g="0" b="0"/>
            </a:fillRef>
            <a:effectRef idx="0">
              <a:scrgbClr r="0" g="0" b="0"/>
            </a:effectRef>
            <a:fontRef idx="minor"/>
          </p:style>
        </p:sp>
        <p:pic>
          <p:nvPicPr>
            <p:cNvPr id="251" name="object 61"/>
            <p:cNvPicPr/>
            <p:nvPr/>
          </p:nvPicPr>
          <p:blipFill>
            <a:blip r:embed="rId16"/>
            <a:stretch/>
          </p:blipFill>
          <p:spPr>
            <a:xfrm>
              <a:off x="7212240" y="3897360"/>
              <a:ext cx="124200" cy="161280"/>
            </a:xfrm>
            <a:prstGeom prst="rect">
              <a:avLst/>
            </a:prstGeom>
            <a:ln w="0">
              <a:noFill/>
            </a:ln>
          </p:spPr>
        </p:pic>
        <p:sp>
          <p:nvSpPr>
            <p:cNvPr id="252" name="object 62"/>
            <p:cNvSpPr/>
            <p:nvPr/>
          </p:nvSpPr>
          <p:spPr>
            <a:xfrm>
              <a:off x="6881400" y="3925440"/>
              <a:ext cx="406800" cy="234720"/>
            </a:xfrm>
            <a:custGeom>
              <a:avLst/>
              <a:gdLst/>
              <a:ahLst/>
              <a:cxnLst/>
              <a:rect l="l" t="t" r="r" b="b"/>
              <a:pathLst>
                <a:path w="407670" h="235585">
                  <a:moveTo>
                    <a:pt x="330330" y="0"/>
                  </a:moveTo>
                  <a:lnTo>
                    <a:pt x="8351" y="180493"/>
                  </a:lnTo>
                  <a:lnTo>
                    <a:pt x="0" y="190714"/>
                  </a:lnTo>
                  <a:lnTo>
                    <a:pt x="1124" y="195920"/>
                  </a:lnTo>
                  <a:lnTo>
                    <a:pt x="5888" y="200344"/>
                  </a:lnTo>
                  <a:lnTo>
                    <a:pt x="60307" y="231763"/>
                  </a:lnTo>
                  <a:lnTo>
                    <a:pt x="67967" y="234515"/>
                  </a:lnTo>
                  <a:lnTo>
                    <a:pt x="76987" y="235162"/>
                  </a:lnTo>
                  <a:lnTo>
                    <a:pt x="86262" y="233755"/>
                  </a:lnTo>
                  <a:lnTo>
                    <a:pt x="94686" y="230341"/>
                  </a:lnTo>
                  <a:lnTo>
                    <a:pt x="398965" y="54662"/>
                  </a:lnTo>
                  <a:lnTo>
                    <a:pt x="404881" y="49801"/>
                  </a:lnTo>
                  <a:lnTo>
                    <a:pt x="407317" y="44446"/>
                  </a:lnTo>
                  <a:lnTo>
                    <a:pt x="406193" y="39237"/>
                  </a:lnTo>
                  <a:lnTo>
                    <a:pt x="401429" y="34812"/>
                  </a:lnTo>
                  <a:lnTo>
                    <a:pt x="347010" y="3392"/>
                  </a:lnTo>
                  <a:lnTo>
                    <a:pt x="339350" y="646"/>
                  </a:lnTo>
                  <a:lnTo>
                    <a:pt x="330330" y="0"/>
                  </a:lnTo>
                  <a:close/>
                </a:path>
              </a:pathLst>
            </a:custGeom>
            <a:solidFill>
              <a:srgbClr val="F08EBA"/>
            </a:solidFill>
            <a:ln w="0">
              <a:noFill/>
            </a:ln>
          </p:spPr>
          <p:style>
            <a:lnRef idx="0">
              <a:scrgbClr r="0" g="0" b="0"/>
            </a:lnRef>
            <a:fillRef idx="0">
              <a:scrgbClr r="0" g="0" b="0"/>
            </a:fillRef>
            <a:effectRef idx="0">
              <a:scrgbClr r="0" g="0" b="0"/>
            </a:effectRef>
            <a:fontRef idx="minor"/>
          </p:style>
        </p:sp>
        <p:sp>
          <p:nvSpPr>
            <p:cNvPr id="253" name="object 63"/>
            <p:cNvSpPr/>
            <p:nvPr/>
          </p:nvSpPr>
          <p:spPr>
            <a:xfrm>
              <a:off x="6881040" y="3970080"/>
              <a:ext cx="407520" cy="280080"/>
            </a:xfrm>
            <a:custGeom>
              <a:avLst/>
              <a:gdLst/>
              <a:ahLst/>
              <a:cxnLst/>
              <a:rect l="l" t="t" r="r" b="b"/>
              <a:pathLst>
                <a:path w="408304" h="280670">
                  <a:moveTo>
                    <a:pt x="495" y="150393"/>
                  </a:moveTo>
                  <a:lnTo>
                    <a:pt x="495" y="235991"/>
                  </a:lnTo>
                  <a:lnTo>
                    <a:pt x="0" y="239623"/>
                  </a:lnTo>
                  <a:lnTo>
                    <a:pt x="1892" y="243166"/>
                  </a:lnTo>
                  <a:lnTo>
                    <a:pt x="60769" y="277152"/>
                  </a:lnTo>
                  <a:lnTo>
                    <a:pt x="68428" y="279905"/>
                  </a:lnTo>
                  <a:lnTo>
                    <a:pt x="77449" y="280555"/>
                  </a:lnTo>
                  <a:lnTo>
                    <a:pt x="86724" y="279148"/>
                  </a:lnTo>
                  <a:lnTo>
                    <a:pt x="95148" y="275729"/>
                  </a:lnTo>
                  <a:lnTo>
                    <a:pt x="242613" y="190596"/>
                  </a:lnTo>
                  <a:lnTo>
                    <a:pt x="77449" y="190596"/>
                  </a:lnTo>
                  <a:lnTo>
                    <a:pt x="68428" y="189949"/>
                  </a:lnTo>
                  <a:lnTo>
                    <a:pt x="60769" y="187198"/>
                  </a:lnTo>
                  <a:lnTo>
                    <a:pt x="2260" y="153416"/>
                  </a:lnTo>
                  <a:lnTo>
                    <a:pt x="495" y="150393"/>
                  </a:lnTo>
                  <a:close/>
                  <a:moveTo>
                    <a:pt x="407746" y="0"/>
                  </a:moveTo>
                  <a:lnTo>
                    <a:pt x="95148" y="185775"/>
                  </a:lnTo>
                  <a:lnTo>
                    <a:pt x="77449" y="190596"/>
                  </a:lnTo>
                  <a:lnTo>
                    <a:pt x="242613" y="190596"/>
                  </a:lnTo>
                  <a:lnTo>
                    <a:pt x="404888" y="96913"/>
                  </a:lnTo>
                  <a:lnTo>
                    <a:pt x="407644" y="92900"/>
                  </a:lnTo>
                  <a:lnTo>
                    <a:pt x="407746" y="0"/>
                  </a:lnTo>
                  <a:close/>
                </a:path>
              </a:pathLst>
            </a:custGeom>
            <a:solidFill>
              <a:srgbClr val="E8367E"/>
            </a:solidFill>
            <a:ln w="0">
              <a:noFill/>
            </a:ln>
          </p:spPr>
          <p:style>
            <a:lnRef idx="0">
              <a:scrgbClr r="0" g="0" b="0"/>
            </a:lnRef>
            <a:fillRef idx="0">
              <a:scrgbClr r="0" g="0" b="0"/>
            </a:fillRef>
            <a:effectRef idx="0">
              <a:scrgbClr r="0" g="0" b="0"/>
            </a:effectRef>
            <a:fontRef idx="minor"/>
          </p:style>
        </p:sp>
        <p:pic>
          <p:nvPicPr>
            <p:cNvPr id="254" name="object 64"/>
            <p:cNvPicPr/>
            <p:nvPr/>
          </p:nvPicPr>
          <p:blipFill>
            <a:blip r:embed="rId17"/>
            <a:stretch/>
          </p:blipFill>
          <p:spPr>
            <a:xfrm>
              <a:off x="7330680" y="3647160"/>
              <a:ext cx="514800" cy="254880"/>
            </a:xfrm>
            <a:prstGeom prst="rect">
              <a:avLst/>
            </a:prstGeom>
            <a:ln w="0">
              <a:noFill/>
            </a:ln>
          </p:spPr>
        </p:pic>
        <p:pic>
          <p:nvPicPr>
            <p:cNvPr id="255" name="object 65"/>
            <p:cNvPicPr/>
            <p:nvPr/>
          </p:nvPicPr>
          <p:blipFill>
            <a:blip r:embed="rId18"/>
            <a:stretch/>
          </p:blipFill>
          <p:spPr>
            <a:xfrm>
              <a:off x="5888520" y="3517200"/>
              <a:ext cx="854280" cy="1050840"/>
            </a:xfrm>
            <a:prstGeom prst="rect">
              <a:avLst/>
            </a:prstGeom>
            <a:ln w="0">
              <a:noFill/>
            </a:ln>
          </p:spPr>
        </p:pic>
        <p:pic>
          <p:nvPicPr>
            <p:cNvPr id="256" name="object 66"/>
            <p:cNvPicPr/>
            <p:nvPr/>
          </p:nvPicPr>
          <p:blipFill>
            <a:blip r:embed="rId19"/>
            <a:stretch/>
          </p:blipFill>
          <p:spPr>
            <a:xfrm>
              <a:off x="6046920" y="3607200"/>
              <a:ext cx="854280" cy="1050840"/>
            </a:xfrm>
            <a:prstGeom prst="rect">
              <a:avLst/>
            </a:prstGeom>
            <a:ln w="0">
              <a:noFill/>
            </a:ln>
          </p:spPr>
        </p:pic>
        <p:sp>
          <p:nvSpPr>
            <p:cNvPr id="257" name="object 67"/>
            <p:cNvSpPr/>
            <p:nvPr/>
          </p:nvSpPr>
          <p:spPr>
            <a:xfrm>
              <a:off x="5510520" y="1903320"/>
              <a:ext cx="1292760" cy="1699920"/>
            </a:xfrm>
            <a:custGeom>
              <a:avLst/>
              <a:gdLst/>
              <a:ahLst/>
              <a:cxnLst/>
              <a:rect l="l" t="t" r="r" b="b"/>
              <a:pathLst>
                <a:path w="1293495" h="1700529">
                  <a:moveTo>
                    <a:pt x="1251795" y="0"/>
                  </a:moveTo>
                  <a:lnTo>
                    <a:pt x="67665" y="676547"/>
                  </a:lnTo>
                  <a:lnTo>
                    <a:pt x="19873" y="730636"/>
                  </a:lnTo>
                  <a:lnTo>
                    <a:pt x="5338" y="767719"/>
                  </a:lnTo>
                  <a:lnTo>
                    <a:pt x="0" y="805833"/>
                  </a:lnTo>
                  <a:lnTo>
                    <a:pt x="0" y="1640731"/>
                  </a:lnTo>
                  <a:lnTo>
                    <a:pt x="5338" y="1672684"/>
                  </a:lnTo>
                  <a:lnTo>
                    <a:pt x="19873" y="1692979"/>
                  </a:lnTo>
                  <a:lnTo>
                    <a:pt x="41389" y="1699938"/>
                  </a:lnTo>
                  <a:lnTo>
                    <a:pt x="67665" y="1691886"/>
                  </a:lnTo>
                  <a:lnTo>
                    <a:pt x="1225524" y="1023396"/>
                  </a:lnTo>
                  <a:lnTo>
                    <a:pt x="1273311" y="969302"/>
                  </a:lnTo>
                  <a:lnTo>
                    <a:pt x="1287850" y="932223"/>
                  </a:lnTo>
                  <a:lnTo>
                    <a:pt x="1293190" y="894110"/>
                  </a:lnTo>
                  <a:lnTo>
                    <a:pt x="1293190" y="59200"/>
                  </a:lnTo>
                  <a:lnTo>
                    <a:pt x="1287850" y="27254"/>
                  </a:lnTo>
                  <a:lnTo>
                    <a:pt x="1273311" y="6961"/>
                  </a:lnTo>
                  <a:lnTo>
                    <a:pt x="1251795" y="0"/>
                  </a:lnTo>
                  <a:close/>
                </a:path>
              </a:pathLst>
            </a:custGeom>
            <a:solidFill>
              <a:srgbClr val="3057A4"/>
            </a:solidFill>
            <a:ln w="0">
              <a:noFill/>
            </a:ln>
          </p:spPr>
          <p:style>
            <a:lnRef idx="0">
              <a:scrgbClr r="0" g="0" b="0"/>
            </a:lnRef>
            <a:fillRef idx="0">
              <a:scrgbClr r="0" g="0" b="0"/>
            </a:fillRef>
            <a:effectRef idx="0">
              <a:scrgbClr r="0" g="0" b="0"/>
            </a:effectRef>
            <a:fontRef idx="minor"/>
          </p:style>
        </p:sp>
        <p:sp>
          <p:nvSpPr>
            <p:cNvPr id="258" name="object 68"/>
            <p:cNvSpPr/>
            <p:nvPr/>
          </p:nvSpPr>
          <p:spPr>
            <a:xfrm>
              <a:off x="5510520" y="2227320"/>
              <a:ext cx="1292760" cy="1375200"/>
            </a:xfrm>
            <a:custGeom>
              <a:avLst/>
              <a:gdLst/>
              <a:ahLst/>
              <a:cxnLst/>
              <a:rect l="l" t="t" r="r" b="b"/>
              <a:pathLst>
                <a:path w="1293495" h="1376045">
                  <a:moveTo>
                    <a:pt x="1128299" y="0"/>
                  </a:moveTo>
                  <a:lnTo>
                    <a:pt x="1101883" y="7689"/>
                  </a:lnTo>
                  <a:lnTo>
                    <a:pt x="1075572" y="30916"/>
                  </a:lnTo>
                  <a:lnTo>
                    <a:pt x="1055204" y="66260"/>
                  </a:lnTo>
                  <a:lnTo>
                    <a:pt x="916558" y="427448"/>
                  </a:lnTo>
                  <a:lnTo>
                    <a:pt x="890644" y="474452"/>
                  </a:lnTo>
                  <a:lnTo>
                    <a:pt x="857436" y="507576"/>
                  </a:lnTo>
                  <a:lnTo>
                    <a:pt x="822674" y="524093"/>
                  </a:lnTo>
                  <a:lnTo>
                    <a:pt x="792102" y="521276"/>
                  </a:lnTo>
                  <a:lnTo>
                    <a:pt x="771461" y="496396"/>
                  </a:lnTo>
                  <a:lnTo>
                    <a:pt x="720788" y="360811"/>
                  </a:lnTo>
                  <a:lnTo>
                    <a:pt x="701469" y="335068"/>
                  </a:lnTo>
                  <a:lnTo>
                    <a:pt x="640275" y="338654"/>
                  </a:lnTo>
                  <a:lnTo>
                    <a:pt x="606791" y="363544"/>
                  </a:lnTo>
                  <a:lnTo>
                    <a:pt x="576977" y="400875"/>
                  </a:lnTo>
                  <a:lnTo>
                    <a:pt x="555028" y="448428"/>
                  </a:lnTo>
                  <a:lnTo>
                    <a:pt x="442506" y="800104"/>
                  </a:lnTo>
                  <a:lnTo>
                    <a:pt x="421214" y="844689"/>
                  </a:lnTo>
                  <a:lnTo>
                    <a:pt x="391880" y="878767"/>
                  </a:lnTo>
                  <a:lnTo>
                    <a:pt x="359452" y="899215"/>
                  </a:lnTo>
                  <a:lnTo>
                    <a:pt x="328877" y="902910"/>
                  </a:lnTo>
                  <a:lnTo>
                    <a:pt x="305104" y="886730"/>
                  </a:lnTo>
                  <a:lnTo>
                    <a:pt x="280652" y="863010"/>
                  </a:lnTo>
                  <a:lnTo>
                    <a:pt x="250331" y="852118"/>
                  </a:lnTo>
                  <a:lnTo>
                    <a:pt x="178846" y="865636"/>
                  </a:lnTo>
                  <a:lnTo>
                    <a:pt x="141060" y="888455"/>
                  </a:lnTo>
                  <a:lnTo>
                    <a:pt x="104167" y="920920"/>
                  </a:lnTo>
                  <a:lnTo>
                    <a:pt x="69855" y="962237"/>
                  </a:lnTo>
                  <a:lnTo>
                    <a:pt x="39814" y="1011609"/>
                  </a:lnTo>
                  <a:lnTo>
                    <a:pt x="0" y="1088978"/>
                  </a:lnTo>
                  <a:lnTo>
                    <a:pt x="0" y="1316638"/>
                  </a:lnTo>
                  <a:lnTo>
                    <a:pt x="5338" y="1348591"/>
                  </a:lnTo>
                  <a:lnTo>
                    <a:pt x="19873" y="1368886"/>
                  </a:lnTo>
                  <a:lnTo>
                    <a:pt x="41389" y="1375845"/>
                  </a:lnTo>
                  <a:lnTo>
                    <a:pt x="67665" y="1367794"/>
                  </a:lnTo>
                  <a:lnTo>
                    <a:pt x="1225524" y="699304"/>
                  </a:lnTo>
                  <a:lnTo>
                    <a:pt x="1273311" y="645210"/>
                  </a:lnTo>
                  <a:lnTo>
                    <a:pt x="1287850" y="608130"/>
                  </a:lnTo>
                  <a:lnTo>
                    <a:pt x="1293190" y="570018"/>
                  </a:lnTo>
                  <a:lnTo>
                    <a:pt x="1293190" y="210100"/>
                  </a:lnTo>
                  <a:lnTo>
                    <a:pt x="1148981" y="11269"/>
                  </a:lnTo>
                  <a:lnTo>
                    <a:pt x="1128299" y="0"/>
                  </a:lnTo>
                  <a:close/>
                </a:path>
              </a:pathLst>
            </a:custGeom>
            <a:solidFill>
              <a:srgbClr val="00A7A1"/>
            </a:solidFill>
            <a:ln w="0">
              <a:noFill/>
            </a:ln>
          </p:spPr>
          <p:style>
            <a:lnRef idx="0">
              <a:scrgbClr r="0" g="0" b="0"/>
            </a:lnRef>
            <a:fillRef idx="0">
              <a:scrgbClr r="0" g="0" b="0"/>
            </a:fillRef>
            <a:effectRef idx="0">
              <a:scrgbClr r="0" g="0" b="0"/>
            </a:effectRef>
            <a:fontRef idx="minor"/>
          </p:style>
        </p:sp>
        <p:sp>
          <p:nvSpPr>
            <p:cNvPr id="259" name="object 69"/>
            <p:cNvSpPr/>
            <p:nvPr/>
          </p:nvSpPr>
          <p:spPr>
            <a:xfrm>
              <a:off x="5510520" y="2167920"/>
              <a:ext cx="1292760" cy="1241280"/>
            </a:xfrm>
            <a:custGeom>
              <a:avLst/>
              <a:gdLst/>
              <a:ahLst/>
              <a:cxnLst/>
              <a:rect l="l" t="t" r="r" b="b"/>
              <a:pathLst>
                <a:path w="1293495" h="1242060">
                  <a:moveTo>
                    <a:pt x="1293190" y="476415"/>
                  </a:moveTo>
                  <a:lnTo>
                    <a:pt x="0" y="1223035"/>
                  </a:lnTo>
                  <a:lnTo>
                    <a:pt x="0" y="1241907"/>
                  </a:lnTo>
                  <a:lnTo>
                    <a:pt x="1293190" y="495274"/>
                  </a:lnTo>
                  <a:lnTo>
                    <a:pt x="1293190" y="476415"/>
                  </a:lnTo>
                  <a:close/>
                  <a:moveTo>
                    <a:pt x="1293190" y="238213"/>
                  </a:moveTo>
                  <a:lnTo>
                    <a:pt x="0" y="984834"/>
                  </a:lnTo>
                  <a:lnTo>
                    <a:pt x="0" y="1003706"/>
                  </a:lnTo>
                  <a:lnTo>
                    <a:pt x="1293190" y="257073"/>
                  </a:lnTo>
                  <a:lnTo>
                    <a:pt x="1293190" y="238213"/>
                  </a:lnTo>
                  <a:close/>
                  <a:moveTo>
                    <a:pt x="1293190" y="0"/>
                  </a:moveTo>
                  <a:lnTo>
                    <a:pt x="0" y="746620"/>
                  </a:lnTo>
                  <a:lnTo>
                    <a:pt x="0" y="765492"/>
                  </a:lnTo>
                  <a:lnTo>
                    <a:pt x="1293190" y="18859"/>
                  </a:lnTo>
                  <a:lnTo>
                    <a:pt x="1293190" y="0"/>
                  </a:lnTo>
                  <a:close/>
                </a:path>
              </a:pathLst>
            </a:custGeom>
            <a:solidFill>
              <a:srgbClr val="EAEEF9"/>
            </a:solidFill>
            <a:ln w="0">
              <a:noFill/>
            </a:ln>
          </p:spPr>
          <p:style>
            <a:lnRef idx="0">
              <a:scrgbClr r="0" g="0" b="0"/>
            </a:lnRef>
            <a:fillRef idx="0">
              <a:scrgbClr r="0" g="0" b="0"/>
            </a:fillRef>
            <a:effectRef idx="0">
              <a:scrgbClr r="0" g="0" b="0"/>
            </a:effectRef>
            <a:fontRef idx="minor"/>
          </p:style>
        </p:sp>
        <p:sp>
          <p:nvSpPr>
            <p:cNvPr id="260" name="object 70"/>
            <p:cNvSpPr/>
            <p:nvPr/>
          </p:nvSpPr>
          <p:spPr>
            <a:xfrm>
              <a:off x="5428080" y="2896920"/>
              <a:ext cx="62280" cy="108360"/>
            </a:xfrm>
            <a:custGeom>
              <a:avLst/>
              <a:gdLst/>
              <a:ahLst/>
              <a:cxnLst/>
              <a:rect l="l" t="t" r="r" b="b"/>
              <a:pathLst>
                <a:path w="62864" h="109219">
                  <a:moveTo>
                    <a:pt x="62776" y="0"/>
                  </a:moveTo>
                  <a:lnTo>
                    <a:pt x="0" y="36245"/>
                  </a:lnTo>
                  <a:lnTo>
                    <a:pt x="0" y="108737"/>
                  </a:lnTo>
                  <a:lnTo>
                    <a:pt x="62776" y="72491"/>
                  </a:lnTo>
                  <a:lnTo>
                    <a:pt x="62776" y="0"/>
                  </a:lnTo>
                  <a:close/>
                </a:path>
              </a:pathLst>
            </a:custGeom>
            <a:solidFill>
              <a:srgbClr val="EC69A4"/>
            </a:solidFill>
            <a:ln w="0">
              <a:noFill/>
            </a:ln>
          </p:spPr>
          <p:style>
            <a:lnRef idx="0">
              <a:scrgbClr r="0" g="0" b="0"/>
            </a:lnRef>
            <a:fillRef idx="0">
              <a:scrgbClr r="0" g="0" b="0"/>
            </a:fillRef>
            <a:effectRef idx="0">
              <a:scrgbClr r="0" g="0" b="0"/>
            </a:effectRef>
            <a:fontRef idx="minor"/>
          </p:style>
        </p:sp>
        <p:sp>
          <p:nvSpPr>
            <p:cNvPr id="261" name="object 71"/>
            <p:cNvSpPr/>
            <p:nvPr/>
          </p:nvSpPr>
          <p:spPr>
            <a:xfrm>
              <a:off x="5428080" y="3137400"/>
              <a:ext cx="62280" cy="108360"/>
            </a:xfrm>
            <a:custGeom>
              <a:avLst/>
              <a:gdLst/>
              <a:ahLst/>
              <a:cxnLst/>
              <a:rect l="l" t="t" r="r" b="b"/>
              <a:pathLst>
                <a:path w="62864" h="109219">
                  <a:moveTo>
                    <a:pt x="62776" y="0"/>
                  </a:moveTo>
                  <a:lnTo>
                    <a:pt x="0" y="36245"/>
                  </a:lnTo>
                  <a:lnTo>
                    <a:pt x="0" y="108737"/>
                  </a:lnTo>
                  <a:lnTo>
                    <a:pt x="62776" y="72491"/>
                  </a:lnTo>
                  <a:lnTo>
                    <a:pt x="62776" y="0"/>
                  </a:lnTo>
                  <a:close/>
                </a:path>
              </a:pathLst>
            </a:custGeom>
            <a:solidFill>
              <a:srgbClr val="009C88"/>
            </a:solidFill>
            <a:ln w="0">
              <a:noFill/>
            </a:ln>
          </p:spPr>
          <p:style>
            <a:lnRef idx="0">
              <a:scrgbClr r="0" g="0" b="0"/>
            </a:lnRef>
            <a:fillRef idx="0">
              <a:scrgbClr r="0" g="0" b="0"/>
            </a:fillRef>
            <a:effectRef idx="0">
              <a:scrgbClr r="0" g="0" b="0"/>
            </a:effectRef>
            <a:fontRef idx="minor"/>
          </p:style>
        </p:sp>
        <p:sp>
          <p:nvSpPr>
            <p:cNvPr id="262" name="object 72"/>
            <p:cNvSpPr/>
            <p:nvPr/>
          </p:nvSpPr>
          <p:spPr>
            <a:xfrm>
              <a:off x="5428080" y="3377880"/>
              <a:ext cx="62280" cy="108360"/>
            </a:xfrm>
            <a:custGeom>
              <a:avLst/>
              <a:gdLst/>
              <a:ahLst/>
              <a:cxnLst/>
              <a:rect l="l" t="t" r="r" b="b"/>
              <a:pathLst>
                <a:path w="62864" h="109220">
                  <a:moveTo>
                    <a:pt x="62776" y="0"/>
                  </a:moveTo>
                  <a:lnTo>
                    <a:pt x="0" y="36245"/>
                  </a:lnTo>
                  <a:lnTo>
                    <a:pt x="0" y="108737"/>
                  </a:lnTo>
                  <a:lnTo>
                    <a:pt x="62776" y="72491"/>
                  </a:lnTo>
                  <a:lnTo>
                    <a:pt x="62776" y="0"/>
                  </a:lnTo>
                  <a:close/>
                </a:path>
              </a:pathLst>
            </a:custGeom>
            <a:solidFill>
              <a:srgbClr val="FEC800"/>
            </a:solidFill>
            <a:ln w="0">
              <a:noFill/>
            </a:ln>
          </p:spPr>
          <p:style>
            <a:lnRef idx="0">
              <a:scrgbClr r="0" g="0" b="0"/>
            </a:lnRef>
            <a:fillRef idx="0">
              <a:scrgbClr r="0" g="0" b="0"/>
            </a:fillRef>
            <a:effectRef idx="0">
              <a:scrgbClr r="0" g="0" b="0"/>
            </a:effectRef>
            <a:fontRef idx="minor"/>
          </p:style>
        </p:sp>
        <p:sp>
          <p:nvSpPr>
            <p:cNvPr id="263" name="object 73"/>
            <p:cNvSpPr/>
            <p:nvPr/>
          </p:nvSpPr>
          <p:spPr>
            <a:xfrm>
              <a:off x="8348400" y="2492280"/>
              <a:ext cx="512280" cy="295920"/>
            </a:xfrm>
            <a:custGeom>
              <a:avLst/>
              <a:gdLst/>
              <a:ahLst/>
              <a:cxnLst/>
              <a:rect l="l" t="t" r="r" b="b"/>
              <a:pathLst>
                <a:path w="513079" h="296544">
                  <a:moveTo>
                    <a:pt x="257811" y="0"/>
                  </a:moveTo>
                  <a:lnTo>
                    <a:pt x="10567" y="131478"/>
                  </a:lnTo>
                  <a:lnTo>
                    <a:pt x="0" y="148851"/>
                  </a:lnTo>
                  <a:lnTo>
                    <a:pt x="4386" y="158524"/>
                  </a:lnTo>
                  <a:lnTo>
                    <a:pt x="15025" y="167292"/>
                  </a:lnTo>
                  <a:lnTo>
                    <a:pt x="223267" y="287510"/>
                  </a:lnTo>
                  <a:lnTo>
                    <a:pt x="238441" y="293651"/>
                  </a:lnTo>
                  <a:lnTo>
                    <a:pt x="255193" y="296186"/>
                  </a:lnTo>
                  <a:lnTo>
                    <a:pt x="271486" y="295027"/>
                  </a:lnTo>
                  <a:lnTo>
                    <a:pt x="285281" y="290088"/>
                  </a:lnTo>
                  <a:lnTo>
                    <a:pt x="502438" y="164714"/>
                  </a:lnTo>
                  <a:lnTo>
                    <a:pt x="510995" y="156744"/>
                  </a:lnTo>
                  <a:lnTo>
                    <a:pt x="513006" y="147335"/>
                  </a:lnTo>
                  <a:lnTo>
                    <a:pt x="508620" y="137662"/>
                  </a:lnTo>
                  <a:lnTo>
                    <a:pt x="497981" y="128900"/>
                  </a:lnTo>
                  <a:lnTo>
                    <a:pt x="289739" y="8669"/>
                  </a:lnTo>
                  <a:lnTo>
                    <a:pt x="274564" y="2530"/>
                  </a:lnTo>
                  <a:lnTo>
                    <a:pt x="257811" y="0"/>
                  </a:lnTo>
                  <a:close/>
                </a:path>
              </a:pathLst>
            </a:custGeom>
            <a:solidFill>
              <a:srgbClr val="F08EBA"/>
            </a:solidFill>
            <a:ln w="0">
              <a:noFill/>
            </a:ln>
          </p:spPr>
          <p:style>
            <a:lnRef idx="0">
              <a:scrgbClr r="0" g="0" b="0"/>
            </a:lnRef>
            <a:fillRef idx="0">
              <a:scrgbClr r="0" g="0" b="0"/>
            </a:fillRef>
            <a:effectRef idx="0">
              <a:scrgbClr r="0" g="0" b="0"/>
            </a:effectRef>
            <a:fontRef idx="minor"/>
          </p:style>
        </p:sp>
        <p:sp>
          <p:nvSpPr>
            <p:cNvPr id="264" name="object 74"/>
            <p:cNvSpPr/>
            <p:nvPr/>
          </p:nvSpPr>
          <p:spPr>
            <a:xfrm>
              <a:off x="8605080" y="2644200"/>
              <a:ext cx="257040" cy="460800"/>
            </a:xfrm>
            <a:custGeom>
              <a:avLst/>
              <a:gdLst/>
              <a:ahLst/>
              <a:cxnLst/>
              <a:rect l="l" t="t" r="r" b="b"/>
              <a:pathLst>
                <a:path w="257809" h="461644">
                  <a:moveTo>
                    <a:pt x="256336" y="0"/>
                  </a:moveTo>
                  <a:lnTo>
                    <a:pt x="28803" y="138036"/>
                  </a:lnTo>
                  <a:lnTo>
                    <a:pt x="0" y="144119"/>
                  </a:lnTo>
                  <a:lnTo>
                    <a:pt x="0" y="461149"/>
                  </a:lnTo>
                  <a:lnTo>
                    <a:pt x="254228" y="324916"/>
                  </a:lnTo>
                  <a:lnTo>
                    <a:pt x="257594" y="318236"/>
                  </a:lnTo>
                  <a:lnTo>
                    <a:pt x="256336" y="311429"/>
                  </a:lnTo>
                  <a:lnTo>
                    <a:pt x="256336" y="0"/>
                  </a:lnTo>
                  <a:close/>
                </a:path>
              </a:pathLst>
            </a:custGeom>
            <a:solidFill>
              <a:srgbClr val="EC69A4"/>
            </a:solidFill>
            <a:ln w="0">
              <a:noFill/>
            </a:ln>
          </p:spPr>
          <p:style>
            <a:lnRef idx="0">
              <a:scrgbClr r="0" g="0" b="0"/>
            </a:lnRef>
            <a:fillRef idx="0">
              <a:scrgbClr r="0" g="0" b="0"/>
            </a:fillRef>
            <a:effectRef idx="0">
              <a:scrgbClr r="0" g="0" b="0"/>
            </a:effectRef>
            <a:fontRef idx="minor"/>
          </p:style>
        </p:sp>
        <p:pic>
          <p:nvPicPr>
            <p:cNvPr id="265" name="object 75"/>
            <p:cNvPicPr/>
            <p:nvPr/>
          </p:nvPicPr>
          <p:blipFill>
            <a:blip r:embed="rId20"/>
            <a:stretch/>
          </p:blipFill>
          <p:spPr>
            <a:xfrm>
              <a:off x="8348760" y="2642040"/>
              <a:ext cx="255600" cy="462600"/>
            </a:xfrm>
            <a:prstGeom prst="rect">
              <a:avLst/>
            </a:prstGeom>
            <a:ln w="0">
              <a:noFill/>
            </a:ln>
          </p:spPr>
        </p:pic>
        <p:sp>
          <p:nvSpPr>
            <p:cNvPr id="266" name="object 76"/>
            <p:cNvSpPr/>
            <p:nvPr/>
          </p:nvSpPr>
          <p:spPr>
            <a:xfrm>
              <a:off x="8348760" y="2642040"/>
              <a:ext cx="255960" cy="462960"/>
            </a:xfrm>
            <a:custGeom>
              <a:avLst/>
              <a:gdLst/>
              <a:ahLst/>
              <a:cxnLst/>
              <a:rect l="l" t="t" r="r" b="b"/>
              <a:pathLst>
                <a:path w="256540" h="463550">
                  <a:moveTo>
                    <a:pt x="0" y="0"/>
                  </a:moveTo>
                  <a:lnTo>
                    <a:pt x="37" y="317432"/>
                  </a:lnTo>
                  <a:lnTo>
                    <a:pt x="223075" y="454799"/>
                  </a:lnTo>
                  <a:lnTo>
                    <a:pt x="256298" y="463448"/>
                  </a:lnTo>
                  <a:lnTo>
                    <a:pt x="256298" y="146418"/>
                  </a:lnTo>
                  <a:lnTo>
                    <a:pt x="247530" y="145720"/>
                  </a:lnTo>
                  <a:lnTo>
                    <a:pt x="238882" y="144046"/>
                  </a:lnTo>
                  <a:lnTo>
                    <a:pt x="230636" y="141396"/>
                  </a:lnTo>
                  <a:lnTo>
                    <a:pt x="223075" y="137769"/>
                  </a:lnTo>
                  <a:lnTo>
                    <a:pt x="6108" y="12509"/>
                  </a:lnTo>
                  <a:lnTo>
                    <a:pt x="1143" y="6210"/>
                  </a:lnTo>
                  <a:lnTo>
                    <a:pt x="0" y="0"/>
                  </a:lnTo>
                  <a:close/>
                </a:path>
              </a:pathLst>
            </a:custGeom>
            <a:solidFill>
              <a:srgbClr val="E8367E"/>
            </a:solidFill>
            <a:ln w="0">
              <a:noFill/>
            </a:ln>
          </p:spPr>
          <p:style>
            <a:lnRef idx="0">
              <a:scrgbClr r="0" g="0" b="0"/>
            </a:lnRef>
            <a:fillRef idx="0">
              <a:scrgbClr r="0" g="0" b="0"/>
            </a:fillRef>
            <a:effectRef idx="0">
              <a:scrgbClr r="0" g="0" b="0"/>
            </a:effectRef>
            <a:fontRef idx="minor"/>
          </p:style>
        </p:sp>
        <p:sp>
          <p:nvSpPr>
            <p:cNvPr id="267" name="object 77"/>
            <p:cNvSpPr/>
            <p:nvPr/>
          </p:nvSpPr>
          <p:spPr>
            <a:xfrm>
              <a:off x="8006040" y="2483280"/>
              <a:ext cx="512280" cy="295920"/>
            </a:xfrm>
            <a:custGeom>
              <a:avLst/>
              <a:gdLst/>
              <a:ahLst/>
              <a:cxnLst/>
              <a:rect l="l" t="t" r="r" b="b"/>
              <a:pathLst>
                <a:path w="513079" h="296544">
                  <a:moveTo>
                    <a:pt x="257813" y="0"/>
                  </a:moveTo>
                  <a:lnTo>
                    <a:pt x="10569" y="131478"/>
                  </a:lnTo>
                  <a:lnTo>
                    <a:pt x="0" y="148851"/>
                  </a:lnTo>
                  <a:lnTo>
                    <a:pt x="4383" y="158524"/>
                  </a:lnTo>
                  <a:lnTo>
                    <a:pt x="15014" y="167292"/>
                  </a:lnTo>
                  <a:lnTo>
                    <a:pt x="223269" y="287510"/>
                  </a:lnTo>
                  <a:lnTo>
                    <a:pt x="238443" y="293651"/>
                  </a:lnTo>
                  <a:lnTo>
                    <a:pt x="255195" y="296186"/>
                  </a:lnTo>
                  <a:lnTo>
                    <a:pt x="271487" y="295027"/>
                  </a:lnTo>
                  <a:lnTo>
                    <a:pt x="285283" y="290088"/>
                  </a:lnTo>
                  <a:lnTo>
                    <a:pt x="502440" y="164714"/>
                  </a:lnTo>
                  <a:lnTo>
                    <a:pt x="510997" y="156744"/>
                  </a:lnTo>
                  <a:lnTo>
                    <a:pt x="513008" y="147335"/>
                  </a:lnTo>
                  <a:lnTo>
                    <a:pt x="508621" y="137662"/>
                  </a:lnTo>
                  <a:lnTo>
                    <a:pt x="497982" y="128900"/>
                  </a:lnTo>
                  <a:lnTo>
                    <a:pt x="289740" y="8669"/>
                  </a:lnTo>
                  <a:lnTo>
                    <a:pt x="274566" y="2530"/>
                  </a:lnTo>
                  <a:lnTo>
                    <a:pt x="257813" y="0"/>
                  </a:lnTo>
                  <a:close/>
                </a:path>
              </a:pathLst>
            </a:custGeom>
            <a:solidFill>
              <a:srgbClr val="00A7A1"/>
            </a:solidFill>
            <a:ln w="0">
              <a:noFill/>
            </a:ln>
          </p:spPr>
          <p:style>
            <a:lnRef idx="0">
              <a:scrgbClr r="0" g="0" b="0"/>
            </a:lnRef>
            <a:fillRef idx="0">
              <a:scrgbClr r="0" g="0" b="0"/>
            </a:fillRef>
            <a:effectRef idx="0">
              <a:scrgbClr r="0" g="0" b="0"/>
            </a:effectRef>
            <a:fontRef idx="minor"/>
          </p:style>
        </p:sp>
        <p:sp>
          <p:nvSpPr>
            <p:cNvPr id="268" name="object 78"/>
            <p:cNvSpPr/>
            <p:nvPr/>
          </p:nvSpPr>
          <p:spPr>
            <a:xfrm>
              <a:off x="8262360" y="2635200"/>
              <a:ext cx="257040" cy="666720"/>
            </a:xfrm>
            <a:custGeom>
              <a:avLst/>
              <a:gdLst/>
              <a:ahLst/>
              <a:cxnLst/>
              <a:rect l="l" t="t" r="r" b="b"/>
              <a:pathLst>
                <a:path w="257809" h="667385">
                  <a:moveTo>
                    <a:pt x="256336" y="0"/>
                  </a:moveTo>
                  <a:lnTo>
                    <a:pt x="28803" y="138048"/>
                  </a:lnTo>
                  <a:lnTo>
                    <a:pt x="0" y="144132"/>
                  </a:lnTo>
                  <a:lnTo>
                    <a:pt x="0" y="667346"/>
                  </a:lnTo>
                  <a:lnTo>
                    <a:pt x="254241" y="531113"/>
                  </a:lnTo>
                  <a:lnTo>
                    <a:pt x="257594" y="524433"/>
                  </a:lnTo>
                  <a:lnTo>
                    <a:pt x="256336" y="517626"/>
                  </a:lnTo>
                  <a:lnTo>
                    <a:pt x="256336" y="0"/>
                  </a:lnTo>
                  <a:close/>
                </a:path>
              </a:pathLst>
            </a:custGeom>
            <a:solidFill>
              <a:srgbClr val="009C88"/>
            </a:solidFill>
            <a:ln w="0">
              <a:noFill/>
            </a:ln>
          </p:spPr>
          <p:style>
            <a:lnRef idx="0">
              <a:scrgbClr r="0" g="0" b="0"/>
            </a:lnRef>
            <a:fillRef idx="0">
              <a:scrgbClr r="0" g="0" b="0"/>
            </a:fillRef>
            <a:effectRef idx="0">
              <a:scrgbClr r="0" g="0" b="0"/>
            </a:effectRef>
            <a:fontRef idx="minor"/>
          </p:style>
        </p:sp>
        <p:sp>
          <p:nvSpPr>
            <p:cNvPr id="269" name="object 79"/>
            <p:cNvSpPr/>
            <p:nvPr/>
          </p:nvSpPr>
          <p:spPr>
            <a:xfrm>
              <a:off x="8006040" y="2633040"/>
              <a:ext cx="255960" cy="669240"/>
            </a:xfrm>
            <a:custGeom>
              <a:avLst/>
              <a:gdLst/>
              <a:ahLst/>
              <a:cxnLst/>
              <a:rect l="l" t="t" r="r" b="b"/>
              <a:pathLst>
                <a:path w="256540" h="669925">
                  <a:moveTo>
                    <a:pt x="0" y="0"/>
                  </a:moveTo>
                  <a:lnTo>
                    <a:pt x="37" y="523629"/>
                  </a:lnTo>
                  <a:lnTo>
                    <a:pt x="223075" y="660996"/>
                  </a:lnTo>
                  <a:lnTo>
                    <a:pt x="256298" y="669645"/>
                  </a:lnTo>
                  <a:lnTo>
                    <a:pt x="256298" y="146418"/>
                  </a:lnTo>
                  <a:lnTo>
                    <a:pt x="247530" y="145720"/>
                  </a:lnTo>
                  <a:lnTo>
                    <a:pt x="238882" y="144046"/>
                  </a:lnTo>
                  <a:lnTo>
                    <a:pt x="230636" y="141396"/>
                  </a:lnTo>
                  <a:lnTo>
                    <a:pt x="223075" y="137769"/>
                  </a:lnTo>
                  <a:lnTo>
                    <a:pt x="6108" y="12509"/>
                  </a:lnTo>
                  <a:lnTo>
                    <a:pt x="1143" y="6210"/>
                  </a:lnTo>
                  <a:lnTo>
                    <a:pt x="0" y="0"/>
                  </a:lnTo>
                  <a:close/>
                </a:path>
              </a:pathLst>
            </a:custGeom>
            <a:solidFill>
              <a:srgbClr val="5C58A3"/>
            </a:solidFill>
            <a:ln w="0">
              <a:noFill/>
            </a:ln>
          </p:spPr>
          <p:style>
            <a:lnRef idx="0">
              <a:scrgbClr r="0" g="0" b="0"/>
            </a:lnRef>
            <a:fillRef idx="0">
              <a:scrgbClr r="0" g="0" b="0"/>
            </a:fillRef>
            <a:effectRef idx="0">
              <a:scrgbClr r="0" g="0" b="0"/>
            </a:effectRef>
            <a:fontRef idx="minor"/>
          </p:style>
        </p:sp>
        <p:sp>
          <p:nvSpPr>
            <p:cNvPr id="270" name="object 80"/>
            <p:cNvSpPr/>
            <p:nvPr/>
          </p:nvSpPr>
          <p:spPr>
            <a:xfrm>
              <a:off x="8006040" y="2633040"/>
              <a:ext cx="255960" cy="669240"/>
            </a:xfrm>
            <a:custGeom>
              <a:avLst/>
              <a:gdLst/>
              <a:ahLst/>
              <a:cxnLst/>
              <a:rect l="l" t="t" r="r" b="b"/>
              <a:pathLst>
                <a:path w="256540" h="669925">
                  <a:moveTo>
                    <a:pt x="0" y="0"/>
                  </a:moveTo>
                  <a:lnTo>
                    <a:pt x="37" y="523629"/>
                  </a:lnTo>
                  <a:lnTo>
                    <a:pt x="223075" y="660996"/>
                  </a:lnTo>
                  <a:lnTo>
                    <a:pt x="256298" y="669645"/>
                  </a:lnTo>
                  <a:lnTo>
                    <a:pt x="256298" y="146418"/>
                  </a:lnTo>
                  <a:lnTo>
                    <a:pt x="247530" y="145720"/>
                  </a:lnTo>
                  <a:lnTo>
                    <a:pt x="238882" y="144046"/>
                  </a:lnTo>
                  <a:lnTo>
                    <a:pt x="230636" y="141396"/>
                  </a:lnTo>
                  <a:lnTo>
                    <a:pt x="223075" y="137769"/>
                  </a:lnTo>
                  <a:lnTo>
                    <a:pt x="6108" y="12509"/>
                  </a:lnTo>
                  <a:lnTo>
                    <a:pt x="1143" y="6210"/>
                  </a:lnTo>
                  <a:lnTo>
                    <a:pt x="0" y="0"/>
                  </a:lnTo>
                  <a:close/>
                </a:path>
              </a:pathLst>
            </a:custGeom>
            <a:solidFill>
              <a:srgbClr val="008B71"/>
            </a:solidFill>
            <a:ln w="0">
              <a:noFill/>
            </a:ln>
          </p:spPr>
          <p:style>
            <a:lnRef idx="0">
              <a:scrgbClr r="0" g="0" b="0"/>
            </a:lnRef>
            <a:fillRef idx="0">
              <a:scrgbClr r="0" g="0" b="0"/>
            </a:fillRef>
            <a:effectRef idx="0">
              <a:scrgbClr r="0" g="0" b="0"/>
            </a:effectRef>
            <a:fontRef idx="minor"/>
          </p:style>
        </p:sp>
        <p:sp>
          <p:nvSpPr>
            <p:cNvPr id="271" name="object 81"/>
            <p:cNvSpPr/>
            <p:nvPr/>
          </p:nvSpPr>
          <p:spPr>
            <a:xfrm>
              <a:off x="7671240" y="2875320"/>
              <a:ext cx="512280" cy="295920"/>
            </a:xfrm>
            <a:custGeom>
              <a:avLst/>
              <a:gdLst/>
              <a:ahLst/>
              <a:cxnLst/>
              <a:rect l="l" t="t" r="r" b="b"/>
              <a:pathLst>
                <a:path w="513079" h="296544">
                  <a:moveTo>
                    <a:pt x="257813" y="0"/>
                  </a:moveTo>
                  <a:lnTo>
                    <a:pt x="10567" y="131476"/>
                  </a:lnTo>
                  <a:lnTo>
                    <a:pt x="0" y="148855"/>
                  </a:lnTo>
                  <a:lnTo>
                    <a:pt x="4386" y="158528"/>
                  </a:lnTo>
                  <a:lnTo>
                    <a:pt x="15025" y="167290"/>
                  </a:lnTo>
                  <a:lnTo>
                    <a:pt x="223267" y="287508"/>
                  </a:lnTo>
                  <a:lnTo>
                    <a:pt x="238442" y="293655"/>
                  </a:lnTo>
                  <a:lnTo>
                    <a:pt x="255195" y="296189"/>
                  </a:lnTo>
                  <a:lnTo>
                    <a:pt x="271491" y="295027"/>
                  </a:lnTo>
                  <a:lnTo>
                    <a:pt x="285294" y="290087"/>
                  </a:lnTo>
                  <a:lnTo>
                    <a:pt x="502438" y="164712"/>
                  </a:lnTo>
                  <a:lnTo>
                    <a:pt x="510995" y="156743"/>
                  </a:lnTo>
                  <a:lnTo>
                    <a:pt x="513006" y="147334"/>
                  </a:lnTo>
                  <a:lnTo>
                    <a:pt x="508620" y="137661"/>
                  </a:lnTo>
                  <a:lnTo>
                    <a:pt x="497981" y="128898"/>
                  </a:lnTo>
                  <a:lnTo>
                    <a:pt x="289739" y="8680"/>
                  </a:lnTo>
                  <a:lnTo>
                    <a:pt x="274565" y="2534"/>
                  </a:lnTo>
                  <a:lnTo>
                    <a:pt x="257813" y="0"/>
                  </a:lnTo>
                  <a:close/>
                </a:path>
              </a:pathLst>
            </a:custGeom>
            <a:solidFill>
              <a:srgbClr val="FFE06D"/>
            </a:solidFill>
            <a:ln w="0">
              <a:noFill/>
            </a:ln>
          </p:spPr>
          <p:style>
            <a:lnRef idx="0">
              <a:scrgbClr r="0" g="0" b="0"/>
            </a:lnRef>
            <a:fillRef idx="0">
              <a:scrgbClr r="0" g="0" b="0"/>
            </a:fillRef>
            <a:effectRef idx="0">
              <a:scrgbClr r="0" g="0" b="0"/>
            </a:effectRef>
            <a:fontRef idx="minor"/>
          </p:style>
        </p:sp>
        <p:sp>
          <p:nvSpPr>
            <p:cNvPr id="272" name="object 82"/>
            <p:cNvSpPr/>
            <p:nvPr/>
          </p:nvSpPr>
          <p:spPr>
            <a:xfrm>
              <a:off x="7927560" y="3027240"/>
              <a:ext cx="257040" cy="468000"/>
            </a:xfrm>
            <a:custGeom>
              <a:avLst/>
              <a:gdLst/>
              <a:ahLst/>
              <a:cxnLst/>
              <a:rect l="l" t="t" r="r" b="b"/>
              <a:pathLst>
                <a:path w="257809" h="468629">
                  <a:moveTo>
                    <a:pt x="256336" y="0"/>
                  </a:moveTo>
                  <a:lnTo>
                    <a:pt x="28803" y="138049"/>
                  </a:lnTo>
                  <a:lnTo>
                    <a:pt x="0" y="144132"/>
                  </a:lnTo>
                  <a:lnTo>
                    <a:pt x="0" y="468503"/>
                  </a:lnTo>
                  <a:lnTo>
                    <a:pt x="254241" y="332270"/>
                  </a:lnTo>
                  <a:lnTo>
                    <a:pt x="257594" y="325589"/>
                  </a:lnTo>
                  <a:lnTo>
                    <a:pt x="256336" y="318782"/>
                  </a:lnTo>
                  <a:lnTo>
                    <a:pt x="256336" y="0"/>
                  </a:lnTo>
                  <a:close/>
                </a:path>
              </a:pathLst>
            </a:custGeom>
            <a:solidFill>
              <a:srgbClr val="FEC800"/>
            </a:solidFill>
            <a:ln w="0">
              <a:noFill/>
            </a:ln>
          </p:spPr>
          <p:style>
            <a:lnRef idx="0">
              <a:scrgbClr r="0" g="0" b="0"/>
            </a:lnRef>
            <a:fillRef idx="0">
              <a:scrgbClr r="0" g="0" b="0"/>
            </a:fillRef>
            <a:effectRef idx="0">
              <a:scrgbClr r="0" g="0" b="0"/>
            </a:effectRef>
            <a:fontRef idx="minor"/>
          </p:style>
        </p:sp>
        <p:pic>
          <p:nvPicPr>
            <p:cNvPr id="273" name="object 83"/>
            <p:cNvPicPr/>
            <p:nvPr/>
          </p:nvPicPr>
          <p:blipFill>
            <a:blip r:embed="rId21"/>
            <a:stretch/>
          </p:blipFill>
          <p:spPr>
            <a:xfrm>
              <a:off x="7671240" y="3025080"/>
              <a:ext cx="255600" cy="470160"/>
            </a:xfrm>
            <a:prstGeom prst="rect">
              <a:avLst/>
            </a:prstGeom>
            <a:ln w="0">
              <a:noFill/>
            </a:ln>
          </p:spPr>
        </p:pic>
        <p:sp>
          <p:nvSpPr>
            <p:cNvPr id="274" name="object 84"/>
            <p:cNvSpPr/>
            <p:nvPr/>
          </p:nvSpPr>
          <p:spPr>
            <a:xfrm>
              <a:off x="7671240" y="3025080"/>
              <a:ext cx="255960" cy="470520"/>
            </a:xfrm>
            <a:custGeom>
              <a:avLst/>
              <a:gdLst/>
              <a:ahLst/>
              <a:cxnLst/>
              <a:rect l="l" t="t" r="r" b="b"/>
              <a:pathLst>
                <a:path w="256540" h="471170">
                  <a:moveTo>
                    <a:pt x="0" y="0"/>
                  </a:moveTo>
                  <a:lnTo>
                    <a:pt x="37" y="324786"/>
                  </a:lnTo>
                  <a:lnTo>
                    <a:pt x="223075" y="462153"/>
                  </a:lnTo>
                  <a:lnTo>
                    <a:pt x="256298" y="470801"/>
                  </a:lnTo>
                  <a:lnTo>
                    <a:pt x="256298" y="146418"/>
                  </a:lnTo>
                  <a:lnTo>
                    <a:pt x="247530" y="145720"/>
                  </a:lnTo>
                  <a:lnTo>
                    <a:pt x="238882" y="144046"/>
                  </a:lnTo>
                  <a:lnTo>
                    <a:pt x="230636" y="141396"/>
                  </a:lnTo>
                  <a:lnTo>
                    <a:pt x="223075" y="137769"/>
                  </a:lnTo>
                  <a:lnTo>
                    <a:pt x="6108" y="12509"/>
                  </a:lnTo>
                  <a:lnTo>
                    <a:pt x="1143" y="6210"/>
                  </a:lnTo>
                  <a:lnTo>
                    <a:pt x="0" y="0"/>
                  </a:lnTo>
                  <a:close/>
                </a:path>
              </a:pathLst>
            </a:custGeom>
            <a:solidFill>
              <a:srgbClr val="F6A332"/>
            </a:solidFill>
            <a:ln w="0">
              <a:noFill/>
            </a:ln>
          </p:spPr>
          <p:style>
            <a:lnRef idx="0">
              <a:scrgbClr r="0" g="0" b="0"/>
            </a:lnRef>
            <a:fillRef idx="0">
              <a:scrgbClr r="0" g="0" b="0"/>
            </a:fillRef>
            <a:effectRef idx="0">
              <a:scrgbClr r="0" g="0" b="0"/>
            </a:effectRef>
            <a:fontRef idx="minor"/>
          </p:style>
        </p:sp>
        <p:pic>
          <p:nvPicPr>
            <p:cNvPr id="275" name="object 85"/>
            <p:cNvPicPr/>
            <p:nvPr/>
          </p:nvPicPr>
          <p:blipFill>
            <a:blip r:embed="rId22"/>
            <a:stretch/>
          </p:blipFill>
          <p:spPr>
            <a:xfrm>
              <a:off x="6749640" y="2041560"/>
              <a:ext cx="2770560" cy="2978280"/>
            </a:xfrm>
            <a:prstGeom prst="rect">
              <a:avLst/>
            </a:prstGeom>
            <a:ln w="0">
              <a:noFill/>
            </a:ln>
          </p:spPr>
        </p:pic>
        <p:sp>
          <p:nvSpPr>
            <p:cNvPr id="276" name="object 86"/>
            <p:cNvSpPr/>
            <p:nvPr/>
          </p:nvSpPr>
          <p:spPr>
            <a:xfrm>
              <a:off x="1168560" y="3629160"/>
              <a:ext cx="1918800" cy="480600"/>
            </a:xfrm>
            <a:custGeom>
              <a:avLst/>
              <a:gdLst/>
              <a:ahLst/>
              <a:cxnLst/>
              <a:rect l="l" t="t" r="r" b="b"/>
              <a:pathLst>
                <a:path w="1919605" h="481329">
                  <a:moveTo>
                    <a:pt x="1689925" y="0"/>
                  </a:moveTo>
                  <a:lnTo>
                    <a:pt x="229057" y="0"/>
                  </a:lnTo>
                  <a:lnTo>
                    <a:pt x="183043" y="4674"/>
                  </a:lnTo>
                  <a:lnTo>
                    <a:pt x="140117" y="18073"/>
                  </a:lnTo>
                  <a:lnTo>
                    <a:pt x="101218" y="39256"/>
                  </a:lnTo>
                  <a:lnTo>
                    <a:pt x="67284" y="67283"/>
                  </a:lnTo>
                  <a:lnTo>
                    <a:pt x="39256" y="101214"/>
                  </a:lnTo>
                  <a:lnTo>
                    <a:pt x="18073" y="140112"/>
                  </a:lnTo>
                  <a:lnTo>
                    <a:pt x="4674" y="183035"/>
                  </a:lnTo>
                  <a:lnTo>
                    <a:pt x="0" y="229044"/>
                  </a:lnTo>
                  <a:lnTo>
                    <a:pt x="0" y="251663"/>
                  </a:lnTo>
                  <a:lnTo>
                    <a:pt x="4674" y="297676"/>
                  </a:lnTo>
                  <a:lnTo>
                    <a:pt x="18073" y="340602"/>
                  </a:lnTo>
                  <a:lnTo>
                    <a:pt x="39256" y="379502"/>
                  </a:lnTo>
                  <a:lnTo>
                    <a:pt x="67284" y="413435"/>
                  </a:lnTo>
                  <a:lnTo>
                    <a:pt x="101218" y="441463"/>
                  </a:lnTo>
                  <a:lnTo>
                    <a:pt x="140117" y="462646"/>
                  </a:lnTo>
                  <a:lnTo>
                    <a:pt x="183043" y="476045"/>
                  </a:lnTo>
                  <a:lnTo>
                    <a:pt x="229057" y="480720"/>
                  </a:lnTo>
                  <a:lnTo>
                    <a:pt x="1689925" y="480720"/>
                  </a:lnTo>
                  <a:lnTo>
                    <a:pt x="1735938" y="476045"/>
                  </a:lnTo>
                  <a:lnTo>
                    <a:pt x="1778865" y="462646"/>
                  </a:lnTo>
                  <a:lnTo>
                    <a:pt x="1817764" y="441463"/>
                  </a:lnTo>
                  <a:lnTo>
                    <a:pt x="1851698" y="413435"/>
                  </a:lnTo>
                  <a:lnTo>
                    <a:pt x="1879726" y="379502"/>
                  </a:lnTo>
                  <a:lnTo>
                    <a:pt x="1900909" y="340602"/>
                  </a:lnTo>
                  <a:lnTo>
                    <a:pt x="1914307" y="297676"/>
                  </a:lnTo>
                  <a:lnTo>
                    <a:pt x="1918982" y="251663"/>
                  </a:lnTo>
                  <a:lnTo>
                    <a:pt x="1918982" y="229044"/>
                  </a:lnTo>
                  <a:lnTo>
                    <a:pt x="1914307" y="183035"/>
                  </a:lnTo>
                  <a:lnTo>
                    <a:pt x="1900909" y="140112"/>
                  </a:lnTo>
                  <a:lnTo>
                    <a:pt x="1879726" y="101214"/>
                  </a:lnTo>
                  <a:lnTo>
                    <a:pt x="1851698" y="67283"/>
                  </a:lnTo>
                  <a:lnTo>
                    <a:pt x="1817764" y="39256"/>
                  </a:lnTo>
                  <a:lnTo>
                    <a:pt x="1778865" y="18073"/>
                  </a:lnTo>
                  <a:lnTo>
                    <a:pt x="1735938" y="4674"/>
                  </a:lnTo>
                  <a:lnTo>
                    <a:pt x="1689925"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277" name="object 87"/>
          <p:cNvSpPr/>
          <p:nvPr/>
        </p:nvSpPr>
        <p:spPr>
          <a:xfrm>
            <a:off x="1201320" y="4241880"/>
            <a:ext cx="4540680" cy="17089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strike="noStrike" spc="154">
                <a:solidFill>
                  <a:srgbClr val="1D1D1B"/>
                </a:solidFill>
                <a:latin typeface="Trebuchet MS"/>
                <a:ea typeface="DejaVu Sans"/>
              </a:rPr>
              <a:t>ΒΙΩΣΙΜΌΤΗΤΑ:</a:t>
            </a:r>
            <a:endParaRPr lang="el-GR" sz="1800" b="0" strike="noStrike" spc="-1">
              <a:latin typeface="Arial"/>
            </a:endParaRPr>
          </a:p>
          <a:p>
            <a:pPr marL="12600">
              <a:lnSpc>
                <a:spcPct val="100000"/>
              </a:lnSpc>
              <a:spcBef>
                <a:spcPts val="99"/>
              </a:spcBef>
              <a:buNone/>
            </a:pPr>
            <a:r>
              <a:rPr lang="el-GR" sz="1800" b="0" strike="noStrike" spc="154">
                <a:solidFill>
                  <a:srgbClr val="1D1D1B"/>
                </a:solidFill>
                <a:latin typeface="Trebuchet MS"/>
                <a:ea typeface="DejaVu Sans"/>
              </a:rPr>
              <a:t>ΟΙΚΟΝΟΜΙΚΕΣ ΕΥΚΑΙΡΙΕΣ &amp;</a:t>
            </a:r>
            <a:endParaRPr lang="el-GR" sz="1800" b="0" strike="noStrike" spc="-1">
              <a:latin typeface="Arial"/>
            </a:endParaRPr>
          </a:p>
          <a:p>
            <a:pPr marL="12600">
              <a:lnSpc>
                <a:spcPct val="100000"/>
              </a:lnSpc>
              <a:spcBef>
                <a:spcPts val="99"/>
              </a:spcBef>
              <a:buNone/>
            </a:pPr>
            <a:r>
              <a:rPr lang="el-GR" sz="1800" b="0" strike="noStrike" spc="154">
                <a:solidFill>
                  <a:srgbClr val="1D1D1B"/>
                </a:solidFill>
                <a:latin typeface="Trebuchet MS"/>
                <a:ea typeface="DejaVu Sans"/>
              </a:rPr>
              <a:t>ΑΝΘΡΩΠΙΝΟΙ ΠΟΡΟΙ</a:t>
            </a:r>
            <a:endParaRPr lang="el-GR" sz="1800" b="0" strike="noStrike" spc="-1">
              <a:latin typeface="Arial"/>
            </a:endParaRPr>
          </a:p>
          <a:p>
            <a:pPr marL="12600">
              <a:lnSpc>
                <a:spcPct val="100000"/>
              </a:lnSpc>
              <a:spcBef>
                <a:spcPts val="99"/>
              </a:spcBef>
              <a:buNone/>
            </a:pPr>
            <a:r>
              <a:rPr lang="el-GR" sz="1800" b="0" strike="noStrike" spc="154">
                <a:solidFill>
                  <a:srgbClr val="1D1D1B"/>
                </a:solidFill>
                <a:latin typeface="Trebuchet MS"/>
                <a:ea typeface="DejaVu Sans"/>
              </a:rPr>
              <a:t>Χρηματοδότηση της ιδέας σας:</a:t>
            </a:r>
            <a:endParaRPr lang="el-GR" sz="1800" b="0" strike="noStrike" spc="-1">
              <a:latin typeface="Arial"/>
            </a:endParaRPr>
          </a:p>
          <a:p>
            <a:pPr marL="12600">
              <a:lnSpc>
                <a:spcPct val="100000"/>
              </a:lnSpc>
              <a:spcBef>
                <a:spcPts val="99"/>
              </a:spcBef>
              <a:buNone/>
            </a:pPr>
            <a:r>
              <a:rPr lang="el-GR" sz="1800" b="0" strike="noStrike" spc="154">
                <a:solidFill>
                  <a:srgbClr val="1D1D1B"/>
                </a:solidFill>
                <a:latin typeface="Trebuchet MS"/>
                <a:ea typeface="DejaVu Sans"/>
              </a:rPr>
              <a:t>πώς να λάβετε την υποστήριξη που χρειάζεστε</a:t>
            </a:r>
            <a:endParaRPr lang="el-GR" sz="1800" b="0" strike="noStrike" spc="-1">
              <a:latin typeface="Arial"/>
            </a:endParaRPr>
          </a:p>
        </p:txBody>
      </p:sp>
      <p:grpSp>
        <p:nvGrpSpPr>
          <p:cNvPr id="278" name="object 88"/>
          <p:cNvGrpSpPr/>
          <p:nvPr/>
        </p:nvGrpSpPr>
        <p:grpSpPr>
          <a:xfrm>
            <a:off x="1214280" y="647640"/>
            <a:ext cx="8843400" cy="2681280"/>
            <a:chOff x="1214280" y="647640"/>
            <a:chExt cx="8843400" cy="2681280"/>
          </a:xfrm>
        </p:grpSpPr>
        <p:sp>
          <p:nvSpPr>
            <p:cNvPr id="279" name="object 89"/>
            <p:cNvSpPr/>
            <p:nvPr/>
          </p:nvSpPr>
          <p:spPr>
            <a:xfrm>
              <a:off x="1214280" y="2668680"/>
              <a:ext cx="3109680" cy="660240"/>
            </a:xfrm>
            <a:custGeom>
              <a:avLst/>
              <a:gdLst/>
              <a:ahLst/>
              <a:cxnLst/>
              <a:rect l="l" t="t" r="r" b="b"/>
              <a:pathLst>
                <a:path w="3110229" h="661035">
                  <a:moveTo>
                    <a:pt x="182130" y="410629"/>
                  </a:moveTo>
                  <a:lnTo>
                    <a:pt x="181038" y="408025"/>
                  </a:lnTo>
                  <a:lnTo>
                    <a:pt x="176745" y="403910"/>
                  </a:lnTo>
                  <a:lnTo>
                    <a:pt x="174028" y="402882"/>
                  </a:lnTo>
                  <a:lnTo>
                    <a:pt x="29591" y="402882"/>
                  </a:lnTo>
                  <a:lnTo>
                    <a:pt x="26924" y="403974"/>
                  </a:lnTo>
                  <a:lnTo>
                    <a:pt x="22364" y="408330"/>
                  </a:lnTo>
                  <a:lnTo>
                    <a:pt x="21336" y="410629"/>
                  </a:lnTo>
                  <a:lnTo>
                    <a:pt x="21221" y="649008"/>
                  </a:lnTo>
                  <a:lnTo>
                    <a:pt x="22313" y="651548"/>
                  </a:lnTo>
                  <a:lnTo>
                    <a:pt x="26606" y="655904"/>
                  </a:lnTo>
                  <a:lnTo>
                    <a:pt x="29451" y="656996"/>
                  </a:lnTo>
                  <a:lnTo>
                    <a:pt x="36296" y="656996"/>
                  </a:lnTo>
                  <a:lnTo>
                    <a:pt x="39001" y="655904"/>
                  </a:lnTo>
                  <a:lnTo>
                    <a:pt x="43307" y="651548"/>
                  </a:lnTo>
                  <a:lnTo>
                    <a:pt x="44373" y="649008"/>
                  </a:lnTo>
                  <a:lnTo>
                    <a:pt x="44373" y="536473"/>
                  </a:lnTo>
                  <a:lnTo>
                    <a:pt x="156933" y="536473"/>
                  </a:lnTo>
                  <a:lnTo>
                    <a:pt x="159677" y="535508"/>
                  </a:lnTo>
                  <a:lnTo>
                    <a:pt x="161836" y="533565"/>
                  </a:lnTo>
                  <a:lnTo>
                    <a:pt x="163969" y="531634"/>
                  </a:lnTo>
                  <a:lnTo>
                    <a:pt x="165061" y="529094"/>
                  </a:lnTo>
                  <a:lnTo>
                    <a:pt x="165061" y="523036"/>
                  </a:lnTo>
                  <a:lnTo>
                    <a:pt x="163969" y="520560"/>
                  </a:lnTo>
                  <a:lnTo>
                    <a:pt x="162013" y="518680"/>
                  </a:lnTo>
                  <a:lnTo>
                    <a:pt x="159677" y="516445"/>
                  </a:lnTo>
                  <a:lnTo>
                    <a:pt x="156933" y="515416"/>
                  </a:lnTo>
                  <a:lnTo>
                    <a:pt x="44373" y="515416"/>
                  </a:lnTo>
                  <a:lnTo>
                    <a:pt x="44373" y="424307"/>
                  </a:lnTo>
                  <a:lnTo>
                    <a:pt x="174028" y="424307"/>
                  </a:lnTo>
                  <a:lnTo>
                    <a:pt x="176745" y="423265"/>
                  </a:lnTo>
                  <a:lnTo>
                    <a:pt x="177952" y="422122"/>
                  </a:lnTo>
                  <a:lnTo>
                    <a:pt x="181038" y="419163"/>
                  </a:lnTo>
                  <a:lnTo>
                    <a:pt x="182130" y="416674"/>
                  </a:lnTo>
                  <a:lnTo>
                    <a:pt x="182130" y="410629"/>
                  </a:lnTo>
                  <a:close/>
                  <a:moveTo>
                    <a:pt x="185928" y="192036"/>
                  </a:moveTo>
                  <a:lnTo>
                    <a:pt x="176212" y="154114"/>
                  </a:lnTo>
                  <a:lnTo>
                    <a:pt x="142481" y="128041"/>
                  </a:lnTo>
                  <a:lnTo>
                    <a:pt x="92202" y="112826"/>
                  </a:lnTo>
                  <a:lnTo>
                    <a:pt x="84226" y="110413"/>
                  </a:lnTo>
                  <a:lnTo>
                    <a:pt x="47053" y="90576"/>
                  </a:lnTo>
                  <a:lnTo>
                    <a:pt x="38709" y="77076"/>
                  </a:lnTo>
                  <a:lnTo>
                    <a:pt x="38709" y="59651"/>
                  </a:lnTo>
                  <a:lnTo>
                    <a:pt x="66776" y="32854"/>
                  </a:lnTo>
                  <a:lnTo>
                    <a:pt x="97510" y="27940"/>
                  </a:lnTo>
                  <a:lnTo>
                    <a:pt x="105346" y="27940"/>
                  </a:lnTo>
                  <a:lnTo>
                    <a:pt x="149237" y="43561"/>
                  </a:lnTo>
                  <a:lnTo>
                    <a:pt x="158991" y="52273"/>
                  </a:lnTo>
                  <a:lnTo>
                    <a:pt x="161264" y="54229"/>
                  </a:lnTo>
                  <a:lnTo>
                    <a:pt x="182143" y="44284"/>
                  </a:lnTo>
                  <a:lnTo>
                    <a:pt x="182143" y="36309"/>
                  </a:lnTo>
                  <a:lnTo>
                    <a:pt x="151168" y="11226"/>
                  </a:lnTo>
                  <a:lnTo>
                    <a:pt x="108927" y="457"/>
                  </a:lnTo>
                  <a:lnTo>
                    <a:pt x="97510" y="0"/>
                  </a:lnTo>
                  <a:lnTo>
                    <a:pt x="84797" y="533"/>
                  </a:lnTo>
                  <a:lnTo>
                    <a:pt x="41719" y="13233"/>
                  </a:lnTo>
                  <a:lnTo>
                    <a:pt x="14732" y="40792"/>
                  </a:lnTo>
                  <a:lnTo>
                    <a:pt x="8343" y="68973"/>
                  </a:lnTo>
                  <a:lnTo>
                    <a:pt x="8712" y="76885"/>
                  </a:lnTo>
                  <a:lnTo>
                    <a:pt x="25704" y="113665"/>
                  </a:lnTo>
                  <a:lnTo>
                    <a:pt x="63436" y="135305"/>
                  </a:lnTo>
                  <a:lnTo>
                    <a:pt x="97586" y="144614"/>
                  </a:lnTo>
                  <a:lnTo>
                    <a:pt x="106565" y="147154"/>
                  </a:lnTo>
                  <a:lnTo>
                    <a:pt x="141592" y="164274"/>
                  </a:lnTo>
                  <a:lnTo>
                    <a:pt x="155181" y="192760"/>
                  </a:lnTo>
                  <a:lnTo>
                    <a:pt x="155181" y="200748"/>
                  </a:lnTo>
                  <a:lnTo>
                    <a:pt x="125793" y="227977"/>
                  </a:lnTo>
                  <a:lnTo>
                    <a:pt x="95605" y="233057"/>
                  </a:lnTo>
                  <a:lnTo>
                    <a:pt x="85064" y="232600"/>
                  </a:lnTo>
                  <a:lnTo>
                    <a:pt x="48234" y="221754"/>
                  </a:lnTo>
                  <a:lnTo>
                    <a:pt x="21882" y="202082"/>
                  </a:lnTo>
                  <a:lnTo>
                    <a:pt x="18707" y="200748"/>
                  </a:lnTo>
                  <a:lnTo>
                    <a:pt x="10871" y="200748"/>
                  </a:lnTo>
                  <a:lnTo>
                    <a:pt x="7277" y="202260"/>
                  </a:lnTo>
                  <a:lnTo>
                    <a:pt x="1447" y="208318"/>
                  </a:lnTo>
                  <a:lnTo>
                    <a:pt x="0" y="211772"/>
                  </a:lnTo>
                  <a:lnTo>
                    <a:pt x="0" y="218046"/>
                  </a:lnTo>
                  <a:lnTo>
                    <a:pt x="36512" y="248805"/>
                  </a:lnTo>
                  <a:lnTo>
                    <a:pt x="82753" y="260870"/>
                  </a:lnTo>
                  <a:lnTo>
                    <a:pt x="96367" y="261366"/>
                  </a:lnTo>
                  <a:lnTo>
                    <a:pt x="108762" y="260654"/>
                  </a:lnTo>
                  <a:lnTo>
                    <a:pt x="151714" y="247243"/>
                  </a:lnTo>
                  <a:lnTo>
                    <a:pt x="179298" y="219532"/>
                  </a:lnTo>
                  <a:lnTo>
                    <a:pt x="185191" y="201752"/>
                  </a:lnTo>
                  <a:lnTo>
                    <a:pt x="185928" y="192036"/>
                  </a:lnTo>
                  <a:close/>
                  <a:moveTo>
                    <a:pt x="423062" y="13309"/>
                  </a:moveTo>
                  <a:lnTo>
                    <a:pt x="421563" y="9969"/>
                  </a:lnTo>
                  <a:lnTo>
                    <a:pt x="415480" y="4889"/>
                  </a:lnTo>
                  <a:lnTo>
                    <a:pt x="411810" y="3632"/>
                  </a:lnTo>
                  <a:lnTo>
                    <a:pt x="226758" y="3632"/>
                  </a:lnTo>
                  <a:lnTo>
                    <a:pt x="223164" y="4889"/>
                  </a:lnTo>
                  <a:lnTo>
                    <a:pt x="217347" y="9969"/>
                  </a:lnTo>
                  <a:lnTo>
                    <a:pt x="215900" y="13309"/>
                  </a:lnTo>
                  <a:lnTo>
                    <a:pt x="216001" y="21780"/>
                  </a:lnTo>
                  <a:lnTo>
                    <a:pt x="217347" y="24853"/>
                  </a:lnTo>
                  <a:lnTo>
                    <a:pt x="220243" y="27406"/>
                  </a:lnTo>
                  <a:lnTo>
                    <a:pt x="223164" y="29946"/>
                  </a:lnTo>
                  <a:lnTo>
                    <a:pt x="226758" y="31203"/>
                  </a:lnTo>
                  <a:lnTo>
                    <a:pt x="303161" y="31203"/>
                  </a:lnTo>
                  <a:lnTo>
                    <a:pt x="303161" y="246976"/>
                  </a:lnTo>
                  <a:lnTo>
                    <a:pt x="304685" y="250482"/>
                  </a:lnTo>
                  <a:lnTo>
                    <a:pt x="307721" y="253390"/>
                  </a:lnTo>
                  <a:lnTo>
                    <a:pt x="310769" y="256273"/>
                  </a:lnTo>
                  <a:lnTo>
                    <a:pt x="314540" y="257733"/>
                  </a:lnTo>
                  <a:lnTo>
                    <a:pt x="323900" y="257733"/>
                  </a:lnTo>
                  <a:lnTo>
                    <a:pt x="327825" y="256273"/>
                  </a:lnTo>
                  <a:lnTo>
                    <a:pt x="330873" y="253390"/>
                  </a:lnTo>
                  <a:lnTo>
                    <a:pt x="333895" y="250482"/>
                  </a:lnTo>
                  <a:lnTo>
                    <a:pt x="335407" y="246976"/>
                  </a:lnTo>
                  <a:lnTo>
                    <a:pt x="335407" y="31203"/>
                  </a:lnTo>
                  <a:lnTo>
                    <a:pt x="411810" y="31203"/>
                  </a:lnTo>
                  <a:lnTo>
                    <a:pt x="415480" y="30010"/>
                  </a:lnTo>
                  <a:lnTo>
                    <a:pt x="421563" y="25171"/>
                  </a:lnTo>
                  <a:lnTo>
                    <a:pt x="423062" y="21780"/>
                  </a:lnTo>
                  <a:lnTo>
                    <a:pt x="423062" y="18516"/>
                  </a:lnTo>
                  <a:lnTo>
                    <a:pt x="423062" y="13309"/>
                  </a:lnTo>
                  <a:close/>
                  <a:moveTo>
                    <a:pt x="469366" y="529945"/>
                  </a:moveTo>
                  <a:lnTo>
                    <a:pt x="464134" y="489686"/>
                  </a:lnTo>
                  <a:lnTo>
                    <a:pt x="445096" y="450011"/>
                  </a:lnTo>
                  <a:lnTo>
                    <a:pt x="445096" y="529945"/>
                  </a:lnTo>
                  <a:lnTo>
                    <a:pt x="444271" y="545617"/>
                  </a:lnTo>
                  <a:lnTo>
                    <a:pt x="432003" y="586740"/>
                  </a:lnTo>
                  <a:lnTo>
                    <a:pt x="406704" y="617486"/>
                  </a:lnTo>
                  <a:lnTo>
                    <a:pt x="370801" y="635406"/>
                  </a:lnTo>
                  <a:lnTo>
                    <a:pt x="342252" y="638848"/>
                  </a:lnTo>
                  <a:lnTo>
                    <a:pt x="327672" y="637984"/>
                  </a:lnTo>
                  <a:lnTo>
                    <a:pt x="288950" y="625055"/>
                  </a:lnTo>
                  <a:lnTo>
                    <a:pt x="259702" y="598335"/>
                  </a:lnTo>
                  <a:lnTo>
                    <a:pt x="242697" y="560298"/>
                  </a:lnTo>
                  <a:lnTo>
                    <a:pt x="239433" y="529945"/>
                  </a:lnTo>
                  <a:lnTo>
                    <a:pt x="240245" y="514273"/>
                  </a:lnTo>
                  <a:lnTo>
                    <a:pt x="252514" y="473125"/>
                  </a:lnTo>
                  <a:lnTo>
                    <a:pt x="277914" y="442404"/>
                  </a:lnTo>
                  <a:lnTo>
                    <a:pt x="313931" y="424484"/>
                  </a:lnTo>
                  <a:lnTo>
                    <a:pt x="342252" y="421043"/>
                  </a:lnTo>
                  <a:lnTo>
                    <a:pt x="356984" y="421906"/>
                  </a:lnTo>
                  <a:lnTo>
                    <a:pt x="395757" y="434822"/>
                  </a:lnTo>
                  <a:lnTo>
                    <a:pt x="424827" y="461543"/>
                  </a:lnTo>
                  <a:lnTo>
                    <a:pt x="441820" y="499579"/>
                  </a:lnTo>
                  <a:lnTo>
                    <a:pt x="445096" y="529945"/>
                  </a:lnTo>
                  <a:lnTo>
                    <a:pt x="445096" y="450011"/>
                  </a:lnTo>
                  <a:lnTo>
                    <a:pt x="415798" y="421043"/>
                  </a:lnTo>
                  <a:lnTo>
                    <a:pt x="381342" y="404660"/>
                  </a:lnTo>
                  <a:lnTo>
                    <a:pt x="342252" y="399249"/>
                  </a:lnTo>
                  <a:lnTo>
                    <a:pt x="328676" y="399859"/>
                  </a:lnTo>
                  <a:lnTo>
                    <a:pt x="291223" y="408863"/>
                  </a:lnTo>
                  <a:lnTo>
                    <a:pt x="250812" y="436092"/>
                  </a:lnTo>
                  <a:lnTo>
                    <a:pt x="224459" y="477494"/>
                  </a:lnTo>
                  <a:lnTo>
                    <a:pt x="215722" y="515912"/>
                  </a:lnTo>
                  <a:lnTo>
                    <a:pt x="215150" y="529945"/>
                  </a:lnTo>
                  <a:lnTo>
                    <a:pt x="215722" y="543979"/>
                  </a:lnTo>
                  <a:lnTo>
                    <a:pt x="224459" y="582396"/>
                  </a:lnTo>
                  <a:lnTo>
                    <a:pt x="250812" y="623773"/>
                  </a:lnTo>
                  <a:lnTo>
                    <a:pt x="291223" y="651002"/>
                  </a:lnTo>
                  <a:lnTo>
                    <a:pt x="328676" y="660019"/>
                  </a:lnTo>
                  <a:lnTo>
                    <a:pt x="342252" y="660615"/>
                  </a:lnTo>
                  <a:lnTo>
                    <a:pt x="355828" y="660019"/>
                  </a:lnTo>
                  <a:lnTo>
                    <a:pt x="393293" y="651002"/>
                  </a:lnTo>
                  <a:lnTo>
                    <a:pt x="415785" y="638848"/>
                  </a:lnTo>
                  <a:lnTo>
                    <a:pt x="424764" y="632091"/>
                  </a:lnTo>
                  <a:lnTo>
                    <a:pt x="454939" y="593902"/>
                  </a:lnTo>
                  <a:lnTo>
                    <a:pt x="467042" y="557403"/>
                  </a:lnTo>
                  <a:lnTo>
                    <a:pt x="468782" y="543979"/>
                  </a:lnTo>
                  <a:lnTo>
                    <a:pt x="469366" y="529945"/>
                  </a:lnTo>
                  <a:close/>
                  <a:moveTo>
                    <a:pt x="675208" y="245033"/>
                  </a:moveTo>
                  <a:lnTo>
                    <a:pt x="672934" y="237782"/>
                  </a:lnTo>
                  <a:lnTo>
                    <a:pt x="670598" y="234873"/>
                  </a:lnTo>
                  <a:lnTo>
                    <a:pt x="664273" y="231013"/>
                  </a:lnTo>
                  <a:lnTo>
                    <a:pt x="662114" y="228650"/>
                  </a:lnTo>
                  <a:lnTo>
                    <a:pt x="655294" y="191668"/>
                  </a:lnTo>
                  <a:lnTo>
                    <a:pt x="654723" y="184289"/>
                  </a:lnTo>
                  <a:lnTo>
                    <a:pt x="634492" y="148107"/>
                  </a:lnTo>
                  <a:lnTo>
                    <a:pt x="625500" y="141579"/>
                  </a:lnTo>
                  <a:lnTo>
                    <a:pt x="624928" y="141160"/>
                  </a:lnTo>
                  <a:lnTo>
                    <a:pt x="621525" y="139636"/>
                  </a:lnTo>
                  <a:lnTo>
                    <a:pt x="623608" y="138747"/>
                  </a:lnTo>
                  <a:lnTo>
                    <a:pt x="654621" y="110401"/>
                  </a:lnTo>
                  <a:lnTo>
                    <a:pt x="664019" y="75514"/>
                  </a:lnTo>
                  <a:lnTo>
                    <a:pt x="663384" y="65290"/>
                  </a:lnTo>
                  <a:lnTo>
                    <a:pt x="642912" y="24688"/>
                  </a:lnTo>
                  <a:lnTo>
                    <a:pt x="642150" y="23863"/>
                  </a:lnTo>
                  <a:lnTo>
                    <a:pt x="634923" y="17945"/>
                  </a:lnTo>
                  <a:lnTo>
                    <a:pt x="631393" y="15748"/>
                  </a:lnTo>
                  <a:lnTo>
                    <a:pt x="631393" y="76250"/>
                  </a:lnTo>
                  <a:lnTo>
                    <a:pt x="630999" y="83489"/>
                  </a:lnTo>
                  <a:lnTo>
                    <a:pt x="602742" y="125615"/>
                  </a:lnTo>
                  <a:lnTo>
                    <a:pt x="588505" y="128511"/>
                  </a:lnTo>
                  <a:lnTo>
                    <a:pt x="500087" y="128511"/>
                  </a:lnTo>
                  <a:lnTo>
                    <a:pt x="500087" y="31584"/>
                  </a:lnTo>
                  <a:lnTo>
                    <a:pt x="586613" y="31584"/>
                  </a:lnTo>
                  <a:lnTo>
                    <a:pt x="624230" y="51054"/>
                  </a:lnTo>
                  <a:lnTo>
                    <a:pt x="631393" y="76250"/>
                  </a:lnTo>
                  <a:lnTo>
                    <a:pt x="631393" y="15748"/>
                  </a:lnTo>
                  <a:lnTo>
                    <a:pt x="588505" y="3644"/>
                  </a:lnTo>
                  <a:lnTo>
                    <a:pt x="479488" y="3644"/>
                  </a:lnTo>
                  <a:lnTo>
                    <a:pt x="475881" y="5029"/>
                  </a:lnTo>
                  <a:lnTo>
                    <a:pt x="470052" y="10604"/>
                  </a:lnTo>
                  <a:lnTo>
                    <a:pt x="468604" y="14046"/>
                  </a:lnTo>
                  <a:lnTo>
                    <a:pt x="468604" y="246989"/>
                  </a:lnTo>
                  <a:lnTo>
                    <a:pt x="470306" y="250494"/>
                  </a:lnTo>
                  <a:lnTo>
                    <a:pt x="477151" y="256286"/>
                  </a:lnTo>
                  <a:lnTo>
                    <a:pt x="481253" y="257746"/>
                  </a:lnTo>
                  <a:lnTo>
                    <a:pt x="490359" y="257746"/>
                  </a:lnTo>
                  <a:lnTo>
                    <a:pt x="500087" y="154647"/>
                  </a:lnTo>
                  <a:lnTo>
                    <a:pt x="585724" y="154647"/>
                  </a:lnTo>
                  <a:lnTo>
                    <a:pt x="623671" y="180428"/>
                  </a:lnTo>
                  <a:lnTo>
                    <a:pt x="624928" y="186842"/>
                  </a:lnTo>
                  <a:lnTo>
                    <a:pt x="624928" y="194576"/>
                  </a:lnTo>
                  <a:lnTo>
                    <a:pt x="625157" y="204368"/>
                  </a:lnTo>
                  <a:lnTo>
                    <a:pt x="634415" y="241350"/>
                  </a:lnTo>
                  <a:lnTo>
                    <a:pt x="649973" y="255193"/>
                  </a:lnTo>
                  <a:lnTo>
                    <a:pt x="652005" y="256413"/>
                  </a:lnTo>
                  <a:lnTo>
                    <a:pt x="654392" y="257136"/>
                  </a:lnTo>
                  <a:lnTo>
                    <a:pt x="659955" y="257632"/>
                  </a:lnTo>
                  <a:lnTo>
                    <a:pt x="662749" y="257327"/>
                  </a:lnTo>
                  <a:lnTo>
                    <a:pt x="668312" y="255625"/>
                  </a:lnTo>
                  <a:lnTo>
                    <a:pt x="670458" y="254127"/>
                  </a:lnTo>
                  <a:lnTo>
                    <a:pt x="671982" y="251942"/>
                  </a:lnTo>
                  <a:lnTo>
                    <a:pt x="674509" y="248551"/>
                  </a:lnTo>
                  <a:lnTo>
                    <a:pt x="675208" y="245033"/>
                  </a:lnTo>
                  <a:close/>
                  <a:moveTo>
                    <a:pt x="723138" y="646239"/>
                  </a:moveTo>
                  <a:lnTo>
                    <a:pt x="721372" y="640905"/>
                  </a:lnTo>
                  <a:lnTo>
                    <a:pt x="719658" y="638860"/>
                  </a:lnTo>
                  <a:lnTo>
                    <a:pt x="717143" y="637400"/>
                  </a:lnTo>
                  <a:lnTo>
                    <a:pt x="714336" y="635711"/>
                  </a:lnTo>
                  <a:lnTo>
                    <a:pt x="704621" y="593102"/>
                  </a:lnTo>
                  <a:lnTo>
                    <a:pt x="703986" y="584352"/>
                  </a:lnTo>
                  <a:lnTo>
                    <a:pt x="683069" y="545807"/>
                  </a:lnTo>
                  <a:lnTo>
                    <a:pt x="666254" y="536511"/>
                  </a:lnTo>
                  <a:lnTo>
                    <a:pt x="671055" y="534720"/>
                  </a:lnTo>
                  <a:lnTo>
                    <a:pt x="702779" y="507352"/>
                  </a:lnTo>
                  <a:lnTo>
                    <a:pt x="712203" y="471500"/>
                  </a:lnTo>
                  <a:lnTo>
                    <a:pt x="711606" y="461949"/>
                  </a:lnTo>
                  <a:lnTo>
                    <a:pt x="691007" y="422363"/>
                  </a:lnTo>
                  <a:lnTo>
                    <a:pt x="687908" y="419900"/>
                  </a:lnTo>
                  <a:lnTo>
                    <a:pt x="687908" y="472224"/>
                  </a:lnTo>
                  <a:lnTo>
                    <a:pt x="687476" y="480148"/>
                  </a:lnTo>
                  <a:lnTo>
                    <a:pt x="667918" y="516458"/>
                  </a:lnTo>
                  <a:lnTo>
                    <a:pt x="638200" y="528497"/>
                  </a:lnTo>
                  <a:lnTo>
                    <a:pt x="547141" y="528497"/>
                  </a:lnTo>
                  <a:lnTo>
                    <a:pt x="547141" y="424319"/>
                  </a:lnTo>
                  <a:lnTo>
                    <a:pt x="635165" y="424319"/>
                  </a:lnTo>
                  <a:lnTo>
                    <a:pt x="673303" y="437921"/>
                  </a:lnTo>
                  <a:lnTo>
                    <a:pt x="687908" y="472224"/>
                  </a:lnTo>
                  <a:lnTo>
                    <a:pt x="687908" y="419900"/>
                  </a:lnTo>
                  <a:lnTo>
                    <a:pt x="647598" y="403453"/>
                  </a:lnTo>
                  <a:lnTo>
                    <a:pt x="637070" y="402894"/>
                  </a:lnTo>
                  <a:lnTo>
                    <a:pt x="531583" y="402894"/>
                  </a:lnTo>
                  <a:lnTo>
                    <a:pt x="528929" y="403987"/>
                  </a:lnTo>
                  <a:lnTo>
                    <a:pt x="524370" y="408330"/>
                  </a:lnTo>
                  <a:lnTo>
                    <a:pt x="523227" y="410883"/>
                  </a:lnTo>
                  <a:lnTo>
                    <a:pt x="523227" y="649008"/>
                  </a:lnTo>
                  <a:lnTo>
                    <a:pt x="524421" y="651560"/>
                  </a:lnTo>
                  <a:lnTo>
                    <a:pt x="529234" y="655916"/>
                  </a:lnTo>
                  <a:lnTo>
                    <a:pt x="532345" y="656996"/>
                  </a:lnTo>
                  <a:lnTo>
                    <a:pt x="539419" y="656996"/>
                  </a:lnTo>
                  <a:lnTo>
                    <a:pt x="542086" y="655916"/>
                  </a:lnTo>
                  <a:lnTo>
                    <a:pt x="546138" y="651560"/>
                  </a:lnTo>
                  <a:lnTo>
                    <a:pt x="547141" y="649008"/>
                  </a:lnTo>
                  <a:lnTo>
                    <a:pt x="547141" y="548462"/>
                  </a:lnTo>
                  <a:lnTo>
                    <a:pt x="636689" y="548462"/>
                  </a:lnTo>
                  <a:lnTo>
                    <a:pt x="673544" y="565289"/>
                  </a:lnTo>
                  <a:lnTo>
                    <a:pt x="681469" y="585127"/>
                  </a:lnTo>
                  <a:lnTo>
                    <a:pt x="681469" y="594563"/>
                  </a:lnTo>
                  <a:lnTo>
                    <a:pt x="681697" y="604672"/>
                  </a:lnTo>
                  <a:lnTo>
                    <a:pt x="690511" y="641997"/>
                  </a:lnTo>
                  <a:lnTo>
                    <a:pt x="709015" y="656640"/>
                  </a:lnTo>
                  <a:lnTo>
                    <a:pt x="713079" y="656640"/>
                  </a:lnTo>
                  <a:lnTo>
                    <a:pt x="715048" y="656221"/>
                  </a:lnTo>
                  <a:lnTo>
                    <a:pt x="718832" y="654519"/>
                  </a:lnTo>
                  <a:lnTo>
                    <a:pt x="720280" y="653148"/>
                  </a:lnTo>
                  <a:lnTo>
                    <a:pt x="721283" y="651192"/>
                  </a:lnTo>
                  <a:lnTo>
                    <a:pt x="722807" y="648779"/>
                  </a:lnTo>
                  <a:lnTo>
                    <a:pt x="723138" y="646239"/>
                  </a:lnTo>
                  <a:close/>
                  <a:moveTo>
                    <a:pt x="890917" y="13677"/>
                  </a:moveTo>
                  <a:lnTo>
                    <a:pt x="889393" y="10274"/>
                  </a:lnTo>
                  <a:lnTo>
                    <a:pt x="883335" y="4953"/>
                  </a:lnTo>
                  <a:lnTo>
                    <a:pt x="879652" y="3632"/>
                  </a:lnTo>
                  <a:lnTo>
                    <a:pt x="735977" y="3632"/>
                  </a:lnTo>
                  <a:lnTo>
                    <a:pt x="732370" y="5016"/>
                  </a:lnTo>
                  <a:lnTo>
                    <a:pt x="726554" y="10591"/>
                  </a:lnTo>
                  <a:lnTo>
                    <a:pt x="725093" y="14033"/>
                  </a:lnTo>
                  <a:lnTo>
                    <a:pt x="725093" y="246976"/>
                  </a:lnTo>
                  <a:lnTo>
                    <a:pt x="726554" y="250482"/>
                  </a:lnTo>
                  <a:lnTo>
                    <a:pt x="732370" y="256273"/>
                  </a:lnTo>
                  <a:lnTo>
                    <a:pt x="735977" y="257733"/>
                  </a:lnTo>
                  <a:lnTo>
                    <a:pt x="879652" y="257733"/>
                  </a:lnTo>
                  <a:lnTo>
                    <a:pt x="883335" y="256400"/>
                  </a:lnTo>
                  <a:lnTo>
                    <a:pt x="886371" y="253758"/>
                  </a:lnTo>
                  <a:lnTo>
                    <a:pt x="889393" y="251079"/>
                  </a:lnTo>
                  <a:lnTo>
                    <a:pt x="890917" y="247688"/>
                  </a:lnTo>
                  <a:lnTo>
                    <a:pt x="890917" y="239953"/>
                  </a:lnTo>
                  <a:lnTo>
                    <a:pt x="889393" y="236677"/>
                  </a:lnTo>
                  <a:lnTo>
                    <a:pt x="884466" y="231965"/>
                  </a:lnTo>
                  <a:lnTo>
                    <a:pt x="883335" y="230873"/>
                  </a:lnTo>
                  <a:lnTo>
                    <a:pt x="879652" y="229425"/>
                  </a:lnTo>
                  <a:lnTo>
                    <a:pt x="756589" y="229425"/>
                  </a:lnTo>
                  <a:lnTo>
                    <a:pt x="756589" y="141211"/>
                  </a:lnTo>
                  <a:lnTo>
                    <a:pt x="862571" y="141211"/>
                  </a:lnTo>
                  <a:lnTo>
                    <a:pt x="866241" y="139941"/>
                  </a:lnTo>
                  <a:lnTo>
                    <a:pt x="868629" y="137934"/>
                  </a:lnTo>
                  <a:lnTo>
                    <a:pt x="872324" y="134861"/>
                  </a:lnTo>
                  <a:lnTo>
                    <a:pt x="873836" y="131533"/>
                  </a:lnTo>
                  <a:lnTo>
                    <a:pt x="873836" y="123291"/>
                  </a:lnTo>
                  <a:lnTo>
                    <a:pt x="872324" y="119913"/>
                  </a:lnTo>
                  <a:lnTo>
                    <a:pt x="869276" y="117246"/>
                  </a:lnTo>
                  <a:lnTo>
                    <a:pt x="866241" y="114592"/>
                  </a:lnTo>
                  <a:lnTo>
                    <a:pt x="862571" y="113245"/>
                  </a:lnTo>
                  <a:lnTo>
                    <a:pt x="756589" y="113245"/>
                  </a:lnTo>
                  <a:lnTo>
                    <a:pt x="756589" y="31572"/>
                  </a:lnTo>
                  <a:lnTo>
                    <a:pt x="879652" y="31572"/>
                  </a:lnTo>
                  <a:lnTo>
                    <a:pt x="883335" y="30314"/>
                  </a:lnTo>
                  <a:lnTo>
                    <a:pt x="889165" y="25412"/>
                  </a:lnTo>
                  <a:lnTo>
                    <a:pt x="889393" y="25222"/>
                  </a:lnTo>
                  <a:lnTo>
                    <a:pt x="890917" y="21894"/>
                  </a:lnTo>
                  <a:lnTo>
                    <a:pt x="890917" y="13677"/>
                  </a:lnTo>
                  <a:close/>
                  <a:moveTo>
                    <a:pt x="1080960" y="646239"/>
                  </a:moveTo>
                  <a:lnTo>
                    <a:pt x="1079182" y="640905"/>
                  </a:lnTo>
                  <a:lnTo>
                    <a:pt x="1077480" y="638860"/>
                  </a:lnTo>
                  <a:lnTo>
                    <a:pt x="1074953" y="637400"/>
                  </a:lnTo>
                  <a:lnTo>
                    <a:pt x="1072159" y="635711"/>
                  </a:lnTo>
                  <a:lnTo>
                    <a:pt x="1062418" y="593102"/>
                  </a:lnTo>
                  <a:lnTo>
                    <a:pt x="1061796" y="584352"/>
                  </a:lnTo>
                  <a:lnTo>
                    <a:pt x="1040879" y="545807"/>
                  </a:lnTo>
                  <a:lnTo>
                    <a:pt x="1025842" y="537210"/>
                  </a:lnTo>
                  <a:lnTo>
                    <a:pt x="1024077" y="536511"/>
                  </a:lnTo>
                  <a:lnTo>
                    <a:pt x="1056640" y="513283"/>
                  </a:lnTo>
                  <a:lnTo>
                    <a:pt x="1070025" y="471500"/>
                  </a:lnTo>
                  <a:lnTo>
                    <a:pt x="1069428" y="461949"/>
                  </a:lnTo>
                  <a:lnTo>
                    <a:pt x="1048816" y="422363"/>
                  </a:lnTo>
                  <a:lnTo>
                    <a:pt x="1045730" y="419900"/>
                  </a:lnTo>
                  <a:lnTo>
                    <a:pt x="1045730" y="472224"/>
                  </a:lnTo>
                  <a:lnTo>
                    <a:pt x="1045298" y="480148"/>
                  </a:lnTo>
                  <a:lnTo>
                    <a:pt x="1025728" y="516458"/>
                  </a:lnTo>
                  <a:lnTo>
                    <a:pt x="996035" y="528497"/>
                  </a:lnTo>
                  <a:lnTo>
                    <a:pt x="904963" y="528497"/>
                  </a:lnTo>
                  <a:lnTo>
                    <a:pt x="904963" y="424319"/>
                  </a:lnTo>
                  <a:lnTo>
                    <a:pt x="992987" y="424319"/>
                  </a:lnTo>
                  <a:lnTo>
                    <a:pt x="1031125" y="437921"/>
                  </a:lnTo>
                  <a:lnTo>
                    <a:pt x="1045730" y="472224"/>
                  </a:lnTo>
                  <a:lnTo>
                    <a:pt x="1045730" y="419900"/>
                  </a:lnTo>
                  <a:lnTo>
                    <a:pt x="1005420" y="403453"/>
                  </a:lnTo>
                  <a:lnTo>
                    <a:pt x="994892" y="402894"/>
                  </a:lnTo>
                  <a:lnTo>
                    <a:pt x="889406" y="402894"/>
                  </a:lnTo>
                  <a:lnTo>
                    <a:pt x="886739" y="403987"/>
                  </a:lnTo>
                  <a:lnTo>
                    <a:pt x="882192" y="408330"/>
                  </a:lnTo>
                  <a:lnTo>
                    <a:pt x="881049" y="410883"/>
                  </a:lnTo>
                  <a:lnTo>
                    <a:pt x="881049" y="649008"/>
                  </a:lnTo>
                  <a:lnTo>
                    <a:pt x="882243" y="651560"/>
                  </a:lnTo>
                  <a:lnTo>
                    <a:pt x="884669" y="653732"/>
                  </a:lnTo>
                  <a:lnTo>
                    <a:pt x="887056" y="655916"/>
                  </a:lnTo>
                  <a:lnTo>
                    <a:pt x="890168" y="656996"/>
                  </a:lnTo>
                  <a:lnTo>
                    <a:pt x="897229" y="656996"/>
                  </a:lnTo>
                  <a:lnTo>
                    <a:pt x="899883" y="655916"/>
                  </a:lnTo>
                  <a:lnTo>
                    <a:pt x="903947" y="651560"/>
                  </a:lnTo>
                  <a:lnTo>
                    <a:pt x="904963" y="649008"/>
                  </a:lnTo>
                  <a:lnTo>
                    <a:pt x="904963" y="548462"/>
                  </a:lnTo>
                  <a:lnTo>
                    <a:pt x="994511" y="548462"/>
                  </a:lnTo>
                  <a:lnTo>
                    <a:pt x="1031367" y="565289"/>
                  </a:lnTo>
                  <a:lnTo>
                    <a:pt x="1039291" y="585127"/>
                  </a:lnTo>
                  <a:lnTo>
                    <a:pt x="1039291" y="594563"/>
                  </a:lnTo>
                  <a:lnTo>
                    <a:pt x="1039520" y="604672"/>
                  </a:lnTo>
                  <a:lnTo>
                    <a:pt x="1048334" y="641997"/>
                  </a:lnTo>
                  <a:lnTo>
                    <a:pt x="1066838" y="656640"/>
                  </a:lnTo>
                  <a:lnTo>
                    <a:pt x="1070889" y="656640"/>
                  </a:lnTo>
                  <a:lnTo>
                    <a:pt x="1072870" y="656221"/>
                  </a:lnTo>
                  <a:lnTo>
                    <a:pt x="1076642" y="654519"/>
                  </a:lnTo>
                  <a:lnTo>
                    <a:pt x="1078103" y="653148"/>
                  </a:lnTo>
                  <a:lnTo>
                    <a:pt x="1079119" y="651192"/>
                  </a:lnTo>
                  <a:lnTo>
                    <a:pt x="1080630" y="648779"/>
                  </a:lnTo>
                  <a:lnTo>
                    <a:pt x="1080960" y="646239"/>
                  </a:lnTo>
                  <a:close/>
                  <a:moveTo>
                    <a:pt x="1107211" y="13677"/>
                  </a:moveTo>
                  <a:lnTo>
                    <a:pt x="1105687" y="10274"/>
                  </a:lnTo>
                  <a:lnTo>
                    <a:pt x="1099616" y="4953"/>
                  </a:lnTo>
                  <a:lnTo>
                    <a:pt x="1095946" y="3632"/>
                  </a:lnTo>
                  <a:lnTo>
                    <a:pt x="952258" y="3632"/>
                  </a:lnTo>
                  <a:lnTo>
                    <a:pt x="948651" y="5016"/>
                  </a:lnTo>
                  <a:lnTo>
                    <a:pt x="942835" y="10591"/>
                  </a:lnTo>
                  <a:lnTo>
                    <a:pt x="941374" y="14033"/>
                  </a:lnTo>
                  <a:lnTo>
                    <a:pt x="941374" y="246976"/>
                  </a:lnTo>
                  <a:lnTo>
                    <a:pt x="942835" y="250482"/>
                  </a:lnTo>
                  <a:lnTo>
                    <a:pt x="948651" y="256273"/>
                  </a:lnTo>
                  <a:lnTo>
                    <a:pt x="952258" y="257733"/>
                  </a:lnTo>
                  <a:lnTo>
                    <a:pt x="1095946" y="257733"/>
                  </a:lnTo>
                  <a:lnTo>
                    <a:pt x="1099616" y="256400"/>
                  </a:lnTo>
                  <a:lnTo>
                    <a:pt x="1102652" y="253758"/>
                  </a:lnTo>
                  <a:lnTo>
                    <a:pt x="1105687" y="251079"/>
                  </a:lnTo>
                  <a:lnTo>
                    <a:pt x="1107211" y="247688"/>
                  </a:lnTo>
                  <a:lnTo>
                    <a:pt x="1107211" y="239953"/>
                  </a:lnTo>
                  <a:lnTo>
                    <a:pt x="972883" y="229425"/>
                  </a:lnTo>
                  <a:lnTo>
                    <a:pt x="972883" y="141211"/>
                  </a:lnTo>
                  <a:lnTo>
                    <a:pt x="1078865" y="141211"/>
                  </a:lnTo>
                  <a:lnTo>
                    <a:pt x="1082548" y="139941"/>
                  </a:lnTo>
                  <a:lnTo>
                    <a:pt x="1084935" y="137934"/>
                  </a:lnTo>
                  <a:lnTo>
                    <a:pt x="1088618" y="134861"/>
                  </a:lnTo>
                  <a:lnTo>
                    <a:pt x="1090117" y="131533"/>
                  </a:lnTo>
                  <a:lnTo>
                    <a:pt x="1090117" y="123291"/>
                  </a:lnTo>
                  <a:lnTo>
                    <a:pt x="1088618" y="119913"/>
                  </a:lnTo>
                  <a:lnTo>
                    <a:pt x="1085570" y="117246"/>
                  </a:lnTo>
                  <a:lnTo>
                    <a:pt x="1082548" y="114592"/>
                  </a:lnTo>
                  <a:lnTo>
                    <a:pt x="1078865" y="113245"/>
                  </a:lnTo>
                  <a:lnTo>
                    <a:pt x="972883" y="113245"/>
                  </a:lnTo>
                  <a:lnTo>
                    <a:pt x="972883" y="31572"/>
                  </a:lnTo>
                  <a:lnTo>
                    <a:pt x="1095946" y="31572"/>
                  </a:lnTo>
                  <a:lnTo>
                    <a:pt x="1099616" y="30314"/>
                  </a:lnTo>
                  <a:lnTo>
                    <a:pt x="1105458" y="25412"/>
                  </a:lnTo>
                  <a:lnTo>
                    <a:pt x="1105687" y="25222"/>
                  </a:lnTo>
                  <a:lnTo>
                    <a:pt x="1107211" y="21894"/>
                  </a:lnTo>
                  <a:lnTo>
                    <a:pt x="1107211" y="13677"/>
                  </a:lnTo>
                  <a:close/>
                  <a:moveTo>
                    <a:pt x="1297292" y="410641"/>
                  </a:moveTo>
                  <a:lnTo>
                    <a:pt x="1296174" y="408038"/>
                  </a:lnTo>
                  <a:lnTo>
                    <a:pt x="1291615" y="403923"/>
                  </a:lnTo>
                  <a:lnTo>
                    <a:pt x="1288948" y="402894"/>
                  </a:lnTo>
                  <a:lnTo>
                    <a:pt x="1143635" y="402894"/>
                  </a:lnTo>
                  <a:lnTo>
                    <a:pt x="1140968" y="403987"/>
                  </a:lnTo>
                  <a:lnTo>
                    <a:pt x="1136421" y="408343"/>
                  </a:lnTo>
                  <a:lnTo>
                    <a:pt x="1135380" y="410641"/>
                  </a:lnTo>
                  <a:lnTo>
                    <a:pt x="1135278" y="649020"/>
                  </a:lnTo>
                  <a:lnTo>
                    <a:pt x="1136421" y="651560"/>
                  </a:lnTo>
                  <a:lnTo>
                    <a:pt x="1140968" y="655916"/>
                  </a:lnTo>
                  <a:lnTo>
                    <a:pt x="1143635" y="657009"/>
                  </a:lnTo>
                  <a:lnTo>
                    <a:pt x="1288948" y="657009"/>
                  </a:lnTo>
                  <a:lnTo>
                    <a:pt x="1291615" y="656031"/>
                  </a:lnTo>
                  <a:lnTo>
                    <a:pt x="1296174" y="652157"/>
                  </a:lnTo>
                  <a:lnTo>
                    <a:pt x="1297292" y="649630"/>
                  </a:lnTo>
                  <a:lnTo>
                    <a:pt x="1297292" y="643572"/>
                  </a:lnTo>
                  <a:lnTo>
                    <a:pt x="1296174" y="641032"/>
                  </a:lnTo>
                  <a:lnTo>
                    <a:pt x="1292758" y="637768"/>
                  </a:lnTo>
                  <a:lnTo>
                    <a:pt x="1291615" y="636676"/>
                  </a:lnTo>
                  <a:lnTo>
                    <a:pt x="1288948" y="635584"/>
                  </a:lnTo>
                  <a:lnTo>
                    <a:pt x="1159192" y="635584"/>
                  </a:lnTo>
                  <a:lnTo>
                    <a:pt x="1159192" y="536841"/>
                  </a:lnTo>
                  <a:lnTo>
                    <a:pt x="1271892" y="536841"/>
                  </a:lnTo>
                  <a:lnTo>
                    <a:pt x="1274521" y="535876"/>
                  </a:lnTo>
                  <a:lnTo>
                    <a:pt x="1277658" y="533209"/>
                  </a:lnTo>
                  <a:lnTo>
                    <a:pt x="1279080" y="532003"/>
                  </a:lnTo>
                  <a:lnTo>
                    <a:pt x="1280223" y="529463"/>
                  </a:lnTo>
                  <a:lnTo>
                    <a:pt x="1280223" y="523405"/>
                  </a:lnTo>
                  <a:lnTo>
                    <a:pt x="1279080" y="520865"/>
                  </a:lnTo>
                  <a:lnTo>
                    <a:pt x="1278318" y="520141"/>
                  </a:lnTo>
                  <a:lnTo>
                    <a:pt x="1274521" y="516521"/>
                  </a:lnTo>
                  <a:lnTo>
                    <a:pt x="1271892" y="515429"/>
                  </a:lnTo>
                  <a:lnTo>
                    <a:pt x="1159192" y="515429"/>
                  </a:lnTo>
                  <a:lnTo>
                    <a:pt x="1159192" y="424319"/>
                  </a:lnTo>
                  <a:lnTo>
                    <a:pt x="1288948" y="424319"/>
                  </a:lnTo>
                  <a:lnTo>
                    <a:pt x="1291615" y="423354"/>
                  </a:lnTo>
                  <a:lnTo>
                    <a:pt x="1296174" y="419468"/>
                  </a:lnTo>
                  <a:lnTo>
                    <a:pt x="1296758" y="418134"/>
                  </a:lnTo>
                  <a:lnTo>
                    <a:pt x="1297292" y="416928"/>
                  </a:lnTo>
                  <a:lnTo>
                    <a:pt x="1297292" y="410641"/>
                  </a:lnTo>
                  <a:close/>
                  <a:moveTo>
                    <a:pt x="1343952" y="13309"/>
                  </a:moveTo>
                  <a:lnTo>
                    <a:pt x="1342453" y="9969"/>
                  </a:lnTo>
                  <a:lnTo>
                    <a:pt x="1336370" y="4889"/>
                  </a:lnTo>
                  <a:lnTo>
                    <a:pt x="1332699" y="3632"/>
                  </a:lnTo>
                  <a:lnTo>
                    <a:pt x="1147648" y="3632"/>
                  </a:lnTo>
                  <a:lnTo>
                    <a:pt x="1144054" y="4889"/>
                  </a:lnTo>
                  <a:lnTo>
                    <a:pt x="1138237" y="9969"/>
                  </a:lnTo>
                  <a:lnTo>
                    <a:pt x="1136789" y="13309"/>
                  </a:lnTo>
                  <a:lnTo>
                    <a:pt x="1136891" y="21780"/>
                  </a:lnTo>
                  <a:lnTo>
                    <a:pt x="1138237" y="24853"/>
                  </a:lnTo>
                  <a:lnTo>
                    <a:pt x="1141133" y="27406"/>
                  </a:lnTo>
                  <a:lnTo>
                    <a:pt x="1144054" y="29946"/>
                  </a:lnTo>
                  <a:lnTo>
                    <a:pt x="1147648" y="31203"/>
                  </a:lnTo>
                  <a:lnTo>
                    <a:pt x="1224051" y="31203"/>
                  </a:lnTo>
                  <a:lnTo>
                    <a:pt x="1224051" y="246976"/>
                  </a:lnTo>
                  <a:lnTo>
                    <a:pt x="1225575" y="250482"/>
                  </a:lnTo>
                  <a:lnTo>
                    <a:pt x="1231658" y="256273"/>
                  </a:lnTo>
                  <a:lnTo>
                    <a:pt x="1235430" y="257733"/>
                  </a:lnTo>
                  <a:lnTo>
                    <a:pt x="1244790" y="257733"/>
                  </a:lnTo>
                  <a:lnTo>
                    <a:pt x="1248714" y="256273"/>
                  </a:lnTo>
                  <a:lnTo>
                    <a:pt x="1251762" y="253390"/>
                  </a:lnTo>
                  <a:lnTo>
                    <a:pt x="1254785" y="250482"/>
                  </a:lnTo>
                  <a:lnTo>
                    <a:pt x="1256309" y="246976"/>
                  </a:lnTo>
                  <a:lnTo>
                    <a:pt x="1256309" y="31203"/>
                  </a:lnTo>
                  <a:lnTo>
                    <a:pt x="1332699" y="31203"/>
                  </a:lnTo>
                  <a:lnTo>
                    <a:pt x="1336370" y="30010"/>
                  </a:lnTo>
                  <a:lnTo>
                    <a:pt x="1342453" y="25171"/>
                  </a:lnTo>
                  <a:lnTo>
                    <a:pt x="1343952" y="21780"/>
                  </a:lnTo>
                  <a:lnTo>
                    <a:pt x="1343952" y="18516"/>
                  </a:lnTo>
                  <a:lnTo>
                    <a:pt x="1343952" y="13309"/>
                  </a:lnTo>
                  <a:close/>
                  <a:moveTo>
                    <a:pt x="1556092" y="545553"/>
                  </a:moveTo>
                  <a:lnTo>
                    <a:pt x="1555991" y="536359"/>
                  </a:lnTo>
                  <a:lnTo>
                    <a:pt x="1555000" y="533996"/>
                  </a:lnTo>
                  <a:lnTo>
                    <a:pt x="1550695" y="529882"/>
                  </a:lnTo>
                  <a:lnTo>
                    <a:pt x="1547990" y="528853"/>
                  </a:lnTo>
                  <a:lnTo>
                    <a:pt x="1468945" y="528853"/>
                  </a:lnTo>
                  <a:lnTo>
                    <a:pt x="1466151" y="529818"/>
                  </a:lnTo>
                  <a:lnTo>
                    <a:pt x="1461592" y="533692"/>
                  </a:lnTo>
                  <a:lnTo>
                    <a:pt x="1460449" y="536359"/>
                  </a:lnTo>
                  <a:lnTo>
                    <a:pt x="1460449" y="542645"/>
                  </a:lnTo>
                  <a:lnTo>
                    <a:pt x="1461592" y="545185"/>
                  </a:lnTo>
                  <a:lnTo>
                    <a:pt x="1466151" y="549541"/>
                  </a:lnTo>
                  <a:lnTo>
                    <a:pt x="1468945" y="550633"/>
                  </a:lnTo>
                  <a:lnTo>
                    <a:pt x="1532191" y="550633"/>
                  </a:lnTo>
                  <a:lnTo>
                    <a:pt x="1532191" y="622503"/>
                  </a:lnTo>
                  <a:lnTo>
                    <a:pt x="1495666" y="636193"/>
                  </a:lnTo>
                  <a:lnTo>
                    <a:pt x="1469948" y="638860"/>
                  </a:lnTo>
                  <a:lnTo>
                    <a:pt x="1454073" y="637971"/>
                  </a:lnTo>
                  <a:lnTo>
                    <a:pt x="1411884" y="624700"/>
                  </a:lnTo>
                  <a:lnTo>
                    <a:pt x="1379943" y="597535"/>
                  </a:lnTo>
                  <a:lnTo>
                    <a:pt x="1361224" y="559536"/>
                  </a:lnTo>
                  <a:lnTo>
                    <a:pt x="1357630" y="529945"/>
                  </a:lnTo>
                  <a:lnTo>
                    <a:pt x="1358519" y="514743"/>
                  </a:lnTo>
                  <a:lnTo>
                    <a:pt x="1372044" y="474040"/>
                  </a:lnTo>
                  <a:lnTo>
                    <a:pt x="1399870" y="442937"/>
                  </a:lnTo>
                  <a:lnTo>
                    <a:pt x="1439113" y="424586"/>
                  </a:lnTo>
                  <a:lnTo>
                    <a:pt x="1469948" y="421043"/>
                  </a:lnTo>
                  <a:lnTo>
                    <a:pt x="1478368" y="421297"/>
                  </a:lnTo>
                  <a:lnTo>
                    <a:pt x="1516811" y="429742"/>
                  </a:lnTo>
                  <a:lnTo>
                    <a:pt x="1531289" y="436410"/>
                  </a:lnTo>
                  <a:lnTo>
                    <a:pt x="1532369" y="436829"/>
                  </a:lnTo>
                  <a:lnTo>
                    <a:pt x="1534642" y="437553"/>
                  </a:lnTo>
                  <a:lnTo>
                    <a:pt x="1535836" y="437730"/>
                  </a:lnTo>
                  <a:lnTo>
                    <a:pt x="1539646" y="437730"/>
                  </a:lnTo>
                  <a:lnTo>
                    <a:pt x="1542034" y="436702"/>
                  </a:lnTo>
                  <a:lnTo>
                    <a:pt x="1546606" y="432600"/>
                  </a:lnTo>
                  <a:lnTo>
                    <a:pt x="1547736" y="429869"/>
                  </a:lnTo>
                  <a:lnTo>
                    <a:pt x="1547672" y="424586"/>
                  </a:lnTo>
                  <a:lnTo>
                    <a:pt x="1547291" y="423151"/>
                  </a:lnTo>
                  <a:lnTo>
                    <a:pt x="1546098" y="421043"/>
                  </a:lnTo>
                  <a:lnTo>
                    <a:pt x="1545513" y="420001"/>
                  </a:lnTo>
                  <a:lnTo>
                    <a:pt x="1508848" y="403796"/>
                  </a:lnTo>
                  <a:lnTo>
                    <a:pt x="1469948" y="399249"/>
                  </a:lnTo>
                  <a:lnTo>
                    <a:pt x="1455585" y="399872"/>
                  </a:lnTo>
                  <a:lnTo>
                    <a:pt x="1415694" y="409054"/>
                  </a:lnTo>
                  <a:lnTo>
                    <a:pt x="1381848" y="428142"/>
                  </a:lnTo>
                  <a:lnTo>
                    <a:pt x="1349222" y="466445"/>
                  </a:lnTo>
                  <a:lnTo>
                    <a:pt x="1335913" y="502983"/>
                  </a:lnTo>
                  <a:lnTo>
                    <a:pt x="1333360" y="529945"/>
                  </a:lnTo>
                  <a:lnTo>
                    <a:pt x="1333995" y="543674"/>
                  </a:lnTo>
                  <a:lnTo>
                    <a:pt x="1343596" y="581850"/>
                  </a:lnTo>
                  <a:lnTo>
                    <a:pt x="1372235" y="623417"/>
                  </a:lnTo>
                  <a:lnTo>
                    <a:pt x="1403578" y="645439"/>
                  </a:lnTo>
                  <a:lnTo>
                    <a:pt x="1441767" y="658177"/>
                  </a:lnTo>
                  <a:lnTo>
                    <a:pt x="1469948" y="660615"/>
                  </a:lnTo>
                  <a:lnTo>
                    <a:pt x="1481035" y="660222"/>
                  </a:lnTo>
                  <a:lnTo>
                    <a:pt x="1523098" y="650824"/>
                  </a:lnTo>
                  <a:lnTo>
                    <a:pt x="1547342" y="638860"/>
                  </a:lnTo>
                  <a:lnTo>
                    <a:pt x="1550390" y="637032"/>
                  </a:lnTo>
                  <a:lnTo>
                    <a:pt x="1552168" y="635812"/>
                  </a:lnTo>
                  <a:lnTo>
                    <a:pt x="1553552" y="634377"/>
                  </a:lnTo>
                  <a:lnTo>
                    <a:pt x="1555584" y="630986"/>
                  </a:lnTo>
                  <a:lnTo>
                    <a:pt x="1556092" y="629170"/>
                  </a:lnTo>
                  <a:lnTo>
                    <a:pt x="1556092" y="629043"/>
                  </a:lnTo>
                  <a:lnTo>
                    <a:pt x="1556092" y="621423"/>
                  </a:lnTo>
                  <a:lnTo>
                    <a:pt x="1556092" y="550633"/>
                  </a:lnTo>
                  <a:lnTo>
                    <a:pt x="1556092" y="545553"/>
                  </a:lnTo>
                  <a:close/>
                  <a:moveTo>
                    <a:pt x="1638414" y="410997"/>
                  </a:moveTo>
                  <a:lnTo>
                    <a:pt x="1637195" y="408330"/>
                  </a:lnTo>
                  <a:lnTo>
                    <a:pt x="1632394" y="403974"/>
                  </a:lnTo>
                  <a:lnTo>
                    <a:pt x="1629676" y="402882"/>
                  </a:lnTo>
                  <a:lnTo>
                    <a:pt x="1623110" y="402882"/>
                  </a:lnTo>
                  <a:lnTo>
                    <a:pt x="1620189" y="403974"/>
                  </a:lnTo>
                  <a:lnTo>
                    <a:pt x="1615643" y="408330"/>
                  </a:lnTo>
                  <a:lnTo>
                    <a:pt x="1614500" y="410997"/>
                  </a:lnTo>
                  <a:lnTo>
                    <a:pt x="1614500" y="648893"/>
                  </a:lnTo>
                  <a:lnTo>
                    <a:pt x="1615579" y="651548"/>
                  </a:lnTo>
                  <a:lnTo>
                    <a:pt x="1619872" y="655904"/>
                  </a:lnTo>
                  <a:lnTo>
                    <a:pt x="1622729" y="656996"/>
                  </a:lnTo>
                  <a:lnTo>
                    <a:pt x="1629295" y="656996"/>
                  </a:lnTo>
                  <a:lnTo>
                    <a:pt x="1632013" y="655904"/>
                  </a:lnTo>
                  <a:lnTo>
                    <a:pt x="1636814" y="651548"/>
                  </a:lnTo>
                  <a:lnTo>
                    <a:pt x="1638147" y="648893"/>
                  </a:lnTo>
                  <a:lnTo>
                    <a:pt x="1638414" y="645744"/>
                  </a:lnTo>
                  <a:lnTo>
                    <a:pt x="1638414" y="410997"/>
                  </a:lnTo>
                  <a:close/>
                  <a:moveTo>
                    <a:pt x="1693430" y="228282"/>
                  </a:moveTo>
                  <a:lnTo>
                    <a:pt x="1692287" y="224218"/>
                  </a:lnTo>
                  <a:lnTo>
                    <a:pt x="1686699" y="217449"/>
                  </a:lnTo>
                  <a:lnTo>
                    <a:pt x="1683664" y="215747"/>
                  </a:lnTo>
                  <a:lnTo>
                    <a:pt x="1676603" y="214782"/>
                  </a:lnTo>
                  <a:lnTo>
                    <a:pt x="1673047" y="215392"/>
                  </a:lnTo>
                  <a:lnTo>
                    <a:pt x="1669516" y="217081"/>
                  </a:lnTo>
                  <a:lnTo>
                    <a:pt x="1662963" y="220675"/>
                  </a:lnTo>
                  <a:lnTo>
                    <a:pt x="1656232" y="223799"/>
                  </a:lnTo>
                  <a:lnTo>
                    <a:pt x="1612226" y="232689"/>
                  </a:lnTo>
                  <a:lnTo>
                    <a:pt x="1601609" y="232257"/>
                  </a:lnTo>
                  <a:lnTo>
                    <a:pt x="1563268" y="221945"/>
                  </a:lnTo>
                  <a:lnTo>
                    <a:pt x="1527556" y="190995"/>
                  </a:lnTo>
                  <a:lnTo>
                    <a:pt x="1512138" y="153377"/>
                  </a:lnTo>
                  <a:lnTo>
                    <a:pt x="1510144" y="130683"/>
                  </a:lnTo>
                  <a:lnTo>
                    <a:pt x="1510614" y="119684"/>
                  </a:lnTo>
                  <a:lnTo>
                    <a:pt x="1521917" y="80721"/>
                  </a:lnTo>
                  <a:lnTo>
                    <a:pt x="1553870" y="45796"/>
                  </a:lnTo>
                  <a:lnTo>
                    <a:pt x="1590776" y="31267"/>
                  </a:lnTo>
                  <a:lnTo>
                    <a:pt x="1612226" y="29387"/>
                  </a:lnTo>
                  <a:lnTo>
                    <a:pt x="1620088" y="29654"/>
                  </a:lnTo>
                  <a:lnTo>
                    <a:pt x="1663128" y="41579"/>
                  </a:lnTo>
                  <a:lnTo>
                    <a:pt x="1673047" y="46697"/>
                  </a:lnTo>
                  <a:lnTo>
                    <a:pt x="1676603" y="47434"/>
                  </a:lnTo>
                  <a:lnTo>
                    <a:pt x="1683664" y="46939"/>
                  </a:lnTo>
                  <a:lnTo>
                    <a:pt x="1686598" y="45250"/>
                  </a:lnTo>
                  <a:lnTo>
                    <a:pt x="1688871" y="42100"/>
                  </a:lnTo>
                  <a:lnTo>
                    <a:pt x="1691906" y="38481"/>
                  </a:lnTo>
                  <a:lnTo>
                    <a:pt x="1693100" y="34480"/>
                  </a:lnTo>
                  <a:lnTo>
                    <a:pt x="1691830" y="25768"/>
                  </a:lnTo>
                  <a:lnTo>
                    <a:pt x="1689366" y="22504"/>
                  </a:lnTo>
                  <a:lnTo>
                    <a:pt x="1685074" y="20320"/>
                  </a:lnTo>
                  <a:lnTo>
                    <a:pt x="1677098" y="15887"/>
                  </a:lnTo>
                  <a:lnTo>
                    <a:pt x="1631708" y="1993"/>
                  </a:lnTo>
                  <a:lnTo>
                    <a:pt x="1612226" y="723"/>
                  </a:lnTo>
                  <a:lnTo>
                    <a:pt x="1598244" y="1346"/>
                  </a:lnTo>
                  <a:lnTo>
                    <a:pt x="1559280" y="10528"/>
                  </a:lnTo>
                  <a:lnTo>
                    <a:pt x="1525993" y="29527"/>
                  </a:lnTo>
                  <a:lnTo>
                    <a:pt x="1493380" y="67360"/>
                  </a:lnTo>
                  <a:lnTo>
                    <a:pt x="1480083" y="103555"/>
                  </a:lnTo>
                  <a:lnTo>
                    <a:pt x="1477518" y="130683"/>
                  </a:lnTo>
                  <a:lnTo>
                    <a:pt x="1478191" y="145376"/>
                  </a:lnTo>
                  <a:lnTo>
                    <a:pt x="1488338" y="184950"/>
                  </a:lnTo>
                  <a:lnTo>
                    <a:pt x="1508925" y="217182"/>
                  </a:lnTo>
                  <a:lnTo>
                    <a:pt x="1548828" y="247269"/>
                  </a:lnTo>
                  <a:lnTo>
                    <a:pt x="1585658" y="259105"/>
                  </a:lnTo>
                  <a:lnTo>
                    <a:pt x="1612226" y="261366"/>
                  </a:lnTo>
                  <a:lnTo>
                    <a:pt x="1618856" y="261213"/>
                  </a:lnTo>
                  <a:lnTo>
                    <a:pt x="1657705" y="253898"/>
                  </a:lnTo>
                  <a:lnTo>
                    <a:pt x="1685455" y="241757"/>
                  </a:lnTo>
                  <a:lnTo>
                    <a:pt x="1689493" y="239839"/>
                  </a:lnTo>
                  <a:lnTo>
                    <a:pt x="1691906" y="236740"/>
                  </a:lnTo>
                  <a:lnTo>
                    <a:pt x="1693430" y="228282"/>
                  </a:lnTo>
                  <a:close/>
                  <a:moveTo>
                    <a:pt x="1941576" y="14046"/>
                  </a:moveTo>
                  <a:lnTo>
                    <a:pt x="1940191" y="10528"/>
                  </a:lnTo>
                  <a:lnTo>
                    <a:pt x="1934629" y="4737"/>
                  </a:lnTo>
                  <a:lnTo>
                    <a:pt x="1931073" y="3276"/>
                  </a:lnTo>
                  <a:lnTo>
                    <a:pt x="1926780" y="3276"/>
                  </a:lnTo>
                  <a:lnTo>
                    <a:pt x="1922221" y="3276"/>
                  </a:lnTo>
                  <a:lnTo>
                    <a:pt x="1918665" y="4737"/>
                  </a:lnTo>
                  <a:lnTo>
                    <a:pt x="1913610" y="10528"/>
                  </a:lnTo>
                  <a:lnTo>
                    <a:pt x="1912366" y="14046"/>
                  </a:lnTo>
                  <a:lnTo>
                    <a:pt x="1912366" y="162267"/>
                  </a:lnTo>
                  <a:lnTo>
                    <a:pt x="1911731" y="171983"/>
                  </a:lnTo>
                  <a:lnTo>
                    <a:pt x="1890674" y="211772"/>
                  </a:lnTo>
                  <a:lnTo>
                    <a:pt x="1849767" y="230682"/>
                  </a:lnTo>
                  <a:lnTo>
                    <a:pt x="1840280" y="231241"/>
                  </a:lnTo>
                  <a:lnTo>
                    <a:pt x="1830959" y="230682"/>
                  </a:lnTo>
                  <a:lnTo>
                    <a:pt x="1790700" y="211772"/>
                  </a:lnTo>
                  <a:lnTo>
                    <a:pt x="1770659" y="171983"/>
                  </a:lnTo>
                  <a:lnTo>
                    <a:pt x="1770062" y="162267"/>
                  </a:lnTo>
                  <a:lnTo>
                    <a:pt x="1770062" y="14046"/>
                  </a:lnTo>
                  <a:lnTo>
                    <a:pt x="1768487" y="10528"/>
                  </a:lnTo>
                  <a:lnTo>
                    <a:pt x="1762163" y="4737"/>
                  </a:lnTo>
                  <a:lnTo>
                    <a:pt x="1758556" y="3276"/>
                  </a:lnTo>
                  <a:lnTo>
                    <a:pt x="1749704" y="3276"/>
                  </a:lnTo>
                  <a:lnTo>
                    <a:pt x="1745843" y="4737"/>
                  </a:lnTo>
                  <a:lnTo>
                    <a:pt x="1740014" y="10528"/>
                  </a:lnTo>
                  <a:lnTo>
                    <a:pt x="1738579" y="14046"/>
                  </a:lnTo>
                  <a:lnTo>
                    <a:pt x="1738579" y="162267"/>
                  </a:lnTo>
                  <a:lnTo>
                    <a:pt x="1746046" y="200939"/>
                  </a:lnTo>
                  <a:lnTo>
                    <a:pt x="1777199" y="240372"/>
                  </a:lnTo>
                  <a:lnTo>
                    <a:pt x="1812607" y="257060"/>
                  </a:lnTo>
                  <a:lnTo>
                    <a:pt x="1840280" y="260286"/>
                  </a:lnTo>
                  <a:lnTo>
                    <a:pt x="1854314" y="259486"/>
                  </a:lnTo>
                  <a:lnTo>
                    <a:pt x="1891880" y="247396"/>
                  </a:lnTo>
                  <a:lnTo>
                    <a:pt x="1928114" y="212369"/>
                  </a:lnTo>
                  <a:lnTo>
                    <a:pt x="1940737" y="175882"/>
                  </a:lnTo>
                  <a:lnTo>
                    <a:pt x="1941576" y="162267"/>
                  </a:lnTo>
                  <a:lnTo>
                    <a:pt x="1941576" y="14046"/>
                  </a:lnTo>
                  <a:close/>
                  <a:moveTo>
                    <a:pt x="1946135" y="529945"/>
                  </a:moveTo>
                  <a:lnTo>
                    <a:pt x="1940915" y="489686"/>
                  </a:lnTo>
                  <a:lnTo>
                    <a:pt x="1921865" y="449999"/>
                  </a:lnTo>
                  <a:lnTo>
                    <a:pt x="1921865" y="529945"/>
                  </a:lnTo>
                  <a:lnTo>
                    <a:pt x="1921052" y="545617"/>
                  </a:lnTo>
                  <a:lnTo>
                    <a:pt x="1908759" y="586740"/>
                  </a:lnTo>
                  <a:lnTo>
                    <a:pt x="1883460" y="617486"/>
                  </a:lnTo>
                  <a:lnTo>
                    <a:pt x="1847570" y="635406"/>
                  </a:lnTo>
                  <a:lnTo>
                    <a:pt x="1819021" y="638848"/>
                  </a:lnTo>
                  <a:lnTo>
                    <a:pt x="1804454" y="637984"/>
                  </a:lnTo>
                  <a:lnTo>
                    <a:pt x="1765719" y="625055"/>
                  </a:lnTo>
                  <a:lnTo>
                    <a:pt x="1736471" y="598335"/>
                  </a:lnTo>
                  <a:lnTo>
                    <a:pt x="1719453" y="560298"/>
                  </a:lnTo>
                  <a:lnTo>
                    <a:pt x="1716176" y="529945"/>
                  </a:lnTo>
                  <a:lnTo>
                    <a:pt x="1717001" y="514273"/>
                  </a:lnTo>
                  <a:lnTo>
                    <a:pt x="1729282" y="473125"/>
                  </a:lnTo>
                  <a:lnTo>
                    <a:pt x="1754695" y="442404"/>
                  </a:lnTo>
                  <a:lnTo>
                    <a:pt x="1790712" y="424484"/>
                  </a:lnTo>
                  <a:lnTo>
                    <a:pt x="1819021" y="421043"/>
                  </a:lnTo>
                  <a:lnTo>
                    <a:pt x="1833740" y="421906"/>
                  </a:lnTo>
                  <a:lnTo>
                    <a:pt x="1872526" y="434822"/>
                  </a:lnTo>
                  <a:lnTo>
                    <a:pt x="1901596" y="461543"/>
                  </a:lnTo>
                  <a:lnTo>
                    <a:pt x="1918589" y="499579"/>
                  </a:lnTo>
                  <a:lnTo>
                    <a:pt x="1921865" y="529945"/>
                  </a:lnTo>
                  <a:lnTo>
                    <a:pt x="1921865" y="449999"/>
                  </a:lnTo>
                  <a:lnTo>
                    <a:pt x="1892566" y="421043"/>
                  </a:lnTo>
                  <a:lnTo>
                    <a:pt x="1858111" y="404660"/>
                  </a:lnTo>
                  <a:lnTo>
                    <a:pt x="1819021" y="399249"/>
                  </a:lnTo>
                  <a:lnTo>
                    <a:pt x="1805444" y="399859"/>
                  </a:lnTo>
                  <a:lnTo>
                    <a:pt x="1767992" y="408863"/>
                  </a:lnTo>
                  <a:lnTo>
                    <a:pt x="1727581" y="436092"/>
                  </a:lnTo>
                  <a:lnTo>
                    <a:pt x="1701190" y="477494"/>
                  </a:lnTo>
                  <a:lnTo>
                    <a:pt x="1692503" y="515912"/>
                  </a:lnTo>
                  <a:lnTo>
                    <a:pt x="1691919" y="529945"/>
                  </a:lnTo>
                  <a:lnTo>
                    <a:pt x="1692503" y="543979"/>
                  </a:lnTo>
                  <a:lnTo>
                    <a:pt x="1701190" y="582396"/>
                  </a:lnTo>
                  <a:lnTo>
                    <a:pt x="1727581" y="623773"/>
                  </a:lnTo>
                  <a:lnTo>
                    <a:pt x="1767992" y="651002"/>
                  </a:lnTo>
                  <a:lnTo>
                    <a:pt x="1805444" y="660019"/>
                  </a:lnTo>
                  <a:lnTo>
                    <a:pt x="1819021" y="660615"/>
                  </a:lnTo>
                  <a:lnTo>
                    <a:pt x="1832597" y="660019"/>
                  </a:lnTo>
                  <a:lnTo>
                    <a:pt x="1870049" y="651002"/>
                  </a:lnTo>
                  <a:lnTo>
                    <a:pt x="1892554" y="638848"/>
                  </a:lnTo>
                  <a:lnTo>
                    <a:pt x="1901545" y="632091"/>
                  </a:lnTo>
                  <a:lnTo>
                    <a:pt x="1931708" y="593902"/>
                  </a:lnTo>
                  <a:lnTo>
                    <a:pt x="1943811" y="557403"/>
                  </a:lnTo>
                  <a:lnTo>
                    <a:pt x="1945551" y="543979"/>
                  </a:lnTo>
                  <a:lnTo>
                    <a:pt x="1946135" y="529945"/>
                  </a:lnTo>
                  <a:close/>
                  <a:moveTo>
                    <a:pt x="2170011" y="239471"/>
                  </a:moveTo>
                  <a:lnTo>
                    <a:pt x="2168487" y="236016"/>
                  </a:lnTo>
                  <a:lnTo>
                    <a:pt x="2162403" y="230454"/>
                  </a:lnTo>
                  <a:lnTo>
                    <a:pt x="2158746" y="229057"/>
                  </a:lnTo>
                  <a:lnTo>
                    <a:pt x="2154428" y="229057"/>
                  </a:lnTo>
                  <a:lnTo>
                    <a:pt x="2039454" y="229057"/>
                  </a:lnTo>
                  <a:lnTo>
                    <a:pt x="2039454" y="14033"/>
                  </a:lnTo>
                  <a:lnTo>
                    <a:pt x="2037930" y="10591"/>
                  </a:lnTo>
                  <a:lnTo>
                    <a:pt x="2031873" y="5016"/>
                  </a:lnTo>
                  <a:lnTo>
                    <a:pt x="2028215" y="3632"/>
                  </a:lnTo>
                  <a:lnTo>
                    <a:pt x="2019363" y="3632"/>
                  </a:lnTo>
                  <a:lnTo>
                    <a:pt x="2015566" y="5016"/>
                  </a:lnTo>
                  <a:lnTo>
                    <a:pt x="2009482" y="10591"/>
                  </a:lnTo>
                  <a:lnTo>
                    <a:pt x="2007971" y="14033"/>
                  </a:lnTo>
                  <a:lnTo>
                    <a:pt x="2007971" y="246976"/>
                  </a:lnTo>
                  <a:lnTo>
                    <a:pt x="2009432" y="250482"/>
                  </a:lnTo>
                  <a:lnTo>
                    <a:pt x="2015236" y="256286"/>
                  </a:lnTo>
                  <a:lnTo>
                    <a:pt x="2018855" y="257733"/>
                  </a:lnTo>
                  <a:lnTo>
                    <a:pt x="2158746" y="257733"/>
                  </a:lnTo>
                  <a:lnTo>
                    <a:pt x="2162403" y="256400"/>
                  </a:lnTo>
                  <a:lnTo>
                    <a:pt x="2168487" y="251079"/>
                  </a:lnTo>
                  <a:lnTo>
                    <a:pt x="2170011" y="247688"/>
                  </a:lnTo>
                  <a:lnTo>
                    <a:pt x="2170011" y="239471"/>
                  </a:lnTo>
                  <a:close/>
                  <a:moveTo>
                    <a:pt x="2204923" y="410159"/>
                  </a:moveTo>
                  <a:lnTo>
                    <a:pt x="2203970" y="407733"/>
                  </a:lnTo>
                  <a:lnTo>
                    <a:pt x="2200198" y="403860"/>
                  </a:lnTo>
                  <a:lnTo>
                    <a:pt x="2197595" y="402894"/>
                  </a:lnTo>
                  <a:lnTo>
                    <a:pt x="2191512" y="402894"/>
                  </a:lnTo>
                  <a:lnTo>
                    <a:pt x="2189035" y="403860"/>
                  </a:lnTo>
                  <a:lnTo>
                    <a:pt x="2184755" y="407733"/>
                  </a:lnTo>
                  <a:lnTo>
                    <a:pt x="2183663" y="410159"/>
                  </a:lnTo>
                  <a:lnTo>
                    <a:pt x="2183663" y="617613"/>
                  </a:lnTo>
                  <a:lnTo>
                    <a:pt x="2039569" y="431939"/>
                  </a:lnTo>
                  <a:lnTo>
                    <a:pt x="2020125" y="406882"/>
                  </a:lnTo>
                  <a:lnTo>
                    <a:pt x="2019122" y="405434"/>
                  </a:lnTo>
                  <a:lnTo>
                    <a:pt x="2017737" y="404406"/>
                  </a:lnTo>
                  <a:lnTo>
                    <a:pt x="2014181" y="403199"/>
                  </a:lnTo>
                  <a:lnTo>
                    <a:pt x="2012556" y="402894"/>
                  </a:lnTo>
                  <a:lnTo>
                    <a:pt x="2008238" y="402894"/>
                  </a:lnTo>
                  <a:lnTo>
                    <a:pt x="2005723" y="403809"/>
                  </a:lnTo>
                  <a:lnTo>
                    <a:pt x="2001164" y="407441"/>
                  </a:lnTo>
                  <a:lnTo>
                    <a:pt x="2000021" y="410159"/>
                  </a:lnTo>
                  <a:lnTo>
                    <a:pt x="2000021" y="649871"/>
                  </a:lnTo>
                  <a:lnTo>
                    <a:pt x="2000973" y="652157"/>
                  </a:lnTo>
                  <a:lnTo>
                    <a:pt x="2004771" y="656031"/>
                  </a:lnTo>
                  <a:lnTo>
                    <a:pt x="2007374" y="657009"/>
                  </a:lnTo>
                  <a:lnTo>
                    <a:pt x="2013673" y="657009"/>
                  </a:lnTo>
                  <a:lnTo>
                    <a:pt x="2016226" y="656031"/>
                  </a:lnTo>
                  <a:lnTo>
                    <a:pt x="2020265" y="652157"/>
                  </a:lnTo>
                  <a:lnTo>
                    <a:pt x="2021268" y="649871"/>
                  </a:lnTo>
                  <a:lnTo>
                    <a:pt x="2021268" y="443522"/>
                  </a:lnTo>
                  <a:lnTo>
                    <a:pt x="2184044" y="653376"/>
                  </a:lnTo>
                  <a:lnTo>
                    <a:pt x="2185047" y="654583"/>
                  </a:lnTo>
                  <a:lnTo>
                    <a:pt x="2186457" y="655497"/>
                  </a:lnTo>
                  <a:lnTo>
                    <a:pt x="2190013" y="656704"/>
                  </a:lnTo>
                  <a:lnTo>
                    <a:pt x="2191651" y="657009"/>
                  </a:lnTo>
                  <a:lnTo>
                    <a:pt x="2196211" y="657009"/>
                  </a:lnTo>
                  <a:lnTo>
                    <a:pt x="2198916" y="655980"/>
                  </a:lnTo>
                  <a:lnTo>
                    <a:pt x="2203729" y="651865"/>
                  </a:lnTo>
                  <a:lnTo>
                    <a:pt x="2204923" y="649020"/>
                  </a:lnTo>
                  <a:lnTo>
                    <a:pt x="2204923" y="629043"/>
                  </a:lnTo>
                  <a:lnTo>
                    <a:pt x="2204923" y="410159"/>
                  </a:lnTo>
                  <a:close/>
                  <a:moveTo>
                    <a:pt x="2372626" y="13309"/>
                  </a:moveTo>
                  <a:lnTo>
                    <a:pt x="2371115" y="9969"/>
                  </a:lnTo>
                  <a:lnTo>
                    <a:pt x="2368067" y="7442"/>
                  </a:lnTo>
                  <a:lnTo>
                    <a:pt x="2365032" y="4889"/>
                  </a:lnTo>
                  <a:lnTo>
                    <a:pt x="2361336" y="3632"/>
                  </a:lnTo>
                  <a:lnTo>
                    <a:pt x="2176322" y="3632"/>
                  </a:lnTo>
                  <a:lnTo>
                    <a:pt x="2172716" y="4889"/>
                  </a:lnTo>
                  <a:lnTo>
                    <a:pt x="2169807" y="7442"/>
                  </a:lnTo>
                  <a:lnTo>
                    <a:pt x="2166886" y="9969"/>
                  </a:lnTo>
                  <a:lnTo>
                    <a:pt x="2165439" y="13309"/>
                  </a:lnTo>
                  <a:lnTo>
                    <a:pt x="2165553" y="21780"/>
                  </a:lnTo>
                  <a:lnTo>
                    <a:pt x="2166886" y="24853"/>
                  </a:lnTo>
                  <a:lnTo>
                    <a:pt x="2172716" y="29946"/>
                  </a:lnTo>
                  <a:lnTo>
                    <a:pt x="2176322" y="31203"/>
                  </a:lnTo>
                  <a:lnTo>
                    <a:pt x="2252700" y="31203"/>
                  </a:lnTo>
                  <a:lnTo>
                    <a:pt x="2252700" y="246976"/>
                  </a:lnTo>
                  <a:lnTo>
                    <a:pt x="2254224" y="250482"/>
                  </a:lnTo>
                  <a:lnTo>
                    <a:pt x="2260308" y="256273"/>
                  </a:lnTo>
                  <a:lnTo>
                    <a:pt x="2264079" y="257733"/>
                  </a:lnTo>
                  <a:lnTo>
                    <a:pt x="2273439" y="257733"/>
                  </a:lnTo>
                  <a:lnTo>
                    <a:pt x="2277376" y="256273"/>
                  </a:lnTo>
                  <a:lnTo>
                    <a:pt x="2280424" y="253390"/>
                  </a:lnTo>
                  <a:lnTo>
                    <a:pt x="2283434" y="250482"/>
                  </a:lnTo>
                  <a:lnTo>
                    <a:pt x="2284958" y="246976"/>
                  </a:lnTo>
                  <a:lnTo>
                    <a:pt x="2284958" y="31203"/>
                  </a:lnTo>
                  <a:lnTo>
                    <a:pt x="2361336" y="31203"/>
                  </a:lnTo>
                  <a:lnTo>
                    <a:pt x="2365032" y="30010"/>
                  </a:lnTo>
                  <a:lnTo>
                    <a:pt x="2368067" y="27571"/>
                  </a:lnTo>
                  <a:lnTo>
                    <a:pt x="2371115" y="25171"/>
                  </a:lnTo>
                  <a:lnTo>
                    <a:pt x="2372626" y="21780"/>
                  </a:lnTo>
                  <a:lnTo>
                    <a:pt x="2372626" y="18516"/>
                  </a:lnTo>
                  <a:lnTo>
                    <a:pt x="2372626" y="13309"/>
                  </a:lnTo>
                  <a:close/>
                  <a:moveTo>
                    <a:pt x="2435631" y="594550"/>
                  </a:moveTo>
                  <a:lnTo>
                    <a:pt x="2425357" y="556539"/>
                  </a:lnTo>
                  <a:lnTo>
                    <a:pt x="2391511" y="530567"/>
                  </a:lnTo>
                  <a:lnTo>
                    <a:pt x="2352903" y="517601"/>
                  </a:lnTo>
                  <a:lnTo>
                    <a:pt x="2336673" y="511924"/>
                  </a:lnTo>
                  <a:lnTo>
                    <a:pt x="2302408" y="494334"/>
                  </a:lnTo>
                  <a:lnTo>
                    <a:pt x="2288400" y="464591"/>
                  </a:lnTo>
                  <a:lnTo>
                    <a:pt x="2288400" y="455396"/>
                  </a:lnTo>
                  <a:lnTo>
                    <a:pt x="2318943" y="425932"/>
                  </a:lnTo>
                  <a:lnTo>
                    <a:pt x="2351036" y="420674"/>
                  </a:lnTo>
                  <a:lnTo>
                    <a:pt x="2359609" y="420674"/>
                  </a:lnTo>
                  <a:lnTo>
                    <a:pt x="2404262" y="437184"/>
                  </a:lnTo>
                  <a:lnTo>
                    <a:pt x="2414003" y="446811"/>
                  </a:lnTo>
                  <a:lnTo>
                    <a:pt x="2415768" y="448513"/>
                  </a:lnTo>
                  <a:lnTo>
                    <a:pt x="2432596" y="440880"/>
                  </a:lnTo>
                  <a:lnTo>
                    <a:pt x="2432596" y="435317"/>
                  </a:lnTo>
                  <a:lnTo>
                    <a:pt x="2394077" y="406514"/>
                  </a:lnTo>
                  <a:lnTo>
                    <a:pt x="2351036" y="399249"/>
                  </a:lnTo>
                  <a:lnTo>
                    <a:pt x="2338501" y="399783"/>
                  </a:lnTo>
                  <a:lnTo>
                    <a:pt x="2296439" y="412457"/>
                  </a:lnTo>
                  <a:lnTo>
                    <a:pt x="2267521" y="447179"/>
                  </a:lnTo>
                  <a:lnTo>
                    <a:pt x="2264867" y="465328"/>
                  </a:lnTo>
                  <a:lnTo>
                    <a:pt x="2265248" y="473544"/>
                  </a:lnTo>
                  <a:lnTo>
                    <a:pt x="2282825" y="510197"/>
                  </a:lnTo>
                  <a:lnTo>
                    <a:pt x="2327478" y="533615"/>
                  </a:lnTo>
                  <a:lnTo>
                    <a:pt x="2351938" y="541096"/>
                  </a:lnTo>
                  <a:lnTo>
                    <a:pt x="2360790" y="544055"/>
                  </a:lnTo>
                  <a:lnTo>
                    <a:pt x="2397125" y="562571"/>
                  </a:lnTo>
                  <a:lnTo>
                    <a:pt x="2411730" y="594550"/>
                  </a:lnTo>
                  <a:lnTo>
                    <a:pt x="2411730" y="603516"/>
                  </a:lnTo>
                  <a:lnTo>
                    <a:pt x="2380805" y="633768"/>
                  </a:lnTo>
                  <a:lnTo>
                    <a:pt x="2348344" y="639216"/>
                  </a:lnTo>
                  <a:lnTo>
                    <a:pt x="2337701" y="638721"/>
                  </a:lnTo>
                  <a:lnTo>
                    <a:pt x="2298789" y="626770"/>
                  </a:lnTo>
                  <a:lnTo>
                    <a:pt x="2271826" y="605561"/>
                  </a:lnTo>
                  <a:lnTo>
                    <a:pt x="2269058" y="604354"/>
                  </a:lnTo>
                  <a:lnTo>
                    <a:pt x="2262975" y="604354"/>
                  </a:lnTo>
                  <a:lnTo>
                    <a:pt x="2260257" y="605561"/>
                  </a:lnTo>
                  <a:lnTo>
                    <a:pt x="2255456" y="610412"/>
                  </a:lnTo>
                  <a:lnTo>
                    <a:pt x="2254262" y="613067"/>
                  </a:lnTo>
                  <a:lnTo>
                    <a:pt x="2254262" y="617931"/>
                  </a:lnTo>
                  <a:lnTo>
                    <a:pt x="2288895" y="646811"/>
                  </a:lnTo>
                  <a:lnTo>
                    <a:pt x="2335555" y="660209"/>
                  </a:lnTo>
                  <a:lnTo>
                    <a:pt x="2349512" y="660615"/>
                  </a:lnTo>
                  <a:lnTo>
                    <a:pt x="2361984" y="659917"/>
                  </a:lnTo>
                  <a:lnTo>
                    <a:pt x="2403538" y="646811"/>
                  </a:lnTo>
                  <a:lnTo>
                    <a:pt x="2432888" y="612165"/>
                  </a:lnTo>
                  <a:lnTo>
                    <a:pt x="2434945" y="603580"/>
                  </a:lnTo>
                  <a:lnTo>
                    <a:pt x="2435631" y="594550"/>
                  </a:lnTo>
                  <a:close/>
                  <a:moveTo>
                    <a:pt x="2621153" y="14046"/>
                  </a:moveTo>
                  <a:lnTo>
                    <a:pt x="2619768" y="10528"/>
                  </a:lnTo>
                  <a:lnTo>
                    <a:pt x="2614206" y="4737"/>
                  </a:lnTo>
                  <a:lnTo>
                    <a:pt x="2610650" y="3276"/>
                  </a:lnTo>
                  <a:lnTo>
                    <a:pt x="2606357" y="3276"/>
                  </a:lnTo>
                  <a:lnTo>
                    <a:pt x="2601823" y="3276"/>
                  </a:lnTo>
                  <a:lnTo>
                    <a:pt x="2598242" y="4737"/>
                  </a:lnTo>
                  <a:lnTo>
                    <a:pt x="2593187" y="10528"/>
                  </a:lnTo>
                  <a:lnTo>
                    <a:pt x="2591943" y="14046"/>
                  </a:lnTo>
                  <a:lnTo>
                    <a:pt x="2591943" y="162267"/>
                  </a:lnTo>
                  <a:lnTo>
                    <a:pt x="2591320" y="171983"/>
                  </a:lnTo>
                  <a:lnTo>
                    <a:pt x="2570264" y="211772"/>
                  </a:lnTo>
                  <a:lnTo>
                    <a:pt x="2529344" y="230682"/>
                  </a:lnTo>
                  <a:lnTo>
                    <a:pt x="2519857" y="231241"/>
                  </a:lnTo>
                  <a:lnTo>
                    <a:pt x="2510548" y="230682"/>
                  </a:lnTo>
                  <a:lnTo>
                    <a:pt x="2470289" y="211772"/>
                  </a:lnTo>
                  <a:lnTo>
                    <a:pt x="2450236" y="171983"/>
                  </a:lnTo>
                  <a:lnTo>
                    <a:pt x="2449639" y="162267"/>
                  </a:lnTo>
                  <a:lnTo>
                    <a:pt x="2449639" y="14046"/>
                  </a:lnTo>
                  <a:lnTo>
                    <a:pt x="2448064" y="10528"/>
                  </a:lnTo>
                  <a:lnTo>
                    <a:pt x="2441740" y="4737"/>
                  </a:lnTo>
                  <a:lnTo>
                    <a:pt x="2438133" y="3276"/>
                  </a:lnTo>
                  <a:lnTo>
                    <a:pt x="2429281" y="3276"/>
                  </a:lnTo>
                  <a:lnTo>
                    <a:pt x="2425420" y="4737"/>
                  </a:lnTo>
                  <a:lnTo>
                    <a:pt x="2419616" y="10528"/>
                  </a:lnTo>
                  <a:lnTo>
                    <a:pt x="2418156" y="14046"/>
                  </a:lnTo>
                  <a:lnTo>
                    <a:pt x="2418156" y="162267"/>
                  </a:lnTo>
                  <a:lnTo>
                    <a:pt x="2425636" y="200939"/>
                  </a:lnTo>
                  <a:lnTo>
                    <a:pt x="2456789" y="240372"/>
                  </a:lnTo>
                  <a:lnTo>
                    <a:pt x="2492197" y="257060"/>
                  </a:lnTo>
                  <a:lnTo>
                    <a:pt x="2519857" y="260286"/>
                  </a:lnTo>
                  <a:lnTo>
                    <a:pt x="2533891" y="259486"/>
                  </a:lnTo>
                  <a:lnTo>
                    <a:pt x="2571458" y="247396"/>
                  </a:lnTo>
                  <a:lnTo>
                    <a:pt x="2607691" y="212369"/>
                  </a:lnTo>
                  <a:lnTo>
                    <a:pt x="2620314" y="175882"/>
                  </a:lnTo>
                  <a:lnTo>
                    <a:pt x="2621153" y="162267"/>
                  </a:lnTo>
                  <a:lnTo>
                    <a:pt x="2621153" y="14046"/>
                  </a:lnTo>
                  <a:close/>
                  <a:moveTo>
                    <a:pt x="2894152" y="245033"/>
                  </a:moveTo>
                  <a:lnTo>
                    <a:pt x="2891879" y="237782"/>
                  </a:lnTo>
                  <a:lnTo>
                    <a:pt x="2889542" y="234873"/>
                  </a:lnTo>
                  <a:lnTo>
                    <a:pt x="2886011" y="232702"/>
                  </a:lnTo>
                  <a:lnTo>
                    <a:pt x="2883217" y="231013"/>
                  </a:lnTo>
                  <a:lnTo>
                    <a:pt x="2881071" y="228650"/>
                  </a:lnTo>
                  <a:lnTo>
                    <a:pt x="2874238" y="191668"/>
                  </a:lnTo>
                  <a:lnTo>
                    <a:pt x="2873667" y="184289"/>
                  </a:lnTo>
                  <a:lnTo>
                    <a:pt x="2853461" y="148107"/>
                  </a:lnTo>
                  <a:lnTo>
                    <a:pt x="2840482" y="139636"/>
                  </a:lnTo>
                  <a:lnTo>
                    <a:pt x="2842552" y="138747"/>
                  </a:lnTo>
                  <a:lnTo>
                    <a:pt x="2873578" y="110401"/>
                  </a:lnTo>
                  <a:lnTo>
                    <a:pt x="2882976" y="75514"/>
                  </a:lnTo>
                  <a:lnTo>
                    <a:pt x="2882341" y="65290"/>
                  </a:lnTo>
                  <a:lnTo>
                    <a:pt x="2861868" y="24688"/>
                  </a:lnTo>
                  <a:lnTo>
                    <a:pt x="2861106" y="23863"/>
                  </a:lnTo>
                  <a:lnTo>
                    <a:pt x="2853893" y="17945"/>
                  </a:lnTo>
                  <a:lnTo>
                    <a:pt x="2850350" y="15735"/>
                  </a:lnTo>
                  <a:lnTo>
                    <a:pt x="2850350" y="76250"/>
                  </a:lnTo>
                  <a:lnTo>
                    <a:pt x="2849956" y="83489"/>
                  </a:lnTo>
                  <a:lnTo>
                    <a:pt x="2821686" y="125615"/>
                  </a:lnTo>
                  <a:lnTo>
                    <a:pt x="2807462" y="128511"/>
                  </a:lnTo>
                  <a:lnTo>
                    <a:pt x="2719057" y="128511"/>
                  </a:lnTo>
                  <a:lnTo>
                    <a:pt x="2719057" y="31584"/>
                  </a:lnTo>
                  <a:lnTo>
                    <a:pt x="2805557" y="31584"/>
                  </a:lnTo>
                  <a:lnTo>
                    <a:pt x="2843199" y="51054"/>
                  </a:lnTo>
                  <a:lnTo>
                    <a:pt x="2850350" y="76250"/>
                  </a:lnTo>
                  <a:lnTo>
                    <a:pt x="2850350" y="15735"/>
                  </a:lnTo>
                  <a:lnTo>
                    <a:pt x="2807462" y="3644"/>
                  </a:lnTo>
                  <a:lnTo>
                    <a:pt x="2698432" y="3644"/>
                  </a:lnTo>
                  <a:lnTo>
                    <a:pt x="2694825" y="5029"/>
                  </a:lnTo>
                  <a:lnTo>
                    <a:pt x="2689009" y="10604"/>
                  </a:lnTo>
                  <a:lnTo>
                    <a:pt x="2687548" y="14046"/>
                  </a:lnTo>
                  <a:lnTo>
                    <a:pt x="2687548" y="246989"/>
                  </a:lnTo>
                  <a:lnTo>
                    <a:pt x="2689250" y="250494"/>
                  </a:lnTo>
                  <a:lnTo>
                    <a:pt x="2696095" y="256286"/>
                  </a:lnTo>
                  <a:lnTo>
                    <a:pt x="2700197" y="257746"/>
                  </a:lnTo>
                  <a:lnTo>
                    <a:pt x="2709316" y="257746"/>
                  </a:lnTo>
                  <a:lnTo>
                    <a:pt x="2712732" y="256286"/>
                  </a:lnTo>
                  <a:lnTo>
                    <a:pt x="2717787" y="250494"/>
                  </a:lnTo>
                  <a:lnTo>
                    <a:pt x="2719057" y="246989"/>
                  </a:lnTo>
                  <a:lnTo>
                    <a:pt x="2719057" y="154647"/>
                  </a:lnTo>
                  <a:lnTo>
                    <a:pt x="2804668" y="154647"/>
                  </a:lnTo>
                  <a:lnTo>
                    <a:pt x="2842641" y="180428"/>
                  </a:lnTo>
                  <a:lnTo>
                    <a:pt x="2843885" y="186842"/>
                  </a:lnTo>
                  <a:lnTo>
                    <a:pt x="2843885" y="194576"/>
                  </a:lnTo>
                  <a:lnTo>
                    <a:pt x="2844114" y="204368"/>
                  </a:lnTo>
                  <a:lnTo>
                    <a:pt x="2853385" y="241350"/>
                  </a:lnTo>
                  <a:lnTo>
                    <a:pt x="2868917" y="255193"/>
                  </a:lnTo>
                  <a:lnTo>
                    <a:pt x="2870949" y="256413"/>
                  </a:lnTo>
                  <a:lnTo>
                    <a:pt x="2873362" y="257136"/>
                  </a:lnTo>
                  <a:lnTo>
                    <a:pt x="2878899" y="257632"/>
                  </a:lnTo>
                  <a:lnTo>
                    <a:pt x="2881693" y="257327"/>
                  </a:lnTo>
                  <a:lnTo>
                    <a:pt x="2887256" y="255625"/>
                  </a:lnTo>
                  <a:lnTo>
                    <a:pt x="2889427" y="254127"/>
                  </a:lnTo>
                  <a:lnTo>
                    <a:pt x="2890951" y="251942"/>
                  </a:lnTo>
                  <a:lnTo>
                    <a:pt x="2893453" y="248551"/>
                  </a:lnTo>
                  <a:lnTo>
                    <a:pt x="2894152" y="245033"/>
                  </a:lnTo>
                  <a:close/>
                  <a:moveTo>
                    <a:pt x="3109849" y="13677"/>
                  </a:moveTo>
                  <a:lnTo>
                    <a:pt x="3108337" y="10274"/>
                  </a:lnTo>
                  <a:lnTo>
                    <a:pt x="3102279" y="4953"/>
                  </a:lnTo>
                  <a:lnTo>
                    <a:pt x="3098622" y="3632"/>
                  </a:lnTo>
                  <a:lnTo>
                    <a:pt x="2954921" y="3632"/>
                  </a:lnTo>
                  <a:lnTo>
                    <a:pt x="2951315" y="5016"/>
                  </a:lnTo>
                  <a:lnTo>
                    <a:pt x="2945511" y="10591"/>
                  </a:lnTo>
                  <a:lnTo>
                    <a:pt x="2944037" y="14033"/>
                  </a:lnTo>
                  <a:lnTo>
                    <a:pt x="2944037" y="246976"/>
                  </a:lnTo>
                  <a:lnTo>
                    <a:pt x="2945511" y="250482"/>
                  </a:lnTo>
                  <a:lnTo>
                    <a:pt x="2948406" y="253390"/>
                  </a:lnTo>
                  <a:lnTo>
                    <a:pt x="2951315" y="256273"/>
                  </a:lnTo>
                  <a:lnTo>
                    <a:pt x="2954921" y="257733"/>
                  </a:lnTo>
                  <a:lnTo>
                    <a:pt x="3098622" y="257733"/>
                  </a:lnTo>
                  <a:lnTo>
                    <a:pt x="3102279" y="256400"/>
                  </a:lnTo>
                  <a:lnTo>
                    <a:pt x="3105327" y="253758"/>
                  </a:lnTo>
                  <a:lnTo>
                    <a:pt x="3108337" y="251079"/>
                  </a:lnTo>
                  <a:lnTo>
                    <a:pt x="3109849" y="247688"/>
                  </a:lnTo>
                  <a:lnTo>
                    <a:pt x="3109849" y="239953"/>
                  </a:lnTo>
                  <a:lnTo>
                    <a:pt x="2975521" y="229425"/>
                  </a:lnTo>
                  <a:lnTo>
                    <a:pt x="2975521" y="141211"/>
                  </a:lnTo>
                  <a:lnTo>
                    <a:pt x="3081515" y="141211"/>
                  </a:lnTo>
                  <a:lnTo>
                    <a:pt x="3085185" y="139941"/>
                  </a:lnTo>
                  <a:lnTo>
                    <a:pt x="3087586" y="137934"/>
                  </a:lnTo>
                  <a:lnTo>
                    <a:pt x="3091256" y="134861"/>
                  </a:lnTo>
                  <a:lnTo>
                    <a:pt x="3092780" y="131533"/>
                  </a:lnTo>
                  <a:lnTo>
                    <a:pt x="3092780" y="123291"/>
                  </a:lnTo>
                  <a:lnTo>
                    <a:pt x="3091256" y="119913"/>
                  </a:lnTo>
                  <a:lnTo>
                    <a:pt x="3088221" y="117246"/>
                  </a:lnTo>
                  <a:lnTo>
                    <a:pt x="3085185" y="114592"/>
                  </a:lnTo>
                  <a:lnTo>
                    <a:pt x="3081515" y="113245"/>
                  </a:lnTo>
                  <a:lnTo>
                    <a:pt x="2975521" y="113245"/>
                  </a:lnTo>
                  <a:lnTo>
                    <a:pt x="2975521" y="31572"/>
                  </a:lnTo>
                  <a:lnTo>
                    <a:pt x="3098622" y="31572"/>
                  </a:lnTo>
                  <a:lnTo>
                    <a:pt x="3102279" y="30314"/>
                  </a:lnTo>
                  <a:lnTo>
                    <a:pt x="3108109" y="25412"/>
                  </a:lnTo>
                  <a:lnTo>
                    <a:pt x="3108337" y="25222"/>
                  </a:lnTo>
                  <a:lnTo>
                    <a:pt x="3109849" y="21894"/>
                  </a:lnTo>
                  <a:lnTo>
                    <a:pt x="3109849" y="13677"/>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280" name="object 90"/>
            <p:cNvSpPr/>
            <p:nvPr/>
          </p:nvSpPr>
          <p:spPr>
            <a:xfrm>
              <a:off x="1239120" y="647640"/>
              <a:ext cx="631080" cy="86292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a:ln w="0">
              <a:noFill/>
            </a:ln>
          </p:spPr>
          <p:style>
            <a:lnRef idx="0">
              <a:scrgbClr r="0" g="0" b="0"/>
            </a:lnRef>
            <a:fillRef idx="0">
              <a:scrgbClr r="0" g="0" b="0"/>
            </a:fillRef>
            <a:effectRef idx="0">
              <a:scrgbClr r="0" g="0" b="0"/>
            </a:effectRef>
            <a:fontRef idx="minor"/>
          </p:style>
        </p:sp>
        <p:sp>
          <p:nvSpPr>
            <p:cNvPr id="281" name="object 91"/>
            <p:cNvSpPr/>
            <p:nvPr/>
          </p:nvSpPr>
          <p:spPr>
            <a:xfrm>
              <a:off x="1870920" y="647640"/>
              <a:ext cx="631080" cy="862920"/>
            </a:xfrm>
            <a:custGeom>
              <a:avLst/>
              <a:gdLst/>
              <a:ahLst/>
              <a:cxnLst/>
              <a:rect l="l" t="t" r="r" b="b"/>
              <a:pathLst>
                <a:path w="631825" h="863600">
                  <a:moveTo>
                    <a:pt x="25" y="0"/>
                  </a:moveTo>
                  <a:lnTo>
                    <a:pt x="0" y="100177"/>
                  </a:lnTo>
                  <a:lnTo>
                    <a:pt x="0" y="852805"/>
                  </a:lnTo>
                  <a:lnTo>
                    <a:pt x="25" y="0"/>
                  </a:lnTo>
                  <a:close/>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a:ln w="0">
              <a:noFill/>
            </a:ln>
          </p:spPr>
          <p:style>
            <a:lnRef idx="0">
              <a:scrgbClr r="0" g="0" b="0"/>
            </a:lnRef>
            <a:fillRef idx="0">
              <a:scrgbClr r="0" g="0" b="0"/>
            </a:fillRef>
            <a:effectRef idx="0">
              <a:scrgbClr r="0" g="0" b="0"/>
            </a:effectRef>
            <a:fontRef idx="minor"/>
          </p:style>
        </p:sp>
        <p:sp>
          <p:nvSpPr>
            <p:cNvPr id="282" name="object 92"/>
            <p:cNvSpPr/>
            <p:nvPr/>
          </p:nvSpPr>
          <p:spPr>
            <a:xfrm>
              <a:off x="1870920" y="1521720"/>
              <a:ext cx="631080" cy="852840"/>
            </a:xfrm>
            <a:custGeom>
              <a:avLst/>
              <a:gdLst/>
              <a:ahLst/>
              <a:cxnLst/>
              <a:rect l="l" t="t" r="r" b="b"/>
              <a:pathLst>
                <a:path w="631825" h="853439">
                  <a:moveTo>
                    <a:pt x="68618" y="421119"/>
                  </a:moveTo>
                  <a:lnTo>
                    <a:pt x="0" y="327317"/>
                  </a:lnTo>
                  <a:lnTo>
                    <a:pt x="0" y="514921"/>
                  </a:lnTo>
                  <a:lnTo>
                    <a:pt x="68618" y="421119"/>
                  </a:lnTo>
                  <a:close/>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moveTo>
                    <a:pt x="631748" y="852843"/>
                  </a:moveTo>
                  <a:lnTo>
                    <a:pt x="319773" y="426415"/>
                  </a:lnTo>
                  <a:lnTo>
                    <a:pt x="7772" y="852843"/>
                  </a:lnTo>
                  <a:lnTo>
                    <a:pt x="631748" y="852843"/>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283" name="object 93"/>
            <p:cNvSpPr/>
            <p:nvPr/>
          </p:nvSpPr>
          <p:spPr>
            <a:xfrm>
              <a:off x="1878480" y="1511280"/>
              <a:ext cx="623520" cy="42588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a:ln w="0">
              <a:noFill/>
            </a:ln>
          </p:spPr>
          <p:style>
            <a:lnRef idx="0">
              <a:scrgbClr r="0" g="0" b="0"/>
            </a:lnRef>
            <a:fillRef idx="0">
              <a:scrgbClr r="0" g="0" b="0"/>
            </a:fillRef>
            <a:effectRef idx="0">
              <a:scrgbClr r="0" g="0" b="0"/>
            </a:effectRef>
            <a:fontRef idx="minor"/>
          </p:style>
        </p:sp>
        <p:pic>
          <p:nvPicPr>
            <p:cNvPr id="284" name="object 94"/>
            <p:cNvPicPr/>
            <p:nvPr/>
          </p:nvPicPr>
          <p:blipFill>
            <a:blip r:embed="rId23"/>
            <a:stretch/>
          </p:blipFill>
          <p:spPr>
            <a:xfrm>
              <a:off x="1720800" y="1511280"/>
              <a:ext cx="149400" cy="204480"/>
            </a:xfrm>
            <a:prstGeom prst="rect">
              <a:avLst/>
            </a:prstGeom>
            <a:ln w="0">
              <a:noFill/>
            </a:ln>
          </p:spPr>
        </p:pic>
        <p:sp>
          <p:nvSpPr>
            <p:cNvPr id="285" name="object 95"/>
            <p:cNvSpPr/>
            <p:nvPr/>
          </p:nvSpPr>
          <p:spPr>
            <a:xfrm>
              <a:off x="1639080" y="1511280"/>
              <a:ext cx="231120" cy="316080"/>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a:ln w="0">
              <a:noFill/>
            </a:ln>
          </p:spPr>
          <p:style>
            <a:lnRef idx="0">
              <a:scrgbClr r="0" g="0" b="0"/>
            </a:lnRef>
            <a:fillRef idx="0">
              <a:scrgbClr r="0" g="0" b="0"/>
            </a:fillRef>
            <a:effectRef idx="0">
              <a:scrgbClr r="0" g="0" b="0"/>
            </a:effectRef>
            <a:fontRef idx="minor"/>
          </p:style>
        </p:sp>
        <p:sp>
          <p:nvSpPr>
            <p:cNvPr id="286" name="object 96"/>
            <p:cNvSpPr/>
            <p:nvPr/>
          </p:nvSpPr>
          <p:spPr>
            <a:xfrm>
              <a:off x="1870920" y="647640"/>
              <a:ext cx="315360" cy="86292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287" name="object 97"/>
            <p:cNvSpPr/>
            <p:nvPr/>
          </p:nvSpPr>
          <p:spPr>
            <a:xfrm>
              <a:off x="2186640" y="647640"/>
              <a:ext cx="315360" cy="172656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288" name="object 98"/>
            <p:cNvSpPr/>
            <p:nvPr/>
          </p:nvSpPr>
          <p:spPr>
            <a:xfrm>
              <a:off x="1239120" y="1511280"/>
              <a:ext cx="315360" cy="862920"/>
            </a:xfrm>
            <a:custGeom>
              <a:avLst/>
              <a:gdLst/>
              <a:ahLst/>
              <a:cxnLst/>
              <a:rect l="l" t="t" r="r" b="b"/>
              <a:pathLst>
                <a:path w="316230" h="863600">
                  <a:moveTo>
                    <a:pt x="0" y="0"/>
                  </a:moveTo>
                  <a:lnTo>
                    <a:pt x="0" y="863460"/>
                  </a:lnTo>
                  <a:lnTo>
                    <a:pt x="315849" y="431723"/>
                  </a:lnTo>
                  <a:lnTo>
                    <a:pt x="0"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289" name="object 99"/>
            <p:cNvSpPr/>
            <p:nvPr/>
          </p:nvSpPr>
          <p:spPr>
            <a:xfrm>
              <a:off x="1339200" y="647640"/>
              <a:ext cx="853200" cy="172656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290" name="object 100"/>
            <p:cNvPicPr/>
            <p:nvPr/>
          </p:nvPicPr>
          <p:blipFill>
            <a:blip r:embed="rId24"/>
            <a:stretch/>
          </p:blipFill>
          <p:spPr>
            <a:xfrm>
              <a:off x="1870920" y="1827720"/>
              <a:ext cx="82080" cy="229320"/>
            </a:xfrm>
            <a:prstGeom prst="rect">
              <a:avLst/>
            </a:prstGeom>
            <a:ln w="0">
              <a:noFill/>
            </a:ln>
          </p:spPr>
        </p:pic>
        <p:sp>
          <p:nvSpPr>
            <p:cNvPr id="291" name="object 101"/>
            <p:cNvSpPr/>
            <p:nvPr/>
          </p:nvSpPr>
          <p:spPr>
            <a:xfrm>
              <a:off x="1623600" y="1511280"/>
              <a:ext cx="246960" cy="337680"/>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292" name="object 102"/>
            <p:cNvSpPr/>
            <p:nvPr/>
          </p:nvSpPr>
          <p:spPr>
            <a:xfrm>
              <a:off x="1239120" y="1511280"/>
              <a:ext cx="631080" cy="86292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a:ln w="0">
              <a:noFill/>
            </a:ln>
          </p:spPr>
          <p:style>
            <a:lnRef idx="0">
              <a:scrgbClr r="0" g="0" b="0"/>
            </a:lnRef>
            <a:fillRef idx="0">
              <a:scrgbClr r="0" g="0" b="0"/>
            </a:fillRef>
            <a:effectRef idx="0">
              <a:scrgbClr r="0" g="0" b="0"/>
            </a:effectRef>
            <a:fontRef idx="minor"/>
          </p:style>
        </p:sp>
        <p:sp>
          <p:nvSpPr>
            <p:cNvPr id="293" name="object 103"/>
            <p:cNvSpPr/>
            <p:nvPr/>
          </p:nvSpPr>
          <p:spPr>
            <a:xfrm>
              <a:off x="1239120" y="1942920"/>
              <a:ext cx="631080" cy="43092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a:ln w="0">
              <a:noFill/>
            </a:ln>
          </p:spPr>
          <p:style>
            <a:lnRef idx="0">
              <a:scrgbClr r="0" g="0" b="0"/>
            </a:lnRef>
            <a:fillRef idx="0">
              <a:scrgbClr r="0" g="0" b="0"/>
            </a:fillRef>
            <a:effectRef idx="0">
              <a:scrgbClr r="0" g="0" b="0"/>
            </a:effectRef>
            <a:fontRef idx="minor"/>
          </p:style>
        </p:sp>
        <p:sp>
          <p:nvSpPr>
            <p:cNvPr id="294" name="object 104"/>
            <p:cNvSpPr/>
            <p:nvPr/>
          </p:nvSpPr>
          <p:spPr>
            <a:xfrm>
              <a:off x="10007640" y="710280"/>
              <a:ext cx="50040" cy="233640"/>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a:ln w="0">
              <a:noFill/>
            </a:ln>
          </p:spPr>
          <p:style>
            <a:lnRef idx="0">
              <a:scrgbClr r="0" g="0" b="0"/>
            </a:lnRef>
            <a:fillRef idx="0">
              <a:scrgbClr r="0" g="0" b="0"/>
            </a:fillRef>
            <a:effectRef idx="0">
              <a:scrgbClr r="0" g="0" b="0"/>
            </a:effectRef>
            <a:fontRef idx="minor"/>
          </p:style>
        </p:sp>
      </p:grpSp>
      <p:sp>
        <p:nvSpPr>
          <p:cNvPr id="298" name="PlaceHolder 1"/>
          <p:cNvSpPr>
            <a:spLocks noGrp="1"/>
          </p:cNvSpPr>
          <p:nvPr>
            <p:ph type="title"/>
          </p:nvPr>
        </p:nvSpPr>
        <p:spPr>
          <a:xfrm>
            <a:off x="1447920" y="3657600"/>
            <a:ext cx="1464840" cy="1310040"/>
          </a:xfrm>
          <a:prstGeom prst="rect">
            <a:avLst/>
          </a:prstGeom>
          <a:noFill/>
          <a:ln w="0">
            <a:noFill/>
          </a:ln>
        </p:spPr>
        <p:txBody>
          <a:bodyPr lIns="0" tIns="12600" rIns="0" bIns="0" anchor="t">
            <a:noAutofit/>
          </a:bodyPr>
          <a:lstStyle/>
          <a:p>
            <a:pPr marL="12600">
              <a:lnSpc>
                <a:spcPct val="100000"/>
              </a:lnSpc>
              <a:spcBef>
                <a:spcPts val="99"/>
              </a:spcBef>
              <a:buNone/>
            </a:pPr>
            <a:r>
              <a:rPr lang="el-GR" sz="2400" b="0" strike="noStrike" spc="75">
                <a:solidFill>
                  <a:srgbClr val="FFFFFF"/>
                </a:solidFill>
                <a:latin typeface="Trebuchet MS"/>
              </a:rPr>
              <a:t>MODULE</a:t>
            </a:r>
            <a:r>
              <a:rPr lang="el-GR" sz="2400" b="0" strike="noStrike" spc="-140">
                <a:solidFill>
                  <a:srgbClr val="FFFFFF"/>
                </a:solidFill>
                <a:latin typeface="Trebuchet MS"/>
              </a:rPr>
              <a:t> </a:t>
            </a:r>
            <a:r>
              <a:rPr lang="el-GR" sz="2400" b="0" strike="noStrike" spc="69">
                <a:solidFill>
                  <a:srgbClr val="FFFFFF"/>
                </a:solidFill>
                <a:latin typeface="Trebuchet MS"/>
              </a:rPr>
              <a:t>4</a:t>
            </a:r>
            <a:endParaRPr lang="el-GR" sz="2400" b="0" strike="noStrike" spc="-1">
              <a:latin typeface="Arial"/>
            </a:endParaRPr>
          </a:p>
        </p:txBody>
      </p:sp>
      <p:sp>
        <p:nvSpPr>
          <p:cNvPr id="299" name="object 111"/>
          <p:cNvSpPr/>
          <p:nvPr/>
        </p:nvSpPr>
        <p:spPr>
          <a:xfrm>
            <a:off x="546120" y="6582960"/>
            <a:ext cx="460440" cy="1019880"/>
          </a:xfrm>
          <a:prstGeom prst="rect">
            <a:avLst/>
          </a:prstGeom>
          <a:noFill/>
          <a:ln w="0">
            <a:noFill/>
          </a:ln>
        </p:spPr>
        <p:style>
          <a:lnRef idx="0">
            <a:scrgbClr r="0" g="0" b="0"/>
          </a:lnRef>
          <a:fillRef idx="0">
            <a:scrgbClr r="0" g="0" b="0"/>
          </a:fillRef>
          <a:effectRef idx="0">
            <a:scrgbClr r="0" g="0" b="0"/>
          </a:effectRef>
          <a:fontRef idx="minor"/>
        </p:style>
        <p:txBody>
          <a:bodyPr rot="16200000" vert="vert270" lIns="0" tIns="0" rIns="0" bIns="0" anchor="t">
            <a:noAutofit/>
          </a:bodyPr>
          <a:lstStyle/>
          <a:p>
            <a:pPr marL="12600">
              <a:lnSpc>
                <a:spcPts val="1655"/>
              </a:lnSpc>
              <a:buNone/>
            </a:pPr>
            <a:endParaRPr lang="el-GR" sz="1400" b="0" strike="noStrike" spc="-1" dirty="0">
              <a:latin typeface="Arial"/>
            </a:endParaRPr>
          </a:p>
        </p:txBody>
      </p:sp>
      <p:sp>
        <p:nvSpPr>
          <p:cNvPr id="110" name="TextBox 43"/>
          <p:cNvSpPr/>
          <p:nvPr/>
        </p:nvSpPr>
        <p:spPr>
          <a:xfrm>
            <a:off x="5386390" y="6743720"/>
            <a:ext cx="4090022" cy="70643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800" b="0" strike="noStrike" spc="-1" dirty="0">
                <a:solidFill>
                  <a:srgbClr val="000000"/>
                </a:solidFill>
                <a:latin typeface="Calibri"/>
                <a:ea typeface="DejaVu Sans"/>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l-GR" sz="800" b="0" strike="noStrike" spc="-1" dirty="0">
              <a:latin typeface="Arial"/>
            </a:endParaRPr>
          </a:p>
        </p:txBody>
      </p:sp>
      <p:pic>
        <p:nvPicPr>
          <p:cNvPr id="111" name="110 - Εικόνα" descr="png-transparent-european-union-erasmus-programme-erasmus-erasmus-mundus-teacher.png"/>
          <p:cNvPicPr>
            <a:picLocks noChangeAspect="1"/>
          </p:cNvPicPr>
          <p:nvPr/>
        </p:nvPicPr>
        <p:blipFill>
          <a:blip r:embed="rId25" cstate="print"/>
          <a:stretch>
            <a:fillRect/>
          </a:stretch>
        </p:blipFill>
        <p:spPr>
          <a:xfrm>
            <a:off x="1171548" y="6600844"/>
            <a:ext cx="3750007" cy="785829"/>
          </a:xfrm>
          <a:prstGeom prst="rect">
            <a:avLst/>
          </a:prstGeom>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object 2"/>
          <p:cNvPicPr/>
          <p:nvPr/>
        </p:nvPicPr>
        <p:blipFill>
          <a:blip r:embed="rId2"/>
          <a:stretch/>
        </p:blipFill>
        <p:spPr>
          <a:xfrm>
            <a:off x="0" y="0"/>
            <a:ext cx="10057680" cy="7771680"/>
          </a:xfrm>
          <a:prstGeom prst="rect">
            <a:avLst/>
          </a:prstGeom>
          <a:ln w="0">
            <a:noFill/>
          </a:ln>
        </p:spPr>
      </p:pic>
      <p:sp>
        <p:nvSpPr>
          <p:cNvPr id="482" name="object 4"/>
          <p:cNvSpPr/>
          <p:nvPr/>
        </p:nvSpPr>
        <p:spPr>
          <a:xfrm>
            <a:off x="5770080" y="3369960"/>
            <a:ext cx="3949920" cy="41317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03680">
              <a:lnSpc>
                <a:spcPct val="100000"/>
              </a:lnSpc>
              <a:spcBef>
                <a:spcPts val="99"/>
              </a:spcBef>
              <a:buNone/>
            </a:pPr>
            <a:r>
              <a:rPr lang="el-GR" sz="2400" b="0" strike="noStrike" spc="-1">
                <a:solidFill>
                  <a:srgbClr val="1D1D1B"/>
                </a:solidFill>
                <a:latin typeface="Trebuchet MS"/>
                <a:ea typeface="DejaVu Sans"/>
              </a:rPr>
              <a:t>Ταιριάζει το Crowdfunding στην επιχείρηση σας;</a:t>
            </a:r>
            <a:endParaRPr lang="el-GR" sz="2400" b="0" strike="noStrike" spc="-1">
              <a:latin typeface="Arial"/>
            </a:endParaRPr>
          </a:p>
          <a:p>
            <a:pPr marL="103680">
              <a:lnSpc>
                <a:spcPct val="100000"/>
              </a:lnSpc>
              <a:spcBef>
                <a:spcPts val="31"/>
              </a:spcBef>
              <a:buNone/>
            </a:pPr>
            <a:endParaRPr lang="el-GR" sz="2400" b="0" strike="noStrike" spc="-1">
              <a:latin typeface="Arial"/>
            </a:endParaRPr>
          </a:p>
          <a:p>
            <a:pPr marL="124560" indent="172800" algn="r">
              <a:lnSpc>
                <a:spcPct val="100000"/>
              </a:lnSpc>
              <a:buNone/>
              <a:tabLst>
                <a:tab pos="0" algn="l"/>
              </a:tabLst>
            </a:pPr>
            <a:r>
              <a:rPr lang="el-GR" sz="1800" b="0" strike="noStrike" spc="-35">
                <a:solidFill>
                  <a:srgbClr val="1D1D1B"/>
                </a:solidFill>
                <a:latin typeface="Trebuchet MS"/>
                <a:ea typeface="DejaVu Sans"/>
              </a:rPr>
              <a:t>Το Crowdfunding ταιριάζει σε ορισμένους τύπους επιχειρήσεων - συνήθως σε νεοφυείς επιχειρήσεις ή επιχειρήσεις αρχικών σταδίων που αναζητούν σχετικά μικρά ποσά.</a:t>
            </a:r>
            <a:endParaRPr lang="el-GR" sz="1800" b="0" strike="noStrike" spc="-1">
              <a:latin typeface="Arial"/>
            </a:endParaRPr>
          </a:p>
          <a:p>
            <a:pPr marL="124560" indent="172800" algn="r">
              <a:lnSpc>
                <a:spcPct val="100000"/>
              </a:lnSpc>
              <a:buNone/>
              <a:tabLst>
                <a:tab pos="0" algn="l"/>
              </a:tabLst>
            </a:pPr>
            <a:endParaRPr lang="el-GR" sz="1800" b="0" strike="noStrike" spc="-1">
              <a:latin typeface="Arial"/>
            </a:endParaRPr>
          </a:p>
          <a:p>
            <a:pPr marL="124560" indent="172800" algn="r">
              <a:lnSpc>
                <a:spcPct val="100000"/>
              </a:lnSpc>
              <a:buNone/>
              <a:tabLst>
                <a:tab pos="0" algn="l"/>
              </a:tabLst>
            </a:pPr>
            <a:r>
              <a:rPr lang="el-GR" sz="1800" b="0" strike="noStrike" spc="-35">
                <a:solidFill>
                  <a:srgbClr val="1D1D1B"/>
                </a:solidFill>
                <a:latin typeface="Trebuchet MS"/>
                <a:ea typeface="DejaVu Sans"/>
              </a:rPr>
              <a:t>Το Crowdfunding έχει υψηλότερο ποσοστό επιτυχίας σε ορισμένους τομείς, π.χ. επιχειρήσεις δημιουργικές, βιοτεχνικές και</a:t>
            </a:r>
            <a:endParaRPr lang="el-GR" sz="1800" b="0" strike="noStrike" spc="-1">
              <a:latin typeface="Arial"/>
            </a:endParaRPr>
          </a:p>
          <a:p>
            <a:pPr marL="124560" indent="172800" algn="r">
              <a:lnSpc>
                <a:spcPct val="100000"/>
              </a:lnSpc>
              <a:buNone/>
              <a:tabLst>
                <a:tab pos="0" algn="l"/>
              </a:tabLst>
            </a:pPr>
            <a:r>
              <a:rPr lang="el-GR" sz="1800" b="0" strike="noStrike" spc="-35">
                <a:solidFill>
                  <a:srgbClr val="1D1D1B"/>
                </a:solidFill>
                <a:latin typeface="Trebuchet MS"/>
                <a:ea typeface="DejaVu Sans"/>
              </a:rPr>
              <a:t>τροφίμων.</a:t>
            </a:r>
            <a:endParaRPr lang="el-GR" sz="1800" b="0" strike="noStrike" spc="-1">
              <a:latin typeface="Arial"/>
            </a:endParaRPr>
          </a:p>
        </p:txBody>
      </p:sp>
      <p:grpSp>
        <p:nvGrpSpPr>
          <p:cNvPr id="483" name="object 5"/>
          <p:cNvGrpSpPr/>
          <p:nvPr/>
        </p:nvGrpSpPr>
        <p:grpSpPr>
          <a:xfrm>
            <a:off x="0" y="2054520"/>
            <a:ext cx="6373800" cy="5717520"/>
            <a:chOff x="0" y="2054520"/>
            <a:chExt cx="6373800" cy="5717520"/>
          </a:xfrm>
        </p:grpSpPr>
        <p:sp>
          <p:nvSpPr>
            <p:cNvPr id="484" name="object 6"/>
            <p:cNvSpPr/>
            <p:nvPr/>
          </p:nvSpPr>
          <p:spPr>
            <a:xfrm>
              <a:off x="4379400" y="5205600"/>
              <a:ext cx="1636200" cy="2547000"/>
            </a:xfrm>
            <a:custGeom>
              <a:avLst/>
              <a:gdLst/>
              <a:ahLst/>
              <a:cxnLst/>
              <a:rect l="l" t="t" r="r" b="b"/>
              <a:pathLst>
                <a:path w="1637029" h="2547620">
                  <a:moveTo>
                    <a:pt x="1451313" y="0"/>
                  </a:moveTo>
                  <a:lnTo>
                    <a:pt x="1234169" y="41321"/>
                  </a:lnTo>
                  <a:lnTo>
                    <a:pt x="1021983" y="258257"/>
                  </a:lnTo>
                  <a:lnTo>
                    <a:pt x="860860" y="499430"/>
                  </a:lnTo>
                  <a:lnTo>
                    <a:pt x="796907" y="613460"/>
                  </a:lnTo>
                  <a:lnTo>
                    <a:pt x="841444" y="427096"/>
                  </a:lnTo>
                  <a:lnTo>
                    <a:pt x="845307" y="332457"/>
                  </a:lnTo>
                  <a:lnTo>
                    <a:pt x="798611" y="300278"/>
                  </a:lnTo>
                  <a:lnTo>
                    <a:pt x="691472" y="301294"/>
                  </a:lnTo>
                  <a:lnTo>
                    <a:pt x="529787" y="424475"/>
                  </a:lnTo>
                  <a:lnTo>
                    <a:pt x="449838" y="680058"/>
                  </a:lnTo>
                  <a:lnTo>
                    <a:pt x="422920" y="932675"/>
                  </a:lnTo>
                  <a:lnTo>
                    <a:pt x="420327" y="1046962"/>
                  </a:lnTo>
                  <a:lnTo>
                    <a:pt x="399198" y="886597"/>
                  </a:lnTo>
                  <a:lnTo>
                    <a:pt x="371071" y="813461"/>
                  </a:lnTo>
                  <a:lnTo>
                    <a:pt x="316973" y="809841"/>
                  </a:lnTo>
                  <a:lnTo>
                    <a:pt x="217927" y="858024"/>
                  </a:lnTo>
                  <a:lnTo>
                    <a:pt x="56635" y="1190733"/>
                  </a:lnTo>
                  <a:lnTo>
                    <a:pt x="0" y="1763677"/>
                  </a:lnTo>
                  <a:lnTo>
                    <a:pt x="712" y="2306041"/>
                  </a:lnTo>
                  <a:lnTo>
                    <a:pt x="11463" y="2547010"/>
                  </a:lnTo>
                  <a:lnTo>
                    <a:pt x="639158" y="2234604"/>
                  </a:lnTo>
                  <a:lnTo>
                    <a:pt x="980324" y="2046011"/>
                  </a:lnTo>
                  <a:lnTo>
                    <a:pt x="1153702" y="1905219"/>
                  </a:lnTo>
                  <a:lnTo>
                    <a:pt x="1278034" y="1736216"/>
                  </a:lnTo>
                  <a:lnTo>
                    <a:pt x="1342792" y="1573085"/>
                  </a:lnTo>
                  <a:lnTo>
                    <a:pt x="1304053" y="1485161"/>
                  </a:lnTo>
                  <a:lnTo>
                    <a:pt x="1230467" y="1449347"/>
                  </a:lnTo>
                  <a:lnTo>
                    <a:pt x="1190683" y="1442542"/>
                  </a:lnTo>
                  <a:lnTo>
                    <a:pt x="1468435" y="1168295"/>
                  </a:lnTo>
                  <a:lnTo>
                    <a:pt x="1604189" y="1007452"/>
                  </a:lnTo>
                  <a:lnTo>
                    <a:pt x="1636796" y="897531"/>
                  </a:lnTo>
                  <a:lnTo>
                    <a:pt x="1605110" y="776046"/>
                  </a:lnTo>
                  <a:lnTo>
                    <a:pt x="1526318" y="691377"/>
                  </a:lnTo>
                  <a:lnTo>
                    <a:pt x="1419136" y="697615"/>
                  </a:lnTo>
                  <a:lnTo>
                    <a:pt x="1324676" y="740875"/>
                  </a:lnTo>
                  <a:lnTo>
                    <a:pt x="1284054" y="767270"/>
                  </a:lnTo>
                  <a:lnTo>
                    <a:pt x="1462989" y="362725"/>
                  </a:lnTo>
                  <a:lnTo>
                    <a:pt x="1540057" y="147953"/>
                  </a:lnTo>
                  <a:lnTo>
                    <a:pt x="1530938" y="51022"/>
                  </a:lnTo>
                  <a:lnTo>
                    <a:pt x="1451313" y="0"/>
                  </a:lnTo>
                  <a:close/>
                </a:path>
              </a:pathLst>
            </a:custGeom>
            <a:solidFill>
              <a:srgbClr val="20234A"/>
            </a:solidFill>
            <a:ln w="0">
              <a:noFill/>
            </a:ln>
          </p:spPr>
          <p:style>
            <a:lnRef idx="0">
              <a:scrgbClr r="0" g="0" b="0"/>
            </a:lnRef>
            <a:fillRef idx="0">
              <a:scrgbClr r="0" g="0" b="0"/>
            </a:fillRef>
            <a:effectRef idx="0">
              <a:scrgbClr r="0" g="0" b="0"/>
            </a:effectRef>
            <a:fontRef idx="minor"/>
          </p:style>
        </p:sp>
        <p:sp>
          <p:nvSpPr>
            <p:cNvPr id="485" name="object 7"/>
            <p:cNvSpPr/>
            <p:nvPr/>
          </p:nvSpPr>
          <p:spPr>
            <a:xfrm>
              <a:off x="4359240" y="5142600"/>
              <a:ext cx="1470600" cy="2597760"/>
            </a:xfrm>
            <a:custGeom>
              <a:avLst/>
              <a:gdLst/>
              <a:ahLst/>
              <a:cxnLst/>
              <a:rect l="l" t="t" r="r" b="b"/>
              <a:pathLst>
                <a:path w="1471295" h="2598420">
                  <a:moveTo>
                    <a:pt x="1307787" y="0"/>
                  </a:moveTo>
                  <a:lnTo>
                    <a:pt x="1185146" y="42864"/>
                  </a:lnTo>
                  <a:lnTo>
                    <a:pt x="1041935" y="249223"/>
                  </a:lnTo>
                  <a:lnTo>
                    <a:pt x="816804" y="676589"/>
                  </a:lnTo>
                  <a:lnTo>
                    <a:pt x="826703" y="626340"/>
                  </a:lnTo>
                  <a:lnTo>
                    <a:pt x="834414" y="516577"/>
                  </a:lnTo>
                  <a:lnTo>
                    <a:pt x="806962" y="408779"/>
                  </a:lnTo>
                  <a:lnTo>
                    <a:pt x="711369" y="364423"/>
                  </a:lnTo>
                  <a:lnTo>
                    <a:pt x="548068" y="382472"/>
                  </a:lnTo>
                  <a:lnTo>
                    <a:pt x="465573" y="449517"/>
                  </a:lnTo>
                  <a:lnTo>
                    <a:pt x="438628" y="620484"/>
                  </a:lnTo>
                  <a:lnTo>
                    <a:pt x="441976" y="950300"/>
                  </a:lnTo>
                  <a:lnTo>
                    <a:pt x="419180" y="917718"/>
                  </a:lnTo>
                  <a:lnTo>
                    <a:pt x="359044" y="851578"/>
                  </a:lnTo>
                  <a:lnTo>
                    <a:pt x="273950" y="799290"/>
                  </a:lnTo>
                  <a:lnTo>
                    <a:pt x="176280" y="808263"/>
                  </a:lnTo>
                  <a:lnTo>
                    <a:pt x="137658" y="841959"/>
                  </a:lnTo>
                  <a:lnTo>
                    <a:pt x="104793" y="895317"/>
                  </a:lnTo>
                  <a:lnTo>
                    <a:pt x="77277" y="966053"/>
                  </a:lnTo>
                  <a:lnTo>
                    <a:pt x="65396" y="1007224"/>
                  </a:lnTo>
                  <a:lnTo>
                    <a:pt x="54699" y="1051884"/>
                  </a:lnTo>
                  <a:lnTo>
                    <a:pt x="45134" y="1099746"/>
                  </a:lnTo>
                  <a:lnTo>
                    <a:pt x="36649" y="1150527"/>
                  </a:lnTo>
                  <a:lnTo>
                    <a:pt x="29195" y="1203939"/>
                  </a:lnTo>
                  <a:lnTo>
                    <a:pt x="22719" y="1259698"/>
                  </a:lnTo>
                  <a:lnTo>
                    <a:pt x="17171" y="1317519"/>
                  </a:lnTo>
                  <a:lnTo>
                    <a:pt x="12499" y="1377116"/>
                  </a:lnTo>
                  <a:lnTo>
                    <a:pt x="8652" y="1438204"/>
                  </a:lnTo>
                  <a:lnTo>
                    <a:pt x="5579" y="1500497"/>
                  </a:lnTo>
                  <a:lnTo>
                    <a:pt x="3228" y="1563710"/>
                  </a:lnTo>
                  <a:lnTo>
                    <a:pt x="1549" y="1627558"/>
                  </a:lnTo>
                  <a:lnTo>
                    <a:pt x="490" y="1691754"/>
                  </a:lnTo>
                  <a:lnTo>
                    <a:pt x="0" y="1756015"/>
                  </a:lnTo>
                  <a:lnTo>
                    <a:pt x="27" y="1820054"/>
                  </a:lnTo>
                  <a:lnTo>
                    <a:pt x="522" y="1883586"/>
                  </a:lnTo>
                  <a:lnTo>
                    <a:pt x="1432" y="1946326"/>
                  </a:lnTo>
                  <a:lnTo>
                    <a:pt x="2706" y="2007987"/>
                  </a:lnTo>
                  <a:lnTo>
                    <a:pt x="4293" y="2068286"/>
                  </a:lnTo>
                  <a:lnTo>
                    <a:pt x="6142" y="2126936"/>
                  </a:lnTo>
                  <a:lnTo>
                    <a:pt x="10420" y="2238150"/>
                  </a:lnTo>
                  <a:lnTo>
                    <a:pt x="15132" y="2339345"/>
                  </a:lnTo>
                  <a:lnTo>
                    <a:pt x="19867" y="2428238"/>
                  </a:lnTo>
                  <a:lnTo>
                    <a:pt x="30115" y="2598277"/>
                  </a:lnTo>
                  <a:lnTo>
                    <a:pt x="1471210" y="63116"/>
                  </a:lnTo>
                  <a:lnTo>
                    <a:pt x="1307787" y="0"/>
                  </a:lnTo>
                  <a:close/>
                </a:path>
              </a:pathLst>
            </a:custGeom>
            <a:solidFill>
              <a:srgbClr val="4356A2"/>
            </a:solidFill>
            <a:ln w="0">
              <a:noFill/>
            </a:ln>
          </p:spPr>
          <p:style>
            <a:lnRef idx="0">
              <a:scrgbClr r="0" g="0" b="0"/>
            </a:lnRef>
            <a:fillRef idx="0">
              <a:scrgbClr r="0" g="0" b="0"/>
            </a:fillRef>
            <a:effectRef idx="0">
              <a:scrgbClr r="0" g="0" b="0"/>
            </a:effectRef>
            <a:fontRef idx="minor"/>
          </p:style>
        </p:sp>
        <p:sp>
          <p:nvSpPr>
            <p:cNvPr id="486" name="object 8"/>
            <p:cNvSpPr/>
            <p:nvPr/>
          </p:nvSpPr>
          <p:spPr>
            <a:xfrm>
              <a:off x="4418640" y="6637680"/>
              <a:ext cx="1955160" cy="1134000"/>
            </a:xfrm>
            <a:custGeom>
              <a:avLst/>
              <a:gdLst/>
              <a:ahLst/>
              <a:cxnLst/>
              <a:rect l="l" t="t" r="r" b="b"/>
              <a:pathLst>
                <a:path w="1955800" h="1134745">
                  <a:moveTo>
                    <a:pt x="732536" y="228968"/>
                  </a:moveTo>
                  <a:lnTo>
                    <a:pt x="509635" y="358900"/>
                  </a:lnTo>
                  <a:lnTo>
                    <a:pt x="269875" y="666729"/>
                  </a:lnTo>
                  <a:lnTo>
                    <a:pt x="78311" y="978785"/>
                  </a:lnTo>
                  <a:lnTo>
                    <a:pt x="0" y="1121397"/>
                  </a:lnTo>
                  <a:lnTo>
                    <a:pt x="109699" y="1134601"/>
                  </a:lnTo>
                  <a:lnTo>
                    <a:pt x="1109396" y="1134601"/>
                  </a:lnTo>
                  <a:lnTo>
                    <a:pt x="1112735" y="1133348"/>
                  </a:lnTo>
                  <a:lnTo>
                    <a:pt x="1219415" y="1057909"/>
                  </a:lnTo>
                  <a:lnTo>
                    <a:pt x="1230979" y="987328"/>
                  </a:lnTo>
                  <a:lnTo>
                    <a:pt x="1199632" y="935089"/>
                  </a:lnTo>
                  <a:lnTo>
                    <a:pt x="1177582" y="914679"/>
                  </a:lnTo>
                  <a:lnTo>
                    <a:pt x="1462265" y="856486"/>
                  </a:lnTo>
                  <a:lnTo>
                    <a:pt x="1612296" y="811326"/>
                  </a:lnTo>
                  <a:lnTo>
                    <a:pt x="1677298" y="756013"/>
                  </a:lnTo>
                  <a:lnTo>
                    <a:pt x="1706892" y="667359"/>
                  </a:lnTo>
                  <a:lnTo>
                    <a:pt x="1692161" y="582528"/>
                  </a:lnTo>
                  <a:lnTo>
                    <a:pt x="1622777" y="542869"/>
                  </a:lnTo>
                  <a:lnTo>
                    <a:pt x="1546283" y="531472"/>
                  </a:lnTo>
                  <a:lnTo>
                    <a:pt x="1510220" y="531431"/>
                  </a:lnTo>
                  <a:lnTo>
                    <a:pt x="1781440" y="354914"/>
                  </a:lnTo>
                  <a:lnTo>
                    <a:pt x="857821" y="354914"/>
                  </a:lnTo>
                  <a:lnTo>
                    <a:pt x="865979" y="289174"/>
                  </a:lnTo>
                  <a:lnTo>
                    <a:pt x="855648" y="254141"/>
                  </a:lnTo>
                  <a:lnTo>
                    <a:pt x="815082" y="238008"/>
                  </a:lnTo>
                  <a:lnTo>
                    <a:pt x="732536" y="228968"/>
                  </a:lnTo>
                  <a:close/>
                  <a:moveTo>
                    <a:pt x="1329944" y="0"/>
                  </a:moveTo>
                  <a:lnTo>
                    <a:pt x="1179043" y="11130"/>
                  </a:lnTo>
                  <a:lnTo>
                    <a:pt x="1025321" y="138056"/>
                  </a:lnTo>
                  <a:lnTo>
                    <a:pt x="905880" y="284683"/>
                  </a:lnTo>
                  <a:lnTo>
                    <a:pt x="857821" y="354914"/>
                  </a:lnTo>
                  <a:lnTo>
                    <a:pt x="1781440" y="354914"/>
                  </a:lnTo>
                  <a:lnTo>
                    <a:pt x="1786212" y="351808"/>
                  </a:lnTo>
                  <a:lnTo>
                    <a:pt x="1921552" y="249161"/>
                  </a:lnTo>
                  <a:lnTo>
                    <a:pt x="1927655" y="237540"/>
                  </a:lnTo>
                  <a:lnTo>
                    <a:pt x="1268869" y="237540"/>
                  </a:lnTo>
                  <a:lnTo>
                    <a:pt x="1372372" y="139395"/>
                  </a:lnTo>
                  <a:lnTo>
                    <a:pt x="1413235" y="81937"/>
                  </a:lnTo>
                  <a:lnTo>
                    <a:pt x="1397183" y="42895"/>
                  </a:lnTo>
                  <a:lnTo>
                    <a:pt x="1329944" y="0"/>
                  </a:lnTo>
                  <a:close/>
                  <a:moveTo>
                    <a:pt x="1774079" y="58354"/>
                  </a:moveTo>
                  <a:lnTo>
                    <a:pt x="1553584" y="107445"/>
                  </a:lnTo>
                  <a:lnTo>
                    <a:pt x="1355092" y="192402"/>
                  </a:lnTo>
                  <a:lnTo>
                    <a:pt x="1268869" y="237540"/>
                  </a:lnTo>
                  <a:lnTo>
                    <a:pt x="1927655" y="237540"/>
                  </a:lnTo>
                  <a:lnTo>
                    <a:pt x="1955249" y="184995"/>
                  </a:lnTo>
                  <a:lnTo>
                    <a:pt x="1926310" y="120815"/>
                  </a:lnTo>
                  <a:lnTo>
                    <a:pt x="1774079" y="58354"/>
                  </a:lnTo>
                  <a:close/>
                </a:path>
              </a:pathLst>
            </a:custGeom>
            <a:solidFill>
              <a:srgbClr val="20234A"/>
            </a:solidFill>
            <a:ln w="0">
              <a:noFill/>
            </a:ln>
          </p:spPr>
          <p:style>
            <a:lnRef idx="0">
              <a:scrgbClr r="0" g="0" b="0"/>
            </a:lnRef>
            <a:fillRef idx="0">
              <a:scrgbClr r="0" g="0" b="0"/>
            </a:fillRef>
            <a:effectRef idx="0">
              <a:scrgbClr r="0" g="0" b="0"/>
            </a:effectRef>
            <a:fontRef idx="minor"/>
          </p:style>
        </p:sp>
        <p:sp>
          <p:nvSpPr>
            <p:cNvPr id="487" name="object 9"/>
            <p:cNvSpPr/>
            <p:nvPr/>
          </p:nvSpPr>
          <p:spPr>
            <a:xfrm>
              <a:off x="4416120" y="6500160"/>
              <a:ext cx="1928520" cy="1253520"/>
            </a:xfrm>
            <a:custGeom>
              <a:avLst/>
              <a:gdLst/>
              <a:ahLst/>
              <a:cxnLst/>
              <a:rect l="l" t="t" r="r" b="b"/>
              <a:pathLst>
                <a:path w="1929129" h="1254125">
                  <a:moveTo>
                    <a:pt x="1227556" y="0"/>
                  </a:moveTo>
                  <a:lnTo>
                    <a:pt x="1141064" y="28444"/>
                  </a:lnTo>
                  <a:lnTo>
                    <a:pt x="1033630" y="178823"/>
                  </a:lnTo>
                  <a:lnTo>
                    <a:pt x="860501" y="492404"/>
                  </a:lnTo>
                  <a:lnTo>
                    <a:pt x="860163" y="461622"/>
                  </a:lnTo>
                  <a:lnTo>
                    <a:pt x="848677" y="392960"/>
                  </a:lnTo>
                  <a:lnTo>
                    <a:pt x="810330" y="321940"/>
                  </a:lnTo>
                  <a:lnTo>
                    <a:pt x="729411" y="284086"/>
                  </a:lnTo>
                  <a:lnTo>
                    <a:pt x="702005" y="285354"/>
                  </a:lnTo>
                  <a:lnTo>
                    <a:pt x="643318" y="308027"/>
                  </a:lnTo>
                  <a:lnTo>
                    <a:pt x="580569" y="354176"/>
                  </a:lnTo>
                  <a:lnTo>
                    <a:pt x="548083" y="384791"/>
                  </a:lnTo>
                  <a:lnTo>
                    <a:pt x="515077" y="419757"/>
                  </a:lnTo>
                  <a:lnTo>
                    <a:pt x="481716" y="458569"/>
                  </a:lnTo>
                  <a:lnTo>
                    <a:pt x="448165" y="500721"/>
                  </a:lnTo>
                  <a:lnTo>
                    <a:pt x="414588" y="545708"/>
                  </a:lnTo>
                  <a:lnTo>
                    <a:pt x="381152" y="593023"/>
                  </a:lnTo>
                  <a:lnTo>
                    <a:pt x="348021" y="642160"/>
                  </a:lnTo>
                  <a:lnTo>
                    <a:pt x="315361" y="692615"/>
                  </a:lnTo>
                  <a:lnTo>
                    <a:pt x="283337" y="743881"/>
                  </a:lnTo>
                  <a:lnTo>
                    <a:pt x="252113" y="795452"/>
                  </a:lnTo>
                  <a:lnTo>
                    <a:pt x="221855" y="846822"/>
                  </a:lnTo>
                  <a:lnTo>
                    <a:pt x="192728" y="897486"/>
                  </a:lnTo>
                  <a:lnTo>
                    <a:pt x="164897" y="946938"/>
                  </a:lnTo>
                  <a:lnTo>
                    <a:pt x="138528" y="994672"/>
                  </a:lnTo>
                  <a:lnTo>
                    <a:pt x="113785" y="1040182"/>
                  </a:lnTo>
                  <a:lnTo>
                    <a:pt x="90834" y="1082963"/>
                  </a:lnTo>
                  <a:lnTo>
                    <a:pt x="8733" y="1238217"/>
                  </a:lnTo>
                  <a:lnTo>
                    <a:pt x="0" y="1253998"/>
                  </a:lnTo>
                  <a:lnTo>
                    <a:pt x="1928990" y="258305"/>
                  </a:lnTo>
                  <a:lnTo>
                    <a:pt x="1853398" y="152156"/>
                  </a:lnTo>
                  <a:lnTo>
                    <a:pt x="1764312" y="126396"/>
                  </a:lnTo>
                  <a:lnTo>
                    <a:pt x="1604231" y="189686"/>
                  </a:lnTo>
                  <a:lnTo>
                    <a:pt x="1315656" y="350685"/>
                  </a:lnTo>
                  <a:lnTo>
                    <a:pt x="1336173" y="313846"/>
                  </a:lnTo>
                  <a:lnTo>
                    <a:pt x="1372219" y="227576"/>
                  </a:lnTo>
                  <a:lnTo>
                    <a:pt x="1385533" y="128244"/>
                  </a:lnTo>
                  <a:lnTo>
                    <a:pt x="1337856" y="52222"/>
                  </a:lnTo>
                  <a:lnTo>
                    <a:pt x="1227556" y="0"/>
                  </a:lnTo>
                  <a:close/>
                </a:path>
              </a:pathLst>
            </a:custGeom>
            <a:solidFill>
              <a:srgbClr val="4356A2"/>
            </a:solidFill>
            <a:ln w="0">
              <a:noFill/>
            </a:ln>
          </p:spPr>
          <p:style>
            <a:lnRef idx="0">
              <a:scrgbClr r="0" g="0" b="0"/>
            </a:lnRef>
            <a:fillRef idx="0">
              <a:scrgbClr r="0" g="0" b="0"/>
            </a:fillRef>
            <a:effectRef idx="0">
              <a:scrgbClr r="0" g="0" b="0"/>
            </a:effectRef>
            <a:fontRef idx="minor"/>
          </p:style>
        </p:sp>
        <p:sp>
          <p:nvSpPr>
            <p:cNvPr id="488" name="object 10"/>
            <p:cNvSpPr/>
            <p:nvPr/>
          </p:nvSpPr>
          <p:spPr>
            <a:xfrm>
              <a:off x="0" y="3065040"/>
              <a:ext cx="2244600" cy="4707000"/>
            </a:xfrm>
            <a:custGeom>
              <a:avLst/>
              <a:gdLst/>
              <a:ahLst/>
              <a:cxnLst/>
              <a:rect l="l" t="t" r="r" b="b"/>
              <a:pathLst>
                <a:path w="2245360" h="4707890">
                  <a:moveTo>
                    <a:pt x="38319" y="0"/>
                  </a:moveTo>
                  <a:lnTo>
                    <a:pt x="0" y="1601"/>
                  </a:lnTo>
                  <a:lnTo>
                    <a:pt x="0" y="4695056"/>
                  </a:lnTo>
                  <a:lnTo>
                    <a:pt x="30932" y="4707384"/>
                  </a:lnTo>
                  <a:lnTo>
                    <a:pt x="46444" y="4707384"/>
                  </a:lnTo>
                  <a:lnTo>
                    <a:pt x="876148" y="4406730"/>
                  </a:lnTo>
                  <a:lnTo>
                    <a:pt x="1339515" y="4164826"/>
                  </a:lnTo>
                  <a:lnTo>
                    <a:pt x="1594101" y="3857984"/>
                  </a:lnTo>
                  <a:lnTo>
                    <a:pt x="1805588" y="3359569"/>
                  </a:lnTo>
                  <a:lnTo>
                    <a:pt x="2012133" y="2605180"/>
                  </a:lnTo>
                  <a:lnTo>
                    <a:pt x="2147808" y="1772861"/>
                  </a:lnTo>
                  <a:lnTo>
                    <a:pt x="2222190" y="1099645"/>
                  </a:lnTo>
                  <a:lnTo>
                    <a:pt x="2244855" y="822566"/>
                  </a:lnTo>
                  <a:lnTo>
                    <a:pt x="1872790" y="805519"/>
                  </a:lnTo>
                  <a:lnTo>
                    <a:pt x="1681729" y="729486"/>
                  </a:lnTo>
                  <a:lnTo>
                    <a:pt x="1611339" y="531149"/>
                  </a:lnTo>
                  <a:lnTo>
                    <a:pt x="1601283" y="147192"/>
                  </a:lnTo>
                  <a:lnTo>
                    <a:pt x="1106538" y="76505"/>
                  </a:lnTo>
                  <a:lnTo>
                    <a:pt x="778815" y="37611"/>
                  </a:lnTo>
                  <a:lnTo>
                    <a:pt x="471584" y="16708"/>
                  </a:lnTo>
                  <a:lnTo>
                    <a:pt x="38319" y="0"/>
                  </a:lnTo>
                  <a:close/>
                </a:path>
              </a:pathLst>
            </a:custGeom>
            <a:solidFill>
              <a:srgbClr val="20234A"/>
            </a:solidFill>
            <a:ln w="0">
              <a:noFill/>
            </a:ln>
          </p:spPr>
          <p:style>
            <a:lnRef idx="0">
              <a:scrgbClr r="0" g="0" b="0"/>
            </a:lnRef>
            <a:fillRef idx="0">
              <a:scrgbClr r="0" g="0" b="0"/>
            </a:fillRef>
            <a:effectRef idx="0">
              <a:scrgbClr r="0" g="0" b="0"/>
            </a:effectRef>
            <a:fontRef idx="minor"/>
          </p:style>
        </p:sp>
        <p:sp>
          <p:nvSpPr>
            <p:cNvPr id="489" name="object 11"/>
            <p:cNvSpPr/>
            <p:nvPr/>
          </p:nvSpPr>
          <p:spPr>
            <a:xfrm>
              <a:off x="0" y="3411360"/>
              <a:ext cx="1814040" cy="3981960"/>
            </a:xfrm>
            <a:custGeom>
              <a:avLst/>
              <a:gdLst/>
              <a:ahLst/>
              <a:cxnLst/>
              <a:rect l="l" t="t" r="r" b="b"/>
              <a:pathLst>
                <a:path w="1814830" h="3982720">
                  <a:moveTo>
                    <a:pt x="29911" y="0"/>
                  </a:moveTo>
                  <a:lnTo>
                    <a:pt x="0" y="212"/>
                  </a:lnTo>
                  <a:lnTo>
                    <a:pt x="0" y="3966239"/>
                  </a:lnTo>
                  <a:lnTo>
                    <a:pt x="38318" y="3982491"/>
                  </a:lnTo>
                  <a:lnTo>
                    <a:pt x="81858" y="3964024"/>
                  </a:lnTo>
                  <a:lnTo>
                    <a:pt x="126066" y="3944753"/>
                  </a:lnTo>
                  <a:lnTo>
                    <a:pt x="170857" y="3924689"/>
                  </a:lnTo>
                  <a:lnTo>
                    <a:pt x="216146" y="3903847"/>
                  </a:lnTo>
                  <a:lnTo>
                    <a:pt x="261848" y="3882240"/>
                  </a:lnTo>
                  <a:lnTo>
                    <a:pt x="307876" y="3859881"/>
                  </a:lnTo>
                  <a:lnTo>
                    <a:pt x="354146" y="3836783"/>
                  </a:lnTo>
                  <a:lnTo>
                    <a:pt x="400573" y="3812961"/>
                  </a:lnTo>
                  <a:lnTo>
                    <a:pt x="447070" y="3788426"/>
                  </a:lnTo>
                  <a:lnTo>
                    <a:pt x="493552" y="3763193"/>
                  </a:lnTo>
                  <a:lnTo>
                    <a:pt x="539934" y="3737275"/>
                  </a:lnTo>
                  <a:lnTo>
                    <a:pt x="586131" y="3710686"/>
                  </a:lnTo>
                  <a:lnTo>
                    <a:pt x="632057" y="3683437"/>
                  </a:lnTo>
                  <a:lnTo>
                    <a:pt x="677627" y="3655544"/>
                  </a:lnTo>
                  <a:lnTo>
                    <a:pt x="722755" y="3627019"/>
                  </a:lnTo>
                  <a:lnTo>
                    <a:pt x="767355" y="3597876"/>
                  </a:lnTo>
                  <a:lnTo>
                    <a:pt x="811344" y="3568128"/>
                  </a:lnTo>
                  <a:lnTo>
                    <a:pt x="854634" y="3537788"/>
                  </a:lnTo>
                  <a:lnTo>
                    <a:pt x="897141" y="3506869"/>
                  </a:lnTo>
                  <a:lnTo>
                    <a:pt x="938780" y="3475386"/>
                  </a:lnTo>
                  <a:lnTo>
                    <a:pt x="979464" y="3443351"/>
                  </a:lnTo>
                  <a:lnTo>
                    <a:pt x="1019109" y="3410778"/>
                  </a:lnTo>
                  <a:lnTo>
                    <a:pt x="1057629" y="3377680"/>
                  </a:lnTo>
                  <a:lnTo>
                    <a:pt x="1094938" y="3344070"/>
                  </a:lnTo>
                  <a:lnTo>
                    <a:pt x="1130952" y="3309962"/>
                  </a:lnTo>
                  <a:lnTo>
                    <a:pt x="1165584" y="3275370"/>
                  </a:lnTo>
                  <a:lnTo>
                    <a:pt x="1198750" y="3240305"/>
                  </a:lnTo>
                  <a:lnTo>
                    <a:pt x="1230365" y="3204783"/>
                  </a:lnTo>
                  <a:lnTo>
                    <a:pt x="1260341" y="3168815"/>
                  </a:lnTo>
                  <a:lnTo>
                    <a:pt x="1288595" y="3132416"/>
                  </a:lnTo>
                  <a:lnTo>
                    <a:pt x="1315041" y="3095599"/>
                  </a:lnTo>
                  <a:lnTo>
                    <a:pt x="1339593" y="3058377"/>
                  </a:lnTo>
                  <a:lnTo>
                    <a:pt x="1362166" y="3020764"/>
                  </a:lnTo>
                  <a:lnTo>
                    <a:pt x="1382674" y="2982773"/>
                  </a:lnTo>
                  <a:lnTo>
                    <a:pt x="1401033" y="2944416"/>
                  </a:lnTo>
                  <a:lnTo>
                    <a:pt x="1417157" y="2905709"/>
                  </a:lnTo>
                  <a:lnTo>
                    <a:pt x="1432689" y="2864228"/>
                  </a:lnTo>
                  <a:lnTo>
                    <a:pt x="1447883" y="2821347"/>
                  </a:lnTo>
                  <a:lnTo>
                    <a:pt x="1462743" y="2777141"/>
                  </a:lnTo>
                  <a:lnTo>
                    <a:pt x="1477270" y="2731683"/>
                  </a:lnTo>
                  <a:lnTo>
                    <a:pt x="1491467" y="2685045"/>
                  </a:lnTo>
                  <a:lnTo>
                    <a:pt x="1505336" y="2637303"/>
                  </a:lnTo>
                  <a:lnTo>
                    <a:pt x="1518880" y="2588529"/>
                  </a:lnTo>
                  <a:lnTo>
                    <a:pt x="1532102" y="2538797"/>
                  </a:lnTo>
                  <a:lnTo>
                    <a:pt x="1545003" y="2488181"/>
                  </a:lnTo>
                  <a:lnTo>
                    <a:pt x="1557587" y="2436755"/>
                  </a:lnTo>
                  <a:lnTo>
                    <a:pt x="1569856" y="2384591"/>
                  </a:lnTo>
                  <a:lnTo>
                    <a:pt x="1581812" y="2331764"/>
                  </a:lnTo>
                  <a:lnTo>
                    <a:pt x="1593458" y="2278347"/>
                  </a:lnTo>
                  <a:lnTo>
                    <a:pt x="1604796" y="2224414"/>
                  </a:lnTo>
                  <a:lnTo>
                    <a:pt x="1615830" y="2170038"/>
                  </a:lnTo>
                  <a:lnTo>
                    <a:pt x="1626560" y="2115293"/>
                  </a:lnTo>
                  <a:lnTo>
                    <a:pt x="1636990" y="2060252"/>
                  </a:lnTo>
                  <a:lnTo>
                    <a:pt x="1647123" y="2004990"/>
                  </a:lnTo>
                  <a:lnTo>
                    <a:pt x="1656960" y="1949580"/>
                  </a:lnTo>
                  <a:lnTo>
                    <a:pt x="1666505" y="1894095"/>
                  </a:lnTo>
                  <a:lnTo>
                    <a:pt x="1675759" y="1838609"/>
                  </a:lnTo>
                  <a:lnTo>
                    <a:pt x="1684725" y="1783195"/>
                  </a:lnTo>
                  <a:lnTo>
                    <a:pt x="1693406" y="1727928"/>
                  </a:lnTo>
                  <a:lnTo>
                    <a:pt x="1701805" y="1672881"/>
                  </a:lnTo>
                  <a:lnTo>
                    <a:pt x="1709923" y="1618127"/>
                  </a:lnTo>
                  <a:lnTo>
                    <a:pt x="1717763" y="1563740"/>
                  </a:lnTo>
                  <a:lnTo>
                    <a:pt x="1725328" y="1509793"/>
                  </a:lnTo>
                  <a:lnTo>
                    <a:pt x="1732620" y="1456361"/>
                  </a:lnTo>
                  <a:lnTo>
                    <a:pt x="1739641" y="1403517"/>
                  </a:lnTo>
                  <a:lnTo>
                    <a:pt x="1746395" y="1351334"/>
                  </a:lnTo>
                  <a:lnTo>
                    <a:pt x="1752883" y="1299886"/>
                  </a:lnTo>
                  <a:lnTo>
                    <a:pt x="1759109" y="1249247"/>
                  </a:lnTo>
                  <a:lnTo>
                    <a:pt x="1765074" y="1199490"/>
                  </a:lnTo>
                  <a:lnTo>
                    <a:pt x="1770781" y="1150689"/>
                  </a:lnTo>
                  <a:lnTo>
                    <a:pt x="1776232" y="1102917"/>
                  </a:lnTo>
                  <a:lnTo>
                    <a:pt x="1781431" y="1056249"/>
                  </a:lnTo>
                  <a:lnTo>
                    <a:pt x="1786379" y="1010757"/>
                  </a:lnTo>
                  <a:lnTo>
                    <a:pt x="1791079" y="966515"/>
                  </a:lnTo>
                  <a:lnTo>
                    <a:pt x="1795533" y="923598"/>
                  </a:lnTo>
                  <a:lnTo>
                    <a:pt x="1799745" y="882077"/>
                  </a:lnTo>
                  <a:lnTo>
                    <a:pt x="1803715" y="842028"/>
                  </a:lnTo>
                  <a:lnTo>
                    <a:pt x="1807448" y="803524"/>
                  </a:lnTo>
                  <a:lnTo>
                    <a:pt x="1814210" y="731443"/>
                  </a:lnTo>
                  <a:lnTo>
                    <a:pt x="1764144" y="709752"/>
                  </a:lnTo>
                  <a:lnTo>
                    <a:pt x="1716104" y="686182"/>
                  </a:lnTo>
                  <a:lnTo>
                    <a:pt x="1670102" y="660795"/>
                  </a:lnTo>
                  <a:lnTo>
                    <a:pt x="1626149" y="633651"/>
                  </a:lnTo>
                  <a:lnTo>
                    <a:pt x="1584258" y="604810"/>
                  </a:lnTo>
                  <a:lnTo>
                    <a:pt x="1544438" y="574333"/>
                  </a:lnTo>
                  <a:lnTo>
                    <a:pt x="1506703" y="542279"/>
                  </a:lnTo>
                  <a:lnTo>
                    <a:pt x="1471063" y="508710"/>
                  </a:lnTo>
                  <a:lnTo>
                    <a:pt x="1437531" y="473686"/>
                  </a:lnTo>
                  <a:lnTo>
                    <a:pt x="1406117" y="437266"/>
                  </a:lnTo>
                  <a:lnTo>
                    <a:pt x="1376834" y="399512"/>
                  </a:lnTo>
                  <a:lnTo>
                    <a:pt x="1349693" y="360484"/>
                  </a:lnTo>
                  <a:lnTo>
                    <a:pt x="1324705" y="320242"/>
                  </a:lnTo>
                  <a:lnTo>
                    <a:pt x="1301882" y="278846"/>
                  </a:lnTo>
                  <a:lnTo>
                    <a:pt x="1281236" y="236356"/>
                  </a:lnTo>
                  <a:lnTo>
                    <a:pt x="1262778" y="192834"/>
                  </a:lnTo>
                  <a:lnTo>
                    <a:pt x="1246520" y="148340"/>
                  </a:lnTo>
                  <a:lnTo>
                    <a:pt x="1232474" y="102933"/>
                  </a:lnTo>
                  <a:lnTo>
                    <a:pt x="883755" y="63524"/>
                  </a:lnTo>
                  <a:lnTo>
                    <a:pt x="574656" y="34293"/>
                  </a:lnTo>
                  <a:lnTo>
                    <a:pt x="357382" y="17549"/>
                  </a:lnTo>
                  <a:lnTo>
                    <a:pt x="192879" y="7413"/>
                  </a:lnTo>
                  <a:lnTo>
                    <a:pt x="29911" y="0"/>
                  </a:lnTo>
                  <a:close/>
                </a:path>
              </a:pathLst>
            </a:custGeom>
            <a:solidFill>
              <a:srgbClr val="4356A2"/>
            </a:solidFill>
            <a:ln w="0">
              <a:noFill/>
            </a:ln>
          </p:spPr>
          <p:style>
            <a:lnRef idx="0">
              <a:scrgbClr r="0" g="0" b="0"/>
            </a:lnRef>
            <a:fillRef idx="0">
              <a:scrgbClr r="0" g="0" b="0"/>
            </a:fillRef>
            <a:effectRef idx="0">
              <a:scrgbClr r="0" g="0" b="0"/>
            </a:effectRef>
            <a:fontRef idx="minor"/>
          </p:style>
        </p:sp>
        <p:sp>
          <p:nvSpPr>
            <p:cNvPr id="490" name="object 12"/>
            <p:cNvSpPr/>
            <p:nvPr/>
          </p:nvSpPr>
          <p:spPr>
            <a:xfrm>
              <a:off x="0" y="6643800"/>
              <a:ext cx="93960" cy="1126440"/>
            </a:xfrm>
            <a:custGeom>
              <a:avLst/>
              <a:gdLst/>
              <a:ahLst/>
              <a:cxnLst/>
              <a:rect l="l" t="t" r="r" b="b"/>
              <a:pathLst>
                <a:path w="94615" h="1127125">
                  <a:moveTo>
                    <a:pt x="0" y="0"/>
                  </a:moveTo>
                  <a:lnTo>
                    <a:pt x="0" y="1126551"/>
                  </a:lnTo>
                  <a:lnTo>
                    <a:pt x="7854" y="1123236"/>
                  </a:lnTo>
                  <a:lnTo>
                    <a:pt x="43098" y="1096007"/>
                  </a:lnTo>
                  <a:lnTo>
                    <a:pt x="70327" y="1060763"/>
                  </a:lnTo>
                  <a:lnTo>
                    <a:pt x="87882" y="1019163"/>
                  </a:lnTo>
                  <a:lnTo>
                    <a:pt x="94103" y="972869"/>
                  </a:lnTo>
                  <a:lnTo>
                    <a:pt x="94103" y="153681"/>
                  </a:lnTo>
                  <a:lnTo>
                    <a:pt x="87882" y="107387"/>
                  </a:lnTo>
                  <a:lnTo>
                    <a:pt x="70327" y="65788"/>
                  </a:lnTo>
                  <a:lnTo>
                    <a:pt x="43098" y="30543"/>
                  </a:lnTo>
                  <a:lnTo>
                    <a:pt x="7854" y="3314"/>
                  </a:lnTo>
                  <a:lnTo>
                    <a:pt x="0" y="0"/>
                  </a:lnTo>
                  <a:close/>
                </a:path>
              </a:pathLst>
            </a:custGeom>
            <a:solidFill>
              <a:srgbClr val="ED6D6C"/>
            </a:solidFill>
            <a:ln w="0">
              <a:noFill/>
            </a:ln>
          </p:spPr>
          <p:style>
            <a:lnRef idx="0">
              <a:scrgbClr r="0" g="0" b="0"/>
            </a:lnRef>
            <a:fillRef idx="0">
              <a:scrgbClr r="0" g="0" b="0"/>
            </a:fillRef>
            <a:effectRef idx="0">
              <a:scrgbClr r="0" g="0" b="0"/>
            </a:effectRef>
            <a:fontRef idx="minor"/>
          </p:style>
        </p:sp>
        <p:sp>
          <p:nvSpPr>
            <p:cNvPr id="491" name="object 13"/>
            <p:cNvSpPr/>
            <p:nvPr/>
          </p:nvSpPr>
          <p:spPr>
            <a:xfrm>
              <a:off x="0" y="7326000"/>
              <a:ext cx="93960" cy="227160"/>
            </a:xfrm>
            <a:custGeom>
              <a:avLst/>
              <a:gdLst/>
              <a:ahLst/>
              <a:cxnLst/>
              <a:rect l="l" t="t" r="r" b="b"/>
              <a:pathLst>
                <a:path w="94615" h="227965">
                  <a:moveTo>
                    <a:pt x="94107" y="227901"/>
                  </a:moveTo>
                  <a:lnTo>
                    <a:pt x="0" y="227901"/>
                  </a:lnTo>
                  <a:lnTo>
                    <a:pt x="0" y="0"/>
                  </a:lnTo>
                  <a:lnTo>
                    <a:pt x="94107" y="0"/>
                  </a:lnTo>
                  <a:lnTo>
                    <a:pt x="94107" y="227901"/>
                  </a:lnTo>
                  <a:close/>
                </a:path>
              </a:pathLst>
            </a:custGeom>
            <a:solidFill>
              <a:srgbClr val="20234A"/>
            </a:solidFill>
            <a:ln w="0">
              <a:noFill/>
            </a:ln>
          </p:spPr>
          <p:style>
            <a:lnRef idx="0">
              <a:scrgbClr r="0" g="0" b="0"/>
            </a:lnRef>
            <a:fillRef idx="0">
              <a:scrgbClr r="0" g="0" b="0"/>
            </a:fillRef>
            <a:effectRef idx="0">
              <a:scrgbClr r="0" g="0" b="0"/>
            </a:effectRef>
            <a:fontRef idx="minor"/>
          </p:style>
        </p:sp>
        <p:sp>
          <p:nvSpPr>
            <p:cNvPr id="492" name="object 14"/>
            <p:cNvSpPr/>
            <p:nvPr/>
          </p:nvSpPr>
          <p:spPr>
            <a:xfrm>
              <a:off x="694800" y="5891040"/>
              <a:ext cx="4271040" cy="447120"/>
            </a:xfrm>
            <a:custGeom>
              <a:avLst/>
              <a:gdLst/>
              <a:ahLst/>
              <a:cxnLst/>
              <a:rect l="l" t="t" r="r" b="b"/>
              <a:pathLst>
                <a:path w="4271645" h="447675">
                  <a:moveTo>
                    <a:pt x="4271289" y="0"/>
                  </a:moveTo>
                  <a:lnTo>
                    <a:pt x="0" y="0"/>
                  </a:lnTo>
                  <a:lnTo>
                    <a:pt x="0" y="447090"/>
                  </a:lnTo>
                  <a:lnTo>
                    <a:pt x="4271289" y="447090"/>
                  </a:lnTo>
                  <a:lnTo>
                    <a:pt x="4271289" y="0"/>
                  </a:lnTo>
                  <a:close/>
                </a:path>
              </a:pathLst>
            </a:custGeom>
            <a:solidFill>
              <a:srgbClr val="EE6F5C"/>
            </a:solidFill>
            <a:ln w="0">
              <a:noFill/>
            </a:ln>
          </p:spPr>
          <p:style>
            <a:lnRef idx="0">
              <a:scrgbClr r="0" g="0" b="0"/>
            </a:lnRef>
            <a:fillRef idx="0">
              <a:scrgbClr r="0" g="0" b="0"/>
            </a:fillRef>
            <a:effectRef idx="0">
              <a:scrgbClr r="0" g="0" b="0"/>
            </a:effectRef>
            <a:fontRef idx="minor"/>
          </p:style>
        </p:sp>
        <p:pic>
          <p:nvPicPr>
            <p:cNvPr id="493" name="object 15"/>
            <p:cNvPicPr/>
            <p:nvPr/>
          </p:nvPicPr>
          <p:blipFill>
            <a:blip r:embed="rId3"/>
            <a:stretch/>
          </p:blipFill>
          <p:spPr>
            <a:xfrm>
              <a:off x="746280" y="4598280"/>
              <a:ext cx="3762360" cy="2874240"/>
            </a:xfrm>
            <a:prstGeom prst="rect">
              <a:avLst/>
            </a:prstGeom>
            <a:ln w="0">
              <a:noFill/>
            </a:ln>
          </p:spPr>
        </p:pic>
        <p:sp>
          <p:nvSpPr>
            <p:cNvPr id="494" name="object 16"/>
            <p:cNvSpPr/>
            <p:nvPr/>
          </p:nvSpPr>
          <p:spPr>
            <a:xfrm>
              <a:off x="694800" y="5891040"/>
              <a:ext cx="4271040" cy="1879560"/>
            </a:xfrm>
            <a:custGeom>
              <a:avLst/>
              <a:gdLst/>
              <a:ahLst/>
              <a:cxnLst/>
              <a:rect l="l" t="t" r="r" b="b"/>
              <a:pathLst>
                <a:path w="4271645" h="1880234">
                  <a:moveTo>
                    <a:pt x="4271289" y="0"/>
                  </a:moveTo>
                  <a:lnTo>
                    <a:pt x="0" y="0"/>
                  </a:lnTo>
                  <a:lnTo>
                    <a:pt x="0" y="1879815"/>
                  </a:lnTo>
                  <a:lnTo>
                    <a:pt x="4271289" y="1879815"/>
                  </a:lnTo>
                  <a:lnTo>
                    <a:pt x="4271289" y="0"/>
                  </a:lnTo>
                  <a:close/>
                </a:path>
              </a:pathLst>
            </a:custGeom>
            <a:solidFill>
              <a:srgbClr val="ED6D6C"/>
            </a:solidFill>
            <a:ln w="0">
              <a:noFill/>
            </a:ln>
          </p:spPr>
          <p:style>
            <a:lnRef idx="0">
              <a:scrgbClr r="0" g="0" b="0"/>
            </a:lnRef>
            <a:fillRef idx="0">
              <a:scrgbClr r="0" g="0" b="0"/>
            </a:fillRef>
            <a:effectRef idx="0">
              <a:scrgbClr r="0" g="0" b="0"/>
            </a:effectRef>
            <a:fontRef idx="minor"/>
          </p:style>
        </p:sp>
        <p:sp>
          <p:nvSpPr>
            <p:cNvPr id="495" name="object 17"/>
            <p:cNvSpPr/>
            <p:nvPr/>
          </p:nvSpPr>
          <p:spPr>
            <a:xfrm>
              <a:off x="852120" y="5983560"/>
              <a:ext cx="4113360" cy="1786680"/>
            </a:xfrm>
            <a:custGeom>
              <a:avLst/>
              <a:gdLst/>
              <a:ahLst/>
              <a:cxnLst/>
              <a:rect l="l" t="t" r="r" b="b"/>
              <a:pathLst>
                <a:path w="4114165" h="1787525">
                  <a:moveTo>
                    <a:pt x="1862340" y="387388"/>
                  </a:moveTo>
                  <a:lnTo>
                    <a:pt x="49390" y="387388"/>
                  </a:lnTo>
                  <a:lnTo>
                    <a:pt x="49390" y="435851"/>
                  </a:lnTo>
                  <a:lnTo>
                    <a:pt x="1862340" y="435851"/>
                  </a:lnTo>
                  <a:lnTo>
                    <a:pt x="1862340" y="387388"/>
                  </a:lnTo>
                  <a:close/>
                  <a:moveTo>
                    <a:pt x="3888232" y="0"/>
                  </a:moveTo>
                  <a:lnTo>
                    <a:pt x="0" y="0"/>
                  </a:lnTo>
                  <a:lnTo>
                    <a:pt x="0" y="145973"/>
                  </a:lnTo>
                  <a:lnTo>
                    <a:pt x="3888232" y="145973"/>
                  </a:lnTo>
                  <a:lnTo>
                    <a:pt x="3888232" y="0"/>
                  </a:lnTo>
                  <a:close/>
                  <a:moveTo>
                    <a:pt x="4113885" y="1307350"/>
                  </a:moveTo>
                  <a:lnTo>
                    <a:pt x="3056966" y="1307350"/>
                  </a:lnTo>
                  <a:lnTo>
                    <a:pt x="3023933" y="1314335"/>
                  </a:lnTo>
                  <a:lnTo>
                    <a:pt x="2996958" y="1333373"/>
                  </a:lnTo>
                  <a:lnTo>
                    <a:pt x="2978785" y="1361617"/>
                  </a:lnTo>
                  <a:lnTo>
                    <a:pt x="2972117" y="1396199"/>
                  </a:lnTo>
                  <a:lnTo>
                    <a:pt x="2978785" y="1430782"/>
                  </a:lnTo>
                  <a:lnTo>
                    <a:pt x="2996958" y="1459026"/>
                  </a:lnTo>
                  <a:lnTo>
                    <a:pt x="3023933" y="1478064"/>
                  </a:lnTo>
                  <a:lnTo>
                    <a:pt x="3056966" y="1485049"/>
                  </a:lnTo>
                  <a:lnTo>
                    <a:pt x="2919920" y="1485049"/>
                  </a:lnTo>
                  <a:lnTo>
                    <a:pt x="2886887" y="1492034"/>
                  </a:lnTo>
                  <a:lnTo>
                    <a:pt x="2859913" y="1511071"/>
                  </a:lnTo>
                  <a:lnTo>
                    <a:pt x="2841739" y="1539316"/>
                  </a:lnTo>
                  <a:lnTo>
                    <a:pt x="2835071" y="1573898"/>
                  </a:lnTo>
                  <a:lnTo>
                    <a:pt x="2841739" y="1608480"/>
                  </a:lnTo>
                  <a:lnTo>
                    <a:pt x="2859913" y="1636725"/>
                  </a:lnTo>
                  <a:lnTo>
                    <a:pt x="2886887" y="1655762"/>
                  </a:lnTo>
                  <a:lnTo>
                    <a:pt x="2919920" y="1662747"/>
                  </a:lnTo>
                  <a:lnTo>
                    <a:pt x="2943656" y="1662747"/>
                  </a:lnTo>
                  <a:lnTo>
                    <a:pt x="2910624" y="1669732"/>
                  </a:lnTo>
                  <a:lnTo>
                    <a:pt x="2883649" y="1688769"/>
                  </a:lnTo>
                  <a:lnTo>
                    <a:pt x="2865475" y="1717014"/>
                  </a:lnTo>
                  <a:lnTo>
                    <a:pt x="2858808" y="1751596"/>
                  </a:lnTo>
                  <a:lnTo>
                    <a:pt x="2859278" y="1760994"/>
                  </a:lnTo>
                  <a:lnTo>
                    <a:pt x="2860662" y="1770100"/>
                  </a:lnTo>
                  <a:lnTo>
                    <a:pt x="2862897" y="1778876"/>
                  </a:lnTo>
                  <a:lnTo>
                    <a:pt x="2865945" y="1787271"/>
                  </a:lnTo>
                  <a:lnTo>
                    <a:pt x="4113885" y="1787271"/>
                  </a:lnTo>
                  <a:lnTo>
                    <a:pt x="4113885" y="1307350"/>
                  </a:lnTo>
                  <a:close/>
                </a:path>
              </a:pathLst>
            </a:custGeom>
            <a:solidFill>
              <a:srgbClr val="EC6162"/>
            </a:solidFill>
            <a:ln w="0">
              <a:noFill/>
            </a:ln>
          </p:spPr>
          <p:style>
            <a:lnRef idx="0">
              <a:scrgbClr r="0" g="0" b="0"/>
            </a:lnRef>
            <a:fillRef idx="0">
              <a:scrgbClr r="0" g="0" b="0"/>
            </a:fillRef>
            <a:effectRef idx="0">
              <a:scrgbClr r="0" g="0" b="0"/>
            </a:effectRef>
            <a:fontRef idx="minor"/>
          </p:style>
        </p:sp>
        <p:sp>
          <p:nvSpPr>
            <p:cNvPr id="496" name="object 18"/>
            <p:cNvSpPr/>
            <p:nvPr/>
          </p:nvSpPr>
          <p:spPr>
            <a:xfrm>
              <a:off x="3729600" y="6543000"/>
              <a:ext cx="806400" cy="806400"/>
            </a:xfrm>
            <a:custGeom>
              <a:avLst/>
              <a:gdLst/>
              <a:ahLst/>
              <a:cxnLst/>
              <a:rect l="l" t="t" r="r" b="b"/>
              <a:pathLst>
                <a:path w="807085" h="807084">
                  <a:moveTo>
                    <a:pt x="384713" y="0"/>
                  </a:moveTo>
                  <a:lnTo>
                    <a:pt x="340347" y="4478"/>
                  </a:lnTo>
                  <a:lnTo>
                    <a:pt x="296414" y="13932"/>
                  </a:lnTo>
                  <a:lnTo>
                    <a:pt x="253336" y="28437"/>
                  </a:lnTo>
                  <a:lnTo>
                    <a:pt x="211535" y="48066"/>
                  </a:lnTo>
                  <a:lnTo>
                    <a:pt x="171432" y="72893"/>
                  </a:lnTo>
                  <a:lnTo>
                    <a:pt x="134451" y="102167"/>
                  </a:lnTo>
                  <a:lnTo>
                    <a:pt x="101780" y="134806"/>
                  </a:lnTo>
                  <a:lnTo>
                    <a:pt x="73494" y="170387"/>
                  </a:lnTo>
                  <a:lnTo>
                    <a:pt x="49667" y="208490"/>
                  </a:lnTo>
                  <a:lnTo>
                    <a:pt x="30372" y="248691"/>
                  </a:lnTo>
                  <a:lnTo>
                    <a:pt x="15684" y="290569"/>
                  </a:lnTo>
                  <a:lnTo>
                    <a:pt x="5677" y="333702"/>
                  </a:lnTo>
                  <a:lnTo>
                    <a:pt x="424" y="377668"/>
                  </a:lnTo>
                  <a:lnTo>
                    <a:pt x="0" y="422045"/>
                  </a:lnTo>
                  <a:lnTo>
                    <a:pt x="4478" y="466411"/>
                  </a:lnTo>
                  <a:lnTo>
                    <a:pt x="13932" y="510344"/>
                  </a:lnTo>
                  <a:lnTo>
                    <a:pt x="28437" y="553422"/>
                  </a:lnTo>
                  <a:lnTo>
                    <a:pt x="48066" y="595223"/>
                  </a:lnTo>
                  <a:lnTo>
                    <a:pt x="72893" y="635325"/>
                  </a:lnTo>
                  <a:lnTo>
                    <a:pt x="102165" y="672307"/>
                  </a:lnTo>
                  <a:lnTo>
                    <a:pt x="134802" y="704978"/>
                  </a:lnTo>
                  <a:lnTo>
                    <a:pt x="170382" y="733264"/>
                  </a:lnTo>
                  <a:lnTo>
                    <a:pt x="208484" y="757091"/>
                  </a:lnTo>
                  <a:lnTo>
                    <a:pt x="248685" y="776386"/>
                  </a:lnTo>
                  <a:lnTo>
                    <a:pt x="290564" y="791074"/>
                  </a:lnTo>
                  <a:lnTo>
                    <a:pt x="333697" y="801081"/>
                  </a:lnTo>
                  <a:lnTo>
                    <a:pt x="377664" y="806334"/>
                  </a:lnTo>
                  <a:lnTo>
                    <a:pt x="422042" y="806758"/>
                  </a:lnTo>
                  <a:lnTo>
                    <a:pt x="466408" y="802280"/>
                  </a:lnTo>
                  <a:lnTo>
                    <a:pt x="510342" y="792826"/>
                  </a:lnTo>
                  <a:lnTo>
                    <a:pt x="553421" y="778321"/>
                  </a:lnTo>
                  <a:lnTo>
                    <a:pt x="595223" y="758692"/>
                  </a:lnTo>
                  <a:lnTo>
                    <a:pt x="635325" y="733865"/>
                  </a:lnTo>
                  <a:lnTo>
                    <a:pt x="672304" y="704591"/>
                  </a:lnTo>
                  <a:lnTo>
                    <a:pt x="704973" y="671952"/>
                  </a:lnTo>
                  <a:lnTo>
                    <a:pt x="733257" y="636370"/>
                  </a:lnTo>
                  <a:lnTo>
                    <a:pt x="757083" y="598268"/>
                  </a:lnTo>
                  <a:lnTo>
                    <a:pt x="776377" y="558067"/>
                  </a:lnTo>
                  <a:lnTo>
                    <a:pt x="791064" y="516189"/>
                  </a:lnTo>
                  <a:lnTo>
                    <a:pt x="801071" y="473056"/>
                  </a:lnTo>
                  <a:lnTo>
                    <a:pt x="806324" y="429090"/>
                  </a:lnTo>
                  <a:lnTo>
                    <a:pt x="806749" y="384713"/>
                  </a:lnTo>
                  <a:lnTo>
                    <a:pt x="802272" y="340347"/>
                  </a:lnTo>
                  <a:lnTo>
                    <a:pt x="792819" y="296414"/>
                  </a:lnTo>
                  <a:lnTo>
                    <a:pt x="778316" y="253336"/>
                  </a:lnTo>
                  <a:lnTo>
                    <a:pt x="758689" y="211535"/>
                  </a:lnTo>
                  <a:lnTo>
                    <a:pt x="733865" y="171432"/>
                  </a:lnTo>
                  <a:lnTo>
                    <a:pt x="704591" y="134451"/>
                  </a:lnTo>
                  <a:lnTo>
                    <a:pt x="671952" y="101780"/>
                  </a:lnTo>
                  <a:lnTo>
                    <a:pt x="636370" y="73494"/>
                  </a:lnTo>
                  <a:lnTo>
                    <a:pt x="598268" y="49667"/>
                  </a:lnTo>
                  <a:lnTo>
                    <a:pt x="558067" y="30372"/>
                  </a:lnTo>
                  <a:lnTo>
                    <a:pt x="516189" y="15684"/>
                  </a:lnTo>
                  <a:lnTo>
                    <a:pt x="473056" y="5677"/>
                  </a:lnTo>
                  <a:lnTo>
                    <a:pt x="429090" y="424"/>
                  </a:lnTo>
                  <a:lnTo>
                    <a:pt x="384713" y="0"/>
                  </a:lnTo>
                  <a:close/>
                </a:path>
              </a:pathLst>
            </a:custGeom>
            <a:solidFill>
              <a:srgbClr val="DBE8F8"/>
            </a:solidFill>
            <a:ln w="0">
              <a:noFill/>
            </a:ln>
          </p:spPr>
          <p:style>
            <a:lnRef idx="0">
              <a:scrgbClr r="0" g="0" b="0"/>
            </a:lnRef>
            <a:fillRef idx="0">
              <a:scrgbClr r="0" g="0" b="0"/>
            </a:fillRef>
            <a:effectRef idx="0">
              <a:scrgbClr r="0" g="0" b="0"/>
            </a:effectRef>
            <a:fontRef idx="minor"/>
          </p:style>
        </p:sp>
        <p:sp>
          <p:nvSpPr>
            <p:cNvPr id="497" name="object 19"/>
            <p:cNvSpPr/>
            <p:nvPr/>
          </p:nvSpPr>
          <p:spPr>
            <a:xfrm>
              <a:off x="3794760" y="6607800"/>
              <a:ext cx="676800" cy="676800"/>
            </a:xfrm>
            <a:custGeom>
              <a:avLst/>
              <a:gdLst/>
              <a:ahLst/>
              <a:cxnLst/>
              <a:rect l="l" t="t" r="r" b="b"/>
              <a:pathLst>
                <a:path w="677545" h="677545">
                  <a:moveTo>
                    <a:pt x="353859" y="0"/>
                  </a:moveTo>
                  <a:lnTo>
                    <a:pt x="310384" y="778"/>
                  </a:lnTo>
                  <a:lnTo>
                    <a:pt x="267083" y="7184"/>
                  </a:lnTo>
                  <a:lnTo>
                    <a:pt x="224516" y="19316"/>
                  </a:lnTo>
                  <a:lnTo>
                    <a:pt x="183248" y="37272"/>
                  </a:lnTo>
                  <a:lnTo>
                    <a:pt x="143840" y="61151"/>
                  </a:lnTo>
                  <a:lnTo>
                    <a:pt x="107986" y="90093"/>
                  </a:lnTo>
                  <a:lnTo>
                    <a:pt x="77069" y="122798"/>
                  </a:lnTo>
                  <a:lnTo>
                    <a:pt x="51189" y="158704"/>
                  </a:lnTo>
                  <a:lnTo>
                    <a:pt x="30443" y="197248"/>
                  </a:lnTo>
                  <a:lnTo>
                    <a:pt x="14930" y="237869"/>
                  </a:lnTo>
                  <a:lnTo>
                    <a:pt x="4750" y="280003"/>
                  </a:lnTo>
                  <a:lnTo>
                    <a:pt x="0" y="323089"/>
                  </a:lnTo>
                  <a:lnTo>
                    <a:pt x="778" y="366564"/>
                  </a:lnTo>
                  <a:lnTo>
                    <a:pt x="7184" y="409866"/>
                  </a:lnTo>
                  <a:lnTo>
                    <a:pt x="19316" y="452432"/>
                  </a:lnTo>
                  <a:lnTo>
                    <a:pt x="37272" y="493700"/>
                  </a:lnTo>
                  <a:lnTo>
                    <a:pt x="61151" y="533108"/>
                  </a:lnTo>
                  <a:lnTo>
                    <a:pt x="90093" y="568962"/>
                  </a:lnTo>
                  <a:lnTo>
                    <a:pt x="122798" y="599879"/>
                  </a:lnTo>
                  <a:lnTo>
                    <a:pt x="158704" y="625760"/>
                  </a:lnTo>
                  <a:lnTo>
                    <a:pt x="197248" y="646505"/>
                  </a:lnTo>
                  <a:lnTo>
                    <a:pt x="237869" y="662018"/>
                  </a:lnTo>
                  <a:lnTo>
                    <a:pt x="280003" y="672198"/>
                  </a:lnTo>
                  <a:lnTo>
                    <a:pt x="323089" y="676949"/>
                  </a:lnTo>
                  <a:lnTo>
                    <a:pt x="366564" y="676170"/>
                  </a:lnTo>
                  <a:lnTo>
                    <a:pt x="409866" y="669764"/>
                  </a:lnTo>
                  <a:lnTo>
                    <a:pt x="452432" y="657633"/>
                  </a:lnTo>
                  <a:lnTo>
                    <a:pt x="493700" y="639677"/>
                  </a:lnTo>
                  <a:lnTo>
                    <a:pt x="533108" y="615798"/>
                  </a:lnTo>
                  <a:lnTo>
                    <a:pt x="568962" y="586855"/>
                  </a:lnTo>
                  <a:lnTo>
                    <a:pt x="599879" y="554150"/>
                  </a:lnTo>
                  <a:lnTo>
                    <a:pt x="625760" y="518244"/>
                  </a:lnTo>
                  <a:lnTo>
                    <a:pt x="646505" y="479700"/>
                  </a:lnTo>
                  <a:lnTo>
                    <a:pt x="662018" y="439079"/>
                  </a:lnTo>
                  <a:lnTo>
                    <a:pt x="672198" y="396945"/>
                  </a:lnTo>
                  <a:lnTo>
                    <a:pt x="676949" y="353859"/>
                  </a:lnTo>
                  <a:lnTo>
                    <a:pt x="676170" y="310384"/>
                  </a:lnTo>
                  <a:lnTo>
                    <a:pt x="669764" y="267083"/>
                  </a:lnTo>
                  <a:lnTo>
                    <a:pt x="657633" y="224516"/>
                  </a:lnTo>
                  <a:lnTo>
                    <a:pt x="639677" y="183248"/>
                  </a:lnTo>
                  <a:lnTo>
                    <a:pt x="615798" y="143840"/>
                  </a:lnTo>
                  <a:lnTo>
                    <a:pt x="586855" y="107986"/>
                  </a:lnTo>
                  <a:lnTo>
                    <a:pt x="554150" y="77069"/>
                  </a:lnTo>
                  <a:lnTo>
                    <a:pt x="518244" y="51189"/>
                  </a:lnTo>
                  <a:lnTo>
                    <a:pt x="479700" y="30443"/>
                  </a:lnTo>
                  <a:lnTo>
                    <a:pt x="439079" y="14930"/>
                  </a:lnTo>
                  <a:lnTo>
                    <a:pt x="396945" y="4750"/>
                  </a:lnTo>
                  <a:lnTo>
                    <a:pt x="353859" y="0"/>
                  </a:lnTo>
                  <a:close/>
                </a:path>
              </a:pathLst>
            </a:custGeom>
            <a:solidFill>
              <a:srgbClr val="89B3E0"/>
            </a:solidFill>
            <a:ln w="0">
              <a:noFill/>
            </a:ln>
          </p:spPr>
          <p:style>
            <a:lnRef idx="0">
              <a:scrgbClr r="0" g="0" b="0"/>
            </a:lnRef>
            <a:fillRef idx="0">
              <a:scrgbClr r="0" g="0" b="0"/>
            </a:fillRef>
            <a:effectRef idx="0">
              <a:scrgbClr r="0" g="0" b="0"/>
            </a:effectRef>
            <a:fontRef idx="minor"/>
          </p:style>
        </p:sp>
        <p:sp>
          <p:nvSpPr>
            <p:cNvPr id="498" name="object 20"/>
            <p:cNvSpPr/>
            <p:nvPr/>
          </p:nvSpPr>
          <p:spPr>
            <a:xfrm>
              <a:off x="3990240" y="6699600"/>
              <a:ext cx="298440" cy="484560"/>
            </a:xfrm>
            <a:custGeom>
              <a:avLst/>
              <a:gdLst/>
              <a:ahLst/>
              <a:cxnLst/>
              <a:rect l="l" t="t" r="r" b="b"/>
              <a:pathLst>
                <a:path w="299085" h="485140">
                  <a:moveTo>
                    <a:pt x="114129" y="0"/>
                  </a:moveTo>
                  <a:lnTo>
                    <a:pt x="57805" y="15227"/>
                  </a:lnTo>
                  <a:lnTo>
                    <a:pt x="72562" y="69837"/>
                  </a:lnTo>
                  <a:lnTo>
                    <a:pt x="35221" y="94915"/>
                  </a:lnTo>
                  <a:lnTo>
                    <a:pt x="10869" y="125907"/>
                  </a:lnTo>
                  <a:lnTo>
                    <a:pt x="0" y="161005"/>
                  </a:lnTo>
                  <a:lnTo>
                    <a:pt x="3106" y="198399"/>
                  </a:lnTo>
                  <a:lnTo>
                    <a:pt x="20640" y="233406"/>
                  </a:lnTo>
                  <a:lnTo>
                    <a:pt x="88208" y="269658"/>
                  </a:lnTo>
                  <a:lnTo>
                    <a:pt x="134995" y="275590"/>
                  </a:lnTo>
                  <a:lnTo>
                    <a:pt x="165380" y="278969"/>
                  </a:lnTo>
                  <a:lnTo>
                    <a:pt x="187411" y="285245"/>
                  </a:lnTo>
                  <a:lnTo>
                    <a:pt x="201847" y="295078"/>
                  </a:lnTo>
                  <a:lnTo>
                    <a:pt x="209443" y="309130"/>
                  </a:lnTo>
                  <a:lnTo>
                    <a:pt x="209560" y="325475"/>
                  </a:lnTo>
                  <a:lnTo>
                    <a:pt x="201293" y="339699"/>
                  </a:lnTo>
                  <a:lnTo>
                    <a:pt x="163901" y="359676"/>
                  </a:lnTo>
                  <a:lnTo>
                    <a:pt x="114271" y="366254"/>
                  </a:lnTo>
                  <a:lnTo>
                    <a:pt x="98661" y="365798"/>
                  </a:lnTo>
                  <a:lnTo>
                    <a:pt x="84509" y="367872"/>
                  </a:lnTo>
                  <a:lnTo>
                    <a:pt x="72846" y="375211"/>
                  </a:lnTo>
                  <a:lnTo>
                    <a:pt x="64973" y="386547"/>
                  </a:lnTo>
                  <a:lnTo>
                    <a:pt x="62186" y="400608"/>
                  </a:lnTo>
                  <a:lnTo>
                    <a:pt x="62224" y="402793"/>
                  </a:lnTo>
                  <a:lnTo>
                    <a:pt x="94863" y="436727"/>
                  </a:lnTo>
                  <a:lnTo>
                    <a:pt x="111778" y="436996"/>
                  </a:lnTo>
                  <a:lnTo>
                    <a:pt x="129701" y="436068"/>
                  </a:lnTo>
                  <a:lnTo>
                    <a:pt x="148236" y="433886"/>
                  </a:lnTo>
                  <a:lnTo>
                    <a:pt x="166987" y="430390"/>
                  </a:lnTo>
                  <a:lnTo>
                    <a:pt x="181757" y="484987"/>
                  </a:lnTo>
                  <a:lnTo>
                    <a:pt x="238081" y="469760"/>
                  </a:lnTo>
                  <a:lnTo>
                    <a:pt x="222232" y="411124"/>
                  </a:lnTo>
                  <a:lnTo>
                    <a:pt x="262237" y="384993"/>
                  </a:lnTo>
                  <a:lnTo>
                    <a:pt x="287808" y="352299"/>
                  </a:lnTo>
                  <a:lnTo>
                    <a:pt x="298977" y="315521"/>
                  </a:lnTo>
                  <a:lnTo>
                    <a:pt x="295777" y="277139"/>
                  </a:lnTo>
                  <a:lnTo>
                    <a:pt x="256101" y="219100"/>
                  </a:lnTo>
                  <a:lnTo>
                    <a:pt x="219909" y="203465"/>
                  </a:lnTo>
                  <a:lnTo>
                    <a:pt x="170733" y="195618"/>
                  </a:lnTo>
                  <a:lnTo>
                    <a:pt x="135884" y="191290"/>
                  </a:lnTo>
                  <a:lnTo>
                    <a:pt x="111307" y="185399"/>
                  </a:lnTo>
                  <a:lnTo>
                    <a:pt x="95859" y="176924"/>
                  </a:lnTo>
                  <a:lnTo>
                    <a:pt x="88399" y="164846"/>
                  </a:lnTo>
                  <a:lnTo>
                    <a:pt x="87671" y="152361"/>
                  </a:lnTo>
                  <a:lnTo>
                    <a:pt x="93117" y="139825"/>
                  </a:lnTo>
                  <a:lnTo>
                    <a:pt x="129115" y="119291"/>
                  </a:lnTo>
                  <a:lnTo>
                    <a:pt x="170058" y="112904"/>
                  </a:lnTo>
                  <a:lnTo>
                    <a:pt x="181554" y="112801"/>
                  </a:lnTo>
                  <a:lnTo>
                    <a:pt x="195279" y="110277"/>
                  </a:lnTo>
                  <a:lnTo>
                    <a:pt x="206498" y="102833"/>
                  </a:lnTo>
                  <a:lnTo>
                    <a:pt x="214024" y="91657"/>
                  </a:lnTo>
                  <a:lnTo>
                    <a:pt x="216669" y="77939"/>
                  </a:lnTo>
                  <a:lnTo>
                    <a:pt x="213842" y="64680"/>
                  </a:lnTo>
                  <a:lnTo>
                    <a:pt x="206447" y="53865"/>
                  </a:lnTo>
                  <a:lnTo>
                    <a:pt x="195568" y="46591"/>
                  </a:lnTo>
                  <a:lnTo>
                    <a:pt x="182290" y="43954"/>
                  </a:lnTo>
                  <a:lnTo>
                    <a:pt x="170252" y="44347"/>
                  </a:lnTo>
                  <a:lnTo>
                    <a:pt x="157201" y="45515"/>
                  </a:lnTo>
                  <a:lnTo>
                    <a:pt x="143075" y="47556"/>
                  </a:lnTo>
                  <a:lnTo>
                    <a:pt x="127807" y="50571"/>
                  </a:lnTo>
                  <a:lnTo>
                    <a:pt x="114129"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499" name="object 21"/>
            <p:cNvSpPr/>
            <p:nvPr/>
          </p:nvSpPr>
          <p:spPr>
            <a:xfrm>
              <a:off x="2944440" y="6037200"/>
              <a:ext cx="807120" cy="807120"/>
            </a:xfrm>
            <a:custGeom>
              <a:avLst/>
              <a:gdLst/>
              <a:ahLst/>
              <a:cxnLst/>
              <a:rect l="l" t="t" r="r" b="b"/>
              <a:pathLst>
                <a:path w="807720" h="807720">
                  <a:moveTo>
                    <a:pt x="403758" y="0"/>
                  </a:moveTo>
                  <a:lnTo>
                    <a:pt x="356672" y="2716"/>
                  </a:lnTo>
                  <a:lnTo>
                    <a:pt x="311181" y="10663"/>
                  </a:lnTo>
                  <a:lnTo>
                    <a:pt x="267588" y="23538"/>
                  </a:lnTo>
                  <a:lnTo>
                    <a:pt x="226196" y="41038"/>
                  </a:lnTo>
                  <a:lnTo>
                    <a:pt x="187309" y="62861"/>
                  </a:lnTo>
                  <a:lnTo>
                    <a:pt x="151229" y="88702"/>
                  </a:lnTo>
                  <a:lnTo>
                    <a:pt x="118259" y="118259"/>
                  </a:lnTo>
                  <a:lnTo>
                    <a:pt x="88702" y="151229"/>
                  </a:lnTo>
                  <a:lnTo>
                    <a:pt x="62861" y="187309"/>
                  </a:lnTo>
                  <a:lnTo>
                    <a:pt x="41038" y="226196"/>
                  </a:lnTo>
                  <a:lnTo>
                    <a:pt x="23538" y="267588"/>
                  </a:lnTo>
                  <a:lnTo>
                    <a:pt x="10663" y="311181"/>
                  </a:lnTo>
                  <a:lnTo>
                    <a:pt x="2716" y="356672"/>
                  </a:lnTo>
                  <a:lnTo>
                    <a:pt x="0" y="403758"/>
                  </a:lnTo>
                  <a:lnTo>
                    <a:pt x="2716" y="450844"/>
                  </a:lnTo>
                  <a:lnTo>
                    <a:pt x="10663" y="496335"/>
                  </a:lnTo>
                  <a:lnTo>
                    <a:pt x="23538" y="539928"/>
                  </a:lnTo>
                  <a:lnTo>
                    <a:pt x="41038" y="581319"/>
                  </a:lnTo>
                  <a:lnTo>
                    <a:pt x="62861" y="620207"/>
                  </a:lnTo>
                  <a:lnTo>
                    <a:pt x="88702" y="656287"/>
                  </a:lnTo>
                  <a:lnTo>
                    <a:pt x="118259" y="689257"/>
                  </a:lnTo>
                  <a:lnTo>
                    <a:pt x="151229" y="718814"/>
                  </a:lnTo>
                  <a:lnTo>
                    <a:pt x="187309" y="744655"/>
                  </a:lnTo>
                  <a:lnTo>
                    <a:pt x="226196" y="766477"/>
                  </a:lnTo>
                  <a:lnTo>
                    <a:pt x="267588" y="783977"/>
                  </a:lnTo>
                  <a:lnTo>
                    <a:pt x="311181" y="796853"/>
                  </a:lnTo>
                  <a:lnTo>
                    <a:pt x="356672" y="804800"/>
                  </a:lnTo>
                  <a:lnTo>
                    <a:pt x="403758" y="807516"/>
                  </a:lnTo>
                  <a:lnTo>
                    <a:pt x="450844" y="804800"/>
                  </a:lnTo>
                  <a:lnTo>
                    <a:pt x="496335" y="796853"/>
                  </a:lnTo>
                  <a:lnTo>
                    <a:pt x="539928" y="783977"/>
                  </a:lnTo>
                  <a:lnTo>
                    <a:pt x="581319" y="766477"/>
                  </a:lnTo>
                  <a:lnTo>
                    <a:pt x="620207" y="744655"/>
                  </a:lnTo>
                  <a:lnTo>
                    <a:pt x="656287" y="718814"/>
                  </a:lnTo>
                  <a:lnTo>
                    <a:pt x="689257" y="689257"/>
                  </a:lnTo>
                  <a:lnTo>
                    <a:pt x="718814" y="656287"/>
                  </a:lnTo>
                  <a:lnTo>
                    <a:pt x="744655" y="620207"/>
                  </a:lnTo>
                  <a:lnTo>
                    <a:pt x="766477" y="581319"/>
                  </a:lnTo>
                  <a:lnTo>
                    <a:pt x="783977" y="539928"/>
                  </a:lnTo>
                  <a:lnTo>
                    <a:pt x="796853" y="496335"/>
                  </a:lnTo>
                  <a:lnTo>
                    <a:pt x="804800" y="450844"/>
                  </a:lnTo>
                  <a:lnTo>
                    <a:pt x="807516" y="403758"/>
                  </a:lnTo>
                  <a:lnTo>
                    <a:pt x="804800" y="356672"/>
                  </a:lnTo>
                  <a:lnTo>
                    <a:pt x="796853" y="311181"/>
                  </a:lnTo>
                  <a:lnTo>
                    <a:pt x="783977" y="267588"/>
                  </a:lnTo>
                  <a:lnTo>
                    <a:pt x="766477" y="226196"/>
                  </a:lnTo>
                  <a:lnTo>
                    <a:pt x="744655" y="187309"/>
                  </a:lnTo>
                  <a:lnTo>
                    <a:pt x="718814" y="151229"/>
                  </a:lnTo>
                  <a:lnTo>
                    <a:pt x="689257" y="118259"/>
                  </a:lnTo>
                  <a:lnTo>
                    <a:pt x="656287" y="88702"/>
                  </a:lnTo>
                  <a:lnTo>
                    <a:pt x="620207" y="62861"/>
                  </a:lnTo>
                  <a:lnTo>
                    <a:pt x="581319" y="41038"/>
                  </a:lnTo>
                  <a:lnTo>
                    <a:pt x="539928" y="23538"/>
                  </a:lnTo>
                  <a:lnTo>
                    <a:pt x="496335" y="10663"/>
                  </a:lnTo>
                  <a:lnTo>
                    <a:pt x="450844" y="2716"/>
                  </a:lnTo>
                  <a:lnTo>
                    <a:pt x="403758" y="0"/>
                  </a:lnTo>
                  <a:close/>
                </a:path>
              </a:pathLst>
            </a:custGeom>
            <a:solidFill>
              <a:srgbClr val="DBE8F8"/>
            </a:solidFill>
            <a:ln w="0">
              <a:noFill/>
            </a:ln>
          </p:spPr>
          <p:style>
            <a:lnRef idx="0">
              <a:scrgbClr r="0" g="0" b="0"/>
            </a:lnRef>
            <a:fillRef idx="0">
              <a:scrgbClr r="0" g="0" b="0"/>
            </a:fillRef>
            <a:effectRef idx="0">
              <a:scrgbClr r="0" g="0" b="0"/>
            </a:effectRef>
            <a:fontRef idx="minor"/>
          </p:style>
        </p:sp>
        <p:sp>
          <p:nvSpPr>
            <p:cNvPr id="500" name="object 22"/>
            <p:cNvSpPr/>
            <p:nvPr/>
          </p:nvSpPr>
          <p:spPr>
            <a:xfrm>
              <a:off x="3009600" y="6102000"/>
              <a:ext cx="677520" cy="677520"/>
            </a:xfrm>
            <a:custGeom>
              <a:avLst/>
              <a:gdLst/>
              <a:ahLst/>
              <a:cxnLst/>
              <a:rect l="l" t="t" r="r" b="b"/>
              <a:pathLst>
                <a:path w="678179" h="678179">
                  <a:moveTo>
                    <a:pt x="338797" y="0"/>
                  </a:moveTo>
                  <a:lnTo>
                    <a:pt x="292825" y="3093"/>
                  </a:lnTo>
                  <a:lnTo>
                    <a:pt x="248733" y="12103"/>
                  </a:lnTo>
                  <a:lnTo>
                    <a:pt x="206924" y="26626"/>
                  </a:lnTo>
                  <a:lnTo>
                    <a:pt x="167801" y="46259"/>
                  </a:lnTo>
                  <a:lnTo>
                    <a:pt x="131770" y="70598"/>
                  </a:lnTo>
                  <a:lnTo>
                    <a:pt x="99233" y="99239"/>
                  </a:lnTo>
                  <a:lnTo>
                    <a:pt x="70593" y="131778"/>
                  </a:lnTo>
                  <a:lnTo>
                    <a:pt x="46256" y="167811"/>
                  </a:lnTo>
                  <a:lnTo>
                    <a:pt x="26624" y="206934"/>
                  </a:lnTo>
                  <a:lnTo>
                    <a:pt x="12102" y="248745"/>
                  </a:lnTo>
                  <a:lnTo>
                    <a:pt x="3092" y="292838"/>
                  </a:lnTo>
                  <a:lnTo>
                    <a:pt x="0" y="338810"/>
                  </a:lnTo>
                  <a:lnTo>
                    <a:pt x="3092" y="384785"/>
                  </a:lnTo>
                  <a:lnTo>
                    <a:pt x="12102" y="428880"/>
                  </a:lnTo>
                  <a:lnTo>
                    <a:pt x="26624" y="470691"/>
                  </a:lnTo>
                  <a:lnTo>
                    <a:pt x="46256" y="509815"/>
                  </a:lnTo>
                  <a:lnTo>
                    <a:pt x="70593" y="545848"/>
                  </a:lnTo>
                  <a:lnTo>
                    <a:pt x="99233" y="578386"/>
                  </a:lnTo>
                  <a:lnTo>
                    <a:pt x="131770" y="607026"/>
                  </a:lnTo>
                  <a:lnTo>
                    <a:pt x="167801" y="631364"/>
                  </a:lnTo>
                  <a:lnTo>
                    <a:pt x="206924" y="650996"/>
                  </a:lnTo>
                  <a:lnTo>
                    <a:pt x="248733" y="665518"/>
                  </a:lnTo>
                  <a:lnTo>
                    <a:pt x="292825" y="674528"/>
                  </a:lnTo>
                  <a:lnTo>
                    <a:pt x="338797" y="677621"/>
                  </a:lnTo>
                  <a:lnTo>
                    <a:pt x="384772" y="674528"/>
                  </a:lnTo>
                  <a:lnTo>
                    <a:pt x="428867" y="665518"/>
                  </a:lnTo>
                  <a:lnTo>
                    <a:pt x="470679" y="650996"/>
                  </a:lnTo>
                  <a:lnTo>
                    <a:pt x="509802" y="631364"/>
                  </a:lnTo>
                  <a:lnTo>
                    <a:pt x="545835" y="607026"/>
                  </a:lnTo>
                  <a:lnTo>
                    <a:pt x="578373" y="578386"/>
                  </a:lnTo>
                  <a:lnTo>
                    <a:pt x="607013" y="545848"/>
                  </a:lnTo>
                  <a:lnTo>
                    <a:pt x="631351" y="509815"/>
                  </a:lnTo>
                  <a:lnTo>
                    <a:pt x="650983" y="470691"/>
                  </a:lnTo>
                  <a:lnTo>
                    <a:pt x="665505" y="428880"/>
                  </a:lnTo>
                  <a:lnTo>
                    <a:pt x="674515" y="384785"/>
                  </a:lnTo>
                  <a:lnTo>
                    <a:pt x="677608" y="338810"/>
                  </a:lnTo>
                  <a:lnTo>
                    <a:pt x="674515" y="292838"/>
                  </a:lnTo>
                  <a:lnTo>
                    <a:pt x="665505" y="248745"/>
                  </a:lnTo>
                  <a:lnTo>
                    <a:pt x="650983" y="206934"/>
                  </a:lnTo>
                  <a:lnTo>
                    <a:pt x="631351" y="167811"/>
                  </a:lnTo>
                  <a:lnTo>
                    <a:pt x="607013" y="131778"/>
                  </a:lnTo>
                  <a:lnTo>
                    <a:pt x="578373" y="99239"/>
                  </a:lnTo>
                  <a:lnTo>
                    <a:pt x="545835" y="70598"/>
                  </a:lnTo>
                  <a:lnTo>
                    <a:pt x="509802" y="46259"/>
                  </a:lnTo>
                  <a:lnTo>
                    <a:pt x="470679" y="26626"/>
                  </a:lnTo>
                  <a:lnTo>
                    <a:pt x="428867" y="12103"/>
                  </a:lnTo>
                  <a:lnTo>
                    <a:pt x="384772" y="3093"/>
                  </a:lnTo>
                  <a:lnTo>
                    <a:pt x="338797" y="0"/>
                  </a:lnTo>
                  <a:close/>
                </a:path>
              </a:pathLst>
            </a:custGeom>
            <a:solidFill>
              <a:srgbClr val="89B3E0"/>
            </a:solidFill>
            <a:ln w="0">
              <a:noFill/>
            </a:ln>
          </p:spPr>
          <p:style>
            <a:lnRef idx="0">
              <a:scrgbClr r="0" g="0" b="0"/>
            </a:lnRef>
            <a:fillRef idx="0">
              <a:scrgbClr r="0" g="0" b="0"/>
            </a:fillRef>
            <a:effectRef idx="0">
              <a:scrgbClr r="0" g="0" b="0"/>
            </a:effectRef>
            <a:fontRef idx="minor"/>
          </p:style>
        </p:sp>
        <p:sp>
          <p:nvSpPr>
            <p:cNvPr id="501" name="object 23"/>
            <p:cNvSpPr/>
            <p:nvPr/>
          </p:nvSpPr>
          <p:spPr>
            <a:xfrm>
              <a:off x="3187080" y="6202800"/>
              <a:ext cx="323640" cy="474840"/>
            </a:xfrm>
            <a:custGeom>
              <a:avLst/>
              <a:gdLst/>
              <a:ahLst/>
              <a:cxnLst/>
              <a:rect l="l" t="t" r="r" b="b"/>
              <a:pathLst>
                <a:path w="324485" h="475615">
                  <a:moveTo>
                    <a:pt x="224602" y="0"/>
                  </a:moveTo>
                  <a:lnTo>
                    <a:pt x="205336" y="53174"/>
                  </a:lnTo>
                  <a:lnTo>
                    <a:pt x="160360" y="52256"/>
                  </a:lnTo>
                  <a:lnTo>
                    <a:pt x="122616" y="63638"/>
                  </a:lnTo>
                  <a:lnTo>
                    <a:pt x="93553" y="86123"/>
                  </a:lnTo>
                  <a:lnTo>
                    <a:pt x="74615" y="118516"/>
                  </a:lnTo>
                  <a:lnTo>
                    <a:pt x="68855" y="157240"/>
                  </a:lnTo>
                  <a:lnTo>
                    <a:pt x="79319" y="192649"/>
                  </a:lnTo>
                  <a:lnTo>
                    <a:pt x="103335" y="225729"/>
                  </a:lnTo>
                  <a:lnTo>
                    <a:pt x="138229" y="257467"/>
                  </a:lnTo>
                  <a:lnTo>
                    <a:pt x="161160" y="277684"/>
                  </a:lnTo>
                  <a:lnTo>
                    <a:pt x="175591" y="295475"/>
                  </a:lnTo>
                  <a:lnTo>
                    <a:pt x="181762" y="311813"/>
                  </a:lnTo>
                  <a:lnTo>
                    <a:pt x="179911" y="327672"/>
                  </a:lnTo>
                  <a:lnTo>
                    <a:pt x="170606" y="341124"/>
                  </a:lnTo>
                  <a:lnTo>
                    <a:pt x="155667" y="348021"/>
                  </a:lnTo>
                  <a:lnTo>
                    <a:pt x="136270" y="348550"/>
                  </a:lnTo>
                  <a:lnTo>
                    <a:pt x="113591" y="342899"/>
                  </a:lnTo>
                  <a:lnTo>
                    <a:pt x="97688" y="336268"/>
                  </a:lnTo>
                  <a:lnTo>
                    <a:pt x="82869" y="328472"/>
                  </a:lnTo>
                  <a:lnTo>
                    <a:pt x="69181" y="319772"/>
                  </a:lnTo>
                  <a:lnTo>
                    <a:pt x="56670" y="310426"/>
                  </a:lnTo>
                  <a:lnTo>
                    <a:pt x="43891" y="303993"/>
                  </a:lnTo>
                  <a:lnTo>
                    <a:pt x="6823" y="317969"/>
                  </a:lnTo>
                  <a:lnTo>
                    <a:pt x="0" y="344463"/>
                  </a:lnTo>
                  <a:lnTo>
                    <a:pt x="4210" y="356422"/>
                  </a:lnTo>
                  <a:lnTo>
                    <a:pt x="41705" y="385776"/>
                  </a:lnTo>
                  <a:lnTo>
                    <a:pt x="75491" y="402551"/>
                  </a:lnTo>
                  <a:lnTo>
                    <a:pt x="56213" y="455726"/>
                  </a:lnTo>
                  <a:lnTo>
                    <a:pt x="111064" y="475614"/>
                  </a:lnTo>
                  <a:lnTo>
                    <a:pt x="131765" y="418515"/>
                  </a:lnTo>
                  <a:lnTo>
                    <a:pt x="179527" y="420107"/>
                  </a:lnTo>
                  <a:lnTo>
                    <a:pt x="219240" y="408035"/>
                  </a:lnTo>
                  <a:lnTo>
                    <a:pt x="249508" y="384347"/>
                  </a:lnTo>
                  <a:lnTo>
                    <a:pt x="268938" y="351091"/>
                  </a:lnTo>
                  <a:lnTo>
                    <a:pt x="276136" y="314893"/>
                  </a:lnTo>
                  <a:lnTo>
                    <a:pt x="269808" y="280793"/>
                  </a:lnTo>
                  <a:lnTo>
                    <a:pt x="249164" y="247203"/>
                  </a:lnTo>
                  <a:lnTo>
                    <a:pt x="213413" y="212534"/>
                  </a:lnTo>
                  <a:lnTo>
                    <a:pt x="187373" y="188970"/>
                  </a:lnTo>
                  <a:lnTo>
                    <a:pt x="170643" y="170030"/>
                  </a:lnTo>
                  <a:lnTo>
                    <a:pt x="162871" y="154220"/>
                  </a:lnTo>
                  <a:lnTo>
                    <a:pt x="163706" y="140042"/>
                  </a:lnTo>
                  <a:lnTo>
                    <a:pt x="170281" y="129406"/>
                  </a:lnTo>
                  <a:lnTo>
                    <a:pt x="181940" y="122275"/>
                  </a:lnTo>
                  <a:lnTo>
                    <a:pt x="199357" y="120554"/>
                  </a:lnTo>
                  <a:lnTo>
                    <a:pt x="223205" y="126149"/>
                  </a:lnTo>
                  <a:lnTo>
                    <a:pt x="237177" y="131830"/>
                  </a:lnTo>
                  <a:lnTo>
                    <a:pt x="249529" y="137993"/>
                  </a:lnTo>
                  <a:lnTo>
                    <a:pt x="260381" y="144435"/>
                  </a:lnTo>
                  <a:lnTo>
                    <a:pt x="269852" y="150952"/>
                  </a:lnTo>
                  <a:lnTo>
                    <a:pt x="282541" y="156777"/>
                  </a:lnTo>
                  <a:lnTo>
                    <a:pt x="318620" y="142595"/>
                  </a:lnTo>
                  <a:lnTo>
                    <a:pt x="324088" y="117019"/>
                  </a:lnTo>
                  <a:lnTo>
                    <a:pt x="319363" y="104817"/>
                  </a:lnTo>
                  <a:lnTo>
                    <a:pt x="288572" y="81892"/>
                  </a:lnTo>
                  <a:lnTo>
                    <a:pt x="261610" y="69151"/>
                  </a:lnTo>
                  <a:lnTo>
                    <a:pt x="279466" y="19888"/>
                  </a:lnTo>
                  <a:lnTo>
                    <a:pt x="224602"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502" name="object 24"/>
            <p:cNvSpPr/>
            <p:nvPr/>
          </p:nvSpPr>
          <p:spPr>
            <a:xfrm>
              <a:off x="2911680" y="6673680"/>
              <a:ext cx="1828080" cy="979560"/>
            </a:xfrm>
            <a:custGeom>
              <a:avLst/>
              <a:gdLst/>
              <a:ahLst/>
              <a:cxnLst/>
              <a:rect l="l" t="t" r="r" b="b"/>
              <a:pathLst>
                <a:path w="1828800" h="980440">
                  <a:moveTo>
                    <a:pt x="1828660" y="0"/>
                  </a:moveTo>
                  <a:lnTo>
                    <a:pt x="0" y="0"/>
                  </a:lnTo>
                  <a:lnTo>
                    <a:pt x="0" y="980046"/>
                  </a:lnTo>
                  <a:lnTo>
                    <a:pt x="1828660" y="980046"/>
                  </a:lnTo>
                  <a:lnTo>
                    <a:pt x="1828660" y="0"/>
                  </a:lnTo>
                  <a:close/>
                </a:path>
              </a:pathLst>
            </a:custGeom>
            <a:solidFill>
              <a:srgbClr val="F18D92"/>
            </a:solidFill>
            <a:ln w="0">
              <a:noFill/>
            </a:ln>
          </p:spPr>
          <p:style>
            <a:lnRef idx="0">
              <a:scrgbClr r="0" g="0" b="0"/>
            </a:lnRef>
            <a:fillRef idx="0">
              <a:scrgbClr r="0" g="0" b="0"/>
            </a:fillRef>
            <a:effectRef idx="0">
              <a:scrgbClr r="0" g="0" b="0"/>
            </a:effectRef>
            <a:fontRef idx="minor"/>
          </p:style>
        </p:sp>
        <p:sp>
          <p:nvSpPr>
            <p:cNvPr id="503" name="object 25"/>
            <p:cNvSpPr/>
            <p:nvPr/>
          </p:nvSpPr>
          <p:spPr>
            <a:xfrm>
              <a:off x="3687120" y="7290720"/>
              <a:ext cx="1052640" cy="362520"/>
            </a:xfrm>
            <a:custGeom>
              <a:avLst/>
              <a:gdLst/>
              <a:ahLst/>
              <a:cxnLst/>
              <a:rect l="l" t="t" r="r" b="b"/>
              <a:pathLst>
                <a:path w="1053464" h="363220">
                  <a:moveTo>
                    <a:pt x="1053160" y="0"/>
                  </a:moveTo>
                  <a:lnTo>
                    <a:pt x="221894" y="0"/>
                  </a:lnTo>
                  <a:lnTo>
                    <a:pt x="188866" y="6981"/>
                  </a:lnTo>
                  <a:lnTo>
                    <a:pt x="161896" y="26022"/>
                  </a:lnTo>
                  <a:lnTo>
                    <a:pt x="143713" y="54263"/>
                  </a:lnTo>
                  <a:lnTo>
                    <a:pt x="137045" y="88849"/>
                  </a:lnTo>
                  <a:lnTo>
                    <a:pt x="143713" y="123434"/>
                  </a:lnTo>
                  <a:lnTo>
                    <a:pt x="161896" y="151676"/>
                  </a:lnTo>
                  <a:lnTo>
                    <a:pt x="188866" y="170716"/>
                  </a:lnTo>
                  <a:lnTo>
                    <a:pt x="221894" y="177698"/>
                  </a:lnTo>
                  <a:lnTo>
                    <a:pt x="84848" y="177698"/>
                  </a:lnTo>
                  <a:lnTo>
                    <a:pt x="51820" y="184682"/>
                  </a:lnTo>
                  <a:lnTo>
                    <a:pt x="24850" y="203725"/>
                  </a:lnTo>
                  <a:lnTo>
                    <a:pt x="6667" y="231967"/>
                  </a:lnTo>
                  <a:lnTo>
                    <a:pt x="0" y="266547"/>
                  </a:lnTo>
                  <a:lnTo>
                    <a:pt x="6667" y="301132"/>
                  </a:lnTo>
                  <a:lnTo>
                    <a:pt x="24850" y="329374"/>
                  </a:lnTo>
                  <a:lnTo>
                    <a:pt x="51820" y="348414"/>
                  </a:lnTo>
                  <a:lnTo>
                    <a:pt x="84848" y="355396"/>
                  </a:lnTo>
                  <a:lnTo>
                    <a:pt x="108597" y="355396"/>
                  </a:lnTo>
                  <a:lnTo>
                    <a:pt x="99613" y="355890"/>
                  </a:lnTo>
                  <a:lnTo>
                    <a:pt x="90905" y="357338"/>
                  </a:lnTo>
                  <a:lnTo>
                    <a:pt x="82517" y="359688"/>
                  </a:lnTo>
                  <a:lnTo>
                    <a:pt x="74498" y="362889"/>
                  </a:lnTo>
                  <a:lnTo>
                    <a:pt x="1053160" y="362889"/>
                  </a:lnTo>
                  <a:lnTo>
                    <a:pt x="1053160" y="0"/>
                  </a:lnTo>
                  <a:close/>
                </a:path>
              </a:pathLst>
            </a:custGeom>
            <a:solidFill>
              <a:srgbClr val="EC6162"/>
            </a:solidFill>
            <a:ln w="0">
              <a:noFill/>
            </a:ln>
          </p:spPr>
          <p:style>
            <a:lnRef idx="0">
              <a:scrgbClr r="0" g="0" b="0"/>
            </a:lnRef>
            <a:fillRef idx="0">
              <a:scrgbClr r="0" g="0" b="0"/>
            </a:fillRef>
            <a:effectRef idx="0">
              <a:scrgbClr r="0" g="0" b="0"/>
            </a:effectRef>
            <a:fontRef idx="minor"/>
          </p:style>
        </p:sp>
        <p:sp>
          <p:nvSpPr>
            <p:cNvPr id="504" name="object 26"/>
            <p:cNvSpPr/>
            <p:nvPr/>
          </p:nvSpPr>
          <p:spPr>
            <a:xfrm>
              <a:off x="0" y="7760880"/>
              <a:ext cx="5871600" cy="10800"/>
            </a:xfrm>
            <a:custGeom>
              <a:avLst/>
              <a:gdLst/>
              <a:ahLst/>
              <a:cxnLst/>
              <a:rect l="l" t="t" r="r" b="b"/>
              <a:pathLst>
                <a:path w="5872480" h="11429">
                  <a:moveTo>
                    <a:pt x="5872391" y="8890"/>
                  </a:moveTo>
                  <a:lnTo>
                    <a:pt x="5864657" y="8890"/>
                  </a:lnTo>
                  <a:lnTo>
                    <a:pt x="5864657" y="2540"/>
                  </a:lnTo>
                  <a:lnTo>
                    <a:pt x="5848197" y="2540"/>
                  </a:lnTo>
                  <a:lnTo>
                    <a:pt x="5848197" y="0"/>
                  </a:lnTo>
                  <a:lnTo>
                    <a:pt x="0" y="0"/>
                  </a:lnTo>
                  <a:lnTo>
                    <a:pt x="0" y="2540"/>
                  </a:lnTo>
                  <a:lnTo>
                    <a:pt x="0" y="8890"/>
                  </a:lnTo>
                  <a:lnTo>
                    <a:pt x="0" y="11430"/>
                  </a:lnTo>
                  <a:lnTo>
                    <a:pt x="5872391" y="11430"/>
                  </a:lnTo>
                  <a:lnTo>
                    <a:pt x="5872391" y="8890"/>
                  </a:lnTo>
                  <a:close/>
                </a:path>
              </a:pathLst>
            </a:custGeom>
            <a:solidFill>
              <a:srgbClr val="4356A2"/>
            </a:solidFill>
            <a:ln w="0">
              <a:noFill/>
            </a:ln>
          </p:spPr>
          <p:style>
            <a:lnRef idx="0">
              <a:scrgbClr r="0" g="0" b="0"/>
            </a:lnRef>
            <a:fillRef idx="0">
              <a:scrgbClr r="0" g="0" b="0"/>
            </a:fillRef>
            <a:effectRef idx="0">
              <a:scrgbClr r="0" g="0" b="0"/>
            </a:effectRef>
            <a:fontRef idx="minor"/>
          </p:style>
        </p:sp>
        <p:sp>
          <p:nvSpPr>
            <p:cNvPr id="505" name="object 27"/>
            <p:cNvSpPr/>
            <p:nvPr/>
          </p:nvSpPr>
          <p:spPr>
            <a:xfrm>
              <a:off x="3805920" y="7665480"/>
              <a:ext cx="1249560" cy="106560"/>
            </a:xfrm>
            <a:custGeom>
              <a:avLst/>
              <a:gdLst/>
              <a:ahLst/>
              <a:cxnLst/>
              <a:rect l="l" t="t" r="r" b="b"/>
              <a:pathLst>
                <a:path w="1250314" h="107315">
                  <a:moveTo>
                    <a:pt x="1170749" y="0"/>
                  </a:moveTo>
                  <a:lnTo>
                    <a:pt x="79286" y="0"/>
                  </a:lnTo>
                  <a:lnTo>
                    <a:pt x="48423" y="6232"/>
                  </a:lnTo>
                  <a:lnTo>
                    <a:pt x="23221" y="23228"/>
                  </a:lnTo>
                  <a:lnTo>
                    <a:pt x="6230" y="48434"/>
                  </a:lnTo>
                  <a:lnTo>
                    <a:pt x="0" y="79298"/>
                  </a:lnTo>
                  <a:lnTo>
                    <a:pt x="5595" y="107024"/>
                  </a:lnTo>
                  <a:lnTo>
                    <a:pt x="1244450" y="107024"/>
                  </a:lnTo>
                  <a:lnTo>
                    <a:pt x="1250048" y="79298"/>
                  </a:lnTo>
                  <a:lnTo>
                    <a:pt x="1243815" y="48434"/>
                  </a:lnTo>
                  <a:lnTo>
                    <a:pt x="1226820" y="23228"/>
                  </a:lnTo>
                  <a:lnTo>
                    <a:pt x="1201613" y="6232"/>
                  </a:lnTo>
                  <a:lnTo>
                    <a:pt x="1170749" y="0"/>
                  </a:lnTo>
                  <a:close/>
                </a:path>
              </a:pathLst>
            </a:custGeom>
            <a:solidFill>
              <a:srgbClr val="7596CE"/>
            </a:solidFill>
            <a:ln w="0">
              <a:noFill/>
            </a:ln>
          </p:spPr>
          <p:style>
            <a:lnRef idx="0">
              <a:scrgbClr r="0" g="0" b="0"/>
            </a:lnRef>
            <a:fillRef idx="0">
              <a:scrgbClr r="0" g="0" b="0"/>
            </a:fillRef>
            <a:effectRef idx="0">
              <a:scrgbClr r="0" g="0" b="0"/>
            </a:effectRef>
            <a:fontRef idx="minor"/>
          </p:style>
        </p:sp>
        <p:sp>
          <p:nvSpPr>
            <p:cNvPr id="506" name="object 28"/>
            <p:cNvSpPr/>
            <p:nvPr/>
          </p:nvSpPr>
          <p:spPr>
            <a:xfrm>
              <a:off x="3783600" y="7506720"/>
              <a:ext cx="1249560" cy="158040"/>
            </a:xfrm>
            <a:custGeom>
              <a:avLst/>
              <a:gdLst/>
              <a:ahLst/>
              <a:cxnLst/>
              <a:rect l="l" t="t" r="r" b="b"/>
              <a:pathLst>
                <a:path w="1250314" h="158750">
                  <a:moveTo>
                    <a:pt x="1170762" y="0"/>
                  </a:moveTo>
                  <a:lnTo>
                    <a:pt x="79298" y="0"/>
                  </a:lnTo>
                  <a:lnTo>
                    <a:pt x="48434" y="6232"/>
                  </a:lnTo>
                  <a:lnTo>
                    <a:pt x="23228" y="23228"/>
                  </a:lnTo>
                  <a:lnTo>
                    <a:pt x="6232" y="48434"/>
                  </a:lnTo>
                  <a:lnTo>
                    <a:pt x="0" y="79298"/>
                  </a:lnTo>
                  <a:lnTo>
                    <a:pt x="6232" y="110160"/>
                  </a:lnTo>
                  <a:lnTo>
                    <a:pt x="23228" y="135362"/>
                  </a:lnTo>
                  <a:lnTo>
                    <a:pt x="48434" y="152354"/>
                  </a:lnTo>
                  <a:lnTo>
                    <a:pt x="79298" y="158584"/>
                  </a:lnTo>
                  <a:lnTo>
                    <a:pt x="1170762" y="158584"/>
                  </a:lnTo>
                  <a:lnTo>
                    <a:pt x="1201624" y="152354"/>
                  </a:lnTo>
                  <a:lnTo>
                    <a:pt x="1226826" y="135362"/>
                  </a:lnTo>
                  <a:lnTo>
                    <a:pt x="1243817" y="110160"/>
                  </a:lnTo>
                  <a:lnTo>
                    <a:pt x="1250048" y="79286"/>
                  </a:lnTo>
                  <a:lnTo>
                    <a:pt x="1243817" y="48423"/>
                  </a:lnTo>
                  <a:lnTo>
                    <a:pt x="1226826" y="23221"/>
                  </a:lnTo>
                  <a:lnTo>
                    <a:pt x="1201624" y="6230"/>
                  </a:lnTo>
                  <a:lnTo>
                    <a:pt x="1170762" y="0"/>
                  </a:lnTo>
                  <a:close/>
                </a:path>
              </a:pathLst>
            </a:custGeom>
            <a:solidFill>
              <a:srgbClr val="B9D0EE"/>
            </a:solidFill>
            <a:ln w="0">
              <a:noFill/>
            </a:ln>
          </p:spPr>
          <p:style>
            <a:lnRef idx="0">
              <a:scrgbClr r="0" g="0" b="0"/>
            </a:lnRef>
            <a:fillRef idx="0">
              <a:scrgbClr r="0" g="0" b="0"/>
            </a:fillRef>
            <a:effectRef idx="0">
              <a:scrgbClr r="0" g="0" b="0"/>
            </a:effectRef>
            <a:fontRef idx="minor"/>
          </p:style>
        </p:sp>
        <p:sp>
          <p:nvSpPr>
            <p:cNvPr id="507" name="object 29"/>
            <p:cNvSpPr/>
            <p:nvPr/>
          </p:nvSpPr>
          <p:spPr>
            <a:xfrm>
              <a:off x="3911760" y="7348320"/>
              <a:ext cx="1249560" cy="158040"/>
            </a:xfrm>
            <a:custGeom>
              <a:avLst/>
              <a:gdLst/>
              <a:ahLst/>
              <a:cxnLst/>
              <a:rect l="l" t="t" r="r" b="b"/>
              <a:pathLst>
                <a:path w="1250314" h="158750">
                  <a:moveTo>
                    <a:pt x="1170762" y="0"/>
                  </a:moveTo>
                  <a:lnTo>
                    <a:pt x="79298" y="0"/>
                  </a:lnTo>
                  <a:lnTo>
                    <a:pt x="48434" y="6230"/>
                  </a:lnTo>
                  <a:lnTo>
                    <a:pt x="23228" y="23221"/>
                  </a:lnTo>
                  <a:lnTo>
                    <a:pt x="6232" y="48423"/>
                  </a:lnTo>
                  <a:lnTo>
                    <a:pt x="0" y="79286"/>
                  </a:lnTo>
                  <a:lnTo>
                    <a:pt x="6232" y="110150"/>
                  </a:lnTo>
                  <a:lnTo>
                    <a:pt x="23228" y="135356"/>
                  </a:lnTo>
                  <a:lnTo>
                    <a:pt x="48434" y="152352"/>
                  </a:lnTo>
                  <a:lnTo>
                    <a:pt x="79298" y="158584"/>
                  </a:lnTo>
                  <a:lnTo>
                    <a:pt x="1170762" y="158584"/>
                  </a:lnTo>
                  <a:lnTo>
                    <a:pt x="1201626" y="152352"/>
                  </a:lnTo>
                  <a:lnTo>
                    <a:pt x="1226832" y="135356"/>
                  </a:lnTo>
                  <a:lnTo>
                    <a:pt x="1243828" y="110150"/>
                  </a:lnTo>
                  <a:lnTo>
                    <a:pt x="1250061" y="79286"/>
                  </a:lnTo>
                  <a:lnTo>
                    <a:pt x="1243828" y="48423"/>
                  </a:lnTo>
                  <a:lnTo>
                    <a:pt x="1226832" y="23221"/>
                  </a:lnTo>
                  <a:lnTo>
                    <a:pt x="1201626" y="6230"/>
                  </a:lnTo>
                  <a:lnTo>
                    <a:pt x="1170762" y="0"/>
                  </a:lnTo>
                  <a:close/>
                </a:path>
              </a:pathLst>
            </a:custGeom>
            <a:solidFill>
              <a:srgbClr val="7596CE"/>
            </a:solidFill>
            <a:ln w="0">
              <a:noFill/>
            </a:ln>
          </p:spPr>
          <p:style>
            <a:lnRef idx="0">
              <a:scrgbClr r="0" g="0" b="0"/>
            </a:lnRef>
            <a:fillRef idx="0">
              <a:scrgbClr r="0" g="0" b="0"/>
            </a:fillRef>
            <a:effectRef idx="0">
              <a:scrgbClr r="0" g="0" b="0"/>
            </a:effectRef>
            <a:fontRef idx="minor"/>
          </p:style>
        </p:sp>
        <p:sp>
          <p:nvSpPr>
            <p:cNvPr id="508" name="object 30"/>
            <p:cNvSpPr/>
            <p:nvPr/>
          </p:nvSpPr>
          <p:spPr>
            <a:xfrm>
              <a:off x="4703040" y="7098840"/>
              <a:ext cx="284400" cy="248760"/>
            </a:xfrm>
            <a:custGeom>
              <a:avLst/>
              <a:gdLst/>
              <a:ahLst/>
              <a:cxnLst/>
              <a:rect l="l" t="t" r="r" b="b"/>
              <a:pathLst>
                <a:path w="285114" h="249554">
                  <a:moveTo>
                    <a:pt x="268481" y="0"/>
                  </a:moveTo>
                  <a:lnTo>
                    <a:pt x="183557" y="20713"/>
                  </a:lnTo>
                  <a:lnTo>
                    <a:pt x="183021" y="36205"/>
                  </a:lnTo>
                  <a:lnTo>
                    <a:pt x="180469" y="71788"/>
                  </a:lnTo>
                  <a:lnTo>
                    <a:pt x="174486" y="111126"/>
                  </a:lnTo>
                  <a:lnTo>
                    <a:pt x="155119" y="146831"/>
                  </a:lnTo>
                  <a:lnTo>
                    <a:pt x="104499" y="183057"/>
                  </a:lnTo>
                  <a:lnTo>
                    <a:pt x="68078" y="200720"/>
                  </a:lnTo>
                  <a:lnTo>
                    <a:pt x="43623" y="213442"/>
                  </a:lnTo>
                  <a:lnTo>
                    <a:pt x="5210" y="238937"/>
                  </a:lnTo>
                  <a:lnTo>
                    <a:pt x="0" y="248169"/>
                  </a:lnTo>
                  <a:lnTo>
                    <a:pt x="6417" y="249542"/>
                  </a:lnTo>
                  <a:lnTo>
                    <a:pt x="261192" y="245503"/>
                  </a:lnTo>
                  <a:lnTo>
                    <a:pt x="284536" y="206009"/>
                  </a:lnTo>
                  <a:lnTo>
                    <a:pt x="279669" y="184965"/>
                  </a:lnTo>
                  <a:lnTo>
                    <a:pt x="272237" y="163708"/>
                  </a:lnTo>
                  <a:lnTo>
                    <a:pt x="266818" y="146151"/>
                  </a:lnTo>
                  <a:lnTo>
                    <a:pt x="262800" y="123708"/>
                  </a:lnTo>
                  <a:lnTo>
                    <a:pt x="261635" y="101003"/>
                  </a:lnTo>
                  <a:lnTo>
                    <a:pt x="263476" y="64334"/>
                  </a:lnTo>
                  <a:lnTo>
                    <a:pt x="268481" y="0"/>
                  </a:lnTo>
                  <a:close/>
                </a:path>
              </a:pathLst>
            </a:custGeom>
            <a:solidFill>
              <a:srgbClr val="F18D92"/>
            </a:solidFill>
            <a:ln w="0">
              <a:noFill/>
            </a:ln>
          </p:spPr>
          <p:style>
            <a:lnRef idx="0">
              <a:scrgbClr r="0" g="0" b="0"/>
            </a:lnRef>
            <a:fillRef idx="0">
              <a:scrgbClr r="0" g="0" b="0"/>
            </a:fillRef>
            <a:effectRef idx="0">
              <a:scrgbClr r="0" g="0" b="0"/>
            </a:effectRef>
            <a:fontRef idx="minor"/>
          </p:style>
        </p:sp>
        <p:sp>
          <p:nvSpPr>
            <p:cNvPr id="509" name="object 31"/>
            <p:cNvSpPr/>
            <p:nvPr/>
          </p:nvSpPr>
          <p:spPr>
            <a:xfrm>
              <a:off x="4673520" y="5600160"/>
              <a:ext cx="358560" cy="1541520"/>
            </a:xfrm>
            <a:custGeom>
              <a:avLst/>
              <a:gdLst/>
              <a:ahLst/>
              <a:cxnLst/>
              <a:rect l="l" t="t" r="r" b="b"/>
              <a:pathLst>
                <a:path w="359410" h="1542415">
                  <a:moveTo>
                    <a:pt x="5722" y="0"/>
                  </a:moveTo>
                  <a:lnTo>
                    <a:pt x="0" y="28950"/>
                  </a:lnTo>
                  <a:lnTo>
                    <a:pt x="10469" y="95985"/>
                  </a:lnTo>
                  <a:lnTo>
                    <a:pt x="47720" y="370184"/>
                  </a:lnTo>
                  <a:lnTo>
                    <a:pt x="109131" y="858934"/>
                  </a:lnTo>
                  <a:lnTo>
                    <a:pt x="166590" y="1325667"/>
                  </a:lnTo>
                  <a:lnTo>
                    <a:pt x="191990" y="1533815"/>
                  </a:lnTo>
                  <a:lnTo>
                    <a:pt x="342282" y="1542159"/>
                  </a:lnTo>
                  <a:lnTo>
                    <a:pt x="353310" y="1286661"/>
                  </a:lnTo>
                  <a:lnTo>
                    <a:pt x="358546" y="1149051"/>
                  </a:lnTo>
                  <a:lnTo>
                    <a:pt x="359393" y="1082128"/>
                  </a:lnTo>
                  <a:lnTo>
                    <a:pt x="357255" y="1038693"/>
                  </a:lnTo>
                  <a:lnTo>
                    <a:pt x="350934" y="986869"/>
                  </a:lnTo>
                  <a:lnTo>
                    <a:pt x="341125" y="934485"/>
                  </a:lnTo>
                  <a:lnTo>
                    <a:pt x="332104" y="893952"/>
                  </a:lnTo>
                  <a:lnTo>
                    <a:pt x="328147" y="877682"/>
                  </a:lnTo>
                  <a:lnTo>
                    <a:pt x="315396" y="487132"/>
                  </a:lnTo>
                  <a:lnTo>
                    <a:pt x="173613" y="4938"/>
                  </a:lnTo>
                  <a:lnTo>
                    <a:pt x="98912" y="32573"/>
                  </a:lnTo>
                  <a:lnTo>
                    <a:pt x="35929" y="3189"/>
                  </a:lnTo>
                  <a:lnTo>
                    <a:pt x="5722" y="0"/>
                  </a:lnTo>
                  <a:close/>
                </a:path>
              </a:pathLst>
            </a:custGeom>
            <a:solidFill>
              <a:srgbClr val="7596CE"/>
            </a:solidFill>
            <a:ln w="0">
              <a:noFill/>
            </a:ln>
          </p:spPr>
          <p:style>
            <a:lnRef idx="0">
              <a:scrgbClr r="0" g="0" b="0"/>
            </a:lnRef>
            <a:fillRef idx="0">
              <a:scrgbClr r="0" g="0" b="0"/>
            </a:fillRef>
            <a:effectRef idx="0">
              <a:scrgbClr r="0" g="0" b="0"/>
            </a:effectRef>
            <a:fontRef idx="minor"/>
          </p:style>
        </p:sp>
        <p:sp>
          <p:nvSpPr>
            <p:cNvPr id="510" name="object 32"/>
            <p:cNvSpPr/>
            <p:nvPr/>
          </p:nvSpPr>
          <p:spPr>
            <a:xfrm>
              <a:off x="4681800" y="7262640"/>
              <a:ext cx="306000" cy="85680"/>
            </a:xfrm>
            <a:custGeom>
              <a:avLst/>
              <a:gdLst/>
              <a:ahLst/>
              <a:cxnLst/>
              <a:rect l="l" t="t" r="r" b="b"/>
              <a:pathLst>
                <a:path w="306704" h="86359">
                  <a:moveTo>
                    <a:pt x="293662" y="0"/>
                  </a:moveTo>
                  <a:lnTo>
                    <a:pt x="268717" y="7927"/>
                  </a:lnTo>
                  <a:lnTo>
                    <a:pt x="235953" y="13320"/>
                  </a:lnTo>
                  <a:lnTo>
                    <a:pt x="195778" y="13453"/>
                  </a:lnTo>
                  <a:lnTo>
                    <a:pt x="148602" y="5600"/>
                  </a:lnTo>
                  <a:lnTo>
                    <a:pt x="78886" y="35583"/>
                  </a:lnTo>
                  <a:lnTo>
                    <a:pt x="30977" y="57594"/>
                  </a:lnTo>
                  <a:lnTo>
                    <a:pt x="4216" y="73558"/>
                  </a:lnTo>
                  <a:lnTo>
                    <a:pt x="0" y="78498"/>
                  </a:lnTo>
                  <a:lnTo>
                    <a:pt x="3606" y="86029"/>
                  </a:lnTo>
                  <a:lnTo>
                    <a:pt x="50681" y="85814"/>
                  </a:lnTo>
                  <a:lnTo>
                    <a:pt x="235754" y="86067"/>
                  </a:lnTo>
                  <a:lnTo>
                    <a:pt x="283286" y="85471"/>
                  </a:lnTo>
                  <a:lnTo>
                    <a:pt x="306635" y="47023"/>
                  </a:lnTo>
                  <a:lnTo>
                    <a:pt x="304072" y="31896"/>
                  </a:lnTo>
                  <a:lnTo>
                    <a:pt x="299219" y="15730"/>
                  </a:lnTo>
                  <a:lnTo>
                    <a:pt x="293662" y="0"/>
                  </a:lnTo>
                  <a:close/>
                </a:path>
              </a:pathLst>
            </a:custGeom>
            <a:solidFill>
              <a:srgbClr val="4356A2"/>
            </a:solidFill>
            <a:ln w="0">
              <a:noFill/>
            </a:ln>
          </p:spPr>
          <p:style>
            <a:lnRef idx="0">
              <a:scrgbClr r="0" g="0" b="0"/>
            </a:lnRef>
            <a:fillRef idx="0">
              <a:scrgbClr r="0" g="0" b="0"/>
            </a:fillRef>
            <a:effectRef idx="0">
              <a:scrgbClr r="0" g="0" b="0"/>
            </a:effectRef>
            <a:fontRef idx="minor"/>
          </p:style>
        </p:sp>
        <p:sp>
          <p:nvSpPr>
            <p:cNvPr id="511" name="object 33"/>
            <p:cNvSpPr/>
            <p:nvPr/>
          </p:nvSpPr>
          <p:spPr>
            <a:xfrm>
              <a:off x="4418280" y="4072320"/>
              <a:ext cx="1351800" cy="2192400"/>
            </a:xfrm>
            <a:custGeom>
              <a:avLst/>
              <a:gdLst/>
              <a:ahLst/>
              <a:cxnLst/>
              <a:rect l="l" t="t" r="r" b="b"/>
              <a:pathLst>
                <a:path w="1352550" h="2193290">
                  <a:moveTo>
                    <a:pt x="265772" y="766914"/>
                  </a:moveTo>
                  <a:lnTo>
                    <a:pt x="212013" y="662901"/>
                  </a:lnTo>
                  <a:lnTo>
                    <a:pt x="182956" y="602856"/>
                  </a:lnTo>
                  <a:lnTo>
                    <a:pt x="168554" y="563956"/>
                  </a:lnTo>
                  <a:lnTo>
                    <a:pt x="158813" y="523354"/>
                  </a:lnTo>
                  <a:lnTo>
                    <a:pt x="142798" y="433755"/>
                  </a:lnTo>
                  <a:lnTo>
                    <a:pt x="132435" y="368592"/>
                  </a:lnTo>
                  <a:lnTo>
                    <a:pt x="121894" y="298792"/>
                  </a:lnTo>
                  <a:lnTo>
                    <a:pt x="112229" y="231076"/>
                  </a:lnTo>
                  <a:lnTo>
                    <a:pt x="104470" y="172135"/>
                  </a:lnTo>
                  <a:lnTo>
                    <a:pt x="99682" y="128663"/>
                  </a:lnTo>
                  <a:lnTo>
                    <a:pt x="98907" y="107378"/>
                  </a:lnTo>
                  <a:lnTo>
                    <a:pt x="113461" y="86868"/>
                  </a:lnTo>
                  <a:lnTo>
                    <a:pt x="140677" y="61048"/>
                  </a:lnTo>
                  <a:lnTo>
                    <a:pt x="165303" y="35839"/>
                  </a:lnTo>
                  <a:lnTo>
                    <a:pt x="172046" y="17119"/>
                  </a:lnTo>
                  <a:lnTo>
                    <a:pt x="154457" y="6718"/>
                  </a:lnTo>
                  <a:lnTo>
                    <a:pt x="123939" y="1524"/>
                  </a:lnTo>
                  <a:lnTo>
                    <a:pt x="92036" y="0"/>
                  </a:lnTo>
                  <a:lnTo>
                    <a:pt x="70256" y="596"/>
                  </a:lnTo>
                  <a:lnTo>
                    <a:pt x="18059" y="15684"/>
                  </a:lnTo>
                  <a:lnTo>
                    <a:pt x="0" y="71983"/>
                  </a:lnTo>
                  <a:lnTo>
                    <a:pt x="1193" y="119862"/>
                  </a:lnTo>
                  <a:lnTo>
                    <a:pt x="3924" y="178231"/>
                  </a:lnTo>
                  <a:lnTo>
                    <a:pt x="7797" y="242938"/>
                  </a:lnTo>
                  <a:lnTo>
                    <a:pt x="12395" y="309829"/>
                  </a:lnTo>
                  <a:lnTo>
                    <a:pt x="17297" y="374751"/>
                  </a:lnTo>
                  <a:lnTo>
                    <a:pt x="22110" y="433539"/>
                  </a:lnTo>
                  <a:lnTo>
                    <a:pt x="26416" y="482066"/>
                  </a:lnTo>
                  <a:lnTo>
                    <a:pt x="53200" y="606171"/>
                  </a:lnTo>
                  <a:lnTo>
                    <a:pt x="95529" y="721360"/>
                  </a:lnTo>
                  <a:lnTo>
                    <a:pt x="136093" y="820597"/>
                  </a:lnTo>
                  <a:lnTo>
                    <a:pt x="154216" y="862812"/>
                  </a:lnTo>
                  <a:lnTo>
                    <a:pt x="265772" y="766914"/>
                  </a:lnTo>
                  <a:close/>
                  <a:moveTo>
                    <a:pt x="1352029" y="2131796"/>
                  </a:moveTo>
                  <a:lnTo>
                    <a:pt x="1347901" y="2126691"/>
                  </a:lnTo>
                  <a:lnTo>
                    <a:pt x="1147495" y="1969300"/>
                  </a:lnTo>
                  <a:lnTo>
                    <a:pt x="1145400" y="1968868"/>
                  </a:lnTo>
                  <a:lnTo>
                    <a:pt x="1139342" y="1968500"/>
                  </a:lnTo>
                  <a:lnTo>
                    <a:pt x="1129728" y="1969592"/>
                  </a:lnTo>
                  <a:lnTo>
                    <a:pt x="1116926" y="1973567"/>
                  </a:lnTo>
                  <a:lnTo>
                    <a:pt x="1104506" y="1985276"/>
                  </a:lnTo>
                  <a:lnTo>
                    <a:pt x="1095019" y="2004682"/>
                  </a:lnTo>
                  <a:lnTo>
                    <a:pt x="1087399" y="2025878"/>
                  </a:lnTo>
                  <a:lnTo>
                    <a:pt x="1080554" y="2042922"/>
                  </a:lnTo>
                  <a:lnTo>
                    <a:pt x="1069530" y="2062886"/>
                  </a:lnTo>
                  <a:lnTo>
                    <a:pt x="1056132" y="2081263"/>
                  </a:lnTo>
                  <a:lnTo>
                    <a:pt x="1031595" y="2108568"/>
                  </a:lnTo>
                  <a:lnTo>
                    <a:pt x="987171" y="2155367"/>
                  </a:lnTo>
                  <a:lnTo>
                    <a:pt x="1066165" y="2192782"/>
                  </a:lnTo>
                  <a:lnTo>
                    <a:pt x="1100747" y="2155075"/>
                  </a:lnTo>
                  <a:lnTo>
                    <a:pt x="1130173" y="2128291"/>
                  </a:lnTo>
                  <a:lnTo>
                    <a:pt x="1167714" y="2112772"/>
                  </a:lnTo>
                  <a:lnTo>
                    <a:pt x="1192225" y="2111743"/>
                  </a:lnTo>
                  <a:lnTo>
                    <a:pt x="1203680" y="2112695"/>
                  </a:lnTo>
                  <a:lnTo>
                    <a:pt x="1229842" y="2116518"/>
                  </a:lnTo>
                  <a:lnTo>
                    <a:pt x="1269263" y="2125751"/>
                  </a:lnTo>
                  <a:lnTo>
                    <a:pt x="1296263" y="2131276"/>
                  </a:lnTo>
                  <a:lnTo>
                    <a:pt x="1315694" y="2134184"/>
                  </a:lnTo>
                  <a:lnTo>
                    <a:pt x="1332382" y="2135530"/>
                  </a:lnTo>
                  <a:lnTo>
                    <a:pt x="1342161" y="2135682"/>
                  </a:lnTo>
                  <a:lnTo>
                    <a:pt x="1349413" y="2134616"/>
                  </a:lnTo>
                  <a:lnTo>
                    <a:pt x="1352029" y="2131796"/>
                  </a:lnTo>
                  <a:close/>
                </a:path>
              </a:pathLst>
            </a:custGeom>
            <a:solidFill>
              <a:srgbClr val="F18D92"/>
            </a:solidFill>
            <a:ln w="0">
              <a:noFill/>
            </a:ln>
          </p:spPr>
          <p:style>
            <a:lnRef idx="0">
              <a:scrgbClr r="0" g="0" b="0"/>
            </a:lnRef>
            <a:fillRef idx="0">
              <a:scrgbClr r="0" g="0" b="0"/>
            </a:fillRef>
            <a:effectRef idx="0">
              <a:scrgbClr r="0" g="0" b="0"/>
            </a:effectRef>
            <a:fontRef idx="minor"/>
          </p:style>
        </p:sp>
        <p:sp>
          <p:nvSpPr>
            <p:cNvPr id="512" name="object 34"/>
            <p:cNvSpPr/>
            <p:nvPr/>
          </p:nvSpPr>
          <p:spPr>
            <a:xfrm>
              <a:off x="5505840" y="6036480"/>
              <a:ext cx="279360" cy="186120"/>
            </a:xfrm>
            <a:custGeom>
              <a:avLst/>
              <a:gdLst/>
              <a:ahLst/>
              <a:cxnLst/>
              <a:rect l="l" t="t" r="r" b="b"/>
              <a:pathLst>
                <a:path w="280035" h="186689">
                  <a:moveTo>
                    <a:pt x="48047" y="0"/>
                  </a:moveTo>
                  <a:lnTo>
                    <a:pt x="11634" y="29727"/>
                  </a:lnTo>
                  <a:lnTo>
                    <a:pt x="0" y="61436"/>
                  </a:lnTo>
                  <a:lnTo>
                    <a:pt x="24368" y="70991"/>
                  </a:lnTo>
                  <a:lnTo>
                    <a:pt x="53213" y="87445"/>
                  </a:lnTo>
                  <a:lnTo>
                    <a:pt x="84496" y="112653"/>
                  </a:lnTo>
                  <a:lnTo>
                    <a:pt x="116179" y="148469"/>
                  </a:lnTo>
                  <a:lnTo>
                    <a:pt x="189206" y="169108"/>
                  </a:lnTo>
                  <a:lnTo>
                    <a:pt x="240279" y="182203"/>
                  </a:lnTo>
                  <a:lnTo>
                    <a:pt x="271119" y="186670"/>
                  </a:lnTo>
                  <a:lnTo>
                    <a:pt x="277507" y="185489"/>
                  </a:lnTo>
                  <a:lnTo>
                    <a:pt x="279438" y="177361"/>
                  </a:lnTo>
                  <a:lnTo>
                    <a:pt x="98342" y="33178"/>
                  </a:lnTo>
                  <a:lnTo>
                    <a:pt x="60947" y="3943"/>
                  </a:lnTo>
                  <a:lnTo>
                    <a:pt x="55414" y="1032"/>
                  </a:lnTo>
                  <a:lnTo>
                    <a:pt x="48047" y="0"/>
                  </a:lnTo>
                  <a:close/>
                </a:path>
              </a:pathLst>
            </a:custGeom>
            <a:solidFill>
              <a:srgbClr val="4356A2"/>
            </a:solidFill>
            <a:ln w="0">
              <a:noFill/>
            </a:ln>
          </p:spPr>
          <p:style>
            <a:lnRef idx="0">
              <a:scrgbClr r="0" g="0" b="0"/>
            </a:lnRef>
            <a:fillRef idx="0">
              <a:scrgbClr r="0" g="0" b="0"/>
            </a:fillRef>
            <a:effectRef idx="0">
              <a:scrgbClr r="0" g="0" b="0"/>
            </a:effectRef>
            <a:fontRef idx="minor"/>
          </p:style>
        </p:sp>
        <p:sp>
          <p:nvSpPr>
            <p:cNvPr id="513" name="object 35"/>
            <p:cNvSpPr/>
            <p:nvPr/>
          </p:nvSpPr>
          <p:spPr>
            <a:xfrm>
              <a:off x="4728600" y="4561560"/>
              <a:ext cx="891000" cy="737280"/>
            </a:xfrm>
            <a:custGeom>
              <a:avLst/>
              <a:gdLst/>
              <a:ahLst/>
              <a:cxnLst/>
              <a:rect l="l" t="t" r="r" b="b"/>
              <a:pathLst>
                <a:path w="891539" h="737870">
                  <a:moveTo>
                    <a:pt x="226846" y="0"/>
                  </a:moveTo>
                  <a:lnTo>
                    <a:pt x="181249" y="3957"/>
                  </a:lnTo>
                  <a:lnTo>
                    <a:pt x="137152" y="14557"/>
                  </a:lnTo>
                  <a:lnTo>
                    <a:pt x="96888" y="31708"/>
                  </a:lnTo>
                  <a:lnTo>
                    <a:pt x="62787" y="55317"/>
                  </a:lnTo>
                  <a:lnTo>
                    <a:pt x="37182" y="85292"/>
                  </a:lnTo>
                  <a:lnTo>
                    <a:pt x="22404" y="121539"/>
                  </a:lnTo>
                  <a:lnTo>
                    <a:pt x="20786" y="163966"/>
                  </a:lnTo>
                  <a:lnTo>
                    <a:pt x="6324" y="208637"/>
                  </a:lnTo>
                  <a:lnTo>
                    <a:pt x="0" y="256102"/>
                  </a:lnTo>
                  <a:lnTo>
                    <a:pt x="2328" y="303819"/>
                  </a:lnTo>
                  <a:lnTo>
                    <a:pt x="13827" y="349240"/>
                  </a:lnTo>
                  <a:lnTo>
                    <a:pt x="35014" y="389823"/>
                  </a:lnTo>
                  <a:lnTo>
                    <a:pt x="66405" y="423021"/>
                  </a:lnTo>
                  <a:lnTo>
                    <a:pt x="67020" y="464051"/>
                  </a:lnTo>
                  <a:lnTo>
                    <a:pt x="78153" y="502735"/>
                  </a:lnTo>
                  <a:lnTo>
                    <a:pt x="98576" y="537903"/>
                  </a:lnTo>
                  <a:lnTo>
                    <a:pt x="127061" y="568387"/>
                  </a:lnTo>
                  <a:lnTo>
                    <a:pt x="162382" y="593018"/>
                  </a:lnTo>
                  <a:lnTo>
                    <a:pt x="203309" y="610628"/>
                  </a:lnTo>
                  <a:lnTo>
                    <a:pt x="248616" y="620049"/>
                  </a:lnTo>
                  <a:lnTo>
                    <a:pt x="297075" y="620112"/>
                  </a:lnTo>
                  <a:lnTo>
                    <a:pt x="326761" y="654190"/>
                  </a:lnTo>
                  <a:lnTo>
                    <a:pt x="361742" y="682384"/>
                  </a:lnTo>
                  <a:lnTo>
                    <a:pt x="400761" y="703873"/>
                  </a:lnTo>
                  <a:lnTo>
                    <a:pt x="442558" y="717839"/>
                  </a:lnTo>
                  <a:lnTo>
                    <a:pt x="485877" y="723462"/>
                  </a:lnTo>
                  <a:lnTo>
                    <a:pt x="529459" y="719921"/>
                  </a:lnTo>
                  <a:lnTo>
                    <a:pt x="564097" y="712732"/>
                  </a:lnTo>
                  <a:lnTo>
                    <a:pt x="578828" y="709968"/>
                  </a:lnTo>
                  <a:lnTo>
                    <a:pt x="587219" y="709266"/>
                  </a:lnTo>
                  <a:lnTo>
                    <a:pt x="591970" y="713094"/>
                  </a:lnTo>
                  <a:lnTo>
                    <a:pt x="609642" y="722091"/>
                  </a:lnTo>
                  <a:lnTo>
                    <a:pt x="637733" y="731672"/>
                  </a:lnTo>
                  <a:lnTo>
                    <a:pt x="673742" y="737254"/>
                  </a:lnTo>
                  <a:lnTo>
                    <a:pt x="715168" y="734249"/>
                  </a:lnTo>
                  <a:lnTo>
                    <a:pt x="759510" y="718074"/>
                  </a:lnTo>
                  <a:lnTo>
                    <a:pt x="804266" y="684143"/>
                  </a:lnTo>
                  <a:lnTo>
                    <a:pt x="846934" y="627872"/>
                  </a:lnTo>
                  <a:lnTo>
                    <a:pt x="870186" y="580618"/>
                  </a:lnTo>
                  <a:lnTo>
                    <a:pt x="884814" y="533224"/>
                  </a:lnTo>
                  <a:lnTo>
                    <a:pt x="891370" y="486470"/>
                  </a:lnTo>
                  <a:lnTo>
                    <a:pt x="890410" y="441137"/>
                  </a:lnTo>
                  <a:lnTo>
                    <a:pt x="882486" y="398006"/>
                  </a:lnTo>
                  <a:lnTo>
                    <a:pt x="868154" y="357859"/>
                  </a:lnTo>
                  <a:lnTo>
                    <a:pt x="847967" y="321475"/>
                  </a:lnTo>
                  <a:lnTo>
                    <a:pt x="822478" y="289635"/>
                  </a:lnTo>
                  <a:lnTo>
                    <a:pt x="792243" y="263121"/>
                  </a:lnTo>
                  <a:lnTo>
                    <a:pt x="757815" y="242713"/>
                  </a:lnTo>
                  <a:lnTo>
                    <a:pt x="719748" y="229192"/>
                  </a:lnTo>
                  <a:lnTo>
                    <a:pt x="678595" y="223339"/>
                  </a:lnTo>
                  <a:lnTo>
                    <a:pt x="654867" y="183458"/>
                  </a:lnTo>
                  <a:lnTo>
                    <a:pt x="625129" y="149705"/>
                  </a:lnTo>
                  <a:lnTo>
                    <a:pt x="590451" y="122723"/>
                  </a:lnTo>
                  <a:lnTo>
                    <a:pt x="551901" y="103151"/>
                  </a:lnTo>
                  <a:lnTo>
                    <a:pt x="510550" y="91631"/>
                  </a:lnTo>
                  <a:lnTo>
                    <a:pt x="467466" y="88804"/>
                  </a:lnTo>
                  <a:lnTo>
                    <a:pt x="423719" y="95310"/>
                  </a:lnTo>
                  <a:lnTo>
                    <a:pt x="392799" y="61130"/>
                  </a:lnTo>
                  <a:lnTo>
                    <a:pt x="356033" y="33599"/>
                  </a:lnTo>
                  <a:lnTo>
                    <a:pt x="315082" y="13791"/>
                  </a:lnTo>
                  <a:lnTo>
                    <a:pt x="271611" y="2778"/>
                  </a:lnTo>
                  <a:lnTo>
                    <a:pt x="226846" y="0"/>
                  </a:lnTo>
                  <a:close/>
                </a:path>
              </a:pathLst>
            </a:custGeom>
            <a:solidFill>
              <a:srgbClr val="20234A"/>
            </a:solidFill>
            <a:ln w="0">
              <a:noFill/>
            </a:ln>
          </p:spPr>
          <p:style>
            <a:lnRef idx="0">
              <a:scrgbClr r="0" g="0" b="0"/>
            </a:lnRef>
            <a:fillRef idx="0">
              <a:scrgbClr r="0" g="0" b="0"/>
            </a:fillRef>
            <a:effectRef idx="0">
              <a:scrgbClr r="0" g="0" b="0"/>
            </a:effectRef>
            <a:fontRef idx="minor"/>
          </p:style>
        </p:sp>
        <p:sp>
          <p:nvSpPr>
            <p:cNvPr id="514" name="object 36"/>
            <p:cNvSpPr/>
            <p:nvPr/>
          </p:nvSpPr>
          <p:spPr>
            <a:xfrm>
              <a:off x="4728600" y="5572800"/>
              <a:ext cx="830520" cy="1049400"/>
            </a:xfrm>
            <a:custGeom>
              <a:avLst/>
              <a:gdLst/>
              <a:ahLst/>
              <a:cxnLst/>
              <a:rect l="l" t="t" r="r" b="b"/>
              <a:pathLst>
                <a:path w="831214" h="1050290">
                  <a:moveTo>
                    <a:pt x="243389" y="0"/>
                  </a:moveTo>
                  <a:lnTo>
                    <a:pt x="215377" y="8248"/>
                  </a:lnTo>
                  <a:lnTo>
                    <a:pt x="142043" y="39304"/>
                  </a:lnTo>
                  <a:lnTo>
                    <a:pt x="0" y="102237"/>
                  </a:lnTo>
                  <a:lnTo>
                    <a:pt x="11402" y="141198"/>
                  </a:lnTo>
                  <a:lnTo>
                    <a:pt x="38304" y="230455"/>
                  </a:lnTo>
                  <a:lnTo>
                    <a:pt x="69753" y="328567"/>
                  </a:lnTo>
                  <a:lnTo>
                    <a:pt x="94792" y="394096"/>
                  </a:lnTo>
                  <a:lnTo>
                    <a:pt x="116400" y="457517"/>
                  </a:lnTo>
                  <a:lnTo>
                    <a:pt x="131828" y="501314"/>
                  </a:lnTo>
                  <a:lnTo>
                    <a:pt x="150455" y="552971"/>
                  </a:lnTo>
                  <a:lnTo>
                    <a:pt x="171733" y="610409"/>
                  </a:lnTo>
                  <a:lnTo>
                    <a:pt x="195113" y="671546"/>
                  </a:lnTo>
                  <a:lnTo>
                    <a:pt x="220048" y="734303"/>
                  </a:lnTo>
                  <a:lnTo>
                    <a:pt x="245988" y="796598"/>
                  </a:lnTo>
                  <a:lnTo>
                    <a:pt x="272386" y="856352"/>
                  </a:lnTo>
                  <a:lnTo>
                    <a:pt x="298693" y="911485"/>
                  </a:lnTo>
                  <a:lnTo>
                    <a:pt x="324362" y="959914"/>
                  </a:lnTo>
                  <a:lnTo>
                    <a:pt x="348842" y="999561"/>
                  </a:lnTo>
                  <a:lnTo>
                    <a:pt x="392049" y="1044184"/>
                  </a:lnTo>
                  <a:lnTo>
                    <a:pt x="421413" y="1049785"/>
                  </a:lnTo>
                  <a:lnTo>
                    <a:pt x="441362" y="1047372"/>
                  </a:lnTo>
                  <a:lnTo>
                    <a:pt x="493242" y="1026707"/>
                  </a:lnTo>
                  <a:lnTo>
                    <a:pt x="525754" y="1006292"/>
                  </a:lnTo>
                  <a:lnTo>
                    <a:pt x="563034" y="977710"/>
                  </a:lnTo>
                  <a:lnTo>
                    <a:pt x="605371" y="939882"/>
                  </a:lnTo>
                  <a:lnTo>
                    <a:pt x="653056" y="891723"/>
                  </a:lnTo>
                  <a:lnTo>
                    <a:pt x="706379" y="832153"/>
                  </a:lnTo>
                  <a:lnTo>
                    <a:pt x="765631" y="760089"/>
                  </a:lnTo>
                  <a:lnTo>
                    <a:pt x="831100" y="674448"/>
                  </a:lnTo>
                  <a:lnTo>
                    <a:pt x="814678" y="659157"/>
                  </a:lnTo>
                  <a:lnTo>
                    <a:pt x="777752" y="626323"/>
                  </a:lnTo>
                  <a:lnTo>
                    <a:pt x="738833" y="595512"/>
                  </a:lnTo>
                  <a:lnTo>
                    <a:pt x="716432" y="586285"/>
                  </a:lnTo>
                  <a:lnTo>
                    <a:pt x="634911" y="668723"/>
                  </a:lnTo>
                  <a:lnTo>
                    <a:pt x="583233" y="719202"/>
                  </a:lnTo>
                  <a:lnTo>
                    <a:pt x="539344" y="758419"/>
                  </a:lnTo>
                  <a:lnTo>
                    <a:pt x="481190" y="807075"/>
                  </a:lnTo>
                  <a:lnTo>
                    <a:pt x="476998" y="729904"/>
                  </a:lnTo>
                  <a:lnTo>
                    <a:pt x="465989" y="554643"/>
                  </a:lnTo>
                  <a:lnTo>
                    <a:pt x="450516" y="365666"/>
                  </a:lnTo>
                  <a:lnTo>
                    <a:pt x="432930" y="247347"/>
                  </a:lnTo>
                  <a:lnTo>
                    <a:pt x="409981" y="190872"/>
                  </a:lnTo>
                  <a:lnTo>
                    <a:pt x="384600" y="149812"/>
                  </a:lnTo>
                  <a:lnTo>
                    <a:pt x="358006" y="120209"/>
                  </a:lnTo>
                  <a:lnTo>
                    <a:pt x="306048" y="79540"/>
                  </a:lnTo>
                  <a:lnTo>
                    <a:pt x="283122" y="60554"/>
                  </a:lnTo>
                  <a:lnTo>
                    <a:pt x="263855" y="37190"/>
                  </a:lnTo>
                  <a:lnTo>
                    <a:pt x="249466" y="5489"/>
                  </a:lnTo>
                  <a:lnTo>
                    <a:pt x="243389" y="0"/>
                  </a:lnTo>
                  <a:close/>
                </a:path>
              </a:pathLst>
            </a:custGeom>
            <a:solidFill>
              <a:srgbClr val="89B3E0"/>
            </a:solidFill>
            <a:ln w="0">
              <a:noFill/>
            </a:ln>
          </p:spPr>
          <p:style>
            <a:lnRef idx="0">
              <a:scrgbClr r="0" g="0" b="0"/>
            </a:lnRef>
            <a:fillRef idx="0">
              <a:scrgbClr r="0" g="0" b="0"/>
            </a:fillRef>
            <a:effectRef idx="0">
              <a:scrgbClr r="0" g="0" b="0"/>
            </a:effectRef>
            <a:fontRef idx="minor"/>
          </p:style>
        </p:sp>
        <p:sp>
          <p:nvSpPr>
            <p:cNvPr id="515" name="object 37"/>
            <p:cNvSpPr/>
            <p:nvPr/>
          </p:nvSpPr>
          <p:spPr>
            <a:xfrm>
              <a:off x="5135760" y="4878720"/>
              <a:ext cx="1042560" cy="255240"/>
            </a:xfrm>
            <a:custGeom>
              <a:avLst/>
              <a:gdLst/>
              <a:ahLst/>
              <a:cxnLst/>
              <a:rect l="l" t="t" r="r" b="b"/>
              <a:pathLst>
                <a:path w="1043304" h="255904">
                  <a:moveTo>
                    <a:pt x="876198" y="0"/>
                  </a:moveTo>
                  <a:lnTo>
                    <a:pt x="858235" y="11266"/>
                  </a:lnTo>
                  <a:lnTo>
                    <a:pt x="829346" y="48652"/>
                  </a:lnTo>
                  <a:lnTo>
                    <a:pt x="800655" y="88673"/>
                  </a:lnTo>
                  <a:lnTo>
                    <a:pt x="783285" y="107848"/>
                  </a:lnTo>
                  <a:lnTo>
                    <a:pt x="764021" y="107931"/>
                  </a:lnTo>
                  <a:lnTo>
                    <a:pt x="595169" y="105512"/>
                  </a:lnTo>
                  <a:lnTo>
                    <a:pt x="529050" y="104930"/>
                  </a:lnTo>
                  <a:lnTo>
                    <a:pt x="471604" y="105017"/>
                  </a:lnTo>
                  <a:lnTo>
                    <a:pt x="430987" y="106108"/>
                  </a:lnTo>
                  <a:lnTo>
                    <a:pt x="381504" y="108648"/>
                  </a:lnTo>
                  <a:lnTo>
                    <a:pt x="320116" y="109999"/>
                  </a:lnTo>
                  <a:lnTo>
                    <a:pt x="206416" y="110614"/>
                  </a:lnTo>
                  <a:lnTo>
                    <a:pt x="0" y="110947"/>
                  </a:lnTo>
                  <a:lnTo>
                    <a:pt x="13792" y="255663"/>
                  </a:lnTo>
                  <a:lnTo>
                    <a:pt x="114646" y="251090"/>
                  </a:lnTo>
                  <a:lnTo>
                    <a:pt x="223754" y="244546"/>
                  </a:lnTo>
                  <a:lnTo>
                    <a:pt x="356908" y="234429"/>
                  </a:lnTo>
                  <a:lnTo>
                    <a:pt x="419163" y="228829"/>
                  </a:lnTo>
                  <a:lnTo>
                    <a:pt x="482082" y="222665"/>
                  </a:lnTo>
                  <a:lnTo>
                    <a:pt x="543830" y="216183"/>
                  </a:lnTo>
                  <a:lnTo>
                    <a:pt x="602575" y="209626"/>
                  </a:lnTo>
                  <a:lnTo>
                    <a:pt x="656479" y="203240"/>
                  </a:lnTo>
                  <a:lnTo>
                    <a:pt x="703711" y="197269"/>
                  </a:lnTo>
                  <a:lnTo>
                    <a:pt x="742434" y="191957"/>
                  </a:lnTo>
                  <a:lnTo>
                    <a:pt x="787019" y="184289"/>
                  </a:lnTo>
                  <a:lnTo>
                    <a:pt x="825010" y="178090"/>
                  </a:lnTo>
                  <a:lnTo>
                    <a:pt x="855013" y="179933"/>
                  </a:lnTo>
                  <a:lnTo>
                    <a:pt x="880975" y="184843"/>
                  </a:lnTo>
                  <a:lnTo>
                    <a:pt x="906843" y="187845"/>
                  </a:lnTo>
                  <a:lnTo>
                    <a:pt x="934324" y="194524"/>
                  </a:lnTo>
                  <a:lnTo>
                    <a:pt x="960091" y="207951"/>
                  </a:lnTo>
                  <a:lnTo>
                    <a:pt x="980509" y="219351"/>
                  </a:lnTo>
                  <a:lnTo>
                    <a:pt x="991946" y="219951"/>
                  </a:lnTo>
                  <a:lnTo>
                    <a:pt x="986612" y="209201"/>
                  </a:lnTo>
                  <a:lnTo>
                    <a:pt x="967406" y="194624"/>
                  </a:lnTo>
                  <a:lnTo>
                    <a:pt x="946690" y="179556"/>
                  </a:lnTo>
                  <a:lnTo>
                    <a:pt x="936828" y="167335"/>
                  </a:lnTo>
                  <a:lnTo>
                    <a:pt x="950028" y="163667"/>
                  </a:lnTo>
                  <a:lnTo>
                    <a:pt x="979905" y="167493"/>
                  </a:lnTo>
                  <a:lnTo>
                    <a:pt x="1010932" y="171967"/>
                  </a:lnTo>
                  <a:lnTo>
                    <a:pt x="1027582" y="170243"/>
                  </a:lnTo>
                  <a:lnTo>
                    <a:pt x="1017650" y="157619"/>
                  </a:lnTo>
                  <a:lnTo>
                    <a:pt x="985867" y="146245"/>
                  </a:lnTo>
                  <a:lnTo>
                    <a:pt x="952910" y="136573"/>
                  </a:lnTo>
                  <a:lnTo>
                    <a:pt x="939457" y="129057"/>
                  </a:lnTo>
                  <a:lnTo>
                    <a:pt x="958420" y="125661"/>
                  </a:lnTo>
                  <a:lnTo>
                    <a:pt x="995479" y="124944"/>
                  </a:lnTo>
                  <a:lnTo>
                    <a:pt x="1030429" y="122276"/>
                  </a:lnTo>
                  <a:lnTo>
                    <a:pt x="1043063" y="113029"/>
                  </a:lnTo>
                  <a:lnTo>
                    <a:pt x="1022875" y="104759"/>
                  </a:lnTo>
                  <a:lnTo>
                    <a:pt x="985277" y="104019"/>
                  </a:lnTo>
                  <a:lnTo>
                    <a:pt x="948971" y="104678"/>
                  </a:lnTo>
                  <a:lnTo>
                    <a:pt x="932662" y="100609"/>
                  </a:lnTo>
                  <a:lnTo>
                    <a:pt x="948104" y="94167"/>
                  </a:lnTo>
                  <a:lnTo>
                    <a:pt x="982491" y="89273"/>
                  </a:lnTo>
                  <a:lnTo>
                    <a:pt x="1017687" y="82108"/>
                  </a:lnTo>
                  <a:lnTo>
                    <a:pt x="1035558" y="68859"/>
                  </a:lnTo>
                  <a:lnTo>
                    <a:pt x="1010153" y="65644"/>
                  </a:lnTo>
                  <a:lnTo>
                    <a:pt x="888250" y="74202"/>
                  </a:lnTo>
                  <a:lnTo>
                    <a:pt x="852716" y="71259"/>
                  </a:lnTo>
                  <a:lnTo>
                    <a:pt x="851384" y="56849"/>
                  </a:lnTo>
                  <a:lnTo>
                    <a:pt x="862942" y="35925"/>
                  </a:lnTo>
                  <a:lnTo>
                    <a:pt x="875258" y="14852"/>
                  </a:lnTo>
                  <a:lnTo>
                    <a:pt x="876198" y="0"/>
                  </a:lnTo>
                  <a:close/>
                </a:path>
              </a:pathLst>
            </a:custGeom>
            <a:solidFill>
              <a:srgbClr val="F18D92"/>
            </a:solidFill>
            <a:ln w="0">
              <a:noFill/>
            </a:ln>
          </p:spPr>
          <p:style>
            <a:lnRef idx="0">
              <a:scrgbClr r="0" g="0" b="0"/>
            </a:lnRef>
            <a:fillRef idx="0">
              <a:scrgbClr r="0" g="0" b="0"/>
            </a:fillRef>
            <a:effectRef idx="0">
              <a:scrgbClr r="0" g="0" b="0"/>
            </a:effectRef>
            <a:fontRef idx="minor"/>
          </p:style>
        </p:sp>
        <p:sp>
          <p:nvSpPr>
            <p:cNvPr id="516" name="object 38"/>
            <p:cNvSpPr/>
            <p:nvPr/>
          </p:nvSpPr>
          <p:spPr>
            <a:xfrm>
              <a:off x="4551120" y="4792680"/>
              <a:ext cx="707400" cy="909360"/>
            </a:xfrm>
            <a:custGeom>
              <a:avLst/>
              <a:gdLst/>
              <a:ahLst/>
              <a:cxnLst/>
              <a:rect l="l" t="t" r="r" b="b"/>
              <a:pathLst>
                <a:path w="708025" h="909954">
                  <a:moveTo>
                    <a:pt x="707783" y="316598"/>
                  </a:moveTo>
                  <a:lnTo>
                    <a:pt x="701230" y="265963"/>
                  </a:lnTo>
                  <a:lnTo>
                    <a:pt x="683463" y="174802"/>
                  </a:lnTo>
                  <a:lnTo>
                    <a:pt x="647814" y="173863"/>
                  </a:lnTo>
                  <a:lnTo>
                    <a:pt x="567080" y="172935"/>
                  </a:lnTo>
                  <a:lnTo>
                    <a:pt x="512940" y="174104"/>
                  </a:lnTo>
                  <a:lnTo>
                    <a:pt x="513016" y="173177"/>
                  </a:lnTo>
                  <a:lnTo>
                    <a:pt x="306082" y="178485"/>
                  </a:lnTo>
                  <a:lnTo>
                    <a:pt x="264769" y="179197"/>
                  </a:lnTo>
                  <a:lnTo>
                    <a:pt x="257797" y="178015"/>
                  </a:lnTo>
                  <a:lnTo>
                    <a:pt x="209753" y="154355"/>
                  </a:lnTo>
                  <a:lnTo>
                    <a:pt x="163207" y="84607"/>
                  </a:lnTo>
                  <a:lnTo>
                    <a:pt x="125069" y="0"/>
                  </a:lnTo>
                  <a:lnTo>
                    <a:pt x="87528" y="1371"/>
                  </a:lnTo>
                  <a:lnTo>
                    <a:pt x="61976" y="14122"/>
                  </a:lnTo>
                  <a:lnTo>
                    <a:pt x="36715" y="49301"/>
                  </a:lnTo>
                  <a:lnTo>
                    <a:pt x="0" y="117957"/>
                  </a:lnTo>
                  <a:lnTo>
                    <a:pt x="13614" y="152958"/>
                  </a:lnTo>
                  <a:lnTo>
                    <a:pt x="32029" y="210223"/>
                  </a:lnTo>
                  <a:lnTo>
                    <a:pt x="51193" y="273939"/>
                  </a:lnTo>
                  <a:lnTo>
                    <a:pt x="67106" y="328295"/>
                  </a:lnTo>
                  <a:lnTo>
                    <a:pt x="63931" y="346976"/>
                  </a:lnTo>
                  <a:lnTo>
                    <a:pt x="59829" y="373913"/>
                  </a:lnTo>
                  <a:lnTo>
                    <a:pt x="57099" y="407987"/>
                  </a:lnTo>
                  <a:lnTo>
                    <a:pt x="58026" y="448094"/>
                  </a:lnTo>
                  <a:lnTo>
                    <a:pt x="62522" y="492848"/>
                  </a:lnTo>
                  <a:lnTo>
                    <a:pt x="69265" y="547827"/>
                  </a:lnTo>
                  <a:lnTo>
                    <a:pt x="77724" y="609244"/>
                  </a:lnTo>
                  <a:lnTo>
                    <a:pt x="87325" y="673379"/>
                  </a:lnTo>
                  <a:lnTo>
                    <a:pt x="97510" y="736473"/>
                  </a:lnTo>
                  <a:lnTo>
                    <a:pt x="107721" y="794778"/>
                  </a:lnTo>
                  <a:lnTo>
                    <a:pt x="117386" y="844537"/>
                  </a:lnTo>
                  <a:lnTo>
                    <a:pt x="125971" y="882015"/>
                  </a:lnTo>
                  <a:lnTo>
                    <a:pt x="151853" y="909815"/>
                  </a:lnTo>
                  <a:lnTo>
                    <a:pt x="192278" y="907148"/>
                  </a:lnTo>
                  <a:lnTo>
                    <a:pt x="246456" y="897636"/>
                  </a:lnTo>
                  <a:lnTo>
                    <a:pt x="306641" y="883450"/>
                  </a:lnTo>
                  <a:lnTo>
                    <a:pt x="365086" y="866800"/>
                  </a:lnTo>
                  <a:lnTo>
                    <a:pt x="414083" y="849845"/>
                  </a:lnTo>
                  <a:lnTo>
                    <a:pt x="452716" y="823836"/>
                  </a:lnTo>
                  <a:lnTo>
                    <a:pt x="437921" y="805370"/>
                  </a:lnTo>
                  <a:lnTo>
                    <a:pt x="425284" y="780745"/>
                  </a:lnTo>
                  <a:lnTo>
                    <a:pt x="415975" y="749693"/>
                  </a:lnTo>
                  <a:lnTo>
                    <a:pt x="411149" y="711923"/>
                  </a:lnTo>
                  <a:lnTo>
                    <a:pt x="412000" y="667143"/>
                  </a:lnTo>
                  <a:lnTo>
                    <a:pt x="419671" y="615073"/>
                  </a:lnTo>
                  <a:lnTo>
                    <a:pt x="435330" y="555447"/>
                  </a:lnTo>
                  <a:lnTo>
                    <a:pt x="460159" y="487946"/>
                  </a:lnTo>
                  <a:lnTo>
                    <a:pt x="493953" y="415251"/>
                  </a:lnTo>
                  <a:lnTo>
                    <a:pt x="494055" y="415582"/>
                  </a:lnTo>
                  <a:lnTo>
                    <a:pt x="494042" y="415061"/>
                  </a:lnTo>
                  <a:lnTo>
                    <a:pt x="495325" y="412305"/>
                  </a:lnTo>
                  <a:lnTo>
                    <a:pt x="495871" y="404761"/>
                  </a:lnTo>
                  <a:lnTo>
                    <a:pt x="514184" y="397395"/>
                  </a:lnTo>
                  <a:lnTo>
                    <a:pt x="573278" y="386702"/>
                  </a:lnTo>
                  <a:lnTo>
                    <a:pt x="689508" y="369138"/>
                  </a:lnTo>
                  <a:lnTo>
                    <a:pt x="703694" y="344919"/>
                  </a:lnTo>
                  <a:lnTo>
                    <a:pt x="707783" y="316598"/>
                  </a:lnTo>
                  <a:close/>
                </a:path>
              </a:pathLst>
            </a:custGeom>
            <a:solidFill>
              <a:srgbClr val="B9D0EE"/>
            </a:solidFill>
            <a:ln w="0">
              <a:noFill/>
            </a:ln>
          </p:spPr>
          <p:style>
            <a:lnRef idx="0">
              <a:scrgbClr r="0" g="0" b="0"/>
            </a:lnRef>
            <a:fillRef idx="0">
              <a:scrgbClr r="0" g="0" b="0"/>
            </a:fillRef>
            <a:effectRef idx="0">
              <a:scrgbClr r="0" g="0" b="0"/>
            </a:effectRef>
            <a:fontRef idx="minor"/>
          </p:style>
        </p:sp>
        <p:sp>
          <p:nvSpPr>
            <p:cNvPr id="517" name="object 39"/>
            <p:cNvSpPr/>
            <p:nvPr/>
          </p:nvSpPr>
          <p:spPr>
            <a:xfrm>
              <a:off x="4774320" y="4828320"/>
              <a:ext cx="144720" cy="286920"/>
            </a:xfrm>
            <a:custGeom>
              <a:avLst/>
              <a:gdLst/>
              <a:ahLst/>
              <a:cxnLst/>
              <a:rect l="l" t="t" r="r" b="b"/>
              <a:pathLst>
                <a:path w="145414" h="287654">
                  <a:moveTo>
                    <a:pt x="43516" y="0"/>
                  </a:moveTo>
                  <a:lnTo>
                    <a:pt x="38728" y="72926"/>
                  </a:lnTo>
                  <a:lnTo>
                    <a:pt x="34043" y="130452"/>
                  </a:lnTo>
                  <a:lnTo>
                    <a:pt x="28987" y="172123"/>
                  </a:lnTo>
                  <a:lnTo>
                    <a:pt x="455" y="243335"/>
                  </a:lnTo>
                  <a:lnTo>
                    <a:pt x="0" y="274757"/>
                  </a:lnTo>
                  <a:lnTo>
                    <a:pt x="83325" y="272772"/>
                  </a:lnTo>
                  <a:lnTo>
                    <a:pt x="119209" y="239763"/>
                  </a:lnTo>
                  <a:lnTo>
                    <a:pt x="140199" y="200353"/>
                  </a:lnTo>
                  <a:lnTo>
                    <a:pt x="145395" y="166712"/>
                  </a:lnTo>
                  <a:lnTo>
                    <a:pt x="143144" y="144805"/>
                  </a:lnTo>
                  <a:lnTo>
                    <a:pt x="142389" y="124894"/>
                  </a:lnTo>
                  <a:lnTo>
                    <a:pt x="143124" y="95636"/>
                  </a:lnTo>
                  <a:lnTo>
                    <a:pt x="145344" y="45681"/>
                  </a:lnTo>
                  <a:lnTo>
                    <a:pt x="43516" y="0"/>
                  </a:lnTo>
                  <a:close/>
                </a:path>
              </a:pathLst>
            </a:custGeom>
            <a:solidFill>
              <a:srgbClr val="F18D92"/>
            </a:solidFill>
            <a:ln w="0">
              <a:noFill/>
            </a:ln>
          </p:spPr>
          <p:style>
            <a:lnRef idx="0">
              <a:scrgbClr r="0" g="0" b="0"/>
            </a:lnRef>
            <a:fillRef idx="0">
              <a:scrgbClr r="0" g="0" b="0"/>
            </a:fillRef>
            <a:effectRef idx="0">
              <a:scrgbClr r="0" g="0" b="0"/>
            </a:effectRef>
            <a:fontRef idx="minor"/>
          </p:style>
        </p:sp>
        <p:pic>
          <p:nvPicPr>
            <p:cNvPr id="518" name="object 40"/>
            <p:cNvPicPr/>
            <p:nvPr/>
          </p:nvPicPr>
          <p:blipFill>
            <a:blip r:embed="rId4"/>
            <a:stretch/>
          </p:blipFill>
          <p:spPr>
            <a:xfrm>
              <a:off x="4813200" y="4828320"/>
              <a:ext cx="105480" cy="100800"/>
            </a:xfrm>
            <a:prstGeom prst="rect">
              <a:avLst/>
            </a:prstGeom>
            <a:ln w="0">
              <a:noFill/>
            </a:ln>
          </p:spPr>
        </p:pic>
        <p:sp>
          <p:nvSpPr>
            <p:cNvPr id="519" name="object 41"/>
            <p:cNvSpPr/>
            <p:nvPr/>
          </p:nvSpPr>
          <p:spPr>
            <a:xfrm>
              <a:off x="4762080" y="4618440"/>
              <a:ext cx="246240" cy="285120"/>
            </a:xfrm>
            <a:custGeom>
              <a:avLst/>
              <a:gdLst/>
              <a:ahLst/>
              <a:cxnLst/>
              <a:rect l="l" t="t" r="r" b="b"/>
              <a:pathLst>
                <a:path w="247014" h="285750">
                  <a:moveTo>
                    <a:pt x="246849" y="136182"/>
                  </a:moveTo>
                  <a:lnTo>
                    <a:pt x="242417" y="90563"/>
                  </a:lnTo>
                  <a:lnTo>
                    <a:pt x="215874" y="31762"/>
                  </a:lnTo>
                  <a:lnTo>
                    <a:pt x="163728" y="1168"/>
                  </a:lnTo>
                  <a:lnTo>
                    <a:pt x="113715" y="0"/>
                  </a:lnTo>
                  <a:lnTo>
                    <a:pt x="76860" y="15354"/>
                  </a:lnTo>
                  <a:lnTo>
                    <a:pt x="51168" y="43103"/>
                  </a:lnTo>
                  <a:lnTo>
                    <a:pt x="34671" y="79108"/>
                  </a:lnTo>
                  <a:lnTo>
                    <a:pt x="30111" y="98806"/>
                  </a:lnTo>
                  <a:lnTo>
                    <a:pt x="29413" y="97942"/>
                  </a:lnTo>
                  <a:lnTo>
                    <a:pt x="20548" y="92583"/>
                  </a:lnTo>
                  <a:lnTo>
                    <a:pt x="11772" y="92405"/>
                  </a:lnTo>
                  <a:lnTo>
                    <a:pt x="4775" y="97701"/>
                  </a:lnTo>
                  <a:lnTo>
                    <a:pt x="749" y="107251"/>
                  </a:lnTo>
                  <a:lnTo>
                    <a:pt x="0" y="119722"/>
                  </a:lnTo>
                  <a:lnTo>
                    <a:pt x="2794" y="133781"/>
                  </a:lnTo>
                  <a:lnTo>
                    <a:pt x="8788" y="146812"/>
                  </a:lnTo>
                  <a:lnTo>
                    <a:pt x="16725" y="156464"/>
                  </a:lnTo>
                  <a:lnTo>
                    <a:pt x="21336" y="159270"/>
                  </a:lnTo>
                  <a:lnTo>
                    <a:pt x="21323" y="159423"/>
                  </a:lnTo>
                  <a:lnTo>
                    <a:pt x="24650" y="198120"/>
                  </a:lnTo>
                  <a:lnTo>
                    <a:pt x="38138" y="233997"/>
                  </a:lnTo>
                  <a:lnTo>
                    <a:pt x="91325" y="281660"/>
                  </a:lnTo>
                  <a:lnTo>
                    <a:pt x="128892" y="285623"/>
                  </a:lnTo>
                  <a:lnTo>
                    <a:pt x="172364" y="271106"/>
                  </a:lnTo>
                  <a:lnTo>
                    <a:pt x="216065" y="233667"/>
                  </a:lnTo>
                  <a:lnTo>
                    <a:pt x="239483" y="186283"/>
                  </a:lnTo>
                  <a:lnTo>
                    <a:pt x="246849" y="136182"/>
                  </a:lnTo>
                  <a:close/>
                </a:path>
              </a:pathLst>
            </a:custGeom>
            <a:solidFill>
              <a:srgbClr val="F18D92"/>
            </a:solidFill>
            <a:ln w="0">
              <a:noFill/>
            </a:ln>
          </p:spPr>
          <p:style>
            <a:lnRef idx="0">
              <a:scrgbClr r="0" g="0" b="0"/>
            </a:lnRef>
            <a:fillRef idx="0">
              <a:scrgbClr r="0" g="0" b="0"/>
            </a:fillRef>
            <a:effectRef idx="0">
              <a:scrgbClr r="0" g="0" b="0"/>
            </a:effectRef>
            <a:fontRef idx="minor"/>
          </p:style>
        </p:sp>
        <p:pic>
          <p:nvPicPr>
            <p:cNvPr id="520" name="object 42"/>
            <p:cNvPicPr/>
            <p:nvPr/>
          </p:nvPicPr>
          <p:blipFill>
            <a:blip r:embed="rId5"/>
            <a:stretch/>
          </p:blipFill>
          <p:spPr>
            <a:xfrm>
              <a:off x="4912920" y="4615920"/>
              <a:ext cx="141120" cy="218520"/>
            </a:xfrm>
            <a:prstGeom prst="rect">
              <a:avLst/>
            </a:prstGeom>
            <a:ln w="0">
              <a:noFill/>
            </a:ln>
          </p:spPr>
        </p:pic>
        <p:sp>
          <p:nvSpPr>
            <p:cNvPr id="521" name="object 43"/>
            <p:cNvSpPr/>
            <p:nvPr/>
          </p:nvSpPr>
          <p:spPr>
            <a:xfrm>
              <a:off x="4408920" y="4094640"/>
              <a:ext cx="163800" cy="36000"/>
            </a:xfrm>
            <a:custGeom>
              <a:avLst/>
              <a:gdLst/>
              <a:ahLst/>
              <a:cxnLst/>
              <a:rect l="l" t="t" r="r" b="b"/>
              <a:pathLst>
                <a:path w="164464" h="36829">
                  <a:moveTo>
                    <a:pt x="163969" y="0"/>
                  </a:moveTo>
                  <a:lnTo>
                    <a:pt x="0" y="32207"/>
                  </a:lnTo>
                  <a:lnTo>
                    <a:pt x="107536" y="36682"/>
                  </a:lnTo>
                  <a:lnTo>
                    <a:pt x="116217" y="36753"/>
                  </a:lnTo>
                  <a:lnTo>
                    <a:pt x="128833" y="31011"/>
                  </a:lnTo>
                  <a:lnTo>
                    <a:pt x="144675" y="18376"/>
                  </a:lnTo>
                  <a:lnTo>
                    <a:pt x="158226" y="5742"/>
                  </a:lnTo>
                  <a:lnTo>
                    <a:pt x="163969" y="0"/>
                  </a:lnTo>
                  <a:close/>
                </a:path>
              </a:pathLst>
            </a:custGeom>
            <a:solidFill>
              <a:srgbClr val="EF7D82"/>
            </a:solidFill>
            <a:ln w="0">
              <a:noFill/>
            </a:ln>
          </p:spPr>
          <p:style>
            <a:lnRef idx="0">
              <a:scrgbClr r="0" g="0" b="0"/>
            </a:lnRef>
            <a:fillRef idx="0">
              <a:scrgbClr r="0" g="0" b="0"/>
            </a:fillRef>
            <a:effectRef idx="0">
              <a:scrgbClr r="0" g="0" b="0"/>
            </a:effectRef>
            <a:fontRef idx="minor"/>
          </p:style>
        </p:sp>
        <p:sp>
          <p:nvSpPr>
            <p:cNvPr id="522" name="object 44"/>
            <p:cNvSpPr/>
            <p:nvPr/>
          </p:nvSpPr>
          <p:spPr>
            <a:xfrm>
              <a:off x="4015440" y="3324240"/>
              <a:ext cx="806400" cy="806400"/>
            </a:xfrm>
            <a:custGeom>
              <a:avLst/>
              <a:gdLst/>
              <a:ahLst/>
              <a:cxnLst/>
              <a:rect l="l" t="t" r="r" b="b"/>
              <a:pathLst>
                <a:path w="807085" h="807085">
                  <a:moveTo>
                    <a:pt x="384713" y="0"/>
                  </a:moveTo>
                  <a:lnTo>
                    <a:pt x="340347" y="4478"/>
                  </a:lnTo>
                  <a:lnTo>
                    <a:pt x="296414" y="13932"/>
                  </a:lnTo>
                  <a:lnTo>
                    <a:pt x="253336" y="28437"/>
                  </a:lnTo>
                  <a:lnTo>
                    <a:pt x="211535" y="48066"/>
                  </a:lnTo>
                  <a:lnTo>
                    <a:pt x="171432" y="72893"/>
                  </a:lnTo>
                  <a:lnTo>
                    <a:pt x="134451" y="102165"/>
                  </a:lnTo>
                  <a:lnTo>
                    <a:pt x="101780" y="134802"/>
                  </a:lnTo>
                  <a:lnTo>
                    <a:pt x="73494" y="170382"/>
                  </a:lnTo>
                  <a:lnTo>
                    <a:pt x="49667" y="208484"/>
                  </a:lnTo>
                  <a:lnTo>
                    <a:pt x="30372" y="248685"/>
                  </a:lnTo>
                  <a:lnTo>
                    <a:pt x="15684" y="290564"/>
                  </a:lnTo>
                  <a:lnTo>
                    <a:pt x="5677" y="333697"/>
                  </a:lnTo>
                  <a:lnTo>
                    <a:pt x="424" y="377664"/>
                  </a:lnTo>
                  <a:lnTo>
                    <a:pt x="0" y="422042"/>
                  </a:lnTo>
                  <a:lnTo>
                    <a:pt x="4478" y="466408"/>
                  </a:lnTo>
                  <a:lnTo>
                    <a:pt x="13932" y="510342"/>
                  </a:lnTo>
                  <a:lnTo>
                    <a:pt x="28437" y="553421"/>
                  </a:lnTo>
                  <a:lnTo>
                    <a:pt x="48066" y="595223"/>
                  </a:lnTo>
                  <a:lnTo>
                    <a:pt x="72893" y="635325"/>
                  </a:lnTo>
                  <a:lnTo>
                    <a:pt x="102165" y="672304"/>
                  </a:lnTo>
                  <a:lnTo>
                    <a:pt x="134802" y="704973"/>
                  </a:lnTo>
                  <a:lnTo>
                    <a:pt x="170382" y="733257"/>
                  </a:lnTo>
                  <a:lnTo>
                    <a:pt x="208484" y="757083"/>
                  </a:lnTo>
                  <a:lnTo>
                    <a:pt x="248685" y="776377"/>
                  </a:lnTo>
                  <a:lnTo>
                    <a:pt x="290564" y="791064"/>
                  </a:lnTo>
                  <a:lnTo>
                    <a:pt x="333697" y="801071"/>
                  </a:lnTo>
                  <a:lnTo>
                    <a:pt x="377664" y="806324"/>
                  </a:lnTo>
                  <a:lnTo>
                    <a:pt x="422042" y="806749"/>
                  </a:lnTo>
                  <a:lnTo>
                    <a:pt x="466408" y="802272"/>
                  </a:lnTo>
                  <a:lnTo>
                    <a:pt x="510342" y="792819"/>
                  </a:lnTo>
                  <a:lnTo>
                    <a:pt x="553421" y="778316"/>
                  </a:lnTo>
                  <a:lnTo>
                    <a:pt x="595223" y="758689"/>
                  </a:lnTo>
                  <a:lnTo>
                    <a:pt x="635325" y="733865"/>
                  </a:lnTo>
                  <a:lnTo>
                    <a:pt x="672305" y="704591"/>
                  </a:lnTo>
                  <a:lnTo>
                    <a:pt x="704974" y="671952"/>
                  </a:lnTo>
                  <a:lnTo>
                    <a:pt x="733259" y="636370"/>
                  </a:lnTo>
                  <a:lnTo>
                    <a:pt x="757085" y="598268"/>
                  </a:lnTo>
                  <a:lnTo>
                    <a:pt x="776380" y="558067"/>
                  </a:lnTo>
                  <a:lnTo>
                    <a:pt x="791068" y="516189"/>
                  </a:lnTo>
                  <a:lnTo>
                    <a:pt x="801076" y="473056"/>
                  </a:lnTo>
                  <a:lnTo>
                    <a:pt x="806330" y="429090"/>
                  </a:lnTo>
                  <a:lnTo>
                    <a:pt x="806755" y="384713"/>
                  </a:lnTo>
                  <a:lnTo>
                    <a:pt x="802278" y="340347"/>
                  </a:lnTo>
                  <a:lnTo>
                    <a:pt x="792824" y="296414"/>
                  </a:lnTo>
                  <a:lnTo>
                    <a:pt x="778320" y="253336"/>
                  </a:lnTo>
                  <a:lnTo>
                    <a:pt x="758692" y="211535"/>
                  </a:lnTo>
                  <a:lnTo>
                    <a:pt x="733865" y="171432"/>
                  </a:lnTo>
                  <a:lnTo>
                    <a:pt x="704591" y="134451"/>
                  </a:lnTo>
                  <a:lnTo>
                    <a:pt x="671952" y="101780"/>
                  </a:lnTo>
                  <a:lnTo>
                    <a:pt x="636370" y="73494"/>
                  </a:lnTo>
                  <a:lnTo>
                    <a:pt x="598268" y="49667"/>
                  </a:lnTo>
                  <a:lnTo>
                    <a:pt x="558067" y="30372"/>
                  </a:lnTo>
                  <a:lnTo>
                    <a:pt x="516189" y="15684"/>
                  </a:lnTo>
                  <a:lnTo>
                    <a:pt x="473056" y="5677"/>
                  </a:lnTo>
                  <a:lnTo>
                    <a:pt x="429090" y="424"/>
                  </a:lnTo>
                  <a:lnTo>
                    <a:pt x="384713" y="0"/>
                  </a:lnTo>
                  <a:close/>
                </a:path>
              </a:pathLst>
            </a:custGeom>
            <a:solidFill>
              <a:srgbClr val="DBE8F8"/>
            </a:solidFill>
            <a:ln w="0">
              <a:noFill/>
            </a:ln>
          </p:spPr>
          <p:style>
            <a:lnRef idx="0">
              <a:scrgbClr r="0" g="0" b="0"/>
            </a:lnRef>
            <a:fillRef idx="0">
              <a:scrgbClr r="0" g="0" b="0"/>
            </a:fillRef>
            <a:effectRef idx="0">
              <a:scrgbClr r="0" g="0" b="0"/>
            </a:effectRef>
            <a:fontRef idx="minor"/>
          </p:style>
        </p:sp>
        <p:sp>
          <p:nvSpPr>
            <p:cNvPr id="523" name="object 45"/>
            <p:cNvSpPr/>
            <p:nvPr/>
          </p:nvSpPr>
          <p:spPr>
            <a:xfrm>
              <a:off x="4080240" y="3389040"/>
              <a:ext cx="676800" cy="676800"/>
            </a:xfrm>
            <a:custGeom>
              <a:avLst/>
              <a:gdLst/>
              <a:ahLst/>
              <a:cxnLst/>
              <a:rect l="l" t="t" r="r" b="b"/>
              <a:pathLst>
                <a:path w="677545" h="677545">
                  <a:moveTo>
                    <a:pt x="353859" y="0"/>
                  </a:moveTo>
                  <a:lnTo>
                    <a:pt x="310384" y="778"/>
                  </a:lnTo>
                  <a:lnTo>
                    <a:pt x="267083" y="7184"/>
                  </a:lnTo>
                  <a:lnTo>
                    <a:pt x="224516" y="19316"/>
                  </a:lnTo>
                  <a:lnTo>
                    <a:pt x="183248" y="37272"/>
                  </a:lnTo>
                  <a:lnTo>
                    <a:pt x="143840" y="61151"/>
                  </a:lnTo>
                  <a:lnTo>
                    <a:pt x="107986" y="90093"/>
                  </a:lnTo>
                  <a:lnTo>
                    <a:pt x="77069" y="122798"/>
                  </a:lnTo>
                  <a:lnTo>
                    <a:pt x="51189" y="158704"/>
                  </a:lnTo>
                  <a:lnTo>
                    <a:pt x="30443" y="197248"/>
                  </a:lnTo>
                  <a:lnTo>
                    <a:pt x="14930" y="237869"/>
                  </a:lnTo>
                  <a:lnTo>
                    <a:pt x="4750" y="280003"/>
                  </a:lnTo>
                  <a:lnTo>
                    <a:pt x="0" y="323089"/>
                  </a:lnTo>
                  <a:lnTo>
                    <a:pt x="778" y="366564"/>
                  </a:lnTo>
                  <a:lnTo>
                    <a:pt x="7184" y="409866"/>
                  </a:lnTo>
                  <a:lnTo>
                    <a:pt x="19316" y="452432"/>
                  </a:lnTo>
                  <a:lnTo>
                    <a:pt x="37272" y="493700"/>
                  </a:lnTo>
                  <a:lnTo>
                    <a:pt x="61151" y="533108"/>
                  </a:lnTo>
                  <a:lnTo>
                    <a:pt x="90093" y="568962"/>
                  </a:lnTo>
                  <a:lnTo>
                    <a:pt x="122798" y="599879"/>
                  </a:lnTo>
                  <a:lnTo>
                    <a:pt x="158704" y="625760"/>
                  </a:lnTo>
                  <a:lnTo>
                    <a:pt x="197248" y="646505"/>
                  </a:lnTo>
                  <a:lnTo>
                    <a:pt x="237869" y="662018"/>
                  </a:lnTo>
                  <a:lnTo>
                    <a:pt x="280003" y="672198"/>
                  </a:lnTo>
                  <a:lnTo>
                    <a:pt x="323089" y="676949"/>
                  </a:lnTo>
                  <a:lnTo>
                    <a:pt x="366564" y="676170"/>
                  </a:lnTo>
                  <a:lnTo>
                    <a:pt x="409866" y="669764"/>
                  </a:lnTo>
                  <a:lnTo>
                    <a:pt x="452432" y="657633"/>
                  </a:lnTo>
                  <a:lnTo>
                    <a:pt x="493700" y="639677"/>
                  </a:lnTo>
                  <a:lnTo>
                    <a:pt x="533108" y="615798"/>
                  </a:lnTo>
                  <a:lnTo>
                    <a:pt x="568962" y="586855"/>
                  </a:lnTo>
                  <a:lnTo>
                    <a:pt x="599879" y="554150"/>
                  </a:lnTo>
                  <a:lnTo>
                    <a:pt x="625760" y="518244"/>
                  </a:lnTo>
                  <a:lnTo>
                    <a:pt x="646505" y="479700"/>
                  </a:lnTo>
                  <a:lnTo>
                    <a:pt x="662018" y="439079"/>
                  </a:lnTo>
                  <a:lnTo>
                    <a:pt x="672198" y="396945"/>
                  </a:lnTo>
                  <a:lnTo>
                    <a:pt x="676949" y="353859"/>
                  </a:lnTo>
                  <a:lnTo>
                    <a:pt x="676170" y="310384"/>
                  </a:lnTo>
                  <a:lnTo>
                    <a:pt x="669764" y="267083"/>
                  </a:lnTo>
                  <a:lnTo>
                    <a:pt x="657633" y="224516"/>
                  </a:lnTo>
                  <a:lnTo>
                    <a:pt x="639677" y="183248"/>
                  </a:lnTo>
                  <a:lnTo>
                    <a:pt x="615798" y="143840"/>
                  </a:lnTo>
                  <a:lnTo>
                    <a:pt x="586855" y="107986"/>
                  </a:lnTo>
                  <a:lnTo>
                    <a:pt x="554150" y="77069"/>
                  </a:lnTo>
                  <a:lnTo>
                    <a:pt x="518244" y="51189"/>
                  </a:lnTo>
                  <a:lnTo>
                    <a:pt x="479700" y="30443"/>
                  </a:lnTo>
                  <a:lnTo>
                    <a:pt x="439079" y="14930"/>
                  </a:lnTo>
                  <a:lnTo>
                    <a:pt x="396945" y="4750"/>
                  </a:lnTo>
                  <a:lnTo>
                    <a:pt x="353859" y="0"/>
                  </a:lnTo>
                  <a:close/>
                </a:path>
              </a:pathLst>
            </a:custGeom>
            <a:solidFill>
              <a:srgbClr val="89B3E0"/>
            </a:solidFill>
            <a:ln w="0">
              <a:noFill/>
            </a:ln>
          </p:spPr>
          <p:style>
            <a:lnRef idx="0">
              <a:scrgbClr r="0" g="0" b="0"/>
            </a:lnRef>
            <a:fillRef idx="0">
              <a:scrgbClr r="0" g="0" b="0"/>
            </a:fillRef>
            <a:effectRef idx="0">
              <a:scrgbClr r="0" g="0" b="0"/>
            </a:effectRef>
            <a:fontRef idx="minor"/>
          </p:style>
        </p:sp>
        <p:sp>
          <p:nvSpPr>
            <p:cNvPr id="524" name="object 46"/>
            <p:cNvSpPr/>
            <p:nvPr/>
          </p:nvSpPr>
          <p:spPr>
            <a:xfrm>
              <a:off x="4276080" y="3480840"/>
              <a:ext cx="298440" cy="484560"/>
            </a:xfrm>
            <a:custGeom>
              <a:avLst/>
              <a:gdLst/>
              <a:ahLst/>
              <a:cxnLst/>
              <a:rect l="l" t="t" r="r" b="b"/>
              <a:pathLst>
                <a:path w="299085" h="485139">
                  <a:moveTo>
                    <a:pt x="114129" y="0"/>
                  </a:moveTo>
                  <a:lnTo>
                    <a:pt x="57805" y="15227"/>
                  </a:lnTo>
                  <a:lnTo>
                    <a:pt x="72562" y="69824"/>
                  </a:lnTo>
                  <a:lnTo>
                    <a:pt x="35221" y="94909"/>
                  </a:lnTo>
                  <a:lnTo>
                    <a:pt x="10869" y="125906"/>
                  </a:lnTo>
                  <a:lnTo>
                    <a:pt x="0" y="161005"/>
                  </a:lnTo>
                  <a:lnTo>
                    <a:pt x="3106" y="198399"/>
                  </a:lnTo>
                  <a:lnTo>
                    <a:pt x="20638" y="233406"/>
                  </a:lnTo>
                  <a:lnTo>
                    <a:pt x="88202" y="269658"/>
                  </a:lnTo>
                  <a:lnTo>
                    <a:pt x="134995" y="275589"/>
                  </a:lnTo>
                  <a:lnTo>
                    <a:pt x="165380" y="278969"/>
                  </a:lnTo>
                  <a:lnTo>
                    <a:pt x="187411" y="285243"/>
                  </a:lnTo>
                  <a:lnTo>
                    <a:pt x="201847" y="295072"/>
                  </a:lnTo>
                  <a:lnTo>
                    <a:pt x="209443" y="309117"/>
                  </a:lnTo>
                  <a:lnTo>
                    <a:pt x="209560" y="325468"/>
                  </a:lnTo>
                  <a:lnTo>
                    <a:pt x="201294" y="339693"/>
                  </a:lnTo>
                  <a:lnTo>
                    <a:pt x="163913" y="359676"/>
                  </a:lnTo>
                  <a:lnTo>
                    <a:pt x="114271" y="366259"/>
                  </a:lnTo>
                  <a:lnTo>
                    <a:pt x="98661" y="365798"/>
                  </a:lnTo>
                  <a:lnTo>
                    <a:pt x="84509" y="367872"/>
                  </a:lnTo>
                  <a:lnTo>
                    <a:pt x="72846" y="375211"/>
                  </a:lnTo>
                  <a:lnTo>
                    <a:pt x="64973" y="386547"/>
                  </a:lnTo>
                  <a:lnTo>
                    <a:pt x="62186" y="400608"/>
                  </a:lnTo>
                  <a:lnTo>
                    <a:pt x="62224" y="402793"/>
                  </a:lnTo>
                  <a:lnTo>
                    <a:pt x="94863" y="436727"/>
                  </a:lnTo>
                  <a:lnTo>
                    <a:pt x="111780" y="436996"/>
                  </a:lnTo>
                  <a:lnTo>
                    <a:pt x="129706" y="436068"/>
                  </a:lnTo>
                  <a:lnTo>
                    <a:pt x="148241" y="433886"/>
                  </a:lnTo>
                  <a:lnTo>
                    <a:pt x="166987" y="430390"/>
                  </a:lnTo>
                  <a:lnTo>
                    <a:pt x="181757" y="484987"/>
                  </a:lnTo>
                  <a:lnTo>
                    <a:pt x="238081" y="469760"/>
                  </a:lnTo>
                  <a:lnTo>
                    <a:pt x="222232" y="411124"/>
                  </a:lnTo>
                  <a:lnTo>
                    <a:pt x="262237" y="384995"/>
                  </a:lnTo>
                  <a:lnTo>
                    <a:pt x="287808" y="352304"/>
                  </a:lnTo>
                  <a:lnTo>
                    <a:pt x="298977" y="315526"/>
                  </a:lnTo>
                  <a:lnTo>
                    <a:pt x="295777" y="277139"/>
                  </a:lnTo>
                  <a:lnTo>
                    <a:pt x="256101" y="219095"/>
                  </a:lnTo>
                  <a:lnTo>
                    <a:pt x="219909" y="203460"/>
                  </a:lnTo>
                  <a:lnTo>
                    <a:pt x="170733" y="195618"/>
                  </a:lnTo>
                  <a:lnTo>
                    <a:pt x="135884" y="191290"/>
                  </a:lnTo>
                  <a:lnTo>
                    <a:pt x="111307" y="185399"/>
                  </a:lnTo>
                  <a:lnTo>
                    <a:pt x="95859" y="176924"/>
                  </a:lnTo>
                  <a:lnTo>
                    <a:pt x="88399" y="164845"/>
                  </a:lnTo>
                  <a:lnTo>
                    <a:pt x="87676" y="152361"/>
                  </a:lnTo>
                  <a:lnTo>
                    <a:pt x="93122" y="139825"/>
                  </a:lnTo>
                  <a:lnTo>
                    <a:pt x="129115" y="119291"/>
                  </a:lnTo>
                  <a:lnTo>
                    <a:pt x="170052" y="112904"/>
                  </a:lnTo>
                  <a:lnTo>
                    <a:pt x="181541" y="112801"/>
                  </a:lnTo>
                  <a:lnTo>
                    <a:pt x="195279" y="110272"/>
                  </a:lnTo>
                  <a:lnTo>
                    <a:pt x="206501" y="102828"/>
                  </a:lnTo>
                  <a:lnTo>
                    <a:pt x="214025" y="91655"/>
                  </a:lnTo>
                  <a:lnTo>
                    <a:pt x="216669" y="77939"/>
                  </a:lnTo>
                  <a:lnTo>
                    <a:pt x="213844" y="64680"/>
                  </a:lnTo>
                  <a:lnTo>
                    <a:pt x="206453" y="53865"/>
                  </a:lnTo>
                  <a:lnTo>
                    <a:pt x="195579" y="46591"/>
                  </a:lnTo>
                  <a:lnTo>
                    <a:pt x="182303" y="43954"/>
                  </a:lnTo>
                  <a:lnTo>
                    <a:pt x="170257" y="44345"/>
                  </a:lnTo>
                  <a:lnTo>
                    <a:pt x="157203" y="45510"/>
                  </a:lnTo>
                  <a:lnTo>
                    <a:pt x="143075" y="47551"/>
                  </a:lnTo>
                  <a:lnTo>
                    <a:pt x="127807" y="50571"/>
                  </a:lnTo>
                  <a:lnTo>
                    <a:pt x="114129" y="0"/>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525" name="object 47"/>
            <p:cNvPicPr/>
            <p:nvPr/>
          </p:nvPicPr>
          <p:blipFill>
            <a:blip r:embed="rId6"/>
            <a:stretch/>
          </p:blipFill>
          <p:spPr>
            <a:xfrm>
              <a:off x="4525200" y="4064040"/>
              <a:ext cx="65520" cy="66600"/>
            </a:xfrm>
            <a:prstGeom prst="rect">
              <a:avLst/>
            </a:prstGeom>
            <a:ln w="0">
              <a:noFill/>
            </a:ln>
          </p:spPr>
        </p:pic>
        <p:sp>
          <p:nvSpPr>
            <p:cNvPr id="526" name="object 48"/>
            <p:cNvSpPr/>
            <p:nvPr/>
          </p:nvSpPr>
          <p:spPr>
            <a:xfrm>
              <a:off x="3830760" y="2837520"/>
              <a:ext cx="317520" cy="377640"/>
            </a:xfrm>
            <a:custGeom>
              <a:avLst/>
              <a:gdLst/>
              <a:ahLst/>
              <a:cxnLst/>
              <a:rect l="l" t="t" r="r" b="b"/>
              <a:pathLst>
                <a:path w="318135" h="378460">
                  <a:moveTo>
                    <a:pt x="297027" y="0"/>
                  </a:moveTo>
                  <a:lnTo>
                    <a:pt x="237934" y="3759"/>
                  </a:lnTo>
                  <a:lnTo>
                    <a:pt x="251815" y="97701"/>
                  </a:lnTo>
                  <a:lnTo>
                    <a:pt x="103124" y="136753"/>
                  </a:lnTo>
                  <a:lnTo>
                    <a:pt x="106489" y="276618"/>
                  </a:lnTo>
                  <a:lnTo>
                    <a:pt x="0" y="324027"/>
                  </a:lnTo>
                  <a:lnTo>
                    <a:pt x="23990" y="377939"/>
                  </a:lnTo>
                  <a:lnTo>
                    <a:pt x="166433" y="314528"/>
                  </a:lnTo>
                  <a:lnTo>
                    <a:pt x="163245" y="181978"/>
                  </a:lnTo>
                  <a:lnTo>
                    <a:pt x="317931" y="141363"/>
                  </a:lnTo>
                  <a:lnTo>
                    <a:pt x="297027" y="0"/>
                  </a:lnTo>
                  <a:close/>
                </a:path>
              </a:pathLst>
            </a:custGeom>
            <a:solidFill>
              <a:srgbClr val="4356A2"/>
            </a:solidFill>
            <a:ln w="0">
              <a:noFill/>
            </a:ln>
          </p:spPr>
          <p:style>
            <a:lnRef idx="0">
              <a:scrgbClr r="0" g="0" b="0"/>
            </a:lnRef>
            <a:fillRef idx="0">
              <a:scrgbClr r="0" g="0" b="0"/>
            </a:fillRef>
            <a:effectRef idx="0">
              <a:scrgbClr r="0" g="0" b="0"/>
            </a:effectRef>
            <a:fontRef idx="minor"/>
          </p:style>
        </p:sp>
        <p:sp>
          <p:nvSpPr>
            <p:cNvPr id="527" name="object 49"/>
            <p:cNvSpPr/>
            <p:nvPr/>
          </p:nvSpPr>
          <p:spPr>
            <a:xfrm>
              <a:off x="2719440" y="3282120"/>
              <a:ext cx="449640" cy="638640"/>
            </a:xfrm>
            <a:custGeom>
              <a:avLst/>
              <a:gdLst/>
              <a:ahLst/>
              <a:cxnLst/>
              <a:rect l="l" t="t" r="r" b="b"/>
              <a:pathLst>
                <a:path w="450214" h="639445">
                  <a:moveTo>
                    <a:pt x="320697" y="0"/>
                  </a:moveTo>
                  <a:lnTo>
                    <a:pt x="292046" y="71107"/>
                  </a:lnTo>
                  <a:lnTo>
                    <a:pt x="242669" y="66984"/>
                  </a:lnTo>
                  <a:lnTo>
                    <a:pt x="198933" y="73945"/>
                  </a:lnTo>
                  <a:lnTo>
                    <a:pt x="161869" y="91194"/>
                  </a:lnTo>
                  <a:lnTo>
                    <a:pt x="132505" y="117937"/>
                  </a:lnTo>
                  <a:lnTo>
                    <a:pt x="111871" y="153377"/>
                  </a:lnTo>
                  <a:lnTo>
                    <a:pt x="102259" y="195459"/>
                  </a:lnTo>
                  <a:lnTo>
                    <a:pt x="107286" y="235006"/>
                  </a:lnTo>
                  <a:lnTo>
                    <a:pt x="125071" y="272639"/>
                  </a:lnTo>
                  <a:lnTo>
                    <a:pt x="153735" y="308977"/>
                  </a:lnTo>
                  <a:lnTo>
                    <a:pt x="221490" y="373122"/>
                  </a:lnTo>
                  <a:lnTo>
                    <a:pt x="240188" y="397910"/>
                  </a:lnTo>
                  <a:lnTo>
                    <a:pt x="247766" y="420335"/>
                  </a:lnTo>
                  <a:lnTo>
                    <a:pt x="244497" y="441731"/>
                  </a:lnTo>
                  <a:lnTo>
                    <a:pt x="231257" y="459502"/>
                  </a:lnTo>
                  <a:lnTo>
                    <a:pt x="210694" y="468125"/>
                  </a:lnTo>
                  <a:lnTo>
                    <a:pt x="184395" y="467913"/>
                  </a:lnTo>
                  <a:lnTo>
                    <a:pt x="132718" y="449444"/>
                  </a:lnTo>
                  <a:lnTo>
                    <a:pt x="94887" y="425728"/>
                  </a:lnTo>
                  <a:lnTo>
                    <a:pt x="78381" y="412470"/>
                  </a:lnTo>
                  <a:lnTo>
                    <a:pt x="61386" y="403150"/>
                  </a:lnTo>
                  <a:lnTo>
                    <a:pt x="10499" y="420319"/>
                  </a:lnTo>
                  <a:lnTo>
                    <a:pt x="0" y="455882"/>
                  </a:lnTo>
                  <a:lnTo>
                    <a:pt x="5128" y="472277"/>
                  </a:lnTo>
                  <a:lnTo>
                    <a:pt x="34380" y="500182"/>
                  </a:lnTo>
                  <a:lnTo>
                    <a:pt x="76353" y="526618"/>
                  </a:lnTo>
                  <a:lnTo>
                    <a:pt x="99488" y="538162"/>
                  </a:lnTo>
                  <a:lnTo>
                    <a:pt x="70837" y="609269"/>
                  </a:lnTo>
                  <a:lnTo>
                    <a:pt x="144192" y="638835"/>
                  </a:lnTo>
                  <a:lnTo>
                    <a:pt x="174952" y="562482"/>
                  </a:lnTo>
                  <a:lnTo>
                    <a:pt x="227406" y="567634"/>
                  </a:lnTo>
                  <a:lnTo>
                    <a:pt x="273554" y="560346"/>
                  </a:lnTo>
                  <a:lnTo>
                    <a:pt x="312379" y="542004"/>
                  </a:lnTo>
                  <a:lnTo>
                    <a:pt x="342864" y="513992"/>
                  </a:lnTo>
                  <a:lnTo>
                    <a:pt x="363991" y="477697"/>
                  </a:lnTo>
                  <a:lnTo>
                    <a:pt x="374614" y="438499"/>
                  </a:lnTo>
                  <a:lnTo>
                    <a:pt x="373575" y="400988"/>
                  </a:lnTo>
                  <a:lnTo>
                    <a:pt x="360365" y="364044"/>
                  </a:lnTo>
                  <a:lnTo>
                    <a:pt x="334476" y="326543"/>
                  </a:lnTo>
                  <a:lnTo>
                    <a:pt x="295398" y="287362"/>
                  </a:lnTo>
                  <a:lnTo>
                    <a:pt x="261246" y="254200"/>
                  </a:lnTo>
                  <a:lnTo>
                    <a:pt x="239483" y="227742"/>
                  </a:lnTo>
                  <a:lnTo>
                    <a:pt x="229708" y="205952"/>
                  </a:lnTo>
                  <a:lnTo>
                    <a:pt x="231517" y="186791"/>
                  </a:lnTo>
                  <a:lnTo>
                    <a:pt x="240934" y="172697"/>
                  </a:lnTo>
                  <a:lnTo>
                    <a:pt x="257067" y="163591"/>
                  </a:lnTo>
                  <a:lnTo>
                    <a:pt x="280738" y="162092"/>
                  </a:lnTo>
                  <a:lnTo>
                    <a:pt x="312772" y="170814"/>
                  </a:lnTo>
                  <a:lnTo>
                    <a:pt x="331423" y="179175"/>
                  </a:lnTo>
                  <a:lnTo>
                    <a:pt x="347864" y="188113"/>
                  </a:lnTo>
                  <a:lnTo>
                    <a:pt x="362258" y="197359"/>
                  </a:lnTo>
                  <a:lnTo>
                    <a:pt x="374773" y="206641"/>
                  </a:lnTo>
                  <a:lnTo>
                    <a:pt x="391682" y="215136"/>
                  </a:lnTo>
                  <a:lnTo>
                    <a:pt x="441245" y="197650"/>
                  </a:lnTo>
                  <a:lnTo>
                    <a:pt x="449865" y="163264"/>
                  </a:lnTo>
                  <a:lnTo>
                    <a:pt x="444045" y="146507"/>
                  </a:lnTo>
                  <a:lnTo>
                    <a:pt x="403434" y="113987"/>
                  </a:lnTo>
                  <a:lnTo>
                    <a:pt x="367509" y="95427"/>
                  </a:lnTo>
                  <a:lnTo>
                    <a:pt x="394052" y="29565"/>
                  </a:lnTo>
                  <a:lnTo>
                    <a:pt x="320697" y="0"/>
                  </a:lnTo>
                  <a:close/>
                </a:path>
              </a:pathLst>
            </a:custGeom>
            <a:solidFill>
              <a:srgbClr val="B9D0EE"/>
            </a:solidFill>
            <a:ln w="0">
              <a:noFill/>
            </a:ln>
          </p:spPr>
          <p:style>
            <a:lnRef idx="0">
              <a:scrgbClr r="0" g="0" b="0"/>
            </a:lnRef>
            <a:fillRef idx="0">
              <a:scrgbClr r="0" g="0" b="0"/>
            </a:fillRef>
            <a:effectRef idx="0">
              <a:scrgbClr r="0" g="0" b="0"/>
            </a:effectRef>
            <a:fontRef idx="minor"/>
          </p:style>
        </p:sp>
        <p:sp>
          <p:nvSpPr>
            <p:cNvPr id="528" name="object 50"/>
            <p:cNvSpPr/>
            <p:nvPr/>
          </p:nvSpPr>
          <p:spPr>
            <a:xfrm>
              <a:off x="1906200" y="2909880"/>
              <a:ext cx="476640" cy="512280"/>
            </a:xfrm>
            <a:custGeom>
              <a:avLst/>
              <a:gdLst/>
              <a:ahLst/>
              <a:cxnLst/>
              <a:rect l="l" t="t" r="r" b="b"/>
              <a:pathLst>
                <a:path w="477519" h="513079">
                  <a:moveTo>
                    <a:pt x="297063" y="0"/>
                  </a:moveTo>
                  <a:lnTo>
                    <a:pt x="257358" y="3856"/>
                  </a:lnTo>
                  <a:lnTo>
                    <a:pt x="208747" y="17513"/>
                  </a:lnTo>
                  <a:lnTo>
                    <a:pt x="164837" y="38570"/>
                  </a:lnTo>
                  <a:lnTo>
                    <a:pt x="125486" y="67263"/>
                  </a:lnTo>
                  <a:lnTo>
                    <a:pt x="92279" y="103279"/>
                  </a:lnTo>
                  <a:lnTo>
                    <a:pt x="66799" y="146304"/>
                  </a:lnTo>
                  <a:lnTo>
                    <a:pt x="50102" y="205428"/>
                  </a:lnTo>
                  <a:lnTo>
                    <a:pt x="47929" y="237486"/>
                  </a:lnTo>
                  <a:lnTo>
                    <a:pt x="49959" y="270421"/>
                  </a:lnTo>
                  <a:lnTo>
                    <a:pt x="14653" y="283667"/>
                  </a:lnTo>
                  <a:lnTo>
                    <a:pt x="7035" y="288428"/>
                  </a:lnTo>
                  <a:lnTo>
                    <a:pt x="2009" y="295495"/>
                  </a:lnTo>
                  <a:lnTo>
                    <a:pt x="0" y="303932"/>
                  </a:lnTo>
                  <a:lnTo>
                    <a:pt x="1432" y="312801"/>
                  </a:lnTo>
                  <a:lnTo>
                    <a:pt x="6186" y="320419"/>
                  </a:lnTo>
                  <a:lnTo>
                    <a:pt x="13250" y="325445"/>
                  </a:lnTo>
                  <a:lnTo>
                    <a:pt x="21685" y="327454"/>
                  </a:lnTo>
                  <a:lnTo>
                    <a:pt x="30554" y="326021"/>
                  </a:lnTo>
                  <a:lnTo>
                    <a:pt x="59675" y="315099"/>
                  </a:lnTo>
                  <a:lnTo>
                    <a:pt x="61679" y="323963"/>
                  </a:lnTo>
                  <a:lnTo>
                    <a:pt x="63861" y="332285"/>
                  </a:lnTo>
                  <a:lnTo>
                    <a:pt x="66188" y="339984"/>
                  </a:lnTo>
                  <a:lnTo>
                    <a:pt x="70609" y="352272"/>
                  </a:lnTo>
                  <a:lnTo>
                    <a:pt x="73810" y="358114"/>
                  </a:lnTo>
                  <a:lnTo>
                    <a:pt x="78344" y="367499"/>
                  </a:lnTo>
                  <a:lnTo>
                    <a:pt x="50099" y="378104"/>
                  </a:lnTo>
                  <a:lnTo>
                    <a:pt x="42479" y="382858"/>
                  </a:lnTo>
                  <a:lnTo>
                    <a:pt x="37448" y="389921"/>
                  </a:lnTo>
                  <a:lnTo>
                    <a:pt x="35434" y="398356"/>
                  </a:lnTo>
                  <a:lnTo>
                    <a:pt x="36865" y="407225"/>
                  </a:lnTo>
                  <a:lnTo>
                    <a:pt x="37196" y="408114"/>
                  </a:lnTo>
                  <a:lnTo>
                    <a:pt x="41957" y="415732"/>
                  </a:lnTo>
                  <a:lnTo>
                    <a:pt x="49024" y="420760"/>
                  </a:lnTo>
                  <a:lnTo>
                    <a:pt x="57461" y="422773"/>
                  </a:lnTo>
                  <a:lnTo>
                    <a:pt x="66329" y="421347"/>
                  </a:lnTo>
                  <a:lnTo>
                    <a:pt x="100746" y="408432"/>
                  </a:lnTo>
                  <a:lnTo>
                    <a:pt x="120113" y="435590"/>
                  </a:lnTo>
                  <a:lnTo>
                    <a:pt x="167365" y="478415"/>
                  </a:lnTo>
                  <a:lnTo>
                    <a:pt x="238681" y="507859"/>
                  </a:lnTo>
                  <a:lnTo>
                    <a:pt x="284571" y="512600"/>
                  </a:lnTo>
                  <a:lnTo>
                    <a:pt x="330459" y="508278"/>
                  </a:lnTo>
                  <a:lnTo>
                    <a:pt x="375143" y="495719"/>
                  </a:lnTo>
                  <a:lnTo>
                    <a:pt x="428897" y="469179"/>
                  </a:lnTo>
                  <a:lnTo>
                    <a:pt x="468183" y="439610"/>
                  </a:lnTo>
                  <a:lnTo>
                    <a:pt x="477476" y="421765"/>
                  </a:lnTo>
                  <a:lnTo>
                    <a:pt x="477134" y="411701"/>
                  </a:lnTo>
                  <a:lnTo>
                    <a:pt x="473301" y="402082"/>
                  </a:lnTo>
                  <a:lnTo>
                    <a:pt x="464472" y="392933"/>
                  </a:lnTo>
                  <a:lnTo>
                    <a:pt x="453127" y="388407"/>
                  </a:lnTo>
                  <a:lnTo>
                    <a:pt x="440915" y="388791"/>
                  </a:lnTo>
                  <a:lnTo>
                    <a:pt x="429486" y="394373"/>
                  </a:lnTo>
                  <a:lnTo>
                    <a:pt x="415745" y="404454"/>
                  </a:lnTo>
                  <a:lnTo>
                    <a:pt x="400065" y="414302"/>
                  </a:lnTo>
                  <a:lnTo>
                    <a:pt x="382525" y="423526"/>
                  </a:lnTo>
                  <a:lnTo>
                    <a:pt x="363205" y="431736"/>
                  </a:lnTo>
                  <a:lnTo>
                    <a:pt x="330781" y="441153"/>
                  </a:lnTo>
                  <a:lnTo>
                    <a:pt x="299214" y="444301"/>
                  </a:lnTo>
                  <a:lnTo>
                    <a:pt x="267787" y="440789"/>
                  </a:lnTo>
                  <a:lnTo>
                    <a:pt x="219686" y="421404"/>
                  </a:lnTo>
                  <a:lnTo>
                    <a:pt x="190216" y="395944"/>
                  </a:lnTo>
                  <a:lnTo>
                    <a:pt x="177531" y="379615"/>
                  </a:lnTo>
                  <a:lnTo>
                    <a:pt x="376527" y="304914"/>
                  </a:lnTo>
                  <a:lnTo>
                    <a:pt x="384310" y="300056"/>
                  </a:lnTo>
                  <a:lnTo>
                    <a:pt x="389446" y="292844"/>
                  </a:lnTo>
                  <a:lnTo>
                    <a:pt x="391500" y="284234"/>
                  </a:lnTo>
                  <a:lnTo>
                    <a:pt x="390040" y="275183"/>
                  </a:lnTo>
                  <a:lnTo>
                    <a:pt x="385180" y="267400"/>
                  </a:lnTo>
                  <a:lnTo>
                    <a:pt x="377964" y="262264"/>
                  </a:lnTo>
                  <a:lnTo>
                    <a:pt x="369350" y="260210"/>
                  </a:lnTo>
                  <a:lnTo>
                    <a:pt x="360296" y="261670"/>
                  </a:lnTo>
                  <a:lnTo>
                    <a:pt x="152461" y="339674"/>
                  </a:lnTo>
                  <a:lnTo>
                    <a:pt x="146352" y="325734"/>
                  </a:lnTo>
                  <a:lnTo>
                    <a:pt x="139836" y="308237"/>
                  </a:lnTo>
                  <a:lnTo>
                    <a:pt x="133817" y="287274"/>
                  </a:lnTo>
                  <a:lnTo>
                    <a:pt x="341196" y="209435"/>
                  </a:lnTo>
                  <a:lnTo>
                    <a:pt x="348816" y="204674"/>
                  </a:lnTo>
                  <a:lnTo>
                    <a:pt x="353846" y="197607"/>
                  </a:lnTo>
                  <a:lnTo>
                    <a:pt x="355860" y="189170"/>
                  </a:lnTo>
                  <a:lnTo>
                    <a:pt x="354429" y="180301"/>
                  </a:lnTo>
                  <a:lnTo>
                    <a:pt x="349670" y="172683"/>
                  </a:lnTo>
                  <a:lnTo>
                    <a:pt x="342605" y="167657"/>
                  </a:lnTo>
                  <a:lnTo>
                    <a:pt x="334169" y="165648"/>
                  </a:lnTo>
                  <a:lnTo>
                    <a:pt x="325295" y="167081"/>
                  </a:lnTo>
                  <a:lnTo>
                    <a:pt x="126731" y="241604"/>
                  </a:lnTo>
                  <a:lnTo>
                    <a:pt x="124326" y="219903"/>
                  </a:lnTo>
                  <a:lnTo>
                    <a:pt x="129985" y="178225"/>
                  </a:lnTo>
                  <a:lnTo>
                    <a:pt x="154375" y="130701"/>
                  </a:lnTo>
                  <a:lnTo>
                    <a:pt x="201632" y="89371"/>
                  </a:lnTo>
                  <a:lnTo>
                    <a:pt x="248903" y="69728"/>
                  </a:lnTo>
                  <a:lnTo>
                    <a:pt x="298409" y="61518"/>
                  </a:lnTo>
                  <a:lnTo>
                    <a:pt x="310304" y="58637"/>
                  </a:lnTo>
                  <a:lnTo>
                    <a:pt x="319831" y="51679"/>
                  </a:lnTo>
                  <a:lnTo>
                    <a:pt x="326020" y="41659"/>
                  </a:lnTo>
                  <a:lnTo>
                    <a:pt x="327899" y="29591"/>
                  </a:lnTo>
                  <a:lnTo>
                    <a:pt x="325042" y="17586"/>
                  </a:lnTo>
                  <a:lnTo>
                    <a:pt x="318336" y="8320"/>
                  </a:lnTo>
                  <a:lnTo>
                    <a:pt x="308696" y="2161"/>
                  </a:lnTo>
                  <a:lnTo>
                    <a:pt x="297063" y="0"/>
                  </a:lnTo>
                  <a:close/>
                </a:path>
              </a:pathLst>
            </a:custGeom>
            <a:solidFill>
              <a:srgbClr val="7596CE"/>
            </a:solidFill>
            <a:ln w="0">
              <a:noFill/>
            </a:ln>
          </p:spPr>
          <p:style>
            <a:lnRef idx="0">
              <a:scrgbClr r="0" g="0" b="0"/>
            </a:lnRef>
            <a:fillRef idx="0">
              <a:scrgbClr r="0" g="0" b="0"/>
            </a:fillRef>
            <a:effectRef idx="0">
              <a:scrgbClr r="0" g="0" b="0"/>
            </a:effectRef>
            <a:fontRef idx="minor"/>
          </p:style>
        </p:sp>
        <p:sp>
          <p:nvSpPr>
            <p:cNvPr id="529" name="object 51"/>
            <p:cNvSpPr/>
            <p:nvPr/>
          </p:nvSpPr>
          <p:spPr>
            <a:xfrm>
              <a:off x="5238000" y="3867480"/>
              <a:ext cx="334440" cy="344160"/>
            </a:xfrm>
            <a:custGeom>
              <a:avLst/>
              <a:gdLst/>
              <a:ahLst/>
              <a:cxnLst/>
              <a:rect l="l" t="t" r="r" b="b"/>
              <a:pathLst>
                <a:path w="335279" h="344804">
                  <a:moveTo>
                    <a:pt x="212011" y="0"/>
                  </a:moveTo>
                  <a:lnTo>
                    <a:pt x="204797" y="3578"/>
                  </a:lnTo>
                  <a:lnTo>
                    <a:pt x="128775" y="73454"/>
                  </a:lnTo>
                  <a:lnTo>
                    <a:pt x="28102" y="50454"/>
                  </a:lnTo>
                  <a:lnTo>
                    <a:pt x="20066" y="50930"/>
                  </a:lnTo>
                  <a:lnTo>
                    <a:pt x="13935" y="55332"/>
                  </a:lnTo>
                  <a:lnTo>
                    <a:pt x="10871" y="62232"/>
                  </a:lnTo>
                  <a:lnTo>
                    <a:pt x="12036" y="70202"/>
                  </a:lnTo>
                  <a:lnTo>
                    <a:pt x="55013" y="164093"/>
                  </a:lnTo>
                  <a:lnTo>
                    <a:pt x="2029" y="252727"/>
                  </a:lnTo>
                  <a:lnTo>
                    <a:pt x="0" y="260515"/>
                  </a:lnTo>
                  <a:lnTo>
                    <a:pt x="2294" y="267705"/>
                  </a:lnTo>
                  <a:lnTo>
                    <a:pt x="7910" y="272749"/>
                  </a:lnTo>
                  <a:lnTo>
                    <a:pt x="15846" y="274101"/>
                  </a:lnTo>
                  <a:lnTo>
                    <a:pt x="118424" y="262239"/>
                  </a:lnTo>
                  <a:lnTo>
                    <a:pt x="186344" y="340027"/>
                  </a:lnTo>
                  <a:lnTo>
                    <a:pt x="193123" y="344368"/>
                  </a:lnTo>
                  <a:lnTo>
                    <a:pt x="200672" y="344411"/>
                  </a:lnTo>
                  <a:lnTo>
                    <a:pt x="207207" y="340630"/>
                  </a:lnTo>
                  <a:lnTo>
                    <a:pt x="210944" y="333499"/>
                  </a:lnTo>
                  <a:lnTo>
                    <a:pt x="231365" y="232267"/>
                  </a:lnTo>
                  <a:lnTo>
                    <a:pt x="326323" y="191716"/>
                  </a:lnTo>
                  <a:lnTo>
                    <a:pt x="332547" y="186608"/>
                  </a:lnTo>
                  <a:lnTo>
                    <a:pt x="334923" y="179443"/>
                  </a:lnTo>
                  <a:lnTo>
                    <a:pt x="333347" y="172062"/>
                  </a:lnTo>
                  <a:lnTo>
                    <a:pt x="327720" y="166303"/>
                  </a:lnTo>
                  <a:lnTo>
                    <a:pt x="237766" y="115605"/>
                  </a:lnTo>
                  <a:lnTo>
                    <a:pt x="228533" y="12748"/>
                  </a:lnTo>
                  <a:lnTo>
                    <a:pt x="225598" y="5253"/>
                  </a:lnTo>
                  <a:lnTo>
                    <a:pt x="219518" y="781"/>
                  </a:lnTo>
                  <a:lnTo>
                    <a:pt x="212011" y="0"/>
                  </a:lnTo>
                  <a:close/>
                </a:path>
              </a:pathLst>
            </a:custGeom>
            <a:solidFill>
              <a:srgbClr val="B9D0EE"/>
            </a:solidFill>
            <a:ln w="0">
              <a:noFill/>
            </a:ln>
          </p:spPr>
          <p:style>
            <a:lnRef idx="0">
              <a:scrgbClr r="0" g="0" b="0"/>
            </a:lnRef>
            <a:fillRef idx="0">
              <a:scrgbClr r="0" g="0" b="0"/>
            </a:fillRef>
            <a:effectRef idx="0">
              <a:scrgbClr r="0" g="0" b="0"/>
            </a:effectRef>
            <a:fontRef idx="minor"/>
          </p:style>
        </p:sp>
        <p:pic>
          <p:nvPicPr>
            <p:cNvPr id="530" name="object 52"/>
            <p:cNvPicPr/>
            <p:nvPr/>
          </p:nvPicPr>
          <p:blipFill>
            <a:blip r:embed="rId7"/>
            <a:stretch/>
          </p:blipFill>
          <p:spPr>
            <a:xfrm>
              <a:off x="2705760" y="2365560"/>
              <a:ext cx="248040" cy="237960"/>
            </a:xfrm>
            <a:prstGeom prst="rect">
              <a:avLst/>
            </a:prstGeom>
            <a:ln w="0">
              <a:noFill/>
            </a:ln>
          </p:spPr>
        </p:pic>
        <p:pic>
          <p:nvPicPr>
            <p:cNvPr id="531" name="object 53"/>
            <p:cNvPicPr/>
            <p:nvPr/>
          </p:nvPicPr>
          <p:blipFill>
            <a:blip r:embed="rId8"/>
            <a:stretch/>
          </p:blipFill>
          <p:spPr>
            <a:xfrm>
              <a:off x="1370160" y="2054520"/>
              <a:ext cx="248040" cy="237960"/>
            </a:xfrm>
            <a:prstGeom prst="rect">
              <a:avLst/>
            </a:prstGeom>
            <a:ln w="0">
              <a:noFill/>
            </a:ln>
          </p:spPr>
        </p:pic>
        <p:sp>
          <p:nvSpPr>
            <p:cNvPr id="532" name="object 54"/>
            <p:cNvSpPr/>
            <p:nvPr/>
          </p:nvSpPr>
          <p:spPr>
            <a:xfrm>
              <a:off x="0" y="4250160"/>
              <a:ext cx="633600" cy="1768320"/>
            </a:xfrm>
            <a:custGeom>
              <a:avLst/>
              <a:gdLst/>
              <a:ahLst/>
              <a:cxnLst/>
              <a:rect l="l" t="t" r="r" b="b"/>
              <a:pathLst>
                <a:path w="634365" h="1769110">
                  <a:moveTo>
                    <a:pt x="634022" y="963930"/>
                  </a:moveTo>
                  <a:lnTo>
                    <a:pt x="630389" y="914450"/>
                  </a:lnTo>
                  <a:lnTo>
                    <a:pt x="619848" y="867244"/>
                  </a:lnTo>
                  <a:lnTo>
                    <a:pt x="602907" y="822794"/>
                  </a:lnTo>
                  <a:lnTo>
                    <a:pt x="580085" y="781634"/>
                  </a:lnTo>
                  <a:lnTo>
                    <a:pt x="551903" y="744296"/>
                  </a:lnTo>
                  <a:lnTo>
                    <a:pt x="518883" y="711263"/>
                  </a:lnTo>
                  <a:lnTo>
                    <a:pt x="491629" y="690702"/>
                  </a:lnTo>
                  <a:lnTo>
                    <a:pt x="491629" y="505383"/>
                  </a:lnTo>
                  <a:lnTo>
                    <a:pt x="489305" y="456717"/>
                  </a:lnTo>
                  <a:lnTo>
                    <a:pt x="482485" y="409346"/>
                  </a:lnTo>
                  <a:lnTo>
                    <a:pt x="471373" y="363474"/>
                  </a:lnTo>
                  <a:lnTo>
                    <a:pt x="456196" y="319328"/>
                  </a:lnTo>
                  <a:lnTo>
                    <a:pt x="437159" y="277126"/>
                  </a:lnTo>
                  <a:lnTo>
                    <a:pt x="414477" y="237058"/>
                  </a:lnTo>
                  <a:lnTo>
                    <a:pt x="388366" y="199364"/>
                  </a:lnTo>
                  <a:lnTo>
                    <a:pt x="359041" y="164236"/>
                  </a:lnTo>
                  <a:lnTo>
                    <a:pt x="326644" y="131864"/>
                  </a:lnTo>
                  <a:lnTo>
                    <a:pt x="291579" y="102577"/>
                  </a:lnTo>
                  <a:lnTo>
                    <a:pt x="253885" y="76466"/>
                  </a:lnTo>
                  <a:lnTo>
                    <a:pt x="213817" y="53784"/>
                  </a:lnTo>
                  <a:lnTo>
                    <a:pt x="171615" y="34747"/>
                  </a:lnTo>
                  <a:lnTo>
                    <a:pt x="127469" y="19570"/>
                  </a:lnTo>
                  <a:lnTo>
                    <a:pt x="81597" y="8458"/>
                  </a:lnTo>
                  <a:lnTo>
                    <a:pt x="34226" y="1638"/>
                  </a:lnTo>
                  <a:lnTo>
                    <a:pt x="0" y="0"/>
                  </a:lnTo>
                  <a:lnTo>
                    <a:pt x="0" y="129819"/>
                  </a:lnTo>
                  <a:lnTo>
                    <a:pt x="32715" y="131864"/>
                  </a:lnTo>
                  <a:lnTo>
                    <a:pt x="78143" y="140436"/>
                  </a:lnTo>
                  <a:lnTo>
                    <a:pt x="121488" y="154305"/>
                  </a:lnTo>
                  <a:lnTo>
                    <a:pt x="162382" y="173101"/>
                  </a:lnTo>
                  <a:lnTo>
                    <a:pt x="200494" y="196456"/>
                  </a:lnTo>
                  <a:lnTo>
                    <a:pt x="235445" y="224040"/>
                  </a:lnTo>
                  <a:lnTo>
                    <a:pt x="266890" y="255498"/>
                  </a:lnTo>
                  <a:lnTo>
                    <a:pt x="294474" y="290449"/>
                  </a:lnTo>
                  <a:lnTo>
                    <a:pt x="317842" y="328561"/>
                  </a:lnTo>
                  <a:lnTo>
                    <a:pt x="336638" y="369455"/>
                  </a:lnTo>
                  <a:lnTo>
                    <a:pt x="350507" y="412800"/>
                  </a:lnTo>
                  <a:lnTo>
                    <a:pt x="359079" y="458228"/>
                  </a:lnTo>
                  <a:lnTo>
                    <a:pt x="362026" y="505383"/>
                  </a:lnTo>
                  <a:lnTo>
                    <a:pt x="362026" y="635762"/>
                  </a:lnTo>
                  <a:lnTo>
                    <a:pt x="348716" y="632777"/>
                  </a:lnTo>
                  <a:lnTo>
                    <a:pt x="299250" y="629158"/>
                  </a:lnTo>
                  <a:lnTo>
                    <a:pt x="0" y="629158"/>
                  </a:lnTo>
                  <a:lnTo>
                    <a:pt x="0" y="1768817"/>
                  </a:lnTo>
                  <a:lnTo>
                    <a:pt x="299250" y="1768817"/>
                  </a:lnTo>
                  <a:lnTo>
                    <a:pt x="348716" y="1765185"/>
                  </a:lnTo>
                  <a:lnTo>
                    <a:pt x="395935" y="1754644"/>
                  </a:lnTo>
                  <a:lnTo>
                    <a:pt x="440372" y="1737702"/>
                  </a:lnTo>
                  <a:lnTo>
                    <a:pt x="481533" y="1714881"/>
                  </a:lnTo>
                  <a:lnTo>
                    <a:pt x="518883" y="1686699"/>
                  </a:lnTo>
                  <a:lnTo>
                    <a:pt x="551903" y="1653679"/>
                  </a:lnTo>
                  <a:lnTo>
                    <a:pt x="580085" y="1616329"/>
                  </a:lnTo>
                  <a:lnTo>
                    <a:pt x="602907" y="1575168"/>
                  </a:lnTo>
                  <a:lnTo>
                    <a:pt x="619848" y="1530731"/>
                  </a:lnTo>
                  <a:lnTo>
                    <a:pt x="630389" y="1483512"/>
                  </a:lnTo>
                  <a:lnTo>
                    <a:pt x="634022" y="1434045"/>
                  </a:lnTo>
                  <a:lnTo>
                    <a:pt x="634022" y="963930"/>
                  </a:lnTo>
                  <a:close/>
                </a:path>
              </a:pathLst>
            </a:custGeom>
            <a:solidFill>
              <a:srgbClr val="20234A"/>
            </a:solidFill>
            <a:ln w="0">
              <a:noFill/>
            </a:ln>
          </p:spPr>
          <p:style>
            <a:lnRef idx="0">
              <a:scrgbClr r="0" g="0" b="0"/>
            </a:lnRef>
            <a:fillRef idx="0">
              <a:scrgbClr r="0" g="0" b="0"/>
            </a:fillRef>
            <a:effectRef idx="0">
              <a:scrgbClr r="0" g="0" b="0"/>
            </a:effectRef>
            <a:fontRef idx="minor"/>
          </p:style>
        </p:sp>
        <p:sp>
          <p:nvSpPr>
            <p:cNvPr id="533" name="object 55"/>
            <p:cNvSpPr/>
            <p:nvPr/>
          </p:nvSpPr>
          <p:spPr>
            <a:xfrm>
              <a:off x="0" y="5245200"/>
              <a:ext cx="143280" cy="532800"/>
            </a:xfrm>
            <a:custGeom>
              <a:avLst/>
              <a:gdLst/>
              <a:ahLst/>
              <a:cxnLst/>
              <a:rect l="l" t="t" r="r" b="b"/>
              <a:pathLst>
                <a:path w="144145" h="533400">
                  <a:moveTo>
                    <a:pt x="144145" y="131851"/>
                  </a:moveTo>
                  <a:lnTo>
                    <a:pt x="137426" y="90170"/>
                  </a:lnTo>
                  <a:lnTo>
                    <a:pt x="118706" y="53975"/>
                  </a:lnTo>
                  <a:lnTo>
                    <a:pt x="90170" y="25438"/>
                  </a:lnTo>
                  <a:lnTo>
                    <a:pt x="53975" y="6718"/>
                  </a:lnTo>
                  <a:lnTo>
                    <a:pt x="12293" y="0"/>
                  </a:lnTo>
                  <a:lnTo>
                    <a:pt x="0" y="1981"/>
                  </a:lnTo>
                  <a:lnTo>
                    <a:pt x="0" y="121412"/>
                  </a:lnTo>
                  <a:lnTo>
                    <a:pt x="0" y="261708"/>
                  </a:lnTo>
                  <a:lnTo>
                    <a:pt x="0" y="532993"/>
                  </a:lnTo>
                  <a:lnTo>
                    <a:pt x="123393" y="532993"/>
                  </a:lnTo>
                  <a:lnTo>
                    <a:pt x="56794" y="255524"/>
                  </a:lnTo>
                  <a:lnTo>
                    <a:pt x="90170" y="238252"/>
                  </a:lnTo>
                  <a:lnTo>
                    <a:pt x="118706" y="209715"/>
                  </a:lnTo>
                  <a:lnTo>
                    <a:pt x="137426" y="173520"/>
                  </a:lnTo>
                  <a:lnTo>
                    <a:pt x="144145" y="131851"/>
                  </a:lnTo>
                  <a:close/>
                </a:path>
              </a:pathLst>
            </a:custGeom>
            <a:solidFill>
              <a:srgbClr val="4356A2"/>
            </a:solidFill>
            <a:ln w="0">
              <a:noFill/>
            </a:ln>
          </p:spPr>
          <p:style>
            <a:lnRef idx="0">
              <a:scrgbClr r="0" g="0" b="0"/>
            </a:lnRef>
            <a:fillRef idx="0">
              <a:scrgbClr r="0" g="0" b="0"/>
            </a:fillRef>
            <a:effectRef idx="0">
              <a:scrgbClr r="0" g="0" b="0"/>
            </a:effectRef>
            <a:fontRef idx="minor"/>
          </p:style>
        </p:sp>
        <p:sp>
          <p:nvSpPr>
            <p:cNvPr id="534" name="object 56"/>
            <p:cNvSpPr/>
            <p:nvPr/>
          </p:nvSpPr>
          <p:spPr>
            <a:xfrm>
              <a:off x="1334880" y="4379760"/>
              <a:ext cx="1182240" cy="1037520"/>
            </a:xfrm>
            <a:custGeom>
              <a:avLst/>
              <a:gdLst/>
              <a:ahLst/>
              <a:cxnLst/>
              <a:rect l="l" t="t" r="r" b="b"/>
              <a:pathLst>
                <a:path w="1183005" h="1038225">
                  <a:moveTo>
                    <a:pt x="466204" y="904138"/>
                  </a:moveTo>
                  <a:lnTo>
                    <a:pt x="260692" y="658444"/>
                  </a:lnTo>
                  <a:lnTo>
                    <a:pt x="256552" y="644664"/>
                  </a:lnTo>
                  <a:lnTo>
                    <a:pt x="246164" y="607606"/>
                  </a:lnTo>
                  <a:lnTo>
                    <a:pt x="174256" y="346710"/>
                  </a:lnTo>
                  <a:lnTo>
                    <a:pt x="169875" y="330936"/>
                  </a:lnTo>
                  <a:lnTo>
                    <a:pt x="160401" y="295681"/>
                  </a:lnTo>
                  <a:lnTo>
                    <a:pt x="151384" y="259041"/>
                  </a:lnTo>
                  <a:lnTo>
                    <a:pt x="148361" y="239102"/>
                  </a:lnTo>
                  <a:lnTo>
                    <a:pt x="151015" y="235483"/>
                  </a:lnTo>
                  <a:lnTo>
                    <a:pt x="156133" y="229971"/>
                  </a:lnTo>
                  <a:lnTo>
                    <a:pt x="164122" y="216585"/>
                  </a:lnTo>
                  <a:lnTo>
                    <a:pt x="175399" y="189306"/>
                  </a:lnTo>
                  <a:lnTo>
                    <a:pt x="178244" y="180924"/>
                  </a:lnTo>
                  <a:lnTo>
                    <a:pt x="179285" y="174498"/>
                  </a:lnTo>
                  <a:lnTo>
                    <a:pt x="178638" y="166738"/>
                  </a:lnTo>
                  <a:lnTo>
                    <a:pt x="164071" y="118897"/>
                  </a:lnTo>
                  <a:lnTo>
                    <a:pt x="152209" y="111391"/>
                  </a:lnTo>
                  <a:lnTo>
                    <a:pt x="144538" y="112280"/>
                  </a:lnTo>
                  <a:lnTo>
                    <a:pt x="143649" y="117271"/>
                  </a:lnTo>
                  <a:lnTo>
                    <a:pt x="144602" y="124104"/>
                  </a:lnTo>
                  <a:lnTo>
                    <a:pt x="150393" y="145173"/>
                  </a:lnTo>
                  <a:lnTo>
                    <a:pt x="151333" y="152006"/>
                  </a:lnTo>
                  <a:lnTo>
                    <a:pt x="150431" y="156997"/>
                  </a:lnTo>
                  <a:lnTo>
                    <a:pt x="137325" y="163995"/>
                  </a:lnTo>
                  <a:lnTo>
                    <a:pt x="131648" y="165404"/>
                  </a:lnTo>
                  <a:lnTo>
                    <a:pt x="129070" y="165227"/>
                  </a:lnTo>
                  <a:lnTo>
                    <a:pt x="118579" y="118478"/>
                  </a:lnTo>
                  <a:lnTo>
                    <a:pt x="113271" y="77736"/>
                  </a:lnTo>
                  <a:lnTo>
                    <a:pt x="112395" y="63157"/>
                  </a:lnTo>
                  <a:lnTo>
                    <a:pt x="113157" y="44259"/>
                  </a:lnTo>
                  <a:lnTo>
                    <a:pt x="109982" y="44272"/>
                  </a:lnTo>
                  <a:lnTo>
                    <a:pt x="89712" y="83858"/>
                  </a:lnTo>
                  <a:lnTo>
                    <a:pt x="89217" y="101739"/>
                  </a:lnTo>
                  <a:lnTo>
                    <a:pt x="88773" y="113741"/>
                  </a:lnTo>
                  <a:lnTo>
                    <a:pt x="87515" y="118478"/>
                  </a:lnTo>
                  <a:lnTo>
                    <a:pt x="83883" y="118402"/>
                  </a:lnTo>
                  <a:lnTo>
                    <a:pt x="81203" y="114134"/>
                  </a:lnTo>
                  <a:lnTo>
                    <a:pt x="78155" y="101739"/>
                  </a:lnTo>
                  <a:lnTo>
                    <a:pt x="73494" y="77736"/>
                  </a:lnTo>
                  <a:lnTo>
                    <a:pt x="73558" y="65989"/>
                  </a:lnTo>
                  <a:lnTo>
                    <a:pt x="73088" y="56756"/>
                  </a:lnTo>
                  <a:lnTo>
                    <a:pt x="71742" y="48475"/>
                  </a:lnTo>
                  <a:lnTo>
                    <a:pt x="72936" y="41414"/>
                  </a:lnTo>
                  <a:lnTo>
                    <a:pt x="71551" y="38773"/>
                  </a:lnTo>
                  <a:lnTo>
                    <a:pt x="65976" y="40284"/>
                  </a:lnTo>
                  <a:lnTo>
                    <a:pt x="54610" y="45694"/>
                  </a:lnTo>
                  <a:lnTo>
                    <a:pt x="54432" y="56756"/>
                  </a:lnTo>
                  <a:lnTo>
                    <a:pt x="54165" y="66395"/>
                  </a:lnTo>
                  <a:lnTo>
                    <a:pt x="53911" y="71513"/>
                  </a:lnTo>
                  <a:lnTo>
                    <a:pt x="53797" y="76504"/>
                  </a:lnTo>
                  <a:lnTo>
                    <a:pt x="53911" y="83858"/>
                  </a:lnTo>
                  <a:lnTo>
                    <a:pt x="54013" y="88239"/>
                  </a:lnTo>
                  <a:lnTo>
                    <a:pt x="55524" y="101904"/>
                  </a:lnTo>
                  <a:lnTo>
                    <a:pt x="57327" y="115100"/>
                  </a:lnTo>
                  <a:lnTo>
                    <a:pt x="58216" y="125450"/>
                  </a:lnTo>
                  <a:lnTo>
                    <a:pt x="58293" y="134696"/>
                  </a:lnTo>
                  <a:lnTo>
                    <a:pt x="55968" y="132422"/>
                  </a:lnTo>
                  <a:lnTo>
                    <a:pt x="55308" y="131787"/>
                  </a:lnTo>
                  <a:lnTo>
                    <a:pt x="54483" y="132422"/>
                  </a:lnTo>
                  <a:lnTo>
                    <a:pt x="53759" y="130543"/>
                  </a:lnTo>
                  <a:lnTo>
                    <a:pt x="52578" y="124675"/>
                  </a:lnTo>
                  <a:lnTo>
                    <a:pt x="48933" y="104063"/>
                  </a:lnTo>
                  <a:lnTo>
                    <a:pt x="47523" y="97624"/>
                  </a:lnTo>
                  <a:lnTo>
                    <a:pt x="45847" y="90893"/>
                  </a:lnTo>
                  <a:lnTo>
                    <a:pt x="44411" y="83858"/>
                  </a:lnTo>
                  <a:lnTo>
                    <a:pt x="43726" y="76504"/>
                  </a:lnTo>
                  <a:lnTo>
                    <a:pt x="40576" y="71513"/>
                  </a:lnTo>
                  <a:lnTo>
                    <a:pt x="33858" y="70218"/>
                  </a:lnTo>
                  <a:lnTo>
                    <a:pt x="27241" y="72288"/>
                  </a:lnTo>
                  <a:lnTo>
                    <a:pt x="24523" y="77165"/>
                  </a:lnTo>
                  <a:lnTo>
                    <a:pt x="24409" y="77736"/>
                  </a:lnTo>
                  <a:lnTo>
                    <a:pt x="26454" y="101904"/>
                  </a:lnTo>
                  <a:lnTo>
                    <a:pt x="31407" y="136918"/>
                  </a:lnTo>
                  <a:lnTo>
                    <a:pt x="30797" y="142951"/>
                  </a:lnTo>
                  <a:lnTo>
                    <a:pt x="28067" y="143052"/>
                  </a:lnTo>
                  <a:lnTo>
                    <a:pt x="25450" y="137375"/>
                  </a:lnTo>
                  <a:lnTo>
                    <a:pt x="21374" y="120827"/>
                  </a:lnTo>
                  <a:lnTo>
                    <a:pt x="14325" y="88239"/>
                  </a:lnTo>
                  <a:lnTo>
                    <a:pt x="11963" y="84239"/>
                  </a:lnTo>
                  <a:lnTo>
                    <a:pt x="6832" y="77736"/>
                  </a:lnTo>
                  <a:lnTo>
                    <a:pt x="1866" y="76974"/>
                  </a:lnTo>
                  <a:lnTo>
                    <a:pt x="0" y="90170"/>
                  </a:lnTo>
                  <a:lnTo>
                    <a:pt x="5016" y="134721"/>
                  </a:lnTo>
                  <a:lnTo>
                    <a:pt x="9588" y="153530"/>
                  </a:lnTo>
                  <a:lnTo>
                    <a:pt x="11798" y="163271"/>
                  </a:lnTo>
                  <a:lnTo>
                    <a:pt x="28803" y="217843"/>
                  </a:lnTo>
                  <a:lnTo>
                    <a:pt x="53238" y="260197"/>
                  </a:lnTo>
                  <a:lnTo>
                    <a:pt x="67500" y="283883"/>
                  </a:lnTo>
                  <a:lnTo>
                    <a:pt x="71640" y="308813"/>
                  </a:lnTo>
                  <a:lnTo>
                    <a:pt x="79006" y="355244"/>
                  </a:lnTo>
                  <a:lnTo>
                    <a:pt x="88696" y="416826"/>
                  </a:lnTo>
                  <a:lnTo>
                    <a:pt x="99809" y="487210"/>
                  </a:lnTo>
                  <a:lnTo>
                    <a:pt x="111455" y="560031"/>
                  </a:lnTo>
                  <a:lnTo>
                    <a:pt x="122720" y="628929"/>
                  </a:lnTo>
                  <a:lnTo>
                    <a:pt x="132715" y="687565"/>
                  </a:lnTo>
                  <a:lnTo>
                    <a:pt x="140538" y="729564"/>
                  </a:lnTo>
                  <a:lnTo>
                    <a:pt x="179984" y="796874"/>
                  </a:lnTo>
                  <a:lnTo>
                    <a:pt x="370332" y="1037831"/>
                  </a:lnTo>
                  <a:lnTo>
                    <a:pt x="466204" y="904138"/>
                  </a:lnTo>
                  <a:close/>
                  <a:moveTo>
                    <a:pt x="1182903" y="113080"/>
                  </a:moveTo>
                  <a:lnTo>
                    <a:pt x="1173251" y="40894"/>
                  </a:lnTo>
                  <a:lnTo>
                    <a:pt x="1173060" y="39484"/>
                  </a:lnTo>
                  <a:lnTo>
                    <a:pt x="1168463" y="40894"/>
                  </a:lnTo>
                  <a:lnTo>
                    <a:pt x="1168463" y="24853"/>
                  </a:lnTo>
                  <a:lnTo>
                    <a:pt x="1166495" y="16217"/>
                  </a:lnTo>
                  <a:lnTo>
                    <a:pt x="1161897" y="9182"/>
                  </a:lnTo>
                  <a:lnTo>
                    <a:pt x="1156652" y="3962"/>
                  </a:lnTo>
                  <a:lnTo>
                    <a:pt x="1151750" y="0"/>
                  </a:lnTo>
                  <a:lnTo>
                    <a:pt x="1140396" y="787"/>
                  </a:lnTo>
                  <a:lnTo>
                    <a:pt x="1136002" y="12357"/>
                  </a:lnTo>
                  <a:lnTo>
                    <a:pt x="1136967" y="35839"/>
                  </a:lnTo>
                  <a:lnTo>
                    <a:pt x="1149997" y="93929"/>
                  </a:lnTo>
                  <a:lnTo>
                    <a:pt x="1174115" y="137248"/>
                  </a:lnTo>
                  <a:lnTo>
                    <a:pt x="1182903" y="113080"/>
                  </a:lnTo>
                  <a:close/>
                </a:path>
              </a:pathLst>
            </a:custGeom>
            <a:solidFill>
              <a:srgbClr val="F18D92"/>
            </a:solidFill>
            <a:ln w="0">
              <a:noFill/>
            </a:ln>
          </p:spPr>
          <p:style>
            <a:lnRef idx="0">
              <a:scrgbClr r="0" g="0" b="0"/>
            </a:lnRef>
            <a:fillRef idx="0">
              <a:scrgbClr r="0" g="0" b="0"/>
            </a:fillRef>
            <a:effectRef idx="0">
              <a:scrgbClr r="0" g="0" b="0"/>
            </a:effectRef>
            <a:fontRef idx="minor"/>
          </p:style>
        </p:sp>
        <p:sp>
          <p:nvSpPr>
            <p:cNvPr id="535" name="object 57"/>
            <p:cNvSpPr/>
            <p:nvPr/>
          </p:nvSpPr>
          <p:spPr>
            <a:xfrm>
              <a:off x="569520" y="3898440"/>
              <a:ext cx="2760840" cy="987480"/>
            </a:xfrm>
            <a:custGeom>
              <a:avLst/>
              <a:gdLst/>
              <a:ahLst/>
              <a:cxnLst/>
              <a:rect l="l" t="t" r="r" b="b"/>
              <a:pathLst>
                <a:path w="2761615" h="988060">
                  <a:moveTo>
                    <a:pt x="2761043" y="441604"/>
                  </a:moveTo>
                  <a:lnTo>
                    <a:pt x="2758605" y="386207"/>
                  </a:lnTo>
                  <a:lnTo>
                    <a:pt x="2751480" y="332867"/>
                  </a:lnTo>
                  <a:lnTo>
                    <a:pt x="2739961" y="281990"/>
                  </a:lnTo>
                  <a:lnTo>
                    <a:pt x="2724353" y="234010"/>
                  </a:lnTo>
                  <a:lnTo>
                    <a:pt x="2704935" y="189306"/>
                  </a:lnTo>
                  <a:lnTo>
                    <a:pt x="2698000" y="176911"/>
                  </a:lnTo>
                  <a:lnTo>
                    <a:pt x="2682011" y="148323"/>
                  </a:lnTo>
                  <a:lnTo>
                    <a:pt x="2655862" y="111455"/>
                  </a:lnTo>
                  <a:lnTo>
                    <a:pt x="2635593" y="88912"/>
                  </a:lnTo>
                  <a:lnTo>
                    <a:pt x="2635593" y="441604"/>
                  </a:lnTo>
                  <a:lnTo>
                    <a:pt x="2631783" y="494944"/>
                  </a:lnTo>
                  <a:lnTo>
                    <a:pt x="2620835" y="544626"/>
                  </a:lnTo>
                  <a:lnTo>
                    <a:pt x="2603538" y="589597"/>
                  </a:lnTo>
                  <a:lnTo>
                    <a:pt x="2580614" y="628764"/>
                  </a:lnTo>
                  <a:lnTo>
                    <a:pt x="2552839" y="661085"/>
                  </a:lnTo>
                  <a:lnTo>
                    <a:pt x="2520950" y="685495"/>
                  </a:lnTo>
                  <a:lnTo>
                    <a:pt x="2485720" y="700925"/>
                  </a:lnTo>
                  <a:lnTo>
                    <a:pt x="2447887" y="706297"/>
                  </a:lnTo>
                  <a:lnTo>
                    <a:pt x="2410053" y="700925"/>
                  </a:lnTo>
                  <a:lnTo>
                    <a:pt x="2374823" y="685495"/>
                  </a:lnTo>
                  <a:lnTo>
                    <a:pt x="2342946" y="661085"/>
                  </a:lnTo>
                  <a:lnTo>
                    <a:pt x="2315159" y="628764"/>
                  </a:lnTo>
                  <a:lnTo>
                    <a:pt x="2292235" y="589597"/>
                  </a:lnTo>
                  <a:lnTo>
                    <a:pt x="2274925" y="544626"/>
                  </a:lnTo>
                  <a:lnTo>
                    <a:pt x="2263991" y="494944"/>
                  </a:lnTo>
                  <a:lnTo>
                    <a:pt x="2260181" y="441604"/>
                  </a:lnTo>
                  <a:lnTo>
                    <a:pt x="2263991" y="388264"/>
                  </a:lnTo>
                  <a:lnTo>
                    <a:pt x="2274925" y="338569"/>
                  </a:lnTo>
                  <a:lnTo>
                    <a:pt x="2292235" y="293611"/>
                  </a:lnTo>
                  <a:lnTo>
                    <a:pt x="2315159" y="254431"/>
                  </a:lnTo>
                  <a:lnTo>
                    <a:pt x="2342946" y="222110"/>
                  </a:lnTo>
                  <a:lnTo>
                    <a:pt x="2374823" y="197713"/>
                  </a:lnTo>
                  <a:lnTo>
                    <a:pt x="2410053" y="182283"/>
                  </a:lnTo>
                  <a:lnTo>
                    <a:pt x="2447887" y="176911"/>
                  </a:lnTo>
                  <a:lnTo>
                    <a:pt x="2485720" y="182283"/>
                  </a:lnTo>
                  <a:lnTo>
                    <a:pt x="2520950" y="197713"/>
                  </a:lnTo>
                  <a:lnTo>
                    <a:pt x="2552839" y="222110"/>
                  </a:lnTo>
                  <a:lnTo>
                    <a:pt x="2580614" y="254431"/>
                  </a:lnTo>
                  <a:lnTo>
                    <a:pt x="2603538" y="293611"/>
                  </a:lnTo>
                  <a:lnTo>
                    <a:pt x="2620835" y="338569"/>
                  </a:lnTo>
                  <a:lnTo>
                    <a:pt x="2631783" y="388264"/>
                  </a:lnTo>
                  <a:lnTo>
                    <a:pt x="2635593" y="441604"/>
                  </a:lnTo>
                  <a:lnTo>
                    <a:pt x="2635593" y="88912"/>
                  </a:lnTo>
                  <a:lnTo>
                    <a:pt x="2595105" y="51739"/>
                  </a:lnTo>
                  <a:lnTo>
                    <a:pt x="2561069" y="29730"/>
                  </a:lnTo>
                  <a:lnTo>
                    <a:pt x="2524988" y="13487"/>
                  </a:lnTo>
                  <a:lnTo>
                    <a:pt x="2487168" y="3441"/>
                  </a:lnTo>
                  <a:lnTo>
                    <a:pt x="2447887" y="0"/>
                  </a:lnTo>
                  <a:lnTo>
                    <a:pt x="2408605" y="3441"/>
                  </a:lnTo>
                  <a:lnTo>
                    <a:pt x="2370785" y="13487"/>
                  </a:lnTo>
                  <a:lnTo>
                    <a:pt x="2334704" y="29730"/>
                  </a:lnTo>
                  <a:lnTo>
                    <a:pt x="2300668" y="51739"/>
                  </a:lnTo>
                  <a:lnTo>
                    <a:pt x="2268969" y="79121"/>
                  </a:lnTo>
                  <a:lnTo>
                    <a:pt x="2239911" y="111455"/>
                  </a:lnTo>
                  <a:lnTo>
                    <a:pt x="2213762" y="148323"/>
                  </a:lnTo>
                  <a:lnTo>
                    <a:pt x="2190839" y="189306"/>
                  </a:lnTo>
                  <a:lnTo>
                    <a:pt x="2171420" y="234010"/>
                  </a:lnTo>
                  <a:lnTo>
                    <a:pt x="2155812" y="281990"/>
                  </a:lnTo>
                  <a:lnTo>
                    <a:pt x="2144293" y="332867"/>
                  </a:lnTo>
                  <a:lnTo>
                    <a:pt x="2137168" y="386207"/>
                  </a:lnTo>
                  <a:lnTo>
                    <a:pt x="2136521" y="400812"/>
                  </a:lnTo>
                  <a:lnTo>
                    <a:pt x="597484" y="540067"/>
                  </a:lnTo>
                  <a:lnTo>
                    <a:pt x="582853" y="350405"/>
                  </a:lnTo>
                  <a:lnTo>
                    <a:pt x="484632" y="357974"/>
                  </a:lnTo>
                  <a:lnTo>
                    <a:pt x="499262" y="547636"/>
                  </a:lnTo>
                  <a:lnTo>
                    <a:pt x="373227" y="557364"/>
                  </a:lnTo>
                  <a:lnTo>
                    <a:pt x="357327" y="351256"/>
                  </a:lnTo>
                  <a:lnTo>
                    <a:pt x="230784" y="361010"/>
                  </a:lnTo>
                  <a:lnTo>
                    <a:pt x="246684" y="567118"/>
                  </a:lnTo>
                  <a:lnTo>
                    <a:pt x="0" y="586143"/>
                  </a:lnTo>
                  <a:lnTo>
                    <a:pt x="10490" y="722096"/>
                  </a:lnTo>
                  <a:lnTo>
                    <a:pt x="285242" y="700900"/>
                  </a:lnTo>
                  <a:lnTo>
                    <a:pt x="307378" y="988009"/>
                  </a:lnTo>
                  <a:lnTo>
                    <a:pt x="653491" y="961313"/>
                  </a:lnTo>
                  <a:lnTo>
                    <a:pt x="631355" y="674204"/>
                  </a:lnTo>
                  <a:lnTo>
                    <a:pt x="2141931" y="532714"/>
                  </a:lnTo>
                  <a:lnTo>
                    <a:pt x="2155812" y="601218"/>
                  </a:lnTo>
                  <a:lnTo>
                    <a:pt x="2171420" y="649198"/>
                  </a:lnTo>
                  <a:lnTo>
                    <a:pt x="2190839" y="693902"/>
                  </a:lnTo>
                  <a:lnTo>
                    <a:pt x="2213762" y="734885"/>
                  </a:lnTo>
                  <a:lnTo>
                    <a:pt x="2239911" y="771753"/>
                  </a:lnTo>
                  <a:lnTo>
                    <a:pt x="2268969" y="804087"/>
                  </a:lnTo>
                  <a:lnTo>
                    <a:pt x="2300668" y="831469"/>
                  </a:lnTo>
                  <a:lnTo>
                    <a:pt x="2334704" y="853478"/>
                  </a:lnTo>
                  <a:lnTo>
                    <a:pt x="2370785" y="869721"/>
                  </a:lnTo>
                  <a:lnTo>
                    <a:pt x="2408605" y="879767"/>
                  </a:lnTo>
                  <a:lnTo>
                    <a:pt x="2447887" y="883208"/>
                  </a:lnTo>
                  <a:lnTo>
                    <a:pt x="2487168" y="879767"/>
                  </a:lnTo>
                  <a:lnTo>
                    <a:pt x="2524988" y="869721"/>
                  </a:lnTo>
                  <a:lnTo>
                    <a:pt x="2561069" y="853478"/>
                  </a:lnTo>
                  <a:lnTo>
                    <a:pt x="2595105" y="831469"/>
                  </a:lnTo>
                  <a:lnTo>
                    <a:pt x="2626791" y="804087"/>
                  </a:lnTo>
                  <a:lnTo>
                    <a:pt x="2655862" y="771753"/>
                  </a:lnTo>
                  <a:lnTo>
                    <a:pt x="2682011" y="734885"/>
                  </a:lnTo>
                  <a:lnTo>
                    <a:pt x="2698000" y="706297"/>
                  </a:lnTo>
                  <a:lnTo>
                    <a:pt x="2704935" y="693902"/>
                  </a:lnTo>
                  <a:lnTo>
                    <a:pt x="2724353" y="649198"/>
                  </a:lnTo>
                  <a:lnTo>
                    <a:pt x="2739961" y="601218"/>
                  </a:lnTo>
                  <a:lnTo>
                    <a:pt x="2751480" y="550341"/>
                  </a:lnTo>
                  <a:lnTo>
                    <a:pt x="2758605" y="497001"/>
                  </a:lnTo>
                  <a:lnTo>
                    <a:pt x="2761043" y="441604"/>
                  </a:lnTo>
                  <a:close/>
                </a:path>
              </a:pathLst>
            </a:custGeom>
            <a:solidFill>
              <a:srgbClr val="89B3E0"/>
            </a:solidFill>
            <a:ln w="0">
              <a:noFill/>
            </a:ln>
          </p:spPr>
          <p:style>
            <a:lnRef idx="0">
              <a:scrgbClr r="0" g="0" b="0"/>
            </a:lnRef>
            <a:fillRef idx="0">
              <a:scrgbClr r="0" g="0" b="0"/>
            </a:fillRef>
            <a:effectRef idx="0">
              <a:scrgbClr r="0" g="0" b="0"/>
            </a:effectRef>
            <a:fontRef idx="minor"/>
          </p:style>
        </p:sp>
        <p:sp>
          <p:nvSpPr>
            <p:cNvPr id="536" name="object 58"/>
            <p:cNvSpPr/>
            <p:nvPr/>
          </p:nvSpPr>
          <p:spPr>
            <a:xfrm>
              <a:off x="2225160" y="4260240"/>
              <a:ext cx="372600" cy="1049040"/>
            </a:xfrm>
            <a:custGeom>
              <a:avLst/>
              <a:gdLst/>
              <a:ahLst/>
              <a:cxnLst/>
              <a:rect l="l" t="t" r="r" b="b"/>
              <a:pathLst>
                <a:path w="373380" h="1049654">
                  <a:moveTo>
                    <a:pt x="323265" y="50"/>
                  </a:moveTo>
                  <a:lnTo>
                    <a:pt x="319785" y="4064"/>
                  </a:lnTo>
                  <a:lnTo>
                    <a:pt x="320852" y="15824"/>
                  </a:lnTo>
                  <a:lnTo>
                    <a:pt x="324599" y="22250"/>
                  </a:lnTo>
                  <a:lnTo>
                    <a:pt x="328555" y="31514"/>
                  </a:lnTo>
                  <a:lnTo>
                    <a:pt x="333619" y="45642"/>
                  </a:lnTo>
                  <a:lnTo>
                    <a:pt x="339839" y="64223"/>
                  </a:lnTo>
                  <a:lnTo>
                    <a:pt x="342506" y="113957"/>
                  </a:lnTo>
                  <a:lnTo>
                    <a:pt x="339309" y="91209"/>
                  </a:lnTo>
                  <a:lnTo>
                    <a:pt x="337221" y="78282"/>
                  </a:lnTo>
                  <a:lnTo>
                    <a:pt x="320344" y="38733"/>
                  </a:lnTo>
                  <a:lnTo>
                    <a:pt x="287400" y="0"/>
                  </a:lnTo>
                  <a:lnTo>
                    <a:pt x="282206" y="1270"/>
                  </a:lnTo>
                  <a:lnTo>
                    <a:pt x="280733" y="6565"/>
                  </a:lnTo>
                  <a:lnTo>
                    <a:pt x="280581" y="8001"/>
                  </a:lnTo>
                  <a:lnTo>
                    <a:pt x="280746" y="9677"/>
                  </a:lnTo>
                  <a:lnTo>
                    <a:pt x="282369" y="16072"/>
                  </a:lnTo>
                  <a:lnTo>
                    <a:pt x="285521" y="22515"/>
                  </a:lnTo>
                  <a:lnTo>
                    <a:pt x="289425" y="28556"/>
                  </a:lnTo>
                  <a:lnTo>
                    <a:pt x="293306" y="33743"/>
                  </a:lnTo>
                  <a:lnTo>
                    <a:pt x="297735" y="40660"/>
                  </a:lnTo>
                  <a:lnTo>
                    <a:pt x="313435" y="82448"/>
                  </a:lnTo>
                  <a:lnTo>
                    <a:pt x="315828" y="110990"/>
                  </a:lnTo>
                  <a:lnTo>
                    <a:pt x="314972" y="116636"/>
                  </a:lnTo>
                  <a:lnTo>
                    <a:pt x="312950" y="111672"/>
                  </a:lnTo>
                  <a:lnTo>
                    <a:pt x="307882" y="86574"/>
                  </a:lnTo>
                  <a:lnTo>
                    <a:pt x="305003" y="76187"/>
                  </a:lnTo>
                  <a:lnTo>
                    <a:pt x="276388" y="39212"/>
                  </a:lnTo>
                  <a:lnTo>
                    <a:pt x="249999" y="22517"/>
                  </a:lnTo>
                  <a:lnTo>
                    <a:pt x="248559" y="26773"/>
                  </a:lnTo>
                  <a:lnTo>
                    <a:pt x="253338" y="36318"/>
                  </a:lnTo>
                  <a:lnTo>
                    <a:pt x="259923" y="46316"/>
                  </a:lnTo>
                  <a:lnTo>
                    <a:pt x="282346" y="79997"/>
                  </a:lnTo>
                  <a:lnTo>
                    <a:pt x="287374" y="102258"/>
                  </a:lnTo>
                  <a:lnTo>
                    <a:pt x="289467" y="113690"/>
                  </a:lnTo>
                  <a:lnTo>
                    <a:pt x="289004" y="117902"/>
                  </a:lnTo>
                  <a:lnTo>
                    <a:pt x="286359" y="118503"/>
                  </a:lnTo>
                  <a:lnTo>
                    <a:pt x="276924" y="106896"/>
                  </a:lnTo>
                  <a:lnTo>
                    <a:pt x="260664" y="82335"/>
                  </a:lnTo>
                  <a:lnTo>
                    <a:pt x="244818" y="60216"/>
                  </a:lnTo>
                  <a:lnTo>
                    <a:pt x="236626" y="55930"/>
                  </a:lnTo>
                  <a:lnTo>
                    <a:pt x="239372" y="70083"/>
                  </a:lnTo>
                  <a:lnTo>
                    <a:pt x="247965" y="90122"/>
                  </a:lnTo>
                  <a:lnTo>
                    <a:pt x="257509" y="109508"/>
                  </a:lnTo>
                  <a:lnTo>
                    <a:pt x="263105" y="121704"/>
                  </a:lnTo>
                  <a:lnTo>
                    <a:pt x="265604" y="136405"/>
                  </a:lnTo>
                  <a:lnTo>
                    <a:pt x="269609" y="166019"/>
                  </a:lnTo>
                  <a:lnTo>
                    <a:pt x="274169" y="202755"/>
                  </a:lnTo>
                  <a:lnTo>
                    <a:pt x="278333" y="238823"/>
                  </a:lnTo>
                  <a:lnTo>
                    <a:pt x="280596" y="248509"/>
                  </a:lnTo>
                  <a:lnTo>
                    <a:pt x="286718" y="264096"/>
                  </a:lnTo>
                  <a:lnTo>
                    <a:pt x="287159" y="270103"/>
                  </a:lnTo>
                  <a:lnTo>
                    <a:pt x="182879" y="705573"/>
                  </a:lnTo>
                  <a:lnTo>
                    <a:pt x="109085" y="812631"/>
                  </a:lnTo>
                  <a:lnTo>
                    <a:pt x="93317" y="834590"/>
                  </a:lnTo>
                  <a:lnTo>
                    <a:pt x="78600" y="854062"/>
                  </a:lnTo>
                  <a:lnTo>
                    <a:pt x="56508" y="884716"/>
                  </a:lnTo>
                  <a:lnTo>
                    <a:pt x="30580" y="922439"/>
                  </a:lnTo>
                  <a:lnTo>
                    <a:pt x="0" y="967955"/>
                  </a:lnTo>
                  <a:lnTo>
                    <a:pt x="136359" y="1049235"/>
                  </a:lnTo>
                  <a:lnTo>
                    <a:pt x="331012" y="730529"/>
                  </a:lnTo>
                  <a:lnTo>
                    <a:pt x="367141" y="288818"/>
                  </a:lnTo>
                  <a:lnTo>
                    <a:pt x="371885" y="233529"/>
                  </a:lnTo>
                  <a:lnTo>
                    <a:pt x="367372" y="98450"/>
                  </a:lnTo>
                  <a:lnTo>
                    <a:pt x="357747" y="55130"/>
                  </a:lnTo>
                  <a:lnTo>
                    <a:pt x="337894" y="12255"/>
                  </a:lnTo>
                  <a:lnTo>
                    <a:pt x="328799" y="2332"/>
                  </a:lnTo>
                  <a:lnTo>
                    <a:pt x="323265" y="50"/>
                  </a:lnTo>
                  <a:close/>
                </a:path>
              </a:pathLst>
            </a:custGeom>
            <a:solidFill>
              <a:srgbClr val="F18D92"/>
            </a:solidFill>
            <a:ln w="0">
              <a:noFill/>
            </a:ln>
          </p:spPr>
          <p:style>
            <a:lnRef idx="0">
              <a:scrgbClr r="0" g="0" b="0"/>
            </a:lnRef>
            <a:fillRef idx="0">
              <a:scrgbClr r="0" g="0" b="0"/>
            </a:fillRef>
            <a:effectRef idx="0">
              <a:scrgbClr r="0" g="0" b="0"/>
            </a:effectRef>
            <a:fontRef idx="minor"/>
          </p:style>
        </p:sp>
        <p:pic>
          <p:nvPicPr>
            <p:cNvPr id="537" name="object 59"/>
            <p:cNvPicPr/>
            <p:nvPr/>
          </p:nvPicPr>
          <p:blipFill>
            <a:blip r:embed="rId9"/>
            <a:stretch/>
          </p:blipFill>
          <p:spPr>
            <a:xfrm>
              <a:off x="1039320" y="7087680"/>
              <a:ext cx="185400" cy="249480"/>
            </a:xfrm>
            <a:prstGeom prst="rect">
              <a:avLst/>
            </a:prstGeom>
            <a:ln w="0">
              <a:noFill/>
            </a:ln>
          </p:spPr>
        </p:pic>
        <p:sp>
          <p:nvSpPr>
            <p:cNvPr id="538" name="object 60"/>
            <p:cNvSpPr/>
            <p:nvPr/>
          </p:nvSpPr>
          <p:spPr>
            <a:xfrm>
              <a:off x="1681920" y="7306560"/>
              <a:ext cx="186480" cy="347760"/>
            </a:xfrm>
            <a:custGeom>
              <a:avLst/>
              <a:gdLst/>
              <a:ahLst/>
              <a:cxnLst/>
              <a:rect l="l" t="t" r="r" b="b"/>
              <a:pathLst>
                <a:path w="187325" h="348615">
                  <a:moveTo>
                    <a:pt x="108623" y="0"/>
                  </a:moveTo>
                  <a:lnTo>
                    <a:pt x="82665" y="22560"/>
                  </a:lnTo>
                  <a:lnTo>
                    <a:pt x="58621" y="42190"/>
                  </a:lnTo>
                  <a:lnTo>
                    <a:pt x="32422" y="57794"/>
                  </a:lnTo>
                  <a:lnTo>
                    <a:pt x="0" y="68275"/>
                  </a:lnTo>
                  <a:lnTo>
                    <a:pt x="38843" y="127985"/>
                  </a:lnTo>
                  <a:lnTo>
                    <a:pt x="67400" y="175037"/>
                  </a:lnTo>
                  <a:lnTo>
                    <a:pt x="85416" y="208821"/>
                  </a:lnTo>
                  <a:lnTo>
                    <a:pt x="92633" y="228726"/>
                  </a:lnTo>
                  <a:lnTo>
                    <a:pt x="90648" y="248266"/>
                  </a:lnTo>
                  <a:lnTo>
                    <a:pt x="77365" y="316368"/>
                  </a:lnTo>
                  <a:lnTo>
                    <a:pt x="73558" y="348373"/>
                  </a:lnTo>
                  <a:lnTo>
                    <a:pt x="102577" y="316608"/>
                  </a:lnTo>
                  <a:lnTo>
                    <a:pt x="124952" y="277158"/>
                  </a:lnTo>
                  <a:lnTo>
                    <a:pt x="144178" y="234008"/>
                  </a:lnTo>
                  <a:lnTo>
                    <a:pt x="163749" y="191144"/>
                  </a:lnTo>
                  <a:lnTo>
                    <a:pt x="187159" y="152552"/>
                  </a:lnTo>
                  <a:lnTo>
                    <a:pt x="183077" y="148566"/>
                  </a:lnTo>
                  <a:lnTo>
                    <a:pt x="169221" y="137521"/>
                  </a:lnTo>
                  <a:lnTo>
                    <a:pt x="165239" y="133578"/>
                  </a:lnTo>
                  <a:lnTo>
                    <a:pt x="157761" y="119834"/>
                  </a:lnTo>
                  <a:lnTo>
                    <a:pt x="143808" y="91292"/>
                  </a:lnTo>
                  <a:lnTo>
                    <a:pt x="126416" y="50498"/>
                  </a:lnTo>
                  <a:lnTo>
                    <a:pt x="108623" y="0"/>
                  </a:lnTo>
                  <a:close/>
                </a:path>
              </a:pathLst>
            </a:custGeom>
            <a:solidFill>
              <a:srgbClr val="F18D92"/>
            </a:solidFill>
            <a:ln w="0">
              <a:noFill/>
            </a:ln>
          </p:spPr>
          <p:style>
            <a:lnRef idx="0">
              <a:scrgbClr r="0" g="0" b="0"/>
            </a:lnRef>
            <a:fillRef idx="0">
              <a:scrgbClr r="0" g="0" b="0"/>
            </a:fillRef>
            <a:effectRef idx="0">
              <a:scrgbClr r="0" g="0" b="0"/>
            </a:effectRef>
            <a:fontRef idx="minor"/>
          </p:style>
        </p:sp>
        <p:sp>
          <p:nvSpPr>
            <p:cNvPr id="539" name="object 61"/>
            <p:cNvSpPr/>
            <p:nvPr/>
          </p:nvSpPr>
          <p:spPr>
            <a:xfrm>
              <a:off x="898920" y="7264440"/>
              <a:ext cx="1052640" cy="506160"/>
            </a:xfrm>
            <a:custGeom>
              <a:avLst/>
              <a:gdLst/>
              <a:ahLst/>
              <a:cxnLst/>
              <a:rect l="l" t="t" r="r" b="b"/>
              <a:pathLst>
                <a:path w="1053464" h="506729">
                  <a:moveTo>
                    <a:pt x="364832" y="87541"/>
                  </a:moveTo>
                  <a:lnTo>
                    <a:pt x="363118" y="74333"/>
                  </a:lnTo>
                  <a:lnTo>
                    <a:pt x="359016" y="60528"/>
                  </a:lnTo>
                  <a:lnTo>
                    <a:pt x="349097" y="31813"/>
                  </a:lnTo>
                  <a:lnTo>
                    <a:pt x="344639" y="18313"/>
                  </a:lnTo>
                  <a:lnTo>
                    <a:pt x="337591" y="7696"/>
                  </a:lnTo>
                  <a:lnTo>
                    <a:pt x="325983" y="1524"/>
                  </a:lnTo>
                  <a:lnTo>
                    <a:pt x="312369" y="0"/>
                  </a:lnTo>
                  <a:lnTo>
                    <a:pt x="299275" y="3314"/>
                  </a:lnTo>
                  <a:lnTo>
                    <a:pt x="257632" y="19939"/>
                  </a:lnTo>
                  <a:lnTo>
                    <a:pt x="233794" y="22326"/>
                  </a:lnTo>
                  <a:lnTo>
                    <a:pt x="217474" y="17602"/>
                  </a:lnTo>
                  <a:lnTo>
                    <a:pt x="198386" y="12903"/>
                  </a:lnTo>
                  <a:lnTo>
                    <a:pt x="169697" y="20129"/>
                  </a:lnTo>
                  <a:lnTo>
                    <a:pt x="126060" y="41148"/>
                  </a:lnTo>
                  <a:lnTo>
                    <a:pt x="77381" y="69811"/>
                  </a:lnTo>
                  <a:lnTo>
                    <a:pt x="33553" y="99974"/>
                  </a:lnTo>
                  <a:lnTo>
                    <a:pt x="4457" y="125476"/>
                  </a:lnTo>
                  <a:lnTo>
                    <a:pt x="0" y="140157"/>
                  </a:lnTo>
                  <a:lnTo>
                    <a:pt x="26492" y="143141"/>
                  </a:lnTo>
                  <a:lnTo>
                    <a:pt x="79514" y="140830"/>
                  </a:lnTo>
                  <a:lnTo>
                    <a:pt x="148069" y="134848"/>
                  </a:lnTo>
                  <a:lnTo>
                    <a:pt x="221183" y="126822"/>
                  </a:lnTo>
                  <a:lnTo>
                    <a:pt x="287845" y="118389"/>
                  </a:lnTo>
                  <a:lnTo>
                    <a:pt x="337070" y="111163"/>
                  </a:lnTo>
                  <a:lnTo>
                    <a:pt x="363347" y="97307"/>
                  </a:lnTo>
                  <a:lnTo>
                    <a:pt x="364832" y="87541"/>
                  </a:lnTo>
                  <a:close/>
                  <a:moveTo>
                    <a:pt x="1052931" y="234124"/>
                  </a:moveTo>
                  <a:lnTo>
                    <a:pt x="1019251" y="200990"/>
                  </a:lnTo>
                  <a:lnTo>
                    <a:pt x="990981" y="187769"/>
                  </a:lnTo>
                  <a:lnTo>
                    <a:pt x="977836" y="181406"/>
                  </a:lnTo>
                  <a:lnTo>
                    <a:pt x="935177" y="202272"/>
                  </a:lnTo>
                  <a:lnTo>
                    <a:pt x="918654" y="242671"/>
                  </a:lnTo>
                  <a:lnTo>
                    <a:pt x="903884" y="260807"/>
                  </a:lnTo>
                  <a:lnTo>
                    <a:pt x="854621" y="311467"/>
                  </a:lnTo>
                  <a:lnTo>
                    <a:pt x="837247" y="370027"/>
                  </a:lnTo>
                  <a:lnTo>
                    <a:pt x="824280" y="434975"/>
                  </a:lnTo>
                  <a:lnTo>
                    <a:pt x="819785" y="486879"/>
                  </a:lnTo>
                  <a:lnTo>
                    <a:pt x="827887" y="506361"/>
                  </a:lnTo>
                  <a:lnTo>
                    <a:pt x="900417" y="448183"/>
                  </a:lnTo>
                  <a:lnTo>
                    <a:pt x="943178" y="396455"/>
                  </a:lnTo>
                  <a:lnTo>
                    <a:pt x="984288" y="340791"/>
                  </a:lnTo>
                  <a:lnTo>
                    <a:pt x="1019263" y="289598"/>
                  </a:lnTo>
                  <a:lnTo>
                    <a:pt x="1043635" y="251244"/>
                  </a:lnTo>
                  <a:lnTo>
                    <a:pt x="1052931" y="234124"/>
                  </a:lnTo>
                  <a:close/>
                </a:path>
              </a:pathLst>
            </a:custGeom>
            <a:solidFill>
              <a:srgbClr val="20234A"/>
            </a:solidFill>
            <a:ln w="0">
              <a:noFill/>
            </a:ln>
          </p:spPr>
          <p:style>
            <a:lnRef idx="0">
              <a:scrgbClr r="0" g="0" b="0"/>
            </a:lnRef>
            <a:fillRef idx="0">
              <a:scrgbClr r="0" g="0" b="0"/>
            </a:fillRef>
            <a:effectRef idx="0">
              <a:scrgbClr r="0" g="0" b="0"/>
            </a:effectRef>
            <a:fontRef idx="minor"/>
          </p:style>
        </p:sp>
        <p:sp>
          <p:nvSpPr>
            <p:cNvPr id="540" name="object 62"/>
            <p:cNvSpPr/>
            <p:nvPr/>
          </p:nvSpPr>
          <p:spPr>
            <a:xfrm>
              <a:off x="1031400" y="6087960"/>
              <a:ext cx="1076400" cy="1068120"/>
            </a:xfrm>
            <a:custGeom>
              <a:avLst/>
              <a:gdLst/>
              <a:ahLst/>
              <a:cxnLst/>
              <a:rect l="l" t="t" r="r" b="b"/>
              <a:pathLst>
                <a:path w="1076960" h="1068704">
                  <a:moveTo>
                    <a:pt x="738190" y="0"/>
                  </a:moveTo>
                  <a:lnTo>
                    <a:pt x="630070" y="47464"/>
                  </a:lnTo>
                  <a:lnTo>
                    <a:pt x="389769" y="156208"/>
                  </a:lnTo>
                  <a:lnTo>
                    <a:pt x="143377" y="275761"/>
                  </a:lnTo>
                  <a:lnTo>
                    <a:pt x="16983" y="355650"/>
                  </a:lnTo>
                  <a:lnTo>
                    <a:pt x="4912" y="405063"/>
                  </a:lnTo>
                  <a:lnTo>
                    <a:pt x="1668" y="443452"/>
                  </a:lnTo>
                  <a:lnTo>
                    <a:pt x="82" y="489233"/>
                  </a:lnTo>
                  <a:lnTo>
                    <a:pt x="0" y="541110"/>
                  </a:lnTo>
                  <a:lnTo>
                    <a:pt x="1268" y="597785"/>
                  </a:lnTo>
                  <a:lnTo>
                    <a:pt x="3735" y="657961"/>
                  </a:lnTo>
                  <a:lnTo>
                    <a:pt x="7247" y="720342"/>
                  </a:lnTo>
                  <a:lnTo>
                    <a:pt x="11650" y="783630"/>
                  </a:lnTo>
                  <a:lnTo>
                    <a:pt x="16792" y="846528"/>
                  </a:lnTo>
                  <a:lnTo>
                    <a:pt x="22519" y="907740"/>
                  </a:lnTo>
                  <a:lnTo>
                    <a:pt x="28679" y="965968"/>
                  </a:lnTo>
                  <a:lnTo>
                    <a:pt x="35119" y="1019916"/>
                  </a:lnTo>
                  <a:lnTo>
                    <a:pt x="41684" y="1068285"/>
                  </a:lnTo>
                  <a:lnTo>
                    <a:pt x="80013" y="1067601"/>
                  </a:lnTo>
                  <a:lnTo>
                    <a:pt x="124647" y="1059664"/>
                  </a:lnTo>
                  <a:lnTo>
                    <a:pt x="168986" y="1047481"/>
                  </a:lnTo>
                  <a:lnTo>
                    <a:pt x="206429" y="1034059"/>
                  </a:lnTo>
                  <a:lnTo>
                    <a:pt x="208413" y="940366"/>
                  </a:lnTo>
                  <a:lnTo>
                    <a:pt x="212636" y="853589"/>
                  </a:lnTo>
                  <a:lnTo>
                    <a:pt x="222302" y="723734"/>
                  </a:lnTo>
                  <a:lnTo>
                    <a:pt x="240617" y="500811"/>
                  </a:lnTo>
                  <a:lnTo>
                    <a:pt x="652580" y="426275"/>
                  </a:lnTo>
                  <a:lnTo>
                    <a:pt x="1076836" y="105333"/>
                  </a:lnTo>
                  <a:lnTo>
                    <a:pt x="738190" y="0"/>
                  </a:lnTo>
                  <a:close/>
                </a:path>
              </a:pathLst>
            </a:custGeom>
            <a:solidFill>
              <a:srgbClr val="B9D0EE"/>
            </a:solidFill>
            <a:ln w="0">
              <a:noFill/>
            </a:ln>
          </p:spPr>
          <p:style>
            <a:lnRef idx="0">
              <a:scrgbClr r="0" g="0" b="0"/>
            </a:lnRef>
            <a:fillRef idx="0">
              <a:scrgbClr r="0" g="0" b="0"/>
            </a:fillRef>
            <a:effectRef idx="0">
              <a:scrgbClr r="0" g="0" b="0"/>
            </a:effectRef>
            <a:fontRef idx="minor"/>
          </p:style>
        </p:sp>
        <p:sp>
          <p:nvSpPr>
            <p:cNvPr id="541" name="object 63"/>
            <p:cNvSpPr/>
            <p:nvPr/>
          </p:nvSpPr>
          <p:spPr>
            <a:xfrm>
              <a:off x="1320120" y="6037920"/>
              <a:ext cx="843840" cy="1381680"/>
            </a:xfrm>
            <a:custGeom>
              <a:avLst/>
              <a:gdLst/>
              <a:ahLst/>
              <a:cxnLst/>
              <a:rect l="l" t="t" r="r" b="b"/>
              <a:pathLst>
                <a:path w="844550" h="1382395">
                  <a:moveTo>
                    <a:pt x="556501" y="0"/>
                  </a:moveTo>
                  <a:lnTo>
                    <a:pt x="546482" y="70626"/>
                  </a:lnTo>
                  <a:lnTo>
                    <a:pt x="527853" y="111280"/>
                  </a:lnTo>
                  <a:lnTo>
                    <a:pt x="486201" y="160212"/>
                  </a:lnTo>
                  <a:lnTo>
                    <a:pt x="288440" y="384072"/>
                  </a:lnTo>
                  <a:lnTo>
                    <a:pt x="242471" y="436651"/>
                  </a:lnTo>
                  <a:lnTo>
                    <a:pt x="197172" y="489031"/>
                  </a:lnTo>
                  <a:lnTo>
                    <a:pt x="153747" y="540015"/>
                  </a:lnTo>
                  <a:lnTo>
                    <a:pt x="113401" y="588401"/>
                  </a:lnTo>
                  <a:lnTo>
                    <a:pt x="77339" y="632990"/>
                  </a:lnTo>
                  <a:lnTo>
                    <a:pt x="46763" y="672582"/>
                  </a:lnTo>
                  <a:lnTo>
                    <a:pt x="22878" y="705976"/>
                  </a:lnTo>
                  <a:lnTo>
                    <a:pt x="0" y="749376"/>
                  </a:lnTo>
                  <a:lnTo>
                    <a:pt x="1299" y="773213"/>
                  </a:lnTo>
                  <a:lnTo>
                    <a:pt x="26371" y="843351"/>
                  </a:lnTo>
                  <a:lnTo>
                    <a:pt x="48035" y="887217"/>
                  </a:lnTo>
                  <a:lnTo>
                    <a:pt x="74376" y="935327"/>
                  </a:lnTo>
                  <a:lnTo>
                    <a:pt x="104340" y="986462"/>
                  </a:lnTo>
                  <a:lnTo>
                    <a:pt x="136871" y="1039405"/>
                  </a:lnTo>
                  <a:lnTo>
                    <a:pt x="170914" y="1092939"/>
                  </a:lnTo>
                  <a:lnTo>
                    <a:pt x="205415" y="1145848"/>
                  </a:lnTo>
                  <a:lnTo>
                    <a:pt x="239317" y="1196913"/>
                  </a:lnTo>
                  <a:lnTo>
                    <a:pt x="326885" y="1326882"/>
                  </a:lnTo>
                  <a:lnTo>
                    <a:pt x="347843" y="1358406"/>
                  </a:lnTo>
                  <a:lnTo>
                    <a:pt x="362927" y="1382001"/>
                  </a:lnTo>
                  <a:lnTo>
                    <a:pt x="399367" y="1364769"/>
                  </a:lnTo>
                  <a:lnTo>
                    <a:pt x="435968" y="1340380"/>
                  </a:lnTo>
                  <a:lnTo>
                    <a:pt x="469841" y="1312299"/>
                  </a:lnTo>
                  <a:lnTo>
                    <a:pt x="498094" y="1283995"/>
                  </a:lnTo>
                  <a:lnTo>
                    <a:pt x="458739" y="1201198"/>
                  </a:lnTo>
                  <a:lnTo>
                    <a:pt x="424526" y="1122543"/>
                  </a:lnTo>
                  <a:lnTo>
                    <a:pt x="376468" y="1002078"/>
                  </a:lnTo>
                  <a:lnTo>
                    <a:pt x="295579" y="793851"/>
                  </a:lnTo>
                  <a:lnTo>
                    <a:pt x="357775" y="752165"/>
                  </a:lnTo>
                  <a:lnTo>
                    <a:pt x="500810" y="653335"/>
                  </a:lnTo>
                  <a:lnTo>
                    <a:pt x="659359" y="536708"/>
                  </a:lnTo>
                  <a:lnTo>
                    <a:pt x="768096" y="441629"/>
                  </a:lnTo>
                  <a:lnTo>
                    <a:pt x="815716" y="384276"/>
                  </a:lnTo>
                  <a:lnTo>
                    <a:pt x="838833" y="338748"/>
                  </a:lnTo>
                  <a:lnTo>
                    <a:pt x="843964" y="281279"/>
                  </a:lnTo>
                  <a:lnTo>
                    <a:pt x="837628" y="188099"/>
                  </a:lnTo>
                  <a:lnTo>
                    <a:pt x="773176" y="150482"/>
                  </a:lnTo>
                  <a:lnTo>
                    <a:pt x="556501" y="0"/>
                  </a:lnTo>
                  <a:close/>
                </a:path>
              </a:pathLst>
            </a:custGeom>
            <a:solidFill>
              <a:srgbClr val="DBE8F8"/>
            </a:solidFill>
            <a:ln w="0">
              <a:noFill/>
            </a:ln>
          </p:spPr>
          <p:style>
            <a:lnRef idx="0">
              <a:scrgbClr r="0" g="0" b="0"/>
            </a:lnRef>
            <a:fillRef idx="0">
              <a:scrgbClr r="0" g="0" b="0"/>
            </a:fillRef>
            <a:effectRef idx="0">
              <a:scrgbClr r="0" g="0" b="0"/>
            </a:effectRef>
            <a:fontRef idx="minor"/>
          </p:style>
        </p:sp>
        <p:sp>
          <p:nvSpPr>
            <p:cNvPr id="542" name="object 64"/>
            <p:cNvSpPr/>
            <p:nvPr/>
          </p:nvSpPr>
          <p:spPr>
            <a:xfrm>
              <a:off x="1623600" y="5168160"/>
              <a:ext cx="767160" cy="1067400"/>
            </a:xfrm>
            <a:custGeom>
              <a:avLst/>
              <a:gdLst/>
              <a:ahLst/>
              <a:cxnLst/>
              <a:rect l="l" t="t" r="r" b="b"/>
              <a:pathLst>
                <a:path w="767714" h="1068070">
                  <a:moveTo>
                    <a:pt x="620801" y="0"/>
                  </a:moveTo>
                  <a:lnTo>
                    <a:pt x="547385" y="72351"/>
                  </a:lnTo>
                  <a:lnTo>
                    <a:pt x="502488" y="112471"/>
                  </a:lnTo>
                  <a:lnTo>
                    <a:pt x="467725" y="134759"/>
                  </a:lnTo>
                  <a:lnTo>
                    <a:pt x="424713" y="153619"/>
                  </a:lnTo>
                  <a:lnTo>
                    <a:pt x="370047" y="170464"/>
                  </a:lnTo>
                  <a:lnTo>
                    <a:pt x="356069" y="172872"/>
                  </a:lnTo>
                  <a:lnTo>
                    <a:pt x="285704" y="147758"/>
                  </a:lnTo>
                  <a:lnTo>
                    <a:pt x="200837" y="88595"/>
                  </a:lnTo>
                  <a:lnTo>
                    <a:pt x="129420" y="28679"/>
                  </a:lnTo>
                  <a:lnTo>
                    <a:pt x="99402" y="1308"/>
                  </a:lnTo>
                  <a:lnTo>
                    <a:pt x="41464" y="79817"/>
                  </a:lnTo>
                  <a:lnTo>
                    <a:pt x="11796" y="122132"/>
                  </a:lnTo>
                  <a:lnTo>
                    <a:pt x="1081" y="142782"/>
                  </a:lnTo>
                  <a:lnTo>
                    <a:pt x="0" y="156298"/>
                  </a:lnTo>
                  <a:lnTo>
                    <a:pt x="18360" y="184548"/>
                  </a:lnTo>
                  <a:lnTo>
                    <a:pt x="58593" y="233476"/>
                  </a:lnTo>
                  <a:lnTo>
                    <a:pt x="100028" y="287186"/>
                  </a:lnTo>
                  <a:lnTo>
                    <a:pt x="121996" y="329780"/>
                  </a:lnTo>
                  <a:lnTo>
                    <a:pt x="129155" y="478596"/>
                  </a:lnTo>
                  <a:lnTo>
                    <a:pt x="123259" y="677251"/>
                  </a:lnTo>
                  <a:lnTo>
                    <a:pt x="113202" y="851147"/>
                  </a:lnTo>
                  <a:lnTo>
                    <a:pt x="107873" y="925690"/>
                  </a:lnTo>
                  <a:lnTo>
                    <a:pt x="217191" y="980220"/>
                  </a:lnTo>
                  <a:lnTo>
                    <a:pt x="361600" y="1025398"/>
                  </a:lnTo>
                  <a:lnTo>
                    <a:pt x="487531" y="1056192"/>
                  </a:lnTo>
                  <a:lnTo>
                    <a:pt x="541413" y="1067574"/>
                  </a:lnTo>
                  <a:lnTo>
                    <a:pt x="583350" y="654261"/>
                  </a:lnTo>
                  <a:lnTo>
                    <a:pt x="605491" y="441498"/>
                  </a:lnTo>
                  <a:lnTo>
                    <a:pt x="615183" y="361791"/>
                  </a:lnTo>
                  <a:lnTo>
                    <a:pt x="619772" y="347649"/>
                  </a:lnTo>
                  <a:lnTo>
                    <a:pt x="644175" y="318663"/>
                  </a:lnTo>
                  <a:lnTo>
                    <a:pt x="681060" y="267286"/>
                  </a:lnTo>
                  <a:lnTo>
                    <a:pt x="720491" y="208515"/>
                  </a:lnTo>
                  <a:lnTo>
                    <a:pt x="752535" y="157343"/>
                  </a:lnTo>
                  <a:lnTo>
                    <a:pt x="767257" y="128765"/>
                  </a:lnTo>
                  <a:lnTo>
                    <a:pt x="747845" y="93091"/>
                  </a:lnTo>
                  <a:lnTo>
                    <a:pt x="697115" y="50557"/>
                  </a:lnTo>
                  <a:lnTo>
                    <a:pt x="644842" y="14935"/>
                  </a:lnTo>
                  <a:lnTo>
                    <a:pt x="620801" y="0"/>
                  </a:lnTo>
                  <a:close/>
                </a:path>
              </a:pathLst>
            </a:custGeom>
            <a:solidFill>
              <a:srgbClr val="4356A2"/>
            </a:solidFill>
            <a:ln w="0">
              <a:noFill/>
            </a:ln>
          </p:spPr>
          <p:style>
            <a:lnRef idx="0">
              <a:scrgbClr r="0" g="0" b="0"/>
            </a:lnRef>
            <a:fillRef idx="0">
              <a:scrgbClr r="0" g="0" b="0"/>
            </a:fillRef>
            <a:effectRef idx="0">
              <a:scrgbClr r="0" g="0" b="0"/>
            </a:effectRef>
            <a:fontRef idx="minor"/>
          </p:style>
        </p:sp>
        <p:pic>
          <p:nvPicPr>
            <p:cNvPr id="543" name="object 65"/>
            <p:cNvPicPr/>
            <p:nvPr/>
          </p:nvPicPr>
          <p:blipFill>
            <a:blip r:embed="rId10"/>
            <a:stretch/>
          </p:blipFill>
          <p:spPr>
            <a:xfrm>
              <a:off x="1940040" y="5177520"/>
              <a:ext cx="136080" cy="235080"/>
            </a:xfrm>
            <a:prstGeom prst="rect">
              <a:avLst/>
            </a:prstGeom>
            <a:ln w="0">
              <a:noFill/>
            </a:ln>
          </p:spPr>
        </p:pic>
        <p:sp>
          <p:nvSpPr>
            <p:cNvPr id="544" name="object 66"/>
            <p:cNvSpPr/>
            <p:nvPr/>
          </p:nvSpPr>
          <p:spPr>
            <a:xfrm>
              <a:off x="1868040" y="5001480"/>
              <a:ext cx="217080" cy="293760"/>
            </a:xfrm>
            <a:custGeom>
              <a:avLst/>
              <a:gdLst/>
              <a:ahLst/>
              <a:cxnLst/>
              <a:rect l="l" t="t" r="r" b="b"/>
              <a:pathLst>
                <a:path w="217805" h="294639">
                  <a:moveTo>
                    <a:pt x="90097" y="0"/>
                  </a:moveTo>
                  <a:lnTo>
                    <a:pt x="51016" y="13384"/>
                  </a:lnTo>
                  <a:lnTo>
                    <a:pt x="25823" y="48209"/>
                  </a:lnTo>
                  <a:lnTo>
                    <a:pt x="12364" y="91393"/>
                  </a:lnTo>
                  <a:lnTo>
                    <a:pt x="67" y="146989"/>
                  </a:lnTo>
                  <a:lnTo>
                    <a:pt x="0" y="200441"/>
                  </a:lnTo>
                  <a:lnTo>
                    <a:pt x="14786" y="246287"/>
                  </a:lnTo>
                  <a:lnTo>
                    <a:pt x="38793" y="279270"/>
                  </a:lnTo>
                  <a:lnTo>
                    <a:pt x="66386" y="294132"/>
                  </a:lnTo>
                  <a:lnTo>
                    <a:pt x="93512" y="293408"/>
                  </a:lnTo>
                  <a:lnTo>
                    <a:pt x="161468" y="260818"/>
                  </a:lnTo>
                  <a:lnTo>
                    <a:pt x="190902" y="224071"/>
                  </a:lnTo>
                  <a:lnTo>
                    <a:pt x="209706" y="170434"/>
                  </a:lnTo>
                  <a:lnTo>
                    <a:pt x="217780" y="97778"/>
                  </a:lnTo>
                  <a:lnTo>
                    <a:pt x="211460" y="63415"/>
                  </a:lnTo>
                  <a:lnTo>
                    <a:pt x="168498" y="19897"/>
                  </a:lnTo>
                  <a:lnTo>
                    <a:pt x="115804" y="2219"/>
                  </a:lnTo>
                  <a:lnTo>
                    <a:pt x="90097" y="0"/>
                  </a:lnTo>
                  <a:close/>
                </a:path>
              </a:pathLst>
            </a:custGeom>
            <a:solidFill>
              <a:srgbClr val="F18D92"/>
            </a:solidFill>
            <a:ln w="0">
              <a:noFill/>
            </a:ln>
          </p:spPr>
          <p:style>
            <a:lnRef idx="0">
              <a:scrgbClr r="0" g="0" b="0"/>
            </a:lnRef>
            <a:fillRef idx="0">
              <a:scrgbClr r="0" g="0" b="0"/>
            </a:fillRef>
            <a:effectRef idx="0">
              <a:scrgbClr r="0" g="0" b="0"/>
            </a:effectRef>
            <a:fontRef idx="minor"/>
          </p:style>
        </p:sp>
        <p:sp>
          <p:nvSpPr>
            <p:cNvPr id="545" name="object 67"/>
            <p:cNvSpPr/>
            <p:nvPr/>
          </p:nvSpPr>
          <p:spPr>
            <a:xfrm>
              <a:off x="1863000" y="4905720"/>
              <a:ext cx="336960" cy="345960"/>
            </a:xfrm>
            <a:custGeom>
              <a:avLst/>
              <a:gdLst/>
              <a:ahLst/>
              <a:cxnLst/>
              <a:rect l="l" t="t" r="r" b="b"/>
              <a:pathLst>
                <a:path w="337819" h="346710">
                  <a:moveTo>
                    <a:pt x="166670" y="0"/>
                  </a:moveTo>
                  <a:lnTo>
                    <a:pt x="125231" y="2224"/>
                  </a:lnTo>
                  <a:lnTo>
                    <a:pt x="54050" y="15880"/>
                  </a:lnTo>
                  <a:lnTo>
                    <a:pt x="18826" y="35776"/>
                  </a:lnTo>
                  <a:lnTo>
                    <a:pt x="0" y="64927"/>
                  </a:lnTo>
                  <a:lnTo>
                    <a:pt x="1068" y="103729"/>
                  </a:lnTo>
                  <a:lnTo>
                    <a:pt x="21341" y="131938"/>
                  </a:lnTo>
                  <a:lnTo>
                    <a:pt x="55845" y="142607"/>
                  </a:lnTo>
                  <a:lnTo>
                    <a:pt x="97814" y="142254"/>
                  </a:lnTo>
                  <a:lnTo>
                    <a:pt x="140483" y="137402"/>
                  </a:lnTo>
                  <a:lnTo>
                    <a:pt x="177089" y="134570"/>
                  </a:lnTo>
                  <a:lnTo>
                    <a:pt x="200865" y="140279"/>
                  </a:lnTo>
                  <a:lnTo>
                    <a:pt x="209340" y="159699"/>
                  </a:lnTo>
                  <a:lnTo>
                    <a:pt x="201520" y="208497"/>
                  </a:lnTo>
                  <a:lnTo>
                    <a:pt x="209602" y="226995"/>
                  </a:lnTo>
                  <a:lnTo>
                    <a:pt x="220830" y="236594"/>
                  </a:lnTo>
                  <a:lnTo>
                    <a:pt x="222777" y="243314"/>
                  </a:lnTo>
                  <a:lnTo>
                    <a:pt x="219045" y="252959"/>
                  </a:lnTo>
                  <a:lnTo>
                    <a:pt x="213234" y="271331"/>
                  </a:lnTo>
                  <a:lnTo>
                    <a:pt x="208419" y="296913"/>
                  </a:lnTo>
                  <a:lnTo>
                    <a:pt x="205180" y="321124"/>
                  </a:lnTo>
                  <a:lnTo>
                    <a:pt x="202782" y="346248"/>
                  </a:lnTo>
                  <a:lnTo>
                    <a:pt x="277599" y="278248"/>
                  </a:lnTo>
                  <a:lnTo>
                    <a:pt x="316590" y="234209"/>
                  </a:lnTo>
                  <a:lnTo>
                    <a:pt x="332402" y="194893"/>
                  </a:lnTo>
                  <a:lnTo>
                    <a:pt x="337682" y="141067"/>
                  </a:lnTo>
                  <a:lnTo>
                    <a:pt x="331222" y="92118"/>
                  </a:lnTo>
                  <a:lnTo>
                    <a:pt x="308300" y="53387"/>
                  </a:lnTo>
                  <a:lnTo>
                    <a:pt x="273754" y="25060"/>
                  </a:lnTo>
                  <a:lnTo>
                    <a:pt x="232423" y="7323"/>
                  </a:lnTo>
                  <a:lnTo>
                    <a:pt x="189143" y="363"/>
                  </a:lnTo>
                  <a:lnTo>
                    <a:pt x="166670" y="0"/>
                  </a:lnTo>
                  <a:close/>
                </a:path>
              </a:pathLst>
            </a:custGeom>
            <a:solidFill>
              <a:srgbClr val="ED6D6C"/>
            </a:solidFill>
            <a:ln w="0">
              <a:noFill/>
            </a:ln>
          </p:spPr>
          <p:style>
            <a:lnRef idx="0">
              <a:scrgbClr r="0" g="0" b="0"/>
            </a:lnRef>
            <a:fillRef idx="0">
              <a:scrgbClr r="0" g="0" b="0"/>
            </a:fillRef>
            <a:effectRef idx="0">
              <a:scrgbClr r="0" g="0" b="0"/>
            </a:effectRef>
            <a:fontRef idx="minor"/>
          </p:style>
        </p:sp>
        <p:sp>
          <p:nvSpPr>
            <p:cNvPr id="546" name="object 68"/>
            <p:cNvSpPr/>
            <p:nvPr/>
          </p:nvSpPr>
          <p:spPr>
            <a:xfrm>
              <a:off x="2067840" y="5104800"/>
              <a:ext cx="47520" cy="77400"/>
            </a:xfrm>
            <a:custGeom>
              <a:avLst/>
              <a:gdLst/>
              <a:ahLst/>
              <a:cxnLst/>
              <a:rect l="l" t="t" r="r" b="b"/>
              <a:pathLst>
                <a:path w="48260" h="78104">
                  <a:moveTo>
                    <a:pt x="29836" y="0"/>
                  </a:moveTo>
                  <a:lnTo>
                    <a:pt x="398" y="35559"/>
                  </a:lnTo>
                  <a:lnTo>
                    <a:pt x="0" y="51031"/>
                  </a:lnTo>
                  <a:lnTo>
                    <a:pt x="3223" y="64187"/>
                  </a:lnTo>
                  <a:lnTo>
                    <a:pt x="9495" y="73659"/>
                  </a:lnTo>
                  <a:lnTo>
                    <a:pt x="18241" y="78079"/>
                  </a:lnTo>
                  <a:lnTo>
                    <a:pt x="27899" y="76377"/>
                  </a:lnTo>
                  <a:lnTo>
                    <a:pt x="36656" y="69121"/>
                  </a:lnTo>
                  <a:lnTo>
                    <a:pt x="43566" y="57457"/>
                  </a:lnTo>
                  <a:lnTo>
                    <a:pt x="47680" y="42532"/>
                  </a:lnTo>
                  <a:lnTo>
                    <a:pt x="48085" y="27060"/>
                  </a:lnTo>
                  <a:lnTo>
                    <a:pt x="44863" y="13903"/>
                  </a:lnTo>
                  <a:lnTo>
                    <a:pt x="38589" y="4427"/>
                  </a:lnTo>
                  <a:lnTo>
                    <a:pt x="29836" y="0"/>
                  </a:lnTo>
                  <a:close/>
                </a:path>
              </a:pathLst>
            </a:custGeom>
            <a:solidFill>
              <a:srgbClr val="F18D92"/>
            </a:solidFill>
            <a:ln w="0">
              <a:noFill/>
            </a:ln>
          </p:spPr>
          <p:style>
            <a:lnRef idx="0">
              <a:scrgbClr r="0" g="0" b="0"/>
            </a:lnRef>
            <a:fillRef idx="0">
              <a:scrgbClr r="0" g="0" b="0"/>
            </a:fillRef>
            <a:effectRef idx="0">
              <a:scrgbClr r="0" g="0" b="0"/>
            </a:effectRef>
            <a:fontRef idx="minor"/>
          </p:style>
        </p:sp>
        <p:pic>
          <p:nvPicPr>
            <p:cNvPr id="547" name="object 69"/>
            <p:cNvPicPr/>
            <p:nvPr/>
          </p:nvPicPr>
          <p:blipFill>
            <a:blip r:embed="rId11"/>
            <a:stretch/>
          </p:blipFill>
          <p:spPr>
            <a:xfrm>
              <a:off x="1442520" y="4483800"/>
              <a:ext cx="69840" cy="112320"/>
            </a:xfrm>
            <a:prstGeom prst="rect">
              <a:avLst/>
            </a:prstGeom>
            <a:ln w="0">
              <a:noFill/>
            </a:ln>
          </p:spPr>
        </p:pic>
        <p:sp>
          <p:nvSpPr>
            <p:cNvPr id="548" name="object 70"/>
            <p:cNvSpPr/>
            <p:nvPr/>
          </p:nvSpPr>
          <p:spPr>
            <a:xfrm>
              <a:off x="0" y="6975000"/>
              <a:ext cx="518040" cy="796680"/>
            </a:xfrm>
            <a:custGeom>
              <a:avLst/>
              <a:gdLst/>
              <a:ahLst/>
              <a:cxnLst/>
              <a:rect l="l" t="t" r="r" b="b"/>
              <a:pathLst>
                <a:path w="518795" h="797559">
                  <a:moveTo>
                    <a:pt x="96580" y="0"/>
                  </a:moveTo>
                  <a:lnTo>
                    <a:pt x="52214" y="4478"/>
                  </a:lnTo>
                  <a:lnTo>
                    <a:pt x="8280" y="13932"/>
                  </a:lnTo>
                  <a:lnTo>
                    <a:pt x="0" y="16720"/>
                  </a:lnTo>
                  <a:lnTo>
                    <a:pt x="0" y="790216"/>
                  </a:lnTo>
                  <a:lnTo>
                    <a:pt x="2428" y="791068"/>
                  </a:lnTo>
                  <a:lnTo>
                    <a:pt x="29412" y="797329"/>
                  </a:lnTo>
                  <a:lnTo>
                    <a:pt x="201272" y="797329"/>
                  </a:lnTo>
                  <a:lnTo>
                    <a:pt x="265285" y="778320"/>
                  </a:lnTo>
                  <a:lnTo>
                    <a:pt x="307087" y="758692"/>
                  </a:lnTo>
                  <a:lnTo>
                    <a:pt x="347190" y="733865"/>
                  </a:lnTo>
                  <a:lnTo>
                    <a:pt x="384171" y="704591"/>
                  </a:lnTo>
                  <a:lnTo>
                    <a:pt x="416841" y="671952"/>
                  </a:lnTo>
                  <a:lnTo>
                    <a:pt x="445127" y="636370"/>
                  </a:lnTo>
                  <a:lnTo>
                    <a:pt x="468953" y="598268"/>
                  </a:lnTo>
                  <a:lnTo>
                    <a:pt x="488247" y="558067"/>
                  </a:lnTo>
                  <a:lnTo>
                    <a:pt x="502934" y="516189"/>
                  </a:lnTo>
                  <a:lnTo>
                    <a:pt x="512940" y="473056"/>
                  </a:lnTo>
                  <a:lnTo>
                    <a:pt x="518193" y="429090"/>
                  </a:lnTo>
                  <a:lnTo>
                    <a:pt x="518617" y="384713"/>
                  </a:lnTo>
                  <a:lnTo>
                    <a:pt x="514139" y="340347"/>
                  </a:lnTo>
                  <a:lnTo>
                    <a:pt x="504685" y="296414"/>
                  </a:lnTo>
                  <a:lnTo>
                    <a:pt x="490181" y="253336"/>
                  </a:lnTo>
                  <a:lnTo>
                    <a:pt x="470554" y="211535"/>
                  </a:lnTo>
                  <a:lnTo>
                    <a:pt x="445729" y="171432"/>
                  </a:lnTo>
                  <a:lnTo>
                    <a:pt x="416457" y="134451"/>
                  </a:lnTo>
                  <a:lnTo>
                    <a:pt x="383820" y="101780"/>
                  </a:lnTo>
                  <a:lnTo>
                    <a:pt x="348240" y="73494"/>
                  </a:lnTo>
                  <a:lnTo>
                    <a:pt x="310138" y="49667"/>
                  </a:lnTo>
                  <a:lnTo>
                    <a:pt x="269937" y="30372"/>
                  </a:lnTo>
                  <a:lnTo>
                    <a:pt x="228058" y="15684"/>
                  </a:lnTo>
                  <a:lnTo>
                    <a:pt x="184925" y="5677"/>
                  </a:lnTo>
                  <a:lnTo>
                    <a:pt x="140958" y="424"/>
                  </a:lnTo>
                  <a:lnTo>
                    <a:pt x="96580" y="0"/>
                  </a:lnTo>
                  <a:close/>
                </a:path>
              </a:pathLst>
            </a:custGeom>
            <a:solidFill>
              <a:srgbClr val="DBE8F8"/>
            </a:solidFill>
            <a:ln w="0">
              <a:noFill/>
            </a:ln>
          </p:spPr>
          <p:style>
            <a:lnRef idx="0">
              <a:scrgbClr r="0" g="0" b="0"/>
            </a:lnRef>
            <a:fillRef idx="0">
              <a:scrgbClr r="0" g="0" b="0"/>
            </a:fillRef>
            <a:effectRef idx="0">
              <a:scrgbClr r="0" g="0" b="0"/>
            </a:effectRef>
            <a:fontRef idx="minor"/>
          </p:style>
        </p:sp>
        <p:sp>
          <p:nvSpPr>
            <p:cNvPr id="549" name="object 71"/>
            <p:cNvSpPr/>
            <p:nvPr/>
          </p:nvSpPr>
          <p:spPr>
            <a:xfrm>
              <a:off x="0" y="7039800"/>
              <a:ext cx="453240" cy="676800"/>
            </a:xfrm>
            <a:custGeom>
              <a:avLst/>
              <a:gdLst/>
              <a:ahLst/>
              <a:cxnLst/>
              <a:rect l="l" t="t" r="r" b="b"/>
              <a:pathLst>
                <a:path w="454025" h="677545">
                  <a:moveTo>
                    <a:pt x="130626" y="0"/>
                  </a:moveTo>
                  <a:lnTo>
                    <a:pt x="87151" y="778"/>
                  </a:lnTo>
                  <a:lnTo>
                    <a:pt x="43849" y="7184"/>
                  </a:lnTo>
                  <a:lnTo>
                    <a:pt x="1283" y="19316"/>
                  </a:lnTo>
                  <a:lnTo>
                    <a:pt x="0" y="19874"/>
                  </a:lnTo>
                  <a:lnTo>
                    <a:pt x="0" y="656428"/>
                  </a:lnTo>
                  <a:lnTo>
                    <a:pt x="14635" y="662018"/>
                  </a:lnTo>
                  <a:lnTo>
                    <a:pt x="56770" y="672198"/>
                  </a:lnTo>
                  <a:lnTo>
                    <a:pt x="99856" y="676949"/>
                  </a:lnTo>
                  <a:lnTo>
                    <a:pt x="143330" y="676170"/>
                  </a:lnTo>
                  <a:lnTo>
                    <a:pt x="186632" y="669764"/>
                  </a:lnTo>
                  <a:lnTo>
                    <a:pt x="229198" y="657633"/>
                  </a:lnTo>
                  <a:lnTo>
                    <a:pt x="270466" y="639677"/>
                  </a:lnTo>
                  <a:lnTo>
                    <a:pt x="309874" y="615798"/>
                  </a:lnTo>
                  <a:lnTo>
                    <a:pt x="345729" y="586855"/>
                  </a:lnTo>
                  <a:lnTo>
                    <a:pt x="376646" y="554150"/>
                  </a:lnTo>
                  <a:lnTo>
                    <a:pt x="402526" y="518244"/>
                  </a:lnTo>
                  <a:lnTo>
                    <a:pt x="423272" y="479700"/>
                  </a:lnTo>
                  <a:lnTo>
                    <a:pt x="438784" y="439079"/>
                  </a:lnTo>
                  <a:lnTo>
                    <a:pt x="448965" y="396945"/>
                  </a:lnTo>
                  <a:lnTo>
                    <a:pt x="453715" y="353859"/>
                  </a:lnTo>
                  <a:lnTo>
                    <a:pt x="452937" y="310384"/>
                  </a:lnTo>
                  <a:lnTo>
                    <a:pt x="446531" y="267083"/>
                  </a:lnTo>
                  <a:lnTo>
                    <a:pt x="434399" y="224516"/>
                  </a:lnTo>
                  <a:lnTo>
                    <a:pt x="416443" y="183248"/>
                  </a:lnTo>
                  <a:lnTo>
                    <a:pt x="392564" y="143840"/>
                  </a:lnTo>
                  <a:lnTo>
                    <a:pt x="363622" y="107986"/>
                  </a:lnTo>
                  <a:lnTo>
                    <a:pt x="330917" y="77069"/>
                  </a:lnTo>
                  <a:lnTo>
                    <a:pt x="295011" y="51189"/>
                  </a:lnTo>
                  <a:lnTo>
                    <a:pt x="256466" y="30443"/>
                  </a:lnTo>
                  <a:lnTo>
                    <a:pt x="215846" y="14930"/>
                  </a:lnTo>
                  <a:lnTo>
                    <a:pt x="173711" y="4750"/>
                  </a:lnTo>
                  <a:lnTo>
                    <a:pt x="130626" y="0"/>
                  </a:lnTo>
                  <a:close/>
                </a:path>
              </a:pathLst>
            </a:custGeom>
            <a:solidFill>
              <a:srgbClr val="89B3E0"/>
            </a:solidFill>
            <a:ln w="0">
              <a:noFill/>
            </a:ln>
          </p:spPr>
          <p:style>
            <a:lnRef idx="0">
              <a:scrgbClr r="0" g="0" b="0"/>
            </a:lnRef>
            <a:fillRef idx="0">
              <a:scrgbClr r="0" g="0" b="0"/>
            </a:fillRef>
            <a:effectRef idx="0">
              <a:scrgbClr r="0" g="0" b="0"/>
            </a:effectRef>
            <a:fontRef idx="minor"/>
          </p:style>
        </p:sp>
        <p:sp>
          <p:nvSpPr>
            <p:cNvPr id="550" name="object 72"/>
            <p:cNvSpPr/>
            <p:nvPr/>
          </p:nvSpPr>
          <p:spPr>
            <a:xfrm>
              <a:off x="0" y="7131600"/>
              <a:ext cx="271080" cy="484560"/>
            </a:xfrm>
            <a:custGeom>
              <a:avLst/>
              <a:gdLst/>
              <a:ahLst/>
              <a:cxnLst/>
              <a:rect l="l" t="t" r="r" b="b"/>
              <a:pathLst>
                <a:path w="271780" h="485140">
                  <a:moveTo>
                    <a:pt x="200036" y="430402"/>
                  </a:moveTo>
                  <a:lnTo>
                    <a:pt x="139583" y="430402"/>
                  </a:lnTo>
                  <a:lnTo>
                    <a:pt x="154353" y="485000"/>
                  </a:lnTo>
                  <a:lnTo>
                    <a:pt x="210677" y="469760"/>
                  </a:lnTo>
                  <a:lnTo>
                    <a:pt x="200036" y="430402"/>
                  </a:lnTo>
                  <a:close/>
                  <a:moveTo>
                    <a:pt x="71257" y="365798"/>
                  </a:moveTo>
                  <a:lnTo>
                    <a:pt x="57105" y="367879"/>
                  </a:lnTo>
                  <a:lnTo>
                    <a:pt x="45442" y="375223"/>
                  </a:lnTo>
                  <a:lnTo>
                    <a:pt x="37569" y="386559"/>
                  </a:lnTo>
                  <a:lnTo>
                    <a:pt x="34782" y="400621"/>
                  </a:lnTo>
                  <a:lnTo>
                    <a:pt x="34820" y="402805"/>
                  </a:lnTo>
                  <a:lnTo>
                    <a:pt x="67447" y="436740"/>
                  </a:lnTo>
                  <a:lnTo>
                    <a:pt x="84369" y="437003"/>
                  </a:lnTo>
                  <a:lnTo>
                    <a:pt x="102295" y="436076"/>
                  </a:lnTo>
                  <a:lnTo>
                    <a:pt x="120832" y="433897"/>
                  </a:lnTo>
                  <a:lnTo>
                    <a:pt x="139583" y="430402"/>
                  </a:lnTo>
                  <a:lnTo>
                    <a:pt x="200036" y="430402"/>
                  </a:lnTo>
                  <a:lnTo>
                    <a:pt x="194828" y="411137"/>
                  </a:lnTo>
                  <a:lnTo>
                    <a:pt x="234833" y="385006"/>
                  </a:lnTo>
                  <a:lnTo>
                    <a:pt x="249494" y="366261"/>
                  </a:lnTo>
                  <a:lnTo>
                    <a:pt x="86867" y="366261"/>
                  </a:lnTo>
                  <a:lnTo>
                    <a:pt x="71257" y="365798"/>
                  </a:lnTo>
                  <a:close/>
                  <a:moveTo>
                    <a:pt x="86725" y="0"/>
                  </a:moveTo>
                  <a:lnTo>
                    <a:pt x="30401" y="15239"/>
                  </a:lnTo>
                  <a:lnTo>
                    <a:pt x="45158" y="69837"/>
                  </a:lnTo>
                  <a:lnTo>
                    <a:pt x="7817" y="94922"/>
                  </a:lnTo>
                  <a:lnTo>
                    <a:pt x="0" y="104871"/>
                  </a:lnTo>
                  <a:lnTo>
                    <a:pt x="0" y="238788"/>
                  </a:lnTo>
                  <a:lnTo>
                    <a:pt x="22139" y="256384"/>
                  </a:lnTo>
                  <a:lnTo>
                    <a:pt x="60798" y="269665"/>
                  </a:lnTo>
                  <a:lnTo>
                    <a:pt x="107591" y="275602"/>
                  </a:lnTo>
                  <a:lnTo>
                    <a:pt x="137976" y="278980"/>
                  </a:lnTo>
                  <a:lnTo>
                    <a:pt x="160007" y="285251"/>
                  </a:lnTo>
                  <a:lnTo>
                    <a:pt x="174443" y="295080"/>
                  </a:lnTo>
                  <a:lnTo>
                    <a:pt x="182039" y="309130"/>
                  </a:lnTo>
                  <a:lnTo>
                    <a:pt x="182156" y="325481"/>
                  </a:lnTo>
                  <a:lnTo>
                    <a:pt x="173889" y="339705"/>
                  </a:lnTo>
                  <a:lnTo>
                    <a:pt x="136497" y="359689"/>
                  </a:lnTo>
                  <a:lnTo>
                    <a:pt x="86867" y="366261"/>
                  </a:lnTo>
                  <a:lnTo>
                    <a:pt x="249494" y="366261"/>
                  </a:lnTo>
                  <a:lnTo>
                    <a:pt x="260404" y="352312"/>
                  </a:lnTo>
                  <a:lnTo>
                    <a:pt x="271573" y="315534"/>
                  </a:lnTo>
                  <a:lnTo>
                    <a:pt x="268373" y="277152"/>
                  </a:lnTo>
                  <a:lnTo>
                    <a:pt x="228697" y="219108"/>
                  </a:lnTo>
                  <a:lnTo>
                    <a:pt x="192505" y="203473"/>
                  </a:lnTo>
                  <a:lnTo>
                    <a:pt x="143329" y="195630"/>
                  </a:lnTo>
                  <a:lnTo>
                    <a:pt x="108480" y="191303"/>
                  </a:lnTo>
                  <a:lnTo>
                    <a:pt x="83903" y="185412"/>
                  </a:lnTo>
                  <a:lnTo>
                    <a:pt x="68456" y="176937"/>
                  </a:lnTo>
                  <a:lnTo>
                    <a:pt x="60995" y="164858"/>
                  </a:lnTo>
                  <a:lnTo>
                    <a:pt x="60267" y="152368"/>
                  </a:lnTo>
                  <a:lnTo>
                    <a:pt x="65713" y="139833"/>
                  </a:lnTo>
                  <a:lnTo>
                    <a:pt x="101711" y="119303"/>
                  </a:lnTo>
                  <a:lnTo>
                    <a:pt x="142649" y="112917"/>
                  </a:lnTo>
                  <a:lnTo>
                    <a:pt x="154137" y="112814"/>
                  </a:lnTo>
                  <a:lnTo>
                    <a:pt x="167870" y="110285"/>
                  </a:lnTo>
                  <a:lnTo>
                    <a:pt x="179092" y="102841"/>
                  </a:lnTo>
                  <a:lnTo>
                    <a:pt x="186619" y="91668"/>
                  </a:lnTo>
                  <a:lnTo>
                    <a:pt x="189265" y="77952"/>
                  </a:lnTo>
                  <a:lnTo>
                    <a:pt x="186438" y="64693"/>
                  </a:lnTo>
                  <a:lnTo>
                    <a:pt x="179043" y="53878"/>
                  </a:lnTo>
                  <a:lnTo>
                    <a:pt x="174117" y="50584"/>
                  </a:lnTo>
                  <a:lnTo>
                    <a:pt x="100403" y="50584"/>
                  </a:lnTo>
                  <a:lnTo>
                    <a:pt x="86725" y="0"/>
                  </a:lnTo>
                  <a:close/>
                  <a:moveTo>
                    <a:pt x="154886" y="43967"/>
                  </a:moveTo>
                  <a:lnTo>
                    <a:pt x="142848" y="44358"/>
                  </a:lnTo>
                  <a:lnTo>
                    <a:pt x="129797" y="45523"/>
                  </a:lnTo>
                  <a:lnTo>
                    <a:pt x="115671" y="47564"/>
                  </a:lnTo>
                  <a:lnTo>
                    <a:pt x="100403" y="50584"/>
                  </a:lnTo>
                  <a:lnTo>
                    <a:pt x="174117" y="50584"/>
                  </a:lnTo>
                  <a:lnTo>
                    <a:pt x="168164" y="46604"/>
                  </a:lnTo>
                  <a:lnTo>
                    <a:pt x="154886" y="43967"/>
                  </a:lnTo>
                  <a:close/>
                </a:path>
              </a:pathLst>
            </a:custGeom>
            <a:solidFill>
              <a:srgbClr val="FFFFFF"/>
            </a:solidFill>
            <a:ln w="0">
              <a:noFill/>
            </a:ln>
          </p:spPr>
          <p:style>
            <a:lnRef idx="0">
              <a:scrgbClr r="0" g="0" b="0"/>
            </a:lnRef>
            <a:fillRef idx="0">
              <a:scrgbClr r="0" g="0" b="0"/>
            </a:fillRef>
            <a:effectRef idx="0">
              <a:scrgbClr r="0" g="0" b="0"/>
            </a:effectRef>
            <a:fontRef idx="minor"/>
          </p:style>
        </p:sp>
      </p:grpSp>
      <p:sp>
        <p:nvSpPr>
          <p:cNvPr id="551" name="PlaceHolder 1"/>
          <p:cNvSpPr>
            <a:spLocks noGrp="1"/>
          </p:cNvSpPr>
          <p:nvPr>
            <p:ph type="title"/>
          </p:nvPr>
        </p:nvSpPr>
        <p:spPr>
          <a:xfrm>
            <a:off x="864360" y="776520"/>
            <a:ext cx="2251800" cy="1310040"/>
          </a:xfrm>
          <a:prstGeom prst="rect">
            <a:avLst/>
          </a:prstGeom>
          <a:noFill/>
          <a:ln w="0">
            <a:noFill/>
          </a:ln>
        </p:spPr>
        <p:txBody>
          <a:bodyPr lIns="0" tIns="12600" rIns="0" bIns="0" anchor="t">
            <a:noAutofit/>
          </a:bodyPr>
          <a:lstStyle/>
          <a:p>
            <a:pPr marL="12600">
              <a:lnSpc>
                <a:spcPct val="100000"/>
              </a:lnSpc>
              <a:spcBef>
                <a:spcPts val="99"/>
              </a:spcBef>
              <a:buNone/>
            </a:pPr>
            <a:r>
              <a:rPr lang="el-GR" sz="2400" b="0" strike="noStrike" spc="131">
                <a:solidFill>
                  <a:srgbClr val="1D1D1B"/>
                </a:solidFill>
                <a:latin typeface="Trebuchet MS"/>
              </a:rPr>
              <a:t>C</a:t>
            </a:r>
            <a:r>
              <a:rPr lang="el-GR" sz="2400" b="0" strike="noStrike" spc="55">
                <a:solidFill>
                  <a:srgbClr val="1D1D1B"/>
                </a:solidFill>
                <a:latin typeface="Trebuchet MS"/>
              </a:rPr>
              <a:t>r</a:t>
            </a:r>
            <a:r>
              <a:rPr lang="el-GR" sz="2400" b="0" strike="noStrike" spc="245">
                <a:solidFill>
                  <a:srgbClr val="1D1D1B"/>
                </a:solidFill>
                <a:latin typeface="Trebuchet MS"/>
              </a:rPr>
              <a:t>owdfunding</a:t>
            </a:r>
            <a:endParaRPr lang="el-GR" sz="2400" b="0" strike="noStrike" spc="-1">
              <a:latin typeface="Arial"/>
            </a:endParaRPr>
          </a:p>
        </p:txBody>
      </p:sp>
      <p:sp>
        <p:nvSpPr>
          <p:cNvPr id="552" name="object 74"/>
          <p:cNvSpPr/>
          <p:nvPr/>
        </p:nvSpPr>
        <p:spPr>
          <a:xfrm>
            <a:off x="864360" y="1260000"/>
            <a:ext cx="7055640" cy="19332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strike="noStrike" spc="-1">
                <a:solidFill>
                  <a:srgbClr val="1D1D1B"/>
                </a:solidFill>
                <a:latin typeface="Trebuchet MS"/>
                <a:ea typeface="DejaVu Sans"/>
              </a:rPr>
              <a:t>Το Crowdfunding είναι η χρηματοδότηση ενός νέου έργου με τη συγκέντρωση πολλών μικρών χρηματικών ποσών από μεγάλο αριθμό ανθρώπων. Η χρηματοδότηση από το πλήθος δεν είναι μόνο ένας πολύ καλός τρόπος να συγκεντρώσετε χρήματα στο διαδίκτυο για μια επιχειρηματική ιδέα ή ένα έργο, αλλά ταυτόχρονα να δημιουργήσετε μια κοινότητα και να βελτιώσετε την προβολή/πιστότητα για εσάς και την επιχείρησή σας.</a:t>
            </a:r>
            <a:endParaRPr lang="el-GR" sz="18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3" name="object 2"/>
          <p:cNvGrpSpPr/>
          <p:nvPr/>
        </p:nvGrpSpPr>
        <p:grpSpPr>
          <a:xfrm>
            <a:off x="-18720" y="-6120"/>
            <a:ext cx="10057680" cy="7771680"/>
            <a:chOff x="-18720" y="-6120"/>
            <a:chExt cx="10057680" cy="7771680"/>
          </a:xfrm>
        </p:grpSpPr>
        <p:pic>
          <p:nvPicPr>
            <p:cNvPr id="554" name="object 3"/>
            <p:cNvPicPr/>
            <p:nvPr/>
          </p:nvPicPr>
          <p:blipFill>
            <a:blip r:embed="rId2"/>
            <a:stretch/>
          </p:blipFill>
          <p:spPr>
            <a:xfrm>
              <a:off x="-18720" y="-6120"/>
              <a:ext cx="10057680" cy="7771680"/>
            </a:xfrm>
            <a:prstGeom prst="rect">
              <a:avLst/>
            </a:prstGeom>
            <a:ln w="0">
              <a:noFill/>
            </a:ln>
          </p:spPr>
        </p:pic>
        <p:pic>
          <p:nvPicPr>
            <p:cNvPr id="555" name="object 4"/>
            <p:cNvPicPr/>
            <p:nvPr/>
          </p:nvPicPr>
          <p:blipFill>
            <a:blip r:embed="rId3"/>
            <a:stretch/>
          </p:blipFill>
          <p:spPr>
            <a:xfrm>
              <a:off x="4215240" y="-6120"/>
              <a:ext cx="5823720" cy="4128480"/>
            </a:xfrm>
            <a:prstGeom prst="rect">
              <a:avLst/>
            </a:prstGeom>
            <a:ln w="0">
              <a:noFill/>
            </a:ln>
          </p:spPr>
        </p:pic>
        <p:sp>
          <p:nvSpPr>
            <p:cNvPr id="556" name="object 5"/>
            <p:cNvSpPr/>
            <p:nvPr/>
          </p:nvSpPr>
          <p:spPr>
            <a:xfrm>
              <a:off x="6350400" y="3683160"/>
              <a:ext cx="3047400" cy="3349440"/>
            </a:xfrm>
            <a:custGeom>
              <a:avLst/>
              <a:gdLst/>
              <a:ahLst/>
              <a:cxnLst/>
              <a:rect l="l" t="t" r="r" b="b"/>
              <a:pathLst>
                <a:path w="3048000" h="3350259">
                  <a:moveTo>
                    <a:pt x="2762313" y="0"/>
                  </a:moveTo>
                  <a:lnTo>
                    <a:pt x="285534" y="0"/>
                  </a:lnTo>
                  <a:lnTo>
                    <a:pt x="239379" y="3754"/>
                  </a:lnTo>
                  <a:lnTo>
                    <a:pt x="195536" y="14618"/>
                  </a:lnTo>
                  <a:lnTo>
                    <a:pt x="154606" y="31993"/>
                  </a:lnTo>
                  <a:lnTo>
                    <a:pt x="117186" y="55278"/>
                  </a:lnTo>
                  <a:lnTo>
                    <a:pt x="83878" y="83873"/>
                  </a:lnTo>
                  <a:lnTo>
                    <a:pt x="55281" y="117181"/>
                  </a:lnTo>
                  <a:lnTo>
                    <a:pt x="31995" y="154600"/>
                  </a:lnTo>
                  <a:lnTo>
                    <a:pt x="14620" y="195532"/>
                  </a:lnTo>
                  <a:lnTo>
                    <a:pt x="3754" y="239376"/>
                  </a:lnTo>
                  <a:lnTo>
                    <a:pt x="0" y="285534"/>
                  </a:lnTo>
                  <a:lnTo>
                    <a:pt x="0" y="3064281"/>
                  </a:lnTo>
                  <a:lnTo>
                    <a:pt x="3754" y="3110439"/>
                  </a:lnTo>
                  <a:lnTo>
                    <a:pt x="14620" y="3154283"/>
                  </a:lnTo>
                  <a:lnTo>
                    <a:pt x="31995" y="3195215"/>
                  </a:lnTo>
                  <a:lnTo>
                    <a:pt x="55281" y="3232634"/>
                  </a:lnTo>
                  <a:lnTo>
                    <a:pt x="83878" y="3265941"/>
                  </a:lnTo>
                  <a:lnTo>
                    <a:pt x="117186" y="3294537"/>
                  </a:lnTo>
                  <a:lnTo>
                    <a:pt x="154606" y="3317822"/>
                  </a:lnTo>
                  <a:lnTo>
                    <a:pt x="195536" y="3335196"/>
                  </a:lnTo>
                  <a:lnTo>
                    <a:pt x="239379" y="3346060"/>
                  </a:lnTo>
                  <a:lnTo>
                    <a:pt x="285534" y="3349815"/>
                  </a:lnTo>
                  <a:lnTo>
                    <a:pt x="2762313" y="3349815"/>
                  </a:lnTo>
                  <a:lnTo>
                    <a:pt x="2808471" y="3346060"/>
                  </a:lnTo>
                  <a:lnTo>
                    <a:pt x="2852315" y="3335196"/>
                  </a:lnTo>
                  <a:lnTo>
                    <a:pt x="2893247" y="3317822"/>
                  </a:lnTo>
                  <a:lnTo>
                    <a:pt x="2930666" y="3294537"/>
                  </a:lnTo>
                  <a:lnTo>
                    <a:pt x="2963973" y="3265941"/>
                  </a:lnTo>
                  <a:lnTo>
                    <a:pt x="2992569" y="3232634"/>
                  </a:lnTo>
                  <a:lnTo>
                    <a:pt x="3015854" y="3195215"/>
                  </a:lnTo>
                  <a:lnTo>
                    <a:pt x="3033228" y="3154283"/>
                  </a:lnTo>
                  <a:lnTo>
                    <a:pt x="3044092" y="3110439"/>
                  </a:lnTo>
                  <a:lnTo>
                    <a:pt x="3047847" y="3064281"/>
                  </a:lnTo>
                  <a:lnTo>
                    <a:pt x="3047847" y="285534"/>
                  </a:lnTo>
                  <a:lnTo>
                    <a:pt x="3044092" y="239376"/>
                  </a:lnTo>
                  <a:lnTo>
                    <a:pt x="3033228" y="195532"/>
                  </a:lnTo>
                  <a:lnTo>
                    <a:pt x="3015854" y="154600"/>
                  </a:lnTo>
                  <a:lnTo>
                    <a:pt x="2992569" y="117181"/>
                  </a:lnTo>
                  <a:lnTo>
                    <a:pt x="2963973" y="83873"/>
                  </a:lnTo>
                  <a:lnTo>
                    <a:pt x="2930666" y="55278"/>
                  </a:lnTo>
                  <a:lnTo>
                    <a:pt x="2893247" y="31993"/>
                  </a:lnTo>
                  <a:lnTo>
                    <a:pt x="2852315" y="14618"/>
                  </a:lnTo>
                  <a:lnTo>
                    <a:pt x="2808471" y="3754"/>
                  </a:lnTo>
                  <a:lnTo>
                    <a:pt x="2762313"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557" name="object 6"/>
          <p:cNvSpPr/>
          <p:nvPr/>
        </p:nvSpPr>
        <p:spPr>
          <a:xfrm>
            <a:off x="6699600" y="3926880"/>
            <a:ext cx="2480400" cy="26892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600" b="0" strike="noStrike" spc="-1">
                <a:solidFill>
                  <a:srgbClr val="FFFFFF"/>
                </a:solidFill>
                <a:latin typeface="Trebuchet MS"/>
                <a:ea typeface="DejaVu Sans"/>
              </a:rPr>
              <a:t>Τα τελευταία χρόνια οι επενδύσεις των “επιχειρηματικών αγγέλων” σε όλη την Ευρώπη έχουν απογειωθεί.  Οι άγγελοι επενδυτές επενδύουν σε εταιρείες αρχικών σταδίων ή νεοσύστατες εταιρείες με αντάλλαγμα μια συμμετοχή στο μετοχικό κεφάλαιο. </a:t>
            </a:r>
            <a:endParaRPr lang="el-GR" sz="1600" b="0" strike="noStrike" spc="-1">
              <a:latin typeface="Arial"/>
            </a:endParaRPr>
          </a:p>
        </p:txBody>
      </p:sp>
      <p:sp>
        <p:nvSpPr>
          <p:cNvPr id="558" name="PlaceHolder 1"/>
          <p:cNvSpPr>
            <a:spLocks noGrp="1"/>
          </p:cNvSpPr>
          <p:nvPr>
            <p:ph type="title"/>
          </p:nvPr>
        </p:nvSpPr>
        <p:spPr>
          <a:xfrm>
            <a:off x="540000" y="999000"/>
            <a:ext cx="3109680" cy="441000"/>
          </a:xfrm>
          <a:prstGeom prst="rect">
            <a:avLst/>
          </a:prstGeom>
          <a:noFill/>
          <a:ln w="0">
            <a:noFill/>
          </a:ln>
        </p:spPr>
        <p:txBody>
          <a:bodyPr lIns="0" tIns="12600" rIns="0" bIns="0" anchor="t">
            <a:noAutofit/>
          </a:bodyPr>
          <a:lstStyle/>
          <a:p>
            <a:pPr marL="12600">
              <a:lnSpc>
                <a:spcPct val="100000"/>
              </a:lnSpc>
              <a:spcBef>
                <a:spcPts val="99"/>
              </a:spcBef>
              <a:buNone/>
            </a:pPr>
            <a:r>
              <a:rPr lang="el-GR" sz="2400" b="1" strike="noStrike" spc="-1">
                <a:solidFill>
                  <a:srgbClr val="1D1D1B"/>
                </a:solidFill>
                <a:latin typeface="Trebuchet MS"/>
              </a:rPr>
              <a:t>Ιδιωτικές Επενδύσεις</a:t>
            </a:r>
            <a:endParaRPr lang="el-GR" sz="2400" b="1" strike="noStrike" spc="-1">
              <a:latin typeface="Arial"/>
            </a:endParaRPr>
          </a:p>
        </p:txBody>
      </p:sp>
      <p:sp>
        <p:nvSpPr>
          <p:cNvPr id="559" name="object 8"/>
          <p:cNvSpPr/>
          <p:nvPr/>
        </p:nvSpPr>
        <p:spPr>
          <a:xfrm>
            <a:off x="540000" y="1623960"/>
            <a:ext cx="4952520" cy="19332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strike="noStrike" spc="-1">
                <a:solidFill>
                  <a:srgbClr val="1D1D1B"/>
                </a:solidFill>
                <a:latin typeface="Trebuchet MS"/>
                <a:ea typeface="DejaVu Sans"/>
              </a:rPr>
              <a:t>Οι ιδιωτικές επενδύσεις είναι συχνά μια καλή επιλογή για μια νέα επιχείρηση, ιδίως όταν μπορείτε να αποδείξετε τη βάση μιας καλής επιχείρησης. Έχει επίσης άλλα πλεονεκτήματα, όπως ισχυρές επιχειρηματικές επαφές ή συμβουλές και βοήθεια που δεν παρέχουν οι παραδοσιακοί δανειστές.</a:t>
            </a:r>
            <a:endParaRPr lang="el-GR" sz="1800" b="0" strike="noStrike" spc="-1">
              <a:latin typeface="Arial"/>
            </a:endParaRPr>
          </a:p>
        </p:txBody>
      </p:sp>
      <p:sp>
        <p:nvSpPr>
          <p:cNvPr id="560" name="object 9"/>
          <p:cNvSpPr/>
          <p:nvPr/>
        </p:nvSpPr>
        <p:spPr>
          <a:xfrm>
            <a:off x="540000" y="3818520"/>
            <a:ext cx="4951080" cy="33048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strike="noStrike" spc="-1">
                <a:solidFill>
                  <a:srgbClr val="1D1D1B"/>
                </a:solidFill>
                <a:latin typeface="Trebuchet MS"/>
                <a:ea typeface="DejaVu Sans"/>
              </a:rPr>
              <a:t>Οι “επιχειρηματικοί άγγελοι” είναι ιδιώτες ή ομάδες που επενδύουν τα κεφάλαιά τους σε νεοσύστατες εταιρείες και επιχειρηματικές ιδέες με αντάλλαγμα τη μερική διαχείριση της εταιρείας και/ή την απόδοση ενός καθορισμένου ποσού από τα κέρδη της εταιρείας (γνωστό ως "συμμετοχή στο μετοχικό κεφάλαιο"). Συχνά έχουν και άλλα οφέλη για μια εταιρεία, όπως η εμπειρία στον συγκεκριμένο τομέα και συχνά ένα ευρύ φάσμα επαφών στον κλάδο που μπορούν να βοηθήσουν την επιχείρησή σας να κινηθεί.</a:t>
            </a:r>
            <a:endParaRPr lang="el-GR" sz="18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1" name="object 2"/>
          <p:cNvGrpSpPr/>
          <p:nvPr/>
        </p:nvGrpSpPr>
        <p:grpSpPr>
          <a:xfrm>
            <a:off x="0" y="-6480"/>
            <a:ext cx="10057680" cy="7772400"/>
            <a:chOff x="0" y="-6480"/>
            <a:chExt cx="10057680" cy="7772400"/>
          </a:xfrm>
        </p:grpSpPr>
        <p:pic>
          <p:nvPicPr>
            <p:cNvPr id="562" name="object 3"/>
            <p:cNvPicPr/>
            <p:nvPr/>
          </p:nvPicPr>
          <p:blipFill>
            <a:blip r:embed="rId2"/>
            <a:stretch/>
          </p:blipFill>
          <p:spPr>
            <a:xfrm>
              <a:off x="0" y="-6480"/>
              <a:ext cx="10057680" cy="7771680"/>
            </a:xfrm>
            <a:prstGeom prst="rect">
              <a:avLst/>
            </a:prstGeom>
            <a:ln w="0">
              <a:noFill/>
            </a:ln>
          </p:spPr>
        </p:pic>
        <p:sp>
          <p:nvSpPr>
            <p:cNvPr id="563" name="object 4"/>
            <p:cNvSpPr/>
            <p:nvPr/>
          </p:nvSpPr>
          <p:spPr>
            <a:xfrm>
              <a:off x="8031960" y="2584080"/>
              <a:ext cx="967680" cy="807480"/>
            </a:xfrm>
            <a:custGeom>
              <a:avLst/>
              <a:gdLst/>
              <a:ahLst/>
              <a:cxnLst/>
              <a:rect l="l" t="t" r="r" b="b"/>
              <a:pathLst>
                <a:path w="968375" h="808354">
                  <a:moveTo>
                    <a:pt x="968260" y="160947"/>
                  </a:moveTo>
                  <a:lnTo>
                    <a:pt x="967638" y="151485"/>
                  </a:lnTo>
                  <a:lnTo>
                    <a:pt x="962825" y="143675"/>
                  </a:lnTo>
                  <a:lnTo>
                    <a:pt x="954544" y="139712"/>
                  </a:lnTo>
                  <a:lnTo>
                    <a:pt x="839812" y="124358"/>
                  </a:lnTo>
                  <a:lnTo>
                    <a:pt x="786028" y="9525"/>
                  </a:lnTo>
                  <a:lnTo>
                    <a:pt x="779767" y="2247"/>
                  </a:lnTo>
                  <a:lnTo>
                    <a:pt x="771563" y="0"/>
                  </a:lnTo>
                  <a:lnTo>
                    <a:pt x="763473" y="2717"/>
                  </a:lnTo>
                  <a:lnTo>
                    <a:pt x="757555" y="10337"/>
                  </a:lnTo>
                  <a:lnTo>
                    <a:pt x="709104" y="128130"/>
                  </a:lnTo>
                  <a:lnTo>
                    <a:pt x="595210" y="150088"/>
                  </a:lnTo>
                  <a:lnTo>
                    <a:pt x="587108" y="154520"/>
                  </a:lnTo>
                  <a:lnTo>
                    <a:pt x="582663" y="162598"/>
                  </a:lnTo>
                  <a:lnTo>
                    <a:pt x="582472" y="172072"/>
                  </a:lnTo>
                  <a:lnTo>
                    <a:pt x="587108" y="180746"/>
                  </a:lnTo>
                  <a:lnTo>
                    <a:pt x="669772" y="266700"/>
                  </a:lnTo>
                  <a:lnTo>
                    <a:pt x="662533" y="266230"/>
                  </a:lnTo>
                  <a:lnTo>
                    <a:pt x="615619" y="268541"/>
                  </a:lnTo>
                  <a:lnTo>
                    <a:pt x="569353" y="275869"/>
                  </a:lnTo>
                  <a:lnTo>
                    <a:pt x="523951" y="287845"/>
                  </a:lnTo>
                  <a:lnTo>
                    <a:pt x="479590" y="304088"/>
                  </a:lnTo>
                  <a:lnTo>
                    <a:pt x="436473" y="324231"/>
                  </a:lnTo>
                  <a:lnTo>
                    <a:pt x="394792" y="347929"/>
                  </a:lnTo>
                  <a:lnTo>
                    <a:pt x="355549" y="373481"/>
                  </a:lnTo>
                  <a:lnTo>
                    <a:pt x="316699" y="402183"/>
                  </a:lnTo>
                  <a:lnTo>
                    <a:pt x="278485" y="433590"/>
                  </a:lnTo>
                  <a:lnTo>
                    <a:pt x="241109" y="467258"/>
                  </a:lnTo>
                  <a:lnTo>
                    <a:pt x="204812" y="502742"/>
                  </a:lnTo>
                  <a:lnTo>
                    <a:pt x="169824" y="539597"/>
                  </a:lnTo>
                  <a:lnTo>
                    <a:pt x="136372" y="577367"/>
                  </a:lnTo>
                  <a:lnTo>
                    <a:pt x="104673" y="615619"/>
                  </a:lnTo>
                  <a:lnTo>
                    <a:pt x="74955" y="653897"/>
                  </a:lnTo>
                  <a:lnTo>
                    <a:pt x="47447" y="691769"/>
                  </a:lnTo>
                  <a:lnTo>
                    <a:pt x="22390" y="728789"/>
                  </a:lnTo>
                  <a:lnTo>
                    <a:pt x="0" y="764489"/>
                  </a:lnTo>
                  <a:lnTo>
                    <a:pt x="59080" y="808342"/>
                  </a:lnTo>
                  <a:lnTo>
                    <a:pt x="63792" y="798728"/>
                  </a:lnTo>
                  <a:lnTo>
                    <a:pt x="75476" y="776935"/>
                  </a:lnTo>
                  <a:lnTo>
                    <a:pt x="113906" y="711085"/>
                  </a:lnTo>
                  <a:lnTo>
                    <a:pt x="141160" y="668426"/>
                  </a:lnTo>
                  <a:lnTo>
                    <a:pt x="169964" y="626275"/>
                  </a:lnTo>
                  <a:lnTo>
                    <a:pt x="200266" y="584974"/>
                  </a:lnTo>
                  <a:lnTo>
                    <a:pt x="232029" y="544830"/>
                  </a:lnTo>
                  <a:lnTo>
                    <a:pt x="265201" y="506158"/>
                  </a:lnTo>
                  <a:lnTo>
                    <a:pt x="299745" y="469303"/>
                  </a:lnTo>
                  <a:lnTo>
                    <a:pt x="335597" y="434581"/>
                  </a:lnTo>
                  <a:lnTo>
                    <a:pt x="372719" y="402297"/>
                  </a:lnTo>
                  <a:lnTo>
                    <a:pt x="411060" y="372783"/>
                  </a:lnTo>
                  <a:lnTo>
                    <a:pt x="450570" y="346379"/>
                  </a:lnTo>
                  <a:lnTo>
                    <a:pt x="491223" y="323380"/>
                  </a:lnTo>
                  <a:lnTo>
                    <a:pt x="532942" y="304126"/>
                  </a:lnTo>
                  <a:lnTo>
                    <a:pt x="575716" y="288937"/>
                  </a:lnTo>
                  <a:lnTo>
                    <a:pt x="619455" y="278130"/>
                  </a:lnTo>
                  <a:lnTo>
                    <a:pt x="664159" y="272021"/>
                  </a:lnTo>
                  <a:lnTo>
                    <a:pt x="671499" y="271856"/>
                  </a:lnTo>
                  <a:lnTo>
                    <a:pt x="655294" y="397306"/>
                  </a:lnTo>
                  <a:lnTo>
                    <a:pt x="656539" y="407327"/>
                  </a:lnTo>
                  <a:lnTo>
                    <a:pt x="662000" y="414566"/>
                  </a:lnTo>
                  <a:lnTo>
                    <a:pt x="669975" y="417703"/>
                  </a:lnTo>
                  <a:lnTo>
                    <a:pt x="678764" y="415429"/>
                  </a:lnTo>
                  <a:lnTo>
                    <a:pt x="779614" y="352120"/>
                  </a:lnTo>
                  <a:lnTo>
                    <a:pt x="883246" y="409536"/>
                  </a:lnTo>
                  <a:lnTo>
                    <a:pt x="892111" y="411302"/>
                  </a:lnTo>
                  <a:lnTo>
                    <a:pt x="899922" y="407708"/>
                  </a:lnTo>
                  <a:lnTo>
                    <a:pt x="905052" y="400164"/>
                  </a:lnTo>
                  <a:lnTo>
                    <a:pt x="905852" y="390080"/>
                  </a:lnTo>
                  <a:lnTo>
                    <a:pt x="883399" y="262801"/>
                  </a:lnTo>
                  <a:lnTo>
                    <a:pt x="964044" y="169875"/>
                  </a:lnTo>
                  <a:lnTo>
                    <a:pt x="968260" y="160947"/>
                  </a:lnTo>
                  <a:close/>
                </a:path>
              </a:pathLst>
            </a:custGeom>
            <a:solidFill>
              <a:srgbClr val="8DB6E2"/>
            </a:solidFill>
            <a:ln w="0">
              <a:noFill/>
            </a:ln>
          </p:spPr>
          <p:style>
            <a:lnRef idx="0">
              <a:scrgbClr r="0" g="0" b="0"/>
            </a:lnRef>
            <a:fillRef idx="0">
              <a:scrgbClr r="0" g="0" b="0"/>
            </a:fillRef>
            <a:effectRef idx="0">
              <a:scrgbClr r="0" g="0" b="0"/>
            </a:effectRef>
            <a:fontRef idx="minor"/>
          </p:style>
        </p:sp>
        <p:sp>
          <p:nvSpPr>
            <p:cNvPr id="564" name="object 5"/>
            <p:cNvSpPr/>
            <p:nvPr/>
          </p:nvSpPr>
          <p:spPr>
            <a:xfrm>
              <a:off x="6387840" y="2714040"/>
              <a:ext cx="167040" cy="429120"/>
            </a:xfrm>
            <a:custGeom>
              <a:avLst/>
              <a:gdLst/>
              <a:ahLst/>
              <a:cxnLst/>
              <a:rect l="l" t="t" r="r" b="b"/>
              <a:pathLst>
                <a:path w="167640" h="429894">
                  <a:moveTo>
                    <a:pt x="12890" y="0"/>
                  </a:moveTo>
                  <a:lnTo>
                    <a:pt x="0" y="26936"/>
                  </a:lnTo>
                  <a:lnTo>
                    <a:pt x="34150" y="47536"/>
                  </a:lnTo>
                  <a:lnTo>
                    <a:pt x="20142" y="105841"/>
                  </a:lnTo>
                  <a:lnTo>
                    <a:pt x="64363" y="147599"/>
                  </a:lnTo>
                  <a:lnTo>
                    <a:pt x="40779" y="223926"/>
                  </a:lnTo>
                  <a:lnTo>
                    <a:pt x="102539" y="253250"/>
                  </a:lnTo>
                  <a:lnTo>
                    <a:pt x="82245" y="329577"/>
                  </a:lnTo>
                  <a:lnTo>
                    <a:pt x="138188" y="365785"/>
                  </a:lnTo>
                  <a:lnTo>
                    <a:pt x="131330" y="425691"/>
                  </a:lnTo>
                  <a:lnTo>
                    <a:pt x="158330" y="429602"/>
                  </a:lnTo>
                  <a:lnTo>
                    <a:pt x="167512" y="349465"/>
                  </a:lnTo>
                  <a:lnTo>
                    <a:pt x="114503" y="315163"/>
                  </a:lnTo>
                  <a:lnTo>
                    <a:pt x="135610" y="235750"/>
                  </a:lnTo>
                  <a:lnTo>
                    <a:pt x="74866" y="206908"/>
                  </a:lnTo>
                  <a:lnTo>
                    <a:pt x="96253" y="137744"/>
                  </a:lnTo>
                  <a:lnTo>
                    <a:pt x="50965" y="94983"/>
                  </a:lnTo>
                  <a:lnTo>
                    <a:pt x="66065" y="32080"/>
                  </a:lnTo>
                  <a:lnTo>
                    <a:pt x="12890" y="0"/>
                  </a:lnTo>
                  <a:close/>
                </a:path>
              </a:pathLst>
            </a:custGeom>
            <a:solidFill>
              <a:srgbClr val="616EB2"/>
            </a:solidFill>
            <a:ln w="0">
              <a:noFill/>
            </a:ln>
          </p:spPr>
          <p:style>
            <a:lnRef idx="0">
              <a:scrgbClr r="0" g="0" b="0"/>
            </a:lnRef>
            <a:fillRef idx="0">
              <a:scrgbClr r="0" g="0" b="0"/>
            </a:fillRef>
            <a:effectRef idx="0">
              <a:scrgbClr r="0" g="0" b="0"/>
            </a:effectRef>
            <a:fontRef idx="minor"/>
          </p:style>
        </p:sp>
        <p:sp>
          <p:nvSpPr>
            <p:cNvPr id="565" name="object 6"/>
            <p:cNvSpPr/>
            <p:nvPr/>
          </p:nvSpPr>
          <p:spPr>
            <a:xfrm>
              <a:off x="4865760" y="6589440"/>
              <a:ext cx="354240" cy="398160"/>
            </a:xfrm>
            <a:custGeom>
              <a:avLst/>
              <a:gdLst/>
              <a:ahLst/>
              <a:cxnLst/>
              <a:rect l="l" t="t" r="r" b="b"/>
              <a:pathLst>
                <a:path w="354964" h="398779">
                  <a:moveTo>
                    <a:pt x="187012" y="0"/>
                  </a:moveTo>
                  <a:lnTo>
                    <a:pt x="141712" y="3712"/>
                  </a:lnTo>
                  <a:lnTo>
                    <a:pt x="98171" y="20531"/>
                  </a:lnTo>
                  <a:lnTo>
                    <a:pt x="58780" y="50603"/>
                  </a:lnTo>
                  <a:lnTo>
                    <a:pt x="31593" y="85038"/>
                  </a:lnTo>
                  <a:lnTo>
                    <a:pt x="12679" y="124220"/>
                  </a:lnTo>
                  <a:lnTo>
                    <a:pt x="2120" y="166460"/>
                  </a:lnTo>
                  <a:lnTo>
                    <a:pt x="0" y="210066"/>
                  </a:lnTo>
                  <a:lnTo>
                    <a:pt x="6399" y="253347"/>
                  </a:lnTo>
                  <a:lnTo>
                    <a:pt x="21402" y="294613"/>
                  </a:lnTo>
                  <a:lnTo>
                    <a:pt x="45090" y="332174"/>
                  </a:lnTo>
                  <a:lnTo>
                    <a:pt x="81327" y="366894"/>
                  </a:lnTo>
                  <a:lnTo>
                    <a:pt x="122975" y="388950"/>
                  </a:lnTo>
                  <a:lnTo>
                    <a:pt x="167645" y="398195"/>
                  </a:lnTo>
                  <a:lnTo>
                    <a:pt x="212945" y="394482"/>
                  </a:lnTo>
                  <a:lnTo>
                    <a:pt x="256486" y="377664"/>
                  </a:lnTo>
                  <a:lnTo>
                    <a:pt x="295877" y="347592"/>
                  </a:lnTo>
                  <a:lnTo>
                    <a:pt x="323064" y="313158"/>
                  </a:lnTo>
                  <a:lnTo>
                    <a:pt x="341978" y="273977"/>
                  </a:lnTo>
                  <a:lnTo>
                    <a:pt x="352537" y="231739"/>
                  </a:lnTo>
                  <a:lnTo>
                    <a:pt x="354657" y="188135"/>
                  </a:lnTo>
                  <a:lnTo>
                    <a:pt x="348258" y="144853"/>
                  </a:lnTo>
                  <a:lnTo>
                    <a:pt x="333255" y="103585"/>
                  </a:lnTo>
                  <a:lnTo>
                    <a:pt x="309567" y="66020"/>
                  </a:lnTo>
                  <a:lnTo>
                    <a:pt x="273330" y="31301"/>
                  </a:lnTo>
                  <a:lnTo>
                    <a:pt x="231682" y="9245"/>
                  </a:lnTo>
                  <a:lnTo>
                    <a:pt x="187012" y="0"/>
                  </a:lnTo>
                  <a:close/>
                </a:path>
              </a:pathLst>
            </a:custGeom>
            <a:solidFill>
              <a:srgbClr val="8DB6E2"/>
            </a:solidFill>
            <a:ln w="0">
              <a:noFill/>
            </a:ln>
          </p:spPr>
          <p:style>
            <a:lnRef idx="0">
              <a:scrgbClr r="0" g="0" b="0"/>
            </a:lnRef>
            <a:fillRef idx="0">
              <a:scrgbClr r="0" g="0" b="0"/>
            </a:fillRef>
            <a:effectRef idx="0">
              <a:scrgbClr r="0" g="0" b="0"/>
            </a:effectRef>
            <a:fontRef idx="minor"/>
          </p:style>
        </p:sp>
        <p:pic>
          <p:nvPicPr>
            <p:cNvPr id="566" name="object 7"/>
            <p:cNvPicPr/>
            <p:nvPr/>
          </p:nvPicPr>
          <p:blipFill>
            <a:blip r:embed="rId3"/>
            <a:stretch/>
          </p:blipFill>
          <p:spPr>
            <a:xfrm>
              <a:off x="4991040" y="6741000"/>
              <a:ext cx="164880" cy="176760"/>
            </a:xfrm>
            <a:prstGeom prst="rect">
              <a:avLst/>
            </a:prstGeom>
            <a:ln w="0">
              <a:noFill/>
            </a:ln>
          </p:spPr>
        </p:pic>
        <p:sp>
          <p:nvSpPr>
            <p:cNvPr id="567" name="object 8"/>
            <p:cNvSpPr/>
            <p:nvPr/>
          </p:nvSpPr>
          <p:spPr>
            <a:xfrm>
              <a:off x="4584960" y="5816520"/>
              <a:ext cx="424080" cy="378360"/>
            </a:xfrm>
            <a:custGeom>
              <a:avLst/>
              <a:gdLst/>
              <a:ahLst/>
              <a:cxnLst/>
              <a:rect l="l" t="t" r="r" b="b"/>
              <a:pathLst>
                <a:path w="424814" h="379095">
                  <a:moveTo>
                    <a:pt x="124490" y="0"/>
                  </a:moveTo>
                  <a:lnTo>
                    <a:pt x="86229" y="30856"/>
                  </a:lnTo>
                  <a:lnTo>
                    <a:pt x="70116" y="56754"/>
                  </a:lnTo>
                  <a:lnTo>
                    <a:pt x="27139" y="29386"/>
                  </a:lnTo>
                  <a:lnTo>
                    <a:pt x="0" y="83132"/>
                  </a:lnTo>
                  <a:lnTo>
                    <a:pt x="46393" y="112685"/>
                  </a:lnTo>
                  <a:lnTo>
                    <a:pt x="38449" y="159481"/>
                  </a:lnTo>
                  <a:lnTo>
                    <a:pt x="43079" y="200899"/>
                  </a:lnTo>
                  <a:lnTo>
                    <a:pt x="59400" y="235222"/>
                  </a:lnTo>
                  <a:lnTo>
                    <a:pt x="86525" y="260729"/>
                  </a:lnTo>
                  <a:lnTo>
                    <a:pt x="121629" y="273599"/>
                  </a:lnTo>
                  <a:lnTo>
                    <a:pt x="156202" y="268943"/>
                  </a:lnTo>
                  <a:lnTo>
                    <a:pt x="190743" y="249728"/>
                  </a:lnTo>
                  <a:lnTo>
                    <a:pt x="225755" y="218921"/>
                  </a:lnTo>
                  <a:lnTo>
                    <a:pt x="248173" y="198563"/>
                  </a:lnTo>
                  <a:lnTo>
                    <a:pt x="266988" y="186647"/>
                  </a:lnTo>
                  <a:lnTo>
                    <a:pt x="283151" y="183098"/>
                  </a:lnTo>
                  <a:lnTo>
                    <a:pt x="297611" y="187844"/>
                  </a:lnTo>
                  <a:lnTo>
                    <a:pt x="308649" y="199933"/>
                  </a:lnTo>
                  <a:lnTo>
                    <a:pt x="312702" y="216752"/>
                  </a:lnTo>
                  <a:lnTo>
                    <a:pt x="310131" y="237100"/>
                  </a:lnTo>
                  <a:lnTo>
                    <a:pt x="292626" y="275205"/>
                  </a:lnTo>
                  <a:lnTo>
                    <a:pt x="262127" y="313459"/>
                  </a:lnTo>
                  <a:lnTo>
                    <a:pt x="254133" y="325659"/>
                  </a:lnTo>
                  <a:lnTo>
                    <a:pt x="251321" y="339905"/>
                  </a:lnTo>
                  <a:lnTo>
                    <a:pt x="253703" y="354273"/>
                  </a:lnTo>
                  <a:lnTo>
                    <a:pt x="261289" y="366837"/>
                  </a:lnTo>
                  <a:lnTo>
                    <a:pt x="262775" y="368438"/>
                  </a:lnTo>
                  <a:lnTo>
                    <a:pt x="273129" y="375994"/>
                  </a:lnTo>
                  <a:lnTo>
                    <a:pt x="284845" y="378647"/>
                  </a:lnTo>
                  <a:lnTo>
                    <a:pt x="296622" y="376373"/>
                  </a:lnTo>
                  <a:lnTo>
                    <a:pt x="329831" y="342420"/>
                  </a:lnTo>
                  <a:lnTo>
                    <a:pt x="350748" y="310119"/>
                  </a:lnTo>
                  <a:lnTo>
                    <a:pt x="397154" y="339659"/>
                  </a:lnTo>
                  <a:lnTo>
                    <a:pt x="424294" y="285913"/>
                  </a:lnTo>
                  <a:lnTo>
                    <a:pt x="374484" y="254188"/>
                  </a:lnTo>
                  <a:lnTo>
                    <a:pt x="383492" y="204605"/>
                  </a:lnTo>
                  <a:lnTo>
                    <a:pt x="378529" y="161004"/>
                  </a:lnTo>
                  <a:lnTo>
                    <a:pt x="361279" y="125206"/>
                  </a:lnTo>
                  <a:lnTo>
                    <a:pt x="333425" y="99033"/>
                  </a:lnTo>
                  <a:lnTo>
                    <a:pt x="300904" y="85107"/>
                  </a:lnTo>
                  <a:lnTo>
                    <a:pt x="268201" y="85675"/>
                  </a:lnTo>
                  <a:lnTo>
                    <a:pt x="233713" y="101279"/>
                  </a:lnTo>
                  <a:lnTo>
                    <a:pt x="195833" y="132459"/>
                  </a:lnTo>
                  <a:lnTo>
                    <a:pt x="169821" y="155474"/>
                  </a:lnTo>
                  <a:lnTo>
                    <a:pt x="149572" y="169589"/>
                  </a:lnTo>
                  <a:lnTo>
                    <a:pt x="133645" y="174905"/>
                  </a:lnTo>
                  <a:lnTo>
                    <a:pt x="120599" y="171524"/>
                  </a:lnTo>
                  <a:lnTo>
                    <a:pt x="111746" y="162771"/>
                  </a:lnTo>
                  <a:lnTo>
                    <a:pt x="106956" y="149336"/>
                  </a:lnTo>
                  <a:lnTo>
                    <a:pt x="108104" y="130849"/>
                  </a:lnTo>
                  <a:lnTo>
                    <a:pt x="124555" y="93367"/>
                  </a:lnTo>
                  <a:lnTo>
                    <a:pt x="147485" y="62634"/>
                  </a:lnTo>
                  <a:lnTo>
                    <a:pt x="154899" y="50419"/>
                  </a:lnTo>
                  <a:lnTo>
                    <a:pt x="157352" y="36429"/>
                  </a:lnTo>
                  <a:lnTo>
                    <a:pt x="154853" y="22442"/>
                  </a:lnTo>
                  <a:lnTo>
                    <a:pt x="147408" y="10234"/>
                  </a:lnTo>
                  <a:lnTo>
                    <a:pt x="136645" y="2489"/>
                  </a:lnTo>
                  <a:lnTo>
                    <a:pt x="124490" y="0"/>
                  </a:lnTo>
                  <a:close/>
                </a:path>
              </a:pathLst>
            </a:custGeom>
            <a:solidFill>
              <a:srgbClr val="BBD3F0"/>
            </a:solidFill>
            <a:ln w="0">
              <a:noFill/>
            </a:ln>
          </p:spPr>
          <p:style>
            <a:lnRef idx="0">
              <a:scrgbClr r="0" g="0" b="0"/>
            </a:lnRef>
            <a:fillRef idx="0">
              <a:scrgbClr r="0" g="0" b="0"/>
            </a:fillRef>
            <a:effectRef idx="0">
              <a:scrgbClr r="0" g="0" b="0"/>
            </a:effectRef>
            <a:fontRef idx="minor"/>
          </p:style>
        </p:sp>
        <p:sp>
          <p:nvSpPr>
            <p:cNvPr id="568" name="object 9"/>
            <p:cNvSpPr/>
            <p:nvPr/>
          </p:nvSpPr>
          <p:spPr>
            <a:xfrm>
              <a:off x="9221040" y="3955680"/>
              <a:ext cx="370080" cy="226080"/>
            </a:xfrm>
            <a:custGeom>
              <a:avLst/>
              <a:gdLst/>
              <a:ahLst/>
              <a:cxnLst/>
              <a:rect l="l" t="t" r="r" b="b"/>
              <a:pathLst>
                <a:path w="370840" h="226695">
                  <a:moveTo>
                    <a:pt x="324319" y="0"/>
                  </a:moveTo>
                  <a:lnTo>
                    <a:pt x="293611" y="85966"/>
                  </a:lnTo>
                  <a:lnTo>
                    <a:pt x="164960" y="45758"/>
                  </a:lnTo>
                  <a:lnTo>
                    <a:pt x="106248" y="165239"/>
                  </a:lnTo>
                  <a:lnTo>
                    <a:pt x="5600" y="152819"/>
                  </a:lnTo>
                  <a:lnTo>
                    <a:pt x="0" y="210032"/>
                  </a:lnTo>
                  <a:lnTo>
                    <a:pt x="134620" y="226644"/>
                  </a:lnTo>
                  <a:lnTo>
                    <a:pt x="190258" y="113411"/>
                  </a:lnTo>
                  <a:lnTo>
                    <a:pt x="324091" y="155244"/>
                  </a:lnTo>
                  <a:lnTo>
                    <a:pt x="370306" y="25882"/>
                  </a:lnTo>
                  <a:lnTo>
                    <a:pt x="324319" y="0"/>
                  </a:lnTo>
                  <a:close/>
                </a:path>
              </a:pathLst>
            </a:custGeom>
            <a:solidFill>
              <a:srgbClr val="89A7D8"/>
            </a:solidFill>
            <a:ln w="0">
              <a:noFill/>
            </a:ln>
          </p:spPr>
          <p:style>
            <a:lnRef idx="0">
              <a:scrgbClr r="0" g="0" b="0"/>
            </a:lnRef>
            <a:fillRef idx="0">
              <a:scrgbClr r="0" g="0" b="0"/>
            </a:fillRef>
            <a:effectRef idx="0">
              <a:scrgbClr r="0" g="0" b="0"/>
            </a:effectRef>
            <a:fontRef idx="minor"/>
          </p:style>
        </p:sp>
        <p:sp>
          <p:nvSpPr>
            <p:cNvPr id="569" name="object 10"/>
            <p:cNvSpPr/>
            <p:nvPr/>
          </p:nvSpPr>
          <p:spPr>
            <a:xfrm>
              <a:off x="9255960" y="6357240"/>
              <a:ext cx="423000" cy="674280"/>
            </a:xfrm>
            <a:custGeom>
              <a:avLst/>
              <a:gdLst/>
              <a:ahLst/>
              <a:cxnLst/>
              <a:rect l="l" t="t" r="r" b="b"/>
              <a:pathLst>
                <a:path w="423545" h="675004">
                  <a:moveTo>
                    <a:pt x="301617" y="0"/>
                  </a:moveTo>
                  <a:lnTo>
                    <a:pt x="274667" y="75095"/>
                  </a:lnTo>
                  <a:lnTo>
                    <a:pt x="228228" y="70736"/>
                  </a:lnTo>
                  <a:lnTo>
                    <a:pt x="187093" y="78086"/>
                  </a:lnTo>
                  <a:lnTo>
                    <a:pt x="152232" y="96302"/>
                  </a:lnTo>
                  <a:lnTo>
                    <a:pt x="124615" y="124546"/>
                  </a:lnTo>
                  <a:lnTo>
                    <a:pt x="105211" y="161975"/>
                  </a:lnTo>
                  <a:lnTo>
                    <a:pt x="96170" y="206419"/>
                  </a:lnTo>
                  <a:lnTo>
                    <a:pt x="100896" y="248185"/>
                  </a:lnTo>
                  <a:lnTo>
                    <a:pt x="117620" y="287927"/>
                  </a:lnTo>
                  <a:lnTo>
                    <a:pt x="144578" y="326304"/>
                  </a:lnTo>
                  <a:lnTo>
                    <a:pt x="208308" y="394048"/>
                  </a:lnTo>
                  <a:lnTo>
                    <a:pt x="225893" y="420225"/>
                  </a:lnTo>
                  <a:lnTo>
                    <a:pt x="233019" y="443909"/>
                  </a:lnTo>
                  <a:lnTo>
                    <a:pt x="229950" y="466509"/>
                  </a:lnTo>
                  <a:lnTo>
                    <a:pt x="217495" y="485276"/>
                  </a:lnTo>
                  <a:lnTo>
                    <a:pt x="198153" y="494382"/>
                  </a:lnTo>
                  <a:lnTo>
                    <a:pt x="173415" y="494158"/>
                  </a:lnTo>
                  <a:lnTo>
                    <a:pt x="124813" y="474650"/>
                  </a:lnTo>
                  <a:lnTo>
                    <a:pt x="89243" y="449610"/>
                  </a:lnTo>
                  <a:lnTo>
                    <a:pt x="73728" y="435609"/>
                  </a:lnTo>
                  <a:lnTo>
                    <a:pt x="57737" y="425763"/>
                  </a:lnTo>
                  <a:lnTo>
                    <a:pt x="9872" y="443890"/>
                  </a:lnTo>
                  <a:lnTo>
                    <a:pt x="0" y="481456"/>
                  </a:lnTo>
                  <a:lnTo>
                    <a:pt x="4826" y="498770"/>
                  </a:lnTo>
                  <a:lnTo>
                    <a:pt x="32338" y="528236"/>
                  </a:lnTo>
                  <a:lnTo>
                    <a:pt x="71810" y="556155"/>
                  </a:lnTo>
                  <a:lnTo>
                    <a:pt x="93565" y="568350"/>
                  </a:lnTo>
                  <a:lnTo>
                    <a:pt x="66616" y="643445"/>
                  </a:lnTo>
                  <a:lnTo>
                    <a:pt x="135602" y="674662"/>
                  </a:lnTo>
                  <a:lnTo>
                    <a:pt x="164545" y="594029"/>
                  </a:lnTo>
                  <a:lnTo>
                    <a:pt x="213875" y="599470"/>
                  </a:lnTo>
                  <a:lnTo>
                    <a:pt x="257274" y="591774"/>
                  </a:lnTo>
                  <a:lnTo>
                    <a:pt x="293785" y="572404"/>
                  </a:lnTo>
                  <a:lnTo>
                    <a:pt x="322453" y="542823"/>
                  </a:lnTo>
                  <a:lnTo>
                    <a:pt x="342320" y="504494"/>
                  </a:lnTo>
                  <a:lnTo>
                    <a:pt x="352312" y="463095"/>
                  </a:lnTo>
                  <a:lnTo>
                    <a:pt x="351336" y="423481"/>
                  </a:lnTo>
                  <a:lnTo>
                    <a:pt x="338913" y="384465"/>
                  </a:lnTo>
                  <a:lnTo>
                    <a:pt x="314562" y="344860"/>
                  </a:lnTo>
                  <a:lnTo>
                    <a:pt x="277804" y="303479"/>
                  </a:lnTo>
                  <a:lnTo>
                    <a:pt x="245692" y="268456"/>
                  </a:lnTo>
                  <a:lnTo>
                    <a:pt x="225228" y="240515"/>
                  </a:lnTo>
                  <a:lnTo>
                    <a:pt x="216034" y="217504"/>
                  </a:lnTo>
                  <a:lnTo>
                    <a:pt x="217733" y="197269"/>
                  </a:lnTo>
                  <a:lnTo>
                    <a:pt x="226589" y="182382"/>
                  </a:lnTo>
                  <a:lnTo>
                    <a:pt x="241763" y="172766"/>
                  </a:lnTo>
                  <a:lnTo>
                    <a:pt x="264026" y="171181"/>
                  </a:lnTo>
                  <a:lnTo>
                    <a:pt x="294149" y="180390"/>
                  </a:lnTo>
                  <a:lnTo>
                    <a:pt x="311696" y="189225"/>
                  </a:lnTo>
                  <a:lnTo>
                    <a:pt x="327161" y="198664"/>
                  </a:lnTo>
                  <a:lnTo>
                    <a:pt x="340699" y="208424"/>
                  </a:lnTo>
                  <a:lnTo>
                    <a:pt x="352467" y="218224"/>
                  </a:lnTo>
                  <a:lnTo>
                    <a:pt x="368369" y="227194"/>
                  </a:lnTo>
                  <a:lnTo>
                    <a:pt x="414977" y="208737"/>
                  </a:lnTo>
                  <a:lnTo>
                    <a:pt x="423087" y="172421"/>
                  </a:lnTo>
                  <a:lnTo>
                    <a:pt x="417615" y="154726"/>
                  </a:lnTo>
                  <a:lnTo>
                    <a:pt x="379425" y="120378"/>
                  </a:lnTo>
                  <a:lnTo>
                    <a:pt x="345635" y="100774"/>
                  </a:lnTo>
                  <a:lnTo>
                    <a:pt x="370603" y="31216"/>
                  </a:lnTo>
                  <a:lnTo>
                    <a:pt x="301617" y="0"/>
                  </a:lnTo>
                  <a:close/>
                </a:path>
              </a:pathLst>
            </a:custGeom>
            <a:solidFill>
              <a:srgbClr val="E2ECF9"/>
            </a:solidFill>
            <a:ln w="0">
              <a:noFill/>
            </a:ln>
          </p:spPr>
          <p:style>
            <a:lnRef idx="0">
              <a:scrgbClr r="0" g="0" b="0"/>
            </a:lnRef>
            <a:fillRef idx="0">
              <a:scrgbClr r="0" g="0" b="0"/>
            </a:fillRef>
            <a:effectRef idx="0">
              <a:scrgbClr r="0" g="0" b="0"/>
            </a:effectRef>
            <a:fontRef idx="minor"/>
          </p:style>
        </p:sp>
        <p:sp>
          <p:nvSpPr>
            <p:cNvPr id="570" name="object 11"/>
            <p:cNvSpPr/>
            <p:nvPr/>
          </p:nvSpPr>
          <p:spPr>
            <a:xfrm>
              <a:off x="5186880" y="4061520"/>
              <a:ext cx="385920" cy="455040"/>
            </a:xfrm>
            <a:custGeom>
              <a:avLst/>
              <a:gdLst/>
              <a:ahLst/>
              <a:cxnLst/>
              <a:rect l="l" t="t" r="r" b="b"/>
              <a:pathLst>
                <a:path w="386714" h="455929">
                  <a:moveTo>
                    <a:pt x="212015" y="0"/>
                  </a:moveTo>
                  <a:lnTo>
                    <a:pt x="163032" y="13424"/>
                  </a:lnTo>
                  <a:lnTo>
                    <a:pt x="110418" y="45319"/>
                  </a:lnTo>
                  <a:lnTo>
                    <a:pt x="81472" y="74077"/>
                  </a:lnTo>
                  <a:lnTo>
                    <a:pt x="57926" y="108814"/>
                  </a:lnTo>
                  <a:lnTo>
                    <a:pt x="41009" y="149123"/>
                  </a:lnTo>
                  <a:lnTo>
                    <a:pt x="32232" y="202990"/>
                  </a:lnTo>
                  <a:lnTo>
                    <a:pt x="32910" y="231615"/>
                  </a:lnTo>
                  <a:lnTo>
                    <a:pt x="36971" y="260667"/>
                  </a:lnTo>
                  <a:lnTo>
                    <a:pt x="10072" y="275386"/>
                  </a:lnTo>
                  <a:lnTo>
                    <a:pt x="4406" y="280249"/>
                  </a:lnTo>
                  <a:lnTo>
                    <a:pt x="960" y="286943"/>
                  </a:lnTo>
                  <a:lnTo>
                    <a:pt x="0" y="294599"/>
                  </a:lnTo>
                  <a:lnTo>
                    <a:pt x="1792" y="302348"/>
                  </a:lnTo>
                  <a:lnTo>
                    <a:pt x="6121" y="308709"/>
                  </a:lnTo>
                  <a:lnTo>
                    <a:pt x="12079" y="312578"/>
                  </a:lnTo>
                  <a:lnTo>
                    <a:pt x="18894" y="313657"/>
                  </a:lnTo>
                  <a:lnTo>
                    <a:pt x="25795" y="311645"/>
                  </a:lnTo>
                  <a:lnTo>
                    <a:pt x="47994" y="299491"/>
                  </a:lnTo>
                  <a:lnTo>
                    <a:pt x="50237" y="307190"/>
                  </a:lnTo>
                  <a:lnTo>
                    <a:pt x="54993" y="321031"/>
                  </a:lnTo>
                  <a:lnTo>
                    <a:pt x="59412" y="331571"/>
                  </a:lnTo>
                  <a:lnTo>
                    <a:pt x="62371" y="336486"/>
                  </a:lnTo>
                  <a:lnTo>
                    <a:pt x="66651" y="344424"/>
                  </a:lnTo>
                  <a:lnTo>
                    <a:pt x="45124" y="356196"/>
                  </a:lnTo>
                  <a:lnTo>
                    <a:pt x="39460" y="361059"/>
                  </a:lnTo>
                  <a:lnTo>
                    <a:pt x="36018" y="367753"/>
                  </a:lnTo>
                  <a:lnTo>
                    <a:pt x="35062" y="375410"/>
                  </a:lnTo>
                  <a:lnTo>
                    <a:pt x="36856" y="383159"/>
                  </a:lnTo>
                  <a:lnTo>
                    <a:pt x="37187" y="383921"/>
                  </a:lnTo>
                  <a:lnTo>
                    <a:pt x="41516" y="390279"/>
                  </a:lnTo>
                  <a:lnTo>
                    <a:pt x="47474" y="394144"/>
                  </a:lnTo>
                  <a:lnTo>
                    <a:pt x="54289" y="395218"/>
                  </a:lnTo>
                  <a:lnTo>
                    <a:pt x="61190" y="393204"/>
                  </a:lnTo>
                  <a:lnTo>
                    <a:pt x="87415" y="378866"/>
                  </a:lnTo>
                  <a:lnTo>
                    <a:pt x="104748" y="401344"/>
                  </a:lnTo>
                  <a:lnTo>
                    <a:pt x="145285" y="435378"/>
                  </a:lnTo>
                  <a:lnTo>
                    <a:pt x="203837" y="455519"/>
                  </a:lnTo>
                  <a:lnTo>
                    <a:pt x="240453" y="455872"/>
                  </a:lnTo>
                  <a:lnTo>
                    <a:pt x="276389" y="448187"/>
                  </a:lnTo>
                  <a:lnTo>
                    <a:pt x="332308" y="419906"/>
                  </a:lnTo>
                  <a:lnTo>
                    <a:pt x="367273" y="390196"/>
                  </a:lnTo>
                  <a:lnTo>
                    <a:pt x="386089" y="359090"/>
                  </a:lnTo>
                  <a:lnTo>
                    <a:pt x="385064" y="350188"/>
                  </a:lnTo>
                  <a:lnTo>
                    <a:pt x="381319" y="341972"/>
                  </a:lnTo>
                  <a:lnTo>
                    <a:pt x="373657" y="334595"/>
                  </a:lnTo>
                  <a:lnTo>
                    <a:pt x="364356" y="331533"/>
                  </a:lnTo>
                  <a:lnTo>
                    <a:pt x="354738" y="332900"/>
                  </a:lnTo>
                  <a:lnTo>
                    <a:pt x="346127" y="338810"/>
                  </a:lnTo>
                  <a:lnTo>
                    <a:pt x="336017" y="348907"/>
                  </a:lnTo>
                  <a:lnTo>
                    <a:pt x="324361" y="358960"/>
                  </a:lnTo>
                  <a:lnTo>
                    <a:pt x="311192" y="368616"/>
                  </a:lnTo>
                  <a:lnTo>
                    <a:pt x="296546" y="377520"/>
                  </a:lnTo>
                  <a:lnTo>
                    <a:pt x="271627" y="388599"/>
                  </a:lnTo>
                  <a:lnTo>
                    <a:pt x="246918" y="394044"/>
                  </a:lnTo>
                  <a:lnTo>
                    <a:pt x="221822" y="393566"/>
                  </a:lnTo>
                  <a:lnTo>
                    <a:pt x="182368" y="380402"/>
                  </a:lnTo>
                  <a:lnTo>
                    <a:pt x="145924" y="346849"/>
                  </a:lnTo>
                  <a:lnTo>
                    <a:pt x="297587" y="263880"/>
                  </a:lnTo>
                  <a:lnTo>
                    <a:pt x="303374" y="258917"/>
                  </a:lnTo>
                  <a:lnTo>
                    <a:pt x="306893" y="252087"/>
                  </a:lnTo>
                  <a:lnTo>
                    <a:pt x="307874" y="244272"/>
                  </a:lnTo>
                  <a:lnTo>
                    <a:pt x="306046" y="236359"/>
                  </a:lnTo>
                  <a:lnTo>
                    <a:pt x="301626" y="229862"/>
                  </a:lnTo>
                  <a:lnTo>
                    <a:pt x="295543" y="225910"/>
                  </a:lnTo>
                  <a:lnTo>
                    <a:pt x="288583" y="224811"/>
                  </a:lnTo>
                  <a:lnTo>
                    <a:pt x="281535" y="226872"/>
                  </a:lnTo>
                  <a:lnTo>
                    <a:pt x="123140" y="313524"/>
                  </a:lnTo>
                  <a:lnTo>
                    <a:pt x="118543" y="304825"/>
                  </a:lnTo>
                  <a:lnTo>
                    <a:pt x="110351" y="285940"/>
                  </a:lnTo>
                  <a:lnTo>
                    <a:pt x="104484" y="268592"/>
                  </a:lnTo>
                  <a:lnTo>
                    <a:pt x="262535" y="182118"/>
                  </a:lnTo>
                  <a:lnTo>
                    <a:pt x="268201" y="177257"/>
                  </a:lnTo>
                  <a:lnTo>
                    <a:pt x="271648" y="170567"/>
                  </a:lnTo>
                  <a:lnTo>
                    <a:pt x="272608" y="162915"/>
                  </a:lnTo>
                  <a:lnTo>
                    <a:pt x="270816" y="155168"/>
                  </a:lnTo>
                  <a:lnTo>
                    <a:pt x="266487" y="148808"/>
                  </a:lnTo>
                  <a:lnTo>
                    <a:pt x="260529" y="144938"/>
                  </a:lnTo>
                  <a:lnTo>
                    <a:pt x="253714" y="143860"/>
                  </a:lnTo>
                  <a:lnTo>
                    <a:pt x="246813" y="145872"/>
                  </a:lnTo>
                  <a:lnTo>
                    <a:pt x="95480" y="228663"/>
                  </a:lnTo>
                  <a:lnTo>
                    <a:pt x="91959" y="209608"/>
                  </a:lnTo>
                  <a:lnTo>
                    <a:pt x="97499" y="154660"/>
                  </a:lnTo>
                  <a:lnTo>
                    <a:pt x="124548" y="105525"/>
                  </a:lnTo>
                  <a:lnTo>
                    <a:pt x="164504" y="73164"/>
                  </a:lnTo>
                  <a:lnTo>
                    <a:pt x="205783" y="56812"/>
                  </a:lnTo>
                  <a:lnTo>
                    <a:pt x="217679" y="54470"/>
                  </a:lnTo>
                  <a:lnTo>
                    <a:pt x="226861" y="50911"/>
                  </a:lnTo>
                  <a:lnTo>
                    <a:pt x="233867" y="43938"/>
                  </a:lnTo>
                  <a:lnTo>
                    <a:pt x="238008" y="34532"/>
                  </a:lnTo>
                  <a:lnTo>
                    <a:pt x="238596" y="23672"/>
                  </a:lnTo>
                  <a:lnTo>
                    <a:pt x="235441" y="13258"/>
                  </a:lnTo>
                  <a:lnTo>
                    <a:pt x="229450" y="5597"/>
                  </a:lnTo>
                  <a:lnTo>
                    <a:pt x="221371" y="941"/>
                  </a:lnTo>
                  <a:lnTo>
                    <a:pt x="212015" y="0"/>
                  </a:lnTo>
                  <a:close/>
                </a:path>
              </a:pathLst>
            </a:custGeom>
            <a:solidFill>
              <a:srgbClr val="4356A2"/>
            </a:solidFill>
            <a:ln w="0">
              <a:noFill/>
            </a:ln>
          </p:spPr>
          <p:style>
            <a:lnRef idx="0">
              <a:scrgbClr r="0" g="0" b="0"/>
            </a:lnRef>
            <a:fillRef idx="0">
              <a:scrgbClr r="0" g="0" b="0"/>
            </a:fillRef>
            <a:effectRef idx="0">
              <a:scrgbClr r="0" g="0" b="0"/>
            </a:effectRef>
            <a:fontRef idx="minor"/>
          </p:style>
        </p:sp>
        <p:sp>
          <p:nvSpPr>
            <p:cNvPr id="571" name="object 12"/>
            <p:cNvSpPr/>
            <p:nvPr/>
          </p:nvSpPr>
          <p:spPr>
            <a:xfrm>
              <a:off x="4777200" y="4705560"/>
              <a:ext cx="302040" cy="302760"/>
            </a:xfrm>
            <a:custGeom>
              <a:avLst/>
              <a:gdLst/>
              <a:ahLst/>
              <a:cxnLst/>
              <a:rect l="l" t="t" r="r" b="b"/>
              <a:pathLst>
                <a:path w="302895" h="303529">
                  <a:moveTo>
                    <a:pt x="45542" y="0"/>
                  </a:moveTo>
                  <a:lnTo>
                    <a:pt x="0" y="20027"/>
                  </a:lnTo>
                  <a:lnTo>
                    <a:pt x="47116" y="155155"/>
                  </a:lnTo>
                  <a:lnTo>
                    <a:pt x="156984" y="157810"/>
                  </a:lnTo>
                  <a:lnTo>
                    <a:pt x="184772" y="303364"/>
                  </a:lnTo>
                  <a:lnTo>
                    <a:pt x="302615" y="289928"/>
                  </a:lnTo>
                  <a:lnTo>
                    <a:pt x="301726" y="234823"/>
                  </a:lnTo>
                  <a:lnTo>
                    <a:pt x="223418" y="243751"/>
                  </a:lnTo>
                  <a:lnTo>
                    <a:pt x="196710" y="103835"/>
                  </a:lnTo>
                  <a:lnTo>
                    <a:pt x="80771" y="101028"/>
                  </a:lnTo>
                  <a:lnTo>
                    <a:pt x="45542" y="0"/>
                  </a:lnTo>
                  <a:close/>
                </a:path>
              </a:pathLst>
            </a:custGeom>
            <a:solidFill>
              <a:srgbClr val="CDDEF4"/>
            </a:solidFill>
            <a:ln w="0">
              <a:noFill/>
            </a:ln>
          </p:spPr>
          <p:style>
            <a:lnRef idx="0">
              <a:scrgbClr r="0" g="0" b="0"/>
            </a:lnRef>
            <a:fillRef idx="0">
              <a:scrgbClr r="0" g="0" b="0"/>
            </a:fillRef>
            <a:effectRef idx="0">
              <a:scrgbClr r="0" g="0" b="0"/>
            </a:effectRef>
            <a:fontRef idx="minor"/>
          </p:style>
        </p:sp>
        <p:sp>
          <p:nvSpPr>
            <p:cNvPr id="572" name="object 13"/>
            <p:cNvSpPr/>
            <p:nvPr/>
          </p:nvSpPr>
          <p:spPr>
            <a:xfrm>
              <a:off x="8756280" y="3826800"/>
              <a:ext cx="305280" cy="338400"/>
            </a:xfrm>
            <a:custGeom>
              <a:avLst/>
              <a:gdLst/>
              <a:ahLst/>
              <a:cxnLst/>
              <a:rect l="l" t="t" r="r" b="b"/>
              <a:pathLst>
                <a:path w="306070" h="339089">
                  <a:moveTo>
                    <a:pt x="211315" y="0"/>
                  </a:moveTo>
                  <a:lnTo>
                    <a:pt x="204446" y="7726"/>
                  </a:lnTo>
                  <a:lnTo>
                    <a:pt x="199569" y="24911"/>
                  </a:lnTo>
                  <a:lnTo>
                    <a:pt x="195332" y="45219"/>
                  </a:lnTo>
                  <a:lnTo>
                    <a:pt x="190385" y="62318"/>
                  </a:lnTo>
                  <a:lnTo>
                    <a:pt x="184732" y="73070"/>
                  </a:lnTo>
                  <a:lnTo>
                    <a:pt x="173928" y="81467"/>
                  </a:lnTo>
                  <a:lnTo>
                    <a:pt x="149943" y="91840"/>
                  </a:lnTo>
                  <a:lnTo>
                    <a:pt x="104749" y="108521"/>
                  </a:lnTo>
                  <a:lnTo>
                    <a:pt x="55575" y="90309"/>
                  </a:lnTo>
                  <a:lnTo>
                    <a:pt x="50037" y="88264"/>
                  </a:lnTo>
                  <a:lnTo>
                    <a:pt x="44030" y="91668"/>
                  </a:lnTo>
                  <a:lnTo>
                    <a:pt x="0" y="234048"/>
                  </a:lnTo>
                  <a:lnTo>
                    <a:pt x="2158" y="240322"/>
                  </a:lnTo>
                  <a:lnTo>
                    <a:pt x="50317" y="268858"/>
                  </a:lnTo>
                  <a:lnTo>
                    <a:pt x="57845" y="275705"/>
                  </a:lnTo>
                  <a:lnTo>
                    <a:pt x="65930" y="281622"/>
                  </a:lnTo>
                  <a:lnTo>
                    <a:pt x="74507" y="286568"/>
                  </a:lnTo>
                  <a:lnTo>
                    <a:pt x="83515" y="290499"/>
                  </a:lnTo>
                  <a:lnTo>
                    <a:pt x="214464" y="339039"/>
                  </a:lnTo>
                  <a:lnTo>
                    <a:pt x="223964" y="336245"/>
                  </a:lnTo>
                  <a:lnTo>
                    <a:pt x="230940" y="332508"/>
                  </a:lnTo>
                  <a:lnTo>
                    <a:pt x="236112" y="326350"/>
                  </a:lnTo>
                  <a:lnTo>
                    <a:pt x="239044" y="318523"/>
                  </a:lnTo>
                  <a:lnTo>
                    <a:pt x="239306" y="309778"/>
                  </a:lnTo>
                  <a:lnTo>
                    <a:pt x="238899" y="306908"/>
                  </a:lnTo>
                  <a:lnTo>
                    <a:pt x="248462" y="303783"/>
                  </a:lnTo>
                  <a:lnTo>
                    <a:pt x="256190" y="299083"/>
                  </a:lnTo>
                  <a:lnTo>
                    <a:pt x="261375" y="291517"/>
                  </a:lnTo>
                  <a:lnTo>
                    <a:pt x="263507" y="282258"/>
                  </a:lnTo>
                  <a:lnTo>
                    <a:pt x="262077" y="272478"/>
                  </a:lnTo>
                  <a:lnTo>
                    <a:pt x="258584" y="262483"/>
                  </a:lnTo>
                  <a:lnTo>
                    <a:pt x="269519" y="258368"/>
                  </a:lnTo>
                  <a:lnTo>
                    <a:pt x="276608" y="253786"/>
                  </a:lnTo>
                  <a:lnTo>
                    <a:pt x="281478" y="246738"/>
                  </a:lnTo>
                  <a:lnTo>
                    <a:pt x="283701" y="238162"/>
                  </a:lnTo>
                  <a:lnTo>
                    <a:pt x="282854" y="228993"/>
                  </a:lnTo>
                  <a:lnTo>
                    <a:pt x="278345" y="212585"/>
                  </a:lnTo>
                  <a:lnTo>
                    <a:pt x="292493" y="206451"/>
                  </a:lnTo>
                  <a:lnTo>
                    <a:pt x="298580" y="202345"/>
                  </a:lnTo>
                  <a:lnTo>
                    <a:pt x="303014" y="196335"/>
                  </a:lnTo>
                  <a:lnTo>
                    <a:pt x="305482" y="189020"/>
                  </a:lnTo>
                  <a:lnTo>
                    <a:pt x="305663" y="180949"/>
                  </a:lnTo>
                  <a:lnTo>
                    <a:pt x="302729" y="169454"/>
                  </a:lnTo>
                  <a:lnTo>
                    <a:pt x="297278" y="159499"/>
                  </a:lnTo>
                  <a:lnTo>
                    <a:pt x="289679" y="151592"/>
                  </a:lnTo>
                  <a:lnTo>
                    <a:pt x="280301" y="146240"/>
                  </a:lnTo>
                  <a:lnTo>
                    <a:pt x="263990" y="139808"/>
                  </a:lnTo>
                  <a:lnTo>
                    <a:pt x="247961" y="133088"/>
                  </a:lnTo>
                  <a:lnTo>
                    <a:pt x="235274" y="127079"/>
                  </a:lnTo>
                  <a:lnTo>
                    <a:pt x="228993" y="122783"/>
                  </a:lnTo>
                  <a:lnTo>
                    <a:pt x="230786" y="108908"/>
                  </a:lnTo>
                  <a:lnTo>
                    <a:pt x="238723" y="83223"/>
                  </a:lnTo>
                  <a:lnTo>
                    <a:pt x="246786" y="54746"/>
                  </a:lnTo>
                  <a:lnTo>
                    <a:pt x="248958" y="32499"/>
                  </a:lnTo>
                  <a:lnTo>
                    <a:pt x="242483" y="14755"/>
                  </a:lnTo>
                  <a:lnTo>
                    <a:pt x="232384" y="4695"/>
                  </a:lnTo>
                  <a:lnTo>
                    <a:pt x="221161" y="413"/>
                  </a:lnTo>
                  <a:lnTo>
                    <a:pt x="211315" y="0"/>
                  </a:lnTo>
                  <a:close/>
                </a:path>
              </a:pathLst>
            </a:custGeom>
            <a:solidFill>
              <a:srgbClr val="F18D92"/>
            </a:solidFill>
            <a:ln w="0">
              <a:noFill/>
            </a:ln>
          </p:spPr>
          <p:style>
            <a:lnRef idx="0">
              <a:scrgbClr r="0" g="0" b="0"/>
            </a:lnRef>
            <a:fillRef idx="0">
              <a:scrgbClr r="0" g="0" b="0"/>
            </a:fillRef>
            <a:effectRef idx="0">
              <a:scrgbClr r="0" g="0" b="0"/>
            </a:effectRef>
            <a:fontRef idx="minor"/>
          </p:style>
        </p:sp>
        <p:sp>
          <p:nvSpPr>
            <p:cNvPr id="573" name="object 14"/>
            <p:cNvSpPr/>
            <p:nvPr/>
          </p:nvSpPr>
          <p:spPr>
            <a:xfrm>
              <a:off x="4799880" y="3189960"/>
              <a:ext cx="4977720" cy="3006000"/>
            </a:xfrm>
            <a:custGeom>
              <a:avLst/>
              <a:gdLst/>
              <a:ahLst/>
              <a:cxnLst/>
              <a:rect l="l" t="t" r="r" b="b"/>
              <a:pathLst>
                <a:path w="4978400" h="3006725">
                  <a:moveTo>
                    <a:pt x="1080973" y="853465"/>
                  </a:moveTo>
                  <a:lnTo>
                    <a:pt x="1057998" y="816737"/>
                  </a:lnTo>
                  <a:lnTo>
                    <a:pt x="1032484" y="778725"/>
                  </a:lnTo>
                  <a:lnTo>
                    <a:pt x="1004608" y="739825"/>
                  </a:lnTo>
                  <a:lnTo>
                    <a:pt x="974572" y="700443"/>
                  </a:lnTo>
                  <a:lnTo>
                    <a:pt x="942581" y="660958"/>
                  </a:lnTo>
                  <a:lnTo>
                    <a:pt x="908837" y="621766"/>
                  </a:lnTo>
                  <a:lnTo>
                    <a:pt x="873544" y="583260"/>
                  </a:lnTo>
                  <a:lnTo>
                    <a:pt x="836879" y="545820"/>
                  </a:lnTo>
                  <a:lnTo>
                    <a:pt x="799071" y="509841"/>
                  </a:lnTo>
                  <a:lnTo>
                    <a:pt x="760298" y="475729"/>
                  </a:lnTo>
                  <a:lnTo>
                    <a:pt x="720763" y="443852"/>
                  </a:lnTo>
                  <a:lnTo>
                    <a:pt x="680669" y="414629"/>
                  </a:lnTo>
                  <a:lnTo>
                    <a:pt x="640219" y="388416"/>
                  </a:lnTo>
                  <a:lnTo>
                    <a:pt x="593674" y="361975"/>
                  </a:lnTo>
                  <a:lnTo>
                    <a:pt x="545541" y="339471"/>
                  </a:lnTo>
                  <a:lnTo>
                    <a:pt x="496023" y="321348"/>
                  </a:lnTo>
                  <a:lnTo>
                    <a:pt x="445338" y="307975"/>
                  </a:lnTo>
                  <a:lnTo>
                    <a:pt x="393700" y="299796"/>
                  </a:lnTo>
                  <a:lnTo>
                    <a:pt x="341312" y="297205"/>
                  </a:lnTo>
                  <a:lnTo>
                    <a:pt x="333235" y="297726"/>
                  </a:lnTo>
                  <a:lnTo>
                    <a:pt x="425526" y="201777"/>
                  </a:lnTo>
                  <a:lnTo>
                    <a:pt x="430695" y="192100"/>
                  </a:lnTo>
                  <a:lnTo>
                    <a:pt x="430479" y="181508"/>
                  </a:lnTo>
                  <a:lnTo>
                    <a:pt x="425513" y="172504"/>
                  </a:lnTo>
                  <a:lnTo>
                    <a:pt x="416483" y="167551"/>
                  </a:lnTo>
                  <a:lnTo>
                    <a:pt x="289344" y="143040"/>
                  </a:lnTo>
                  <a:lnTo>
                    <a:pt x="235242" y="11544"/>
                  </a:lnTo>
                  <a:lnTo>
                    <a:pt x="228638" y="3035"/>
                  </a:lnTo>
                  <a:lnTo>
                    <a:pt x="219608" y="0"/>
                  </a:lnTo>
                  <a:lnTo>
                    <a:pt x="210439" y="2501"/>
                  </a:lnTo>
                  <a:lnTo>
                    <a:pt x="203454" y="10617"/>
                  </a:lnTo>
                  <a:lnTo>
                    <a:pt x="143408" y="138836"/>
                  </a:lnTo>
                  <a:lnTo>
                    <a:pt x="15316" y="155981"/>
                  </a:lnTo>
                  <a:lnTo>
                    <a:pt x="6057" y="160401"/>
                  </a:lnTo>
                  <a:lnTo>
                    <a:pt x="698" y="169113"/>
                  </a:lnTo>
                  <a:lnTo>
                    <a:pt x="0" y="179679"/>
                  </a:lnTo>
                  <a:lnTo>
                    <a:pt x="4724" y="189636"/>
                  </a:lnTo>
                  <a:lnTo>
                    <a:pt x="94754" y="293382"/>
                  </a:lnTo>
                  <a:lnTo>
                    <a:pt x="69684" y="435483"/>
                  </a:lnTo>
                  <a:lnTo>
                    <a:pt x="70561" y="446735"/>
                  </a:lnTo>
                  <a:lnTo>
                    <a:pt x="76288" y="455155"/>
                  </a:lnTo>
                  <a:lnTo>
                    <a:pt x="85013" y="459168"/>
                  </a:lnTo>
                  <a:lnTo>
                    <a:pt x="94919" y="457200"/>
                  </a:lnTo>
                  <a:lnTo>
                    <a:pt x="210604" y="393103"/>
                  </a:lnTo>
                  <a:lnTo>
                    <a:pt x="323215" y="463778"/>
                  </a:lnTo>
                  <a:lnTo>
                    <a:pt x="333006" y="466318"/>
                  </a:lnTo>
                  <a:lnTo>
                    <a:pt x="341909" y="462813"/>
                  </a:lnTo>
                  <a:lnTo>
                    <a:pt x="348005" y="454736"/>
                  </a:lnTo>
                  <a:lnTo>
                    <a:pt x="349402" y="443547"/>
                  </a:lnTo>
                  <a:lnTo>
                    <a:pt x="331254" y="303237"/>
                  </a:lnTo>
                  <a:lnTo>
                    <a:pt x="333895" y="303276"/>
                  </a:lnTo>
                  <a:lnTo>
                    <a:pt x="378396" y="308521"/>
                  </a:lnTo>
                  <a:lnTo>
                    <a:pt x="422071" y="317982"/>
                  </a:lnTo>
                  <a:lnTo>
                    <a:pt x="464896" y="331406"/>
                  </a:lnTo>
                  <a:lnTo>
                    <a:pt x="506831" y="348538"/>
                  </a:lnTo>
                  <a:lnTo>
                    <a:pt x="547827" y="369138"/>
                  </a:lnTo>
                  <a:lnTo>
                    <a:pt x="587857" y="392925"/>
                  </a:lnTo>
                  <a:lnTo>
                    <a:pt x="626884" y="419671"/>
                  </a:lnTo>
                  <a:lnTo>
                    <a:pt x="664870" y="449122"/>
                  </a:lnTo>
                  <a:lnTo>
                    <a:pt x="701776" y="481012"/>
                  </a:lnTo>
                  <a:lnTo>
                    <a:pt x="737565" y="515099"/>
                  </a:lnTo>
                  <a:lnTo>
                    <a:pt x="772210" y="551116"/>
                  </a:lnTo>
                  <a:lnTo>
                    <a:pt x="805662" y="588822"/>
                  </a:lnTo>
                  <a:lnTo>
                    <a:pt x="837882" y="627976"/>
                  </a:lnTo>
                  <a:lnTo>
                    <a:pt x="868857" y="668299"/>
                  </a:lnTo>
                  <a:lnTo>
                    <a:pt x="898512" y="709561"/>
                  </a:lnTo>
                  <a:lnTo>
                    <a:pt x="926846" y="751484"/>
                  </a:lnTo>
                  <a:lnTo>
                    <a:pt x="953808" y="793838"/>
                  </a:lnTo>
                  <a:lnTo>
                    <a:pt x="977506" y="833412"/>
                  </a:lnTo>
                  <a:lnTo>
                    <a:pt x="996708" y="867359"/>
                  </a:lnTo>
                  <a:lnTo>
                    <a:pt x="1015009" y="902423"/>
                  </a:lnTo>
                  <a:lnTo>
                    <a:pt x="1080973" y="853465"/>
                  </a:lnTo>
                  <a:close/>
                  <a:moveTo>
                    <a:pt x="4978222" y="2584310"/>
                  </a:moveTo>
                  <a:lnTo>
                    <a:pt x="4949279" y="2547137"/>
                  </a:lnTo>
                  <a:lnTo>
                    <a:pt x="4874069" y="2530818"/>
                  </a:lnTo>
                  <a:lnTo>
                    <a:pt x="4829911" y="2545562"/>
                  </a:lnTo>
                  <a:lnTo>
                    <a:pt x="4794555" y="2579459"/>
                  </a:lnTo>
                  <a:lnTo>
                    <a:pt x="4771504" y="2631160"/>
                  </a:lnTo>
                  <a:lnTo>
                    <a:pt x="4763528" y="2670873"/>
                  </a:lnTo>
                  <a:lnTo>
                    <a:pt x="4759045" y="2706738"/>
                  </a:lnTo>
                  <a:lnTo>
                    <a:pt x="4702200" y="2688361"/>
                  </a:lnTo>
                  <a:lnTo>
                    <a:pt x="4691011" y="2731173"/>
                  </a:lnTo>
                  <a:lnTo>
                    <a:pt x="4753965" y="2751531"/>
                  </a:lnTo>
                  <a:lnTo>
                    <a:pt x="4752187" y="2764612"/>
                  </a:lnTo>
                  <a:lnTo>
                    <a:pt x="4729823" y="2835275"/>
                  </a:lnTo>
                  <a:lnTo>
                    <a:pt x="4677511" y="2884436"/>
                  </a:lnTo>
                  <a:lnTo>
                    <a:pt x="4643818" y="2896501"/>
                  </a:lnTo>
                  <a:lnTo>
                    <a:pt x="4634941" y="2930487"/>
                  </a:lnTo>
                  <a:lnTo>
                    <a:pt x="4867059" y="3005518"/>
                  </a:lnTo>
                  <a:lnTo>
                    <a:pt x="4875923" y="3006344"/>
                  </a:lnTo>
                  <a:lnTo>
                    <a:pt x="4884102" y="3003423"/>
                  </a:lnTo>
                  <a:lnTo>
                    <a:pt x="4890694" y="2997314"/>
                  </a:lnTo>
                  <a:lnTo>
                    <a:pt x="4894821" y="2988564"/>
                  </a:lnTo>
                  <a:lnTo>
                    <a:pt x="4895278" y="2986773"/>
                  </a:lnTo>
                  <a:lnTo>
                    <a:pt x="4896028" y="2976918"/>
                  </a:lnTo>
                  <a:lnTo>
                    <a:pt x="4893411" y="2967825"/>
                  </a:lnTo>
                  <a:lnTo>
                    <a:pt x="4887912" y="2960497"/>
                  </a:lnTo>
                  <a:lnTo>
                    <a:pt x="4880026" y="2955912"/>
                  </a:lnTo>
                  <a:lnTo>
                    <a:pt x="4719409" y="2903982"/>
                  </a:lnTo>
                  <a:lnTo>
                    <a:pt x="4719764" y="2902623"/>
                  </a:lnTo>
                  <a:lnTo>
                    <a:pt x="4754778" y="2878010"/>
                  </a:lnTo>
                  <a:lnTo>
                    <a:pt x="4781118" y="2842857"/>
                  </a:lnTo>
                  <a:lnTo>
                    <a:pt x="4794910" y="2806598"/>
                  </a:lnTo>
                  <a:lnTo>
                    <a:pt x="4803457" y="2767533"/>
                  </a:lnTo>
                  <a:lnTo>
                    <a:pt x="4886579" y="2794393"/>
                  </a:lnTo>
                  <a:lnTo>
                    <a:pt x="4897767" y="2751582"/>
                  </a:lnTo>
                  <a:lnTo>
                    <a:pt x="4809769" y="2723134"/>
                  </a:lnTo>
                  <a:lnTo>
                    <a:pt x="4811369" y="2705836"/>
                  </a:lnTo>
                  <a:lnTo>
                    <a:pt x="4821440" y="2648039"/>
                  </a:lnTo>
                  <a:lnTo>
                    <a:pt x="4853013" y="2592552"/>
                  </a:lnTo>
                  <a:lnTo>
                    <a:pt x="4878565" y="2581414"/>
                  </a:lnTo>
                  <a:lnTo>
                    <a:pt x="4910874" y="2584818"/>
                  </a:lnTo>
                  <a:lnTo>
                    <a:pt x="4920704" y="2588374"/>
                  </a:lnTo>
                  <a:lnTo>
                    <a:pt x="4929530" y="2592298"/>
                  </a:lnTo>
                  <a:lnTo>
                    <a:pt x="4937379" y="2596502"/>
                  </a:lnTo>
                  <a:lnTo>
                    <a:pt x="4944313" y="2600883"/>
                  </a:lnTo>
                  <a:lnTo>
                    <a:pt x="4952555" y="2604312"/>
                  </a:lnTo>
                  <a:lnTo>
                    <a:pt x="4961039" y="2604058"/>
                  </a:lnTo>
                  <a:lnTo>
                    <a:pt x="4968824" y="2600337"/>
                  </a:lnTo>
                  <a:lnTo>
                    <a:pt x="4974958" y="2593365"/>
                  </a:lnTo>
                  <a:lnTo>
                    <a:pt x="4978222" y="2584310"/>
                  </a:lnTo>
                  <a:close/>
                </a:path>
              </a:pathLst>
            </a:custGeom>
            <a:solidFill>
              <a:srgbClr val="8DB6E2"/>
            </a:solidFill>
            <a:ln w="0">
              <a:noFill/>
            </a:ln>
          </p:spPr>
          <p:style>
            <a:lnRef idx="0">
              <a:scrgbClr r="0" g="0" b="0"/>
            </a:lnRef>
            <a:fillRef idx="0">
              <a:scrgbClr r="0" g="0" b="0"/>
            </a:fillRef>
            <a:effectRef idx="0">
              <a:scrgbClr r="0" g="0" b="0"/>
            </a:effectRef>
            <a:fontRef idx="minor"/>
          </p:style>
        </p:sp>
        <p:pic>
          <p:nvPicPr>
            <p:cNvPr id="574" name="object 15"/>
            <p:cNvPicPr/>
            <p:nvPr/>
          </p:nvPicPr>
          <p:blipFill>
            <a:blip r:embed="rId4"/>
            <a:stretch/>
          </p:blipFill>
          <p:spPr>
            <a:xfrm>
              <a:off x="4604400" y="3956400"/>
              <a:ext cx="193320" cy="224640"/>
            </a:xfrm>
            <a:prstGeom prst="rect">
              <a:avLst/>
            </a:prstGeom>
            <a:ln w="0">
              <a:noFill/>
            </a:ln>
          </p:spPr>
        </p:pic>
        <p:pic>
          <p:nvPicPr>
            <p:cNvPr id="575" name="object 16"/>
            <p:cNvPicPr/>
            <p:nvPr/>
          </p:nvPicPr>
          <p:blipFill>
            <a:blip r:embed="rId5"/>
            <a:stretch/>
          </p:blipFill>
          <p:spPr>
            <a:xfrm>
              <a:off x="9905040" y="5025240"/>
              <a:ext cx="152640" cy="178560"/>
            </a:xfrm>
            <a:prstGeom prst="rect">
              <a:avLst/>
            </a:prstGeom>
            <a:ln w="0">
              <a:noFill/>
            </a:ln>
          </p:spPr>
        </p:pic>
        <p:pic>
          <p:nvPicPr>
            <p:cNvPr id="576" name="object 17"/>
            <p:cNvPicPr/>
            <p:nvPr/>
          </p:nvPicPr>
          <p:blipFill>
            <a:blip r:embed="rId6"/>
            <a:stretch/>
          </p:blipFill>
          <p:spPr>
            <a:xfrm>
              <a:off x="6106320" y="2995920"/>
              <a:ext cx="182520" cy="249840"/>
            </a:xfrm>
            <a:prstGeom prst="rect">
              <a:avLst/>
            </a:prstGeom>
            <a:ln w="0">
              <a:noFill/>
            </a:ln>
          </p:spPr>
        </p:pic>
        <p:sp>
          <p:nvSpPr>
            <p:cNvPr id="577" name="object 18"/>
            <p:cNvSpPr/>
            <p:nvPr/>
          </p:nvSpPr>
          <p:spPr>
            <a:xfrm>
              <a:off x="4701600" y="5522400"/>
              <a:ext cx="394920" cy="154080"/>
            </a:xfrm>
            <a:custGeom>
              <a:avLst/>
              <a:gdLst/>
              <a:ahLst/>
              <a:cxnLst/>
              <a:rect l="l" t="t" r="r" b="b"/>
              <a:pathLst>
                <a:path w="395604" h="154939">
                  <a:moveTo>
                    <a:pt x="325234" y="0"/>
                  </a:moveTo>
                  <a:lnTo>
                    <a:pt x="289483" y="55765"/>
                  </a:lnTo>
                  <a:lnTo>
                    <a:pt x="221259" y="24155"/>
                  </a:lnTo>
                  <a:lnTo>
                    <a:pt x="189572" y="89103"/>
                  </a:lnTo>
                  <a:lnTo>
                    <a:pt x="130454" y="58216"/>
                  </a:lnTo>
                  <a:lnTo>
                    <a:pt x="87998" y="104495"/>
                  </a:lnTo>
                  <a:lnTo>
                    <a:pt x="33794" y="81254"/>
                  </a:lnTo>
                  <a:lnTo>
                    <a:pt x="0" y="137426"/>
                  </a:lnTo>
                  <a:lnTo>
                    <a:pt x="22555" y="154546"/>
                  </a:lnTo>
                  <a:lnTo>
                    <a:pt x="44259" y="118478"/>
                  </a:lnTo>
                  <a:lnTo>
                    <a:pt x="94500" y="140017"/>
                  </a:lnTo>
                  <a:lnTo>
                    <a:pt x="135966" y="94830"/>
                  </a:lnTo>
                  <a:lnTo>
                    <a:pt x="201206" y="128904"/>
                  </a:lnTo>
                  <a:lnTo>
                    <a:pt x="233426" y="62877"/>
                  </a:lnTo>
                  <a:lnTo>
                    <a:pt x="299008" y="93256"/>
                  </a:lnTo>
                  <a:lnTo>
                    <a:pt x="336727" y="34416"/>
                  </a:lnTo>
                  <a:lnTo>
                    <a:pt x="389128" y="48132"/>
                  </a:lnTo>
                  <a:lnTo>
                    <a:pt x="395300" y="18364"/>
                  </a:lnTo>
                  <a:lnTo>
                    <a:pt x="325234" y="0"/>
                  </a:lnTo>
                  <a:close/>
                </a:path>
              </a:pathLst>
            </a:custGeom>
            <a:solidFill>
              <a:srgbClr val="ED6D6C"/>
            </a:solidFill>
            <a:ln w="0">
              <a:noFill/>
            </a:ln>
          </p:spPr>
          <p:style>
            <a:lnRef idx="0">
              <a:scrgbClr r="0" g="0" b="0"/>
            </a:lnRef>
            <a:fillRef idx="0">
              <a:scrgbClr r="0" g="0" b="0"/>
            </a:fillRef>
            <a:effectRef idx="0">
              <a:scrgbClr r="0" g="0" b="0"/>
            </a:effectRef>
            <a:fontRef idx="minor"/>
          </p:style>
        </p:sp>
        <p:pic>
          <p:nvPicPr>
            <p:cNvPr id="578" name="object 19"/>
            <p:cNvPicPr/>
            <p:nvPr/>
          </p:nvPicPr>
          <p:blipFill>
            <a:blip r:embed="rId7"/>
            <a:stretch/>
          </p:blipFill>
          <p:spPr>
            <a:xfrm>
              <a:off x="7864920" y="3039120"/>
              <a:ext cx="166320" cy="163440"/>
            </a:xfrm>
            <a:prstGeom prst="rect">
              <a:avLst/>
            </a:prstGeom>
            <a:ln w="0">
              <a:noFill/>
            </a:ln>
          </p:spPr>
        </p:pic>
        <p:sp>
          <p:nvSpPr>
            <p:cNvPr id="579" name="object 20"/>
            <p:cNvSpPr/>
            <p:nvPr/>
          </p:nvSpPr>
          <p:spPr>
            <a:xfrm>
              <a:off x="9096480" y="2984040"/>
              <a:ext cx="410040" cy="459000"/>
            </a:xfrm>
            <a:custGeom>
              <a:avLst/>
              <a:gdLst/>
              <a:ahLst/>
              <a:cxnLst/>
              <a:rect l="l" t="t" r="r" b="b"/>
              <a:pathLst>
                <a:path w="410845" h="459739">
                  <a:moveTo>
                    <a:pt x="223433" y="0"/>
                  </a:moveTo>
                  <a:lnTo>
                    <a:pt x="178489" y="1051"/>
                  </a:lnTo>
                  <a:lnTo>
                    <a:pt x="134621" y="13102"/>
                  </a:lnTo>
                  <a:lnTo>
                    <a:pt x="93570" y="36111"/>
                  </a:lnTo>
                  <a:lnTo>
                    <a:pt x="57078" y="70039"/>
                  </a:lnTo>
                  <a:lnTo>
                    <a:pt x="31452" y="106806"/>
                  </a:lnTo>
                  <a:lnTo>
                    <a:pt x="13414" y="147328"/>
                  </a:lnTo>
                  <a:lnTo>
                    <a:pt x="2938" y="190295"/>
                  </a:lnTo>
                  <a:lnTo>
                    <a:pt x="0" y="234396"/>
                  </a:lnTo>
                  <a:lnTo>
                    <a:pt x="4575" y="278321"/>
                  </a:lnTo>
                  <a:lnTo>
                    <a:pt x="16639" y="320760"/>
                  </a:lnTo>
                  <a:lnTo>
                    <a:pt x="36168" y="360401"/>
                  </a:lnTo>
                  <a:lnTo>
                    <a:pt x="63136" y="395934"/>
                  </a:lnTo>
                  <a:lnTo>
                    <a:pt x="100855" y="428127"/>
                  </a:lnTo>
                  <a:lnTo>
                    <a:pt x="142724" y="449197"/>
                  </a:lnTo>
                  <a:lnTo>
                    <a:pt x="187001" y="459184"/>
                  </a:lnTo>
                  <a:lnTo>
                    <a:pt x="231945" y="458132"/>
                  </a:lnTo>
                  <a:lnTo>
                    <a:pt x="275814" y="446079"/>
                  </a:lnTo>
                  <a:lnTo>
                    <a:pt x="316865" y="423068"/>
                  </a:lnTo>
                  <a:lnTo>
                    <a:pt x="353356" y="389139"/>
                  </a:lnTo>
                  <a:lnTo>
                    <a:pt x="378982" y="352373"/>
                  </a:lnTo>
                  <a:lnTo>
                    <a:pt x="397021" y="311851"/>
                  </a:lnTo>
                  <a:lnTo>
                    <a:pt x="407497" y="268884"/>
                  </a:lnTo>
                  <a:lnTo>
                    <a:pt x="410435" y="224782"/>
                  </a:lnTo>
                  <a:lnTo>
                    <a:pt x="405860" y="180857"/>
                  </a:lnTo>
                  <a:lnTo>
                    <a:pt x="393795" y="138419"/>
                  </a:lnTo>
                  <a:lnTo>
                    <a:pt x="374267" y="98778"/>
                  </a:lnTo>
                  <a:lnTo>
                    <a:pt x="347298" y="63245"/>
                  </a:lnTo>
                  <a:lnTo>
                    <a:pt x="309580" y="31056"/>
                  </a:lnTo>
                  <a:lnTo>
                    <a:pt x="267711" y="9988"/>
                  </a:lnTo>
                  <a:lnTo>
                    <a:pt x="223433" y="0"/>
                  </a:lnTo>
                  <a:close/>
                </a:path>
              </a:pathLst>
            </a:custGeom>
            <a:solidFill>
              <a:srgbClr val="E4EEFA"/>
            </a:solidFill>
            <a:ln w="0">
              <a:noFill/>
            </a:ln>
          </p:spPr>
          <p:style>
            <a:lnRef idx="0">
              <a:scrgbClr r="0" g="0" b="0"/>
            </a:lnRef>
            <a:fillRef idx="0">
              <a:scrgbClr r="0" g="0" b="0"/>
            </a:fillRef>
            <a:effectRef idx="0">
              <a:scrgbClr r="0" g="0" b="0"/>
            </a:effectRef>
            <a:fontRef idx="minor"/>
          </p:style>
        </p:sp>
        <p:sp>
          <p:nvSpPr>
            <p:cNvPr id="580" name="object 21"/>
            <p:cNvSpPr/>
            <p:nvPr/>
          </p:nvSpPr>
          <p:spPr>
            <a:xfrm>
              <a:off x="9154440" y="3047040"/>
              <a:ext cx="293760" cy="330120"/>
            </a:xfrm>
            <a:custGeom>
              <a:avLst/>
              <a:gdLst/>
              <a:ahLst/>
              <a:cxnLst/>
              <a:rect l="l" t="t" r="r" b="b"/>
              <a:pathLst>
                <a:path w="294640" h="330835">
                  <a:moveTo>
                    <a:pt x="207340" y="0"/>
                  </a:moveTo>
                  <a:lnTo>
                    <a:pt x="128016" y="66040"/>
                  </a:lnTo>
                  <a:lnTo>
                    <a:pt x="34594" y="30099"/>
                  </a:lnTo>
                  <a:lnTo>
                    <a:pt x="27889" y="37566"/>
                  </a:lnTo>
                  <a:lnTo>
                    <a:pt x="59309" y="142697"/>
                  </a:lnTo>
                  <a:lnTo>
                    <a:pt x="0" y="231368"/>
                  </a:lnTo>
                  <a:lnTo>
                    <a:pt x="4254" y="240830"/>
                  </a:lnTo>
                  <a:lnTo>
                    <a:pt x="103009" y="239763"/>
                  </a:lnTo>
                  <a:lnTo>
                    <a:pt x="159778" y="330504"/>
                  </a:lnTo>
                  <a:lnTo>
                    <a:pt x="169100" y="328879"/>
                  </a:lnTo>
                  <a:lnTo>
                    <a:pt x="198716" y="223088"/>
                  </a:lnTo>
                  <a:lnTo>
                    <a:pt x="286054" y="192938"/>
                  </a:lnTo>
                  <a:lnTo>
                    <a:pt x="293116" y="190500"/>
                  </a:lnTo>
                  <a:lnTo>
                    <a:pt x="294614" y="180035"/>
                  </a:lnTo>
                  <a:lnTo>
                    <a:pt x="214172" y="115722"/>
                  </a:lnTo>
                  <a:lnTo>
                    <a:pt x="215747" y="4838"/>
                  </a:lnTo>
                  <a:lnTo>
                    <a:pt x="207340" y="0"/>
                  </a:lnTo>
                  <a:close/>
                </a:path>
              </a:pathLst>
            </a:custGeom>
            <a:solidFill>
              <a:srgbClr val="89B3E0"/>
            </a:solidFill>
            <a:ln w="0">
              <a:noFill/>
            </a:ln>
          </p:spPr>
          <p:style>
            <a:lnRef idx="0">
              <a:scrgbClr r="0" g="0" b="0"/>
            </a:lnRef>
            <a:fillRef idx="0">
              <a:scrgbClr r="0" g="0" b="0"/>
            </a:fillRef>
            <a:effectRef idx="0">
              <a:scrgbClr r="0" g="0" b="0"/>
            </a:effectRef>
            <a:fontRef idx="minor"/>
          </p:style>
        </p:sp>
        <p:pic>
          <p:nvPicPr>
            <p:cNvPr id="581" name="object 22"/>
            <p:cNvPicPr/>
            <p:nvPr/>
          </p:nvPicPr>
          <p:blipFill>
            <a:blip r:embed="rId8"/>
            <a:stretch/>
          </p:blipFill>
          <p:spPr>
            <a:xfrm>
              <a:off x="9918720" y="4095000"/>
              <a:ext cx="138960" cy="195840"/>
            </a:xfrm>
            <a:prstGeom prst="rect">
              <a:avLst/>
            </a:prstGeom>
            <a:ln w="0">
              <a:noFill/>
            </a:ln>
          </p:spPr>
        </p:pic>
        <p:sp>
          <p:nvSpPr>
            <p:cNvPr id="582" name="object 23"/>
            <p:cNvSpPr/>
            <p:nvPr/>
          </p:nvSpPr>
          <p:spPr>
            <a:xfrm>
              <a:off x="6463440" y="4431600"/>
              <a:ext cx="246960" cy="902160"/>
            </a:xfrm>
            <a:custGeom>
              <a:avLst/>
              <a:gdLst/>
              <a:ahLst/>
              <a:cxnLst/>
              <a:rect l="l" t="t" r="r" b="b"/>
              <a:pathLst>
                <a:path w="247650" h="902970">
                  <a:moveTo>
                    <a:pt x="161888" y="0"/>
                  </a:moveTo>
                  <a:lnTo>
                    <a:pt x="132154" y="1601"/>
                  </a:lnTo>
                  <a:lnTo>
                    <a:pt x="103723" y="7041"/>
                  </a:lnTo>
                  <a:lnTo>
                    <a:pt x="87337" y="17927"/>
                  </a:lnTo>
                  <a:lnTo>
                    <a:pt x="93617" y="37514"/>
                  </a:lnTo>
                  <a:lnTo>
                    <a:pt x="116555" y="63894"/>
                  </a:lnTo>
                  <a:lnTo>
                    <a:pt x="141925" y="90904"/>
                  </a:lnTo>
                  <a:lnTo>
                    <a:pt x="155498" y="112377"/>
                  </a:lnTo>
                  <a:lnTo>
                    <a:pt x="151566" y="168369"/>
                  </a:lnTo>
                  <a:lnTo>
                    <a:pt x="145728" y="219876"/>
                  </a:lnTo>
                  <a:lnTo>
                    <a:pt x="138223" y="280486"/>
                  </a:lnTo>
                  <a:lnTo>
                    <a:pt x="129735" y="345273"/>
                  </a:lnTo>
                  <a:lnTo>
                    <a:pt x="120950" y="409309"/>
                  </a:lnTo>
                  <a:lnTo>
                    <a:pt x="112551" y="467668"/>
                  </a:lnTo>
                  <a:lnTo>
                    <a:pt x="105225" y="515422"/>
                  </a:lnTo>
                  <a:lnTo>
                    <a:pt x="90577" y="590116"/>
                  </a:lnTo>
                  <a:lnTo>
                    <a:pt x="77169" y="630821"/>
                  </a:lnTo>
                  <a:lnTo>
                    <a:pt x="50091" y="693649"/>
                  </a:lnTo>
                  <a:lnTo>
                    <a:pt x="0" y="802495"/>
                  </a:lnTo>
                  <a:lnTo>
                    <a:pt x="103949" y="902850"/>
                  </a:lnTo>
                  <a:lnTo>
                    <a:pt x="120833" y="858675"/>
                  </a:lnTo>
                  <a:lnTo>
                    <a:pt x="158634" y="754822"/>
                  </a:lnTo>
                  <a:lnTo>
                    <a:pt x="198070" y="634295"/>
                  </a:lnTo>
                  <a:lnTo>
                    <a:pt x="219862" y="540100"/>
                  </a:lnTo>
                  <a:lnTo>
                    <a:pt x="227049" y="453656"/>
                  </a:lnTo>
                  <a:lnTo>
                    <a:pt x="231535" y="392132"/>
                  </a:lnTo>
                  <a:lnTo>
                    <a:pt x="236108" y="324200"/>
                  </a:lnTo>
                  <a:lnTo>
                    <a:pt x="240387" y="254207"/>
                  </a:lnTo>
                  <a:lnTo>
                    <a:pt x="243991" y="186500"/>
                  </a:lnTo>
                  <a:lnTo>
                    <a:pt x="246540" y="125424"/>
                  </a:lnTo>
                  <a:lnTo>
                    <a:pt x="247652" y="75325"/>
                  </a:lnTo>
                  <a:lnTo>
                    <a:pt x="246947" y="40550"/>
                  </a:lnTo>
                  <a:lnTo>
                    <a:pt x="213950" y="8865"/>
                  </a:lnTo>
                  <a:lnTo>
                    <a:pt x="182181" y="629"/>
                  </a:lnTo>
                  <a:lnTo>
                    <a:pt x="161888" y="0"/>
                  </a:lnTo>
                  <a:close/>
                </a:path>
              </a:pathLst>
            </a:custGeom>
            <a:solidFill>
              <a:srgbClr val="F18D92"/>
            </a:solidFill>
            <a:ln w="0">
              <a:noFill/>
            </a:ln>
          </p:spPr>
          <p:style>
            <a:lnRef idx="0">
              <a:scrgbClr r="0" g="0" b="0"/>
            </a:lnRef>
            <a:fillRef idx="0">
              <a:scrgbClr r="0" g="0" b="0"/>
            </a:fillRef>
            <a:effectRef idx="0">
              <a:scrgbClr r="0" g="0" b="0"/>
            </a:effectRef>
            <a:fontRef idx="minor"/>
          </p:style>
        </p:sp>
        <p:sp>
          <p:nvSpPr>
            <p:cNvPr id="583" name="object 24"/>
            <p:cNvSpPr/>
            <p:nvPr/>
          </p:nvSpPr>
          <p:spPr>
            <a:xfrm>
              <a:off x="6594840" y="4449240"/>
              <a:ext cx="54000" cy="32760"/>
            </a:xfrm>
            <a:custGeom>
              <a:avLst/>
              <a:gdLst/>
              <a:ahLst/>
              <a:cxnLst/>
              <a:rect l="l" t="t" r="r" b="b"/>
              <a:pathLst>
                <a:path w="54609" h="33654">
                  <a:moveTo>
                    <a:pt x="24117" y="0"/>
                  </a:moveTo>
                  <a:lnTo>
                    <a:pt x="22212" y="1358"/>
                  </a:lnTo>
                  <a:lnTo>
                    <a:pt x="14973" y="3746"/>
                  </a:lnTo>
                  <a:lnTo>
                    <a:pt x="13258" y="5486"/>
                  </a:lnTo>
                  <a:lnTo>
                    <a:pt x="0" y="10185"/>
                  </a:lnTo>
                  <a:lnTo>
                    <a:pt x="20020" y="9999"/>
                  </a:lnTo>
                  <a:lnTo>
                    <a:pt x="32342" y="12361"/>
                  </a:lnTo>
                  <a:lnTo>
                    <a:pt x="42046" y="19456"/>
                  </a:lnTo>
                  <a:lnTo>
                    <a:pt x="54216" y="33464"/>
                  </a:lnTo>
                  <a:lnTo>
                    <a:pt x="48366" y="22097"/>
                  </a:lnTo>
                  <a:lnTo>
                    <a:pt x="43281" y="14822"/>
                  </a:lnTo>
                  <a:lnTo>
                    <a:pt x="36139" y="8502"/>
                  </a:lnTo>
                  <a:lnTo>
                    <a:pt x="24117" y="0"/>
                  </a:lnTo>
                  <a:close/>
                </a:path>
              </a:pathLst>
            </a:custGeom>
            <a:solidFill>
              <a:srgbClr val="EF7D82"/>
            </a:solidFill>
            <a:ln w="0">
              <a:noFill/>
            </a:ln>
          </p:spPr>
          <p:style>
            <a:lnRef idx="0">
              <a:scrgbClr r="0" g="0" b="0"/>
            </a:lnRef>
            <a:fillRef idx="0">
              <a:scrgbClr r="0" g="0" b="0"/>
            </a:fillRef>
            <a:effectRef idx="0">
              <a:scrgbClr r="0" g="0" b="0"/>
            </a:effectRef>
            <a:fontRef idx="minor"/>
          </p:style>
        </p:sp>
        <p:pic>
          <p:nvPicPr>
            <p:cNvPr id="584" name="object 25"/>
            <p:cNvPicPr/>
            <p:nvPr/>
          </p:nvPicPr>
          <p:blipFill>
            <a:blip r:embed="rId9"/>
            <a:stretch/>
          </p:blipFill>
          <p:spPr>
            <a:xfrm>
              <a:off x="8137800" y="4414320"/>
              <a:ext cx="141480" cy="245520"/>
            </a:xfrm>
            <a:prstGeom prst="rect">
              <a:avLst/>
            </a:prstGeom>
            <a:ln w="0">
              <a:noFill/>
            </a:ln>
          </p:spPr>
        </p:pic>
        <p:sp>
          <p:nvSpPr>
            <p:cNvPr id="585" name="object 26"/>
            <p:cNvSpPr/>
            <p:nvPr/>
          </p:nvSpPr>
          <p:spPr>
            <a:xfrm>
              <a:off x="6005520" y="3287880"/>
              <a:ext cx="2592720" cy="1171440"/>
            </a:xfrm>
            <a:custGeom>
              <a:avLst/>
              <a:gdLst/>
              <a:ahLst/>
              <a:cxnLst/>
              <a:rect l="l" t="t" r="r" b="b"/>
              <a:pathLst>
                <a:path w="2593340" h="1172210">
                  <a:moveTo>
                    <a:pt x="2593111" y="0"/>
                  </a:moveTo>
                  <a:lnTo>
                    <a:pt x="0" y="0"/>
                  </a:lnTo>
                  <a:lnTo>
                    <a:pt x="0" y="1171638"/>
                  </a:lnTo>
                  <a:lnTo>
                    <a:pt x="2593111" y="1171638"/>
                  </a:lnTo>
                  <a:lnTo>
                    <a:pt x="2593111" y="0"/>
                  </a:lnTo>
                  <a:close/>
                </a:path>
              </a:pathLst>
            </a:custGeom>
            <a:solidFill>
              <a:srgbClr val="4356A2"/>
            </a:solidFill>
            <a:ln w="0">
              <a:noFill/>
            </a:ln>
          </p:spPr>
          <p:style>
            <a:lnRef idx="0">
              <a:scrgbClr r="0" g="0" b="0"/>
            </a:lnRef>
            <a:fillRef idx="0">
              <a:scrgbClr r="0" g="0" b="0"/>
            </a:fillRef>
            <a:effectRef idx="0">
              <a:scrgbClr r="0" g="0" b="0"/>
            </a:effectRef>
            <a:fontRef idx="minor"/>
          </p:style>
        </p:sp>
        <p:sp>
          <p:nvSpPr>
            <p:cNvPr id="586" name="object 27"/>
            <p:cNvSpPr/>
            <p:nvPr/>
          </p:nvSpPr>
          <p:spPr>
            <a:xfrm>
              <a:off x="6044400" y="3606480"/>
              <a:ext cx="2515680" cy="809640"/>
            </a:xfrm>
            <a:custGeom>
              <a:avLst/>
              <a:gdLst/>
              <a:ahLst/>
              <a:cxnLst/>
              <a:rect l="l" t="t" r="r" b="b"/>
              <a:pathLst>
                <a:path w="2516504" h="810260">
                  <a:moveTo>
                    <a:pt x="0" y="809840"/>
                  </a:moveTo>
                  <a:lnTo>
                    <a:pt x="2515958" y="809840"/>
                  </a:lnTo>
                  <a:lnTo>
                    <a:pt x="2515958" y="0"/>
                  </a:lnTo>
                  <a:lnTo>
                    <a:pt x="0" y="0"/>
                  </a:lnTo>
                  <a:lnTo>
                    <a:pt x="0" y="809840"/>
                  </a:lnTo>
                  <a:close/>
                </a:path>
              </a:pathLst>
            </a:custGeom>
            <a:solidFill>
              <a:srgbClr val="B9D0EE"/>
            </a:solidFill>
            <a:ln w="0">
              <a:noFill/>
            </a:ln>
          </p:spPr>
          <p:style>
            <a:lnRef idx="0">
              <a:scrgbClr r="0" g="0" b="0"/>
            </a:lnRef>
            <a:fillRef idx="0">
              <a:scrgbClr r="0" g="0" b="0"/>
            </a:fillRef>
            <a:effectRef idx="0">
              <a:scrgbClr r="0" g="0" b="0"/>
            </a:effectRef>
            <a:fontRef idx="minor"/>
          </p:style>
        </p:sp>
        <p:pic>
          <p:nvPicPr>
            <p:cNvPr id="587" name="object 28"/>
            <p:cNvPicPr/>
            <p:nvPr/>
          </p:nvPicPr>
          <p:blipFill>
            <a:blip r:embed="rId10"/>
            <a:stretch/>
          </p:blipFill>
          <p:spPr>
            <a:xfrm>
              <a:off x="8620560" y="7154640"/>
              <a:ext cx="196560" cy="207720"/>
            </a:xfrm>
            <a:prstGeom prst="rect">
              <a:avLst/>
            </a:prstGeom>
            <a:ln w="0">
              <a:noFill/>
            </a:ln>
          </p:spPr>
        </p:pic>
        <p:sp>
          <p:nvSpPr>
            <p:cNvPr id="588" name="object 29"/>
            <p:cNvSpPr/>
            <p:nvPr/>
          </p:nvSpPr>
          <p:spPr>
            <a:xfrm>
              <a:off x="8554680" y="7223760"/>
              <a:ext cx="281880" cy="275040"/>
            </a:xfrm>
            <a:custGeom>
              <a:avLst/>
              <a:gdLst/>
              <a:ahLst/>
              <a:cxnLst/>
              <a:rect l="l" t="t" r="r" b="b"/>
              <a:pathLst>
                <a:path w="282575" h="275590">
                  <a:moveTo>
                    <a:pt x="207902" y="0"/>
                  </a:moveTo>
                  <a:lnTo>
                    <a:pt x="177369" y="37781"/>
                  </a:lnTo>
                  <a:lnTo>
                    <a:pt x="156610" y="58507"/>
                  </a:lnTo>
                  <a:lnTo>
                    <a:pt x="136104" y="69496"/>
                  </a:lnTo>
                  <a:lnTo>
                    <a:pt x="106328" y="78066"/>
                  </a:lnTo>
                  <a:lnTo>
                    <a:pt x="26038" y="205460"/>
                  </a:lnTo>
                  <a:lnTo>
                    <a:pt x="16976" y="220036"/>
                  </a:lnTo>
                  <a:lnTo>
                    <a:pt x="2128" y="250172"/>
                  </a:lnTo>
                  <a:lnTo>
                    <a:pt x="0" y="275481"/>
                  </a:lnTo>
                  <a:lnTo>
                    <a:pt x="29099" y="275577"/>
                  </a:lnTo>
                  <a:lnTo>
                    <a:pt x="69088" y="259931"/>
                  </a:lnTo>
                  <a:lnTo>
                    <a:pt x="94598" y="246949"/>
                  </a:lnTo>
                  <a:lnTo>
                    <a:pt x="116590" y="229641"/>
                  </a:lnTo>
                  <a:lnTo>
                    <a:pt x="146028" y="201015"/>
                  </a:lnTo>
                  <a:lnTo>
                    <a:pt x="194732" y="157686"/>
                  </a:lnTo>
                  <a:lnTo>
                    <a:pt x="225190" y="128843"/>
                  </a:lnTo>
                  <a:lnTo>
                    <a:pt x="250205" y="101526"/>
                  </a:lnTo>
                  <a:lnTo>
                    <a:pt x="282578" y="62776"/>
                  </a:lnTo>
                  <a:lnTo>
                    <a:pt x="265410" y="37627"/>
                  </a:lnTo>
                  <a:lnTo>
                    <a:pt x="251908" y="22706"/>
                  </a:lnTo>
                  <a:lnTo>
                    <a:pt x="235073" y="12125"/>
                  </a:lnTo>
                  <a:lnTo>
                    <a:pt x="207902" y="0"/>
                  </a:lnTo>
                  <a:close/>
                </a:path>
              </a:pathLst>
            </a:custGeom>
            <a:solidFill>
              <a:srgbClr val="20234A"/>
            </a:solidFill>
            <a:ln w="0">
              <a:noFill/>
            </a:ln>
          </p:spPr>
          <p:style>
            <a:lnRef idx="0">
              <a:scrgbClr r="0" g="0" b="0"/>
            </a:lnRef>
            <a:fillRef idx="0">
              <a:scrgbClr r="0" g="0" b="0"/>
            </a:fillRef>
            <a:effectRef idx="0">
              <a:scrgbClr r="0" g="0" b="0"/>
            </a:effectRef>
            <a:fontRef idx="minor"/>
          </p:style>
        </p:sp>
        <p:sp>
          <p:nvSpPr>
            <p:cNvPr id="589" name="object 30"/>
            <p:cNvSpPr/>
            <p:nvPr/>
          </p:nvSpPr>
          <p:spPr>
            <a:xfrm>
              <a:off x="9410040" y="4683600"/>
              <a:ext cx="251280" cy="390600"/>
            </a:xfrm>
            <a:custGeom>
              <a:avLst/>
              <a:gdLst/>
              <a:ahLst/>
              <a:cxnLst/>
              <a:rect l="l" t="t" r="r" b="b"/>
              <a:pathLst>
                <a:path w="252095" h="391160">
                  <a:moveTo>
                    <a:pt x="85750" y="97078"/>
                  </a:moveTo>
                  <a:lnTo>
                    <a:pt x="59757" y="133914"/>
                  </a:lnTo>
                  <a:lnTo>
                    <a:pt x="54949" y="163938"/>
                  </a:lnTo>
                  <a:lnTo>
                    <a:pt x="55607" y="193267"/>
                  </a:lnTo>
                  <a:lnTo>
                    <a:pt x="58213" y="210726"/>
                  </a:lnTo>
                  <a:lnTo>
                    <a:pt x="60948" y="218586"/>
                  </a:lnTo>
                  <a:lnTo>
                    <a:pt x="62090" y="223494"/>
                  </a:lnTo>
                  <a:lnTo>
                    <a:pt x="31489" y="280325"/>
                  </a:lnTo>
                  <a:lnTo>
                    <a:pt x="10626" y="315014"/>
                  </a:lnTo>
                  <a:lnTo>
                    <a:pt x="0" y="331990"/>
                  </a:lnTo>
                  <a:lnTo>
                    <a:pt x="71882" y="390740"/>
                  </a:lnTo>
                  <a:lnTo>
                    <a:pt x="102865" y="333932"/>
                  </a:lnTo>
                  <a:lnTo>
                    <a:pt x="113513" y="314161"/>
                  </a:lnTo>
                  <a:lnTo>
                    <a:pt x="119951" y="301917"/>
                  </a:lnTo>
                  <a:lnTo>
                    <a:pt x="141147" y="281534"/>
                  </a:lnTo>
                  <a:lnTo>
                    <a:pt x="178054" y="244678"/>
                  </a:lnTo>
                  <a:lnTo>
                    <a:pt x="204214" y="207724"/>
                  </a:lnTo>
                  <a:lnTo>
                    <a:pt x="212481" y="191871"/>
                  </a:lnTo>
                  <a:lnTo>
                    <a:pt x="217868" y="182143"/>
                  </a:lnTo>
                  <a:lnTo>
                    <a:pt x="221143" y="176856"/>
                  </a:lnTo>
                  <a:lnTo>
                    <a:pt x="228293" y="163938"/>
                  </a:lnTo>
                  <a:lnTo>
                    <a:pt x="204743" y="163938"/>
                  </a:lnTo>
                  <a:lnTo>
                    <a:pt x="202298" y="162826"/>
                  </a:lnTo>
                  <a:lnTo>
                    <a:pt x="203262" y="158583"/>
                  </a:lnTo>
                  <a:lnTo>
                    <a:pt x="100186" y="158583"/>
                  </a:lnTo>
                  <a:lnTo>
                    <a:pt x="96888" y="157695"/>
                  </a:lnTo>
                  <a:lnTo>
                    <a:pt x="93027" y="153252"/>
                  </a:lnTo>
                  <a:lnTo>
                    <a:pt x="89147" y="146586"/>
                  </a:lnTo>
                  <a:lnTo>
                    <a:pt x="86315" y="139525"/>
                  </a:lnTo>
                  <a:lnTo>
                    <a:pt x="85600" y="133914"/>
                  </a:lnTo>
                  <a:lnTo>
                    <a:pt x="86512" y="128155"/>
                  </a:lnTo>
                  <a:lnTo>
                    <a:pt x="92976" y="118541"/>
                  </a:lnTo>
                  <a:lnTo>
                    <a:pt x="94818" y="107061"/>
                  </a:lnTo>
                  <a:lnTo>
                    <a:pt x="91770" y="98755"/>
                  </a:lnTo>
                  <a:lnTo>
                    <a:pt x="85750" y="97078"/>
                  </a:lnTo>
                  <a:close/>
                  <a:moveTo>
                    <a:pt x="246724" y="101045"/>
                  </a:moveTo>
                  <a:lnTo>
                    <a:pt x="239805" y="106193"/>
                  </a:lnTo>
                  <a:lnTo>
                    <a:pt x="236270" y="109651"/>
                  </a:lnTo>
                  <a:lnTo>
                    <a:pt x="218544" y="142336"/>
                  </a:lnTo>
                  <a:lnTo>
                    <a:pt x="209097" y="158770"/>
                  </a:lnTo>
                  <a:lnTo>
                    <a:pt x="204743" y="163938"/>
                  </a:lnTo>
                  <a:lnTo>
                    <a:pt x="228293" y="163938"/>
                  </a:lnTo>
                  <a:lnTo>
                    <a:pt x="228565" y="163447"/>
                  </a:lnTo>
                  <a:lnTo>
                    <a:pt x="238324" y="143111"/>
                  </a:lnTo>
                  <a:lnTo>
                    <a:pt x="248615" y="117043"/>
                  </a:lnTo>
                  <a:lnTo>
                    <a:pt x="251503" y="102049"/>
                  </a:lnTo>
                  <a:lnTo>
                    <a:pt x="246724" y="101045"/>
                  </a:lnTo>
                  <a:close/>
                  <a:moveTo>
                    <a:pt x="179031" y="0"/>
                  </a:moveTo>
                  <a:lnTo>
                    <a:pt x="158366" y="37560"/>
                  </a:lnTo>
                  <a:lnTo>
                    <a:pt x="156214" y="44901"/>
                  </a:lnTo>
                  <a:lnTo>
                    <a:pt x="140665" y="83769"/>
                  </a:lnTo>
                  <a:lnTo>
                    <a:pt x="117971" y="128551"/>
                  </a:lnTo>
                  <a:lnTo>
                    <a:pt x="100186" y="158583"/>
                  </a:lnTo>
                  <a:lnTo>
                    <a:pt x="203262" y="158583"/>
                  </a:lnTo>
                  <a:lnTo>
                    <a:pt x="203834" y="156066"/>
                  </a:lnTo>
                  <a:lnTo>
                    <a:pt x="209540" y="143713"/>
                  </a:lnTo>
                  <a:lnTo>
                    <a:pt x="180187" y="143713"/>
                  </a:lnTo>
                  <a:lnTo>
                    <a:pt x="183476" y="133731"/>
                  </a:lnTo>
                  <a:lnTo>
                    <a:pt x="187890" y="122838"/>
                  </a:lnTo>
                  <a:lnTo>
                    <a:pt x="190742" y="116591"/>
                  </a:lnTo>
                  <a:lnTo>
                    <a:pt x="162623" y="116591"/>
                  </a:lnTo>
                  <a:lnTo>
                    <a:pt x="159296" y="115328"/>
                  </a:lnTo>
                  <a:lnTo>
                    <a:pt x="159791" y="109733"/>
                  </a:lnTo>
                  <a:lnTo>
                    <a:pt x="163545" y="96626"/>
                  </a:lnTo>
                  <a:lnTo>
                    <a:pt x="169041" y="78153"/>
                  </a:lnTo>
                  <a:lnTo>
                    <a:pt x="174548" y="57264"/>
                  </a:lnTo>
                  <a:lnTo>
                    <a:pt x="178524" y="37272"/>
                  </a:lnTo>
                  <a:lnTo>
                    <a:pt x="180800" y="19345"/>
                  </a:lnTo>
                  <a:lnTo>
                    <a:pt x="181071" y="6061"/>
                  </a:lnTo>
                  <a:lnTo>
                    <a:pt x="179031" y="0"/>
                  </a:lnTo>
                  <a:close/>
                  <a:moveTo>
                    <a:pt x="183908" y="141668"/>
                  </a:moveTo>
                  <a:lnTo>
                    <a:pt x="180187" y="143713"/>
                  </a:lnTo>
                  <a:lnTo>
                    <a:pt x="209540" y="143713"/>
                  </a:lnTo>
                  <a:lnTo>
                    <a:pt x="210021" y="142671"/>
                  </a:lnTo>
                  <a:lnTo>
                    <a:pt x="184442" y="142671"/>
                  </a:lnTo>
                  <a:lnTo>
                    <a:pt x="183908" y="141668"/>
                  </a:lnTo>
                  <a:close/>
                  <a:moveTo>
                    <a:pt x="241015" y="44800"/>
                  </a:moveTo>
                  <a:lnTo>
                    <a:pt x="216588" y="78354"/>
                  </a:lnTo>
                  <a:lnTo>
                    <a:pt x="213652" y="86067"/>
                  </a:lnTo>
                  <a:lnTo>
                    <a:pt x="210469" y="93778"/>
                  </a:lnTo>
                  <a:lnTo>
                    <a:pt x="206622" y="101045"/>
                  </a:lnTo>
                  <a:lnTo>
                    <a:pt x="202865" y="107542"/>
                  </a:lnTo>
                  <a:lnTo>
                    <a:pt x="199339" y="113995"/>
                  </a:lnTo>
                  <a:lnTo>
                    <a:pt x="188861" y="134977"/>
                  </a:lnTo>
                  <a:lnTo>
                    <a:pt x="185748" y="140896"/>
                  </a:lnTo>
                  <a:lnTo>
                    <a:pt x="184442" y="142671"/>
                  </a:lnTo>
                  <a:lnTo>
                    <a:pt x="210021" y="142671"/>
                  </a:lnTo>
                  <a:lnTo>
                    <a:pt x="230898" y="94195"/>
                  </a:lnTo>
                  <a:lnTo>
                    <a:pt x="243230" y="52946"/>
                  </a:lnTo>
                  <a:lnTo>
                    <a:pt x="241015" y="44800"/>
                  </a:lnTo>
                  <a:close/>
                  <a:moveTo>
                    <a:pt x="217678" y="13754"/>
                  </a:moveTo>
                  <a:lnTo>
                    <a:pt x="211165" y="14487"/>
                  </a:lnTo>
                  <a:lnTo>
                    <a:pt x="205258" y="22199"/>
                  </a:lnTo>
                  <a:lnTo>
                    <a:pt x="200631" y="33588"/>
                  </a:lnTo>
                  <a:lnTo>
                    <a:pt x="197954" y="45351"/>
                  </a:lnTo>
                  <a:lnTo>
                    <a:pt x="193856" y="53816"/>
                  </a:lnTo>
                  <a:lnTo>
                    <a:pt x="190065" y="64079"/>
                  </a:lnTo>
                  <a:lnTo>
                    <a:pt x="187278" y="72735"/>
                  </a:lnTo>
                  <a:lnTo>
                    <a:pt x="186194" y="76377"/>
                  </a:lnTo>
                  <a:lnTo>
                    <a:pt x="173391" y="101045"/>
                  </a:lnTo>
                  <a:lnTo>
                    <a:pt x="166535" y="112955"/>
                  </a:lnTo>
                  <a:lnTo>
                    <a:pt x="162623" y="116591"/>
                  </a:lnTo>
                  <a:lnTo>
                    <a:pt x="190742" y="116591"/>
                  </a:lnTo>
                  <a:lnTo>
                    <a:pt x="194109" y="109215"/>
                  </a:lnTo>
                  <a:lnTo>
                    <a:pt x="200457" y="94442"/>
                  </a:lnTo>
                  <a:lnTo>
                    <a:pt x="205257" y="80098"/>
                  </a:lnTo>
                  <a:lnTo>
                    <a:pt x="207801" y="70847"/>
                  </a:lnTo>
                  <a:lnTo>
                    <a:pt x="210848" y="60525"/>
                  </a:lnTo>
                  <a:lnTo>
                    <a:pt x="214477" y="48666"/>
                  </a:lnTo>
                  <a:lnTo>
                    <a:pt x="217242" y="29018"/>
                  </a:lnTo>
                  <a:lnTo>
                    <a:pt x="218433" y="19345"/>
                  </a:lnTo>
                  <a:lnTo>
                    <a:pt x="218542" y="14835"/>
                  </a:lnTo>
                  <a:lnTo>
                    <a:pt x="217678" y="13754"/>
                  </a:lnTo>
                  <a:close/>
                </a:path>
              </a:pathLst>
            </a:custGeom>
            <a:solidFill>
              <a:srgbClr val="F18E93"/>
            </a:solidFill>
            <a:ln w="0">
              <a:noFill/>
            </a:ln>
          </p:spPr>
          <p:style>
            <a:lnRef idx="0">
              <a:scrgbClr r="0" g="0" b="0"/>
            </a:lnRef>
            <a:fillRef idx="0">
              <a:scrgbClr r="0" g="0" b="0"/>
            </a:fillRef>
            <a:effectRef idx="0">
              <a:scrgbClr r="0" g="0" b="0"/>
            </a:effectRef>
            <a:fontRef idx="minor"/>
          </p:style>
        </p:sp>
        <p:sp>
          <p:nvSpPr>
            <p:cNvPr id="590" name="object 31"/>
            <p:cNvSpPr/>
            <p:nvPr/>
          </p:nvSpPr>
          <p:spPr>
            <a:xfrm>
              <a:off x="8103600" y="6147720"/>
              <a:ext cx="757440" cy="1093320"/>
            </a:xfrm>
            <a:custGeom>
              <a:avLst/>
              <a:gdLst/>
              <a:ahLst/>
              <a:cxnLst/>
              <a:rect l="l" t="t" r="r" b="b"/>
              <a:pathLst>
                <a:path w="758190" h="1094104">
                  <a:moveTo>
                    <a:pt x="356260" y="0"/>
                  </a:moveTo>
                  <a:lnTo>
                    <a:pt x="296715" y="86868"/>
                  </a:lnTo>
                  <a:lnTo>
                    <a:pt x="167786" y="284178"/>
                  </a:lnTo>
                  <a:lnTo>
                    <a:pt x="44028" y="496990"/>
                  </a:lnTo>
                  <a:lnTo>
                    <a:pt x="0" y="630364"/>
                  </a:lnTo>
                  <a:lnTo>
                    <a:pt x="18125" y="667817"/>
                  </a:lnTo>
                  <a:lnTo>
                    <a:pt x="77803" y="728584"/>
                  </a:lnTo>
                  <a:lnTo>
                    <a:pt x="227306" y="856119"/>
                  </a:lnTo>
                  <a:lnTo>
                    <a:pt x="514908" y="1093876"/>
                  </a:lnTo>
                  <a:lnTo>
                    <a:pt x="605777" y="989596"/>
                  </a:lnTo>
                  <a:lnTo>
                    <a:pt x="269265" y="607199"/>
                  </a:lnTo>
                  <a:lnTo>
                    <a:pt x="739381" y="127025"/>
                  </a:lnTo>
                  <a:lnTo>
                    <a:pt x="758088" y="23177"/>
                  </a:lnTo>
                  <a:lnTo>
                    <a:pt x="356260" y="0"/>
                  </a:lnTo>
                  <a:close/>
                </a:path>
              </a:pathLst>
            </a:custGeom>
            <a:solidFill>
              <a:srgbClr val="EC6162"/>
            </a:solidFill>
            <a:ln w="0">
              <a:noFill/>
            </a:ln>
          </p:spPr>
          <p:style>
            <a:lnRef idx="0">
              <a:scrgbClr r="0" g="0" b="0"/>
            </a:lnRef>
            <a:fillRef idx="0">
              <a:scrgbClr r="0" g="0" b="0"/>
            </a:fillRef>
            <a:effectRef idx="0">
              <a:scrgbClr r="0" g="0" b="0"/>
            </a:effectRef>
            <a:fontRef idx="minor"/>
          </p:style>
        </p:sp>
        <p:pic>
          <p:nvPicPr>
            <p:cNvPr id="591" name="object 32"/>
            <p:cNvPicPr/>
            <p:nvPr/>
          </p:nvPicPr>
          <p:blipFill>
            <a:blip r:embed="rId11"/>
            <a:stretch/>
          </p:blipFill>
          <p:spPr>
            <a:xfrm>
              <a:off x="9147600" y="7441920"/>
              <a:ext cx="196560" cy="207720"/>
            </a:xfrm>
            <a:prstGeom prst="rect">
              <a:avLst/>
            </a:prstGeom>
            <a:ln w="0">
              <a:noFill/>
            </a:ln>
          </p:spPr>
        </p:pic>
        <p:sp>
          <p:nvSpPr>
            <p:cNvPr id="592" name="object 33"/>
            <p:cNvSpPr/>
            <p:nvPr/>
          </p:nvSpPr>
          <p:spPr>
            <a:xfrm>
              <a:off x="9083160" y="7513920"/>
              <a:ext cx="280440" cy="252000"/>
            </a:xfrm>
            <a:custGeom>
              <a:avLst/>
              <a:gdLst/>
              <a:ahLst/>
              <a:cxnLst/>
              <a:rect l="l" t="t" r="r" b="b"/>
              <a:pathLst>
                <a:path w="281304" h="252729">
                  <a:moveTo>
                    <a:pt x="209334" y="0"/>
                  </a:moveTo>
                  <a:lnTo>
                    <a:pt x="178758" y="37745"/>
                  </a:lnTo>
                  <a:lnTo>
                    <a:pt x="157651" y="58219"/>
                  </a:lnTo>
                  <a:lnTo>
                    <a:pt x="136193" y="68526"/>
                  </a:lnTo>
                  <a:lnTo>
                    <a:pt x="104559" y="75768"/>
                  </a:lnTo>
                  <a:lnTo>
                    <a:pt x="24270" y="203149"/>
                  </a:lnTo>
                  <a:lnTo>
                    <a:pt x="15207" y="217725"/>
                  </a:lnTo>
                  <a:lnTo>
                    <a:pt x="359" y="247861"/>
                  </a:lnTo>
                  <a:lnTo>
                    <a:pt x="0" y="252133"/>
                  </a:lnTo>
                  <a:lnTo>
                    <a:pt x="78102" y="252133"/>
                  </a:lnTo>
                  <a:lnTo>
                    <a:pt x="92829" y="244638"/>
                  </a:lnTo>
                  <a:lnTo>
                    <a:pt x="114822" y="227329"/>
                  </a:lnTo>
                  <a:lnTo>
                    <a:pt x="144259" y="198704"/>
                  </a:lnTo>
                  <a:lnTo>
                    <a:pt x="192963" y="155374"/>
                  </a:lnTo>
                  <a:lnTo>
                    <a:pt x="223421" y="126531"/>
                  </a:lnTo>
                  <a:lnTo>
                    <a:pt x="248437" y="99214"/>
                  </a:lnTo>
                  <a:lnTo>
                    <a:pt x="280810" y="60464"/>
                  </a:lnTo>
                  <a:lnTo>
                    <a:pt x="263691" y="35359"/>
                  </a:lnTo>
                  <a:lnTo>
                    <a:pt x="250539" y="20693"/>
                  </a:lnTo>
                  <a:lnTo>
                    <a:pt x="234654" y="10795"/>
                  </a:lnTo>
                  <a:lnTo>
                    <a:pt x="209334" y="0"/>
                  </a:lnTo>
                  <a:close/>
                </a:path>
              </a:pathLst>
            </a:custGeom>
            <a:solidFill>
              <a:srgbClr val="20234A"/>
            </a:solidFill>
            <a:ln w="0">
              <a:noFill/>
            </a:ln>
          </p:spPr>
          <p:style>
            <a:lnRef idx="0">
              <a:scrgbClr r="0" g="0" b="0"/>
            </a:lnRef>
            <a:fillRef idx="0">
              <a:scrgbClr r="0" g="0" b="0"/>
            </a:fillRef>
            <a:effectRef idx="0">
              <a:scrgbClr r="0" g="0" b="0"/>
            </a:effectRef>
            <a:fontRef idx="minor"/>
          </p:style>
        </p:sp>
        <p:sp>
          <p:nvSpPr>
            <p:cNvPr id="593" name="object 34"/>
            <p:cNvSpPr/>
            <p:nvPr/>
          </p:nvSpPr>
          <p:spPr>
            <a:xfrm>
              <a:off x="8479440" y="6177960"/>
              <a:ext cx="746640" cy="1358640"/>
            </a:xfrm>
            <a:custGeom>
              <a:avLst/>
              <a:gdLst/>
              <a:ahLst/>
              <a:cxnLst/>
              <a:rect l="l" t="t" r="r" b="b"/>
              <a:pathLst>
                <a:path w="747395" h="1359534">
                  <a:moveTo>
                    <a:pt x="0" y="0"/>
                  </a:moveTo>
                  <a:lnTo>
                    <a:pt x="18374" y="114760"/>
                  </a:lnTo>
                  <a:lnTo>
                    <a:pt x="61153" y="372995"/>
                  </a:lnTo>
                  <a:lnTo>
                    <a:pt x="109824" y="645637"/>
                  </a:lnTo>
                  <a:lnTo>
                    <a:pt x="145872" y="803617"/>
                  </a:lnTo>
                  <a:lnTo>
                    <a:pt x="182392" y="881986"/>
                  </a:lnTo>
                  <a:lnTo>
                    <a:pt x="248011" y="965985"/>
                  </a:lnTo>
                  <a:lnTo>
                    <a:pt x="390831" y="1107704"/>
                  </a:lnTo>
                  <a:lnTo>
                    <a:pt x="658952" y="1359230"/>
                  </a:lnTo>
                  <a:lnTo>
                    <a:pt x="746836" y="1249540"/>
                  </a:lnTo>
                  <a:lnTo>
                    <a:pt x="373418" y="723519"/>
                  </a:lnTo>
                  <a:lnTo>
                    <a:pt x="366090" y="41059"/>
                  </a:lnTo>
                  <a:lnTo>
                    <a:pt x="0" y="0"/>
                  </a:lnTo>
                  <a:close/>
                </a:path>
              </a:pathLst>
            </a:custGeom>
            <a:solidFill>
              <a:srgbClr val="ED6D6C"/>
            </a:solidFill>
            <a:ln w="0">
              <a:noFill/>
            </a:ln>
          </p:spPr>
          <p:style>
            <a:lnRef idx="0">
              <a:scrgbClr r="0" g="0" b="0"/>
            </a:lnRef>
            <a:fillRef idx="0">
              <a:scrgbClr r="0" g="0" b="0"/>
            </a:fillRef>
            <a:effectRef idx="0">
              <a:scrgbClr r="0" g="0" b="0"/>
            </a:effectRef>
            <a:fontRef idx="minor"/>
          </p:style>
        </p:sp>
        <p:sp>
          <p:nvSpPr>
            <p:cNvPr id="594" name="object 35"/>
            <p:cNvSpPr/>
            <p:nvPr/>
          </p:nvSpPr>
          <p:spPr>
            <a:xfrm>
              <a:off x="8466480" y="5211000"/>
              <a:ext cx="320040" cy="1039320"/>
            </a:xfrm>
            <a:custGeom>
              <a:avLst/>
              <a:gdLst/>
              <a:ahLst/>
              <a:cxnLst/>
              <a:rect l="l" t="t" r="r" b="b"/>
              <a:pathLst>
                <a:path w="320675" h="1040129">
                  <a:moveTo>
                    <a:pt x="182613" y="0"/>
                  </a:moveTo>
                  <a:lnTo>
                    <a:pt x="142372" y="63643"/>
                  </a:lnTo>
                  <a:lnTo>
                    <a:pt x="125332" y="105316"/>
                  </a:lnTo>
                  <a:lnTo>
                    <a:pt x="110149" y="152426"/>
                  </a:lnTo>
                  <a:lnTo>
                    <a:pt x="96678" y="204127"/>
                  </a:lnTo>
                  <a:lnTo>
                    <a:pt x="84770" y="259571"/>
                  </a:lnTo>
                  <a:lnTo>
                    <a:pt x="74279" y="317911"/>
                  </a:lnTo>
                  <a:lnTo>
                    <a:pt x="65058" y="378299"/>
                  </a:lnTo>
                  <a:lnTo>
                    <a:pt x="56960" y="439888"/>
                  </a:lnTo>
                  <a:lnTo>
                    <a:pt x="49839" y="501830"/>
                  </a:lnTo>
                  <a:lnTo>
                    <a:pt x="43547" y="563280"/>
                  </a:lnTo>
                  <a:lnTo>
                    <a:pt x="37937" y="623388"/>
                  </a:lnTo>
                  <a:lnTo>
                    <a:pt x="23734" y="787194"/>
                  </a:lnTo>
                  <a:lnTo>
                    <a:pt x="19385" y="833466"/>
                  </a:lnTo>
                  <a:lnTo>
                    <a:pt x="14984" y="874160"/>
                  </a:lnTo>
                  <a:lnTo>
                    <a:pt x="10384" y="908429"/>
                  </a:lnTo>
                  <a:lnTo>
                    <a:pt x="5438" y="935426"/>
                  </a:lnTo>
                  <a:lnTo>
                    <a:pt x="0" y="954303"/>
                  </a:lnTo>
                  <a:lnTo>
                    <a:pt x="766" y="978853"/>
                  </a:lnTo>
                  <a:lnTo>
                    <a:pt x="55788" y="1015752"/>
                  </a:lnTo>
                  <a:lnTo>
                    <a:pt x="100712" y="1027972"/>
                  </a:lnTo>
                  <a:lnTo>
                    <a:pt x="151023" y="1035953"/>
                  </a:lnTo>
                  <a:lnTo>
                    <a:pt x="202055" y="1039630"/>
                  </a:lnTo>
                  <a:lnTo>
                    <a:pt x="249143" y="1038940"/>
                  </a:lnTo>
                  <a:lnTo>
                    <a:pt x="287620" y="1033817"/>
                  </a:lnTo>
                  <a:lnTo>
                    <a:pt x="312820" y="1024198"/>
                  </a:lnTo>
                  <a:lnTo>
                    <a:pt x="320078" y="1010018"/>
                  </a:lnTo>
                  <a:lnTo>
                    <a:pt x="314420" y="973224"/>
                  </a:lnTo>
                  <a:lnTo>
                    <a:pt x="310418" y="929998"/>
                  </a:lnTo>
                  <a:lnTo>
                    <a:pt x="307739" y="881366"/>
                  </a:lnTo>
                  <a:lnTo>
                    <a:pt x="306054" y="828349"/>
                  </a:lnTo>
                  <a:lnTo>
                    <a:pt x="305029" y="771972"/>
                  </a:lnTo>
                  <a:lnTo>
                    <a:pt x="303635" y="653230"/>
                  </a:lnTo>
                  <a:lnTo>
                    <a:pt x="302602" y="592912"/>
                  </a:lnTo>
                  <a:lnTo>
                    <a:pt x="301093" y="526889"/>
                  </a:lnTo>
                  <a:lnTo>
                    <a:pt x="297659" y="395422"/>
                  </a:lnTo>
                  <a:lnTo>
                    <a:pt x="293792" y="271127"/>
                  </a:lnTo>
                  <a:lnTo>
                    <a:pt x="289637" y="161684"/>
                  </a:lnTo>
                  <a:lnTo>
                    <a:pt x="287498" y="114932"/>
                  </a:lnTo>
                  <a:lnTo>
                    <a:pt x="285341" y="74772"/>
                  </a:lnTo>
                  <a:lnTo>
                    <a:pt x="281051" y="18072"/>
                  </a:lnTo>
                  <a:lnTo>
                    <a:pt x="218855" y="6651"/>
                  </a:lnTo>
                  <a:lnTo>
                    <a:pt x="182613" y="0"/>
                  </a:lnTo>
                  <a:close/>
                </a:path>
              </a:pathLst>
            </a:custGeom>
            <a:solidFill>
              <a:srgbClr val="BBD3F0"/>
            </a:solidFill>
            <a:ln w="0">
              <a:noFill/>
            </a:ln>
          </p:spPr>
          <p:style>
            <a:lnRef idx="0">
              <a:scrgbClr r="0" g="0" b="0"/>
            </a:lnRef>
            <a:fillRef idx="0">
              <a:scrgbClr r="0" g="0" b="0"/>
            </a:fillRef>
            <a:effectRef idx="0">
              <a:scrgbClr r="0" g="0" b="0"/>
            </a:effectRef>
            <a:fontRef idx="minor"/>
          </p:style>
        </p:sp>
        <p:sp>
          <p:nvSpPr>
            <p:cNvPr id="595" name="object 36"/>
            <p:cNvSpPr/>
            <p:nvPr/>
          </p:nvSpPr>
          <p:spPr>
            <a:xfrm>
              <a:off x="8150400" y="4621320"/>
              <a:ext cx="497880" cy="1590120"/>
            </a:xfrm>
            <a:custGeom>
              <a:avLst/>
              <a:gdLst/>
              <a:ahLst/>
              <a:cxnLst/>
              <a:rect l="l" t="t" r="r" b="b"/>
              <a:pathLst>
                <a:path w="498475" h="1590675">
                  <a:moveTo>
                    <a:pt x="498462" y="589699"/>
                  </a:moveTo>
                  <a:lnTo>
                    <a:pt x="481558" y="584796"/>
                  </a:lnTo>
                  <a:lnTo>
                    <a:pt x="436816" y="568820"/>
                  </a:lnTo>
                  <a:lnTo>
                    <a:pt x="422605" y="564680"/>
                  </a:lnTo>
                  <a:lnTo>
                    <a:pt x="419785" y="562381"/>
                  </a:lnTo>
                  <a:lnTo>
                    <a:pt x="392645" y="546455"/>
                  </a:lnTo>
                  <a:lnTo>
                    <a:pt x="357987" y="516039"/>
                  </a:lnTo>
                  <a:lnTo>
                    <a:pt x="292785" y="448538"/>
                  </a:lnTo>
                  <a:lnTo>
                    <a:pt x="173990" y="321360"/>
                  </a:lnTo>
                  <a:lnTo>
                    <a:pt x="110477" y="0"/>
                  </a:lnTo>
                  <a:lnTo>
                    <a:pt x="0" y="24714"/>
                  </a:lnTo>
                  <a:lnTo>
                    <a:pt x="10007" y="222872"/>
                  </a:lnTo>
                  <a:lnTo>
                    <a:pt x="17475" y="362356"/>
                  </a:lnTo>
                  <a:lnTo>
                    <a:pt x="22098" y="432600"/>
                  </a:lnTo>
                  <a:lnTo>
                    <a:pt x="52882" y="473621"/>
                  </a:lnTo>
                  <a:lnTo>
                    <a:pt x="85572" y="512572"/>
                  </a:lnTo>
                  <a:lnTo>
                    <a:pt x="125742" y="559041"/>
                  </a:lnTo>
                  <a:lnTo>
                    <a:pt x="170357" y="609460"/>
                  </a:lnTo>
                  <a:lnTo>
                    <a:pt x="216395" y="660247"/>
                  </a:lnTo>
                  <a:lnTo>
                    <a:pt x="260781" y="707834"/>
                  </a:lnTo>
                  <a:lnTo>
                    <a:pt x="300520" y="748626"/>
                  </a:lnTo>
                  <a:lnTo>
                    <a:pt x="328142" y="774890"/>
                  </a:lnTo>
                  <a:lnTo>
                    <a:pt x="286486" y="1020114"/>
                  </a:lnTo>
                  <a:lnTo>
                    <a:pt x="262712" y="1185430"/>
                  </a:lnTo>
                  <a:lnTo>
                    <a:pt x="247802" y="1346225"/>
                  </a:lnTo>
                  <a:lnTo>
                    <a:pt x="232841" y="1577733"/>
                  </a:lnTo>
                  <a:lnTo>
                    <a:pt x="248170" y="1582902"/>
                  </a:lnTo>
                  <a:lnTo>
                    <a:pt x="262686" y="1586915"/>
                  </a:lnTo>
                  <a:lnTo>
                    <a:pt x="279285" y="1589519"/>
                  </a:lnTo>
                  <a:lnTo>
                    <a:pt x="300901" y="1590446"/>
                  </a:lnTo>
                  <a:lnTo>
                    <a:pt x="308991" y="1585722"/>
                  </a:lnTo>
                  <a:lnTo>
                    <a:pt x="323989" y="1546733"/>
                  </a:lnTo>
                  <a:lnTo>
                    <a:pt x="334670" y="1494256"/>
                  </a:lnTo>
                  <a:lnTo>
                    <a:pt x="340474" y="1445336"/>
                  </a:lnTo>
                  <a:lnTo>
                    <a:pt x="354431" y="1302664"/>
                  </a:lnTo>
                  <a:lnTo>
                    <a:pt x="359257" y="1258404"/>
                  </a:lnTo>
                  <a:lnTo>
                    <a:pt x="364909" y="1210957"/>
                  </a:lnTo>
                  <a:lnTo>
                    <a:pt x="371513" y="1160462"/>
                  </a:lnTo>
                  <a:lnTo>
                    <a:pt x="379247" y="1107033"/>
                  </a:lnTo>
                  <a:lnTo>
                    <a:pt x="388226" y="1050810"/>
                  </a:lnTo>
                  <a:lnTo>
                    <a:pt x="398614" y="991920"/>
                  </a:lnTo>
                  <a:lnTo>
                    <a:pt x="410552" y="930490"/>
                  </a:lnTo>
                  <a:lnTo>
                    <a:pt x="424167" y="866648"/>
                  </a:lnTo>
                  <a:lnTo>
                    <a:pt x="439623" y="800519"/>
                  </a:lnTo>
                  <a:lnTo>
                    <a:pt x="457060" y="732231"/>
                  </a:lnTo>
                  <a:lnTo>
                    <a:pt x="476631" y="661924"/>
                  </a:lnTo>
                  <a:lnTo>
                    <a:pt x="498462" y="589699"/>
                  </a:lnTo>
                  <a:close/>
                </a:path>
              </a:pathLst>
            </a:custGeom>
            <a:solidFill>
              <a:srgbClr val="4356A2"/>
            </a:solidFill>
            <a:ln w="0">
              <a:noFill/>
            </a:ln>
          </p:spPr>
          <p:style>
            <a:lnRef idx="0">
              <a:scrgbClr r="0" g="0" b="0"/>
            </a:lnRef>
            <a:fillRef idx="0">
              <a:scrgbClr r="0" g="0" b="0"/>
            </a:fillRef>
            <a:effectRef idx="0">
              <a:scrgbClr r="0" g="0" b="0"/>
            </a:effectRef>
            <a:fontRef idx="minor"/>
          </p:style>
        </p:sp>
        <p:pic>
          <p:nvPicPr>
            <p:cNvPr id="596" name="object 37"/>
            <p:cNvPicPr/>
            <p:nvPr/>
          </p:nvPicPr>
          <p:blipFill>
            <a:blip r:embed="rId12"/>
            <a:stretch/>
          </p:blipFill>
          <p:spPr>
            <a:xfrm>
              <a:off x="8647560" y="5035680"/>
              <a:ext cx="124200" cy="241200"/>
            </a:xfrm>
            <a:prstGeom prst="rect">
              <a:avLst/>
            </a:prstGeom>
            <a:ln w="0">
              <a:noFill/>
            </a:ln>
          </p:spPr>
        </p:pic>
        <p:sp>
          <p:nvSpPr>
            <p:cNvPr id="597" name="object 38"/>
            <p:cNvSpPr/>
            <p:nvPr/>
          </p:nvSpPr>
          <p:spPr>
            <a:xfrm>
              <a:off x="8581680" y="4854960"/>
              <a:ext cx="198720" cy="300960"/>
            </a:xfrm>
            <a:custGeom>
              <a:avLst/>
              <a:gdLst/>
              <a:ahLst/>
              <a:cxnLst/>
              <a:rect l="l" t="t" r="r" b="b"/>
              <a:pathLst>
                <a:path w="199390" h="301625">
                  <a:moveTo>
                    <a:pt x="82277" y="0"/>
                  </a:moveTo>
                  <a:lnTo>
                    <a:pt x="46593" y="13731"/>
                  </a:lnTo>
                  <a:lnTo>
                    <a:pt x="23577" y="49428"/>
                  </a:lnTo>
                  <a:lnTo>
                    <a:pt x="11288" y="93719"/>
                  </a:lnTo>
                  <a:lnTo>
                    <a:pt x="57" y="150736"/>
                  </a:lnTo>
                  <a:lnTo>
                    <a:pt x="0" y="205546"/>
                  </a:lnTo>
                  <a:lnTo>
                    <a:pt x="13505" y="252560"/>
                  </a:lnTo>
                  <a:lnTo>
                    <a:pt x="35427" y="286383"/>
                  </a:lnTo>
                  <a:lnTo>
                    <a:pt x="60623" y="301625"/>
                  </a:lnTo>
                  <a:lnTo>
                    <a:pt x="92715" y="299260"/>
                  </a:lnTo>
                  <a:lnTo>
                    <a:pt x="131999" y="280587"/>
                  </a:lnTo>
                  <a:lnTo>
                    <a:pt x="168313" y="240720"/>
                  </a:lnTo>
                  <a:lnTo>
                    <a:pt x="191497" y="174777"/>
                  </a:lnTo>
                  <a:lnTo>
                    <a:pt x="198874" y="100272"/>
                  </a:lnTo>
                  <a:lnTo>
                    <a:pt x="193102" y="65031"/>
                  </a:lnTo>
                  <a:lnTo>
                    <a:pt x="153875" y="20400"/>
                  </a:lnTo>
                  <a:lnTo>
                    <a:pt x="105754" y="2274"/>
                  </a:lnTo>
                  <a:lnTo>
                    <a:pt x="82277" y="0"/>
                  </a:lnTo>
                  <a:close/>
                </a:path>
              </a:pathLst>
            </a:custGeom>
            <a:solidFill>
              <a:srgbClr val="F18D92"/>
            </a:solidFill>
            <a:ln w="0">
              <a:noFill/>
            </a:ln>
          </p:spPr>
          <p:style>
            <a:lnRef idx="0">
              <a:scrgbClr r="0" g="0" b="0"/>
            </a:lnRef>
            <a:fillRef idx="0">
              <a:scrgbClr r="0" g="0" b="0"/>
            </a:fillRef>
            <a:effectRef idx="0">
              <a:scrgbClr r="0" g="0" b="0"/>
            </a:effectRef>
            <a:fontRef idx="minor"/>
          </p:style>
        </p:sp>
        <p:sp>
          <p:nvSpPr>
            <p:cNvPr id="598" name="object 39"/>
            <p:cNvSpPr/>
            <p:nvPr/>
          </p:nvSpPr>
          <p:spPr>
            <a:xfrm>
              <a:off x="8577000" y="4756680"/>
              <a:ext cx="307800" cy="354960"/>
            </a:xfrm>
            <a:custGeom>
              <a:avLst/>
              <a:gdLst/>
              <a:ahLst/>
              <a:cxnLst/>
              <a:rect l="l" t="t" r="r" b="b"/>
              <a:pathLst>
                <a:path w="308609" h="355600">
                  <a:moveTo>
                    <a:pt x="152199" y="0"/>
                  </a:moveTo>
                  <a:lnTo>
                    <a:pt x="93304" y="4975"/>
                  </a:lnTo>
                  <a:lnTo>
                    <a:pt x="49360" y="16289"/>
                  </a:lnTo>
                  <a:lnTo>
                    <a:pt x="0" y="66577"/>
                  </a:lnTo>
                  <a:lnTo>
                    <a:pt x="975" y="106359"/>
                  </a:lnTo>
                  <a:lnTo>
                    <a:pt x="24947" y="138706"/>
                  </a:lnTo>
                  <a:lnTo>
                    <a:pt x="65851" y="147072"/>
                  </a:lnTo>
                  <a:lnTo>
                    <a:pt x="113015" y="143014"/>
                  </a:lnTo>
                  <a:lnTo>
                    <a:pt x="155763" y="138088"/>
                  </a:lnTo>
                  <a:lnTo>
                    <a:pt x="183423" y="143850"/>
                  </a:lnTo>
                  <a:lnTo>
                    <a:pt x="191165" y="163768"/>
                  </a:lnTo>
                  <a:lnTo>
                    <a:pt x="184022" y="213807"/>
                  </a:lnTo>
                  <a:lnTo>
                    <a:pt x="191399" y="232775"/>
                  </a:lnTo>
                  <a:lnTo>
                    <a:pt x="201655" y="242620"/>
                  </a:lnTo>
                  <a:lnTo>
                    <a:pt x="203434" y="249512"/>
                  </a:lnTo>
                  <a:lnTo>
                    <a:pt x="200023" y="259402"/>
                  </a:lnTo>
                  <a:lnTo>
                    <a:pt x="194714" y="278241"/>
                  </a:lnTo>
                  <a:lnTo>
                    <a:pt x="190319" y="304475"/>
                  </a:lnTo>
                  <a:lnTo>
                    <a:pt x="187363" y="329301"/>
                  </a:lnTo>
                  <a:lnTo>
                    <a:pt x="185176" y="355063"/>
                  </a:lnTo>
                  <a:lnTo>
                    <a:pt x="253495" y="285332"/>
                  </a:lnTo>
                  <a:lnTo>
                    <a:pt x="289100" y="240171"/>
                  </a:lnTo>
                  <a:lnTo>
                    <a:pt x="303541" y="199856"/>
                  </a:lnTo>
                  <a:lnTo>
                    <a:pt x="308366" y="144662"/>
                  </a:lnTo>
                  <a:lnTo>
                    <a:pt x="302470" y="94468"/>
                  </a:lnTo>
                  <a:lnTo>
                    <a:pt x="281539" y="54749"/>
                  </a:lnTo>
                  <a:lnTo>
                    <a:pt x="249991" y="25698"/>
                  </a:lnTo>
                  <a:lnTo>
                    <a:pt x="212245" y="7510"/>
                  </a:lnTo>
                  <a:lnTo>
                    <a:pt x="172717" y="378"/>
                  </a:lnTo>
                  <a:lnTo>
                    <a:pt x="152199" y="0"/>
                  </a:lnTo>
                  <a:close/>
                </a:path>
              </a:pathLst>
            </a:custGeom>
            <a:solidFill>
              <a:srgbClr val="20234A"/>
            </a:solidFill>
            <a:ln w="0">
              <a:noFill/>
            </a:ln>
          </p:spPr>
          <p:style>
            <a:lnRef idx="0">
              <a:scrgbClr r="0" g="0" b="0"/>
            </a:lnRef>
            <a:fillRef idx="0">
              <a:scrgbClr r="0" g="0" b="0"/>
            </a:fillRef>
            <a:effectRef idx="0">
              <a:scrgbClr r="0" g="0" b="0"/>
            </a:effectRef>
            <a:fontRef idx="minor"/>
          </p:style>
        </p:sp>
        <p:sp>
          <p:nvSpPr>
            <p:cNvPr id="599" name="object 40"/>
            <p:cNvSpPr/>
            <p:nvPr/>
          </p:nvSpPr>
          <p:spPr>
            <a:xfrm>
              <a:off x="8227080" y="4401000"/>
              <a:ext cx="581040" cy="640080"/>
            </a:xfrm>
            <a:custGeom>
              <a:avLst/>
              <a:gdLst/>
              <a:ahLst/>
              <a:cxnLst/>
              <a:rect l="l" t="t" r="r" b="b"/>
              <a:pathLst>
                <a:path w="581659" h="640714">
                  <a:moveTo>
                    <a:pt x="50177" y="44792"/>
                  </a:moveTo>
                  <a:lnTo>
                    <a:pt x="43294" y="8255"/>
                  </a:lnTo>
                  <a:lnTo>
                    <a:pt x="34861" y="0"/>
                  </a:lnTo>
                  <a:lnTo>
                    <a:pt x="27406" y="4127"/>
                  </a:lnTo>
                  <a:lnTo>
                    <a:pt x="23863" y="17233"/>
                  </a:lnTo>
                  <a:lnTo>
                    <a:pt x="27139" y="35877"/>
                  </a:lnTo>
                  <a:lnTo>
                    <a:pt x="27647" y="37211"/>
                  </a:lnTo>
                  <a:lnTo>
                    <a:pt x="27178" y="39268"/>
                  </a:lnTo>
                  <a:lnTo>
                    <a:pt x="27203" y="39052"/>
                  </a:lnTo>
                  <a:lnTo>
                    <a:pt x="21844" y="46596"/>
                  </a:lnTo>
                  <a:lnTo>
                    <a:pt x="12611" y="56261"/>
                  </a:lnTo>
                  <a:lnTo>
                    <a:pt x="0" y="68148"/>
                  </a:lnTo>
                  <a:lnTo>
                    <a:pt x="11557" y="103619"/>
                  </a:lnTo>
                  <a:lnTo>
                    <a:pt x="18605" y="120180"/>
                  </a:lnTo>
                  <a:lnTo>
                    <a:pt x="24041" y="122123"/>
                  </a:lnTo>
                  <a:lnTo>
                    <a:pt x="30734" y="113690"/>
                  </a:lnTo>
                  <a:lnTo>
                    <a:pt x="38442" y="96075"/>
                  </a:lnTo>
                  <a:lnTo>
                    <a:pt x="44602" y="73152"/>
                  </a:lnTo>
                  <a:lnTo>
                    <a:pt x="48704" y="53276"/>
                  </a:lnTo>
                  <a:lnTo>
                    <a:pt x="50177" y="44792"/>
                  </a:lnTo>
                  <a:close/>
                  <a:moveTo>
                    <a:pt x="581152" y="587806"/>
                  </a:moveTo>
                  <a:lnTo>
                    <a:pt x="578205" y="574319"/>
                  </a:lnTo>
                  <a:lnTo>
                    <a:pt x="572477" y="564603"/>
                  </a:lnTo>
                  <a:lnTo>
                    <a:pt x="564489" y="560057"/>
                  </a:lnTo>
                  <a:lnTo>
                    <a:pt x="555663" y="561809"/>
                  </a:lnTo>
                  <a:lnTo>
                    <a:pt x="547662" y="569252"/>
                  </a:lnTo>
                  <a:lnTo>
                    <a:pt x="541350" y="581215"/>
                  </a:lnTo>
                  <a:lnTo>
                    <a:pt x="537603" y="596519"/>
                  </a:lnTo>
                  <a:lnTo>
                    <a:pt x="537235" y="612381"/>
                  </a:lnTo>
                  <a:lnTo>
                    <a:pt x="540169" y="625881"/>
                  </a:lnTo>
                  <a:lnTo>
                    <a:pt x="545909" y="635596"/>
                  </a:lnTo>
                  <a:lnTo>
                    <a:pt x="553897" y="640130"/>
                  </a:lnTo>
                  <a:lnTo>
                    <a:pt x="562711" y="638378"/>
                  </a:lnTo>
                  <a:lnTo>
                    <a:pt x="570712" y="630936"/>
                  </a:lnTo>
                  <a:lnTo>
                    <a:pt x="577024" y="618972"/>
                  </a:lnTo>
                  <a:lnTo>
                    <a:pt x="580783" y="603669"/>
                  </a:lnTo>
                  <a:lnTo>
                    <a:pt x="581152" y="587806"/>
                  </a:lnTo>
                  <a:close/>
                </a:path>
              </a:pathLst>
            </a:custGeom>
            <a:solidFill>
              <a:srgbClr val="F18D92"/>
            </a:solidFill>
            <a:ln w="0">
              <a:noFill/>
            </a:ln>
          </p:spPr>
          <p:style>
            <a:lnRef idx="0">
              <a:scrgbClr r="0" g="0" b="0"/>
            </a:lnRef>
            <a:fillRef idx="0">
              <a:scrgbClr r="0" g="0" b="0"/>
            </a:fillRef>
            <a:effectRef idx="0">
              <a:scrgbClr r="0" g="0" b="0"/>
            </a:effectRef>
            <a:fontRef idx="minor"/>
          </p:style>
        </p:sp>
        <p:sp>
          <p:nvSpPr>
            <p:cNvPr id="600" name="object 41"/>
            <p:cNvSpPr/>
            <p:nvPr/>
          </p:nvSpPr>
          <p:spPr>
            <a:xfrm>
              <a:off x="8691480" y="4951800"/>
              <a:ext cx="822960" cy="1329120"/>
            </a:xfrm>
            <a:custGeom>
              <a:avLst/>
              <a:gdLst/>
              <a:ahLst/>
              <a:cxnLst/>
              <a:rect l="l" t="t" r="r" b="b"/>
              <a:pathLst>
                <a:path w="823595" h="1329689">
                  <a:moveTo>
                    <a:pt x="742707" y="0"/>
                  </a:moveTo>
                  <a:lnTo>
                    <a:pt x="653199" y="142951"/>
                  </a:lnTo>
                  <a:lnTo>
                    <a:pt x="599386" y="220687"/>
                  </a:lnTo>
                  <a:lnTo>
                    <a:pt x="559686" y="260286"/>
                  </a:lnTo>
                  <a:lnTo>
                    <a:pt x="512519" y="288823"/>
                  </a:lnTo>
                  <a:lnTo>
                    <a:pt x="470720" y="303351"/>
                  </a:lnTo>
                  <a:lnTo>
                    <a:pt x="414742" y="312161"/>
                  </a:lnTo>
                  <a:lnTo>
                    <a:pt x="351884" y="316468"/>
                  </a:lnTo>
                  <a:lnTo>
                    <a:pt x="289447" y="317487"/>
                  </a:lnTo>
                  <a:lnTo>
                    <a:pt x="234731" y="316435"/>
                  </a:lnTo>
                  <a:lnTo>
                    <a:pt x="195034" y="314527"/>
                  </a:lnTo>
                  <a:lnTo>
                    <a:pt x="177658" y="312978"/>
                  </a:lnTo>
                  <a:lnTo>
                    <a:pt x="145839" y="304094"/>
                  </a:lnTo>
                  <a:lnTo>
                    <a:pt x="55179" y="276898"/>
                  </a:lnTo>
                  <a:lnTo>
                    <a:pt x="11962" y="712727"/>
                  </a:lnTo>
                  <a:lnTo>
                    <a:pt x="0" y="962848"/>
                  </a:lnTo>
                  <a:lnTo>
                    <a:pt x="21491" y="1121623"/>
                  </a:lnTo>
                  <a:lnTo>
                    <a:pt x="78636" y="1283411"/>
                  </a:lnTo>
                  <a:lnTo>
                    <a:pt x="129679" y="1323610"/>
                  </a:lnTo>
                  <a:lnTo>
                    <a:pt x="209864" y="1329458"/>
                  </a:lnTo>
                  <a:lnTo>
                    <a:pt x="283874" y="1319422"/>
                  </a:lnTo>
                  <a:lnTo>
                    <a:pt x="316393" y="1311973"/>
                  </a:lnTo>
                  <a:lnTo>
                    <a:pt x="279798" y="1131549"/>
                  </a:lnTo>
                  <a:lnTo>
                    <a:pt x="260665" y="1034773"/>
                  </a:lnTo>
                  <a:lnTo>
                    <a:pt x="252753" y="988675"/>
                  </a:lnTo>
                  <a:lnTo>
                    <a:pt x="247664" y="928774"/>
                  </a:lnTo>
                  <a:lnTo>
                    <a:pt x="240509" y="806978"/>
                  </a:lnTo>
                  <a:lnTo>
                    <a:pt x="236724" y="736799"/>
                  </a:lnTo>
                  <a:lnTo>
                    <a:pt x="233612" y="673837"/>
                  </a:lnTo>
                  <a:lnTo>
                    <a:pt x="231780" y="628145"/>
                  </a:lnTo>
                  <a:lnTo>
                    <a:pt x="231836" y="609777"/>
                  </a:lnTo>
                  <a:lnTo>
                    <a:pt x="246440" y="603972"/>
                  </a:lnTo>
                  <a:lnTo>
                    <a:pt x="329929" y="578410"/>
                  </a:lnTo>
                  <a:lnTo>
                    <a:pt x="387680" y="560133"/>
                  </a:lnTo>
                  <a:lnTo>
                    <a:pt x="448676" y="539180"/>
                  </a:lnTo>
                  <a:lnTo>
                    <a:pt x="507351" y="516291"/>
                  </a:lnTo>
                  <a:lnTo>
                    <a:pt x="558136" y="492205"/>
                  </a:lnTo>
                  <a:lnTo>
                    <a:pt x="595463" y="467664"/>
                  </a:lnTo>
                  <a:lnTo>
                    <a:pt x="665174" y="379421"/>
                  </a:lnTo>
                  <a:lnTo>
                    <a:pt x="739625" y="252610"/>
                  </a:lnTo>
                  <a:lnTo>
                    <a:pt x="798901" y="138746"/>
                  </a:lnTo>
                  <a:lnTo>
                    <a:pt x="823085" y="89344"/>
                  </a:lnTo>
                  <a:lnTo>
                    <a:pt x="742707" y="0"/>
                  </a:lnTo>
                  <a:close/>
                </a:path>
              </a:pathLst>
            </a:custGeom>
            <a:solidFill>
              <a:srgbClr val="4356A2"/>
            </a:solidFill>
            <a:ln w="0">
              <a:noFill/>
            </a:ln>
          </p:spPr>
          <p:style>
            <a:lnRef idx="0">
              <a:scrgbClr r="0" g="0" b="0"/>
            </a:lnRef>
            <a:fillRef idx="0">
              <a:scrgbClr r="0" g="0" b="0"/>
            </a:fillRef>
            <a:effectRef idx="0">
              <a:scrgbClr r="0" g="0" b="0"/>
            </a:effectRef>
            <a:fontRef idx="minor"/>
          </p:style>
        </p:sp>
        <p:pic>
          <p:nvPicPr>
            <p:cNvPr id="601" name="object 42"/>
            <p:cNvPicPr/>
            <p:nvPr/>
          </p:nvPicPr>
          <p:blipFill>
            <a:blip r:embed="rId13"/>
            <a:stretch/>
          </p:blipFill>
          <p:spPr>
            <a:xfrm>
              <a:off x="6522120" y="4436280"/>
              <a:ext cx="110520" cy="104760"/>
            </a:xfrm>
            <a:prstGeom prst="rect">
              <a:avLst/>
            </a:prstGeom>
            <a:ln w="0">
              <a:noFill/>
            </a:ln>
          </p:spPr>
        </p:pic>
        <p:sp>
          <p:nvSpPr>
            <p:cNvPr id="602" name="object 43"/>
            <p:cNvSpPr/>
            <p:nvPr/>
          </p:nvSpPr>
          <p:spPr>
            <a:xfrm>
              <a:off x="7944120" y="3843000"/>
              <a:ext cx="412560" cy="452160"/>
            </a:xfrm>
            <a:custGeom>
              <a:avLst/>
              <a:gdLst/>
              <a:ahLst/>
              <a:cxnLst/>
              <a:rect l="l" t="t" r="r" b="b"/>
              <a:pathLst>
                <a:path w="413384" h="452754">
                  <a:moveTo>
                    <a:pt x="252463" y="0"/>
                  </a:moveTo>
                  <a:lnTo>
                    <a:pt x="206514" y="40563"/>
                  </a:lnTo>
                  <a:lnTo>
                    <a:pt x="160566" y="0"/>
                  </a:lnTo>
                  <a:lnTo>
                    <a:pt x="134835" y="58940"/>
                  </a:lnTo>
                  <a:lnTo>
                    <a:pt x="77749" y="44780"/>
                  </a:lnTo>
                  <a:lnTo>
                    <a:pt x="77342" y="110413"/>
                  </a:lnTo>
                  <a:lnTo>
                    <a:pt x="20446" y="125463"/>
                  </a:lnTo>
                  <a:lnTo>
                    <a:pt x="45440" y="184797"/>
                  </a:lnTo>
                  <a:lnTo>
                    <a:pt x="0" y="226085"/>
                  </a:lnTo>
                  <a:lnTo>
                    <a:pt x="45440" y="267373"/>
                  </a:lnTo>
                  <a:lnTo>
                    <a:pt x="20446" y="326707"/>
                  </a:lnTo>
                  <a:lnTo>
                    <a:pt x="77342" y="341757"/>
                  </a:lnTo>
                  <a:lnTo>
                    <a:pt x="77749" y="407390"/>
                  </a:lnTo>
                  <a:lnTo>
                    <a:pt x="134835" y="393230"/>
                  </a:lnTo>
                  <a:lnTo>
                    <a:pt x="160566" y="452170"/>
                  </a:lnTo>
                  <a:lnTo>
                    <a:pt x="206514" y="411607"/>
                  </a:lnTo>
                  <a:lnTo>
                    <a:pt x="252463" y="452170"/>
                  </a:lnTo>
                  <a:lnTo>
                    <a:pt x="278193" y="393230"/>
                  </a:lnTo>
                  <a:lnTo>
                    <a:pt x="335279" y="407390"/>
                  </a:lnTo>
                  <a:lnTo>
                    <a:pt x="335686" y="341757"/>
                  </a:lnTo>
                  <a:lnTo>
                    <a:pt x="392582" y="326707"/>
                  </a:lnTo>
                  <a:lnTo>
                    <a:pt x="367588" y="267373"/>
                  </a:lnTo>
                  <a:lnTo>
                    <a:pt x="413029" y="226085"/>
                  </a:lnTo>
                  <a:lnTo>
                    <a:pt x="367588" y="184797"/>
                  </a:lnTo>
                  <a:lnTo>
                    <a:pt x="392582" y="125463"/>
                  </a:lnTo>
                  <a:lnTo>
                    <a:pt x="335686" y="110413"/>
                  </a:lnTo>
                  <a:lnTo>
                    <a:pt x="335279" y="44780"/>
                  </a:lnTo>
                  <a:lnTo>
                    <a:pt x="278193" y="58940"/>
                  </a:lnTo>
                  <a:lnTo>
                    <a:pt x="252463" y="0"/>
                  </a:lnTo>
                  <a:close/>
                </a:path>
              </a:pathLst>
            </a:custGeom>
            <a:solidFill>
              <a:srgbClr val="EC6162"/>
            </a:solidFill>
            <a:ln w="0">
              <a:noFill/>
            </a:ln>
          </p:spPr>
          <p:style>
            <a:lnRef idx="0">
              <a:scrgbClr r="0" g="0" b="0"/>
            </a:lnRef>
            <a:fillRef idx="0">
              <a:scrgbClr r="0" g="0" b="0"/>
            </a:fillRef>
            <a:effectRef idx="0">
              <a:scrgbClr r="0" g="0" b="0"/>
            </a:effectRef>
            <a:fontRef idx="minor"/>
          </p:style>
        </p:sp>
        <p:sp>
          <p:nvSpPr>
            <p:cNvPr id="603" name="object 44"/>
            <p:cNvSpPr/>
            <p:nvPr/>
          </p:nvSpPr>
          <p:spPr>
            <a:xfrm>
              <a:off x="8007480" y="3912480"/>
              <a:ext cx="285840" cy="312840"/>
            </a:xfrm>
            <a:custGeom>
              <a:avLst/>
              <a:gdLst/>
              <a:ahLst/>
              <a:cxnLst/>
              <a:rect l="l" t="t" r="r" b="b"/>
              <a:pathLst>
                <a:path w="286384" h="313689">
                  <a:moveTo>
                    <a:pt x="174802" y="0"/>
                  </a:moveTo>
                  <a:lnTo>
                    <a:pt x="142989" y="28092"/>
                  </a:lnTo>
                  <a:lnTo>
                    <a:pt x="111175" y="0"/>
                  </a:lnTo>
                  <a:lnTo>
                    <a:pt x="93357" y="40817"/>
                  </a:lnTo>
                  <a:lnTo>
                    <a:pt x="53835" y="31013"/>
                  </a:lnTo>
                  <a:lnTo>
                    <a:pt x="53555" y="76453"/>
                  </a:lnTo>
                  <a:lnTo>
                    <a:pt x="14160" y="86880"/>
                  </a:lnTo>
                  <a:lnTo>
                    <a:pt x="31457" y="127965"/>
                  </a:lnTo>
                  <a:lnTo>
                    <a:pt x="0" y="156552"/>
                  </a:lnTo>
                  <a:lnTo>
                    <a:pt x="31457" y="185127"/>
                  </a:lnTo>
                  <a:lnTo>
                    <a:pt x="14160" y="226225"/>
                  </a:lnTo>
                  <a:lnTo>
                    <a:pt x="53555" y="236639"/>
                  </a:lnTo>
                  <a:lnTo>
                    <a:pt x="53835" y="282092"/>
                  </a:lnTo>
                  <a:lnTo>
                    <a:pt x="93357" y="272287"/>
                  </a:lnTo>
                  <a:lnTo>
                    <a:pt x="111175" y="313093"/>
                  </a:lnTo>
                  <a:lnTo>
                    <a:pt x="142989" y="285000"/>
                  </a:lnTo>
                  <a:lnTo>
                    <a:pt x="174802" y="313093"/>
                  </a:lnTo>
                  <a:lnTo>
                    <a:pt x="192620" y="272287"/>
                  </a:lnTo>
                  <a:lnTo>
                    <a:pt x="232143" y="282092"/>
                  </a:lnTo>
                  <a:lnTo>
                    <a:pt x="232422" y="236639"/>
                  </a:lnTo>
                  <a:lnTo>
                    <a:pt x="271818" y="226225"/>
                  </a:lnTo>
                  <a:lnTo>
                    <a:pt x="254508" y="185127"/>
                  </a:lnTo>
                  <a:lnTo>
                    <a:pt x="285978" y="156552"/>
                  </a:lnTo>
                  <a:lnTo>
                    <a:pt x="254508" y="127965"/>
                  </a:lnTo>
                  <a:lnTo>
                    <a:pt x="271818" y="86880"/>
                  </a:lnTo>
                  <a:lnTo>
                    <a:pt x="232422" y="76453"/>
                  </a:lnTo>
                  <a:lnTo>
                    <a:pt x="232143" y="31013"/>
                  </a:lnTo>
                  <a:lnTo>
                    <a:pt x="192620" y="40817"/>
                  </a:lnTo>
                  <a:lnTo>
                    <a:pt x="174802" y="0"/>
                  </a:lnTo>
                  <a:close/>
                </a:path>
              </a:pathLst>
            </a:custGeom>
            <a:solidFill>
              <a:srgbClr val="EF7E83"/>
            </a:solidFill>
            <a:ln w="0">
              <a:noFill/>
            </a:ln>
          </p:spPr>
          <p:style>
            <a:lnRef idx="0">
              <a:scrgbClr r="0" g="0" b="0"/>
            </a:lnRef>
            <a:fillRef idx="0">
              <a:scrgbClr r="0" g="0" b="0"/>
            </a:fillRef>
            <a:effectRef idx="0">
              <a:scrgbClr r="0" g="0" b="0"/>
            </a:effectRef>
            <a:fontRef idx="minor"/>
          </p:style>
        </p:sp>
        <p:sp>
          <p:nvSpPr>
            <p:cNvPr id="604" name="object 45"/>
            <p:cNvSpPr/>
            <p:nvPr/>
          </p:nvSpPr>
          <p:spPr>
            <a:xfrm>
              <a:off x="6289560" y="3375000"/>
              <a:ext cx="1962000" cy="159480"/>
            </a:xfrm>
            <a:custGeom>
              <a:avLst/>
              <a:gdLst/>
              <a:ahLst/>
              <a:cxnLst/>
              <a:rect l="l" t="t" r="r" b="b"/>
              <a:pathLst>
                <a:path w="1962784" h="160020">
                  <a:moveTo>
                    <a:pt x="1962480" y="0"/>
                  </a:moveTo>
                  <a:lnTo>
                    <a:pt x="0" y="0"/>
                  </a:lnTo>
                  <a:lnTo>
                    <a:pt x="0" y="159791"/>
                  </a:lnTo>
                  <a:lnTo>
                    <a:pt x="1962480" y="159791"/>
                  </a:lnTo>
                  <a:lnTo>
                    <a:pt x="1962480" y="0"/>
                  </a:lnTo>
                  <a:close/>
                </a:path>
              </a:pathLst>
            </a:custGeom>
            <a:solidFill>
              <a:srgbClr val="E2ECF9"/>
            </a:solidFill>
            <a:ln w="0">
              <a:noFill/>
            </a:ln>
          </p:spPr>
          <p:style>
            <a:lnRef idx="0">
              <a:scrgbClr r="0" g="0" b="0"/>
            </a:lnRef>
            <a:fillRef idx="0">
              <a:scrgbClr r="0" g="0" b="0"/>
            </a:fillRef>
            <a:effectRef idx="0">
              <a:scrgbClr r="0" g="0" b="0"/>
            </a:effectRef>
            <a:fontRef idx="minor"/>
          </p:style>
        </p:sp>
        <p:pic>
          <p:nvPicPr>
            <p:cNvPr id="605" name="object 46"/>
            <p:cNvPicPr/>
            <p:nvPr/>
          </p:nvPicPr>
          <p:blipFill>
            <a:blip r:embed="rId14"/>
            <a:stretch/>
          </p:blipFill>
          <p:spPr>
            <a:xfrm>
              <a:off x="6561360" y="3848760"/>
              <a:ext cx="80280" cy="252000"/>
            </a:xfrm>
            <a:prstGeom prst="rect">
              <a:avLst/>
            </a:prstGeom>
            <a:ln w="0">
              <a:noFill/>
            </a:ln>
          </p:spPr>
        </p:pic>
        <p:sp>
          <p:nvSpPr>
            <p:cNvPr id="606" name="object 47"/>
            <p:cNvSpPr/>
            <p:nvPr/>
          </p:nvSpPr>
          <p:spPr>
            <a:xfrm>
              <a:off x="6264360" y="3781080"/>
              <a:ext cx="1528920" cy="404280"/>
            </a:xfrm>
            <a:custGeom>
              <a:avLst/>
              <a:gdLst/>
              <a:ahLst/>
              <a:cxnLst/>
              <a:rect l="l" t="t" r="r" b="b"/>
              <a:pathLst>
                <a:path w="1529715" h="405129">
                  <a:moveTo>
                    <a:pt x="169138" y="268185"/>
                  </a:moveTo>
                  <a:lnTo>
                    <a:pt x="145821" y="205790"/>
                  </a:lnTo>
                  <a:lnTo>
                    <a:pt x="97205" y="174548"/>
                  </a:lnTo>
                  <a:lnTo>
                    <a:pt x="78867" y="165112"/>
                  </a:lnTo>
                  <a:lnTo>
                    <a:pt x="63601" y="154736"/>
                  </a:lnTo>
                  <a:lnTo>
                    <a:pt x="53162" y="141859"/>
                  </a:lnTo>
                  <a:lnTo>
                    <a:pt x="49288" y="124917"/>
                  </a:lnTo>
                  <a:lnTo>
                    <a:pt x="51473" y="111887"/>
                  </a:lnTo>
                  <a:lnTo>
                    <a:pt x="58585" y="99923"/>
                  </a:lnTo>
                  <a:lnTo>
                    <a:pt x="71462" y="91173"/>
                  </a:lnTo>
                  <a:lnTo>
                    <a:pt x="90957" y="87769"/>
                  </a:lnTo>
                  <a:lnTo>
                    <a:pt x="109702" y="89573"/>
                  </a:lnTo>
                  <a:lnTo>
                    <a:pt x="124625" y="93903"/>
                  </a:lnTo>
                  <a:lnTo>
                    <a:pt x="135763" y="99123"/>
                  </a:lnTo>
                  <a:lnTo>
                    <a:pt x="147091" y="106108"/>
                  </a:lnTo>
                  <a:lnTo>
                    <a:pt x="160591" y="66116"/>
                  </a:lnTo>
                  <a:lnTo>
                    <a:pt x="118745" y="48780"/>
                  </a:lnTo>
                  <a:lnTo>
                    <a:pt x="103835" y="46977"/>
                  </a:lnTo>
                  <a:lnTo>
                    <a:pt x="103835" y="0"/>
                  </a:lnTo>
                  <a:lnTo>
                    <a:pt x="69494" y="0"/>
                  </a:lnTo>
                  <a:lnTo>
                    <a:pt x="69494" y="49415"/>
                  </a:lnTo>
                  <a:lnTo>
                    <a:pt x="42684" y="59982"/>
                  </a:lnTo>
                  <a:lnTo>
                    <a:pt x="22237" y="77889"/>
                  </a:lnTo>
                  <a:lnTo>
                    <a:pt x="9194" y="101879"/>
                  </a:lnTo>
                  <a:lnTo>
                    <a:pt x="4622" y="130708"/>
                  </a:lnTo>
                  <a:lnTo>
                    <a:pt x="10718" y="163144"/>
                  </a:lnTo>
                  <a:lnTo>
                    <a:pt x="26492" y="186093"/>
                  </a:lnTo>
                  <a:lnTo>
                    <a:pt x="48183" y="202463"/>
                  </a:lnTo>
                  <a:lnTo>
                    <a:pt x="91948" y="225513"/>
                  </a:lnTo>
                  <a:lnTo>
                    <a:pt x="108508" y="237096"/>
                  </a:lnTo>
                  <a:lnTo>
                    <a:pt x="119837" y="251815"/>
                  </a:lnTo>
                  <a:lnTo>
                    <a:pt x="124040" y="271564"/>
                  </a:lnTo>
                  <a:lnTo>
                    <a:pt x="119710" y="291566"/>
                  </a:lnTo>
                  <a:lnTo>
                    <a:pt x="108407" y="304812"/>
                  </a:lnTo>
                  <a:lnTo>
                    <a:pt x="92659" y="312127"/>
                  </a:lnTo>
                  <a:lnTo>
                    <a:pt x="74993" y="314375"/>
                  </a:lnTo>
                  <a:lnTo>
                    <a:pt x="59905" y="313042"/>
                  </a:lnTo>
                  <a:lnTo>
                    <a:pt x="44881" y="309168"/>
                  </a:lnTo>
                  <a:lnTo>
                    <a:pt x="30441" y="302933"/>
                  </a:lnTo>
                  <a:lnTo>
                    <a:pt x="17068" y="294487"/>
                  </a:lnTo>
                  <a:lnTo>
                    <a:pt x="12954" y="291414"/>
                  </a:lnTo>
                  <a:lnTo>
                    <a:pt x="0" y="332028"/>
                  </a:lnTo>
                  <a:lnTo>
                    <a:pt x="48475" y="353618"/>
                  </a:lnTo>
                  <a:lnTo>
                    <a:pt x="66484" y="355828"/>
                  </a:lnTo>
                  <a:lnTo>
                    <a:pt x="66484" y="404685"/>
                  </a:lnTo>
                  <a:lnTo>
                    <a:pt x="101257" y="404685"/>
                  </a:lnTo>
                  <a:lnTo>
                    <a:pt x="101257" y="353809"/>
                  </a:lnTo>
                  <a:lnTo>
                    <a:pt x="131622" y="341109"/>
                  </a:lnTo>
                  <a:lnTo>
                    <a:pt x="152768" y="320497"/>
                  </a:lnTo>
                  <a:lnTo>
                    <a:pt x="165125" y="295135"/>
                  </a:lnTo>
                  <a:lnTo>
                    <a:pt x="169138" y="268185"/>
                  </a:lnTo>
                  <a:close/>
                  <a:moveTo>
                    <a:pt x="601319" y="191274"/>
                  </a:moveTo>
                  <a:lnTo>
                    <a:pt x="596442" y="138125"/>
                  </a:lnTo>
                  <a:lnTo>
                    <a:pt x="581939" y="98044"/>
                  </a:lnTo>
                  <a:lnTo>
                    <a:pt x="581647" y="97650"/>
                  </a:lnTo>
                  <a:lnTo>
                    <a:pt x="570953" y="83096"/>
                  </a:lnTo>
                  <a:lnTo>
                    <a:pt x="564108" y="77482"/>
                  </a:lnTo>
                  <a:lnTo>
                    <a:pt x="564108" y="191274"/>
                  </a:lnTo>
                  <a:lnTo>
                    <a:pt x="564083" y="195021"/>
                  </a:lnTo>
                  <a:lnTo>
                    <a:pt x="562800" y="223329"/>
                  </a:lnTo>
                  <a:lnTo>
                    <a:pt x="557123" y="255104"/>
                  </a:lnTo>
                  <a:lnTo>
                    <a:pt x="544830" y="280047"/>
                  </a:lnTo>
                  <a:lnTo>
                    <a:pt x="523595" y="290156"/>
                  </a:lnTo>
                  <a:lnTo>
                    <a:pt x="506818" y="283540"/>
                  </a:lnTo>
                  <a:lnTo>
                    <a:pt x="494144" y="264591"/>
                  </a:lnTo>
                  <a:lnTo>
                    <a:pt x="486130" y="234645"/>
                  </a:lnTo>
                  <a:lnTo>
                    <a:pt x="483336" y="195021"/>
                  </a:lnTo>
                  <a:lnTo>
                    <a:pt x="486156" y="154470"/>
                  </a:lnTo>
                  <a:lnTo>
                    <a:pt x="494233" y="123812"/>
                  </a:lnTo>
                  <a:lnTo>
                    <a:pt x="507009" y="104419"/>
                  </a:lnTo>
                  <a:lnTo>
                    <a:pt x="523925" y="97650"/>
                  </a:lnTo>
                  <a:lnTo>
                    <a:pt x="544982" y="107518"/>
                  </a:lnTo>
                  <a:lnTo>
                    <a:pt x="557187" y="131889"/>
                  </a:lnTo>
                  <a:lnTo>
                    <a:pt x="562813" y="162928"/>
                  </a:lnTo>
                  <a:lnTo>
                    <a:pt x="564108" y="191274"/>
                  </a:lnTo>
                  <a:lnTo>
                    <a:pt x="564108" y="77482"/>
                  </a:lnTo>
                  <a:lnTo>
                    <a:pt x="557771" y="72263"/>
                  </a:lnTo>
                  <a:lnTo>
                    <a:pt x="542582" y="65684"/>
                  </a:lnTo>
                  <a:lnTo>
                    <a:pt x="525602" y="63461"/>
                  </a:lnTo>
                  <a:lnTo>
                    <a:pt x="508673" y="65684"/>
                  </a:lnTo>
                  <a:lnTo>
                    <a:pt x="468122" y="98056"/>
                  </a:lnTo>
                  <a:lnTo>
                    <a:pt x="451777" y="139941"/>
                  </a:lnTo>
                  <a:lnTo>
                    <a:pt x="446290" y="192773"/>
                  </a:lnTo>
                  <a:lnTo>
                    <a:pt x="446227" y="195021"/>
                  </a:lnTo>
                  <a:lnTo>
                    <a:pt x="451827" y="248678"/>
                  </a:lnTo>
                  <a:lnTo>
                    <a:pt x="467055" y="289509"/>
                  </a:lnTo>
                  <a:lnTo>
                    <a:pt x="490753" y="315315"/>
                  </a:lnTo>
                  <a:lnTo>
                    <a:pt x="521919" y="324332"/>
                  </a:lnTo>
                  <a:lnTo>
                    <a:pt x="555612" y="315429"/>
                  </a:lnTo>
                  <a:lnTo>
                    <a:pt x="579920" y="290156"/>
                  </a:lnTo>
                  <a:lnTo>
                    <a:pt x="580542" y="289496"/>
                  </a:lnTo>
                  <a:lnTo>
                    <a:pt x="595998" y="247738"/>
                  </a:lnTo>
                  <a:lnTo>
                    <a:pt x="601319" y="191274"/>
                  </a:lnTo>
                  <a:close/>
                  <a:moveTo>
                    <a:pt x="772769" y="191274"/>
                  </a:moveTo>
                  <a:lnTo>
                    <a:pt x="767892" y="138125"/>
                  </a:lnTo>
                  <a:lnTo>
                    <a:pt x="753389" y="98044"/>
                  </a:lnTo>
                  <a:lnTo>
                    <a:pt x="753097" y="97650"/>
                  </a:lnTo>
                  <a:lnTo>
                    <a:pt x="742403" y="83096"/>
                  </a:lnTo>
                  <a:lnTo>
                    <a:pt x="735558" y="77482"/>
                  </a:lnTo>
                  <a:lnTo>
                    <a:pt x="735558" y="191274"/>
                  </a:lnTo>
                  <a:lnTo>
                    <a:pt x="735533" y="195021"/>
                  </a:lnTo>
                  <a:lnTo>
                    <a:pt x="734250" y="223329"/>
                  </a:lnTo>
                  <a:lnTo>
                    <a:pt x="728573" y="255104"/>
                  </a:lnTo>
                  <a:lnTo>
                    <a:pt x="716280" y="280047"/>
                  </a:lnTo>
                  <a:lnTo>
                    <a:pt x="695045" y="290156"/>
                  </a:lnTo>
                  <a:lnTo>
                    <a:pt x="678268" y="283540"/>
                  </a:lnTo>
                  <a:lnTo>
                    <a:pt x="665594" y="264591"/>
                  </a:lnTo>
                  <a:lnTo>
                    <a:pt x="657580" y="234645"/>
                  </a:lnTo>
                  <a:lnTo>
                    <a:pt x="654786" y="195021"/>
                  </a:lnTo>
                  <a:lnTo>
                    <a:pt x="657606" y="154470"/>
                  </a:lnTo>
                  <a:lnTo>
                    <a:pt x="665683" y="123812"/>
                  </a:lnTo>
                  <a:lnTo>
                    <a:pt x="678459" y="104419"/>
                  </a:lnTo>
                  <a:lnTo>
                    <a:pt x="695375" y="97650"/>
                  </a:lnTo>
                  <a:lnTo>
                    <a:pt x="716432" y="107518"/>
                  </a:lnTo>
                  <a:lnTo>
                    <a:pt x="728637" y="131889"/>
                  </a:lnTo>
                  <a:lnTo>
                    <a:pt x="734263" y="162928"/>
                  </a:lnTo>
                  <a:lnTo>
                    <a:pt x="735558" y="191274"/>
                  </a:lnTo>
                  <a:lnTo>
                    <a:pt x="735558" y="77482"/>
                  </a:lnTo>
                  <a:lnTo>
                    <a:pt x="729221" y="72263"/>
                  </a:lnTo>
                  <a:lnTo>
                    <a:pt x="714032" y="65684"/>
                  </a:lnTo>
                  <a:lnTo>
                    <a:pt x="697052" y="63461"/>
                  </a:lnTo>
                  <a:lnTo>
                    <a:pt x="680123" y="65684"/>
                  </a:lnTo>
                  <a:lnTo>
                    <a:pt x="639572" y="98056"/>
                  </a:lnTo>
                  <a:lnTo>
                    <a:pt x="623227" y="139941"/>
                  </a:lnTo>
                  <a:lnTo>
                    <a:pt x="617740" y="192773"/>
                  </a:lnTo>
                  <a:lnTo>
                    <a:pt x="617677" y="195021"/>
                  </a:lnTo>
                  <a:lnTo>
                    <a:pt x="623277" y="248678"/>
                  </a:lnTo>
                  <a:lnTo>
                    <a:pt x="638505" y="289509"/>
                  </a:lnTo>
                  <a:lnTo>
                    <a:pt x="662203" y="315315"/>
                  </a:lnTo>
                  <a:lnTo>
                    <a:pt x="693369" y="324332"/>
                  </a:lnTo>
                  <a:lnTo>
                    <a:pt x="727049" y="315429"/>
                  </a:lnTo>
                  <a:lnTo>
                    <a:pt x="751370" y="290156"/>
                  </a:lnTo>
                  <a:lnTo>
                    <a:pt x="751992" y="289496"/>
                  </a:lnTo>
                  <a:lnTo>
                    <a:pt x="767448" y="247738"/>
                  </a:lnTo>
                  <a:lnTo>
                    <a:pt x="772769" y="191274"/>
                  </a:lnTo>
                  <a:close/>
                  <a:moveTo>
                    <a:pt x="944206" y="191274"/>
                  </a:moveTo>
                  <a:lnTo>
                    <a:pt x="939342" y="138125"/>
                  </a:lnTo>
                  <a:lnTo>
                    <a:pt x="924826" y="98044"/>
                  </a:lnTo>
                  <a:lnTo>
                    <a:pt x="924534" y="97650"/>
                  </a:lnTo>
                  <a:lnTo>
                    <a:pt x="913841" y="83096"/>
                  </a:lnTo>
                  <a:lnTo>
                    <a:pt x="907008" y="77482"/>
                  </a:lnTo>
                  <a:lnTo>
                    <a:pt x="907008" y="191274"/>
                  </a:lnTo>
                  <a:lnTo>
                    <a:pt x="906983" y="195021"/>
                  </a:lnTo>
                  <a:lnTo>
                    <a:pt x="905700" y="223329"/>
                  </a:lnTo>
                  <a:lnTo>
                    <a:pt x="900023" y="255104"/>
                  </a:lnTo>
                  <a:lnTo>
                    <a:pt x="887730" y="280047"/>
                  </a:lnTo>
                  <a:lnTo>
                    <a:pt x="866482" y="290156"/>
                  </a:lnTo>
                  <a:lnTo>
                    <a:pt x="849718" y="283540"/>
                  </a:lnTo>
                  <a:lnTo>
                    <a:pt x="837044" y="264591"/>
                  </a:lnTo>
                  <a:lnTo>
                    <a:pt x="829030" y="234645"/>
                  </a:lnTo>
                  <a:lnTo>
                    <a:pt x="826236" y="195021"/>
                  </a:lnTo>
                  <a:lnTo>
                    <a:pt x="829056" y="154470"/>
                  </a:lnTo>
                  <a:lnTo>
                    <a:pt x="837133" y="123812"/>
                  </a:lnTo>
                  <a:lnTo>
                    <a:pt x="849909" y="104419"/>
                  </a:lnTo>
                  <a:lnTo>
                    <a:pt x="866825" y="97650"/>
                  </a:lnTo>
                  <a:lnTo>
                    <a:pt x="887895" y="107518"/>
                  </a:lnTo>
                  <a:lnTo>
                    <a:pt x="900087" y="131889"/>
                  </a:lnTo>
                  <a:lnTo>
                    <a:pt x="905713" y="162928"/>
                  </a:lnTo>
                  <a:lnTo>
                    <a:pt x="907008" y="191274"/>
                  </a:lnTo>
                  <a:lnTo>
                    <a:pt x="907008" y="77482"/>
                  </a:lnTo>
                  <a:lnTo>
                    <a:pt x="900658" y="72263"/>
                  </a:lnTo>
                  <a:lnTo>
                    <a:pt x="885482" y="65684"/>
                  </a:lnTo>
                  <a:lnTo>
                    <a:pt x="868489" y="63461"/>
                  </a:lnTo>
                  <a:lnTo>
                    <a:pt x="851573" y="65684"/>
                  </a:lnTo>
                  <a:lnTo>
                    <a:pt x="811022" y="98056"/>
                  </a:lnTo>
                  <a:lnTo>
                    <a:pt x="794677" y="139941"/>
                  </a:lnTo>
                  <a:lnTo>
                    <a:pt x="789190" y="192773"/>
                  </a:lnTo>
                  <a:lnTo>
                    <a:pt x="789127" y="195021"/>
                  </a:lnTo>
                  <a:lnTo>
                    <a:pt x="794727" y="248678"/>
                  </a:lnTo>
                  <a:lnTo>
                    <a:pt x="809955" y="289509"/>
                  </a:lnTo>
                  <a:lnTo>
                    <a:pt x="833653" y="315315"/>
                  </a:lnTo>
                  <a:lnTo>
                    <a:pt x="864819" y="324332"/>
                  </a:lnTo>
                  <a:lnTo>
                    <a:pt x="898512" y="315429"/>
                  </a:lnTo>
                  <a:lnTo>
                    <a:pt x="922820" y="290156"/>
                  </a:lnTo>
                  <a:lnTo>
                    <a:pt x="923442" y="289496"/>
                  </a:lnTo>
                  <a:lnTo>
                    <a:pt x="938898" y="247738"/>
                  </a:lnTo>
                  <a:lnTo>
                    <a:pt x="944206" y="191274"/>
                  </a:lnTo>
                  <a:close/>
                  <a:moveTo>
                    <a:pt x="1186510" y="191274"/>
                  </a:moveTo>
                  <a:lnTo>
                    <a:pt x="1181646" y="138125"/>
                  </a:lnTo>
                  <a:lnTo>
                    <a:pt x="1167130" y="98044"/>
                  </a:lnTo>
                  <a:lnTo>
                    <a:pt x="1149311" y="77482"/>
                  </a:lnTo>
                  <a:lnTo>
                    <a:pt x="1149311" y="191274"/>
                  </a:lnTo>
                  <a:lnTo>
                    <a:pt x="1149273" y="195021"/>
                  </a:lnTo>
                  <a:lnTo>
                    <a:pt x="1148003" y="223329"/>
                  </a:lnTo>
                  <a:lnTo>
                    <a:pt x="1142326" y="255104"/>
                  </a:lnTo>
                  <a:lnTo>
                    <a:pt x="1130033" y="280047"/>
                  </a:lnTo>
                  <a:lnTo>
                    <a:pt x="1108786" y="290156"/>
                  </a:lnTo>
                  <a:lnTo>
                    <a:pt x="1092022" y="283540"/>
                  </a:lnTo>
                  <a:lnTo>
                    <a:pt x="1079334" y="264591"/>
                  </a:lnTo>
                  <a:lnTo>
                    <a:pt x="1071321" y="234645"/>
                  </a:lnTo>
                  <a:lnTo>
                    <a:pt x="1068514" y="195021"/>
                  </a:lnTo>
                  <a:lnTo>
                    <a:pt x="1071346" y="154470"/>
                  </a:lnTo>
                  <a:lnTo>
                    <a:pt x="1079423" y="123812"/>
                  </a:lnTo>
                  <a:lnTo>
                    <a:pt x="1092212" y="104419"/>
                  </a:lnTo>
                  <a:lnTo>
                    <a:pt x="1109116" y="97650"/>
                  </a:lnTo>
                  <a:lnTo>
                    <a:pt x="1130185" y="107518"/>
                  </a:lnTo>
                  <a:lnTo>
                    <a:pt x="1142390" y="131889"/>
                  </a:lnTo>
                  <a:lnTo>
                    <a:pt x="1148016" y="162928"/>
                  </a:lnTo>
                  <a:lnTo>
                    <a:pt x="1149311" y="191274"/>
                  </a:lnTo>
                  <a:lnTo>
                    <a:pt x="1149311" y="77482"/>
                  </a:lnTo>
                  <a:lnTo>
                    <a:pt x="1142961" y="72263"/>
                  </a:lnTo>
                  <a:lnTo>
                    <a:pt x="1127772" y="65684"/>
                  </a:lnTo>
                  <a:lnTo>
                    <a:pt x="1110780" y="63461"/>
                  </a:lnTo>
                  <a:lnTo>
                    <a:pt x="1093863" y="65684"/>
                  </a:lnTo>
                  <a:lnTo>
                    <a:pt x="1053312" y="98056"/>
                  </a:lnTo>
                  <a:lnTo>
                    <a:pt x="1036980" y="139941"/>
                  </a:lnTo>
                  <a:lnTo>
                    <a:pt x="1031494" y="192773"/>
                  </a:lnTo>
                  <a:lnTo>
                    <a:pt x="1031430" y="195021"/>
                  </a:lnTo>
                  <a:lnTo>
                    <a:pt x="1037031" y="248678"/>
                  </a:lnTo>
                  <a:lnTo>
                    <a:pt x="1052258" y="289509"/>
                  </a:lnTo>
                  <a:lnTo>
                    <a:pt x="1075956" y="315315"/>
                  </a:lnTo>
                  <a:lnTo>
                    <a:pt x="1107109" y="324332"/>
                  </a:lnTo>
                  <a:lnTo>
                    <a:pt x="1140802" y="315429"/>
                  </a:lnTo>
                  <a:lnTo>
                    <a:pt x="1165123" y="290156"/>
                  </a:lnTo>
                  <a:lnTo>
                    <a:pt x="1165745" y="289496"/>
                  </a:lnTo>
                  <a:lnTo>
                    <a:pt x="1181201" y="247738"/>
                  </a:lnTo>
                  <a:lnTo>
                    <a:pt x="1186510" y="191274"/>
                  </a:lnTo>
                  <a:close/>
                  <a:moveTo>
                    <a:pt x="1357960" y="191274"/>
                  </a:moveTo>
                  <a:lnTo>
                    <a:pt x="1353083" y="138125"/>
                  </a:lnTo>
                  <a:lnTo>
                    <a:pt x="1338567" y="98044"/>
                  </a:lnTo>
                  <a:lnTo>
                    <a:pt x="1338275" y="97650"/>
                  </a:lnTo>
                  <a:lnTo>
                    <a:pt x="1327594" y="83096"/>
                  </a:lnTo>
                  <a:lnTo>
                    <a:pt x="1320761" y="77482"/>
                  </a:lnTo>
                  <a:lnTo>
                    <a:pt x="1320761" y="191274"/>
                  </a:lnTo>
                  <a:lnTo>
                    <a:pt x="1320723" y="195021"/>
                  </a:lnTo>
                  <a:lnTo>
                    <a:pt x="1319453" y="223329"/>
                  </a:lnTo>
                  <a:lnTo>
                    <a:pt x="1313776" y="255104"/>
                  </a:lnTo>
                  <a:lnTo>
                    <a:pt x="1301483" y="280047"/>
                  </a:lnTo>
                  <a:lnTo>
                    <a:pt x="1280236" y="290156"/>
                  </a:lnTo>
                  <a:lnTo>
                    <a:pt x="1263472" y="283540"/>
                  </a:lnTo>
                  <a:lnTo>
                    <a:pt x="1250797" y="264591"/>
                  </a:lnTo>
                  <a:lnTo>
                    <a:pt x="1242771" y="234645"/>
                  </a:lnTo>
                  <a:lnTo>
                    <a:pt x="1239977" y="195021"/>
                  </a:lnTo>
                  <a:lnTo>
                    <a:pt x="1242796" y="154470"/>
                  </a:lnTo>
                  <a:lnTo>
                    <a:pt x="1250886" y="123812"/>
                  </a:lnTo>
                  <a:lnTo>
                    <a:pt x="1263662" y="104419"/>
                  </a:lnTo>
                  <a:lnTo>
                    <a:pt x="1280566" y="97650"/>
                  </a:lnTo>
                  <a:lnTo>
                    <a:pt x="1301635" y="107518"/>
                  </a:lnTo>
                  <a:lnTo>
                    <a:pt x="1313827" y="131889"/>
                  </a:lnTo>
                  <a:lnTo>
                    <a:pt x="1319466" y="162928"/>
                  </a:lnTo>
                  <a:lnTo>
                    <a:pt x="1320761" y="191274"/>
                  </a:lnTo>
                  <a:lnTo>
                    <a:pt x="1320761" y="77482"/>
                  </a:lnTo>
                  <a:lnTo>
                    <a:pt x="1314411" y="72263"/>
                  </a:lnTo>
                  <a:lnTo>
                    <a:pt x="1299235" y="65684"/>
                  </a:lnTo>
                  <a:lnTo>
                    <a:pt x="1282242" y="63461"/>
                  </a:lnTo>
                  <a:lnTo>
                    <a:pt x="1265326" y="65684"/>
                  </a:lnTo>
                  <a:lnTo>
                    <a:pt x="1224762" y="98056"/>
                  </a:lnTo>
                  <a:lnTo>
                    <a:pt x="1208430" y="139941"/>
                  </a:lnTo>
                  <a:lnTo>
                    <a:pt x="1202931" y="192773"/>
                  </a:lnTo>
                  <a:lnTo>
                    <a:pt x="1202880" y="195021"/>
                  </a:lnTo>
                  <a:lnTo>
                    <a:pt x="1208481" y="248678"/>
                  </a:lnTo>
                  <a:lnTo>
                    <a:pt x="1223695" y="289509"/>
                  </a:lnTo>
                  <a:lnTo>
                    <a:pt x="1247406" y="315315"/>
                  </a:lnTo>
                  <a:lnTo>
                    <a:pt x="1278559" y="324332"/>
                  </a:lnTo>
                  <a:lnTo>
                    <a:pt x="1312252" y="315429"/>
                  </a:lnTo>
                  <a:lnTo>
                    <a:pt x="1336573" y="290156"/>
                  </a:lnTo>
                  <a:lnTo>
                    <a:pt x="1337183" y="289496"/>
                  </a:lnTo>
                  <a:lnTo>
                    <a:pt x="1352651" y="247738"/>
                  </a:lnTo>
                  <a:lnTo>
                    <a:pt x="1357960" y="191274"/>
                  </a:lnTo>
                  <a:close/>
                  <a:moveTo>
                    <a:pt x="1529397" y="191274"/>
                  </a:moveTo>
                  <a:lnTo>
                    <a:pt x="1524533" y="138125"/>
                  </a:lnTo>
                  <a:lnTo>
                    <a:pt x="1510017" y="98044"/>
                  </a:lnTo>
                  <a:lnTo>
                    <a:pt x="1509725" y="97650"/>
                  </a:lnTo>
                  <a:lnTo>
                    <a:pt x="1499044" y="83096"/>
                  </a:lnTo>
                  <a:lnTo>
                    <a:pt x="1492211" y="77482"/>
                  </a:lnTo>
                  <a:lnTo>
                    <a:pt x="1492211" y="191274"/>
                  </a:lnTo>
                  <a:lnTo>
                    <a:pt x="1492173" y="195021"/>
                  </a:lnTo>
                  <a:lnTo>
                    <a:pt x="1490903" y="223329"/>
                  </a:lnTo>
                  <a:lnTo>
                    <a:pt x="1485226" y="255104"/>
                  </a:lnTo>
                  <a:lnTo>
                    <a:pt x="1472933" y="280047"/>
                  </a:lnTo>
                  <a:lnTo>
                    <a:pt x="1451686" y="290156"/>
                  </a:lnTo>
                  <a:lnTo>
                    <a:pt x="1434922" y="283540"/>
                  </a:lnTo>
                  <a:lnTo>
                    <a:pt x="1422247" y="264591"/>
                  </a:lnTo>
                  <a:lnTo>
                    <a:pt x="1414221" y="234645"/>
                  </a:lnTo>
                  <a:lnTo>
                    <a:pt x="1411427" y="195021"/>
                  </a:lnTo>
                  <a:lnTo>
                    <a:pt x="1414246" y="154470"/>
                  </a:lnTo>
                  <a:lnTo>
                    <a:pt x="1422336" y="123812"/>
                  </a:lnTo>
                  <a:lnTo>
                    <a:pt x="1435112" y="104419"/>
                  </a:lnTo>
                  <a:lnTo>
                    <a:pt x="1452016" y="97650"/>
                  </a:lnTo>
                  <a:lnTo>
                    <a:pt x="1473085" y="107518"/>
                  </a:lnTo>
                  <a:lnTo>
                    <a:pt x="1485277" y="131889"/>
                  </a:lnTo>
                  <a:lnTo>
                    <a:pt x="1490916" y="162928"/>
                  </a:lnTo>
                  <a:lnTo>
                    <a:pt x="1492211" y="191274"/>
                  </a:lnTo>
                  <a:lnTo>
                    <a:pt x="1492211" y="77482"/>
                  </a:lnTo>
                  <a:lnTo>
                    <a:pt x="1485861" y="72263"/>
                  </a:lnTo>
                  <a:lnTo>
                    <a:pt x="1470672" y="65684"/>
                  </a:lnTo>
                  <a:lnTo>
                    <a:pt x="1453692" y="63461"/>
                  </a:lnTo>
                  <a:lnTo>
                    <a:pt x="1436763" y="65684"/>
                  </a:lnTo>
                  <a:lnTo>
                    <a:pt x="1396212" y="98056"/>
                  </a:lnTo>
                  <a:lnTo>
                    <a:pt x="1379880" y="139941"/>
                  </a:lnTo>
                  <a:lnTo>
                    <a:pt x="1374381" y="192773"/>
                  </a:lnTo>
                  <a:lnTo>
                    <a:pt x="1374330" y="195021"/>
                  </a:lnTo>
                  <a:lnTo>
                    <a:pt x="1379931" y="248678"/>
                  </a:lnTo>
                  <a:lnTo>
                    <a:pt x="1395145" y="289509"/>
                  </a:lnTo>
                  <a:lnTo>
                    <a:pt x="1418844" y="315315"/>
                  </a:lnTo>
                  <a:lnTo>
                    <a:pt x="1450009" y="324332"/>
                  </a:lnTo>
                  <a:lnTo>
                    <a:pt x="1483702" y="315429"/>
                  </a:lnTo>
                  <a:lnTo>
                    <a:pt x="1508010" y="290156"/>
                  </a:lnTo>
                  <a:lnTo>
                    <a:pt x="1508633" y="289496"/>
                  </a:lnTo>
                  <a:lnTo>
                    <a:pt x="1524088" y="247738"/>
                  </a:lnTo>
                  <a:lnTo>
                    <a:pt x="1529397" y="191274"/>
                  </a:lnTo>
                  <a:close/>
                </a:path>
              </a:pathLst>
            </a:custGeom>
            <a:solidFill>
              <a:srgbClr val="EC6162"/>
            </a:solidFill>
            <a:ln w="0">
              <a:noFill/>
            </a:ln>
          </p:spPr>
          <p:style>
            <a:lnRef idx="0">
              <a:scrgbClr r="0" g="0" b="0"/>
            </a:lnRef>
            <a:fillRef idx="0">
              <a:scrgbClr r="0" g="0" b="0"/>
            </a:fillRef>
            <a:effectRef idx="0">
              <a:scrgbClr r="0" g="0" b="0"/>
            </a:effectRef>
            <a:fontRef idx="minor"/>
          </p:style>
        </p:sp>
        <p:sp>
          <p:nvSpPr>
            <p:cNvPr id="607" name="object 48"/>
            <p:cNvSpPr/>
            <p:nvPr/>
          </p:nvSpPr>
          <p:spPr>
            <a:xfrm>
              <a:off x="5634360" y="4924080"/>
              <a:ext cx="777960" cy="871200"/>
            </a:xfrm>
            <a:custGeom>
              <a:avLst/>
              <a:gdLst/>
              <a:ahLst/>
              <a:cxnLst/>
              <a:rect l="l" t="t" r="r" b="b"/>
              <a:pathLst>
                <a:path w="778510" h="871854">
                  <a:moveTo>
                    <a:pt x="552166" y="0"/>
                  </a:moveTo>
                  <a:lnTo>
                    <a:pt x="509961" y="6876"/>
                  </a:lnTo>
                  <a:lnTo>
                    <a:pt x="469945" y="20415"/>
                  </a:lnTo>
                  <a:lnTo>
                    <a:pt x="432859" y="42034"/>
                  </a:lnTo>
                  <a:lnTo>
                    <a:pt x="399930" y="72009"/>
                  </a:lnTo>
                  <a:lnTo>
                    <a:pt x="372440" y="108851"/>
                  </a:lnTo>
                  <a:lnTo>
                    <a:pt x="351670" y="151073"/>
                  </a:lnTo>
                  <a:lnTo>
                    <a:pt x="303983" y="156482"/>
                  </a:lnTo>
                  <a:lnTo>
                    <a:pt x="260012" y="174412"/>
                  </a:lnTo>
                  <a:lnTo>
                    <a:pt x="221081" y="203419"/>
                  </a:lnTo>
                  <a:lnTo>
                    <a:pt x="188511" y="242060"/>
                  </a:lnTo>
                  <a:lnTo>
                    <a:pt x="163625" y="288889"/>
                  </a:lnTo>
                  <a:lnTo>
                    <a:pt x="147746" y="342462"/>
                  </a:lnTo>
                  <a:lnTo>
                    <a:pt x="111661" y="358271"/>
                  </a:lnTo>
                  <a:lnTo>
                    <a:pt x="80009" y="381153"/>
                  </a:lnTo>
                  <a:lnTo>
                    <a:pt x="53125" y="410181"/>
                  </a:lnTo>
                  <a:lnTo>
                    <a:pt x="31346" y="444425"/>
                  </a:lnTo>
                  <a:lnTo>
                    <a:pt x="15008" y="482958"/>
                  </a:lnTo>
                  <a:lnTo>
                    <a:pt x="4447" y="524851"/>
                  </a:lnTo>
                  <a:lnTo>
                    <a:pt x="0" y="569178"/>
                  </a:lnTo>
                  <a:lnTo>
                    <a:pt x="2001" y="615010"/>
                  </a:lnTo>
                  <a:lnTo>
                    <a:pt x="10788" y="661418"/>
                  </a:lnTo>
                  <a:lnTo>
                    <a:pt x="26697" y="707475"/>
                  </a:lnTo>
                  <a:lnTo>
                    <a:pt x="50063" y="752253"/>
                  </a:lnTo>
                  <a:lnTo>
                    <a:pt x="81224" y="794823"/>
                  </a:lnTo>
                  <a:lnTo>
                    <a:pt x="131918" y="841936"/>
                  </a:lnTo>
                  <a:lnTo>
                    <a:pt x="179747" y="865792"/>
                  </a:lnTo>
                  <a:lnTo>
                    <a:pt x="223417" y="871661"/>
                  </a:lnTo>
                  <a:lnTo>
                    <a:pt x="261637" y="864810"/>
                  </a:lnTo>
                  <a:lnTo>
                    <a:pt x="293114" y="850509"/>
                  </a:lnTo>
                  <a:lnTo>
                    <a:pt x="316557" y="834028"/>
                  </a:lnTo>
                  <a:lnTo>
                    <a:pt x="330672" y="820635"/>
                  </a:lnTo>
                  <a:lnTo>
                    <a:pt x="334170" y="815600"/>
                  </a:lnTo>
                  <a:lnTo>
                    <a:pt x="341934" y="814306"/>
                  </a:lnTo>
                  <a:lnTo>
                    <a:pt x="355887" y="813597"/>
                  </a:lnTo>
                  <a:lnTo>
                    <a:pt x="388843" y="812641"/>
                  </a:lnTo>
                  <a:lnTo>
                    <a:pt x="436949" y="803305"/>
                  </a:lnTo>
                  <a:lnTo>
                    <a:pt x="481625" y="780946"/>
                  </a:lnTo>
                  <a:lnTo>
                    <a:pt x="521202" y="747529"/>
                  </a:lnTo>
                  <a:lnTo>
                    <a:pt x="554010" y="705014"/>
                  </a:lnTo>
                  <a:lnTo>
                    <a:pt x="578378" y="655365"/>
                  </a:lnTo>
                  <a:lnTo>
                    <a:pt x="622322" y="643704"/>
                  </a:lnTo>
                  <a:lnTo>
                    <a:pt x="661414" y="623267"/>
                  </a:lnTo>
                  <a:lnTo>
                    <a:pt x="694789" y="595536"/>
                  </a:lnTo>
                  <a:lnTo>
                    <a:pt x="721581" y="561996"/>
                  </a:lnTo>
                  <a:lnTo>
                    <a:pt x="740928" y="524129"/>
                  </a:lnTo>
                  <a:lnTo>
                    <a:pt x="751962" y="483420"/>
                  </a:lnTo>
                  <a:lnTo>
                    <a:pt x="753820" y="441352"/>
                  </a:lnTo>
                  <a:lnTo>
                    <a:pt x="745637" y="399409"/>
                  </a:lnTo>
                  <a:lnTo>
                    <a:pt x="767038" y="358083"/>
                  </a:lnTo>
                  <a:lnTo>
                    <a:pt x="777609" y="311673"/>
                  </a:lnTo>
                  <a:lnTo>
                    <a:pt x="778362" y="262650"/>
                  </a:lnTo>
                  <a:lnTo>
                    <a:pt x="770307" y="213485"/>
                  </a:lnTo>
                  <a:lnTo>
                    <a:pt x="754456" y="166646"/>
                  </a:lnTo>
                  <a:lnTo>
                    <a:pt x="731819" y="124606"/>
                  </a:lnTo>
                  <a:lnTo>
                    <a:pt x="721311" y="81776"/>
                  </a:lnTo>
                  <a:lnTo>
                    <a:pt x="700183" y="48388"/>
                  </a:lnTo>
                  <a:lnTo>
                    <a:pt x="670569" y="23980"/>
                  </a:lnTo>
                  <a:lnTo>
                    <a:pt x="634605" y="8088"/>
                  </a:lnTo>
                  <a:lnTo>
                    <a:pt x="594426" y="249"/>
                  </a:lnTo>
                  <a:lnTo>
                    <a:pt x="552166" y="0"/>
                  </a:lnTo>
                  <a:close/>
                </a:path>
              </a:pathLst>
            </a:custGeom>
            <a:solidFill>
              <a:srgbClr val="20234A"/>
            </a:solidFill>
            <a:ln w="0">
              <a:noFill/>
            </a:ln>
          </p:spPr>
          <p:style>
            <a:lnRef idx="0">
              <a:scrgbClr r="0" g="0" b="0"/>
            </a:lnRef>
            <a:fillRef idx="0">
              <a:scrgbClr r="0" g="0" b="0"/>
            </a:fillRef>
            <a:effectRef idx="0">
              <a:scrgbClr r="0" g="0" b="0"/>
            </a:effectRef>
            <a:fontRef idx="minor"/>
          </p:style>
        </p:sp>
        <p:sp>
          <p:nvSpPr>
            <p:cNvPr id="608" name="object 49"/>
            <p:cNvSpPr/>
            <p:nvPr/>
          </p:nvSpPr>
          <p:spPr>
            <a:xfrm>
              <a:off x="6540120" y="7282440"/>
              <a:ext cx="162360" cy="411480"/>
            </a:xfrm>
            <a:custGeom>
              <a:avLst/>
              <a:gdLst/>
              <a:ahLst/>
              <a:cxnLst/>
              <a:rect l="l" t="t" r="r" b="b"/>
              <a:pathLst>
                <a:path w="163195" h="412115">
                  <a:moveTo>
                    <a:pt x="60934" y="0"/>
                  </a:moveTo>
                  <a:lnTo>
                    <a:pt x="48756" y="62480"/>
                  </a:lnTo>
                  <a:lnTo>
                    <a:pt x="35718" y="115682"/>
                  </a:lnTo>
                  <a:lnTo>
                    <a:pt x="24747" y="154242"/>
                  </a:lnTo>
                  <a:lnTo>
                    <a:pt x="3450" y="192302"/>
                  </a:lnTo>
                  <a:lnTo>
                    <a:pt x="0" y="197408"/>
                  </a:lnTo>
                  <a:lnTo>
                    <a:pt x="10757" y="256174"/>
                  </a:lnTo>
                  <a:lnTo>
                    <a:pt x="31325" y="305789"/>
                  </a:lnTo>
                  <a:lnTo>
                    <a:pt x="59030" y="347454"/>
                  </a:lnTo>
                  <a:lnTo>
                    <a:pt x="91199" y="382369"/>
                  </a:lnTo>
                  <a:lnTo>
                    <a:pt x="125158" y="411734"/>
                  </a:lnTo>
                  <a:lnTo>
                    <a:pt x="113843" y="370968"/>
                  </a:lnTo>
                  <a:lnTo>
                    <a:pt x="101187" y="332633"/>
                  </a:lnTo>
                  <a:lnTo>
                    <a:pt x="91493" y="302111"/>
                  </a:lnTo>
                  <a:lnTo>
                    <a:pt x="96463" y="258594"/>
                  </a:lnTo>
                  <a:lnTo>
                    <a:pt x="110748" y="211296"/>
                  </a:lnTo>
                  <a:lnTo>
                    <a:pt x="132718" y="147139"/>
                  </a:lnTo>
                  <a:lnTo>
                    <a:pt x="163169" y="70370"/>
                  </a:lnTo>
                  <a:lnTo>
                    <a:pt x="132711" y="61398"/>
                  </a:lnTo>
                  <a:lnTo>
                    <a:pt x="108765" y="45048"/>
                  </a:lnTo>
                  <a:lnTo>
                    <a:pt x="86463" y="23766"/>
                  </a:lnTo>
                  <a:lnTo>
                    <a:pt x="60934" y="0"/>
                  </a:lnTo>
                  <a:close/>
                </a:path>
              </a:pathLst>
            </a:custGeom>
            <a:solidFill>
              <a:srgbClr val="F18D92"/>
            </a:solidFill>
            <a:ln w="0">
              <a:noFill/>
            </a:ln>
          </p:spPr>
          <p:style>
            <a:lnRef idx="0">
              <a:scrgbClr r="0" g="0" b="0"/>
            </a:lnRef>
            <a:fillRef idx="0">
              <a:scrgbClr r="0" g="0" b="0"/>
            </a:fillRef>
            <a:effectRef idx="0">
              <a:scrgbClr r="0" g="0" b="0"/>
            </a:effectRef>
            <a:fontRef idx="minor"/>
          </p:style>
        </p:sp>
        <p:sp>
          <p:nvSpPr>
            <p:cNvPr id="609" name="object 50"/>
            <p:cNvSpPr/>
            <p:nvPr/>
          </p:nvSpPr>
          <p:spPr>
            <a:xfrm>
              <a:off x="6101640" y="6018480"/>
              <a:ext cx="778320" cy="1382400"/>
            </a:xfrm>
            <a:custGeom>
              <a:avLst/>
              <a:gdLst/>
              <a:ahLst/>
              <a:cxnLst/>
              <a:rect l="l" t="t" r="r" b="b"/>
              <a:pathLst>
                <a:path w="779145" h="1383029">
                  <a:moveTo>
                    <a:pt x="327088" y="0"/>
                  </a:moveTo>
                  <a:lnTo>
                    <a:pt x="0" y="250786"/>
                  </a:lnTo>
                  <a:lnTo>
                    <a:pt x="92946" y="318851"/>
                  </a:lnTo>
                  <a:lnTo>
                    <a:pt x="146211" y="359729"/>
                  </a:lnTo>
                  <a:lnTo>
                    <a:pt x="179851" y="389788"/>
                  </a:lnTo>
                  <a:lnTo>
                    <a:pt x="213918" y="425399"/>
                  </a:lnTo>
                  <a:lnTo>
                    <a:pt x="236909" y="448677"/>
                  </a:lnTo>
                  <a:lnTo>
                    <a:pt x="271006" y="481605"/>
                  </a:lnTo>
                  <a:lnTo>
                    <a:pt x="313060" y="521431"/>
                  </a:lnTo>
                  <a:lnTo>
                    <a:pt x="455451" y="654800"/>
                  </a:lnTo>
                  <a:lnTo>
                    <a:pt x="497821" y="694718"/>
                  </a:lnTo>
                  <a:lnTo>
                    <a:pt x="532394" y="727783"/>
                  </a:lnTo>
                  <a:lnTo>
                    <a:pt x="556018" y="751246"/>
                  </a:lnTo>
                  <a:lnTo>
                    <a:pt x="565543" y="762355"/>
                  </a:lnTo>
                  <a:lnTo>
                    <a:pt x="565655" y="768055"/>
                  </a:lnTo>
                  <a:lnTo>
                    <a:pt x="564047" y="780223"/>
                  </a:lnTo>
                  <a:lnTo>
                    <a:pt x="560695" y="799584"/>
                  </a:lnTo>
                  <a:lnTo>
                    <a:pt x="529357" y="963476"/>
                  </a:lnTo>
                  <a:lnTo>
                    <a:pt x="502584" y="1107455"/>
                  </a:lnTo>
                  <a:lnTo>
                    <a:pt x="486336" y="1197492"/>
                  </a:lnTo>
                  <a:lnTo>
                    <a:pt x="468147" y="1300530"/>
                  </a:lnTo>
                  <a:lnTo>
                    <a:pt x="497440" y="1326803"/>
                  </a:lnTo>
                  <a:lnTo>
                    <a:pt x="534625" y="1350673"/>
                  </a:lnTo>
                  <a:lnTo>
                    <a:pt x="573582" y="1370014"/>
                  </a:lnTo>
                  <a:lnTo>
                    <a:pt x="608190" y="1382699"/>
                  </a:lnTo>
                  <a:lnTo>
                    <a:pt x="625301" y="1336843"/>
                  </a:lnTo>
                  <a:lnTo>
                    <a:pt x="642496" y="1285918"/>
                  </a:lnTo>
                  <a:lnTo>
                    <a:pt x="659564" y="1231044"/>
                  </a:lnTo>
                  <a:lnTo>
                    <a:pt x="676297" y="1173340"/>
                  </a:lnTo>
                  <a:lnTo>
                    <a:pt x="692485" y="1113926"/>
                  </a:lnTo>
                  <a:lnTo>
                    <a:pt x="707920" y="1053921"/>
                  </a:lnTo>
                  <a:lnTo>
                    <a:pt x="722391" y="994445"/>
                  </a:lnTo>
                  <a:lnTo>
                    <a:pt x="735690" y="936617"/>
                  </a:lnTo>
                  <a:lnTo>
                    <a:pt x="747607" y="881557"/>
                  </a:lnTo>
                  <a:lnTo>
                    <a:pt x="757934" y="830384"/>
                  </a:lnTo>
                  <a:lnTo>
                    <a:pt x="766461" y="784217"/>
                  </a:lnTo>
                  <a:lnTo>
                    <a:pt x="772978" y="744177"/>
                  </a:lnTo>
                  <a:lnTo>
                    <a:pt x="779148" y="686953"/>
                  </a:lnTo>
                  <a:lnTo>
                    <a:pt x="778382" y="672007"/>
                  </a:lnTo>
                  <a:lnTo>
                    <a:pt x="700817" y="534827"/>
                  </a:lnTo>
                  <a:lnTo>
                    <a:pt x="546468" y="307400"/>
                  </a:lnTo>
                  <a:lnTo>
                    <a:pt x="395252" y="94274"/>
                  </a:lnTo>
                  <a:lnTo>
                    <a:pt x="327088" y="0"/>
                  </a:lnTo>
                  <a:close/>
                </a:path>
              </a:pathLst>
            </a:custGeom>
            <a:solidFill>
              <a:srgbClr val="20234A"/>
            </a:solidFill>
            <a:ln w="0">
              <a:noFill/>
            </a:ln>
          </p:spPr>
          <p:style>
            <a:lnRef idx="0">
              <a:scrgbClr r="0" g="0" b="0"/>
            </a:lnRef>
            <a:fillRef idx="0">
              <a:scrgbClr r="0" g="0" b="0"/>
            </a:fillRef>
            <a:effectRef idx="0">
              <a:scrgbClr r="0" g="0" b="0"/>
            </a:effectRef>
            <a:fontRef idx="minor"/>
          </p:style>
        </p:sp>
        <p:sp>
          <p:nvSpPr>
            <p:cNvPr id="610" name="object 51"/>
            <p:cNvSpPr/>
            <p:nvPr/>
          </p:nvSpPr>
          <p:spPr>
            <a:xfrm>
              <a:off x="5451480" y="6393960"/>
              <a:ext cx="343440" cy="353520"/>
            </a:xfrm>
            <a:custGeom>
              <a:avLst/>
              <a:gdLst/>
              <a:ahLst/>
              <a:cxnLst/>
              <a:rect l="l" t="t" r="r" b="b"/>
              <a:pathLst>
                <a:path w="344170" h="354329">
                  <a:moveTo>
                    <a:pt x="220332" y="0"/>
                  </a:moveTo>
                  <a:lnTo>
                    <a:pt x="100689" y="45718"/>
                  </a:lnTo>
                  <a:lnTo>
                    <a:pt x="37857" y="71423"/>
                  </a:lnTo>
                  <a:lnTo>
                    <a:pt x="11179" y="86534"/>
                  </a:lnTo>
                  <a:lnTo>
                    <a:pt x="0" y="100469"/>
                  </a:lnTo>
                  <a:lnTo>
                    <a:pt x="12073" y="108282"/>
                  </a:lnTo>
                  <a:lnTo>
                    <a:pt x="54954" y="107197"/>
                  </a:lnTo>
                  <a:lnTo>
                    <a:pt x="107658" y="109917"/>
                  </a:lnTo>
                  <a:lnTo>
                    <a:pt x="149199" y="129146"/>
                  </a:lnTo>
                  <a:lnTo>
                    <a:pt x="180759" y="191326"/>
                  </a:lnTo>
                  <a:lnTo>
                    <a:pt x="204805" y="245612"/>
                  </a:lnTo>
                  <a:lnTo>
                    <a:pt x="228361" y="302948"/>
                  </a:lnTo>
                  <a:lnTo>
                    <a:pt x="246926" y="354025"/>
                  </a:lnTo>
                  <a:lnTo>
                    <a:pt x="271464" y="334549"/>
                  </a:lnTo>
                  <a:lnTo>
                    <a:pt x="293757" y="314940"/>
                  </a:lnTo>
                  <a:lnTo>
                    <a:pt x="316831" y="296875"/>
                  </a:lnTo>
                  <a:lnTo>
                    <a:pt x="343712" y="282028"/>
                  </a:lnTo>
                  <a:lnTo>
                    <a:pt x="315964" y="232983"/>
                  </a:lnTo>
                  <a:lnTo>
                    <a:pt x="285102" y="172550"/>
                  </a:lnTo>
                  <a:lnTo>
                    <a:pt x="259173" y="116195"/>
                  </a:lnTo>
                  <a:lnTo>
                    <a:pt x="246227" y="79387"/>
                  </a:lnTo>
                  <a:lnTo>
                    <a:pt x="237155" y="37794"/>
                  </a:lnTo>
                  <a:lnTo>
                    <a:pt x="228812" y="13747"/>
                  </a:lnTo>
                  <a:lnTo>
                    <a:pt x="222703" y="2674"/>
                  </a:lnTo>
                  <a:lnTo>
                    <a:pt x="220332" y="0"/>
                  </a:lnTo>
                  <a:close/>
                </a:path>
              </a:pathLst>
            </a:custGeom>
            <a:solidFill>
              <a:srgbClr val="F18D92"/>
            </a:solidFill>
            <a:ln w="0">
              <a:noFill/>
            </a:ln>
          </p:spPr>
          <p:style>
            <a:lnRef idx="0">
              <a:scrgbClr r="0" g="0" b="0"/>
            </a:lnRef>
            <a:fillRef idx="0">
              <a:scrgbClr r="0" g="0" b="0"/>
            </a:fillRef>
            <a:effectRef idx="0">
              <a:scrgbClr r="0" g="0" b="0"/>
            </a:effectRef>
            <a:fontRef idx="minor"/>
          </p:style>
        </p:sp>
        <p:sp>
          <p:nvSpPr>
            <p:cNvPr id="611" name="object 52"/>
            <p:cNvSpPr/>
            <p:nvPr/>
          </p:nvSpPr>
          <p:spPr>
            <a:xfrm>
              <a:off x="5393520" y="5981760"/>
              <a:ext cx="1094040" cy="1183680"/>
            </a:xfrm>
            <a:custGeom>
              <a:avLst/>
              <a:gdLst/>
              <a:ahLst/>
              <a:cxnLst/>
              <a:rect l="l" t="t" r="r" b="b"/>
              <a:pathLst>
                <a:path w="1094739" h="1184275">
                  <a:moveTo>
                    <a:pt x="313004" y="494017"/>
                  </a:moveTo>
                  <a:lnTo>
                    <a:pt x="306057" y="430504"/>
                  </a:lnTo>
                  <a:lnTo>
                    <a:pt x="292074" y="385267"/>
                  </a:lnTo>
                  <a:lnTo>
                    <a:pt x="283743" y="378815"/>
                  </a:lnTo>
                  <a:lnTo>
                    <a:pt x="263474" y="384568"/>
                  </a:lnTo>
                  <a:lnTo>
                    <a:pt x="217639" y="401167"/>
                  </a:lnTo>
                  <a:lnTo>
                    <a:pt x="157695" y="424573"/>
                  </a:lnTo>
                  <a:lnTo>
                    <a:pt x="95148" y="450748"/>
                  </a:lnTo>
                  <a:lnTo>
                    <a:pt x="41440" y="475678"/>
                  </a:lnTo>
                  <a:lnTo>
                    <a:pt x="8051" y="495325"/>
                  </a:lnTo>
                  <a:lnTo>
                    <a:pt x="0" y="505663"/>
                  </a:lnTo>
                  <a:lnTo>
                    <a:pt x="9537" y="528104"/>
                  </a:lnTo>
                  <a:lnTo>
                    <a:pt x="51714" y="542290"/>
                  </a:lnTo>
                  <a:lnTo>
                    <a:pt x="108635" y="548601"/>
                  </a:lnTo>
                  <a:lnTo>
                    <a:pt x="162445" y="547446"/>
                  </a:lnTo>
                  <a:lnTo>
                    <a:pt x="195249" y="539178"/>
                  </a:lnTo>
                  <a:lnTo>
                    <a:pt x="212725" y="526821"/>
                  </a:lnTo>
                  <a:lnTo>
                    <a:pt x="232943" y="516521"/>
                  </a:lnTo>
                  <a:lnTo>
                    <a:pt x="262128" y="509498"/>
                  </a:lnTo>
                  <a:lnTo>
                    <a:pt x="306514" y="506984"/>
                  </a:lnTo>
                  <a:lnTo>
                    <a:pt x="313004" y="494017"/>
                  </a:lnTo>
                  <a:close/>
                  <a:moveTo>
                    <a:pt x="1094701" y="115112"/>
                  </a:moveTo>
                  <a:lnTo>
                    <a:pt x="934440" y="44475"/>
                  </a:lnTo>
                  <a:lnTo>
                    <a:pt x="851789" y="9525"/>
                  </a:lnTo>
                  <a:lnTo>
                    <a:pt x="820407" y="0"/>
                  </a:lnTo>
                  <a:lnTo>
                    <a:pt x="814006" y="5613"/>
                  </a:lnTo>
                  <a:lnTo>
                    <a:pt x="800595" y="38785"/>
                  </a:lnTo>
                  <a:lnTo>
                    <a:pt x="782637" y="63233"/>
                  </a:lnTo>
                  <a:lnTo>
                    <a:pt x="761276" y="83096"/>
                  </a:lnTo>
                  <a:lnTo>
                    <a:pt x="737628" y="102527"/>
                  </a:lnTo>
                  <a:lnTo>
                    <a:pt x="712851" y="125653"/>
                  </a:lnTo>
                  <a:lnTo>
                    <a:pt x="688073" y="156629"/>
                  </a:lnTo>
                  <a:lnTo>
                    <a:pt x="664425" y="199593"/>
                  </a:lnTo>
                  <a:lnTo>
                    <a:pt x="643039" y="258686"/>
                  </a:lnTo>
                  <a:lnTo>
                    <a:pt x="628916" y="326364"/>
                  </a:lnTo>
                  <a:lnTo>
                    <a:pt x="622338" y="370484"/>
                  </a:lnTo>
                  <a:lnTo>
                    <a:pt x="616051" y="419519"/>
                  </a:lnTo>
                  <a:lnTo>
                    <a:pt x="610044" y="472008"/>
                  </a:lnTo>
                  <a:lnTo>
                    <a:pt x="604291" y="526465"/>
                  </a:lnTo>
                  <a:lnTo>
                    <a:pt x="588416" y="687133"/>
                  </a:lnTo>
                  <a:lnTo>
                    <a:pt x="580224" y="759561"/>
                  </a:lnTo>
                  <a:lnTo>
                    <a:pt x="572223" y="818502"/>
                  </a:lnTo>
                  <a:lnTo>
                    <a:pt x="566153" y="858126"/>
                  </a:lnTo>
                  <a:lnTo>
                    <a:pt x="563753" y="872629"/>
                  </a:lnTo>
                  <a:lnTo>
                    <a:pt x="524776" y="808659"/>
                  </a:lnTo>
                  <a:lnTo>
                    <a:pt x="492531" y="760323"/>
                  </a:lnTo>
                  <a:lnTo>
                    <a:pt x="449668" y="703313"/>
                  </a:lnTo>
                  <a:lnTo>
                    <a:pt x="378853" y="613333"/>
                  </a:lnTo>
                  <a:lnTo>
                    <a:pt x="321919" y="655027"/>
                  </a:lnTo>
                  <a:lnTo>
                    <a:pt x="287388" y="689521"/>
                  </a:lnTo>
                  <a:lnTo>
                    <a:pt x="272008" y="705599"/>
                  </a:lnTo>
                  <a:lnTo>
                    <a:pt x="315429" y="798017"/>
                  </a:lnTo>
                  <a:lnTo>
                    <a:pt x="356857" y="878205"/>
                  </a:lnTo>
                  <a:lnTo>
                    <a:pt x="396125" y="946937"/>
                  </a:lnTo>
                  <a:lnTo>
                    <a:pt x="433070" y="1005039"/>
                  </a:lnTo>
                  <a:lnTo>
                    <a:pt x="467537" y="1053325"/>
                  </a:lnTo>
                  <a:lnTo>
                    <a:pt x="499364" y="1092593"/>
                  </a:lnTo>
                  <a:lnTo>
                    <a:pt x="528408" y="1123645"/>
                  </a:lnTo>
                  <a:lnTo>
                    <a:pt x="577494" y="1164348"/>
                  </a:lnTo>
                  <a:lnTo>
                    <a:pt x="613524" y="1181887"/>
                  </a:lnTo>
                  <a:lnTo>
                    <a:pt x="626262" y="1183982"/>
                  </a:lnTo>
                  <a:lnTo>
                    <a:pt x="635254" y="1182712"/>
                  </a:lnTo>
                  <a:lnTo>
                    <a:pt x="682929" y="1142390"/>
                  </a:lnTo>
                  <a:lnTo>
                    <a:pt x="707440" y="1107325"/>
                  </a:lnTo>
                  <a:lnTo>
                    <a:pt x="732078" y="1064196"/>
                  </a:lnTo>
                  <a:lnTo>
                    <a:pt x="756602" y="1014450"/>
                  </a:lnTo>
                  <a:lnTo>
                    <a:pt x="780783" y="959497"/>
                  </a:lnTo>
                  <a:lnTo>
                    <a:pt x="804392" y="900772"/>
                  </a:lnTo>
                  <a:lnTo>
                    <a:pt x="827176" y="839685"/>
                  </a:lnTo>
                  <a:lnTo>
                    <a:pt x="848918" y="777671"/>
                  </a:lnTo>
                  <a:lnTo>
                    <a:pt x="869353" y="716140"/>
                  </a:lnTo>
                  <a:lnTo>
                    <a:pt x="888276" y="656526"/>
                  </a:lnTo>
                  <a:lnTo>
                    <a:pt x="905433" y="600240"/>
                  </a:lnTo>
                  <a:lnTo>
                    <a:pt x="920584" y="548716"/>
                  </a:lnTo>
                  <a:lnTo>
                    <a:pt x="933513" y="503377"/>
                  </a:lnTo>
                  <a:lnTo>
                    <a:pt x="951712" y="436918"/>
                  </a:lnTo>
                  <a:lnTo>
                    <a:pt x="958126" y="412242"/>
                  </a:lnTo>
                  <a:lnTo>
                    <a:pt x="1094701" y="115112"/>
                  </a:lnTo>
                  <a:close/>
                </a:path>
              </a:pathLst>
            </a:custGeom>
            <a:solidFill>
              <a:srgbClr val="20234A"/>
            </a:solidFill>
            <a:ln w="0">
              <a:noFill/>
            </a:ln>
          </p:spPr>
          <p:style>
            <a:lnRef idx="0">
              <a:scrgbClr r="0" g="0" b="0"/>
            </a:lnRef>
            <a:fillRef idx="0">
              <a:scrgbClr r="0" g="0" b="0"/>
            </a:fillRef>
            <a:effectRef idx="0">
              <a:scrgbClr r="0" g="0" b="0"/>
            </a:effectRef>
            <a:fontRef idx="minor"/>
          </p:style>
        </p:sp>
        <p:sp>
          <p:nvSpPr>
            <p:cNvPr id="612" name="object 53"/>
            <p:cNvSpPr/>
            <p:nvPr/>
          </p:nvSpPr>
          <p:spPr>
            <a:xfrm>
              <a:off x="5088600" y="5255280"/>
              <a:ext cx="971640" cy="267120"/>
            </a:xfrm>
            <a:custGeom>
              <a:avLst/>
              <a:gdLst/>
              <a:ahLst/>
              <a:cxnLst/>
              <a:rect l="l" t="t" r="r" b="b"/>
              <a:pathLst>
                <a:path w="972185" h="267970">
                  <a:moveTo>
                    <a:pt x="155486" y="0"/>
                  </a:moveTo>
                  <a:lnTo>
                    <a:pt x="156363" y="15538"/>
                  </a:lnTo>
                  <a:lnTo>
                    <a:pt x="167841" y="37590"/>
                  </a:lnTo>
                  <a:lnTo>
                    <a:pt x="178612" y="59487"/>
                  </a:lnTo>
                  <a:lnTo>
                    <a:pt x="177368" y="74561"/>
                  </a:lnTo>
                  <a:lnTo>
                    <a:pt x="144254" y="77642"/>
                  </a:lnTo>
                  <a:lnTo>
                    <a:pt x="30667" y="68687"/>
                  </a:lnTo>
                  <a:lnTo>
                    <a:pt x="6997" y="72047"/>
                  </a:lnTo>
                  <a:lnTo>
                    <a:pt x="23640" y="85914"/>
                  </a:lnTo>
                  <a:lnTo>
                    <a:pt x="56434" y="93411"/>
                  </a:lnTo>
                  <a:lnTo>
                    <a:pt x="88477" y="98532"/>
                  </a:lnTo>
                  <a:lnTo>
                    <a:pt x="102869" y="105270"/>
                  </a:lnTo>
                  <a:lnTo>
                    <a:pt x="87677" y="109527"/>
                  </a:lnTo>
                  <a:lnTo>
                    <a:pt x="53849" y="108839"/>
                  </a:lnTo>
                  <a:lnTo>
                    <a:pt x="18814" y="109617"/>
                  </a:lnTo>
                  <a:lnTo>
                    <a:pt x="0" y="118275"/>
                  </a:lnTo>
                  <a:lnTo>
                    <a:pt x="11774" y="127952"/>
                  </a:lnTo>
                  <a:lnTo>
                    <a:pt x="44338" y="130744"/>
                  </a:lnTo>
                  <a:lnTo>
                    <a:pt x="78870" y="131496"/>
                  </a:lnTo>
                  <a:lnTo>
                    <a:pt x="96545" y="135051"/>
                  </a:lnTo>
                  <a:lnTo>
                    <a:pt x="84001" y="142911"/>
                  </a:lnTo>
                  <a:lnTo>
                    <a:pt x="53290" y="153028"/>
                  </a:lnTo>
                  <a:lnTo>
                    <a:pt x="23677" y="164926"/>
                  </a:lnTo>
                  <a:lnTo>
                    <a:pt x="14427" y="178130"/>
                  </a:lnTo>
                  <a:lnTo>
                    <a:pt x="29939" y="179938"/>
                  </a:lnTo>
                  <a:lnTo>
                    <a:pt x="58850" y="175258"/>
                  </a:lnTo>
                  <a:lnTo>
                    <a:pt x="86691" y="171252"/>
                  </a:lnTo>
                  <a:lnTo>
                    <a:pt x="98996" y="175082"/>
                  </a:lnTo>
                  <a:lnTo>
                    <a:pt x="89803" y="187878"/>
                  </a:lnTo>
                  <a:lnTo>
                    <a:pt x="70497" y="203649"/>
                  </a:lnTo>
                  <a:lnTo>
                    <a:pt x="52601" y="218903"/>
                  </a:lnTo>
                  <a:lnTo>
                    <a:pt x="47637" y="230149"/>
                  </a:lnTo>
                  <a:lnTo>
                    <a:pt x="58293" y="229518"/>
                  </a:lnTo>
                  <a:lnTo>
                    <a:pt x="77319" y="217590"/>
                  </a:lnTo>
                  <a:lnTo>
                    <a:pt x="101328" y="203540"/>
                  </a:lnTo>
                  <a:lnTo>
                    <a:pt x="126936" y="196545"/>
                  </a:lnTo>
                  <a:lnTo>
                    <a:pt x="151035" y="193404"/>
                  </a:lnTo>
                  <a:lnTo>
                    <a:pt x="175226" y="188271"/>
                  </a:lnTo>
                  <a:lnTo>
                    <a:pt x="203187" y="186347"/>
                  </a:lnTo>
                  <a:lnTo>
                    <a:pt x="238594" y="192836"/>
                  </a:lnTo>
                  <a:lnTo>
                    <a:pt x="256414" y="196764"/>
                  </a:lnTo>
                  <a:lnTo>
                    <a:pt x="288323" y="202171"/>
                  </a:lnTo>
                  <a:lnTo>
                    <a:pt x="331888" y="208694"/>
                  </a:lnTo>
                  <a:lnTo>
                    <a:pt x="384676" y="215968"/>
                  </a:lnTo>
                  <a:lnTo>
                    <a:pt x="444253" y="223629"/>
                  </a:lnTo>
                  <a:lnTo>
                    <a:pt x="508185" y="231314"/>
                  </a:lnTo>
                  <a:lnTo>
                    <a:pt x="574039" y="238659"/>
                  </a:lnTo>
                  <a:lnTo>
                    <a:pt x="639381" y="245300"/>
                  </a:lnTo>
                  <a:lnTo>
                    <a:pt x="763456" y="255880"/>
                  </a:lnTo>
                  <a:lnTo>
                    <a:pt x="865120" y="262726"/>
                  </a:lnTo>
                  <a:lnTo>
                    <a:pt x="933843" y="266412"/>
                  </a:lnTo>
                  <a:lnTo>
                    <a:pt x="959091" y="267512"/>
                  </a:lnTo>
                  <a:lnTo>
                    <a:pt x="971956" y="116090"/>
                  </a:lnTo>
                  <a:lnTo>
                    <a:pt x="779607" y="115740"/>
                  </a:lnTo>
                  <a:lnTo>
                    <a:pt x="673657" y="115095"/>
                  </a:lnTo>
                  <a:lnTo>
                    <a:pt x="616453" y="113681"/>
                  </a:lnTo>
                  <a:lnTo>
                    <a:pt x="570344" y="111023"/>
                  </a:lnTo>
                  <a:lnTo>
                    <a:pt x="524457" y="109806"/>
                  </a:lnTo>
                  <a:lnTo>
                    <a:pt x="458950" y="109939"/>
                  </a:lnTo>
                  <a:lnTo>
                    <a:pt x="385891" y="110866"/>
                  </a:lnTo>
                  <a:lnTo>
                    <a:pt x="265379" y="112878"/>
                  </a:lnTo>
                  <a:lnTo>
                    <a:pt x="242061" y="112852"/>
                  </a:lnTo>
                  <a:lnTo>
                    <a:pt x="225880" y="92784"/>
                  </a:lnTo>
                  <a:lnTo>
                    <a:pt x="199145" y="50906"/>
                  </a:lnTo>
                  <a:lnTo>
                    <a:pt x="172224" y="11787"/>
                  </a:lnTo>
                  <a:lnTo>
                    <a:pt x="155486" y="0"/>
                  </a:lnTo>
                  <a:close/>
                </a:path>
              </a:pathLst>
            </a:custGeom>
            <a:solidFill>
              <a:srgbClr val="F18D92"/>
            </a:solidFill>
            <a:ln w="0">
              <a:noFill/>
            </a:ln>
          </p:spPr>
          <p:style>
            <a:lnRef idx="0">
              <a:scrgbClr r="0" g="0" b="0"/>
            </a:lnRef>
            <a:fillRef idx="0">
              <a:scrgbClr r="0" g="0" b="0"/>
            </a:fillRef>
            <a:effectRef idx="0">
              <a:scrgbClr r="0" g="0" b="0"/>
            </a:effectRef>
            <a:fontRef idx="minor"/>
          </p:style>
        </p:sp>
        <p:sp>
          <p:nvSpPr>
            <p:cNvPr id="613" name="object 54"/>
            <p:cNvSpPr/>
            <p:nvPr/>
          </p:nvSpPr>
          <p:spPr>
            <a:xfrm>
              <a:off x="5945400" y="5164920"/>
              <a:ext cx="659160" cy="937080"/>
            </a:xfrm>
            <a:custGeom>
              <a:avLst/>
              <a:gdLst/>
              <a:ahLst/>
              <a:cxnLst/>
              <a:rect l="l" t="t" r="r" b="b"/>
              <a:pathLst>
                <a:path w="659765" h="937895">
                  <a:moveTo>
                    <a:pt x="659549" y="123431"/>
                  </a:moveTo>
                  <a:lnTo>
                    <a:pt x="625322" y="51587"/>
                  </a:lnTo>
                  <a:lnTo>
                    <a:pt x="601776" y="14795"/>
                  </a:lnTo>
                  <a:lnTo>
                    <a:pt x="577977" y="1447"/>
                  </a:lnTo>
                  <a:lnTo>
                    <a:pt x="543001" y="0"/>
                  </a:lnTo>
                  <a:lnTo>
                    <a:pt x="507453" y="88531"/>
                  </a:lnTo>
                  <a:lnTo>
                    <a:pt x="484492" y="136753"/>
                  </a:lnTo>
                  <a:lnTo>
                    <a:pt x="464083" y="161518"/>
                  </a:lnTo>
                  <a:lnTo>
                    <a:pt x="436232" y="179666"/>
                  </a:lnTo>
                  <a:lnTo>
                    <a:pt x="435559" y="179476"/>
                  </a:lnTo>
                  <a:lnTo>
                    <a:pt x="419773" y="187579"/>
                  </a:lnTo>
                  <a:lnTo>
                    <a:pt x="374307" y="186778"/>
                  </a:lnTo>
                  <a:lnTo>
                    <a:pt x="181495" y="181216"/>
                  </a:lnTo>
                  <a:lnTo>
                    <a:pt x="181559" y="182194"/>
                  </a:lnTo>
                  <a:lnTo>
                    <a:pt x="131127" y="180975"/>
                  </a:lnTo>
                  <a:lnTo>
                    <a:pt x="55892" y="181952"/>
                  </a:lnTo>
                  <a:lnTo>
                    <a:pt x="22682" y="182918"/>
                  </a:lnTo>
                  <a:lnTo>
                    <a:pt x="6108" y="278320"/>
                  </a:lnTo>
                  <a:lnTo>
                    <a:pt x="0" y="331292"/>
                  </a:lnTo>
                  <a:lnTo>
                    <a:pt x="3822" y="360921"/>
                  </a:lnTo>
                  <a:lnTo>
                    <a:pt x="17043" y="386257"/>
                  </a:lnTo>
                  <a:lnTo>
                    <a:pt x="125336" y="404647"/>
                  </a:lnTo>
                  <a:lnTo>
                    <a:pt x="180403" y="415836"/>
                  </a:lnTo>
                  <a:lnTo>
                    <a:pt x="197472" y="423557"/>
                  </a:lnTo>
                  <a:lnTo>
                    <a:pt x="197993" y="431444"/>
                  </a:lnTo>
                  <a:lnTo>
                    <a:pt x="217906" y="499402"/>
                  </a:lnTo>
                  <a:lnTo>
                    <a:pt x="231838" y="564375"/>
                  </a:lnTo>
                  <a:lnTo>
                    <a:pt x="240626" y="625360"/>
                  </a:lnTo>
                  <a:lnTo>
                    <a:pt x="245135" y="681380"/>
                  </a:lnTo>
                  <a:lnTo>
                    <a:pt x="246227" y="731418"/>
                  </a:lnTo>
                  <a:lnTo>
                    <a:pt x="244779" y="774471"/>
                  </a:lnTo>
                  <a:lnTo>
                    <a:pt x="241642" y="809561"/>
                  </a:lnTo>
                  <a:lnTo>
                    <a:pt x="237680" y="835685"/>
                  </a:lnTo>
                  <a:lnTo>
                    <a:pt x="250659" y="852551"/>
                  </a:lnTo>
                  <a:lnTo>
                    <a:pt x="288861" y="873874"/>
                  </a:lnTo>
                  <a:lnTo>
                    <a:pt x="343395" y="896353"/>
                  </a:lnTo>
                  <a:lnTo>
                    <a:pt x="405307" y="916686"/>
                  </a:lnTo>
                  <a:lnTo>
                    <a:pt x="465696" y="931595"/>
                  </a:lnTo>
                  <a:lnTo>
                    <a:pt x="515658" y="937755"/>
                  </a:lnTo>
                  <a:lnTo>
                    <a:pt x="546277" y="931887"/>
                  </a:lnTo>
                  <a:lnTo>
                    <a:pt x="554964" y="886561"/>
                  </a:lnTo>
                  <a:lnTo>
                    <a:pt x="563384" y="838047"/>
                  </a:lnTo>
                  <a:lnTo>
                    <a:pt x="573163" y="778954"/>
                  </a:lnTo>
                  <a:lnTo>
                    <a:pt x="583272" y="714260"/>
                  </a:lnTo>
                  <a:lnTo>
                    <a:pt x="592709" y="648957"/>
                  </a:lnTo>
                  <a:lnTo>
                    <a:pt x="600443" y="588035"/>
                  </a:lnTo>
                  <a:lnTo>
                    <a:pt x="605472" y="536486"/>
                  </a:lnTo>
                  <a:lnTo>
                    <a:pt x="606323" y="483958"/>
                  </a:lnTo>
                  <a:lnTo>
                    <a:pt x="603770" y="425069"/>
                  </a:lnTo>
                  <a:lnTo>
                    <a:pt x="599948" y="373634"/>
                  </a:lnTo>
                  <a:lnTo>
                    <a:pt x="597014" y="343522"/>
                  </a:lnTo>
                  <a:lnTo>
                    <a:pt x="622414" y="246761"/>
                  </a:lnTo>
                  <a:lnTo>
                    <a:pt x="636841" y="194284"/>
                  </a:lnTo>
                  <a:lnTo>
                    <a:pt x="649859" y="150342"/>
                  </a:lnTo>
                  <a:lnTo>
                    <a:pt x="659549" y="123431"/>
                  </a:lnTo>
                  <a:close/>
                </a:path>
              </a:pathLst>
            </a:custGeom>
            <a:solidFill>
              <a:srgbClr val="CDDEF4"/>
            </a:solidFill>
            <a:ln w="0">
              <a:noFill/>
            </a:ln>
          </p:spPr>
          <p:style>
            <a:lnRef idx="0">
              <a:scrgbClr r="0" g="0" b="0"/>
            </a:lnRef>
            <a:fillRef idx="0">
              <a:scrgbClr r="0" g="0" b="0"/>
            </a:fillRef>
            <a:effectRef idx="0">
              <a:scrgbClr r="0" g="0" b="0"/>
            </a:effectRef>
            <a:fontRef idx="minor"/>
          </p:style>
        </p:sp>
        <p:sp>
          <p:nvSpPr>
            <p:cNvPr id="614" name="object 55"/>
            <p:cNvSpPr/>
            <p:nvPr/>
          </p:nvSpPr>
          <p:spPr>
            <a:xfrm>
              <a:off x="6243480" y="5169960"/>
              <a:ext cx="176400" cy="330120"/>
            </a:xfrm>
            <a:custGeom>
              <a:avLst/>
              <a:gdLst/>
              <a:ahLst/>
              <a:cxnLst/>
              <a:rect l="l" t="t" r="r" b="b"/>
              <a:pathLst>
                <a:path w="177164" h="330835">
                  <a:moveTo>
                    <a:pt x="82638" y="0"/>
                  </a:moveTo>
                  <a:lnTo>
                    <a:pt x="0" y="70904"/>
                  </a:lnTo>
                  <a:lnTo>
                    <a:pt x="12660" y="121258"/>
                  </a:lnTo>
                  <a:lnTo>
                    <a:pt x="19562" y="150887"/>
                  </a:lnTo>
                  <a:lnTo>
                    <a:pt x="23118" y="171350"/>
                  </a:lnTo>
                  <a:lnTo>
                    <a:pt x="25742" y="194208"/>
                  </a:lnTo>
                  <a:lnTo>
                    <a:pt x="33471" y="224291"/>
                  </a:lnTo>
                  <a:lnTo>
                    <a:pt x="51012" y="263126"/>
                  </a:lnTo>
                  <a:lnTo>
                    <a:pt x="77006" y="300577"/>
                  </a:lnTo>
                  <a:lnTo>
                    <a:pt x="110095" y="326505"/>
                  </a:lnTo>
                  <a:lnTo>
                    <a:pt x="148920" y="330771"/>
                  </a:lnTo>
                  <a:lnTo>
                    <a:pt x="174901" y="311153"/>
                  </a:lnTo>
                  <a:lnTo>
                    <a:pt x="176710" y="277494"/>
                  </a:lnTo>
                  <a:lnTo>
                    <a:pt x="163885" y="237752"/>
                  </a:lnTo>
                  <a:lnTo>
                    <a:pt x="132486" y="171856"/>
                  </a:lnTo>
                  <a:lnTo>
                    <a:pt x="119018" y="130623"/>
                  </a:lnTo>
                  <a:lnTo>
                    <a:pt x="102514" y="73145"/>
                  </a:lnTo>
                  <a:lnTo>
                    <a:pt x="82638" y="0"/>
                  </a:lnTo>
                  <a:close/>
                </a:path>
              </a:pathLst>
            </a:custGeom>
            <a:solidFill>
              <a:srgbClr val="F18D92"/>
            </a:solidFill>
            <a:ln w="0">
              <a:noFill/>
            </a:ln>
          </p:spPr>
          <p:style>
            <a:lnRef idx="0">
              <a:scrgbClr r="0" g="0" b="0"/>
            </a:lnRef>
            <a:fillRef idx="0">
              <a:scrgbClr r="0" g="0" b="0"/>
            </a:fillRef>
            <a:effectRef idx="0">
              <a:scrgbClr r="0" g="0" b="0"/>
            </a:effectRef>
            <a:fontRef idx="minor"/>
          </p:style>
        </p:sp>
        <p:pic>
          <p:nvPicPr>
            <p:cNvPr id="615" name="object 56"/>
            <p:cNvPicPr/>
            <p:nvPr/>
          </p:nvPicPr>
          <p:blipFill>
            <a:blip r:embed="rId15"/>
            <a:stretch/>
          </p:blipFill>
          <p:spPr>
            <a:xfrm>
              <a:off x="6243480" y="5169960"/>
              <a:ext cx="97200" cy="106920"/>
            </a:xfrm>
            <a:prstGeom prst="rect">
              <a:avLst/>
            </a:prstGeom>
            <a:ln w="0">
              <a:noFill/>
            </a:ln>
          </p:spPr>
        </p:pic>
        <p:sp>
          <p:nvSpPr>
            <p:cNvPr id="616" name="object 57"/>
            <p:cNvSpPr/>
            <p:nvPr/>
          </p:nvSpPr>
          <p:spPr>
            <a:xfrm>
              <a:off x="6131160" y="4969800"/>
              <a:ext cx="226080" cy="293760"/>
            </a:xfrm>
            <a:custGeom>
              <a:avLst/>
              <a:gdLst/>
              <a:ahLst/>
              <a:cxnLst/>
              <a:rect l="l" t="t" r="r" b="b"/>
              <a:pathLst>
                <a:path w="226695" h="294639">
                  <a:moveTo>
                    <a:pt x="226568" y="109740"/>
                  </a:moveTo>
                  <a:lnTo>
                    <a:pt x="226123" y="94742"/>
                  </a:lnTo>
                  <a:lnTo>
                    <a:pt x="222770" y="82219"/>
                  </a:lnTo>
                  <a:lnTo>
                    <a:pt x="217093" y="73456"/>
                  </a:lnTo>
                  <a:lnTo>
                    <a:pt x="209613" y="69735"/>
                  </a:lnTo>
                  <a:lnTo>
                    <a:pt x="201688" y="72009"/>
                  </a:lnTo>
                  <a:lnTo>
                    <a:pt x="194792" y="79603"/>
                  </a:lnTo>
                  <a:lnTo>
                    <a:pt x="194335" y="80645"/>
                  </a:lnTo>
                  <a:lnTo>
                    <a:pt x="186016" y="61671"/>
                  </a:lnTo>
                  <a:lnTo>
                    <a:pt x="163372" y="28930"/>
                  </a:lnTo>
                  <a:lnTo>
                    <a:pt x="134150" y="6819"/>
                  </a:lnTo>
                  <a:lnTo>
                    <a:pt x="97447" y="0"/>
                  </a:lnTo>
                  <a:lnTo>
                    <a:pt x="52336" y="13157"/>
                  </a:lnTo>
                  <a:lnTo>
                    <a:pt x="19227" y="39636"/>
                  </a:lnTo>
                  <a:lnTo>
                    <a:pt x="3670" y="85636"/>
                  </a:lnTo>
                  <a:lnTo>
                    <a:pt x="0" y="123050"/>
                  </a:lnTo>
                  <a:lnTo>
                    <a:pt x="5689" y="170573"/>
                  </a:lnTo>
                  <a:lnTo>
                    <a:pt x="23050" y="219862"/>
                  </a:lnTo>
                  <a:lnTo>
                    <a:pt x="54381" y="262521"/>
                  </a:lnTo>
                  <a:lnTo>
                    <a:pt x="102006" y="290207"/>
                  </a:lnTo>
                  <a:lnTo>
                    <a:pt x="144526" y="294589"/>
                  </a:lnTo>
                  <a:lnTo>
                    <a:pt x="177761" y="281571"/>
                  </a:lnTo>
                  <a:lnTo>
                    <a:pt x="201574" y="255384"/>
                  </a:lnTo>
                  <a:lnTo>
                    <a:pt x="215849" y="220281"/>
                  </a:lnTo>
                  <a:lnTo>
                    <a:pt x="220446" y="180505"/>
                  </a:lnTo>
                  <a:lnTo>
                    <a:pt x="215226" y="140296"/>
                  </a:lnTo>
                  <a:lnTo>
                    <a:pt x="215176" y="140144"/>
                  </a:lnTo>
                  <a:lnTo>
                    <a:pt x="218770" y="136182"/>
                  </a:lnTo>
                  <a:lnTo>
                    <a:pt x="223913" y="124447"/>
                  </a:lnTo>
                  <a:lnTo>
                    <a:pt x="226568" y="109740"/>
                  </a:lnTo>
                  <a:close/>
                </a:path>
              </a:pathLst>
            </a:custGeom>
            <a:solidFill>
              <a:srgbClr val="F18D92"/>
            </a:solidFill>
            <a:ln w="0">
              <a:noFill/>
            </a:ln>
          </p:spPr>
          <p:style>
            <a:lnRef idx="0">
              <a:scrgbClr r="0" g="0" b="0"/>
            </a:lnRef>
            <a:fillRef idx="0">
              <a:scrgbClr r="0" g="0" b="0"/>
            </a:fillRef>
            <a:effectRef idx="0">
              <a:scrgbClr r="0" g="0" b="0"/>
            </a:effectRef>
            <a:fontRef idx="minor"/>
          </p:style>
        </p:sp>
        <p:sp>
          <p:nvSpPr>
            <p:cNvPr id="617" name="object 58"/>
            <p:cNvSpPr/>
            <p:nvPr/>
          </p:nvSpPr>
          <p:spPr>
            <a:xfrm>
              <a:off x="6086520" y="4976640"/>
              <a:ext cx="596160" cy="2788920"/>
            </a:xfrm>
            <a:custGeom>
              <a:avLst/>
              <a:gdLst/>
              <a:ahLst/>
              <a:cxnLst/>
              <a:rect l="l" t="t" r="r" b="b"/>
              <a:pathLst>
                <a:path w="596900" h="2789554">
                  <a:moveTo>
                    <a:pt x="107950" y="0"/>
                  </a:moveTo>
                  <a:lnTo>
                    <a:pt x="49352" y="34099"/>
                  </a:lnTo>
                  <a:lnTo>
                    <a:pt x="22745" y="64033"/>
                  </a:lnTo>
                  <a:lnTo>
                    <a:pt x="0" y="123456"/>
                  </a:lnTo>
                  <a:lnTo>
                    <a:pt x="8051" y="171615"/>
                  </a:lnTo>
                  <a:lnTo>
                    <a:pt x="29972" y="256082"/>
                  </a:lnTo>
                  <a:lnTo>
                    <a:pt x="27813" y="245922"/>
                  </a:lnTo>
                  <a:lnTo>
                    <a:pt x="26085" y="221627"/>
                  </a:lnTo>
                  <a:lnTo>
                    <a:pt x="31927" y="192443"/>
                  </a:lnTo>
                  <a:lnTo>
                    <a:pt x="52451" y="167589"/>
                  </a:lnTo>
                  <a:lnTo>
                    <a:pt x="75996" y="150266"/>
                  </a:lnTo>
                  <a:lnTo>
                    <a:pt x="89623" y="127038"/>
                  </a:lnTo>
                  <a:lnTo>
                    <a:pt x="98539" y="82181"/>
                  </a:lnTo>
                  <a:lnTo>
                    <a:pt x="107950" y="0"/>
                  </a:lnTo>
                  <a:close/>
                  <a:moveTo>
                    <a:pt x="596315" y="2783700"/>
                  </a:moveTo>
                  <a:lnTo>
                    <a:pt x="591832" y="2735884"/>
                  </a:lnTo>
                  <a:lnTo>
                    <a:pt x="578739" y="2678074"/>
                  </a:lnTo>
                  <a:lnTo>
                    <a:pt x="560527" y="2624671"/>
                  </a:lnTo>
                  <a:lnTo>
                    <a:pt x="540689" y="2590063"/>
                  </a:lnTo>
                  <a:lnTo>
                    <a:pt x="524827" y="2574353"/>
                  </a:lnTo>
                  <a:lnTo>
                    <a:pt x="508355" y="2555595"/>
                  </a:lnTo>
                  <a:lnTo>
                    <a:pt x="490829" y="2526855"/>
                  </a:lnTo>
                  <a:lnTo>
                    <a:pt x="471754" y="2481224"/>
                  </a:lnTo>
                  <a:lnTo>
                    <a:pt x="458762" y="2480043"/>
                  </a:lnTo>
                  <a:lnTo>
                    <a:pt x="409473" y="2514282"/>
                  </a:lnTo>
                  <a:lnTo>
                    <a:pt x="377444" y="2546451"/>
                  </a:lnTo>
                  <a:lnTo>
                    <a:pt x="375196" y="2557538"/>
                  </a:lnTo>
                  <a:lnTo>
                    <a:pt x="387121" y="2576715"/>
                  </a:lnTo>
                  <a:lnTo>
                    <a:pt x="417055" y="2618968"/>
                  </a:lnTo>
                  <a:lnTo>
                    <a:pt x="457809" y="2673629"/>
                  </a:lnTo>
                  <a:lnTo>
                    <a:pt x="502183" y="2730030"/>
                  </a:lnTo>
                  <a:lnTo>
                    <a:pt x="542988" y="2777515"/>
                  </a:lnTo>
                  <a:lnTo>
                    <a:pt x="555802" y="2789402"/>
                  </a:lnTo>
                  <a:lnTo>
                    <a:pt x="594461" y="2789402"/>
                  </a:lnTo>
                  <a:lnTo>
                    <a:pt x="596315" y="2783700"/>
                  </a:lnTo>
                  <a:close/>
                </a:path>
              </a:pathLst>
            </a:custGeom>
            <a:solidFill>
              <a:srgbClr val="20234A"/>
            </a:solidFill>
            <a:ln w="0">
              <a:noFill/>
            </a:ln>
          </p:spPr>
          <p:style>
            <a:lnRef idx="0">
              <a:scrgbClr r="0" g="0" b="0"/>
            </a:lnRef>
            <a:fillRef idx="0">
              <a:scrgbClr r="0" g="0" b="0"/>
            </a:fillRef>
            <a:effectRef idx="0">
              <a:scrgbClr r="0" g="0" b="0"/>
            </a:effectRef>
            <a:fontRef idx="minor"/>
          </p:style>
        </p:sp>
        <p:sp>
          <p:nvSpPr>
            <p:cNvPr id="618" name="object 59"/>
            <p:cNvSpPr/>
            <p:nvPr/>
          </p:nvSpPr>
          <p:spPr>
            <a:xfrm>
              <a:off x="6114960" y="5142960"/>
              <a:ext cx="56520" cy="72360"/>
            </a:xfrm>
            <a:custGeom>
              <a:avLst/>
              <a:gdLst/>
              <a:ahLst/>
              <a:cxnLst/>
              <a:rect l="l" t="t" r="r" b="b"/>
              <a:pathLst>
                <a:path w="57150" h="73025">
                  <a:moveTo>
                    <a:pt x="17394" y="0"/>
                  </a:moveTo>
                  <a:lnTo>
                    <a:pt x="8061" y="3432"/>
                  </a:lnTo>
                  <a:lnTo>
                    <a:pt x="1938" y="12047"/>
                  </a:lnTo>
                  <a:lnTo>
                    <a:pt x="0" y="24033"/>
                  </a:lnTo>
                  <a:lnTo>
                    <a:pt x="2228" y="37831"/>
                  </a:lnTo>
                  <a:lnTo>
                    <a:pt x="8607" y="51882"/>
                  </a:lnTo>
                  <a:lnTo>
                    <a:pt x="18105" y="63502"/>
                  </a:lnTo>
                  <a:lnTo>
                    <a:pt x="28838" y="70667"/>
                  </a:lnTo>
                  <a:lnTo>
                    <a:pt x="39514" y="72815"/>
                  </a:lnTo>
                  <a:lnTo>
                    <a:pt x="48841" y="69383"/>
                  </a:lnTo>
                  <a:lnTo>
                    <a:pt x="54970" y="60768"/>
                  </a:lnTo>
                  <a:lnTo>
                    <a:pt x="56913" y="48782"/>
                  </a:lnTo>
                  <a:lnTo>
                    <a:pt x="54686" y="34984"/>
                  </a:lnTo>
                  <a:lnTo>
                    <a:pt x="48307" y="20932"/>
                  </a:lnTo>
                  <a:lnTo>
                    <a:pt x="38809" y="9313"/>
                  </a:lnTo>
                  <a:lnTo>
                    <a:pt x="28074" y="2148"/>
                  </a:lnTo>
                  <a:lnTo>
                    <a:pt x="17394" y="0"/>
                  </a:lnTo>
                  <a:close/>
                </a:path>
              </a:pathLst>
            </a:custGeom>
            <a:solidFill>
              <a:srgbClr val="F18D92"/>
            </a:solidFill>
            <a:ln w="0">
              <a:noFill/>
            </a:ln>
          </p:spPr>
          <p:style>
            <a:lnRef idx="0">
              <a:scrgbClr r="0" g="0" b="0"/>
            </a:lnRef>
            <a:fillRef idx="0">
              <a:scrgbClr r="0" g="0" b="0"/>
            </a:fillRef>
            <a:effectRef idx="0">
              <a:scrgbClr r="0" g="0" b="0"/>
            </a:effectRef>
            <a:fontRef idx="minor"/>
          </p:style>
        </p:sp>
        <p:sp>
          <p:nvSpPr>
            <p:cNvPr id="619" name="object 60"/>
            <p:cNvSpPr/>
            <p:nvPr/>
          </p:nvSpPr>
          <p:spPr>
            <a:xfrm>
              <a:off x="1414800" y="3202200"/>
              <a:ext cx="2869560" cy="3110040"/>
            </a:xfrm>
            <a:custGeom>
              <a:avLst/>
              <a:gdLst/>
              <a:ahLst/>
              <a:cxnLst/>
              <a:rect l="l" t="t" r="r" b="b"/>
              <a:pathLst>
                <a:path w="2870200" h="3110865">
                  <a:moveTo>
                    <a:pt x="2602598" y="0"/>
                  </a:moveTo>
                  <a:lnTo>
                    <a:pt x="266979" y="0"/>
                  </a:lnTo>
                  <a:lnTo>
                    <a:pt x="219147" y="4321"/>
                  </a:lnTo>
                  <a:lnTo>
                    <a:pt x="174063" y="16773"/>
                  </a:lnTo>
                  <a:lnTo>
                    <a:pt x="132495" y="36586"/>
                  </a:lnTo>
                  <a:lnTo>
                    <a:pt x="95214" y="62991"/>
                  </a:lnTo>
                  <a:lnTo>
                    <a:pt x="62987" y="95219"/>
                  </a:lnTo>
                  <a:lnTo>
                    <a:pt x="36583" y="132501"/>
                  </a:lnTo>
                  <a:lnTo>
                    <a:pt x="16771" y="174068"/>
                  </a:lnTo>
                  <a:lnTo>
                    <a:pt x="4321" y="219150"/>
                  </a:lnTo>
                  <a:lnTo>
                    <a:pt x="0" y="266979"/>
                  </a:lnTo>
                  <a:lnTo>
                    <a:pt x="0" y="2843530"/>
                  </a:lnTo>
                  <a:lnTo>
                    <a:pt x="4321" y="2891358"/>
                  </a:lnTo>
                  <a:lnTo>
                    <a:pt x="16771" y="2936441"/>
                  </a:lnTo>
                  <a:lnTo>
                    <a:pt x="36583" y="2978007"/>
                  </a:lnTo>
                  <a:lnTo>
                    <a:pt x="62987" y="3015289"/>
                  </a:lnTo>
                  <a:lnTo>
                    <a:pt x="95214" y="3047517"/>
                  </a:lnTo>
                  <a:lnTo>
                    <a:pt x="132495" y="3073923"/>
                  </a:lnTo>
                  <a:lnTo>
                    <a:pt x="174063" y="3093736"/>
                  </a:lnTo>
                  <a:lnTo>
                    <a:pt x="219147" y="3106187"/>
                  </a:lnTo>
                  <a:lnTo>
                    <a:pt x="266979" y="3110509"/>
                  </a:lnTo>
                  <a:lnTo>
                    <a:pt x="2602598" y="3110509"/>
                  </a:lnTo>
                  <a:lnTo>
                    <a:pt x="2650427" y="3106187"/>
                  </a:lnTo>
                  <a:lnTo>
                    <a:pt x="2695509" y="3093736"/>
                  </a:lnTo>
                  <a:lnTo>
                    <a:pt x="2737076" y="3073923"/>
                  </a:lnTo>
                  <a:lnTo>
                    <a:pt x="2774358" y="3047517"/>
                  </a:lnTo>
                  <a:lnTo>
                    <a:pt x="2806586" y="3015289"/>
                  </a:lnTo>
                  <a:lnTo>
                    <a:pt x="2832991" y="2978007"/>
                  </a:lnTo>
                  <a:lnTo>
                    <a:pt x="2852804" y="2936441"/>
                  </a:lnTo>
                  <a:lnTo>
                    <a:pt x="2865256" y="2891358"/>
                  </a:lnTo>
                  <a:lnTo>
                    <a:pt x="2869577" y="2843530"/>
                  </a:lnTo>
                  <a:lnTo>
                    <a:pt x="2869577" y="266979"/>
                  </a:lnTo>
                  <a:lnTo>
                    <a:pt x="2865256" y="219150"/>
                  </a:lnTo>
                  <a:lnTo>
                    <a:pt x="2852804" y="174068"/>
                  </a:lnTo>
                  <a:lnTo>
                    <a:pt x="2832991" y="132501"/>
                  </a:lnTo>
                  <a:lnTo>
                    <a:pt x="2806586" y="95219"/>
                  </a:lnTo>
                  <a:lnTo>
                    <a:pt x="2774358" y="62991"/>
                  </a:lnTo>
                  <a:lnTo>
                    <a:pt x="2737076" y="36586"/>
                  </a:lnTo>
                  <a:lnTo>
                    <a:pt x="2695509" y="16773"/>
                  </a:lnTo>
                  <a:lnTo>
                    <a:pt x="2650427" y="4321"/>
                  </a:lnTo>
                  <a:lnTo>
                    <a:pt x="2602598"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620" name="PlaceHolder 1"/>
          <p:cNvSpPr>
            <a:spLocks noGrp="1"/>
          </p:cNvSpPr>
          <p:nvPr>
            <p:ph type="title"/>
          </p:nvPr>
        </p:nvSpPr>
        <p:spPr>
          <a:xfrm>
            <a:off x="1421280" y="698400"/>
            <a:ext cx="2358720" cy="381600"/>
          </a:xfrm>
          <a:prstGeom prst="rect">
            <a:avLst/>
          </a:prstGeom>
          <a:noFill/>
          <a:ln w="0">
            <a:noFill/>
          </a:ln>
        </p:spPr>
        <p:txBody>
          <a:bodyPr lIns="0" tIns="12600" rIns="0" bIns="0" anchor="t">
            <a:noAutofit/>
          </a:bodyPr>
          <a:lstStyle/>
          <a:p>
            <a:pPr marL="12600">
              <a:lnSpc>
                <a:spcPct val="100000"/>
              </a:lnSpc>
              <a:spcBef>
                <a:spcPts val="99"/>
              </a:spcBef>
              <a:buNone/>
            </a:pPr>
            <a:r>
              <a:rPr lang="el-GR" sz="2400" b="0" strike="noStrike" spc="171">
                <a:solidFill>
                  <a:srgbClr val="1D1D1B"/>
                </a:solidFill>
                <a:latin typeface="Trebuchet MS"/>
              </a:rPr>
              <a:t>Επιδοτήσεις</a:t>
            </a:r>
            <a:endParaRPr lang="el-GR" sz="2400" b="0" strike="noStrike" spc="-1">
              <a:latin typeface="Arial"/>
            </a:endParaRPr>
          </a:p>
        </p:txBody>
      </p:sp>
      <p:sp>
        <p:nvSpPr>
          <p:cNvPr id="621" name="object 62"/>
          <p:cNvSpPr/>
          <p:nvPr/>
        </p:nvSpPr>
        <p:spPr>
          <a:xfrm>
            <a:off x="1421280" y="1323360"/>
            <a:ext cx="7206480" cy="167076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strike="noStrike" spc="-1">
                <a:solidFill>
                  <a:srgbClr val="1D1D1B"/>
                </a:solidFill>
                <a:latin typeface="Trebuchet MS"/>
                <a:ea typeface="DejaVu Sans"/>
              </a:rPr>
              <a:t>Η επιχορήγηση είναι ένα βραβείο, συνήθως οικονομικό, που δίνεται από δημόσιο φορέα ή ίδρυμα σε ένα άτομο ή μια εταιρεία για τη διευκόλυνση ενός συγκεκριμένου επιχειρηματικού στόχου.</a:t>
            </a:r>
            <a:endParaRPr lang="el-GR" sz="1800" b="0" strike="noStrike" spc="-1">
              <a:latin typeface="Arial"/>
            </a:endParaRPr>
          </a:p>
          <a:p>
            <a:pPr marL="12600">
              <a:lnSpc>
                <a:spcPct val="100000"/>
              </a:lnSpc>
              <a:spcBef>
                <a:spcPts val="99"/>
              </a:spcBef>
              <a:buNone/>
            </a:pPr>
            <a:r>
              <a:rPr lang="el-GR" sz="1800" b="0" strike="noStrike" spc="-1">
                <a:solidFill>
                  <a:srgbClr val="1D1D1B"/>
                </a:solidFill>
                <a:latin typeface="Trebuchet MS"/>
                <a:ea typeface="DejaVu Sans"/>
              </a:rPr>
              <a:t>π.χ. έναρξη, επέκταση κ.λπ. Υπάρχουν πολλές τοπικές, περιφερειακές και εθνικές ευκαιρίες επιχορήγησης.	Ξεκινήστε την έρευνά σας για το ποια είναι η κατάλληλη για εσάς.</a:t>
            </a:r>
            <a:endParaRPr lang="el-GR" sz="1800" b="0" strike="noStrike" spc="-1">
              <a:latin typeface="Arial"/>
            </a:endParaRPr>
          </a:p>
        </p:txBody>
      </p:sp>
      <p:sp>
        <p:nvSpPr>
          <p:cNvPr id="622" name="object 63"/>
          <p:cNvSpPr/>
          <p:nvPr/>
        </p:nvSpPr>
        <p:spPr>
          <a:xfrm>
            <a:off x="1719360" y="3495600"/>
            <a:ext cx="2328480" cy="20671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500" b="0" strike="noStrike" spc="-1">
                <a:solidFill>
                  <a:srgbClr val="FFFFFF"/>
                </a:solidFill>
                <a:latin typeface="Trebuchet MS"/>
                <a:ea typeface="DejaVu Sans"/>
              </a:rPr>
              <a:t>Ένας από τους κύριους λόγους για τους οποίους οι αιτήσεις χρηματοδοτούνται είναι ότι οι χρηματοδότες είναι πεπεισμένοι ότι ο αιτών είναι καλά οργανωμένος και ικανός να υλοποιήσει το προτεινόμενο έργο.</a:t>
            </a:r>
            <a:endParaRPr lang="el-GR"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object 2"/>
          <p:cNvSpPr/>
          <p:nvPr/>
        </p:nvSpPr>
        <p:spPr>
          <a:xfrm>
            <a:off x="0" y="0"/>
            <a:ext cx="2375280" cy="2538000"/>
          </a:xfrm>
          <a:custGeom>
            <a:avLst/>
            <a:gdLst/>
            <a:ahLst/>
            <a:cxnLst/>
            <a:rect l="l" t="t" r="r" b="b"/>
            <a:pathLst>
              <a:path w="2376170" h="2538730">
                <a:moveTo>
                  <a:pt x="1271830" y="2150187"/>
                </a:moveTo>
                <a:lnTo>
                  <a:pt x="133386" y="2150187"/>
                </a:lnTo>
                <a:lnTo>
                  <a:pt x="180691" y="2163322"/>
                </a:lnTo>
                <a:lnTo>
                  <a:pt x="228492" y="2174918"/>
                </a:lnTo>
                <a:lnTo>
                  <a:pt x="276756" y="2184950"/>
                </a:lnTo>
                <a:lnTo>
                  <a:pt x="325448" y="2193395"/>
                </a:lnTo>
                <a:lnTo>
                  <a:pt x="374533" y="2200230"/>
                </a:lnTo>
                <a:lnTo>
                  <a:pt x="423976" y="2205429"/>
                </a:lnTo>
                <a:lnTo>
                  <a:pt x="473742" y="2208970"/>
                </a:lnTo>
                <a:lnTo>
                  <a:pt x="523797" y="2210829"/>
                </a:lnTo>
                <a:lnTo>
                  <a:pt x="686954" y="2538667"/>
                </a:lnTo>
                <a:lnTo>
                  <a:pt x="1275840" y="2395157"/>
                </a:lnTo>
                <a:lnTo>
                  <a:pt x="1271830" y="2150187"/>
                </a:lnTo>
                <a:close/>
                <a:moveTo>
                  <a:pt x="0" y="1001284"/>
                </a:moveTo>
                <a:lnTo>
                  <a:pt x="0" y="2287967"/>
                </a:lnTo>
                <a:lnTo>
                  <a:pt x="133386" y="2150187"/>
                </a:lnTo>
                <a:lnTo>
                  <a:pt x="1271830" y="2150187"/>
                </a:lnTo>
                <a:lnTo>
                  <a:pt x="1269846" y="2029003"/>
                </a:lnTo>
                <a:lnTo>
                  <a:pt x="1313453" y="2004305"/>
                </a:lnTo>
                <a:lnTo>
                  <a:pt x="1356031" y="1978259"/>
                </a:lnTo>
                <a:lnTo>
                  <a:pt x="1397558" y="1950900"/>
                </a:lnTo>
                <a:lnTo>
                  <a:pt x="1438014" y="1922261"/>
                </a:lnTo>
                <a:lnTo>
                  <a:pt x="1477378" y="1892378"/>
                </a:lnTo>
                <a:lnTo>
                  <a:pt x="1515628" y="1861284"/>
                </a:lnTo>
                <a:lnTo>
                  <a:pt x="1552744" y="1829014"/>
                </a:lnTo>
                <a:lnTo>
                  <a:pt x="1588705" y="1795603"/>
                </a:lnTo>
                <a:lnTo>
                  <a:pt x="2006838" y="1795603"/>
                </a:lnTo>
                <a:lnTo>
                  <a:pt x="2250895" y="1394270"/>
                </a:lnTo>
                <a:lnTo>
                  <a:pt x="2216890" y="1361350"/>
                </a:lnTo>
                <a:lnTo>
                  <a:pt x="593661" y="1361350"/>
                </a:lnTo>
                <a:lnTo>
                  <a:pt x="546902" y="1360540"/>
                </a:lnTo>
                <a:lnTo>
                  <a:pt x="500714" y="1356394"/>
                </a:lnTo>
                <a:lnTo>
                  <a:pt x="455251" y="1349005"/>
                </a:lnTo>
                <a:lnTo>
                  <a:pt x="410662" y="1338465"/>
                </a:lnTo>
                <a:lnTo>
                  <a:pt x="367102" y="1324867"/>
                </a:lnTo>
                <a:lnTo>
                  <a:pt x="324721" y="1308303"/>
                </a:lnTo>
                <a:lnTo>
                  <a:pt x="283671" y="1288865"/>
                </a:lnTo>
                <a:lnTo>
                  <a:pt x="244105" y="1266646"/>
                </a:lnTo>
                <a:lnTo>
                  <a:pt x="206174" y="1241738"/>
                </a:lnTo>
                <a:lnTo>
                  <a:pt x="170031" y="1214233"/>
                </a:lnTo>
                <a:lnTo>
                  <a:pt x="135827" y="1184223"/>
                </a:lnTo>
                <a:lnTo>
                  <a:pt x="103715" y="1151801"/>
                </a:lnTo>
                <a:lnTo>
                  <a:pt x="73846" y="1117060"/>
                </a:lnTo>
                <a:lnTo>
                  <a:pt x="46372" y="1080090"/>
                </a:lnTo>
                <a:lnTo>
                  <a:pt x="21446" y="1040986"/>
                </a:lnTo>
                <a:lnTo>
                  <a:pt x="0" y="1001284"/>
                </a:lnTo>
                <a:close/>
                <a:moveTo>
                  <a:pt x="2006838" y="1795603"/>
                </a:moveTo>
                <a:lnTo>
                  <a:pt x="1588705" y="1795603"/>
                </a:lnTo>
                <a:lnTo>
                  <a:pt x="1936024" y="1912049"/>
                </a:lnTo>
                <a:lnTo>
                  <a:pt x="2006838" y="1795603"/>
                </a:lnTo>
                <a:close/>
                <a:moveTo>
                  <a:pt x="2248319" y="60941"/>
                </a:moveTo>
                <a:lnTo>
                  <a:pt x="570228" y="60941"/>
                </a:lnTo>
                <a:lnTo>
                  <a:pt x="616989" y="61747"/>
                </a:lnTo>
                <a:lnTo>
                  <a:pt x="663177" y="65889"/>
                </a:lnTo>
                <a:lnTo>
                  <a:pt x="708640" y="73276"/>
                </a:lnTo>
                <a:lnTo>
                  <a:pt x="753228" y="83813"/>
                </a:lnTo>
                <a:lnTo>
                  <a:pt x="796786" y="97410"/>
                </a:lnTo>
                <a:lnTo>
                  <a:pt x="839165" y="113973"/>
                </a:lnTo>
                <a:lnTo>
                  <a:pt x="880212" y="133411"/>
                </a:lnTo>
                <a:lnTo>
                  <a:pt x="919775" y="155631"/>
                </a:lnTo>
                <a:lnTo>
                  <a:pt x="957703" y="180540"/>
                </a:lnTo>
                <a:lnTo>
                  <a:pt x="993843" y="208047"/>
                </a:lnTo>
                <a:lnTo>
                  <a:pt x="1028044" y="238059"/>
                </a:lnTo>
                <a:lnTo>
                  <a:pt x="1060154" y="270482"/>
                </a:lnTo>
                <a:lnTo>
                  <a:pt x="1090021" y="305226"/>
                </a:lnTo>
                <a:lnTo>
                  <a:pt x="1117494" y="342198"/>
                </a:lnTo>
                <a:lnTo>
                  <a:pt x="1142420" y="381305"/>
                </a:lnTo>
                <a:lnTo>
                  <a:pt x="1164647" y="422455"/>
                </a:lnTo>
                <a:lnTo>
                  <a:pt x="1184025" y="465555"/>
                </a:lnTo>
                <a:lnTo>
                  <a:pt x="1200401" y="510514"/>
                </a:lnTo>
                <a:lnTo>
                  <a:pt x="1213623" y="557238"/>
                </a:lnTo>
                <a:lnTo>
                  <a:pt x="1223377" y="604804"/>
                </a:lnTo>
                <a:lnTo>
                  <a:pt x="1229518" y="652252"/>
                </a:lnTo>
                <a:lnTo>
                  <a:pt x="1232138" y="699432"/>
                </a:lnTo>
                <a:lnTo>
                  <a:pt x="1231331" y="746192"/>
                </a:lnTo>
                <a:lnTo>
                  <a:pt x="1227188" y="792379"/>
                </a:lnTo>
                <a:lnTo>
                  <a:pt x="1219801" y="837842"/>
                </a:lnTo>
                <a:lnTo>
                  <a:pt x="1209263" y="882429"/>
                </a:lnTo>
                <a:lnTo>
                  <a:pt x="1195666" y="925988"/>
                </a:lnTo>
                <a:lnTo>
                  <a:pt x="1179103" y="968367"/>
                </a:lnTo>
                <a:lnTo>
                  <a:pt x="1159666" y="1009415"/>
                </a:lnTo>
                <a:lnTo>
                  <a:pt x="1137447" y="1048979"/>
                </a:lnTo>
                <a:lnTo>
                  <a:pt x="1112538" y="1086908"/>
                </a:lnTo>
                <a:lnTo>
                  <a:pt x="1085033" y="1123050"/>
                </a:lnTo>
                <a:lnTo>
                  <a:pt x="1055022" y="1157253"/>
                </a:lnTo>
                <a:lnTo>
                  <a:pt x="1022600" y="1189365"/>
                </a:lnTo>
                <a:lnTo>
                  <a:pt x="987857" y="1219234"/>
                </a:lnTo>
                <a:lnTo>
                  <a:pt x="950886" y="1246709"/>
                </a:lnTo>
                <a:lnTo>
                  <a:pt x="911780" y="1271637"/>
                </a:lnTo>
                <a:lnTo>
                  <a:pt x="870631" y="1293867"/>
                </a:lnTo>
                <a:lnTo>
                  <a:pt x="827531" y="1313246"/>
                </a:lnTo>
                <a:lnTo>
                  <a:pt x="782573" y="1329624"/>
                </a:lnTo>
                <a:lnTo>
                  <a:pt x="735849" y="1342848"/>
                </a:lnTo>
                <a:lnTo>
                  <a:pt x="688287" y="1352597"/>
                </a:lnTo>
                <a:lnTo>
                  <a:pt x="640840" y="1358733"/>
                </a:lnTo>
                <a:lnTo>
                  <a:pt x="593661" y="1361350"/>
                </a:lnTo>
                <a:lnTo>
                  <a:pt x="2216890" y="1361350"/>
                </a:lnTo>
                <a:lnTo>
                  <a:pt x="1987688" y="1139470"/>
                </a:lnTo>
                <a:lnTo>
                  <a:pt x="2000832" y="1092171"/>
                </a:lnTo>
                <a:lnTo>
                  <a:pt x="2012434" y="1044369"/>
                </a:lnTo>
                <a:lnTo>
                  <a:pt x="2022471" y="996100"/>
                </a:lnTo>
                <a:lnTo>
                  <a:pt x="2030920" y="947400"/>
                </a:lnTo>
                <a:lnTo>
                  <a:pt x="2037758" y="898307"/>
                </a:lnTo>
                <a:lnTo>
                  <a:pt x="2042961" y="848857"/>
                </a:lnTo>
                <a:lnTo>
                  <a:pt x="2046506" y="799087"/>
                </a:lnTo>
                <a:lnTo>
                  <a:pt x="2048369" y="749034"/>
                </a:lnTo>
                <a:lnTo>
                  <a:pt x="2376156" y="585852"/>
                </a:lnTo>
                <a:lnTo>
                  <a:pt x="2248319" y="60941"/>
                </a:lnTo>
                <a:close/>
                <a:moveTo>
                  <a:pt x="1864917" y="0"/>
                </a:moveTo>
                <a:lnTo>
                  <a:pt x="0" y="0"/>
                </a:lnTo>
                <a:lnTo>
                  <a:pt x="0" y="421775"/>
                </a:lnTo>
                <a:lnTo>
                  <a:pt x="4221" y="412862"/>
                </a:lnTo>
                <a:lnTo>
                  <a:pt x="26443" y="373298"/>
                </a:lnTo>
                <a:lnTo>
                  <a:pt x="51354" y="335369"/>
                </a:lnTo>
                <a:lnTo>
                  <a:pt x="78862" y="299228"/>
                </a:lnTo>
                <a:lnTo>
                  <a:pt x="108875" y="265027"/>
                </a:lnTo>
                <a:lnTo>
                  <a:pt x="141299" y="232917"/>
                </a:lnTo>
                <a:lnTo>
                  <a:pt x="176042" y="203050"/>
                </a:lnTo>
                <a:lnTo>
                  <a:pt x="213012" y="175578"/>
                </a:lnTo>
                <a:lnTo>
                  <a:pt x="252116" y="150654"/>
                </a:lnTo>
                <a:lnTo>
                  <a:pt x="293262" y="128428"/>
                </a:lnTo>
                <a:lnTo>
                  <a:pt x="336358" y="109054"/>
                </a:lnTo>
                <a:lnTo>
                  <a:pt x="381310" y="92682"/>
                </a:lnTo>
                <a:lnTo>
                  <a:pt x="428026" y="79464"/>
                </a:lnTo>
                <a:lnTo>
                  <a:pt x="475595" y="69707"/>
                </a:lnTo>
                <a:lnTo>
                  <a:pt x="523046" y="63564"/>
                </a:lnTo>
                <a:lnTo>
                  <a:pt x="570228" y="60941"/>
                </a:lnTo>
                <a:lnTo>
                  <a:pt x="2248319" y="60941"/>
                </a:lnTo>
                <a:lnTo>
                  <a:pt x="2234198" y="2960"/>
                </a:lnTo>
                <a:lnTo>
                  <a:pt x="1866593" y="2960"/>
                </a:lnTo>
                <a:lnTo>
                  <a:pt x="1864917" y="0"/>
                </a:lnTo>
                <a:close/>
                <a:moveTo>
                  <a:pt x="2233477" y="0"/>
                </a:moveTo>
                <a:lnTo>
                  <a:pt x="2048562" y="0"/>
                </a:lnTo>
                <a:lnTo>
                  <a:pt x="1866593" y="2960"/>
                </a:lnTo>
                <a:lnTo>
                  <a:pt x="2234198" y="2960"/>
                </a:lnTo>
                <a:lnTo>
                  <a:pt x="2233477" y="0"/>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624" name="object 3"/>
          <p:cNvSpPr/>
          <p:nvPr/>
        </p:nvSpPr>
        <p:spPr>
          <a:xfrm>
            <a:off x="5851440" y="0"/>
            <a:ext cx="4206240" cy="6002640"/>
          </a:xfrm>
          <a:custGeom>
            <a:avLst/>
            <a:gdLst/>
            <a:ahLst/>
            <a:cxnLst/>
            <a:rect l="l" t="t" r="r" b="b"/>
            <a:pathLst>
              <a:path w="4206875" h="6003290">
                <a:moveTo>
                  <a:pt x="4206843" y="0"/>
                </a:moveTo>
                <a:lnTo>
                  <a:pt x="75560" y="0"/>
                </a:lnTo>
                <a:lnTo>
                  <a:pt x="0" y="939351"/>
                </a:lnTo>
                <a:lnTo>
                  <a:pt x="74924" y="1810058"/>
                </a:lnTo>
                <a:lnTo>
                  <a:pt x="464575" y="2192213"/>
                </a:lnTo>
                <a:lnTo>
                  <a:pt x="1276164" y="2374938"/>
                </a:lnTo>
                <a:lnTo>
                  <a:pt x="1394824" y="2395719"/>
                </a:lnTo>
                <a:lnTo>
                  <a:pt x="1505612" y="2416616"/>
                </a:lnTo>
                <a:lnTo>
                  <a:pt x="1608844" y="2437855"/>
                </a:lnTo>
                <a:lnTo>
                  <a:pt x="1657725" y="2448673"/>
                </a:lnTo>
                <a:lnTo>
                  <a:pt x="1704834" y="2459660"/>
                </a:lnTo>
                <a:lnTo>
                  <a:pt x="1750212" y="2470847"/>
                </a:lnTo>
                <a:lnTo>
                  <a:pt x="1793898" y="2482259"/>
                </a:lnTo>
                <a:lnTo>
                  <a:pt x="1835931" y="2493926"/>
                </a:lnTo>
                <a:lnTo>
                  <a:pt x="1876351" y="2505876"/>
                </a:lnTo>
                <a:lnTo>
                  <a:pt x="1915196" y="2518137"/>
                </a:lnTo>
                <a:lnTo>
                  <a:pt x="1952507" y="2530737"/>
                </a:lnTo>
                <a:lnTo>
                  <a:pt x="2022682" y="2557067"/>
                </a:lnTo>
                <a:lnTo>
                  <a:pt x="2087192" y="2585093"/>
                </a:lnTo>
                <a:lnTo>
                  <a:pt x="2146350" y="2615039"/>
                </a:lnTo>
                <a:lnTo>
                  <a:pt x="2200473" y="2647131"/>
                </a:lnTo>
                <a:lnTo>
                  <a:pt x="2249875" y="2681595"/>
                </a:lnTo>
                <a:lnTo>
                  <a:pt x="2294871" y="2718656"/>
                </a:lnTo>
                <a:lnTo>
                  <a:pt x="2335777" y="2758541"/>
                </a:lnTo>
                <a:lnTo>
                  <a:pt x="2372908" y="2801474"/>
                </a:lnTo>
                <a:lnTo>
                  <a:pt x="2406578" y="2847681"/>
                </a:lnTo>
                <a:lnTo>
                  <a:pt x="2437103" y="2897387"/>
                </a:lnTo>
                <a:lnTo>
                  <a:pt x="2464798" y="2950819"/>
                </a:lnTo>
                <a:lnTo>
                  <a:pt x="2489979" y="3008202"/>
                </a:lnTo>
                <a:lnTo>
                  <a:pt x="2512959" y="3069761"/>
                </a:lnTo>
                <a:lnTo>
                  <a:pt x="2534054" y="3135722"/>
                </a:lnTo>
                <a:lnTo>
                  <a:pt x="2553580" y="3206311"/>
                </a:lnTo>
                <a:lnTo>
                  <a:pt x="2562853" y="3243411"/>
                </a:lnTo>
                <a:lnTo>
                  <a:pt x="2571851" y="3281753"/>
                </a:lnTo>
                <a:lnTo>
                  <a:pt x="2580615" y="3321364"/>
                </a:lnTo>
                <a:lnTo>
                  <a:pt x="2589183" y="3362273"/>
                </a:lnTo>
                <a:lnTo>
                  <a:pt x="2597595" y="3404508"/>
                </a:lnTo>
                <a:lnTo>
                  <a:pt x="2605890" y="3448098"/>
                </a:lnTo>
                <a:lnTo>
                  <a:pt x="2614108" y="3493070"/>
                </a:lnTo>
                <a:lnTo>
                  <a:pt x="2622288" y="3539452"/>
                </a:lnTo>
                <a:lnTo>
                  <a:pt x="2630470" y="3587274"/>
                </a:lnTo>
                <a:lnTo>
                  <a:pt x="2638692" y="3636562"/>
                </a:lnTo>
                <a:lnTo>
                  <a:pt x="2646995" y="3687346"/>
                </a:lnTo>
                <a:lnTo>
                  <a:pt x="2655417" y="3739653"/>
                </a:lnTo>
                <a:lnTo>
                  <a:pt x="2663998" y="3793512"/>
                </a:lnTo>
                <a:lnTo>
                  <a:pt x="2691090" y="3964681"/>
                </a:lnTo>
                <a:lnTo>
                  <a:pt x="2700701" y="4025028"/>
                </a:lnTo>
                <a:lnTo>
                  <a:pt x="2710668" y="4087068"/>
                </a:lnTo>
                <a:lnTo>
                  <a:pt x="2721031" y="4150829"/>
                </a:lnTo>
                <a:lnTo>
                  <a:pt x="2731828" y="4216339"/>
                </a:lnTo>
                <a:lnTo>
                  <a:pt x="2743099" y="4283626"/>
                </a:lnTo>
                <a:lnTo>
                  <a:pt x="2754884" y="4352719"/>
                </a:lnTo>
                <a:lnTo>
                  <a:pt x="2767221" y="4423645"/>
                </a:lnTo>
                <a:lnTo>
                  <a:pt x="2780151" y="4496433"/>
                </a:lnTo>
                <a:lnTo>
                  <a:pt x="2793713" y="4571111"/>
                </a:lnTo>
                <a:lnTo>
                  <a:pt x="3209298" y="5529227"/>
                </a:lnTo>
                <a:lnTo>
                  <a:pt x="3812080" y="5941014"/>
                </a:lnTo>
                <a:lnTo>
                  <a:pt x="4206843" y="6003274"/>
                </a:lnTo>
                <a:lnTo>
                  <a:pt x="4206843" y="0"/>
                </a:lnTo>
                <a:close/>
              </a:path>
            </a:pathLst>
          </a:custGeom>
          <a:solidFill>
            <a:srgbClr val="EEEDF3"/>
          </a:solidFill>
          <a:ln w="0">
            <a:noFill/>
          </a:ln>
        </p:spPr>
        <p:style>
          <a:lnRef idx="0">
            <a:scrgbClr r="0" g="0" b="0"/>
          </a:lnRef>
          <a:fillRef idx="0">
            <a:scrgbClr r="0" g="0" b="0"/>
          </a:fillRef>
          <a:effectRef idx="0">
            <a:scrgbClr r="0" g="0" b="0"/>
          </a:effectRef>
          <a:fontRef idx="minor"/>
        </p:style>
      </p:sp>
      <p:grpSp>
        <p:nvGrpSpPr>
          <p:cNvPr id="625" name="object 4"/>
          <p:cNvGrpSpPr/>
          <p:nvPr/>
        </p:nvGrpSpPr>
        <p:grpSpPr>
          <a:xfrm>
            <a:off x="0" y="3300840"/>
            <a:ext cx="10057680" cy="4471560"/>
            <a:chOff x="0" y="3300840"/>
            <a:chExt cx="10057680" cy="4471560"/>
          </a:xfrm>
        </p:grpSpPr>
        <p:sp>
          <p:nvSpPr>
            <p:cNvPr id="626" name="object 5"/>
            <p:cNvSpPr/>
            <p:nvPr/>
          </p:nvSpPr>
          <p:spPr>
            <a:xfrm>
              <a:off x="0" y="3510360"/>
              <a:ext cx="4194000" cy="4262040"/>
            </a:xfrm>
            <a:custGeom>
              <a:avLst/>
              <a:gdLst/>
              <a:ahLst/>
              <a:cxnLst/>
              <a:rect l="l" t="t" r="r" b="b"/>
              <a:pathLst>
                <a:path w="4194810" h="4262755">
                  <a:moveTo>
                    <a:pt x="806791" y="0"/>
                  </a:moveTo>
                  <a:lnTo>
                    <a:pt x="761786" y="1440"/>
                  </a:lnTo>
                  <a:lnTo>
                    <a:pt x="716832" y="4915"/>
                  </a:lnTo>
                  <a:lnTo>
                    <a:pt x="671972" y="10404"/>
                  </a:lnTo>
                  <a:lnTo>
                    <a:pt x="627248" y="17890"/>
                  </a:lnTo>
                  <a:lnTo>
                    <a:pt x="582702" y="27353"/>
                  </a:lnTo>
                  <a:lnTo>
                    <a:pt x="538378" y="38773"/>
                  </a:lnTo>
                  <a:lnTo>
                    <a:pt x="494319" y="52133"/>
                  </a:lnTo>
                  <a:lnTo>
                    <a:pt x="450567" y="67413"/>
                  </a:lnTo>
                  <a:lnTo>
                    <a:pt x="407165" y="84594"/>
                  </a:lnTo>
                  <a:lnTo>
                    <a:pt x="364156" y="103657"/>
                  </a:lnTo>
                  <a:lnTo>
                    <a:pt x="321583" y="124584"/>
                  </a:lnTo>
                  <a:lnTo>
                    <a:pt x="279487" y="147355"/>
                  </a:lnTo>
                  <a:lnTo>
                    <a:pt x="237913" y="171951"/>
                  </a:lnTo>
                  <a:lnTo>
                    <a:pt x="196903" y="198354"/>
                  </a:lnTo>
                  <a:lnTo>
                    <a:pt x="156499" y="226544"/>
                  </a:lnTo>
                  <a:lnTo>
                    <a:pt x="116744" y="256503"/>
                  </a:lnTo>
                  <a:lnTo>
                    <a:pt x="77682" y="288212"/>
                  </a:lnTo>
                  <a:lnTo>
                    <a:pt x="39355" y="321651"/>
                  </a:lnTo>
                  <a:lnTo>
                    <a:pt x="1805" y="356802"/>
                  </a:lnTo>
                  <a:lnTo>
                    <a:pt x="0" y="358613"/>
                  </a:lnTo>
                  <a:lnTo>
                    <a:pt x="0" y="3668876"/>
                  </a:lnTo>
                  <a:lnTo>
                    <a:pt x="32945" y="4262141"/>
                  </a:lnTo>
                  <a:lnTo>
                    <a:pt x="4184051" y="4262141"/>
                  </a:lnTo>
                  <a:lnTo>
                    <a:pt x="4187971" y="4205286"/>
                  </a:lnTo>
                  <a:lnTo>
                    <a:pt x="4190725" y="4154626"/>
                  </a:lnTo>
                  <a:lnTo>
                    <a:pt x="4192783" y="4103940"/>
                  </a:lnTo>
                  <a:lnTo>
                    <a:pt x="4194115" y="4053249"/>
                  </a:lnTo>
                  <a:lnTo>
                    <a:pt x="4194691" y="4002572"/>
                  </a:lnTo>
                  <a:lnTo>
                    <a:pt x="4194481" y="3951929"/>
                  </a:lnTo>
                  <a:lnTo>
                    <a:pt x="4193454" y="3901341"/>
                  </a:lnTo>
                  <a:lnTo>
                    <a:pt x="4191579" y="3850828"/>
                  </a:lnTo>
                  <a:lnTo>
                    <a:pt x="4188828" y="3800410"/>
                  </a:lnTo>
                  <a:lnTo>
                    <a:pt x="4185170" y="3750106"/>
                  </a:lnTo>
                  <a:lnTo>
                    <a:pt x="4180573" y="3699937"/>
                  </a:lnTo>
                  <a:lnTo>
                    <a:pt x="4175009" y="3649923"/>
                  </a:lnTo>
                  <a:lnTo>
                    <a:pt x="4168447" y="3600083"/>
                  </a:lnTo>
                  <a:lnTo>
                    <a:pt x="4160388" y="3547844"/>
                  </a:lnTo>
                  <a:lnTo>
                    <a:pt x="4151101" y="3495912"/>
                  </a:lnTo>
                  <a:lnTo>
                    <a:pt x="4140586" y="3444381"/>
                  </a:lnTo>
                  <a:lnTo>
                    <a:pt x="4128845" y="3393345"/>
                  </a:lnTo>
                  <a:lnTo>
                    <a:pt x="4115879" y="3342900"/>
                  </a:lnTo>
                  <a:lnTo>
                    <a:pt x="4101689" y="3293138"/>
                  </a:lnTo>
                  <a:lnTo>
                    <a:pt x="4086278" y="3244154"/>
                  </a:lnTo>
                  <a:lnTo>
                    <a:pt x="4069647" y="3196044"/>
                  </a:lnTo>
                  <a:lnTo>
                    <a:pt x="4051796" y="3148899"/>
                  </a:lnTo>
                  <a:lnTo>
                    <a:pt x="4032727" y="3102816"/>
                  </a:lnTo>
                  <a:lnTo>
                    <a:pt x="4012442" y="3057889"/>
                  </a:lnTo>
                  <a:lnTo>
                    <a:pt x="3990943" y="3014210"/>
                  </a:lnTo>
                  <a:lnTo>
                    <a:pt x="3968230" y="2971876"/>
                  </a:lnTo>
                  <a:lnTo>
                    <a:pt x="3944305" y="2930980"/>
                  </a:lnTo>
                  <a:lnTo>
                    <a:pt x="3919169" y="2891616"/>
                  </a:lnTo>
                  <a:lnTo>
                    <a:pt x="3892824" y="2853878"/>
                  </a:lnTo>
                  <a:lnTo>
                    <a:pt x="3865271" y="2817862"/>
                  </a:lnTo>
                  <a:lnTo>
                    <a:pt x="3836512" y="2783660"/>
                  </a:lnTo>
                  <a:lnTo>
                    <a:pt x="3806548" y="2751368"/>
                  </a:lnTo>
                  <a:lnTo>
                    <a:pt x="3772333" y="2718178"/>
                  </a:lnTo>
                  <a:lnTo>
                    <a:pt x="3737157" y="2687562"/>
                  </a:lnTo>
                  <a:lnTo>
                    <a:pt x="3701084" y="2659358"/>
                  </a:lnTo>
                  <a:lnTo>
                    <a:pt x="3664176" y="2633401"/>
                  </a:lnTo>
                  <a:lnTo>
                    <a:pt x="3626498" y="2609530"/>
                  </a:lnTo>
                  <a:lnTo>
                    <a:pt x="3588112" y="2587582"/>
                  </a:lnTo>
                  <a:lnTo>
                    <a:pt x="3549083" y="2567393"/>
                  </a:lnTo>
                  <a:lnTo>
                    <a:pt x="3509473" y="2548802"/>
                  </a:lnTo>
                  <a:lnTo>
                    <a:pt x="3469346" y="2531643"/>
                  </a:lnTo>
                  <a:lnTo>
                    <a:pt x="3428766" y="2515756"/>
                  </a:lnTo>
                  <a:lnTo>
                    <a:pt x="3387795" y="2500977"/>
                  </a:lnTo>
                  <a:lnTo>
                    <a:pt x="3346498" y="2487143"/>
                  </a:lnTo>
                  <a:lnTo>
                    <a:pt x="3304937" y="2474091"/>
                  </a:lnTo>
                  <a:lnTo>
                    <a:pt x="3263176" y="2461659"/>
                  </a:lnTo>
                  <a:lnTo>
                    <a:pt x="3053594" y="2403085"/>
                  </a:lnTo>
                  <a:lnTo>
                    <a:pt x="3011966" y="2390947"/>
                  </a:lnTo>
                  <a:lnTo>
                    <a:pt x="2970582" y="2378289"/>
                  </a:lnTo>
                  <a:lnTo>
                    <a:pt x="2929505" y="2364946"/>
                  </a:lnTo>
                  <a:lnTo>
                    <a:pt x="2888800" y="2350757"/>
                  </a:lnTo>
                  <a:lnTo>
                    <a:pt x="2848528" y="2335559"/>
                  </a:lnTo>
                  <a:lnTo>
                    <a:pt x="2808755" y="2319187"/>
                  </a:lnTo>
                  <a:lnTo>
                    <a:pt x="2769542" y="2301480"/>
                  </a:lnTo>
                  <a:lnTo>
                    <a:pt x="2730954" y="2282275"/>
                  </a:lnTo>
                  <a:lnTo>
                    <a:pt x="2693054" y="2261409"/>
                  </a:lnTo>
                  <a:lnTo>
                    <a:pt x="2655906" y="2238718"/>
                  </a:lnTo>
                  <a:lnTo>
                    <a:pt x="2619572" y="2214041"/>
                  </a:lnTo>
                  <a:lnTo>
                    <a:pt x="2584117" y="2187213"/>
                  </a:lnTo>
                  <a:lnTo>
                    <a:pt x="2549604" y="2158072"/>
                  </a:lnTo>
                  <a:lnTo>
                    <a:pt x="2516095" y="2126456"/>
                  </a:lnTo>
                  <a:lnTo>
                    <a:pt x="2483655" y="2092201"/>
                  </a:lnTo>
                  <a:lnTo>
                    <a:pt x="2452347" y="2055145"/>
                  </a:lnTo>
                  <a:lnTo>
                    <a:pt x="2422235" y="2015123"/>
                  </a:lnTo>
                  <a:lnTo>
                    <a:pt x="2395825" y="1975815"/>
                  </a:lnTo>
                  <a:lnTo>
                    <a:pt x="2371068" y="1934849"/>
                  </a:lnTo>
                  <a:lnTo>
                    <a:pt x="2347834" y="1892358"/>
                  </a:lnTo>
                  <a:lnTo>
                    <a:pt x="2325988" y="1848470"/>
                  </a:lnTo>
                  <a:lnTo>
                    <a:pt x="2305399" y="1803317"/>
                  </a:lnTo>
                  <a:lnTo>
                    <a:pt x="2285934" y="1757028"/>
                  </a:lnTo>
                  <a:lnTo>
                    <a:pt x="2267460" y="1709733"/>
                  </a:lnTo>
                  <a:lnTo>
                    <a:pt x="2249846" y="1661563"/>
                  </a:lnTo>
                  <a:lnTo>
                    <a:pt x="2232958" y="1612649"/>
                  </a:lnTo>
                  <a:lnTo>
                    <a:pt x="2216665" y="1563119"/>
                  </a:lnTo>
                  <a:lnTo>
                    <a:pt x="2200833" y="1513105"/>
                  </a:lnTo>
                  <a:lnTo>
                    <a:pt x="2185330" y="1462737"/>
                  </a:lnTo>
                  <a:lnTo>
                    <a:pt x="2170024" y="1412145"/>
                  </a:lnTo>
                  <a:lnTo>
                    <a:pt x="2154783" y="1361459"/>
                  </a:lnTo>
                  <a:lnTo>
                    <a:pt x="2139473" y="1310809"/>
                  </a:lnTo>
                  <a:lnTo>
                    <a:pt x="2123962" y="1260325"/>
                  </a:lnTo>
                  <a:lnTo>
                    <a:pt x="2108118" y="1210139"/>
                  </a:lnTo>
                  <a:lnTo>
                    <a:pt x="2091809" y="1160379"/>
                  </a:lnTo>
                  <a:lnTo>
                    <a:pt x="2074901" y="1111177"/>
                  </a:lnTo>
                  <a:lnTo>
                    <a:pt x="2057262" y="1062662"/>
                  </a:lnTo>
                  <a:lnTo>
                    <a:pt x="2036906" y="1010390"/>
                  </a:lnTo>
                  <a:lnTo>
                    <a:pt x="2015411" y="959077"/>
                  </a:lnTo>
                  <a:lnTo>
                    <a:pt x="1992808" y="908753"/>
                  </a:lnTo>
                  <a:lnTo>
                    <a:pt x="1969126" y="859449"/>
                  </a:lnTo>
                  <a:lnTo>
                    <a:pt x="1944395" y="811194"/>
                  </a:lnTo>
                  <a:lnTo>
                    <a:pt x="1918646" y="764019"/>
                  </a:lnTo>
                  <a:lnTo>
                    <a:pt x="1891908" y="717955"/>
                  </a:lnTo>
                  <a:lnTo>
                    <a:pt x="1864210" y="673030"/>
                  </a:lnTo>
                  <a:lnTo>
                    <a:pt x="1835584" y="629276"/>
                  </a:lnTo>
                  <a:lnTo>
                    <a:pt x="1806057" y="586723"/>
                  </a:lnTo>
                  <a:lnTo>
                    <a:pt x="1775661" y="545401"/>
                  </a:lnTo>
                  <a:lnTo>
                    <a:pt x="1744426" y="505340"/>
                  </a:lnTo>
                  <a:lnTo>
                    <a:pt x="1712380" y="466570"/>
                  </a:lnTo>
                  <a:lnTo>
                    <a:pt x="1679554" y="429122"/>
                  </a:lnTo>
                  <a:lnTo>
                    <a:pt x="1645978" y="393025"/>
                  </a:lnTo>
                  <a:lnTo>
                    <a:pt x="1611682" y="358310"/>
                  </a:lnTo>
                  <a:lnTo>
                    <a:pt x="1576695" y="325008"/>
                  </a:lnTo>
                  <a:lnTo>
                    <a:pt x="1541047" y="293148"/>
                  </a:lnTo>
                  <a:lnTo>
                    <a:pt x="1504768" y="262760"/>
                  </a:lnTo>
                  <a:lnTo>
                    <a:pt x="1467889" y="233876"/>
                  </a:lnTo>
                  <a:lnTo>
                    <a:pt x="1430438" y="206524"/>
                  </a:lnTo>
                  <a:lnTo>
                    <a:pt x="1392446" y="180735"/>
                  </a:lnTo>
                  <a:lnTo>
                    <a:pt x="1353942" y="156540"/>
                  </a:lnTo>
                  <a:lnTo>
                    <a:pt x="1314956" y="133969"/>
                  </a:lnTo>
                  <a:lnTo>
                    <a:pt x="1275519" y="113051"/>
                  </a:lnTo>
                  <a:lnTo>
                    <a:pt x="1235659" y="93817"/>
                  </a:lnTo>
                  <a:lnTo>
                    <a:pt x="1195408" y="76298"/>
                  </a:lnTo>
                  <a:lnTo>
                    <a:pt x="1154794" y="60523"/>
                  </a:lnTo>
                  <a:lnTo>
                    <a:pt x="1113848" y="46523"/>
                  </a:lnTo>
                  <a:lnTo>
                    <a:pt x="1072599" y="34327"/>
                  </a:lnTo>
                  <a:lnTo>
                    <a:pt x="1031077" y="23967"/>
                  </a:lnTo>
                  <a:lnTo>
                    <a:pt x="986461" y="14954"/>
                  </a:lnTo>
                  <a:lnTo>
                    <a:pt x="941681" y="8070"/>
                  </a:lnTo>
                  <a:lnTo>
                    <a:pt x="896781" y="3295"/>
                  </a:lnTo>
                  <a:lnTo>
                    <a:pt x="851803" y="612"/>
                  </a:lnTo>
                  <a:lnTo>
                    <a:pt x="806791" y="0"/>
                  </a:lnTo>
                  <a:close/>
                </a:path>
              </a:pathLst>
            </a:custGeom>
            <a:solidFill>
              <a:srgbClr val="EEEDF3"/>
            </a:solidFill>
            <a:ln w="0">
              <a:noFill/>
            </a:ln>
          </p:spPr>
          <p:style>
            <a:lnRef idx="0">
              <a:scrgbClr r="0" g="0" b="0"/>
            </a:lnRef>
            <a:fillRef idx="0">
              <a:scrgbClr r="0" g="0" b="0"/>
            </a:fillRef>
            <a:effectRef idx="0">
              <a:scrgbClr r="0" g="0" b="0"/>
            </a:effectRef>
            <a:fontRef idx="minor"/>
          </p:style>
        </p:sp>
        <p:pic>
          <p:nvPicPr>
            <p:cNvPr id="627" name="object 6"/>
            <p:cNvPicPr/>
            <p:nvPr/>
          </p:nvPicPr>
          <p:blipFill>
            <a:blip r:embed="rId2"/>
            <a:stretch/>
          </p:blipFill>
          <p:spPr>
            <a:xfrm>
              <a:off x="2995200" y="3340080"/>
              <a:ext cx="7062480" cy="4431600"/>
            </a:xfrm>
            <a:prstGeom prst="rect">
              <a:avLst/>
            </a:prstGeom>
            <a:ln w="0">
              <a:noFill/>
            </a:ln>
          </p:spPr>
        </p:pic>
        <p:sp>
          <p:nvSpPr>
            <p:cNvPr id="628" name="object 7"/>
            <p:cNvSpPr/>
            <p:nvPr/>
          </p:nvSpPr>
          <p:spPr>
            <a:xfrm>
              <a:off x="1267920" y="3300840"/>
              <a:ext cx="2354400" cy="437400"/>
            </a:xfrm>
            <a:custGeom>
              <a:avLst/>
              <a:gdLst/>
              <a:ahLst/>
              <a:cxnLst/>
              <a:rect l="l" t="t" r="r" b="b"/>
              <a:pathLst>
                <a:path w="2355215" h="438150">
                  <a:moveTo>
                    <a:pt x="2177186" y="0"/>
                  </a:moveTo>
                  <a:lnTo>
                    <a:pt x="177965" y="0"/>
                  </a:lnTo>
                  <a:lnTo>
                    <a:pt x="130796" y="6384"/>
                  </a:lnTo>
                  <a:lnTo>
                    <a:pt x="88324" y="24384"/>
                  </a:lnTo>
                  <a:lnTo>
                    <a:pt x="52277" y="52271"/>
                  </a:lnTo>
                  <a:lnTo>
                    <a:pt x="24388" y="88314"/>
                  </a:lnTo>
                  <a:lnTo>
                    <a:pt x="6385" y="130785"/>
                  </a:lnTo>
                  <a:lnTo>
                    <a:pt x="0" y="177952"/>
                  </a:lnTo>
                  <a:lnTo>
                    <a:pt x="0" y="260159"/>
                  </a:lnTo>
                  <a:lnTo>
                    <a:pt x="6385" y="307327"/>
                  </a:lnTo>
                  <a:lnTo>
                    <a:pt x="24388" y="349800"/>
                  </a:lnTo>
                  <a:lnTo>
                    <a:pt x="52277" y="385846"/>
                  </a:lnTo>
                  <a:lnTo>
                    <a:pt x="88324" y="413736"/>
                  </a:lnTo>
                  <a:lnTo>
                    <a:pt x="130796" y="431739"/>
                  </a:lnTo>
                  <a:lnTo>
                    <a:pt x="177965" y="438124"/>
                  </a:lnTo>
                  <a:lnTo>
                    <a:pt x="2177186" y="438124"/>
                  </a:lnTo>
                  <a:lnTo>
                    <a:pt x="2224354" y="431739"/>
                  </a:lnTo>
                  <a:lnTo>
                    <a:pt x="2266827" y="413736"/>
                  </a:lnTo>
                  <a:lnTo>
                    <a:pt x="2302873" y="385846"/>
                  </a:lnTo>
                  <a:lnTo>
                    <a:pt x="2330763" y="349800"/>
                  </a:lnTo>
                  <a:lnTo>
                    <a:pt x="2348766" y="307327"/>
                  </a:lnTo>
                  <a:lnTo>
                    <a:pt x="2355151" y="260159"/>
                  </a:lnTo>
                  <a:lnTo>
                    <a:pt x="2355151" y="177952"/>
                  </a:lnTo>
                  <a:lnTo>
                    <a:pt x="2348766" y="130785"/>
                  </a:lnTo>
                  <a:lnTo>
                    <a:pt x="2330763" y="88314"/>
                  </a:lnTo>
                  <a:lnTo>
                    <a:pt x="2302873" y="52271"/>
                  </a:lnTo>
                  <a:lnTo>
                    <a:pt x="2266827" y="24384"/>
                  </a:lnTo>
                  <a:lnTo>
                    <a:pt x="2224354" y="6384"/>
                  </a:lnTo>
                  <a:lnTo>
                    <a:pt x="2177186"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629" name="PlaceHolder 1"/>
          <p:cNvSpPr>
            <a:spLocks noGrp="1"/>
          </p:cNvSpPr>
          <p:nvPr>
            <p:ph type="title"/>
          </p:nvPr>
        </p:nvSpPr>
        <p:spPr>
          <a:xfrm>
            <a:off x="1179360" y="1033560"/>
            <a:ext cx="4735080" cy="2024280"/>
          </a:xfrm>
          <a:prstGeom prst="rect">
            <a:avLst/>
          </a:prstGeom>
          <a:noFill/>
          <a:ln w="0">
            <a:noFill/>
          </a:ln>
        </p:spPr>
        <p:txBody>
          <a:bodyPr lIns="0" tIns="12600" rIns="0" bIns="0" anchor="t">
            <a:noAutofit/>
          </a:bodyPr>
          <a:lstStyle/>
          <a:p>
            <a:pPr marL="12600">
              <a:lnSpc>
                <a:spcPts val="7920"/>
              </a:lnSpc>
              <a:spcBef>
                <a:spcPts val="99"/>
              </a:spcBef>
              <a:buNone/>
            </a:pPr>
            <a:r>
              <a:rPr lang="el-GR" sz="7200" b="0" strike="noStrike" spc="525">
                <a:solidFill>
                  <a:srgbClr val="1D1D1B"/>
                </a:solidFill>
                <a:latin typeface="Trebuchet MS"/>
              </a:rPr>
              <a:t>Ορισμός &amp; Θεωρία</a:t>
            </a:r>
            <a:endParaRPr lang="el-GR" sz="7200" b="0" strike="noStrike" spc="-1">
              <a:latin typeface="Arial"/>
            </a:endParaRPr>
          </a:p>
        </p:txBody>
      </p:sp>
      <p:sp>
        <p:nvSpPr>
          <p:cNvPr id="630" name="object 9"/>
          <p:cNvSpPr/>
          <p:nvPr/>
        </p:nvSpPr>
        <p:spPr>
          <a:xfrm>
            <a:off x="1280880" y="3324960"/>
            <a:ext cx="3915360" cy="25722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60560">
              <a:lnSpc>
                <a:spcPct val="100000"/>
              </a:lnSpc>
              <a:spcBef>
                <a:spcPts val="99"/>
              </a:spcBef>
              <a:buNone/>
            </a:pPr>
            <a:r>
              <a:rPr lang="el-GR" sz="2100" b="1" strike="noStrike" spc="109">
                <a:solidFill>
                  <a:srgbClr val="EEEDF3"/>
                </a:solidFill>
                <a:latin typeface="Trebuchet MS"/>
                <a:ea typeface="DejaVu Sans"/>
              </a:rPr>
              <a:t>MODULE</a:t>
            </a:r>
            <a:r>
              <a:rPr lang="el-GR" sz="2100" b="1" strike="noStrike" spc="-75">
                <a:solidFill>
                  <a:srgbClr val="EEEDF3"/>
                </a:solidFill>
                <a:latin typeface="Trebuchet MS"/>
                <a:ea typeface="DejaVu Sans"/>
              </a:rPr>
              <a:t> </a:t>
            </a:r>
            <a:r>
              <a:rPr lang="el-GR" sz="2100" b="1" strike="noStrike" spc="-66">
                <a:solidFill>
                  <a:srgbClr val="EEEDF3"/>
                </a:solidFill>
                <a:latin typeface="Trebuchet MS"/>
                <a:ea typeface="DejaVu Sans"/>
              </a:rPr>
              <a:t>4</a:t>
            </a:r>
            <a:endParaRPr lang="el-GR" sz="2100" b="0" strike="noStrike" spc="-1">
              <a:latin typeface="Arial"/>
            </a:endParaRPr>
          </a:p>
          <a:p>
            <a:pPr marL="12600">
              <a:lnSpc>
                <a:spcPct val="100000"/>
              </a:lnSpc>
              <a:spcBef>
                <a:spcPts val="2160"/>
              </a:spcBef>
              <a:buNone/>
            </a:pPr>
            <a:r>
              <a:rPr lang="el-GR" sz="2400" b="0" strike="noStrike" spc="-1">
                <a:solidFill>
                  <a:srgbClr val="1D1D1B"/>
                </a:solidFill>
                <a:latin typeface="Trebuchet MS"/>
                <a:ea typeface="DejaVu Sans"/>
              </a:rPr>
              <a:t>ΑΝΘΡΩΠΙΝΟ ΔΥΝΑΜΙΚΟ</a:t>
            </a:r>
            <a:endParaRPr lang="el-GR" sz="2400" b="0" strike="noStrike" spc="-1">
              <a:latin typeface="Arial"/>
            </a:endParaRPr>
          </a:p>
          <a:p>
            <a:pPr marL="12600">
              <a:lnSpc>
                <a:spcPts val="2489"/>
              </a:lnSpc>
              <a:spcBef>
                <a:spcPts val="1321"/>
              </a:spcBef>
              <a:buNone/>
            </a:pPr>
            <a:r>
              <a:rPr lang="el-GR" sz="2400" b="1" i="1" strike="noStrike" spc="-1">
                <a:solidFill>
                  <a:srgbClr val="1D1D1B"/>
                </a:solidFill>
                <a:latin typeface="Trebuchet MS"/>
                <a:ea typeface="DejaVu Sans"/>
              </a:rPr>
              <a:t>Πόροι για την ιδέα σας:</a:t>
            </a:r>
            <a:endParaRPr lang="el-GR" sz="2400" b="0" strike="noStrike" spc="-1">
              <a:latin typeface="Arial"/>
            </a:endParaRPr>
          </a:p>
          <a:p>
            <a:pPr marL="12600">
              <a:lnSpc>
                <a:spcPts val="2489"/>
              </a:lnSpc>
              <a:spcBef>
                <a:spcPts val="1321"/>
              </a:spcBef>
              <a:buNone/>
            </a:pPr>
            <a:r>
              <a:rPr lang="el-GR" sz="2400" b="1" i="1" strike="noStrike" spc="-1">
                <a:solidFill>
                  <a:srgbClr val="1D1D1B"/>
                </a:solidFill>
                <a:latin typeface="Trebuchet MS"/>
                <a:ea typeface="DejaVu Sans"/>
              </a:rPr>
              <a:t>Πώς να λάβετε την υποστήριξη που χρειάζεστε</a:t>
            </a:r>
            <a:endParaRPr lang="el-GR" sz="2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1" name="object 2"/>
          <p:cNvGrpSpPr/>
          <p:nvPr/>
        </p:nvGrpSpPr>
        <p:grpSpPr>
          <a:xfrm>
            <a:off x="0" y="0"/>
            <a:ext cx="10057680" cy="7772040"/>
            <a:chOff x="0" y="0"/>
            <a:chExt cx="10057680" cy="7772040"/>
          </a:xfrm>
        </p:grpSpPr>
        <p:pic>
          <p:nvPicPr>
            <p:cNvPr id="632" name="object 3"/>
            <p:cNvPicPr/>
            <p:nvPr/>
          </p:nvPicPr>
          <p:blipFill>
            <a:blip r:embed="rId2"/>
            <a:stretch/>
          </p:blipFill>
          <p:spPr>
            <a:xfrm>
              <a:off x="0" y="0"/>
              <a:ext cx="10057680" cy="5405400"/>
            </a:xfrm>
            <a:prstGeom prst="rect">
              <a:avLst/>
            </a:prstGeom>
            <a:ln w="0">
              <a:noFill/>
            </a:ln>
          </p:spPr>
        </p:pic>
        <p:sp>
          <p:nvSpPr>
            <p:cNvPr id="633" name="object 4"/>
            <p:cNvSpPr/>
            <p:nvPr/>
          </p:nvSpPr>
          <p:spPr>
            <a:xfrm>
              <a:off x="0" y="5196600"/>
              <a:ext cx="10057680" cy="2575440"/>
            </a:xfrm>
            <a:custGeom>
              <a:avLst/>
              <a:gdLst/>
              <a:ahLst/>
              <a:cxnLst/>
              <a:rect l="l" t="t" r="r" b="b"/>
              <a:pathLst>
                <a:path w="10058400" h="2576195">
                  <a:moveTo>
                    <a:pt x="10058400" y="0"/>
                  </a:moveTo>
                  <a:lnTo>
                    <a:pt x="0" y="0"/>
                  </a:lnTo>
                  <a:lnTo>
                    <a:pt x="0" y="2575737"/>
                  </a:lnTo>
                  <a:lnTo>
                    <a:pt x="10058400" y="2575737"/>
                  </a:lnTo>
                  <a:lnTo>
                    <a:pt x="10058400" y="0"/>
                  </a:lnTo>
                  <a:close/>
                </a:path>
              </a:pathLst>
            </a:custGeom>
            <a:solidFill>
              <a:srgbClr val="E3E1E2"/>
            </a:solidFill>
            <a:ln w="0">
              <a:noFill/>
            </a:ln>
          </p:spPr>
          <p:style>
            <a:lnRef idx="0">
              <a:scrgbClr r="0" g="0" b="0"/>
            </a:lnRef>
            <a:fillRef idx="0">
              <a:scrgbClr r="0" g="0" b="0"/>
            </a:fillRef>
            <a:effectRef idx="0">
              <a:scrgbClr r="0" g="0" b="0"/>
            </a:effectRef>
            <a:fontRef idx="minor"/>
          </p:style>
        </p:sp>
      </p:grpSp>
      <p:sp>
        <p:nvSpPr>
          <p:cNvPr id="634" name="object 5"/>
          <p:cNvSpPr/>
          <p:nvPr/>
        </p:nvSpPr>
        <p:spPr>
          <a:xfrm>
            <a:off x="720000" y="3783960"/>
            <a:ext cx="4154040" cy="34718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2400" b="0" strike="noStrike" spc="9">
                <a:solidFill>
                  <a:srgbClr val="1D1D1B"/>
                </a:solidFill>
                <a:latin typeface="Trebuchet MS"/>
                <a:ea typeface="DejaVu Sans"/>
              </a:rPr>
              <a:t>1.</a:t>
            </a:r>
            <a:r>
              <a:rPr lang="el-GR" sz="2400" b="0" strike="noStrike" spc="21">
                <a:solidFill>
                  <a:srgbClr val="1D1D1B"/>
                </a:solidFill>
                <a:latin typeface="Trebuchet MS"/>
                <a:ea typeface="DejaVu Sans"/>
              </a:rPr>
              <a:t> Είσαι τόσο καλός όσο οι άνθρωποι που προσέλαβες</a:t>
            </a:r>
            <a:endParaRPr lang="el-GR" sz="2400" b="0" strike="noStrike" spc="-1">
              <a:latin typeface="Arial"/>
            </a:endParaRPr>
          </a:p>
          <a:p>
            <a:pPr marL="12600">
              <a:lnSpc>
                <a:spcPct val="100000"/>
              </a:lnSpc>
              <a:spcBef>
                <a:spcPts val="2041"/>
              </a:spcBef>
              <a:buNone/>
            </a:pPr>
            <a:r>
              <a:rPr lang="el-GR" sz="1800" b="0" strike="noStrike" spc="-1">
                <a:solidFill>
                  <a:srgbClr val="1D1D1B"/>
                </a:solidFill>
                <a:latin typeface="Trebuchet MS"/>
                <a:ea typeface="DejaVu Sans"/>
              </a:rPr>
              <a:t>Ανεξάρτητα από το πόσο καλή είναι η επιχειρηματική σας ιδέα, το μάρκετινγκ, ο σχεδιασμός σας και όλα τα υπόλοιπα, οι υπάλληλοί σας είναι αυτοί που πρέπει να τα εφαρμόσουν όλα στην πράξη. Αν δεν έχετε τους κατάλληλους ανθρώπους που σχεδιάζουν τα προϊόντα σας και εκπροσωπούν την εταιρεία σας στους πελάτες σας, θα έχετε πρόβλημα.</a:t>
            </a:r>
            <a:endParaRPr lang="el-GR" sz="1800" b="0" strike="noStrike" spc="-1">
              <a:latin typeface="Arial"/>
            </a:endParaRPr>
          </a:p>
        </p:txBody>
      </p:sp>
      <p:sp>
        <p:nvSpPr>
          <p:cNvPr id="635" name="object 6"/>
          <p:cNvSpPr/>
          <p:nvPr/>
        </p:nvSpPr>
        <p:spPr>
          <a:xfrm>
            <a:off x="5546880" y="2340000"/>
            <a:ext cx="3866400" cy="5224320"/>
          </a:xfrm>
          <a:custGeom>
            <a:avLst/>
            <a:gdLst/>
            <a:ahLst/>
            <a:cxnLst/>
            <a:rect l="l" t="t" r="r" b="b"/>
            <a:pathLst>
              <a:path w="3867150" h="4405630">
                <a:moveTo>
                  <a:pt x="3400386" y="0"/>
                </a:moveTo>
                <a:lnTo>
                  <a:pt x="466559" y="0"/>
                </a:lnTo>
                <a:lnTo>
                  <a:pt x="419031" y="2420"/>
                </a:lnTo>
                <a:lnTo>
                  <a:pt x="372835" y="9522"/>
                </a:lnTo>
                <a:lnTo>
                  <a:pt x="328212" y="21067"/>
                </a:lnTo>
                <a:lnTo>
                  <a:pt x="285399" y="36815"/>
                </a:lnTo>
                <a:lnTo>
                  <a:pt x="244638" y="56527"/>
                </a:lnTo>
                <a:lnTo>
                  <a:pt x="206166" y="79964"/>
                </a:lnTo>
                <a:lnTo>
                  <a:pt x="170223" y="106886"/>
                </a:lnTo>
                <a:lnTo>
                  <a:pt x="137048" y="137055"/>
                </a:lnTo>
                <a:lnTo>
                  <a:pt x="106881" y="170231"/>
                </a:lnTo>
                <a:lnTo>
                  <a:pt x="79959" y="206175"/>
                </a:lnTo>
                <a:lnTo>
                  <a:pt x="56524" y="244648"/>
                </a:lnTo>
                <a:lnTo>
                  <a:pt x="36813" y="285410"/>
                </a:lnTo>
                <a:lnTo>
                  <a:pt x="21066" y="328223"/>
                </a:lnTo>
                <a:lnTo>
                  <a:pt x="9522" y="372847"/>
                </a:lnTo>
                <a:lnTo>
                  <a:pt x="2420" y="419043"/>
                </a:lnTo>
                <a:lnTo>
                  <a:pt x="0" y="466572"/>
                </a:lnTo>
                <a:lnTo>
                  <a:pt x="0" y="3938574"/>
                </a:lnTo>
                <a:lnTo>
                  <a:pt x="2420" y="3986101"/>
                </a:lnTo>
                <a:lnTo>
                  <a:pt x="9522" y="4032295"/>
                </a:lnTo>
                <a:lnTo>
                  <a:pt x="21066" y="4076917"/>
                </a:lnTo>
                <a:lnTo>
                  <a:pt x="36813" y="4119729"/>
                </a:lnTo>
                <a:lnTo>
                  <a:pt x="56524" y="4160490"/>
                </a:lnTo>
                <a:lnTo>
                  <a:pt x="79959" y="4198962"/>
                </a:lnTo>
                <a:lnTo>
                  <a:pt x="106881" y="4234905"/>
                </a:lnTo>
                <a:lnTo>
                  <a:pt x="137048" y="4268081"/>
                </a:lnTo>
                <a:lnTo>
                  <a:pt x="170223" y="4298249"/>
                </a:lnTo>
                <a:lnTo>
                  <a:pt x="206166" y="4325171"/>
                </a:lnTo>
                <a:lnTo>
                  <a:pt x="244638" y="4348607"/>
                </a:lnTo>
                <a:lnTo>
                  <a:pt x="285399" y="4368319"/>
                </a:lnTo>
                <a:lnTo>
                  <a:pt x="328212" y="4384067"/>
                </a:lnTo>
                <a:lnTo>
                  <a:pt x="372835" y="4395611"/>
                </a:lnTo>
                <a:lnTo>
                  <a:pt x="419031" y="4402714"/>
                </a:lnTo>
                <a:lnTo>
                  <a:pt x="466559" y="4405134"/>
                </a:lnTo>
                <a:lnTo>
                  <a:pt x="3400386" y="4405134"/>
                </a:lnTo>
                <a:lnTo>
                  <a:pt x="3447915" y="4402714"/>
                </a:lnTo>
                <a:lnTo>
                  <a:pt x="3494111" y="4395611"/>
                </a:lnTo>
                <a:lnTo>
                  <a:pt x="3538734" y="4384067"/>
                </a:lnTo>
                <a:lnTo>
                  <a:pt x="3581546" y="4368319"/>
                </a:lnTo>
                <a:lnTo>
                  <a:pt x="3622308" y="4348607"/>
                </a:lnTo>
                <a:lnTo>
                  <a:pt x="3660780" y="4325171"/>
                </a:lnTo>
                <a:lnTo>
                  <a:pt x="3696723" y="4298249"/>
                </a:lnTo>
                <a:lnTo>
                  <a:pt x="3729897" y="4268081"/>
                </a:lnTo>
                <a:lnTo>
                  <a:pt x="3760065" y="4234905"/>
                </a:lnTo>
                <a:lnTo>
                  <a:pt x="3786986" y="4198962"/>
                </a:lnTo>
                <a:lnTo>
                  <a:pt x="3810422" y="4160490"/>
                </a:lnTo>
                <a:lnTo>
                  <a:pt x="3830133" y="4119729"/>
                </a:lnTo>
                <a:lnTo>
                  <a:pt x="3845880" y="4076917"/>
                </a:lnTo>
                <a:lnTo>
                  <a:pt x="3857424" y="4032295"/>
                </a:lnTo>
                <a:lnTo>
                  <a:pt x="3864526" y="3986101"/>
                </a:lnTo>
                <a:lnTo>
                  <a:pt x="3866946" y="3938574"/>
                </a:lnTo>
                <a:lnTo>
                  <a:pt x="3866946" y="466572"/>
                </a:lnTo>
                <a:lnTo>
                  <a:pt x="3864526" y="419043"/>
                </a:lnTo>
                <a:lnTo>
                  <a:pt x="3857424" y="372847"/>
                </a:lnTo>
                <a:lnTo>
                  <a:pt x="3845880" y="328223"/>
                </a:lnTo>
                <a:lnTo>
                  <a:pt x="3830133" y="285410"/>
                </a:lnTo>
                <a:lnTo>
                  <a:pt x="3810422" y="244648"/>
                </a:lnTo>
                <a:lnTo>
                  <a:pt x="3786986" y="206175"/>
                </a:lnTo>
                <a:lnTo>
                  <a:pt x="3760065" y="170231"/>
                </a:lnTo>
                <a:lnTo>
                  <a:pt x="3729897" y="137055"/>
                </a:lnTo>
                <a:lnTo>
                  <a:pt x="3696723" y="106886"/>
                </a:lnTo>
                <a:lnTo>
                  <a:pt x="3660780" y="79964"/>
                </a:lnTo>
                <a:lnTo>
                  <a:pt x="3622308" y="56527"/>
                </a:lnTo>
                <a:lnTo>
                  <a:pt x="3581546" y="36815"/>
                </a:lnTo>
                <a:lnTo>
                  <a:pt x="3538734" y="21067"/>
                </a:lnTo>
                <a:lnTo>
                  <a:pt x="3494111" y="9522"/>
                </a:lnTo>
                <a:lnTo>
                  <a:pt x="3447915" y="2420"/>
                </a:lnTo>
                <a:lnTo>
                  <a:pt x="3400386"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636" name="PlaceHolder 1"/>
          <p:cNvSpPr>
            <a:spLocks noGrp="1"/>
          </p:cNvSpPr>
          <p:nvPr>
            <p:ph type="title"/>
          </p:nvPr>
        </p:nvSpPr>
        <p:spPr>
          <a:xfrm>
            <a:off x="5940000" y="2649960"/>
            <a:ext cx="3169800" cy="1310040"/>
          </a:xfrm>
          <a:prstGeom prst="rect">
            <a:avLst/>
          </a:prstGeom>
          <a:noFill/>
          <a:ln w="0">
            <a:noFill/>
          </a:ln>
        </p:spPr>
        <p:txBody>
          <a:bodyPr lIns="0" tIns="12600" rIns="0" bIns="0" anchor="t">
            <a:noAutofit/>
          </a:bodyPr>
          <a:lstStyle/>
          <a:p>
            <a:pPr marL="12600">
              <a:lnSpc>
                <a:spcPct val="100000"/>
              </a:lnSpc>
              <a:spcBef>
                <a:spcPts val="99"/>
              </a:spcBef>
              <a:buNone/>
            </a:pPr>
            <a:r>
              <a:rPr lang="el-GR" sz="2400" b="0" strike="noStrike" spc="151">
                <a:solidFill>
                  <a:srgbClr val="EEEDF3"/>
                </a:solidFill>
                <a:latin typeface="Trebuchet MS"/>
              </a:rPr>
              <a:t>Οι αποτελεσματικές προσλήψεις ξεκινούν με:</a:t>
            </a:r>
            <a:endParaRPr lang="el-GR" sz="2400" b="0" strike="noStrike" spc="-1">
              <a:latin typeface="Arial"/>
            </a:endParaRPr>
          </a:p>
        </p:txBody>
      </p:sp>
      <p:sp>
        <p:nvSpPr>
          <p:cNvPr id="637" name="object 8"/>
          <p:cNvSpPr/>
          <p:nvPr/>
        </p:nvSpPr>
        <p:spPr>
          <a:xfrm>
            <a:off x="5940000" y="4140000"/>
            <a:ext cx="3060000" cy="32011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a:lnSpc>
                <a:spcPct val="100000"/>
              </a:lnSpc>
              <a:spcBef>
                <a:spcPts val="99"/>
              </a:spcBef>
              <a:buNone/>
              <a:tabLst>
                <a:tab pos="267480" algn="l"/>
              </a:tabLst>
            </a:pPr>
            <a:r>
              <a:rPr lang="el-GR" sz="1600" b="0" strike="noStrike" spc="-1">
                <a:solidFill>
                  <a:srgbClr val="EEEDF3"/>
                </a:solidFill>
                <a:latin typeface="Trebuchet MS"/>
                <a:ea typeface="DejaVu Sans"/>
              </a:rPr>
              <a:t>- μια σαφή περιγραφή της θέσης εργασίας, η οποία να διαφημίζει τη θέση εργασίας, να μην αποκλείει άσκοπα καλά υποψήφια άτομα και να αναρτάται στα σωστά σημεία.</a:t>
            </a:r>
            <a:endParaRPr lang="el-GR" sz="1600" b="0" strike="noStrike" spc="-1">
              <a:latin typeface="Arial"/>
            </a:endParaRPr>
          </a:p>
          <a:p>
            <a:pPr>
              <a:lnSpc>
                <a:spcPct val="100000"/>
              </a:lnSpc>
              <a:spcBef>
                <a:spcPts val="99"/>
              </a:spcBef>
              <a:buNone/>
              <a:tabLst>
                <a:tab pos="267480" algn="l"/>
              </a:tabLst>
            </a:pPr>
            <a:endParaRPr lang="el-GR" sz="1600" b="0" strike="noStrike" spc="-1">
              <a:latin typeface="Arial"/>
            </a:endParaRPr>
          </a:p>
          <a:p>
            <a:pPr>
              <a:lnSpc>
                <a:spcPct val="100000"/>
              </a:lnSpc>
              <a:spcBef>
                <a:spcPts val="99"/>
              </a:spcBef>
              <a:buNone/>
              <a:tabLst>
                <a:tab pos="267480" algn="l"/>
              </a:tabLst>
            </a:pPr>
            <a:r>
              <a:rPr lang="el-GR" sz="1600" b="0" strike="noStrike" spc="-1">
                <a:solidFill>
                  <a:srgbClr val="EEEDF3"/>
                </a:solidFill>
                <a:latin typeface="Trebuchet MS"/>
                <a:ea typeface="DejaVu Sans"/>
              </a:rPr>
              <a:t>- μια σωστή προετοιμασία για τη συνέντευξη, συμπεριλαμβανομένης της γνώσης του τι να ρωτήσετε και τι όχι, και να συγκεντρώσετε ένα ικανοποιητικό πακέτο μισθών.</a:t>
            </a:r>
            <a:endParaRPr lang="el-GR" sz="16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object 2"/>
          <p:cNvSpPr/>
          <p:nvPr/>
        </p:nvSpPr>
        <p:spPr>
          <a:xfrm>
            <a:off x="820080" y="4222440"/>
            <a:ext cx="2959920" cy="11095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2400" b="0" strike="noStrike" spc="9">
                <a:solidFill>
                  <a:srgbClr val="1D1D1B"/>
                </a:solidFill>
                <a:latin typeface="Trebuchet MS"/>
                <a:ea typeface="DejaVu Sans"/>
              </a:rPr>
              <a:t>2. Μεριμνώντας για την ασφάλεια των εργαζομένων</a:t>
            </a:r>
            <a:endParaRPr lang="el-GR" sz="2400" b="0" strike="noStrike" spc="-1">
              <a:latin typeface="Arial"/>
            </a:endParaRPr>
          </a:p>
        </p:txBody>
      </p:sp>
      <p:sp>
        <p:nvSpPr>
          <p:cNvPr id="639" name="object 3"/>
          <p:cNvSpPr/>
          <p:nvPr/>
        </p:nvSpPr>
        <p:spPr>
          <a:xfrm>
            <a:off x="820080" y="5400000"/>
            <a:ext cx="3679920" cy="8352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strike="noStrike" spc="-1">
                <a:solidFill>
                  <a:srgbClr val="1D1D1B"/>
                </a:solidFill>
                <a:latin typeface="Trebuchet MS"/>
                <a:ea typeface="DejaVu Sans"/>
              </a:rPr>
              <a:t>Είναι ξεκάθαρο ότι η ασφάλεια είναι η ύψιστη προτεραιότητα. Ο εργοδότης πρέπει:</a:t>
            </a:r>
            <a:endParaRPr lang="el-GR" sz="1800" b="0" strike="noStrike" spc="-1">
              <a:latin typeface="Arial"/>
            </a:endParaRPr>
          </a:p>
        </p:txBody>
      </p:sp>
      <p:grpSp>
        <p:nvGrpSpPr>
          <p:cNvPr id="640" name="object 4"/>
          <p:cNvGrpSpPr/>
          <p:nvPr/>
        </p:nvGrpSpPr>
        <p:grpSpPr>
          <a:xfrm>
            <a:off x="1177560" y="259560"/>
            <a:ext cx="7782840" cy="5038920"/>
            <a:chOff x="1177560" y="259560"/>
            <a:chExt cx="7782840" cy="5038920"/>
          </a:xfrm>
        </p:grpSpPr>
        <p:sp>
          <p:nvSpPr>
            <p:cNvPr id="641" name="object 5"/>
            <p:cNvSpPr/>
            <p:nvPr/>
          </p:nvSpPr>
          <p:spPr>
            <a:xfrm>
              <a:off x="3772800" y="1634040"/>
              <a:ext cx="902880" cy="1065600"/>
            </a:xfrm>
            <a:custGeom>
              <a:avLst/>
              <a:gdLst/>
              <a:ahLst/>
              <a:cxnLst/>
              <a:rect l="l" t="t" r="r" b="b"/>
              <a:pathLst>
                <a:path w="903604" h="1066164">
                  <a:moveTo>
                    <a:pt x="611476" y="0"/>
                  </a:moveTo>
                  <a:lnTo>
                    <a:pt x="446655" y="63216"/>
                  </a:lnTo>
                  <a:lnTo>
                    <a:pt x="269162" y="385905"/>
                  </a:lnTo>
                  <a:lnTo>
                    <a:pt x="0" y="1057123"/>
                  </a:lnTo>
                  <a:lnTo>
                    <a:pt x="117563" y="1065555"/>
                  </a:lnTo>
                  <a:lnTo>
                    <a:pt x="134369" y="1035883"/>
                  </a:lnTo>
                  <a:lnTo>
                    <a:pt x="154663" y="1005457"/>
                  </a:lnTo>
                  <a:lnTo>
                    <a:pt x="178138" y="974356"/>
                  </a:lnTo>
                  <a:lnTo>
                    <a:pt x="204490" y="942656"/>
                  </a:lnTo>
                  <a:lnTo>
                    <a:pt x="233410" y="910433"/>
                  </a:lnTo>
                  <a:lnTo>
                    <a:pt x="264593" y="877765"/>
                  </a:lnTo>
                  <a:lnTo>
                    <a:pt x="297733" y="844727"/>
                  </a:lnTo>
                  <a:lnTo>
                    <a:pt x="332523" y="811396"/>
                  </a:lnTo>
                  <a:lnTo>
                    <a:pt x="368657" y="777850"/>
                  </a:lnTo>
                  <a:lnTo>
                    <a:pt x="405828" y="744164"/>
                  </a:lnTo>
                  <a:lnTo>
                    <a:pt x="443731" y="710416"/>
                  </a:lnTo>
                  <a:lnTo>
                    <a:pt x="596529" y="576328"/>
                  </a:lnTo>
                  <a:lnTo>
                    <a:pt x="633493" y="543416"/>
                  </a:lnTo>
                  <a:lnTo>
                    <a:pt x="669351" y="510901"/>
                  </a:lnTo>
                  <a:lnTo>
                    <a:pt x="703796" y="478860"/>
                  </a:lnTo>
                  <a:lnTo>
                    <a:pt x="736521" y="447369"/>
                  </a:lnTo>
                  <a:lnTo>
                    <a:pt x="767221" y="416505"/>
                  </a:lnTo>
                  <a:lnTo>
                    <a:pt x="795589" y="386344"/>
                  </a:lnTo>
                  <a:lnTo>
                    <a:pt x="821319" y="356964"/>
                  </a:lnTo>
                  <a:lnTo>
                    <a:pt x="863639" y="300852"/>
                  </a:lnTo>
                  <a:lnTo>
                    <a:pt x="891730" y="248780"/>
                  </a:lnTo>
                  <a:lnTo>
                    <a:pt x="903142" y="201362"/>
                  </a:lnTo>
                  <a:lnTo>
                    <a:pt x="901828" y="179590"/>
                  </a:lnTo>
                  <a:lnTo>
                    <a:pt x="895425" y="159211"/>
                  </a:lnTo>
                  <a:lnTo>
                    <a:pt x="883626" y="140302"/>
                  </a:lnTo>
                  <a:lnTo>
                    <a:pt x="866127" y="122940"/>
                  </a:lnTo>
                  <a:lnTo>
                    <a:pt x="842619" y="107201"/>
                  </a:lnTo>
                  <a:lnTo>
                    <a:pt x="611476" y="0"/>
                  </a:lnTo>
                  <a:close/>
                </a:path>
              </a:pathLst>
            </a:custGeom>
            <a:solidFill>
              <a:srgbClr val="DCE396"/>
            </a:solidFill>
            <a:ln w="0">
              <a:noFill/>
            </a:ln>
          </p:spPr>
          <p:style>
            <a:lnRef idx="0">
              <a:scrgbClr r="0" g="0" b="0"/>
            </a:lnRef>
            <a:fillRef idx="0">
              <a:scrgbClr r="0" g="0" b="0"/>
            </a:fillRef>
            <a:effectRef idx="0">
              <a:scrgbClr r="0" g="0" b="0"/>
            </a:effectRef>
            <a:fontRef idx="minor"/>
          </p:style>
        </p:sp>
        <p:sp>
          <p:nvSpPr>
            <p:cNvPr id="642" name="object 6"/>
            <p:cNvSpPr/>
            <p:nvPr/>
          </p:nvSpPr>
          <p:spPr>
            <a:xfrm>
              <a:off x="3841560" y="2009520"/>
              <a:ext cx="1261800" cy="771480"/>
            </a:xfrm>
            <a:custGeom>
              <a:avLst/>
              <a:gdLst/>
              <a:ahLst/>
              <a:cxnLst/>
              <a:rect l="l" t="t" r="r" b="b"/>
              <a:pathLst>
                <a:path w="1262379" h="772160">
                  <a:moveTo>
                    <a:pt x="514658" y="0"/>
                  </a:moveTo>
                  <a:lnTo>
                    <a:pt x="338521" y="38923"/>
                  </a:lnTo>
                  <a:lnTo>
                    <a:pt x="204873" y="170630"/>
                  </a:lnTo>
                  <a:lnTo>
                    <a:pt x="42225" y="434497"/>
                  </a:lnTo>
                  <a:lnTo>
                    <a:pt x="25701" y="488177"/>
                  </a:lnTo>
                  <a:lnTo>
                    <a:pt x="0" y="597601"/>
                  </a:lnTo>
                  <a:lnTo>
                    <a:pt x="933" y="685344"/>
                  </a:lnTo>
                  <a:lnTo>
                    <a:pt x="64311" y="673981"/>
                  </a:lnTo>
                  <a:lnTo>
                    <a:pt x="85291" y="660714"/>
                  </a:lnTo>
                  <a:lnTo>
                    <a:pt x="109396" y="652136"/>
                  </a:lnTo>
                  <a:lnTo>
                    <a:pt x="136478" y="647781"/>
                  </a:lnTo>
                  <a:lnTo>
                    <a:pt x="166388" y="647183"/>
                  </a:lnTo>
                  <a:lnTo>
                    <a:pt x="198979" y="649874"/>
                  </a:lnTo>
                  <a:lnTo>
                    <a:pt x="271609" y="663260"/>
                  </a:lnTo>
                  <a:lnTo>
                    <a:pt x="311352" y="673023"/>
                  </a:lnTo>
                  <a:lnTo>
                    <a:pt x="353184" y="684210"/>
                  </a:lnTo>
                  <a:lnTo>
                    <a:pt x="442518" y="708991"/>
                  </a:lnTo>
                  <a:lnTo>
                    <a:pt x="489725" y="721653"/>
                  </a:lnTo>
                  <a:lnTo>
                    <a:pt x="538428" y="733874"/>
                  </a:lnTo>
                  <a:lnTo>
                    <a:pt x="588478" y="745188"/>
                  </a:lnTo>
                  <a:lnTo>
                    <a:pt x="639727" y="755128"/>
                  </a:lnTo>
                  <a:lnTo>
                    <a:pt x="692028" y="763228"/>
                  </a:lnTo>
                  <a:lnTo>
                    <a:pt x="745232" y="769021"/>
                  </a:lnTo>
                  <a:lnTo>
                    <a:pt x="799191" y="772042"/>
                  </a:lnTo>
                  <a:lnTo>
                    <a:pt x="853757" y="771823"/>
                  </a:lnTo>
                  <a:lnTo>
                    <a:pt x="908783" y="767899"/>
                  </a:lnTo>
                  <a:lnTo>
                    <a:pt x="964119" y="759803"/>
                  </a:lnTo>
                  <a:lnTo>
                    <a:pt x="1019617" y="747069"/>
                  </a:lnTo>
                  <a:lnTo>
                    <a:pt x="1058564" y="734379"/>
                  </a:lnTo>
                  <a:lnTo>
                    <a:pt x="1093983" y="718768"/>
                  </a:lnTo>
                  <a:lnTo>
                    <a:pt x="1154387" y="679688"/>
                  </a:lnTo>
                  <a:lnTo>
                    <a:pt x="1201127" y="631640"/>
                  </a:lnTo>
                  <a:lnTo>
                    <a:pt x="1234503" y="576434"/>
                  </a:lnTo>
                  <a:lnTo>
                    <a:pt x="1254812" y="515881"/>
                  </a:lnTo>
                  <a:lnTo>
                    <a:pt x="1262351" y="451790"/>
                  </a:lnTo>
                  <a:lnTo>
                    <a:pt x="1261425" y="418984"/>
                  </a:lnTo>
                  <a:lnTo>
                    <a:pt x="1250370" y="352982"/>
                  </a:lnTo>
                  <a:lnTo>
                    <a:pt x="1227291" y="287967"/>
                  </a:lnTo>
                  <a:lnTo>
                    <a:pt x="1192485" y="225752"/>
                  </a:lnTo>
                  <a:lnTo>
                    <a:pt x="1146252" y="168144"/>
                  </a:lnTo>
                  <a:lnTo>
                    <a:pt x="1088889" y="116956"/>
                  </a:lnTo>
                  <a:lnTo>
                    <a:pt x="1056126" y="94335"/>
                  </a:lnTo>
                  <a:lnTo>
                    <a:pt x="1020693" y="73997"/>
                  </a:lnTo>
                  <a:lnTo>
                    <a:pt x="982627" y="56169"/>
                  </a:lnTo>
                  <a:lnTo>
                    <a:pt x="941964" y="41078"/>
                  </a:lnTo>
                  <a:lnTo>
                    <a:pt x="898743" y="28948"/>
                  </a:lnTo>
                  <a:lnTo>
                    <a:pt x="852999" y="20008"/>
                  </a:lnTo>
                  <a:lnTo>
                    <a:pt x="804772" y="14482"/>
                  </a:lnTo>
                  <a:lnTo>
                    <a:pt x="514658" y="0"/>
                  </a:lnTo>
                  <a:close/>
                </a:path>
              </a:pathLst>
            </a:custGeom>
            <a:solidFill>
              <a:srgbClr val="C6C65B"/>
            </a:solidFill>
            <a:ln w="0">
              <a:noFill/>
            </a:ln>
          </p:spPr>
          <p:style>
            <a:lnRef idx="0">
              <a:scrgbClr r="0" g="0" b="0"/>
            </a:lnRef>
            <a:fillRef idx="0">
              <a:scrgbClr r="0" g="0" b="0"/>
            </a:fillRef>
            <a:effectRef idx="0">
              <a:scrgbClr r="0" g="0" b="0"/>
            </a:effectRef>
            <a:fontRef idx="minor"/>
          </p:style>
        </p:sp>
        <p:sp>
          <p:nvSpPr>
            <p:cNvPr id="643" name="object 7"/>
            <p:cNvSpPr/>
            <p:nvPr/>
          </p:nvSpPr>
          <p:spPr>
            <a:xfrm>
              <a:off x="4027320" y="2293920"/>
              <a:ext cx="925200" cy="187200"/>
            </a:xfrm>
            <a:custGeom>
              <a:avLst/>
              <a:gdLst/>
              <a:ahLst/>
              <a:cxnLst/>
              <a:rect l="l" t="t" r="r" b="b"/>
              <a:pathLst>
                <a:path w="925829" h="187960">
                  <a:moveTo>
                    <a:pt x="452050" y="0"/>
                  </a:moveTo>
                  <a:lnTo>
                    <a:pt x="401739" y="489"/>
                  </a:lnTo>
                  <a:lnTo>
                    <a:pt x="353926" y="3595"/>
                  </a:lnTo>
                  <a:lnTo>
                    <a:pt x="305463" y="9258"/>
                  </a:lnTo>
                  <a:lnTo>
                    <a:pt x="256394" y="17467"/>
                  </a:lnTo>
                  <a:lnTo>
                    <a:pt x="206762" y="28213"/>
                  </a:lnTo>
                  <a:lnTo>
                    <a:pt x="156610" y="41486"/>
                  </a:lnTo>
                  <a:lnTo>
                    <a:pt x="105984" y="57275"/>
                  </a:lnTo>
                  <a:lnTo>
                    <a:pt x="54925" y="75570"/>
                  </a:lnTo>
                  <a:lnTo>
                    <a:pt x="1104" y="97377"/>
                  </a:lnTo>
                  <a:lnTo>
                    <a:pt x="0" y="100171"/>
                  </a:lnTo>
                  <a:lnTo>
                    <a:pt x="2032" y="105023"/>
                  </a:lnTo>
                  <a:lnTo>
                    <a:pt x="4775" y="106166"/>
                  </a:lnTo>
                  <a:lnTo>
                    <a:pt x="58167" y="84549"/>
                  </a:lnTo>
                  <a:lnTo>
                    <a:pt x="108779" y="66405"/>
                  </a:lnTo>
                  <a:lnTo>
                    <a:pt x="158955" y="50743"/>
                  </a:lnTo>
                  <a:lnTo>
                    <a:pt x="208651" y="37573"/>
                  </a:lnTo>
                  <a:lnTo>
                    <a:pt x="257824" y="26906"/>
                  </a:lnTo>
                  <a:lnTo>
                    <a:pt x="306432" y="18752"/>
                  </a:lnTo>
                  <a:lnTo>
                    <a:pt x="354430" y="13122"/>
                  </a:lnTo>
                  <a:lnTo>
                    <a:pt x="401777" y="10027"/>
                  </a:lnTo>
                  <a:lnTo>
                    <a:pt x="451492" y="9518"/>
                  </a:lnTo>
                  <a:lnTo>
                    <a:pt x="500387" y="11872"/>
                  </a:lnTo>
                  <a:lnTo>
                    <a:pt x="548389" y="17077"/>
                  </a:lnTo>
                  <a:lnTo>
                    <a:pt x="595423" y="25124"/>
                  </a:lnTo>
                  <a:lnTo>
                    <a:pt x="641416" y="36002"/>
                  </a:lnTo>
                  <a:lnTo>
                    <a:pt x="686295" y="49702"/>
                  </a:lnTo>
                  <a:lnTo>
                    <a:pt x="768136" y="83521"/>
                  </a:lnTo>
                  <a:lnTo>
                    <a:pt x="832411" y="119559"/>
                  </a:lnTo>
                  <a:lnTo>
                    <a:pt x="878824" y="152287"/>
                  </a:lnTo>
                  <a:lnTo>
                    <a:pt x="918070" y="187001"/>
                  </a:lnTo>
                  <a:lnTo>
                    <a:pt x="919810" y="187471"/>
                  </a:lnTo>
                  <a:lnTo>
                    <a:pt x="921385" y="187090"/>
                  </a:lnTo>
                  <a:lnTo>
                    <a:pt x="922883" y="186519"/>
                  </a:lnTo>
                  <a:lnTo>
                    <a:pt x="925360" y="184131"/>
                  </a:lnTo>
                  <a:lnTo>
                    <a:pt x="925436" y="181121"/>
                  </a:lnTo>
                  <a:lnTo>
                    <a:pt x="916677" y="172286"/>
                  </a:lnTo>
                  <a:lnTo>
                    <a:pt x="863752" y="129310"/>
                  </a:lnTo>
                  <a:lnTo>
                    <a:pt x="818178" y="99765"/>
                  </a:lnTo>
                  <a:lnTo>
                    <a:pt x="760111" y="69193"/>
                  </a:lnTo>
                  <a:lnTo>
                    <a:pt x="689737" y="40850"/>
                  </a:lnTo>
                  <a:lnTo>
                    <a:pt x="644299" y="26941"/>
                  </a:lnTo>
                  <a:lnTo>
                    <a:pt x="597736" y="15891"/>
                  </a:lnTo>
                  <a:lnTo>
                    <a:pt x="550124" y="7711"/>
                  </a:lnTo>
                  <a:lnTo>
                    <a:pt x="501537" y="2410"/>
                  </a:lnTo>
                  <a:lnTo>
                    <a:pt x="452050" y="0"/>
                  </a:lnTo>
                  <a:close/>
                </a:path>
              </a:pathLst>
            </a:custGeom>
            <a:solidFill>
              <a:srgbClr val="9FA131"/>
            </a:solidFill>
            <a:ln w="0">
              <a:noFill/>
            </a:ln>
          </p:spPr>
          <p:style>
            <a:lnRef idx="0">
              <a:scrgbClr r="0" g="0" b="0"/>
            </a:lnRef>
            <a:fillRef idx="0">
              <a:scrgbClr r="0" g="0" b="0"/>
            </a:fillRef>
            <a:effectRef idx="0">
              <a:scrgbClr r="0" g="0" b="0"/>
            </a:effectRef>
            <a:fontRef idx="minor"/>
          </p:style>
        </p:sp>
        <p:sp>
          <p:nvSpPr>
            <p:cNvPr id="644" name="object 8"/>
            <p:cNvSpPr/>
            <p:nvPr/>
          </p:nvSpPr>
          <p:spPr>
            <a:xfrm>
              <a:off x="2692800" y="1468800"/>
              <a:ext cx="2526480" cy="3033360"/>
            </a:xfrm>
            <a:custGeom>
              <a:avLst/>
              <a:gdLst/>
              <a:ahLst/>
              <a:cxnLst/>
              <a:rect l="l" t="t" r="r" b="b"/>
              <a:pathLst>
                <a:path w="2527300" h="3034029">
                  <a:moveTo>
                    <a:pt x="113503" y="0"/>
                  </a:moveTo>
                  <a:lnTo>
                    <a:pt x="69678" y="11356"/>
                  </a:lnTo>
                  <a:lnTo>
                    <a:pt x="37150" y="50905"/>
                  </a:lnTo>
                  <a:lnTo>
                    <a:pt x="15185" y="113897"/>
                  </a:lnTo>
                  <a:lnTo>
                    <a:pt x="7934" y="152700"/>
                  </a:lnTo>
                  <a:lnTo>
                    <a:pt x="3047" y="195582"/>
                  </a:lnTo>
                  <a:lnTo>
                    <a:pt x="433" y="241951"/>
                  </a:lnTo>
                  <a:lnTo>
                    <a:pt x="0" y="291211"/>
                  </a:lnTo>
                  <a:lnTo>
                    <a:pt x="1655" y="342771"/>
                  </a:lnTo>
                  <a:lnTo>
                    <a:pt x="5306" y="396035"/>
                  </a:lnTo>
                  <a:lnTo>
                    <a:pt x="10863" y="450411"/>
                  </a:lnTo>
                  <a:lnTo>
                    <a:pt x="18232" y="505304"/>
                  </a:lnTo>
                  <a:lnTo>
                    <a:pt x="27321" y="560122"/>
                  </a:lnTo>
                  <a:lnTo>
                    <a:pt x="38039" y="614269"/>
                  </a:lnTo>
                  <a:lnTo>
                    <a:pt x="50294" y="667153"/>
                  </a:lnTo>
                  <a:lnTo>
                    <a:pt x="63994" y="718180"/>
                  </a:lnTo>
                  <a:lnTo>
                    <a:pt x="79046" y="766757"/>
                  </a:lnTo>
                  <a:lnTo>
                    <a:pt x="95359" y="812289"/>
                  </a:lnTo>
                  <a:lnTo>
                    <a:pt x="112840" y="854182"/>
                  </a:lnTo>
                  <a:lnTo>
                    <a:pt x="131398" y="891844"/>
                  </a:lnTo>
                  <a:lnTo>
                    <a:pt x="2526821" y="3033763"/>
                  </a:lnTo>
                  <a:lnTo>
                    <a:pt x="2508045" y="2730392"/>
                  </a:lnTo>
                  <a:lnTo>
                    <a:pt x="2491104" y="2524418"/>
                  </a:lnTo>
                  <a:lnTo>
                    <a:pt x="2466383" y="2321476"/>
                  </a:lnTo>
                  <a:lnTo>
                    <a:pt x="2424268" y="2027199"/>
                  </a:lnTo>
                  <a:lnTo>
                    <a:pt x="2416569" y="1981027"/>
                  </a:lnTo>
                  <a:lnTo>
                    <a:pt x="2407083" y="1936010"/>
                  </a:lnTo>
                  <a:lnTo>
                    <a:pt x="2395831" y="1892155"/>
                  </a:lnTo>
                  <a:lnTo>
                    <a:pt x="2382833" y="1849471"/>
                  </a:lnTo>
                  <a:lnTo>
                    <a:pt x="2368109" y="1807964"/>
                  </a:lnTo>
                  <a:lnTo>
                    <a:pt x="2351681" y="1767643"/>
                  </a:lnTo>
                  <a:lnTo>
                    <a:pt x="2333569" y="1728515"/>
                  </a:lnTo>
                  <a:lnTo>
                    <a:pt x="2313792" y="1690588"/>
                  </a:lnTo>
                  <a:lnTo>
                    <a:pt x="2292372" y="1653870"/>
                  </a:lnTo>
                  <a:lnTo>
                    <a:pt x="2269329" y="1618369"/>
                  </a:lnTo>
                  <a:lnTo>
                    <a:pt x="2244684" y="1584091"/>
                  </a:lnTo>
                  <a:lnTo>
                    <a:pt x="2218456" y="1551045"/>
                  </a:lnTo>
                  <a:lnTo>
                    <a:pt x="2190667" y="1519239"/>
                  </a:lnTo>
                  <a:lnTo>
                    <a:pt x="2161337" y="1488680"/>
                  </a:lnTo>
                  <a:lnTo>
                    <a:pt x="2130486" y="1459376"/>
                  </a:lnTo>
                  <a:lnTo>
                    <a:pt x="2098135" y="1431335"/>
                  </a:lnTo>
                  <a:lnTo>
                    <a:pt x="2064304" y="1404564"/>
                  </a:lnTo>
                  <a:lnTo>
                    <a:pt x="2029014" y="1379071"/>
                  </a:lnTo>
                  <a:lnTo>
                    <a:pt x="1992285" y="1354865"/>
                  </a:lnTo>
                  <a:lnTo>
                    <a:pt x="1954138" y="1331951"/>
                  </a:lnTo>
                  <a:lnTo>
                    <a:pt x="1914593" y="1310339"/>
                  </a:lnTo>
                  <a:lnTo>
                    <a:pt x="1873670" y="1290037"/>
                  </a:lnTo>
                  <a:lnTo>
                    <a:pt x="1831391" y="1271050"/>
                  </a:lnTo>
                  <a:lnTo>
                    <a:pt x="1787775" y="1253388"/>
                  </a:lnTo>
                  <a:lnTo>
                    <a:pt x="1742843" y="1237059"/>
                  </a:lnTo>
                  <a:lnTo>
                    <a:pt x="1696615" y="1222069"/>
                  </a:lnTo>
                  <a:lnTo>
                    <a:pt x="1649112" y="1208427"/>
                  </a:lnTo>
                  <a:lnTo>
                    <a:pt x="1600355" y="1196140"/>
                  </a:lnTo>
                  <a:lnTo>
                    <a:pt x="1550364" y="1185216"/>
                  </a:lnTo>
                  <a:lnTo>
                    <a:pt x="1499158" y="1175663"/>
                  </a:lnTo>
                  <a:lnTo>
                    <a:pt x="1446760" y="1167488"/>
                  </a:lnTo>
                  <a:lnTo>
                    <a:pt x="1393188" y="1160699"/>
                  </a:lnTo>
                  <a:lnTo>
                    <a:pt x="1338465" y="1155304"/>
                  </a:lnTo>
                  <a:lnTo>
                    <a:pt x="1282609" y="1151311"/>
                  </a:lnTo>
                  <a:lnTo>
                    <a:pt x="1225642" y="1148727"/>
                  </a:lnTo>
                  <a:lnTo>
                    <a:pt x="1182704" y="1145537"/>
                  </a:lnTo>
                  <a:lnTo>
                    <a:pt x="1137976" y="1138828"/>
                  </a:lnTo>
                  <a:lnTo>
                    <a:pt x="1091838" y="1128786"/>
                  </a:lnTo>
                  <a:lnTo>
                    <a:pt x="1044671" y="1115598"/>
                  </a:lnTo>
                  <a:lnTo>
                    <a:pt x="996856" y="1099451"/>
                  </a:lnTo>
                  <a:lnTo>
                    <a:pt x="948774" y="1080532"/>
                  </a:lnTo>
                  <a:lnTo>
                    <a:pt x="900806" y="1059029"/>
                  </a:lnTo>
                  <a:lnTo>
                    <a:pt x="853332" y="1035126"/>
                  </a:lnTo>
                  <a:lnTo>
                    <a:pt x="806733" y="1009013"/>
                  </a:lnTo>
                  <a:lnTo>
                    <a:pt x="761390" y="980876"/>
                  </a:lnTo>
                  <a:lnTo>
                    <a:pt x="717685" y="950901"/>
                  </a:lnTo>
                  <a:lnTo>
                    <a:pt x="675996" y="919275"/>
                  </a:lnTo>
                  <a:lnTo>
                    <a:pt x="636706" y="886186"/>
                  </a:lnTo>
                  <a:lnTo>
                    <a:pt x="600196" y="851820"/>
                  </a:lnTo>
                  <a:lnTo>
                    <a:pt x="566845" y="816365"/>
                  </a:lnTo>
                  <a:lnTo>
                    <a:pt x="537036" y="780007"/>
                  </a:lnTo>
                  <a:lnTo>
                    <a:pt x="511148" y="742933"/>
                  </a:lnTo>
                  <a:lnTo>
                    <a:pt x="489562" y="705330"/>
                  </a:lnTo>
                  <a:lnTo>
                    <a:pt x="472659" y="667385"/>
                  </a:lnTo>
                  <a:lnTo>
                    <a:pt x="454705" y="618626"/>
                  </a:lnTo>
                  <a:lnTo>
                    <a:pt x="436946" y="568124"/>
                  </a:lnTo>
                  <a:lnTo>
                    <a:pt x="383652" y="412026"/>
                  </a:lnTo>
                  <a:lnTo>
                    <a:pt x="365488" y="360415"/>
                  </a:lnTo>
                  <a:lnTo>
                    <a:pt x="346927" y="309992"/>
                  </a:lnTo>
                  <a:lnTo>
                    <a:pt x="327852" y="261342"/>
                  </a:lnTo>
                  <a:lnTo>
                    <a:pt x="308144" y="215052"/>
                  </a:lnTo>
                  <a:lnTo>
                    <a:pt x="287685" y="171708"/>
                  </a:lnTo>
                  <a:lnTo>
                    <a:pt x="266356" y="131895"/>
                  </a:lnTo>
                  <a:lnTo>
                    <a:pt x="244039" y="96200"/>
                  </a:lnTo>
                  <a:lnTo>
                    <a:pt x="220617" y="65209"/>
                  </a:lnTo>
                  <a:lnTo>
                    <a:pt x="169981" y="19681"/>
                  </a:lnTo>
                  <a:lnTo>
                    <a:pt x="142532" y="6316"/>
                  </a:lnTo>
                  <a:lnTo>
                    <a:pt x="113503"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645" name="object 9"/>
            <p:cNvSpPr/>
            <p:nvPr/>
          </p:nvSpPr>
          <p:spPr>
            <a:xfrm>
              <a:off x="4494960" y="2738880"/>
              <a:ext cx="328680" cy="267120"/>
            </a:xfrm>
            <a:custGeom>
              <a:avLst/>
              <a:gdLst/>
              <a:ahLst/>
              <a:cxnLst/>
              <a:rect l="l" t="t" r="r" b="b"/>
              <a:pathLst>
                <a:path w="329564" h="267969">
                  <a:moveTo>
                    <a:pt x="11899" y="4508"/>
                  </a:moveTo>
                  <a:lnTo>
                    <a:pt x="7899" y="139"/>
                  </a:lnTo>
                  <a:lnTo>
                    <a:pt x="4508" y="0"/>
                  </a:lnTo>
                  <a:lnTo>
                    <a:pt x="152" y="4000"/>
                  </a:lnTo>
                  <a:lnTo>
                    <a:pt x="0" y="7391"/>
                  </a:lnTo>
                  <a:lnTo>
                    <a:pt x="4013" y="11747"/>
                  </a:lnTo>
                  <a:lnTo>
                    <a:pt x="7391" y="11899"/>
                  </a:lnTo>
                  <a:lnTo>
                    <a:pt x="9575" y="9893"/>
                  </a:lnTo>
                  <a:lnTo>
                    <a:pt x="11760" y="7886"/>
                  </a:lnTo>
                  <a:lnTo>
                    <a:pt x="11899" y="4508"/>
                  </a:lnTo>
                  <a:close/>
                  <a:moveTo>
                    <a:pt x="16205" y="120942"/>
                  </a:moveTo>
                  <a:lnTo>
                    <a:pt x="12242" y="116547"/>
                  </a:lnTo>
                  <a:lnTo>
                    <a:pt x="8864" y="116370"/>
                  </a:lnTo>
                  <a:lnTo>
                    <a:pt x="4470" y="120332"/>
                  </a:lnTo>
                  <a:lnTo>
                    <a:pt x="4292" y="123723"/>
                  </a:lnTo>
                  <a:lnTo>
                    <a:pt x="6273" y="125920"/>
                  </a:lnTo>
                  <a:lnTo>
                    <a:pt x="8255" y="128117"/>
                  </a:lnTo>
                  <a:lnTo>
                    <a:pt x="11645" y="128295"/>
                  </a:lnTo>
                  <a:lnTo>
                    <a:pt x="16040" y="124320"/>
                  </a:lnTo>
                  <a:lnTo>
                    <a:pt x="16205" y="120942"/>
                  </a:lnTo>
                  <a:close/>
                  <a:moveTo>
                    <a:pt x="29248" y="128612"/>
                  </a:moveTo>
                  <a:lnTo>
                    <a:pt x="25247" y="124244"/>
                  </a:lnTo>
                  <a:lnTo>
                    <a:pt x="21856" y="124104"/>
                  </a:lnTo>
                  <a:lnTo>
                    <a:pt x="17500" y="128104"/>
                  </a:lnTo>
                  <a:lnTo>
                    <a:pt x="17348" y="131495"/>
                  </a:lnTo>
                  <a:lnTo>
                    <a:pt x="21361" y="135851"/>
                  </a:lnTo>
                  <a:lnTo>
                    <a:pt x="24739" y="136004"/>
                  </a:lnTo>
                  <a:lnTo>
                    <a:pt x="26924" y="133997"/>
                  </a:lnTo>
                  <a:lnTo>
                    <a:pt x="29108" y="131991"/>
                  </a:lnTo>
                  <a:lnTo>
                    <a:pt x="29248" y="128612"/>
                  </a:lnTo>
                  <a:close/>
                  <a:moveTo>
                    <a:pt x="30619" y="32816"/>
                  </a:moveTo>
                  <a:lnTo>
                    <a:pt x="26619" y="28448"/>
                  </a:lnTo>
                  <a:lnTo>
                    <a:pt x="23228" y="28308"/>
                  </a:lnTo>
                  <a:lnTo>
                    <a:pt x="18872" y="32308"/>
                  </a:lnTo>
                  <a:lnTo>
                    <a:pt x="18719" y="35699"/>
                  </a:lnTo>
                  <a:lnTo>
                    <a:pt x="22733" y="40055"/>
                  </a:lnTo>
                  <a:lnTo>
                    <a:pt x="26111" y="40208"/>
                  </a:lnTo>
                  <a:lnTo>
                    <a:pt x="28295" y="38201"/>
                  </a:lnTo>
                  <a:lnTo>
                    <a:pt x="30480" y="36195"/>
                  </a:lnTo>
                  <a:lnTo>
                    <a:pt x="30619" y="32816"/>
                  </a:lnTo>
                  <a:close/>
                  <a:moveTo>
                    <a:pt x="51663" y="16319"/>
                  </a:moveTo>
                  <a:lnTo>
                    <a:pt x="48272" y="12573"/>
                  </a:lnTo>
                  <a:lnTo>
                    <a:pt x="48679" y="12204"/>
                  </a:lnTo>
                  <a:lnTo>
                    <a:pt x="48780" y="9855"/>
                  </a:lnTo>
                  <a:lnTo>
                    <a:pt x="39801" y="5829"/>
                  </a:lnTo>
                  <a:lnTo>
                    <a:pt x="37071" y="8318"/>
                  </a:lnTo>
                  <a:lnTo>
                    <a:pt x="36918" y="11709"/>
                  </a:lnTo>
                  <a:lnTo>
                    <a:pt x="40297" y="15379"/>
                  </a:lnTo>
                  <a:lnTo>
                    <a:pt x="39928" y="15709"/>
                  </a:lnTo>
                  <a:lnTo>
                    <a:pt x="39751" y="19100"/>
                  </a:lnTo>
                  <a:lnTo>
                    <a:pt x="41732" y="21297"/>
                  </a:lnTo>
                  <a:lnTo>
                    <a:pt x="43713" y="23495"/>
                  </a:lnTo>
                  <a:lnTo>
                    <a:pt x="47104" y="23672"/>
                  </a:lnTo>
                  <a:lnTo>
                    <a:pt x="51498" y="19697"/>
                  </a:lnTo>
                  <a:lnTo>
                    <a:pt x="51663" y="16319"/>
                  </a:lnTo>
                  <a:close/>
                  <a:moveTo>
                    <a:pt x="55105" y="37553"/>
                  </a:moveTo>
                  <a:lnTo>
                    <a:pt x="51104" y="33185"/>
                  </a:lnTo>
                  <a:lnTo>
                    <a:pt x="47713" y="33045"/>
                  </a:lnTo>
                  <a:lnTo>
                    <a:pt x="43357" y="37045"/>
                  </a:lnTo>
                  <a:lnTo>
                    <a:pt x="43205" y="40436"/>
                  </a:lnTo>
                  <a:lnTo>
                    <a:pt x="47218" y="44792"/>
                  </a:lnTo>
                  <a:lnTo>
                    <a:pt x="50596" y="44945"/>
                  </a:lnTo>
                  <a:lnTo>
                    <a:pt x="52781" y="42938"/>
                  </a:lnTo>
                  <a:lnTo>
                    <a:pt x="54965" y="40932"/>
                  </a:lnTo>
                  <a:lnTo>
                    <a:pt x="55105" y="37553"/>
                  </a:lnTo>
                  <a:close/>
                  <a:moveTo>
                    <a:pt x="58699" y="88900"/>
                  </a:moveTo>
                  <a:lnTo>
                    <a:pt x="54698" y="84531"/>
                  </a:lnTo>
                  <a:lnTo>
                    <a:pt x="51308" y="84391"/>
                  </a:lnTo>
                  <a:lnTo>
                    <a:pt x="50596" y="85051"/>
                  </a:lnTo>
                  <a:lnTo>
                    <a:pt x="50279" y="84683"/>
                  </a:lnTo>
                  <a:lnTo>
                    <a:pt x="46888" y="84505"/>
                  </a:lnTo>
                  <a:lnTo>
                    <a:pt x="42506" y="88468"/>
                  </a:lnTo>
                  <a:lnTo>
                    <a:pt x="42329" y="91859"/>
                  </a:lnTo>
                  <a:lnTo>
                    <a:pt x="44310" y="94056"/>
                  </a:lnTo>
                  <a:lnTo>
                    <a:pt x="46291" y="96253"/>
                  </a:lnTo>
                  <a:lnTo>
                    <a:pt x="49682" y="96431"/>
                  </a:lnTo>
                  <a:lnTo>
                    <a:pt x="50431" y="95758"/>
                  </a:lnTo>
                  <a:lnTo>
                    <a:pt x="50800" y="96139"/>
                  </a:lnTo>
                  <a:lnTo>
                    <a:pt x="54190" y="96291"/>
                  </a:lnTo>
                  <a:lnTo>
                    <a:pt x="56375" y="94284"/>
                  </a:lnTo>
                  <a:lnTo>
                    <a:pt x="58559" y="92278"/>
                  </a:lnTo>
                  <a:lnTo>
                    <a:pt x="58699" y="88900"/>
                  </a:lnTo>
                  <a:close/>
                  <a:moveTo>
                    <a:pt x="60286" y="169786"/>
                  </a:moveTo>
                  <a:lnTo>
                    <a:pt x="56324" y="165392"/>
                  </a:lnTo>
                  <a:lnTo>
                    <a:pt x="52946" y="165214"/>
                  </a:lnTo>
                  <a:lnTo>
                    <a:pt x="48552" y="169176"/>
                  </a:lnTo>
                  <a:lnTo>
                    <a:pt x="48374" y="172567"/>
                  </a:lnTo>
                  <a:lnTo>
                    <a:pt x="50355" y="174764"/>
                  </a:lnTo>
                  <a:lnTo>
                    <a:pt x="52336" y="176961"/>
                  </a:lnTo>
                  <a:lnTo>
                    <a:pt x="55727" y="177139"/>
                  </a:lnTo>
                  <a:lnTo>
                    <a:pt x="60121" y="173164"/>
                  </a:lnTo>
                  <a:lnTo>
                    <a:pt x="60286" y="169786"/>
                  </a:lnTo>
                  <a:close/>
                  <a:moveTo>
                    <a:pt x="62344" y="52146"/>
                  </a:moveTo>
                  <a:lnTo>
                    <a:pt x="58381" y="47752"/>
                  </a:lnTo>
                  <a:lnTo>
                    <a:pt x="55003" y="47574"/>
                  </a:lnTo>
                  <a:lnTo>
                    <a:pt x="50609" y="51536"/>
                  </a:lnTo>
                  <a:lnTo>
                    <a:pt x="50431" y="54927"/>
                  </a:lnTo>
                  <a:lnTo>
                    <a:pt x="52412" y="57124"/>
                  </a:lnTo>
                  <a:lnTo>
                    <a:pt x="54394" y="59321"/>
                  </a:lnTo>
                  <a:lnTo>
                    <a:pt x="57785" y="59499"/>
                  </a:lnTo>
                  <a:lnTo>
                    <a:pt x="62179" y="55524"/>
                  </a:lnTo>
                  <a:lnTo>
                    <a:pt x="62344" y="52146"/>
                  </a:lnTo>
                  <a:close/>
                  <a:moveTo>
                    <a:pt x="64922" y="132905"/>
                  </a:moveTo>
                  <a:lnTo>
                    <a:pt x="60960" y="128511"/>
                  </a:lnTo>
                  <a:lnTo>
                    <a:pt x="57581" y="128333"/>
                  </a:lnTo>
                  <a:lnTo>
                    <a:pt x="53187" y="132295"/>
                  </a:lnTo>
                  <a:lnTo>
                    <a:pt x="53009" y="135686"/>
                  </a:lnTo>
                  <a:lnTo>
                    <a:pt x="54991" y="137883"/>
                  </a:lnTo>
                  <a:lnTo>
                    <a:pt x="56972" y="140081"/>
                  </a:lnTo>
                  <a:lnTo>
                    <a:pt x="60363" y="140258"/>
                  </a:lnTo>
                  <a:lnTo>
                    <a:pt x="64757" y="136283"/>
                  </a:lnTo>
                  <a:lnTo>
                    <a:pt x="64922" y="132905"/>
                  </a:lnTo>
                  <a:close/>
                  <a:moveTo>
                    <a:pt x="64985" y="117627"/>
                  </a:moveTo>
                  <a:lnTo>
                    <a:pt x="60985" y="113258"/>
                  </a:lnTo>
                  <a:lnTo>
                    <a:pt x="57594" y="113118"/>
                  </a:lnTo>
                  <a:lnTo>
                    <a:pt x="53238" y="117119"/>
                  </a:lnTo>
                  <a:lnTo>
                    <a:pt x="53086" y="120510"/>
                  </a:lnTo>
                  <a:lnTo>
                    <a:pt x="57099" y="124866"/>
                  </a:lnTo>
                  <a:lnTo>
                    <a:pt x="60477" y="125018"/>
                  </a:lnTo>
                  <a:lnTo>
                    <a:pt x="62661" y="123012"/>
                  </a:lnTo>
                  <a:lnTo>
                    <a:pt x="64846" y="121005"/>
                  </a:lnTo>
                  <a:lnTo>
                    <a:pt x="64985" y="117627"/>
                  </a:lnTo>
                  <a:close/>
                  <a:moveTo>
                    <a:pt x="87426" y="79933"/>
                  </a:moveTo>
                  <a:lnTo>
                    <a:pt x="83464" y="75539"/>
                  </a:lnTo>
                  <a:lnTo>
                    <a:pt x="80086" y="75361"/>
                  </a:lnTo>
                  <a:lnTo>
                    <a:pt x="75692" y="79324"/>
                  </a:lnTo>
                  <a:lnTo>
                    <a:pt x="75514" y="82715"/>
                  </a:lnTo>
                  <a:lnTo>
                    <a:pt x="77495" y="84912"/>
                  </a:lnTo>
                  <a:lnTo>
                    <a:pt x="79476" y="87109"/>
                  </a:lnTo>
                  <a:lnTo>
                    <a:pt x="82867" y="87287"/>
                  </a:lnTo>
                  <a:lnTo>
                    <a:pt x="87261" y="83312"/>
                  </a:lnTo>
                  <a:lnTo>
                    <a:pt x="87426" y="79933"/>
                  </a:lnTo>
                  <a:close/>
                  <a:moveTo>
                    <a:pt x="91135" y="46113"/>
                  </a:moveTo>
                  <a:lnTo>
                    <a:pt x="87172" y="41719"/>
                  </a:lnTo>
                  <a:lnTo>
                    <a:pt x="85864" y="41656"/>
                  </a:lnTo>
                  <a:lnTo>
                    <a:pt x="86067" y="41465"/>
                  </a:lnTo>
                  <a:lnTo>
                    <a:pt x="88252" y="39458"/>
                  </a:lnTo>
                  <a:lnTo>
                    <a:pt x="88392" y="36080"/>
                  </a:lnTo>
                  <a:lnTo>
                    <a:pt x="84391" y="31711"/>
                  </a:lnTo>
                  <a:lnTo>
                    <a:pt x="81000" y="31572"/>
                  </a:lnTo>
                  <a:lnTo>
                    <a:pt x="76644" y="35572"/>
                  </a:lnTo>
                  <a:lnTo>
                    <a:pt x="76492" y="38963"/>
                  </a:lnTo>
                  <a:lnTo>
                    <a:pt x="80505" y="43319"/>
                  </a:lnTo>
                  <a:lnTo>
                    <a:pt x="81749" y="43383"/>
                  </a:lnTo>
                  <a:lnTo>
                    <a:pt x="79400" y="45504"/>
                  </a:lnTo>
                  <a:lnTo>
                    <a:pt x="79222" y="48895"/>
                  </a:lnTo>
                  <a:lnTo>
                    <a:pt x="81203" y="51092"/>
                  </a:lnTo>
                  <a:lnTo>
                    <a:pt x="83185" y="53289"/>
                  </a:lnTo>
                  <a:lnTo>
                    <a:pt x="86575" y="53467"/>
                  </a:lnTo>
                  <a:lnTo>
                    <a:pt x="90970" y="49491"/>
                  </a:lnTo>
                  <a:lnTo>
                    <a:pt x="91135" y="46113"/>
                  </a:lnTo>
                  <a:close/>
                  <a:moveTo>
                    <a:pt x="95542" y="98793"/>
                  </a:moveTo>
                  <a:lnTo>
                    <a:pt x="94386" y="92989"/>
                  </a:lnTo>
                  <a:lnTo>
                    <a:pt x="91567" y="91097"/>
                  </a:lnTo>
                  <a:lnTo>
                    <a:pt x="85763" y="92240"/>
                  </a:lnTo>
                  <a:lnTo>
                    <a:pt x="83883" y="95059"/>
                  </a:lnTo>
                  <a:lnTo>
                    <a:pt x="84455" y="97967"/>
                  </a:lnTo>
                  <a:lnTo>
                    <a:pt x="85026" y="100876"/>
                  </a:lnTo>
                  <a:lnTo>
                    <a:pt x="87845" y="102755"/>
                  </a:lnTo>
                  <a:lnTo>
                    <a:pt x="93649" y="101612"/>
                  </a:lnTo>
                  <a:lnTo>
                    <a:pt x="95542" y="98793"/>
                  </a:lnTo>
                  <a:close/>
                  <a:moveTo>
                    <a:pt x="97548" y="153047"/>
                  </a:moveTo>
                  <a:lnTo>
                    <a:pt x="93586" y="148653"/>
                  </a:lnTo>
                  <a:lnTo>
                    <a:pt x="90195" y="148475"/>
                  </a:lnTo>
                  <a:lnTo>
                    <a:pt x="85813" y="152438"/>
                  </a:lnTo>
                  <a:lnTo>
                    <a:pt x="85636" y="155829"/>
                  </a:lnTo>
                  <a:lnTo>
                    <a:pt x="87617" y="158026"/>
                  </a:lnTo>
                  <a:lnTo>
                    <a:pt x="89598" y="160223"/>
                  </a:lnTo>
                  <a:lnTo>
                    <a:pt x="92989" y="160401"/>
                  </a:lnTo>
                  <a:lnTo>
                    <a:pt x="97383" y="156425"/>
                  </a:lnTo>
                  <a:lnTo>
                    <a:pt x="97548" y="153047"/>
                  </a:lnTo>
                  <a:close/>
                  <a:moveTo>
                    <a:pt x="97993" y="211556"/>
                  </a:moveTo>
                  <a:lnTo>
                    <a:pt x="94030" y="207162"/>
                  </a:lnTo>
                  <a:lnTo>
                    <a:pt x="90639" y="206984"/>
                  </a:lnTo>
                  <a:lnTo>
                    <a:pt x="86258" y="210947"/>
                  </a:lnTo>
                  <a:lnTo>
                    <a:pt x="86080" y="214337"/>
                  </a:lnTo>
                  <a:lnTo>
                    <a:pt x="88061" y="216535"/>
                  </a:lnTo>
                  <a:lnTo>
                    <a:pt x="90043" y="218732"/>
                  </a:lnTo>
                  <a:lnTo>
                    <a:pt x="93433" y="218909"/>
                  </a:lnTo>
                  <a:lnTo>
                    <a:pt x="97828" y="214934"/>
                  </a:lnTo>
                  <a:lnTo>
                    <a:pt x="97993" y="211556"/>
                  </a:lnTo>
                  <a:close/>
                  <a:moveTo>
                    <a:pt x="108318" y="163334"/>
                  </a:moveTo>
                  <a:lnTo>
                    <a:pt x="107162" y="157530"/>
                  </a:lnTo>
                  <a:lnTo>
                    <a:pt x="104343" y="155638"/>
                  </a:lnTo>
                  <a:lnTo>
                    <a:pt x="98539" y="156781"/>
                  </a:lnTo>
                  <a:lnTo>
                    <a:pt x="96659" y="159600"/>
                  </a:lnTo>
                  <a:lnTo>
                    <a:pt x="97231" y="162509"/>
                  </a:lnTo>
                  <a:lnTo>
                    <a:pt x="97802" y="165417"/>
                  </a:lnTo>
                  <a:lnTo>
                    <a:pt x="100622" y="167297"/>
                  </a:lnTo>
                  <a:lnTo>
                    <a:pt x="106426" y="166154"/>
                  </a:lnTo>
                  <a:lnTo>
                    <a:pt x="108318" y="163334"/>
                  </a:lnTo>
                  <a:close/>
                  <a:moveTo>
                    <a:pt x="110274" y="119176"/>
                  </a:moveTo>
                  <a:lnTo>
                    <a:pt x="106311" y="114782"/>
                  </a:lnTo>
                  <a:lnTo>
                    <a:pt x="102933" y="114604"/>
                  </a:lnTo>
                  <a:lnTo>
                    <a:pt x="98539" y="118567"/>
                  </a:lnTo>
                  <a:lnTo>
                    <a:pt x="98361" y="121958"/>
                  </a:lnTo>
                  <a:lnTo>
                    <a:pt x="100342" y="124155"/>
                  </a:lnTo>
                  <a:lnTo>
                    <a:pt x="102323" y="126352"/>
                  </a:lnTo>
                  <a:lnTo>
                    <a:pt x="105714" y="126530"/>
                  </a:lnTo>
                  <a:lnTo>
                    <a:pt x="110109" y="122555"/>
                  </a:lnTo>
                  <a:lnTo>
                    <a:pt x="110274" y="119176"/>
                  </a:lnTo>
                  <a:close/>
                  <a:moveTo>
                    <a:pt x="114960" y="64516"/>
                  </a:moveTo>
                  <a:lnTo>
                    <a:pt x="110998" y="60121"/>
                  </a:lnTo>
                  <a:lnTo>
                    <a:pt x="107607" y="59944"/>
                  </a:lnTo>
                  <a:lnTo>
                    <a:pt x="105105" y="62204"/>
                  </a:lnTo>
                  <a:lnTo>
                    <a:pt x="103111" y="60020"/>
                  </a:lnTo>
                  <a:lnTo>
                    <a:pt x="99720" y="59880"/>
                  </a:lnTo>
                  <a:lnTo>
                    <a:pt x="95364" y="63881"/>
                  </a:lnTo>
                  <a:lnTo>
                    <a:pt x="95211" y="67271"/>
                  </a:lnTo>
                  <a:lnTo>
                    <a:pt x="99212" y="71628"/>
                  </a:lnTo>
                  <a:lnTo>
                    <a:pt x="102603" y="71780"/>
                  </a:lnTo>
                  <a:lnTo>
                    <a:pt x="104787" y="69773"/>
                  </a:lnTo>
                  <a:lnTo>
                    <a:pt x="105054" y="69532"/>
                  </a:lnTo>
                  <a:lnTo>
                    <a:pt x="107010" y="71691"/>
                  </a:lnTo>
                  <a:lnTo>
                    <a:pt x="110401" y="71869"/>
                  </a:lnTo>
                  <a:lnTo>
                    <a:pt x="114795" y="67894"/>
                  </a:lnTo>
                  <a:lnTo>
                    <a:pt x="114960" y="64516"/>
                  </a:lnTo>
                  <a:close/>
                  <a:moveTo>
                    <a:pt x="115214" y="94729"/>
                  </a:moveTo>
                  <a:lnTo>
                    <a:pt x="111252" y="90335"/>
                  </a:lnTo>
                  <a:lnTo>
                    <a:pt x="107873" y="90157"/>
                  </a:lnTo>
                  <a:lnTo>
                    <a:pt x="103479" y="94119"/>
                  </a:lnTo>
                  <a:lnTo>
                    <a:pt x="103301" y="97510"/>
                  </a:lnTo>
                  <a:lnTo>
                    <a:pt x="105283" y="99707"/>
                  </a:lnTo>
                  <a:lnTo>
                    <a:pt x="107264" y="101904"/>
                  </a:lnTo>
                  <a:lnTo>
                    <a:pt x="110655" y="102082"/>
                  </a:lnTo>
                  <a:lnTo>
                    <a:pt x="115049" y="98107"/>
                  </a:lnTo>
                  <a:lnTo>
                    <a:pt x="115214" y="94729"/>
                  </a:lnTo>
                  <a:close/>
                  <a:moveTo>
                    <a:pt x="119240" y="218528"/>
                  </a:moveTo>
                  <a:lnTo>
                    <a:pt x="118084" y="212725"/>
                  </a:lnTo>
                  <a:lnTo>
                    <a:pt x="115265" y="210832"/>
                  </a:lnTo>
                  <a:lnTo>
                    <a:pt x="109461" y="211975"/>
                  </a:lnTo>
                  <a:lnTo>
                    <a:pt x="107581" y="214795"/>
                  </a:lnTo>
                  <a:lnTo>
                    <a:pt x="108153" y="217703"/>
                  </a:lnTo>
                  <a:lnTo>
                    <a:pt x="108724" y="220611"/>
                  </a:lnTo>
                  <a:lnTo>
                    <a:pt x="111544" y="222491"/>
                  </a:lnTo>
                  <a:lnTo>
                    <a:pt x="117348" y="221348"/>
                  </a:lnTo>
                  <a:lnTo>
                    <a:pt x="119240" y="218528"/>
                  </a:lnTo>
                  <a:close/>
                  <a:moveTo>
                    <a:pt x="122758" y="45999"/>
                  </a:moveTo>
                  <a:lnTo>
                    <a:pt x="113525" y="40957"/>
                  </a:lnTo>
                  <a:lnTo>
                    <a:pt x="113423" y="43281"/>
                  </a:lnTo>
                  <a:lnTo>
                    <a:pt x="117436" y="47637"/>
                  </a:lnTo>
                  <a:lnTo>
                    <a:pt x="120815" y="47790"/>
                  </a:lnTo>
                  <a:lnTo>
                    <a:pt x="122758" y="45999"/>
                  </a:lnTo>
                  <a:close/>
                  <a:moveTo>
                    <a:pt x="126847" y="185508"/>
                  </a:moveTo>
                  <a:lnTo>
                    <a:pt x="122885" y="181114"/>
                  </a:lnTo>
                  <a:lnTo>
                    <a:pt x="119494" y="180936"/>
                  </a:lnTo>
                  <a:lnTo>
                    <a:pt x="115112" y="184899"/>
                  </a:lnTo>
                  <a:lnTo>
                    <a:pt x="114935" y="188290"/>
                  </a:lnTo>
                  <a:lnTo>
                    <a:pt x="116916" y="190487"/>
                  </a:lnTo>
                  <a:lnTo>
                    <a:pt x="118897" y="192684"/>
                  </a:lnTo>
                  <a:lnTo>
                    <a:pt x="122288" y="192862"/>
                  </a:lnTo>
                  <a:lnTo>
                    <a:pt x="126682" y="188887"/>
                  </a:lnTo>
                  <a:lnTo>
                    <a:pt x="126847" y="185508"/>
                  </a:lnTo>
                  <a:close/>
                  <a:moveTo>
                    <a:pt x="131216" y="134048"/>
                  </a:moveTo>
                  <a:lnTo>
                    <a:pt x="130060" y="128244"/>
                  </a:lnTo>
                  <a:lnTo>
                    <a:pt x="127241" y="126352"/>
                  </a:lnTo>
                  <a:lnTo>
                    <a:pt x="121437" y="127508"/>
                  </a:lnTo>
                  <a:lnTo>
                    <a:pt x="119557" y="130314"/>
                  </a:lnTo>
                  <a:lnTo>
                    <a:pt x="120129" y="133223"/>
                  </a:lnTo>
                  <a:lnTo>
                    <a:pt x="120700" y="136131"/>
                  </a:lnTo>
                  <a:lnTo>
                    <a:pt x="123520" y="138010"/>
                  </a:lnTo>
                  <a:lnTo>
                    <a:pt x="129324" y="136867"/>
                  </a:lnTo>
                  <a:lnTo>
                    <a:pt x="131216" y="134048"/>
                  </a:lnTo>
                  <a:close/>
                  <a:moveTo>
                    <a:pt x="131597" y="69126"/>
                  </a:moveTo>
                  <a:lnTo>
                    <a:pt x="127596" y="64757"/>
                  </a:lnTo>
                  <a:lnTo>
                    <a:pt x="124206" y="64617"/>
                  </a:lnTo>
                  <a:lnTo>
                    <a:pt x="119849" y="68618"/>
                  </a:lnTo>
                  <a:lnTo>
                    <a:pt x="119697" y="72009"/>
                  </a:lnTo>
                  <a:lnTo>
                    <a:pt x="123710" y="76365"/>
                  </a:lnTo>
                  <a:lnTo>
                    <a:pt x="127088" y="76517"/>
                  </a:lnTo>
                  <a:lnTo>
                    <a:pt x="129273" y="74510"/>
                  </a:lnTo>
                  <a:lnTo>
                    <a:pt x="131457" y="72504"/>
                  </a:lnTo>
                  <a:lnTo>
                    <a:pt x="131597" y="69126"/>
                  </a:lnTo>
                  <a:close/>
                  <a:moveTo>
                    <a:pt x="135343" y="146964"/>
                  </a:moveTo>
                  <a:lnTo>
                    <a:pt x="131381" y="142570"/>
                  </a:lnTo>
                  <a:lnTo>
                    <a:pt x="127990" y="142392"/>
                  </a:lnTo>
                  <a:lnTo>
                    <a:pt x="123609" y="146354"/>
                  </a:lnTo>
                  <a:lnTo>
                    <a:pt x="123431" y="149745"/>
                  </a:lnTo>
                  <a:lnTo>
                    <a:pt x="125412" y="151942"/>
                  </a:lnTo>
                  <a:lnTo>
                    <a:pt x="127393" y="154139"/>
                  </a:lnTo>
                  <a:lnTo>
                    <a:pt x="130784" y="154317"/>
                  </a:lnTo>
                  <a:lnTo>
                    <a:pt x="135178" y="150342"/>
                  </a:lnTo>
                  <a:lnTo>
                    <a:pt x="135343" y="146964"/>
                  </a:lnTo>
                  <a:close/>
                  <a:moveTo>
                    <a:pt x="139052" y="113144"/>
                  </a:moveTo>
                  <a:lnTo>
                    <a:pt x="135089" y="108750"/>
                  </a:lnTo>
                  <a:lnTo>
                    <a:pt x="131711" y="108572"/>
                  </a:lnTo>
                  <a:lnTo>
                    <a:pt x="127317" y="112534"/>
                  </a:lnTo>
                  <a:lnTo>
                    <a:pt x="127139" y="115925"/>
                  </a:lnTo>
                  <a:lnTo>
                    <a:pt x="129120" y="118122"/>
                  </a:lnTo>
                  <a:lnTo>
                    <a:pt x="131102" y="120319"/>
                  </a:lnTo>
                  <a:lnTo>
                    <a:pt x="134493" y="120497"/>
                  </a:lnTo>
                  <a:lnTo>
                    <a:pt x="138887" y="116522"/>
                  </a:lnTo>
                  <a:lnTo>
                    <a:pt x="139052" y="113144"/>
                  </a:lnTo>
                  <a:close/>
                  <a:moveTo>
                    <a:pt x="144538" y="90944"/>
                  </a:moveTo>
                  <a:lnTo>
                    <a:pt x="143383" y="85140"/>
                  </a:lnTo>
                  <a:lnTo>
                    <a:pt x="140563" y="83248"/>
                  </a:lnTo>
                  <a:lnTo>
                    <a:pt x="139230" y="83515"/>
                  </a:lnTo>
                  <a:lnTo>
                    <a:pt x="143522" y="79629"/>
                  </a:lnTo>
                  <a:lnTo>
                    <a:pt x="143687" y="76250"/>
                  </a:lnTo>
                  <a:lnTo>
                    <a:pt x="139725" y="71856"/>
                  </a:lnTo>
                  <a:lnTo>
                    <a:pt x="136334" y="71678"/>
                  </a:lnTo>
                  <a:lnTo>
                    <a:pt x="131953" y="75641"/>
                  </a:lnTo>
                  <a:lnTo>
                    <a:pt x="131775" y="79032"/>
                  </a:lnTo>
                  <a:lnTo>
                    <a:pt x="133756" y="81229"/>
                  </a:lnTo>
                  <a:lnTo>
                    <a:pt x="135737" y="83426"/>
                  </a:lnTo>
                  <a:lnTo>
                    <a:pt x="138823" y="83591"/>
                  </a:lnTo>
                  <a:lnTo>
                    <a:pt x="134759" y="84391"/>
                  </a:lnTo>
                  <a:lnTo>
                    <a:pt x="132880" y="87210"/>
                  </a:lnTo>
                  <a:lnTo>
                    <a:pt x="133451" y="90119"/>
                  </a:lnTo>
                  <a:lnTo>
                    <a:pt x="134023" y="93027"/>
                  </a:lnTo>
                  <a:lnTo>
                    <a:pt x="136842" y="94907"/>
                  </a:lnTo>
                  <a:lnTo>
                    <a:pt x="142646" y="93764"/>
                  </a:lnTo>
                  <a:lnTo>
                    <a:pt x="144538" y="90944"/>
                  </a:lnTo>
                  <a:close/>
                  <a:moveTo>
                    <a:pt x="155257" y="187058"/>
                  </a:moveTo>
                  <a:lnTo>
                    <a:pt x="151295" y="182664"/>
                  </a:lnTo>
                  <a:lnTo>
                    <a:pt x="147904" y="182486"/>
                  </a:lnTo>
                  <a:lnTo>
                    <a:pt x="143522" y="186448"/>
                  </a:lnTo>
                  <a:lnTo>
                    <a:pt x="143344" y="189839"/>
                  </a:lnTo>
                  <a:lnTo>
                    <a:pt x="145326" y="192036"/>
                  </a:lnTo>
                  <a:lnTo>
                    <a:pt x="147307" y="194233"/>
                  </a:lnTo>
                  <a:lnTo>
                    <a:pt x="150698" y="194411"/>
                  </a:lnTo>
                  <a:lnTo>
                    <a:pt x="155092" y="190436"/>
                  </a:lnTo>
                  <a:lnTo>
                    <a:pt x="155257" y="187058"/>
                  </a:lnTo>
                  <a:close/>
                  <a:moveTo>
                    <a:pt x="157378" y="210985"/>
                  </a:moveTo>
                  <a:lnTo>
                    <a:pt x="156222" y="205181"/>
                  </a:lnTo>
                  <a:lnTo>
                    <a:pt x="153403" y="203288"/>
                  </a:lnTo>
                  <a:lnTo>
                    <a:pt x="147599" y="204431"/>
                  </a:lnTo>
                  <a:lnTo>
                    <a:pt x="145719" y="207251"/>
                  </a:lnTo>
                  <a:lnTo>
                    <a:pt x="146291" y="210159"/>
                  </a:lnTo>
                  <a:lnTo>
                    <a:pt x="146862" y="213067"/>
                  </a:lnTo>
                  <a:lnTo>
                    <a:pt x="149682" y="214947"/>
                  </a:lnTo>
                  <a:lnTo>
                    <a:pt x="155486" y="213804"/>
                  </a:lnTo>
                  <a:lnTo>
                    <a:pt x="157378" y="210985"/>
                  </a:lnTo>
                  <a:close/>
                  <a:moveTo>
                    <a:pt x="160210" y="162623"/>
                  </a:moveTo>
                  <a:lnTo>
                    <a:pt x="156248" y="158229"/>
                  </a:lnTo>
                  <a:lnTo>
                    <a:pt x="152857" y="158051"/>
                  </a:lnTo>
                  <a:lnTo>
                    <a:pt x="148475" y="162013"/>
                  </a:lnTo>
                  <a:lnTo>
                    <a:pt x="148297" y="165214"/>
                  </a:lnTo>
                  <a:lnTo>
                    <a:pt x="147726" y="162280"/>
                  </a:lnTo>
                  <a:lnTo>
                    <a:pt x="144907" y="160388"/>
                  </a:lnTo>
                  <a:lnTo>
                    <a:pt x="139103" y="161531"/>
                  </a:lnTo>
                  <a:lnTo>
                    <a:pt x="137223" y="164350"/>
                  </a:lnTo>
                  <a:lnTo>
                    <a:pt x="137795" y="167259"/>
                  </a:lnTo>
                  <a:lnTo>
                    <a:pt x="138366" y="170167"/>
                  </a:lnTo>
                  <a:lnTo>
                    <a:pt x="141185" y="172046"/>
                  </a:lnTo>
                  <a:lnTo>
                    <a:pt x="146989" y="170903"/>
                  </a:lnTo>
                  <a:lnTo>
                    <a:pt x="148882" y="168084"/>
                  </a:lnTo>
                  <a:lnTo>
                    <a:pt x="148361" y="165481"/>
                  </a:lnTo>
                  <a:lnTo>
                    <a:pt x="150279" y="167601"/>
                  </a:lnTo>
                  <a:lnTo>
                    <a:pt x="152260" y="169799"/>
                  </a:lnTo>
                  <a:lnTo>
                    <a:pt x="155651" y="169976"/>
                  </a:lnTo>
                  <a:lnTo>
                    <a:pt x="160045" y="166001"/>
                  </a:lnTo>
                  <a:lnTo>
                    <a:pt x="160210" y="162623"/>
                  </a:lnTo>
                  <a:close/>
                  <a:moveTo>
                    <a:pt x="162877" y="131546"/>
                  </a:moveTo>
                  <a:lnTo>
                    <a:pt x="158915" y="127152"/>
                  </a:lnTo>
                  <a:lnTo>
                    <a:pt x="155536" y="126974"/>
                  </a:lnTo>
                  <a:lnTo>
                    <a:pt x="151142" y="130937"/>
                  </a:lnTo>
                  <a:lnTo>
                    <a:pt x="150964" y="134327"/>
                  </a:lnTo>
                  <a:lnTo>
                    <a:pt x="152946" y="136525"/>
                  </a:lnTo>
                  <a:lnTo>
                    <a:pt x="154927" y="138722"/>
                  </a:lnTo>
                  <a:lnTo>
                    <a:pt x="158318" y="138899"/>
                  </a:lnTo>
                  <a:lnTo>
                    <a:pt x="162712" y="134924"/>
                  </a:lnTo>
                  <a:lnTo>
                    <a:pt x="162877" y="131546"/>
                  </a:lnTo>
                  <a:close/>
                  <a:moveTo>
                    <a:pt x="167551" y="71323"/>
                  </a:moveTo>
                  <a:lnTo>
                    <a:pt x="159715" y="66624"/>
                  </a:lnTo>
                  <a:lnTo>
                    <a:pt x="155841" y="70129"/>
                  </a:lnTo>
                  <a:lnTo>
                    <a:pt x="155663" y="73520"/>
                  </a:lnTo>
                  <a:lnTo>
                    <a:pt x="159626" y="77914"/>
                  </a:lnTo>
                  <a:lnTo>
                    <a:pt x="163017" y="78092"/>
                  </a:lnTo>
                  <a:lnTo>
                    <a:pt x="167411" y="74117"/>
                  </a:lnTo>
                  <a:lnTo>
                    <a:pt x="167551" y="71323"/>
                  </a:lnTo>
                  <a:close/>
                  <a:moveTo>
                    <a:pt x="177711" y="100126"/>
                  </a:moveTo>
                  <a:lnTo>
                    <a:pt x="176555" y="94322"/>
                  </a:lnTo>
                  <a:lnTo>
                    <a:pt x="173736" y="92430"/>
                  </a:lnTo>
                  <a:lnTo>
                    <a:pt x="172859" y="92608"/>
                  </a:lnTo>
                  <a:lnTo>
                    <a:pt x="172339" y="92011"/>
                  </a:lnTo>
                  <a:lnTo>
                    <a:pt x="168948" y="91833"/>
                  </a:lnTo>
                  <a:lnTo>
                    <a:pt x="164566" y="95796"/>
                  </a:lnTo>
                  <a:lnTo>
                    <a:pt x="164388" y="99187"/>
                  </a:lnTo>
                  <a:lnTo>
                    <a:pt x="166370" y="101384"/>
                  </a:lnTo>
                  <a:lnTo>
                    <a:pt x="168351" y="103581"/>
                  </a:lnTo>
                  <a:lnTo>
                    <a:pt x="169329" y="103644"/>
                  </a:lnTo>
                  <a:lnTo>
                    <a:pt x="170014" y="104089"/>
                  </a:lnTo>
                  <a:lnTo>
                    <a:pt x="171691" y="103759"/>
                  </a:lnTo>
                  <a:lnTo>
                    <a:pt x="175818" y="102946"/>
                  </a:lnTo>
                  <a:lnTo>
                    <a:pt x="177711" y="100126"/>
                  </a:lnTo>
                  <a:close/>
                  <a:moveTo>
                    <a:pt x="180975" y="226885"/>
                  </a:moveTo>
                  <a:lnTo>
                    <a:pt x="179819" y="221081"/>
                  </a:lnTo>
                  <a:lnTo>
                    <a:pt x="178206" y="220002"/>
                  </a:lnTo>
                  <a:lnTo>
                    <a:pt x="180174" y="218224"/>
                  </a:lnTo>
                  <a:lnTo>
                    <a:pt x="180340" y="214845"/>
                  </a:lnTo>
                  <a:lnTo>
                    <a:pt x="176377" y="210451"/>
                  </a:lnTo>
                  <a:lnTo>
                    <a:pt x="172999" y="210273"/>
                  </a:lnTo>
                  <a:lnTo>
                    <a:pt x="168605" y="214236"/>
                  </a:lnTo>
                  <a:lnTo>
                    <a:pt x="168427" y="217627"/>
                  </a:lnTo>
                  <a:lnTo>
                    <a:pt x="170408" y="219824"/>
                  </a:lnTo>
                  <a:lnTo>
                    <a:pt x="171043" y="220548"/>
                  </a:lnTo>
                  <a:lnTo>
                    <a:pt x="169316" y="223151"/>
                  </a:lnTo>
                  <a:lnTo>
                    <a:pt x="169887" y="226060"/>
                  </a:lnTo>
                  <a:lnTo>
                    <a:pt x="170459" y="228968"/>
                  </a:lnTo>
                  <a:lnTo>
                    <a:pt x="173278" y="230847"/>
                  </a:lnTo>
                  <a:lnTo>
                    <a:pt x="179082" y="229704"/>
                  </a:lnTo>
                  <a:lnTo>
                    <a:pt x="180975" y="226885"/>
                  </a:lnTo>
                  <a:close/>
                  <a:moveTo>
                    <a:pt x="184454" y="182257"/>
                  </a:moveTo>
                  <a:lnTo>
                    <a:pt x="183299" y="176453"/>
                  </a:lnTo>
                  <a:lnTo>
                    <a:pt x="180479" y="174561"/>
                  </a:lnTo>
                  <a:lnTo>
                    <a:pt x="174675" y="175717"/>
                  </a:lnTo>
                  <a:lnTo>
                    <a:pt x="172796" y="178523"/>
                  </a:lnTo>
                  <a:lnTo>
                    <a:pt x="173024" y="179755"/>
                  </a:lnTo>
                  <a:lnTo>
                    <a:pt x="172300" y="180416"/>
                  </a:lnTo>
                  <a:lnTo>
                    <a:pt x="172123" y="183807"/>
                  </a:lnTo>
                  <a:lnTo>
                    <a:pt x="174104" y="186004"/>
                  </a:lnTo>
                  <a:lnTo>
                    <a:pt x="176085" y="188201"/>
                  </a:lnTo>
                  <a:lnTo>
                    <a:pt x="179476" y="188379"/>
                  </a:lnTo>
                  <a:lnTo>
                    <a:pt x="183870" y="184404"/>
                  </a:lnTo>
                  <a:lnTo>
                    <a:pt x="183934" y="183032"/>
                  </a:lnTo>
                  <a:lnTo>
                    <a:pt x="184454" y="182257"/>
                  </a:lnTo>
                  <a:close/>
                  <a:moveTo>
                    <a:pt x="188239" y="263613"/>
                  </a:moveTo>
                  <a:lnTo>
                    <a:pt x="187083" y="257810"/>
                  </a:lnTo>
                  <a:lnTo>
                    <a:pt x="184264" y="255917"/>
                  </a:lnTo>
                  <a:lnTo>
                    <a:pt x="178460" y="257060"/>
                  </a:lnTo>
                  <a:lnTo>
                    <a:pt x="176580" y="259880"/>
                  </a:lnTo>
                  <a:lnTo>
                    <a:pt x="177152" y="262788"/>
                  </a:lnTo>
                  <a:lnTo>
                    <a:pt x="177723" y="265696"/>
                  </a:lnTo>
                  <a:lnTo>
                    <a:pt x="180543" y="267576"/>
                  </a:lnTo>
                  <a:lnTo>
                    <a:pt x="186347" y="266433"/>
                  </a:lnTo>
                  <a:lnTo>
                    <a:pt x="188239" y="263613"/>
                  </a:lnTo>
                  <a:close/>
                  <a:moveTo>
                    <a:pt x="188671" y="144145"/>
                  </a:moveTo>
                  <a:lnTo>
                    <a:pt x="184708" y="139750"/>
                  </a:lnTo>
                  <a:lnTo>
                    <a:pt x="181317" y="139573"/>
                  </a:lnTo>
                  <a:lnTo>
                    <a:pt x="176936" y="143535"/>
                  </a:lnTo>
                  <a:lnTo>
                    <a:pt x="176898" y="144106"/>
                  </a:lnTo>
                  <a:lnTo>
                    <a:pt x="176034" y="139725"/>
                  </a:lnTo>
                  <a:lnTo>
                    <a:pt x="173215" y="137833"/>
                  </a:lnTo>
                  <a:lnTo>
                    <a:pt x="167411" y="138988"/>
                  </a:lnTo>
                  <a:lnTo>
                    <a:pt x="165531" y="141795"/>
                  </a:lnTo>
                  <a:lnTo>
                    <a:pt x="166103" y="144703"/>
                  </a:lnTo>
                  <a:lnTo>
                    <a:pt x="166674" y="147612"/>
                  </a:lnTo>
                  <a:lnTo>
                    <a:pt x="169494" y="149491"/>
                  </a:lnTo>
                  <a:lnTo>
                    <a:pt x="175298" y="148348"/>
                  </a:lnTo>
                  <a:lnTo>
                    <a:pt x="176796" y="146113"/>
                  </a:lnTo>
                  <a:lnTo>
                    <a:pt x="176758" y="146926"/>
                  </a:lnTo>
                  <a:lnTo>
                    <a:pt x="178739" y="149123"/>
                  </a:lnTo>
                  <a:lnTo>
                    <a:pt x="180721" y="151320"/>
                  </a:lnTo>
                  <a:lnTo>
                    <a:pt x="184111" y="151498"/>
                  </a:lnTo>
                  <a:lnTo>
                    <a:pt x="188506" y="147523"/>
                  </a:lnTo>
                  <a:lnTo>
                    <a:pt x="188671" y="144145"/>
                  </a:lnTo>
                  <a:close/>
                  <a:moveTo>
                    <a:pt x="193979" y="127088"/>
                  </a:moveTo>
                  <a:lnTo>
                    <a:pt x="192824" y="121285"/>
                  </a:lnTo>
                  <a:lnTo>
                    <a:pt x="190004" y="119392"/>
                  </a:lnTo>
                  <a:lnTo>
                    <a:pt x="184200" y="120535"/>
                  </a:lnTo>
                  <a:lnTo>
                    <a:pt x="182321" y="123355"/>
                  </a:lnTo>
                  <a:lnTo>
                    <a:pt x="182892" y="126263"/>
                  </a:lnTo>
                  <a:lnTo>
                    <a:pt x="183464" y="129171"/>
                  </a:lnTo>
                  <a:lnTo>
                    <a:pt x="186283" y="131051"/>
                  </a:lnTo>
                  <a:lnTo>
                    <a:pt x="192087" y="129908"/>
                  </a:lnTo>
                  <a:lnTo>
                    <a:pt x="193979" y="127088"/>
                  </a:lnTo>
                  <a:close/>
                  <a:moveTo>
                    <a:pt x="197751" y="208445"/>
                  </a:moveTo>
                  <a:lnTo>
                    <a:pt x="196596" y="202641"/>
                  </a:lnTo>
                  <a:lnTo>
                    <a:pt x="193776" y="200748"/>
                  </a:lnTo>
                  <a:lnTo>
                    <a:pt x="187972" y="201904"/>
                  </a:lnTo>
                  <a:lnTo>
                    <a:pt x="186093" y="204711"/>
                  </a:lnTo>
                  <a:lnTo>
                    <a:pt x="186664" y="207619"/>
                  </a:lnTo>
                  <a:lnTo>
                    <a:pt x="187236" y="210527"/>
                  </a:lnTo>
                  <a:lnTo>
                    <a:pt x="190055" y="212407"/>
                  </a:lnTo>
                  <a:lnTo>
                    <a:pt x="195859" y="211264"/>
                  </a:lnTo>
                  <a:lnTo>
                    <a:pt x="197751" y="208445"/>
                  </a:lnTo>
                  <a:close/>
                  <a:moveTo>
                    <a:pt x="198666" y="90512"/>
                  </a:moveTo>
                  <a:lnTo>
                    <a:pt x="192468" y="86423"/>
                  </a:lnTo>
                  <a:lnTo>
                    <a:pt x="196024" y="90373"/>
                  </a:lnTo>
                  <a:lnTo>
                    <a:pt x="198666" y="90512"/>
                  </a:lnTo>
                  <a:close/>
                  <a:moveTo>
                    <a:pt x="199034" y="107645"/>
                  </a:moveTo>
                  <a:lnTo>
                    <a:pt x="195072" y="103251"/>
                  </a:lnTo>
                  <a:lnTo>
                    <a:pt x="191681" y="103073"/>
                  </a:lnTo>
                  <a:lnTo>
                    <a:pt x="187299" y="107035"/>
                  </a:lnTo>
                  <a:lnTo>
                    <a:pt x="187121" y="110426"/>
                  </a:lnTo>
                  <a:lnTo>
                    <a:pt x="189103" y="112623"/>
                  </a:lnTo>
                  <a:lnTo>
                    <a:pt x="191084" y="114820"/>
                  </a:lnTo>
                  <a:lnTo>
                    <a:pt x="194475" y="114998"/>
                  </a:lnTo>
                  <a:lnTo>
                    <a:pt x="198869" y="111023"/>
                  </a:lnTo>
                  <a:lnTo>
                    <a:pt x="199034" y="107645"/>
                  </a:lnTo>
                  <a:close/>
                  <a:moveTo>
                    <a:pt x="204990" y="155117"/>
                  </a:moveTo>
                  <a:lnTo>
                    <a:pt x="203835" y="149313"/>
                  </a:lnTo>
                  <a:lnTo>
                    <a:pt x="201015" y="147421"/>
                  </a:lnTo>
                  <a:lnTo>
                    <a:pt x="195211" y="148564"/>
                  </a:lnTo>
                  <a:lnTo>
                    <a:pt x="193332" y="151384"/>
                  </a:lnTo>
                  <a:lnTo>
                    <a:pt x="193903" y="154292"/>
                  </a:lnTo>
                  <a:lnTo>
                    <a:pt x="194475" y="157200"/>
                  </a:lnTo>
                  <a:lnTo>
                    <a:pt x="197294" y="159080"/>
                  </a:lnTo>
                  <a:lnTo>
                    <a:pt x="203098" y="157937"/>
                  </a:lnTo>
                  <a:lnTo>
                    <a:pt x="204990" y="155117"/>
                  </a:lnTo>
                  <a:close/>
                  <a:moveTo>
                    <a:pt x="208762" y="236474"/>
                  </a:moveTo>
                  <a:lnTo>
                    <a:pt x="207606" y="230670"/>
                  </a:lnTo>
                  <a:lnTo>
                    <a:pt x="204787" y="228777"/>
                  </a:lnTo>
                  <a:lnTo>
                    <a:pt x="198983" y="229920"/>
                  </a:lnTo>
                  <a:lnTo>
                    <a:pt x="197104" y="232740"/>
                  </a:lnTo>
                  <a:lnTo>
                    <a:pt x="197675" y="235648"/>
                  </a:lnTo>
                  <a:lnTo>
                    <a:pt x="198247" y="238556"/>
                  </a:lnTo>
                  <a:lnTo>
                    <a:pt x="201066" y="240436"/>
                  </a:lnTo>
                  <a:lnTo>
                    <a:pt x="206870" y="239293"/>
                  </a:lnTo>
                  <a:lnTo>
                    <a:pt x="208762" y="236474"/>
                  </a:lnTo>
                  <a:close/>
                  <a:moveTo>
                    <a:pt x="209257" y="101028"/>
                  </a:moveTo>
                  <a:lnTo>
                    <a:pt x="208445" y="96951"/>
                  </a:lnTo>
                  <a:lnTo>
                    <a:pt x="203492" y="93687"/>
                  </a:lnTo>
                  <a:lnTo>
                    <a:pt x="199478" y="94488"/>
                  </a:lnTo>
                  <a:lnTo>
                    <a:pt x="197599" y="97294"/>
                  </a:lnTo>
                  <a:lnTo>
                    <a:pt x="198742" y="103111"/>
                  </a:lnTo>
                  <a:lnTo>
                    <a:pt x="201561" y="104990"/>
                  </a:lnTo>
                  <a:lnTo>
                    <a:pt x="207365" y="103847"/>
                  </a:lnTo>
                  <a:lnTo>
                    <a:pt x="209257" y="101028"/>
                  </a:lnTo>
                  <a:close/>
                  <a:moveTo>
                    <a:pt x="216001" y="183159"/>
                  </a:moveTo>
                  <a:lnTo>
                    <a:pt x="214845" y="177355"/>
                  </a:lnTo>
                  <a:lnTo>
                    <a:pt x="212026" y="175463"/>
                  </a:lnTo>
                  <a:lnTo>
                    <a:pt x="206222" y="176606"/>
                  </a:lnTo>
                  <a:lnTo>
                    <a:pt x="204343" y="179425"/>
                  </a:lnTo>
                  <a:lnTo>
                    <a:pt x="204914" y="182333"/>
                  </a:lnTo>
                  <a:lnTo>
                    <a:pt x="205486" y="185242"/>
                  </a:lnTo>
                  <a:lnTo>
                    <a:pt x="208305" y="187121"/>
                  </a:lnTo>
                  <a:lnTo>
                    <a:pt x="214109" y="185978"/>
                  </a:lnTo>
                  <a:lnTo>
                    <a:pt x="216001" y="183159"/>
                  </a:lnTo>
                  <a:close/>
                  <a:moveTo>
                    <a:pt x="221297" y="164299"/>
                  </a:moveTo>
                  <a:lnTo>
                    <a:pt x="217335" y="159905"/>
                  </a:lnTo>
                  <a:lnTo>
                    <a:pt x="213956" y="159727"/>
                  </a:lnTo>
                  <a:lnTo>
                    <a:pt x="209562" y="163690"/>
                  </a:lnTo>
                  <a:lnTo>
                    <a:pt x="209384" y="167081"/>
                  </a:lnTo>
                  <a:lnTo>
                    <a:pt x="211366" y="169278"/>
                  </a:lnTo>
                  <a:lnTo>
                    <a:pt x="213347" y="171475"/>
                  </a:lnTo>
                  <a:lnTo>
                    <a:pt x="216738" y="171653"/>
                  </a:lnTo>
                  <a:lnTo>
                    <a:pt x="221132" y="167678"/>
                  </a:lnTo>
                  <a:lnTo>
                    <a:pt x="221297" y="164299"/>
                  </a:lnTo>
                  <a:close/>
                  <a:moveTo>
                    <a:pt x="224104" y="135432"/>
                  </a:moveTo>
                  <a:lnTo>
                    <a:pt x="220141" y="131038"/>
                  </a:lnTo>
                  <a:lnTo>
                    <a:pt x="216763" y="130860"/>
                  </a:lnTo>
                  <a:lnTo>
                    <a:pt x="212369" y="134823"/>
                  </a:lnTo>
                  <a:lnTo>
                    <a:pt x="212191" y="138214"/>
                  </a:lnTo>
                  <a:lnTo>
                    <a:pt x="214172" y="140411"/>
                  </a:lnTo>
                  <a:lnTo>
                    <a:pt x="216154" y="142608"/>
                  </a:lnTo>
                  <a:lnTo>
                    <a:pt x="219544" y="142786"/>
                  </a:lnTo>
                  <a:lnTo>
                    <a:pt x="223939" y="138811"/>
                  </a:lnTo>
                  <a:lnTo>
                    <a:pt x="224104" y="135432"/>
                  </a:lnTo>
                  <a:close/>
                  <a:moveTo>
                    <a:pt x="224688" y="107657"/>
                  </a:moveTo>
                  <a:lnTo>
                    <a:pt x="216027" y="101942"/>
                  </a:lnTo>
                  <a:lnTo>
                    <a:pt x="215900" y="104394"/>
                  </a:lnTo>
                  <a:lnTo>
                    <a:pt x="219862" y="108788"/>
                  </a:lnTo>
                  <a:lnTo>
                    <a:pt x="223253" y="108966"/>
                  </a:lnTo>
                  <a:lnTo>
                    <a:pt x="224688" y="107657"/>
                  </a:lnTo>
                  <a:close/>
                  <a:moveTo>
                    <a:pt x="227888" y="125844"/>
                  </a:moveTo>
                  <a:lnTo>
                    <a:pt x="226733" y="120040"/>
                  </a:lnTo>
                  <a:lnTo>
                    <a:pt x="223913" y="118148"/>
                  </a:lnTo>
                  <a:lnTo>
                    <a:pt x="218109" y="119291"/>
                  </a:lnTo>
                  <a:lnTo>
                    <a:pt x="216230" y="122110"/>
                  </a:lnTo>
                  <a:lnTo>
                    <a:pt x="216801" y="125018"/>
                  </a:lnTo>
                  <a:lnTo>
                    <a:pt x="217373" y="127927"/>
                  </a:lnTo>
                  <a:lnTo>
                    <a:pt x="220192" y="129806"/>
                  </a:lnTo>
                  <a:lnTo>
                    <a:pt x="225996" y="128663"/>
                  </a:lnTo>
                  <a:lnTo>
                    <a:pt x="227888" y="125844"/>
                  </a:lnTo>
                  <a:close/>
                  <a:moveTo>
                    <a:pt x="231673" y="207200"/>
                  </a:moveTo>
                  <a:lnTo>
                    <a:pt x="230517" y="201396"/>
                  </a:lnTo>
                  <a:lnTo>
                    <a:pt x="227698" y="199504"/>
                  </a:lnTo>
                  <a:lnTo>
                    <a:pt x="221894" y="200647"/>
                  </a:lnTo>
                  <a:lnTo>
                    <a:pt x="220014" y="203466"/>
                  </a:lnTo>
                  <a:lnTo>
                    <a:pt x="220586" y="206375"/>
                  </a:lnTo>
                  <a:lnTo>
                    <a:pt x="221157" y="209283"/>
                  </a:lnTo>
                  <a:lnTo>
                    <a:pt x="223977" y="211162"/>
                  </a:lnTo>
                  <a:lnTo>
                    <a:pt x="229781" y="210019"/>
                  </a:lnTo>
                  <a:lnTo>
                    <a:pt x="231673" y="207200"/>
                  </a:lnTo>
                  <a:close/>
                  <a:moveTo>
                    <a:pt x="249326" y="241223"/>
                  </a:moveTo>
                  <a:lnTo>
                    <a:pt x="248170" y="235419"/>
                  </a:lnTo>
                  <a:lnTo>
                    <a:pt x="245351" y="233527"/>
                  </a:lnTo>
                  <a:lnTo>
                    <a:pt x="239547" y="234670"/>
                  </a:lnTo>
                  <a:lnTo>
                    <a:pt x="237667" y="237490"/>
                  </a:lnTo>
                  <a:lnTo>
                    <a:pt x="238239" y="240398"/>
                  </a:lnTo>
                  <a:lnTo>
                    <a:pt x="238810" y="243306"/>
                  </a:lnTo>
                  <a:lnTo>
                    <a:pt x="241630" y="245186"/>
                  </a:lnTo>
                  <a:lnTo>
                    <a:pt x="247434" y="244043"/>
                  </a:lnTo>
                  <a:lnTo>
                    <a:pt x="249326" y="241223"/>
                  </a:lnTo>
                  <a:close/>
                  <a:moveTo>
                    <a:pt x="251231" y="133362"/>
                  </a:moveTo>
                  <a:lnTo>
                    <a:pt x="250075" y="127558"/>
                  </a:lnTo>
                  <a:lnTo>
                    <a:pt x="247256" y="125666"/>
                  </a:lnTo>
                  <a:lnTo>
                    <a:pt x="241452" y="126822"/>
                  </a:lnTo>
                  <a:lnTo>
                    <a:pt x="239572" y="129628"/>
                  </a:lnTo>
                  <a:lnTo>
                    <a:pt x="240144" y="132537"/>
                  </a:lnTo>
                  <a:lnTo>
                    <a:pt x="240715" y="135445"/>
                  </a:lnTo>
                  <a:lnTo>
                    <a:pt x="243535" y="137325"/>
                  </a:lnTo>
                  <a:lnTo>
                    <a:pt x="249339" y="136182"/>
                  </a:lnTo>
                  <a:lnTo>
                    <a:pt x="251231" y="133362"/>
                  </a:lnTo>
                  <a:close/>
                  <a:moveTo>
                    <a:pt x="253022" y="151485"/>
                  </a:moveTo>
                  <a:lnTo>
                    <a:pt x="249059" y="147091"/>
                  </a:lnTo>
                  <a:lnTo>
                    <a:pt x="245668" y="146913"/>
                  </a:lnTo>
                  <a:lnTo>
                    <a:pt x="241287" y="150876"/>
                  </a:lnTo>
                  <a:lnTo>
                    <a:pt x="241211" y="152247"/>
                  </a:lnTo>
                  <a:lnTo>
                    <a:pt x="235775" y="153327"/>
                  </a:lnTo>
                  <a:lnTo>
                    <a:pt x="233895" y="156133"/>
                  </a:lnTo>
                  <a:lnTo>
                    <a:pt x="234467" y="159042"/>
                  </a:lnTo>
                  <a:lnTo>
                    <a:pt x="235038" y="161950"/>
                  </a:lnTo>
                  <a:lnTo>
                    <a:pt x="237858" y="163830"/>
                  </a:lnTo>
                  <a:lnTo>
                    <a:pt x="243662" y="162687"/>
                  </a:lnTo>
                  <a:lnTo>
                    <a:pt x="245554" y="159867"/>
                  </a:lnTo>
                  <a:lnTo>
                    <a:pt x="245313" y="158686"/>
                  </a:lnTo>
                  <a:lnTo>
                    <a:pt x="248462" y="158838"/>
                  </a:lnTo>
                  <a:lnTo>
                    <a:pt x="252857" y="154863"/>
                  </a:lnTo>
                  <a:lnTo>
                    <a:pt x="253022" y="151485"/>
                  </a:lnTo>
                  <a:close/>
                  <a:moveTo>
                    <a:pt x="259295" y="181178"/>
                  </a:moveTo>
                  <a:lnTo>
                    <a:pt x="258140" y="175374"/>
                  </a:lnTo>
                  <a:lnTo>
                    <a:pt x="255320" y="173482"/>
                  </a:lnTo>
                  <a:lnTo>
                    <a:pt x="249516" y="174625"/>
                  </a:lnTo>
                  <a:lnTo>
                    <a:pt x="247637" y="177444"/>
                  </a:lnTo>
                  <a:lnTo>
                    <a:pt x="248208" y="180352"/>
                  </a:lnTo>
                  <a:lnTo>
                    <a:pt x="248780" y="183261"/>
                  </a:lnTo>
                  <a:lnTo>
                    <a:pt x="251599" y="185140"/>
                  </a:lnTo>
                  <a:lnTo>
                    <a:pt x="257403" y="183997"/>
                  </a:lnTo>
                  <a:lnTo>
                    <a:pt x="259295" y="181178"/>
                  </a:lnTo>
                  <a:close/>
                  <a:moveTo>
                    <a:pt x="266560" y="217893"/>
                  </a:moveTo>
                  <a:lnTo>
                    <a:pt x="265404" y="212090"/>
                  </a:lnTo>
                  <a:lnTo>
                    <a:pt x="262585" y="210197"/>
                  </a:lnTo>
                  <a:lnTo>
                    <a:pt x="256781" y="211340"/>
                  </a:lnTo>
                  <a:lnTo>
                    <a:pt x="254901" y="214160"/>
                  </a:lnTo>
                  <a:lnTo>
                    <a:pt x="255473" y="217068"/>
                  </a:lnTo>
                  <a:lnTo>
                    <a:pt x="256044" y="219976"/>
                  </a:lnTo>
                  <a:lnTo>
                    <a:pt x="258864" y="221856"/>
                  </a:lnTo>
                  <a:lnTo>
                    <a:pt x="264668" y="220713"/>
                  </a:lnTo>
                  <a:lnTo>
                    <a:pt x="266560" y="217893"/>
                  </a:lnTo>
                  <a:close/>
                  <a:moveTo>
                    <a:pt x="276072" y="162737"/>
                  </a:moveTo>
                  <a:lnTo>
                    <a:pt x="274916" y="156933"/>
                  </a:lnTo>
                  <a:lnTo>
                    <a:pt x="272097" y="155041"/>
                  </a:lnTo>
                  <a:lnTo>
                    <a:pt x="266293" y="156184"/>
                  </a:lnTo>
                  <a:lnTo>
                    <a:pt x="264414" y="159004"/>
                  </a:lnTo>
                  <a:lnTo>
                    <a:pt x="264985" y="161912"/>
                  </a:lnTo>
                  <a:lnTo>
                    <a:pt x="265557" y="164820"/>
                  </a:lnTo>
                  <a:lnTo>
                    <a:pt x="268376" y="166700"/>
                  </a:lnTo>
                  <a:lnTo>
                    <a:pt x="274180" y="165557"/>
                  </a:lnTo>
                  <a:lnTo>
                    <a:pt x="276072" y="162737"/>
                  </a:lnTo>
                  <a:close/>
                  <a:moveTo>
                    <a:pt x="283133" y="246507"/>
                  </a:moveTo>
                  <a:lnTo>
                    <a:pt x="281978" y="240703"/>
                  </a:lnTo>
                  <a:lnTo>
                    <a:pt x="279158" y="238810"/>
                  </a:lnTo>
                  <a:lnTo>
                    <a:pt x="273354" y="239953"/>
                  </a:lnTo>
                  <a:lnTo>
                    <a:pt x="271475" y="242773"/>
                  </a:lnTo>
                  <a:lnTo>
                    <a:pt x="272046" y="245681"/>
                  </a:lnTo>
                  <a:lnTo>
                    <a:pt x="272618" y="248589"/>
                  </a:lnTo>
                  <a:lnTo>
                    <a:pt x="275437" y="250469"/>
                  </a:lnTo>
                  <a:lnTo>
                    <a:pt x="281241" y="249326"/>
                  </a:lnTo>
                  <a:lnTo>
                    <a:pt x="283133" y="246507"/>
                  </a:lnTo>
                  <a:close/>
                  <a:moveTo>
                    <a:pt x="287083" y="190766"/>
                  </a:moveTo>
                  <a:lnTo>
                    <a:pt x="285927" y="184962"/>
                  </a:lnTo>
                  <a:lnTo>
                    <a:pt x="283108" y="183070"/>
                  </a:lnTo>
                  <a:lnTo>
                    <a:pt x="277304" y="184213"/>
                  </a:lnTo>
                  <a:lnTo>
                    <a:pt x="275424" y="187032"/>
                  </a:lnTo>
                  <a:lnTo>
                    <a:pt x="275996" y="189941"/>
                  </a:lnTo>
                  <a:lnTo>
                    <a:pt x="276567" y="192849"/>
                  </a:lnTo>
                  <a:lnTo>
                    <a:pt x="279387" y="194729"/>
                  </a:lnTo>
                  <a:lnTo>
                    <a:pt x="285191" y="193586"/>
                  </a:lnTo>
                  <a:lnTo>
                    <a:pt x="287083" y="190766"/>
                  </a:lnTo>
                  <a:close/>
                  <a:moveTo>
                    <a:pt x="329133" y="203022"/>
                  </a:moveTo>
                  <a:lnTo>
                    <a:pt x="327977" y="197218"/>
                  </a:lnTo>
                  <a:lnTo>
                    <a:pt x="325158" y="195326"/>
                  </a:lnTo>
                  <a:lnTo>
                    <a:pt x="319354" y="196469"/>
                  </a:lnTo>
                  <a:lnTo>
                    <a:pt x="317474" y="199288"/>
                  </a:lnTo>
                  <a:lnTo>
                    <a:pt x="318046" y="202196"/>
                  </a:lnTo>
                  <a:lnTo>
                    <a:pt x="318617" y="205105"/>
                  </a:lnTo>
                  <a:lnTo>
                    <a:pt x="321437" y="206984"/>
                  </a:lnTo>
                  <a:lnTo>
                    <a:pt x="327240" y="205841"/>
                  </a:lnTo>
                  <a:lnTo>
                    <a:pt x="329133" y="203022"/>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46" name="object 10"/>
            <p:cNvSpPr/>
            <p:nvPr/>
          </p:nvSpPr>
          <p:spPr>
            <a:xfrm>
              <a:off x="4210560" y="2648160"/>
              <a:ext cx="466560" cy="261000"/>
            </a:xfrm>
            <a:custGeom>
              <a:avLst/>
              <a:gdLst/>
              <a:ahLst/>
              <a:cxnLst/>
              <a:rect l="l" t="t" r="r" b="b"/>
              <a:pathLst>
                <a:path w="467360" h="261619">
                  <a:moveTo>
                    <a:pt x="12192" y="2286"/>
                  </a:moveTo>
                  <a:lnTo>
                    <a:pt x="12077" y="2120"/>
                  </a:lnTo>
                  <a:lnTo>
                    <a:pt x="723" y="0"/>
                  </a:lnTo>
                  <a:lnTo>
                    <a:pt x="0" y="3378"/>
                  </a:lnTo>
                  <a:lnTo>
                    <a:pt x="3314" y="8280"/>
                  </a:lnTo>
                  <a:lnTo>
                    <a:pt x="6642" y="8928"/>
                  </a:lnTo>
                  <a:lnTo>
                    <a:pt x="11544" y="5626"/>
                  </a:lnTo>
                  <a:lnTo>
                    <a:pt x="12192" y="2286"/>
                  </a:lnTo>
                  <a:close/>
                  <a:moveTo>
                    <a:pt x="35699" y="10604"/>
                  </a:moveTo>
                  <a:lnTo>
                    <a:pt x="32537" y="5930"/>
                  </a:lnTo>
                  <a:lnTo>
                    <a:pt x="28790" y="5232"/>
                  </a:lnTo>
                  <a:lnTo>
                    <a:pt x="24155" y="8369"/>
                  </a:lnTo>
                  <a:lnTo>
                    <a:pt x="23507" y="11696"/>
                  </a:lnTo>
                  <a:lnTo>
                    <a:pt x="26822" y="16598"/>
                  </a:lnTo>
                  <a:lnTo>
                    <a:pt x="30149" y="17246"/>
                  </a:lnTo>
                  <a:lnTo>
                    <a:pt x="35052" y="13944"/>
                  </a:lnTo>
                  <a:lnTo>
                    <a:pt x="35699" y="10604"/>
                  </a:lnTo>
                  <a:close/>
                  <a:moveTo>
                    <a:pt x="46799" y="35928"/>
                  </a:moveTo>
                  <a:lnTo>
                    <a:pt x="44513" y="30480"/>
                  </a:lnTo>
                  <a:lnTo>
                    <a:pt x="41376" y="29184"/>
                  </a:lnTo>
                  <a:lnTo>
                    <a:pt x="38646" y="30327"/>
                  </a:lnTo>
                  <a:lnTo>
                    <a:pt x="35915" y="31470"/>
                  </a:lnTo>
                  <a:lnTo>
                    <a:pt x="34632" y="34607"/>
                  </a:lnTo>
                  <a:lnTo>
                    <a:pt x="36906" y="40068"/>
                  </a:lnTo>
                  <a:lnTo>
                    <a:pt x="40043" y="41351"/>
                  </a:lnTo>
                  <a:lnTo>
                    <a:pt x="45504" y="39077"/>
                  </a:lnTo>
                  <a:lnTo>
                    <a:pt x="46799" y="35928"/>
                  </a:lnTo>
                  <a:close/>
                  <a:moveTo>
                    <a:pt x="48361" y="70116"/>
                  </a:moveTo>
                  <a:lnTo>
                    <a:pt x="46075" y="64668"/>
                  </a:lnTo>
                  <a:lnTo>
                    <a:pt x="42938" y="63373"/>
                  </a:lnTo>
                  <a:lnTo>
                    <a:pt x="40208" y="64516"/>
                  </a:lnTo>
                  <a:lnTo>
                    <a:pt x="37477" y="65659"/>
                  </a:lnTo>
                  <a:lnTo>
                    <a:pt x="36195" y="68795"/>
                  </a:lnTo>
                  <a:lnTo>
                    <a:pt x="38468" y="74256"/>
                  </a:lnTo>
                  <a:lnTo>
                    <a:pt x="41605" y="75539"/>
                  </a:lnTo>
                  <a:lnTo>
                    <a:pt x="47066" y="73266"/>
                  </a:lnTo>
                  <a:lnTo>
                    <a:pt x="48361" y="70116"/>
                  </a:lnTo>
                  <a:close/>
                  <a:moveTo>
                    <a:pt x="74891" y="15176"/>
                  </a:moveTo>
                  <a:lnTo>
                    <a:pt x="68656" y="13830"/>
                  </a:lnTo>
                  <a:lnTo>
                    <a:pt x="65544" y="13144"/>
                  </a:lnTo>
                  <a:lnTo>
                    <a:pt x="57886" y="11468"/>
                  </a:lnTo>
                  <a:lnTo>
                    <a:pt x="57302" y="11861"/>
                  </a:lnTo>
                  <a:lnTo>
                    <a:pt x="56654" y="15189"/>
                  </a:lnTo>
                  <a:lnTo>
                    <a:pt x="59969" y="20091"/>
                  </a:lnTo>
                  <a:lnTo>
                    <a:pt x="63296" y="20739"/>
                  </a:lnTo>
                  <a:lnTo>
                    <a:pt x="68199" y="17437"/>
                  </a:lnTo>
                  <a:lnTo>
                    <a:pt x="68351" y="16649"/>
                  </a:lnTo>
                  <a:lnTo>
                    <a:pt x="69875" y="17272"/>
                  </a:lnTo>
                  <a:lnTo>
                    <a:pt x="74891" y="15176"/>
                  </a:lnTo>
                  <a:close/>
                  <a:moveTo>
                    <a:pt x="83146" y="44869"/>
                  </a:moveTo>
                  <a:lnTo>
                    <a:pt x="79832" y="39966"/>
                  </a:lnTo>
                  <a:lnTo>
                    <a:pt x="76504" y="39319"/>
                  </a:lnTo>
                  <a:lnTo>
                    <a:pt x="71602" y="42633"/>
                  </a:lnTo>
                  <a:lnTo>
                    <a:pt x="71335" y="43980"/>
                  </a:lnTo>
                  <a:lnTo>
                    <a:pt x="70815" y="42710"/>
                  </a:lnTo>
                  <a:lnTo>
                    <a:pt x="67678" y="41414"/>
                  </a:lnTo>
                  <a:lnTo>
                    <a:pt x="64947" y="42557"/>
                  </a:lnTo>
                  <a:lnTo>
                    <a:pt x="62217" y="43700"/>
                  </a:lnTo>
                  <a:lnTo>
                    <a:pt x="60934" y="46837"/>
                  </a:lnTo>
                  <a:lnTo>
                    <a:pt x="63207" y="52298"/>
                  </a:lnTo>
                  <a:lnTo>
                    <a:pt x="66344" y="53581"/>
                  </a:lnTo>
                  <a:lnTo>
                    <a:pt x="71805" y="51308"/>
                  </a:lnTo>
                  <a:lnTo>
                    <a:pt x="72847" y="48768"/>
                  </a:lnTo>
                  <a:lnTo>
                    <a:pt x="74269" y="50863"/>
                  </a:lnTo>
                  <a:lnTo>
                    <a:pt x="77597" y="51511"/>
                  </a:lnTo>
                  <a:lnTo>
                    <a:pt x="80048" y="49860"/>
                  </a:lnTo>
                  <a:lnTo>
                    <a:pt x="82499" y="48209"/>
                  </a:lnTo>
                  <a:lnTo>
                    <a:pt x="83146" y="44869"/>
                  </a:lnTo>
                  <a:close/>
                  <a:moveTo>
                    <a:pt x="100139" y="106527"/>
                  </a:moveTo>
                  <a:lnTo>
                    <a:pt x="97853" y="101079"/>
                  </a:lnTo>
                  <a:lnTo>
                    <a:pt x="94716" y="99783"/>
                  </a:lnTo>
                  <a:lnTo>
                    <a:pt x="91986" y="100926"/>
                  </a:lnTo>
                  <a:lnTo>
                    <a:pt x="89255" y="102069"/>
                  </a:lnTo>
                  <a:lnTo>
                    <a:pt x="87972" y="105206"/>
                  </a:lnTo>
                  <a:lnTo>
                    <a:pt x="90246" y="110667"/>
                  </a:lnTo>
                  <a:lnTo>
                    <a:pt x="93383" y="111950"/>
                  </a:lnTo>
                  <a:lnTo>
                    <a:pt x="98844" y="109677"/>
                  </a:lnTo>
                  <a:lnTo>
                    <a:pt x="100139" y="106527"/>
                  </a:lnTo>
                  <a:close/>
                  <a:moveTo>
                    <a:pt x="107505" y="61468"/>
                  </a:moveTo>
                  <a:lnTo>
                    <a:pt x="104381" y="57632"/>
                  </a:lnTo>
                  <a:lnTo>
                    <a:pt x="106019" y="56527"/>
                  </a:lnTo>
                  <a:lnTo>
                    <a:pt x="106667" y="53187"/>
                  </a:lnTo>
                  <a:lnTo>
                    <a:pt x="103352" y="48285"/>
                  </a:lnTo>
                  <a:lnTo>
                    <a:pt x="100025" y="47637"/>
                  </a:lnTo>
                  <a:lnTo>
                    <a:pt x="95123" y="50952"/>
                  </a:lnTo>
                  <a:lnTo>
                    <a:pt x="94475" y="54279"/>
                  </a:lnTo>
                  <a:lnTo>
                    <a:pt x="96304" y="56997"/>
                  </a:lnTo>
                  <a:lnTo>
                    <a:pt x="95618" y="57277"/>
                  </a:lnTo>
                  <a:lnTo>
                    <a:pt x="92887" y="58420"/>
                  </a:lnTo>
                  <a:lnTo>
                    <a:pt x="91605" y="61556"/>
                  </a:lnTo>
                  <a:lnTo>
                    <a:pt x="93878" y="67017"/>
                  </a:lnTo>
                  <a:lnTo>
                    <a:pt x="97015" y="68300"/>
                  </a:lnTo>
                  <a:lnTo>
                    <a:pt x="98691" y="67614"/>
                  </a:lnTo>
                  <a:lnTo>
                    <a:pt x="99199" y="68224"/>
                  </a:lnTo>
                  <a:lnTo>
                    <a:pt x="102565" y="68580"/>
                  </a:lnTo>
                  <a:lnTo>
                    <a:pt x="107162" y="64846"/>
                  </a:lnTo>
                  <a:lnTo>
                    <a:pt x="107505" y="61468"/>
                  </a:lnTo>
                  <a:close/>
                  <a:moveTo>
                    <a:pt x="107632" y="33731"/>
                  </a:moveTo>
                  <a:lnTo>
                    <a:pt x="105346" y="28282"/>
                  </a:lnTo>
                  <a:lnTo>
                    <a:pt x="103543" y="27546"/>
                  </a:lnTo>
                  <a:lnTo>
                    <a:pt x="104063" y="27190"/>
                  </a:lnTo>
                  <a:lnTo>
                    <a:pt x="104711" y="23850"/>
                  </a:lnTo>
                  <a:lnTo>
                    <a:pt x="103568" y="22148"/>
                  </a:lnTo>
                  <a:lnTo>
                    <a:pt x="95427" y="20091"/>
                  </a:lnTo>
                  <a:lnTo>
                    <a:pt x="93167" y="21615"/>
                  </a:lnTo>
                  <a:lnTo>
                    <a:pt x="92519" y="24942"/>
                  </a:lnTo>
                  <a:lnTo>
                    <a:pt x="95834" y="29845"/>
                  </a:lnTo>
                  <a:lnTo>
                    <a:pt x="96456" y="29972"/>
                  </a:lnTo>
                  <a:lnTo>
                    <a:pt x="95465" y="32410"/>
                  </a:lnTo>
                  <a:lnTo>
                    <a:pt x="97739" y="37871"/>
                  </a:lnTo>
                  <a:lnTo>
                    <a:pt x="100876" y="39154"/>
                  </a:lnTo>
                  <a:lnTo>
                    <a:pt x="106337" y="36880"/>
                  </a:lnTo>
                  <a:lnTo>
                    <a:pt x="107632" y="33731"/>
                  </a:lnTo>
                  <a:close/>
                  <a:moveTo>
                    <a:pt x="135369" y="110693"/>
                  </a:moveTo>
                  <a:lnTo>
                    <a:pt x="133083" y="105244"/>
                  </a:lnTo>
                  <a:lnTo>
                    <a:pt x="129946" y="103949"/>
                  </a:lnTo>
                  <a:lnTo>
                    <a:pt x="127215" y="105092"/>
                  </a:lnTo>
                  <a:lnTo>
                    <a:pt x="124485" y="106235"/>
                  </a:lnTo>
                  <a:lnTo>
                    <a:pt x="123202" y="109372"/>
                  </a:lnTo>
                  <a:lnTo>
                    <a:pt x="125476" y="114833"/>
                  </a:lnTo>
                  <a:lnTo>
                    <a:pt x="128612" y="116116"/>
                  </a:lnTo>
                  <a:lnTo>
                    <a:pt x="134073" y="113842"/>
                  </a:lnTo>
                  <a:lnTo>
                    <a:pt x="135369" y="110693"/>
                  </a:lnTo>
                  <a:close/>
                  <a:moveTo>
                    <a:pt x="137680" y="32245"/>
                  </a:moveTo>
                  <a:lnTo>
                    <a:pt x="136613" y="30645"/>
                  </a:lnTo>
                  <a:lnTo>
                    <a:pt x="131521" y="29184"/>
                  </a:lnTo>
                  <a:lnTo>
                    <a:pt x="128498" y="28422"/>
                  </a:lnTo>
                  <a:lnTo>
                    <a:pt x="126136" y="30010"/>
                  </a:lnTo>
                  <a:lnTo>
                    <a:pt x="125488" y="33337"/>
                  </a:lnTo>
                  <a:lnTo>
                    <a:pt x="126707" y="35153"/>
                  </a:lnTo>
                  <a:lnTo>
                    <a:pt x="124866" y="36652"/>
                  </a:lnTo>
                  <a:lnTo>
                    <a:pt x="124523" y="40030"/>
                  </a:lnTo>
                  <a:lnTo>
                    <a:pt x="124650" y="40195"/>
                  </a:lnTo>
                  <a:lnTo>
                    <a:pt x="123621" y="39763"/>
                  </a:lnTo>
                  <a:lnTo>
                    <a:pt x="120891" y="40906"/>
                  </a:lnTo>
                  <a:lnTo>
                    <a:pt x="118160" y="42049"/>
                  </a:lnTo>
                  <a:lnTo>
                    <a:pt x="116878" y="45186"/>
                  </a:lnTo>
                  <a:lnTo>
                    <a:pt x="119151" y="50647"/>
                  </a:lnTo>
                  <a:lnTo>
                    <a:pt x="122288" y="51930"/>
                  </a:lnTo>
                  <a:lnTo>
                    <a:pt x="127749" y="49657"/>
                  </a:lnTo>
                  <a:lnTo>
                    <a:pt x="129044" y="46507"/>
                  </a:lnTo>
                  <a:lnTo>
                    <a:pt x="128244" y="44627"/>
                  </a:lnTo>
                  <a:lnTo>
                    <a:pt x="131622" y="44970"/>
                  </a:lnTo>
                  <a:lnTo>
                    <a:pt x="136220" y="41236"/>
                  </a:lnTo>
                  <a:lnTo>
                    <a:pt x="136563" y="37858"/>
                  </a:lnTo>
                  <a:lnTo>
                    <a:pt x="135534" y="36601"/>
                  </a:lnTo>
                  <a:lnTo>
                    <a:pt x="137033" y="35585"/>
                  </a:lnTo>
                  <a:lnTo>
                    <a:pt x="137680" y="32245"/>
                  </a:lnTo>
                  <a:close/>
                  <a:moveTo>
                    <a:pt x="141097" y="66916"/>
                  </a:moveTo>
                  <a:lnTo>
                    <a:pt x="137375" y="62331"/>
                  </a:lnTo>
                  <a:lnTo>
                    <a:pt x="133997" y="61976"/>
                  </a:lnTo>
                  <a:lnTo>
                    <a:pt x="131699" y="63842"/>
                  </a:lnTo>
                  <a:lnTo>
                    <a:pt x="129400" y="65709"/>
                  </a:lnTo>
                  <a:lnTo>
                    <a:pt x="129057" y="69088"/>
                  </a:lnTo>
                  <a:lnTo>
                    <a:pt x="132245" y="73012"/>
                  </a:lnTo>
                  <a:lnTo>
                    <a:pt x="131610" y="72745"/>
                  </a:lnTo>
                  <a:lnTo>
                    <a:pt x="128879" y="73888"/>
                  </a:lnTo>
                  <a:lnTo>
                    <a:pt x="126149" y="75031"/>
                  </a:lnTo>
                  <a:lnTo>
                    <a:pt x="124866" y="78168"/>
                  </a:lnTo>
                  <a:lnTo>
                    <a:pt x="127139" y="83629"/>
                  </a:lnTo>
                  <a:lnTo>
                    <a:pt x="130276" y="84912"/>
                  </a:lnTo>
                  <a:lnTo>
                    <a:pt x="135737" y="82638"/>
                  </a:lnTo>
                  <a:lnTo>
                    <a:pt x="137033" y="79489"/>
                  </a:lnTo>
                  <a:lnTo>
                    <a:pt x="134747" y="74041"/>
                  </a:lnTo>
                  <a:lnTo>
                    <a:pt x="134213" y="73825"/>
                  </a:lnTo>
                  <a:lnTo>
                    <a:pt x="136156" y="74028"/>
                  </a:lnTo>
                  <a:lnTo>
                    <a:pt x="140754" y="70294"/>
                  </a:lnTo>
                  <a:lnTo>
                    <a:pt x="141097" y="66916"/>
                  </a:lnTo>
                  <a:close/>
                  <a:moveTo>
                    <a:pt x="155867" y="104990"/>
                  </a:moveTo>
                  <a:lnTo>
                    <a:pt x="152146" y="100406"/>
                  </a:lnTo>
                  <a:lnTo>
                    <a:pt x="148767" y="100050"/>
                  </a:lnTo>
                  <a:lnTo>
                    <a:pt x="146469" y="101917"/>
                  </a:lnTo>
                  <a:lnTo>
                    <a:pt x="144170" y="103784"/>
                  </a:lnTo>
                  <a:lnTo>
                    <a:pt x="143827" y="107162"/>
                  </a:lnTo>
                  <a:lnTo>
                    <a:pt x="147561" y="111747"/>
                  </a:lnTo>
                  <a:lnTo>
                    <a:pt x="150926" y="112102"/>
                  </a:lnTo>
                  <a:lnTo>
                    <a:pt x="155524" y="108369"/>
                  </a:lnTo>
                  <a:lnTo>
                    <a:pt x="155867" y="104990"/>
                  </a:lnTo>
                  <a:close/>
                  <a:moveTo>
                    <a:pt x="160718" y="44069"/>
                  </a:moveTo>
                  <a:lnTo>
                    <a:pt x="156997" y="39484"/>
                  </a:lnTo>
                  <a:lnTo>
                    <a:pt x="153619" y="39128"/>
                  </a:lnTo>
                  <a:lnTo>
                    <a:pt x="151320" y="40995"/>
                  </a:lnTo>
                  <a:lnTo>
                    <a:pt x="150583" y="41592"/>
                  </a:lnTo>
                  <a:lnTo>
                    <a:pt x="150126" y="41783"/>
                  </a:lnTo>
                  <a:lnTo>
                    <a:pt x="147396" y="42926"/>
                  </a:lnTo>
                  <a:lnTo>
                    <a:pt x="146113" y="46062"/>
                  </a:lnTo>
                  <a:lnTo>
                    <a:pt x="148386" y="51523"/>
                  </a:lnTo>
                  <a:lnTo>
                    <a:pt x="151523" y="52806"/>
                  </a:lnTo>
                  <a:lnTo>
                    <a:pt x="155498" y="51155"/>
                  </a:lnTo>
                  <a:lnTo>
                    <a:pt x="155778" y="51181"/>
                  </a:lnTo>
                  <a:lnTo>
                    <a:pt x="156133" y="50888"/>
                  </a:lnTo>
                  <a:lnTo>
                    <a:pt x="156984" y="50533"/>
                  </a:lnTo>
                  <a:lnTo>
                    <a:pt x="157187" y="50038"/>
                  </a:lnTo>
                  <a:lnTo>
                    <a:pt x="160375" y="47447"/>
                  </a:lnTo>
                  <a:lnTo>
                    <a:pt x="160718" y="44069"/>
                  </a:lnTo>
                  <a:close/>
                  <a:moveTo>
                    <a:pt x="163385" y="87388"/>
                  </a:moveTo>
                  <a:lnTo>
                    <a:pt x="161099" y="81940"/>
                  </a:lnTo>
                  <a:lnTo>
                    <a:pt x="157962" y="80645"/>
                  </a:lnTo>
                  <a:lnTo>
                    <a:pt x="155232" y="81788"/>
                  </a:lnTo>
                  <a:lnTo>
                    <a:pt x="152501" y="82931"/>
                  </a:lnTo>
                  <a:lnTo>
                    <a:pt x="151218" y="86067"/>
                  </a:lnTo>
                  <a:lnTo>
                    <a:pt x="153492" y="91528"/>
                  </a:lnTo>
                  <a:lnTo>
                    <a:pt x="156629" y="92811"/>
                  </a:lnTo>
                  <a:lnTo>
                    <a:pt x="162090" y="90538"/>
                  </a:lnTo>
                  <a:lnTo>
                    <a:pt x="163385" y="87388"/>
                  </a:lnTo>
                  <a:close/>
                  <a:moveTo>
                    <a:pt x="167627" y="146608"/>
                  </a:moveTo>
                  <a:lnTo>
                    <a:pt x="165531" y="141655"/>
                  </a:lnTo>
                  <a:lnTo>
                    <a:pt x="166687" y="140716"/>
                  </a:lnTo>
                  <a:lnTo>
                    <a:pt x="167030" y="137337"/>
                  </a:lnTo>
                  <a:lnTo>
                    <a:pt x="163309" y="132753"/>
                  </a:lnTo>
                  <a:lnTo>
                    <a:pt x="159931" y="132397"/>
                  </a:lnTo>
                  <a:lnTo>
                    <a:pt x="157632" y="134264"/>
                  </a:lnTo>
                  <a:lnTo>
                    <a:pt x="155333" y="136131"/>
                  </a:lnTo>
                  <a:lnTo>
                    <a:pt x="154990" y="139509"/>
                  </a:lnTo>
                  <a:lnTo>
                    <a:pt x="157035" y="142036"/>
                  </a:lnTo>
                  <a:lnTo>
                    <a:pt x="156743" y="142151"/>
                  </a:lnTo>
                  <a:lnTo>
                    <a:pt x="155460" y="145288"/>
                  </a:lnTo>
                  <a:lnTo>
                    <a:pt x="157734" y="150749"/>
                  </a:lnTo>
                  <a:lnTo>
                    <a:pt x="160870" y="152031"/>
                  </a:lnTo>
                  <a:lnTo>
                    <a:pt x="166331" y="149758"/>
                  </a:lnTo>
                  <a:lnTo>
                    <a:pt x="167627" y="146608"/>
                  </a:lnTo>
                  <a:close/>
                  <a:moveTo>
                    <a:pt x="184556" y="109296"/>
                  </a:moveTo>
                  <a:lnTo>
                    <a:pt x="180822" y="104711"/>
                  </a:lnTo>
                  <a:lnTo>
                    <a:pt x="177457" y="104355"/>
                  </a:lnTo>
                  <a:lnTo>
                    <a:pt x="175158" y="106222"/>
                  </a:lnTo>
                  <a:lnTo>
                    <a:pt x="172859" y="108089"/>
                  </a:lnTo>
                  <a:lnTo>
                    <a:pt x="172516" y="111467"/>
                  </a:lnTo>
                  <a:lnTo>
                    <a:pt x="176237" y="116052"/>
                  </a:lnTo>
                  <a:lnTo>
                    <a:pt x="179616" y="116408"/>
                  </a:lnTo>
                  <a:lnTo>
                    <a:pt x="184213" y="112674"/>
                  </a:lnTo>
                  <a:lnTo>
                    <a:pt x="184556" y="109296"/>
                  </a:lnTo>
                  <a:close/>
                  <a:moveTo>
                    <a:pt x="186982" y="71716"/>
                  </a:moveTo>
                  <a:lnTo>
                    <a:pt x="184696" y="66268"/>
                  </a:lnTo>
                  <a:lnTo>
                    <a:pt x="181559" y="64973"/>
                  </a:lnTo>
                  <a:lnTo>
                    <a:pt x="178828" y="66116"/>
                  </a:lnTo>
                  <a:lnTo>
                    <a:pt x="176098" y="67259"/>
                  </a:lnTo>
                  <a:lnTo>
                    <a:pt x="174942" y="70091"/>
                  </a:lnTo>
                  <a:lnTo>
                    <a:pt x="173964" y="68872"/>
                  </a:lnTo>
                  <a:lnTo>
                    <a:pt x="170586" y="68516"/>
                  </a:lnTo>
                  <a:lnTo>
                    <a:pt x="168287" y="70383"/>
                  </a:lnTo>
                  <a:lnTo>
                    <a:pt x="165989" y="72250"/>
                  </a:lnTo>
                  <a:lnTo>
                    <a:pt x="165646" y="75628"/>
                  </a:lnTo>
                  <a:lnTo>
                    <a:pt x="169379" y="80213"/>
                  </a:lnTo>
                  <a:lnTo>
                    <a:pt x="172745" y="80568"/>
                  </a:lnTo>
                  <a:lnTo>
                    <a:pt x="177342" y="76835"/>
                  </a:lnTo>
                  <a:lnTo>
                    <a:pt x="177419" y="75996"/>
                  </a:lnTo>
                  <a:lnTo>
                    <a:pt x="180225" y="77139"/>
                  </a:lnTo>
                  <a:lnTo>
                    <a:pt x="185686" y="74866"/>
                  </a:lnTo>
                  <a:lnTo>
                    <a:pt x="186982" y="71716"/>
                  </a:lnTo>
                  <a:close/>
                  <a:moveTo>
                    <a:pt x="191604" y="48361"/>
                  </a:moveTo>
                  <a:lnTo>
                    <a:pt x="190004" y="46393"/>
                  </a:lnTo>
                  <a:lnTo>
                    <a:pt x="183451" y="44272"/>
                  </a:lnTo>
                  <a:lnTo>
                    <a:pt x="179908" y="47155"/>
                  </a:lnTo>
                  <a:lnTo>
                    <a:pt x="179565" y="50533"/>
                  </a:lnTo>
                  <a:lnTo>
                    <a:pt x="183299" y="55118"/>
                  </a:lnTo>
                  <a:lnTo>
                    <a:pt x="186664" y="55473"/>
                  </a:lnTo>
                  <a:lnTo>
                    <a:pt x="191262" y="51739"/>
                  </a:lnTo>
                  <a:lnTo>
                    <a:pt x="191604" y="48361"/>
                  </a:lnTo>
                  <a:close/>
                  <a:moveTo>
                    <a:pt x="192913" y="130225"/>
                  </a:moveTo>
                  <a:lnTo>
                    <a:pt x="190627" y="124777"/>
                  </a:lnTo>
                  <a:lnTo>
                    <a:pt x="187490" y="123482"/>
                  </a:lnTo>
                  <a:lnTo>
                    <a:pt x="184759" y="124625"/>
                  </a:lnTo>
                  <a:lnTo>
                    <a:pt x="182029" y="125768"/>
                  </a:lnTo>
                  <a:lnTo>
                    <a:pt x="180746" y="128905"/>
                  </a:lnTo>
                  <a:lnTo>
                    <a:pt x="183019" y="134366"/>
                  </a:lnTo>
                  <a:lnTo>
                    <a:pt x="186156" y="135648"/>
                  </a:lnTo>
                  <a:lnTo>
                    <a:pt x="191617" y="133375"/>
                  </a:lnTo>
                  <a:lnTo>
                    <a:pt x="192913" y="130225"/>
                  </a:lnTo>
                  <a:close/>
                  <a:moveTo>
                    <a:pt x="196329" y="170929"/>
                  </a:moveTo>
                  <a:lnTo>
                    <a:pt x="194043" y="165481"/>
                  </a:lnTo>
                  <a:lnTo>
                    <a:pt x="190906" y="164185"/>
                  </a:lnTo>
                  <a:lnTo>
                    <a:pt x="188175" y="165328"/>
                  </a:lnTo>
                  <a:lnTo>
                    <a:pt x="185445" y="166471"/>
                  </a:lnTo>
                  <a:lnTo>
                    <a:pt x="184162" y="169608"/>
                  </a:lnTo>
                  <a:lnTo>
                    <a:pt x="186436" y="175069"/>
                  </a:lnTo>
                  <a:lnTo>
                    <a:pt x="189572" y="176352"/>
                  </a:lnTo>
                  <a:lnTo>
                    <a:pt x="195033" y="174078"/>
                  </a:lnTo>
                  <a:lnTo>
                    <a:pt x="196329" y="170929"/>
                  </a:lnTo>
                  <a:close/>
                  <a:moveTo>
                    <a:pt x="196761" y="101079"/>
                  </a:moveTo>
                  <a:lnTo>
                    <a:pt x="194475" y="95631"/>
                  </a:lnTo>
                  <a:lnTo>
                    <a:pt x="191338" y="94335"/>
                  </a:lnTo>
                  <a:lnTo>
                    <a:pt x="188607" y="95478"/>
                  </a:lnTo>
                  <a:lnTo>
                    <a:pt x="185877" y="96621"/>
                  </a:lnTo>
                  <a:lnTo>
                    <a:pt x="184594" y="99758"/>
                  </a:lnTo>
                  <a:lnTo>
                    <a:pt x="186867" y="105219"/>
                  </a:lnTo>
                  <a:lnTo>
                    <a:pt x="190004" y="106502"/>
                  </a:lnTo>
                  <a:lnTo>
                    <a:pt x="195465" y="104228"/>
                  </a:lnTo>
                  <a:lnTo>
                    <a:pt x="196761" y="101079"/>
                  </a:lnTo>
                  <a:close/>
                  <a:moveTo>
                    <a:pt x="210273" y="52959"/>
                  </a:moveTo>
                  <a:lnTo>
                    <a:pt x="208153" y="52273"/>
                  </a:lnTo>
                  <a:lnTo>
                    <a:pt x="210058" y="53047"/>
                  </a:lnTo>
                  <a:lnTo>
                    <a:pt x="210273" y="52959"/>
                  </a:lnTo>
                  <a:close/>
                  <a:moveTo>
                    <a:pt x="218186" y="113855"/>
                  </a:moveTo>
                  <a:lnTo>
                    <a:pt x="215900" y="108407"/>
                  </a:lnTo>
                  <a:lnTo>
                    <a:pt x="212763" y="107111"/>
                  </a:lnTo>
                  <a:lnTo>
                    <a:pt x="210032" y="108254"/>
                  </a:lnTo>
                  <a:lnTo>
                    <a:pt x="207302" y="109397"/>
                  </a:lnTo>
                  <a:lnTo>
                    <a:pt x="206019" y="112534"/>
                  </a:lnTo>
                  <a:lnTo>
                    <a:pt x="206425" y="113550"/>
                  </a:lnTo>
                  <a:lnTo>
                    <a:pt x="206095" y="116916"/>
                  </a:lnTo>
                  <a:lnTo>
                    <a:pt x="209816" y="121500"/>
                  </a:lnTo>
                  <a:lnTo>
                    <a:pt x="213194" y="121856"/>
                  </a:lnTo>
                  <a:lnTo>
                    <a:pt x="217792" y="118122"/>
                  </a:lnTo>
                  <a:lnTo>
                    <a:pt x="218135" y="114744"/>
                  </a:lnTo>
                  <a:lnTo>
                    <a:pt x="217919" y="114490"/>
                  </a:lnTo>
                  <a:lnTo>
                    <a:pt x="218186" y="113855"/>
                  </a:lnTo>
                  <a:close/>
                  <a:moveTo>
                    <a:pt x="220472" y="80937"/>
                  </a:moveTo>
                  <a:lnTo>
                    <a:pt x="218186" y="75488"/>
                  </a:lnTo>
                  <a:lnTo>
                    <a:pt x="215049" y="74193"/>
                  </a:lnTo>
                  <a:lnTo>
                    <a:pt x="212318" y="75336"/>
                  </a:lnTo>
                  <a:lnTo>
                    <a:pt x="209588" y="76479"/>
                  </a:lnTo>
                  <a:lnTo>
                    <a:pt x="208305" y="79616"/>
                  </a:lnTo>
                  <a:lnTo>
                    <a:pt x="208876" y="81013"/>
                  </a:lnTo>
                  <a:lnTo>
                    <a:pt x="206502" y="80759"/>
                  </a:lnTo>
                  <a:lnTo>
                    <a:pt x="204203" y="82626"/>
                  </a:lnTo>
                  <a:lnTo>
                    <a:pt x="201904" y="84493"/>
                  </a:lnTo>
                  <a:lnTo>
                    <a:pt x="201612" y="87287"/>
                  </a:lnTo>
                  <a:lnTo>
                    <a:pt x="200545" y="88265"/>
                  </a:lnTo>
                  <a:lnTo>
                    <a:pt x="200393" y="91655"/>
                  </a:lnTo>
                  <a:lnTo>
                    <a:pt x="204406" y="96012"/>
                  </a:lnTo>
                  <a:lnTo>
                    <a:pt x="207784" y="96164"/>
                  </a:lnTo>
                  <a:lnTo>
                    <a:pt x="209969" y="94157"/>
                  </a:lnTo>
                  <a:lnTo>
                    <a:pt x="212153" y="92151"/>
                  </a:lnTo>
                  <a:lnTo>
                    <a:pt x="212242" y="89903"/>
                  </a:lnTo>
                  <a:lnTo>
                    <a:pt x="213258" y="89077"/>
                  </a:lnTo>
                  <a:lnTo>
                    <a:pt x="213537" y="86296"/>
                  </a:lnTo>
                  <a:lnTo>
                    <a:pt x="213715" y="86360"/>
                  </a:lnTo>
                  <a:lnTo>
                    <a:pt x="219176" y="84086"/>
                  </a:lnTo>
                  <a:lnTo>
                    <a:pt x="220472" y="80937"/>
                  </a:lnTo>
                  <a:close/>
                  <a:moveTo>
                    <a:pt x="226009" y="63588"/>
                  </a:moveTo>
                  <a:lnTo>
                    <a:pt x="222288" y="59004"/>
                  </a:lnTo>
                  <a:lnTo>
                    <a:pt x="218909" y="58648"/>
                  </a:lnTo>
                  <a:lnTo>
                    <a:pt x="216611" y="60515"/>
                  </a:lnTo>
                  <a:lnTo>
                    <a:pt x="214312" y="62382"/>
                  </a:lnTo>
                  <a:lnTo>
                    <a:pt x="213969" y="65760"/>
                  </a:lnTo>
                  <a:lnTo>
                    <a:pt x="217703" y="70345"/>
                  </a:lnTo>
                  <a:lnTo>
                    <a:pt x="221068" y="70700"/>
                  </a:lnTo>
                  <a:lnTo>
                    <a:pt x="225666" y="66967"/>
                  </a:lnTo>
                  <a:lnTo>
                    <a:pt x="226009" y="63588"/>
                  </a:lnTo>
                  <a:close/>
                  <a:moveTo>
                    <a:pt x="226974" y="157645"/>
                  </a:moveTo>
                  <a:lnTo>
                    <a:pt x="223253" y="153060"/>
                  </a:lnTo>
                  <a:lnTo>
                    <a:pt x="219875" y="152704"/>
                  </a:lnTo>
                  <a:lnTo>
                    <a:pt x="217576" y="154571"/>
                  </a:lnTo>
                  <a:lnTo>
                    <a:pt x="215277" y="156438"/>
                  </a:lnTo>
                  <a:lnTo>
                    <a:pt x="214934" y="159816"/>
                  </a:lnTo>
                  <a:lnTo>
                    <a:pt x="218668" y="164401"/>
                  </a:lnTo>
                  <a:lnTo>
                    <a:pt x="222034" y="164757"/>
                  </a:lnTo>
                  <a:lnTo>
                    <a:pt x="226631" y="161023"/>
                  </a:lnTo>
                  <a:lnTo>
                    <a:pt x="226974" y="157645"/>
                  </a:lnTo>
                  <a:close/>
                  <a:moveTo>
                    <a:pt x="237756" y="91909"/>
                  </a:moveTo>
                  <a:lnTo>
                    <a:pt x="234035" y="87325"/>
                  </a:lnTo>
                  <a:lnTo>
                    <a:pt x="230657" y="86969"/>
                  </a:lnTo>
                  <a:lnTo>
                    <a:pt x="228358" y="88836"/>
                  </a:lnTo>
                  <a:lnTo>
                    <a:pt x="226060" y="90703"/>
                  </a:lnTo>
                  <a:lnTo>
                    <a:pt x="225717" y="94081"/>
                  </a:lnTo>
                  <a:lnTo>
                    <a:pt x="229438" y="98666"/>
                  </a:lnTo>
                  <a:lnTo>
                    <a:pt x="232816" y="99021"/>
                  </a:lnTo>
                  <a:lnTo>
                    <a:pt x="237413" y="95288"/>
                  </a:lnTo>
                  <a:lnTo>
                    <a:pt x="237756" y="91909"/>
                  </a:lnTo>
                  <a:close/>
                  <a:moveTo>
                    <a:pt x="246964" y="162420"/>
                  </a:moveTo>
                  <a:lnTo>
                    <a:pt x="242963" y="158051"/>
                  </a:lnTo>
                  <a:lnTo>
                    <a:pt x="239572" y="157911"/>
                  </a:lnTo>
                  <a:lnTo>
                    <a:pt x="235216" y="161912"/>
                  </a:lnTo>
                  <a:lnTo>
                    <a:pt x="235064" y="165303"/>
                  </a:lnTo>
                  <a:lnTo>
                    <a:pt x="239077" y="169659"/>
                  </a:lnTo>
                  <a:lnTo>
                    <a:pt x="242455" y="169811"/>
                  </a:lnTo>
                  <a:lnTo>
                    <a:pt x="244640" y="167805"/>
                  </a:lnTo>
                  <a:lnTo>
                    <a:pt x="246824" y="165798"/>
                  </a:lnTo>
                  <a:lnTo>
                    <a:pt x="246964" y="162420"/>
                  </a:lnTo>
                  <a:close/>
                  <a:moveTo>
                    <a:pt x="246989" y="107619"/>
                  </a:moveTo>
                  <a:lnTo>
                    <a:pt x="244703" y="102171"/>
                  </a:lnTo>
                  <a:lnTo>
                    <a:pt x="241566" y="100876"/>
                  </a:lnTo>
                  <a:lnTo>
                    <a:pt x="238836" y="102019"/>
                  </a:lnTo>
                  <a:lnTo>
                    <a:pt x="236105" y="103162"/>
                  </a:lnTo>
                  <a:lnTo>
                    <a:pt x="234823" y="106299"/>
                  </a:lnTo>
                  <a:lnTo>
                    <a:pt x="237096" y="111760"/>
                  </a:lnTo>
                  <a:lnTo>
                    <a:pt x="240233" y="113042"/>
                  </a:lnTo>
                  <a:lnTo>
                    <a:pt x="245694" y="110769"/>
                  </a:lnTo>
                  <a:lnTo>
                    <a:pt x="246989" y="107619"/>
                  </a:lnTo>
                  <a:close/>
                  <a:moveTo>
                    <a:pt x="254736" y="121297"/>
                  </a:moveTo>
                  <a:lnTo>
                    <a:pt x="251015" y="116713"/>
                  </a:lnTo>
                  <a:lnTo>
                    <a:pt x="247637" y="116357"/>
                  </a:lnTo>
                  <a:lnTo>
                    <a:pt x="245338" y="118224"/>
                  </a:lnTo>
                  <a:lnTo>
                    <a:pt x="243039" y="120091"/>
                  </a:lnTo>
                  <a:lnTo>
                    <a:pt x="243014" y="120256"/>
                  </a:lnTo>
                  <a:lnTo>
                    <a:pt x="239864" y="123151"/>
                  </a:lnTo>
                  <a:lnTo>
                    <a:pt x="239712" y="126542"/>
                  </a:lnTo>
                  <a:lnTo>
                    <a:pt x="243725" y="130898"/>
                  </a:lnTo>
                  <a:lnTo>
                    <a:pt x="247103" y="131051"/>
                  </a:lnTo>
                  <a:lnTo>
                    <a:pt x="249288" y="129044"/>
                  </a:lnTo>
                  <a:lnTo>
                    <a:pt x="251371" y="127127"/>
                  </a:lnTo>
                  <a:lnTo>
                    <a:pt x="254393" y="124675"/>
                  </a:lnTo>
                  <a:lnTo>
                    <a:pt x="254736" y="121297"/>
                  </a:lnTo>
                  <a:close/>
                  <a:moveTo>
                    <a:pt x="261962" y="151701"/>
                  </a:moveTo>
                  <a:lnTo>
                    <a:pt x="258241" y="147116"/>
                  </a:lnTo>
                  <a:lnTo>
                    <a:pt x="254863" y="146761"/>
                  </a:lnTo>
                  <a:lnTo>
                    <a:pt x="252564" y="148628"/>
                  </a:lnTo>
                  <a:lnTo>
                    <a:pt x="250266" y="150495"/>
                  </a:lnTo>
                  <a:lnTo>
                    <a:pt x="249923" y="153873"/>
                  </a:lnTo>
                  <a:lnTo>
                    <a:pt x="253657" y="158457"/>
                  </a:lnTo>
                  <a:lnTo>
                    <a:pt x="257022" y="158813"/>
                  </a:lnTo>
                  <a:lnTo>
                    <a:pt x="261620" y="155079"/>
                  </a:lnTo>
                  <a:lnTo>
                    <a:pt x="261962" y="151701"/>
                  </a:lnTo>
                  <a:close/>
                  <a:moveTo>
                    <a:pt x="266052" y="84493"/>
                  </a:moveTo>
                  <a:lnTo>
                    <a:pt x="262331" y="79908"/>
                  </a:lnTo>
                  <a:lnTo>
                    <a:pt x="258953" y="79552"/>
                  </a:lnTo>
                  <a:lnTo>
                    <a:pt x="256654" y="81419"/>
                  </a:lnTo>
                  <a:lnTo>
                    <a:pt x="254355" y="83286"/>
                  </a:lnTo>
                  <a:lnTo>
                    <a:pt x="254012" y="86664"/>
                  </a:lnTo>
                  <a:lnTo>
                    <a:pt x="257733" y="91249"/>
                  </a:lnTo>
                  <a:lnTo>
                    <a:pt x="261112" y="91605"/>
                  </a:lnTo>
                  <a:lnTo>
                    <a:pt x="265709" y="87871"/>
                  </a:lnTo>
                  <a:lnTo>
                    <a:pt x="266052" y="84493"/>
                  </a:lnTo>
                  <a:close/>
                  <a:moveTo>
                    <a:pt x="269824" y="99669"/>
                  </a:moveTo>
                  <a:lnTo>
                    <a:pt x="265823" y="95300"/>
                  </a:lnTo>
                  <a:lnTo>
                    <a:pt x="262432" y="95161"/>
                  </a:lnTo>
                  <a:lnTo>
                    <a:pt x="258076" y="99161"/>
                  </a:lnTo>
                  <a:lnTo>
                    <a:pt x="257924" y="102552"/>
                  </a:lnTo>
                  <a:lnTo>
                    <a:pt x="261937" y="106908"/>
                  </a:lnTo>
                  <a:lnTo>
                    <a:pt x="265315" y="107061"/>
                  </a:lnTo>
                  <a:lnTo>
                    <a:pt x="267500" y="105054"/>
                  </a:lnTo>
                  <a:lnTo>
                    <a:pt x="269684" y="103047"/>
                  </a:lnTo>
                  <a:lnTo>
                    <a:pt x="269824" y="99669"/>
                  </a:lnTo>
                  <a:close/>
                  <a:moveTo>
                    <a:pt x="285457" y="127076"/>
                  </a:moveTo>
                  <a:lnTo>
                    <a:pt x="282041" y="123355"/>
                  </a:lnTo>
                  <a:lnTo>
                    <a:pt x="282244" y="121424"/>
                  </a:lnTo>
                  <a:lnTo>
                    <a:pt x="278523" y="116840"/>
                  </a:lnTo>
                  <a:lnTo>
                    <a:pt x="275145" y="116484"/>
                  </a:lnTo>
                  <a:lnTo>
                    <a:pt x="272846" y="118351"/>
                  </a:lnTo>
                  <a:lnTo>
                    <a:pt x="270548" y="120218"/>
                  </a:lnTo>
                  <a:lnTo>
                    <a:pt x="270205" y="123596"/>
                  </a:lnTo>
                  <a:lnTo>
                    <a:pt x="273646" y="127838"/>
                  </a:lnTo>
                  <a:lnTo>
                    <a:pt x="273558" y="129959"/>
                  </a:lnTo>
                  <a:lnTo>
                    <a:pt x="277571" y="134315"/>
                  </a:lnTo>
                  <a:lnTo>
                    <a:pt x="280949" y="134467"/>
                  </a:lnTo>
                  <a:lnTo>
                    <a:pt x="283133" y="132461"/>
                  </a:lnTo>
                  <a:lnTo>
                    <a:pt x="285318" y="130454"/>
                  </a:lnTo>
                  <a:lnTo>
                    <a:pt x="285457" y="127076"/>
                  </a:lnTo>
                  <a:close/>
                  <a:moveTo>
                    <a:pt x="291198" y="152768"/>
                  </a:moveTo>
                  <a:lnTo>
                    <a:pt x="287197" y="148399"/>
                  </a:lnTo>
                  <a:lnTo>
                    <a:pt x="283806" y="148259"/>
                  </a:lnTo>
                  <a:lnTo>
                    <a:pt x="279450" y="152260"/>
                  </a:lnTo>
                  <a:lnTo>
                    <a:pt x="279298" y="155651"/>
                  </a:lnTo>
                  <a:lnTo>
                    <a:pt x="283311" y="160007"/>
                  </a:lnTo>
                  <a:lnTo>
                    <a:pt x="286689" y="160159"/>
                  </a:lnTo>
                  <a:lnTo>
                    <a:pt x="288874" y="158153"/>
                  </a:lnTo>
                  <a:lnTo>
                    <a:pt x="291058" y="156146"/>
                  </a:lnTo>
                  <a:lnTo>
                    <a:pt x="291198" y="152768"/>
                  </a:lnTo>
                  <a:close/>
                  <a:moveTo>
                    <a:pt x="293230" y="83477"/>
                  </a:moveTo>
                  <a:lnTo>
                    <a:pt x="282333" y="79070"/>
                  </a:lnTo>
                  <a:lnTo>
                    <a:pt x="281559" y="80962"/>
                  </a:lnTo>
                  <a:lnTo>
                    <a:pt x="283832" y="86423"/>
                  </a:lnTo>
                  <a:lnTo>
                    <a:pt x="286969" y="87706"/>
                  </a:lnTo>
                  <a:lnTo>
                    <a:pt x="292430" y="85432"/>
                  </a:lnTo>
                  <a:lnTo>
                    <a:pt x="293230" y="83477"/>
                  </a:lnTo>
                  <a:close/>
                  <a:moveTo>
                    <a:pt x="300456" y="99720"/>
                  </a:moveTo>
                  <a:lnTo>
                    <a:pt x="296735" y="95135"/>
                  </a:lnTo>
                  <a:lnTo>
                    <a:pt x="293357" y="94780"/>
                  </a:lnTo>
                  <a:lnTo>
                    <a:pt x="291058" y="96647"/>
                  </a:lnTo>
                  <a:lnTo>
                    <a:pt x="288759" y="98513"/>
                  </a:lnTo>
                  <a:lnTo>
                    <a:pt x="288417" y="101892"/>
                  </a:lnTo>
                  <a:lnTo>
                    <a:pt x="292138" y="106476"/>
                  </a:lnTo>
                  <a:lnTo>
                    <a:pt x="295516" y="106832"/>
                  </a:lnTo>
                  <a:lnTo>
                    <a:pt x="300113" y="103098"/>
                  </a:lnTo>
                  <a:lnTo>
                    <a:pt x="300456" y="99720"/>
                  </a:lnTo>
                  <a:close/>
                  <a:moveTo>
                    <a:pt x="306285" y="175285"/>
                  </a:moveTo>
                  <a:lnTo>
                    <a:pt x="302285" y="170916"/>
                  </a:lnTo>
                  <a:lnTo>
                    <a:pt x="298894" y="170776"/>
                  </a:lnTo>
                  <a:lnTo>
                    <a:pt x="297307" y="172237"/>
                  </a:lnTo>
                  <a:lnTo>
                    <a:pt x="295948" y="172085"/>
                  </a:lnTo>
                  <a:lnTo>
                    <a:pt x="293649" y="173951"/>
                  </a:lnTo>
                  <a:lnTo>
                    <a:pt x="291350" y="175818"/>
                  </a:lnTo>
                  <a:lnTo>
                    <a:pt x="291007" y="179197"/>
                  </a:lnTo>
                  <a:lnTo>
                    <a:pt x="294728" y="183781"/>
                  </a:lnTo>
                  <a:lnTo>
                    <a:pt x="298107" y="184137"/>
                  </a:lnTo>
                  <a:lnTo>
                    <a:pt x="299999" y="182600"/>
                  </a:lnTo>
                  <a:lnTo>
                    <a:pt x="301777" y="182676"/>
                  </a:lnTo>
                  <a:lnTo>
                    <a:pt x="303961" y="180670"/>
                  </a:lnTo>
                  <a:lnTo>
                    <a:pt x="306146" y="178663"/>
                  </a:lnTo>
                  <a:lnTo>
                    <a:pt x="306285" y="175285"/>
                  </a:lnTo>
                  <a:close/>
                  <a:moveTo>
                    <a:pt x="313753" y="219316"/>
                  </a:moveTo>
                  <a:lnTo>
                    <a:pt x="309753" y="214947"/>
                  </a:lnTo>
                  <a:lnTo>
                    <a:pt x="306362" y="214807"/>
                  </a:lnTo>
                  <a:lnTo>
                    <a:pt x="302006" y="218808"/>
                  </a:lnTo>
                  <a:lnTo>
                    <a:pt x="301853" y="222199"/>
                  </a:lnTo>
                  <a:lnTo>
                    <a:pt x="305866" y="226555"/>
                  </a:lnTo>
                  <a:lnTo>
                    <a:pt x="309245" y="226707"/>
                  </a:lnTo>
                  <a:lnTo>
                    <a:pt x="311429" y="224701"/>
                  </a:lnTo>
                  <a:lnTo>
                    <a:pt x="313613" y="222694"/>
                  </a:lnTo>
                  <a:lnTo>
                    <a:pt x="313753" y="219316"/>
                  </a:lnTo>
                  <a:close/>
                  <a:moveTo>
                    <a:pt x="318135" y="125133"/>
                  </a:moveTo>
                  <a:lnTo>
                    <a:pt x="314413" y="120548"/>
                  </a:lnTo>
                  <a:lnTo>
                    <a:pt x="311035" y="120192"/>
                  </a:lnTo>
                  <a:lnTo>
                    <a:pt x="308737" y="122059"/>
                  </a:lnTo>
                  <a:lnTo>
                    <a:pt x="306438" y="123926"/>
                  </a:lnTo>
                  <a:lnTo>
                    <a:pt x="306095" y="127304"/>
                  </a:lnTo>
                  <a:lnTo>
                    <a:pt x="309816" y="131889"/>
                  </a:lnTo>
                  <a:lnTo>
                    <a:pt x="313194" y="132245"/>
                  </a:lnTo>
                  <a:lnTo>
                    <a:pt x="317792" y="128511"/>
                  </a:lnTo>
                  <a:lnTo>
                    <a:pt x="318135" y="125133"/>
                  </a:lnTo>
                  <a:close/>
                  <a:moveTo>
                    <a:pt x="326148" y="142494"/>
                  </a:moveTo>
                  <a:lnTo>
                    <a:pt x="322148" y="138125"/>
                  </a:lnTo>
                  <a:lnTo>
                    <a:pt x="318757" y="137985"/>
                  </a:lnTo>
                  <a:lnTo>
                    <a:pt x="314401" y="141986"/>
                  </a:lnTo>
                  <a:lnTo>
                    <a:pt x="314248" y="145376"/>
                  </a:lnTo>
                  <a:lnTo>
                    <a:pt x="318033" y="149504"/>
                  </a:lnTo>
                  <a:lnTo>
                    <a:pt x="315569" y="149237"/>
                  </a:lnTo>
                  <a:lnTo>
                    <a:pt x="313270" y="151104"/>
                  </a:lnTo>
                  <a:lnTo>
                    <a:pt x="310972" y="152971"/>
                  </a:lnTo>
                  <a:lnTo>
                    <a:pt x="310629" y="156349"/>
                  </a:lnTo>
                  <a:lnTo>
                    <a:pt x="314363" y="160934"/>
                  </a:lnTo>
                  <a:lnTo>
                    <a:pt x="317728" y="161290"/>
                  </a:lnTo>
                  <a:lnTo>
                    <a:pt x="322326" y="157556"/>
                  </a:lnTo>
                  <a:lnTo>
                    <a:pt x="322668" y="154178"/>
                  </a:lnTo>
                  <a:lnTo>
                    <a:pt x="319087" y="149771"/>
                  </a:lnTo>
                  <a:lnTo>
                    <a:pt x="321640" y="149885"/>
                  </a:lnTo>
                  <a:lnTo>
                    <a:pt x="323824" y="147878"/>
                  </a:lnTo>
                  <a:lnTo>
                    <a:pt x="326009" y="145872"/>
                  </a:lnTo>
                  <a:lnTo>
                    <a:pt x="326148" y="142494"/>
                  </a:lnTo>
                  <a:close/>
                  <a:moveTo>
                    <a:pt x="334886" y="101282"/>
                  </a:moveTo>
                  <a:lnTo>
                    <a:pt x="324866" y="96786"/>
                  </a:lnTo>
                  <a:lnTo>
                    <a:pt x="323481" y="97904"/>
                  </a:lnTo>
                  <a:lnTo>
                    <a:pt x="323138" y="101282"/>
                  </a:lnTo>
                  <a:lnTo>
                    <a:pt x="326859" y="105867"/>
                  </a:lnTo>
                  <a:lnTo>
                    <a:pt x="330238" y="106222"/>
                  </a:lnTo>
                  <a:lnTo>
                    <a:pt x="334835" y="102489"/>
                  </a:lnTo>
                  <a:lnTo>
                    <a:pt x="334886" y="101282"/>
                  </a:lnTo>
                  <a:close/>
                  <a:moveTo>
                    <a:pt x="337451" y="192252"/>
                  </a:moveTo>
                  <a:lnTo>
                    <a:pt x="333730" y="187667"/>
                  </a:lnTo>
                  <a:lnTo>
                    <a:pt x="330352" y="187312"/>
                  </a:lnTo>
                  <a:lnTo>
                    <a:pt x="328053" y="189179"/>
                  </a:lnTo>
                  <a:lnTo>
                    <a:pt x="325755" y="191046"/>
                  </a:lnTo>
                  <a:lnTo>
                    <a:pt x="325412" y="194424"/>
                  </a:lnTo>
                  <a:lnTo>
                    <a:pt x="329145" y="199009"/>
                  </a:lnTo>
                  <a:lnTo>
                    <a:pt x="332511" y="199364"/>
                  </a:lnTo>
                  <a:lnTo>
                    <a:pt x="337108" y="195630"/>
                  </a:lnTo>
                  <a:lnTo>
                    <a:pt x="337451" y="192252"/>
                  </a:lnTo>
                  <a:close/>
                  <a:moveTo>
                    <a:pt x="342290" y="131343"/>
                  </a:moveTo>
                  <a:lnTo>
                    <a:pt x="338569" y="126758"/>
                  </a:lnTo>
                  <a:lnTo>
                    <a:pt x="335191" y="126403"/>
                  </a:lnTo>
                  <a:lnTo>
                    <a:pt x="332892" y="128270"/>
                  </a:lnTo>
                  <a:lnTo>
                    <a:pt x="330593" y="130136"/>
                  </a:lnTo>
                  <a:lnTo>
                    <a:pt x="330250" y="133515"/>
                  </a:lnTo>
                  <a:lnTo>
                    <a:pt x="333984" y="138099"/>
                  </a:lnTo>
                  <a:lnTo>
                    <a:pt x="337350" y="138455"/>
                  </a:lnTo>
                  <a:lnTo>
                    <a:pt x="341947" y="134721"/>
                  </a:lnTo>
                  <a:lnTo>
                    <a:pt x="342290" y="131343"/>
                  </a:lnTo>
                  <a:close/>
                  <a:moveTo>
                    <a:pt x="361416" y="155613"/>
                  </a:moveTo>
                  <a:lnTo>
                    <a:pt x="357416" y="151244"/>
                  </a:lnTo>
                  <a:lnTo>
                    <a:pt x="354025" y="151104"/>
                  </a:lnTo>
                  <a:lnTo>
                    <a:pt x="349669" y="155105"/>
                  </a:lnTo>
                  <a:lnTo>
                    <a:pt x="349516" y="158496"/>
                  </a:lnTo>
                  <a:lnTo>
                    <a:pt x="353529" y="162852"/>
                  </a:lnTo>
                  <a:lnTo>
                    <a:pt x="356908" y="163004"/>
                  </a:lnTo>
                  <a:lnTo>
                    <a:pt x="359092" y="160997"/>
                  </a:lnTo>
                  <a:lnTo>
                    <a:pt x="361276" y="158991"/>
                  </a:lnTo>
                  <a:lnTo>
                    <a:pt x="361416" y="155613"/>
                  </a:lnTo>
                  <a:close/>
                  <a:moveTo>
                    <a:pt x="368160" y="117221"/>
                  </a:moveTo>
                  <a:lnTo>
                    <a:pt x="367576" y="116497"/>
                  </a:lnTo>
                  <a:lnTo>
                    <a:pt x="360311" y="112890"/>
                  </a:lnTo>
                  <a:lnTo>
                    <a:pt x="356463" y="116014"/>
                  </a:lnTo>
                  <a:lnTo>
                    <a:pt x="356120" y="119392"/>
                  </a:lnTo>
                  <a:lnTo>
                    <a:pt x="359841" y="123977"/>
                  </a:lnTo>
                  <a:lnTo>
                    <a:pt x="363220" y="124333"/>
                  </a:lnTo>
                  <a:lnTo>
                    <a:pt x="367817" y="120599"/>
                  </a:lnTo>
                  <a:lnTo>
                    <a:pt x="368160" y="117221"/>
                  </a:lnTo>
                  <a:close/>
                  <a:moveTo>
                    <a:pt x="377063" y="183007"/>
                  </a:moveTo>
                  <a:lnTo>
                    <a:pt x="373062" y="178638"/>
                  </a:lnTo>
                  <a:lnTo>
                    <a:pt x="369671" y="178498"/>
                  </a:lnTo>
                  <a:lnTo>
                    <a:pt x="365315" y="182499"/>
                  </a:lnTo>
                  <a:lnTo>
                    <a:pt x="365163" y="185889"/>
                  </a:lnTo>
                  <a:lnTo>
                    <a:pt x="369176" y="190246"/>
                  </a:lnTo>
                  <a:lnTo>
                    <a:pt x="372554" y="190398"/>
                  </a:lnTo>
                  <a:lnTo>
                    <a:pt x="374738" y="188391"/>
                  </a:lnTo>
                  <a:lnTo>
                    <a:pt x="376923" y="186385"/>
                  </a:lnTo>
                  <a:lnTo>
                    <a:pt x="377063" y="183007"/>
                  </a:lnTo>
                  <a:close/>
                  <a:moveTo>
                    <a:pt x="386486" y="216128"/>
                  </a:moveTo>
                  <a:lnTo>
                    <a:pt x="382485" y="211759"/>
                  </a:lnTo>
                  <a:lnTo>
                    <a:pt x="379095" y="211620"/>
                  </a:lnTo>
                  <a:lnTo>
                    <a:pt x="374738" y="215620"/>
                  </a:lnTo>
                  <a:lnTo>
                    <a:pt x="374586" y="219011"/>
                  </a:lnTo>
                  <a:lnTo>
                    <a:pt x="378587" y="223367"/>
                  </a:lnTo>
                  <a:lnTo>
                    <a:pt x="381977" y="223520"/>
                  </a:lnTo>
                  <a:lnTo>
                    <a:pt x="384162" y="221513"/>
                  </a:lnTo>
                  <a:lnTo>
                    <a:pt x="386346" y="219506"/>
                  </a:lnTo>
                  <a:lnTo>
                    <a:pt x="386486" y="216128"/>
                  </a:lnTo>
                  <a:close/>
                  <a:moveTo>
                    <a:pt x="418680" y="253873"/>
                  </a:moveTo>
                  <a:lnTo>
                    <a:pt x="414680" y="249504"/>
                  </a:lnTo>
                  <a:lnTo>
                    <a:pt x="411289" y="249364"/>
                  </a:lnTo>
                  <a:lnTo>
                    <a:pt x="406933" y="253365"/>
                  </a:lnTo>
                  <a:lnTo>
                    <a:pt x="406781" y="256755"/>
                  </a:lnTo>
                  <a:lnTo>
                    <a:pt x="410794" y="261112"/>
                  </a:lnTo>
                  <a:lnTo>
                    <a:pt x="414172" y="261264"/>
                  </a:lnTo>
                  <a:lnTo>
                    <a:pt x="416356" y="259257"/>
                  </a:lnTo>
                  <a:lnTo>
                    <a:pt x="418541" y="257251"/>
                  </a:lnTo>
                  <a:lnTo>
                    <a:pt x="418680" y="253873"/>
                  </a:lnTo>
                  <a:close/>
                  <a:moveTo>
                    <a:pt x="430225" y="205054"/>
                  </a:moveTo>
                  <a:lnTo>
                    <a:pt x="426224" y="200685"/>
                  </a:lnTo>
                  <a:lnTo>
                    <a:pt x="422833" y="200545"/>
                  </a:lnTo>
                  <a:lnTo>
                    <a:pt x="418477" y="204546"/>
                  </a:lnTo>
                  <a:lnTo>
                    <a:pt x="418325" y="207937"/>
                  </a:lnTo>
                  <a:lnTo>
                    <a:pt x="422338" y="212293"/>
                  </a:lnTo>
                  <a:lnTo>
                    <a:pt x="425716" y="212445"/>
                  </a:lnTo>
                  <a:lnTo>
                    <a:pt x="427901" y="210439"/>
                  </a:lnTo>
                  <a:lnTo>
                    <a:pt x="430085" y="208432"/>
                  </a:lnTo>
                  <a:lnTo>
                    <a:pt x="430225" y="205054"/>
                  </a:lnTo>
                  <a:close/>
                  <a:moveTo>
                    <a:pt x="450088" y="172262"/>
                  </a:moveTo>
                  <a:lnTo>
                    <a:pt x="446087" y="167894"/>
                  </a:lnTo>
                  <a:lnTo>
                    <a:pt x="442696" y="167754"/>
                  </a:lnTo>
                  <a:lnTo>
                    <a:pt x="438340" y="171754"/>
                  </a:lnTo>
                  <a:lnTo>
                    <a:pt x="438188" y="175145"/>
                  </a:lnTo>
                  <a:lnTo>
                    <a:pt x="442201" y="179501"/>
                  </a:lnTo>
                  <a:lnTo>
                    <a:pt x="445579" y="179654"/>
                  </a:lnTo>
                  <a:lnTo>
                    <a:pt x="447763" y="177647"/>
                  </a:lnTo>
                  <a:lnTo>
                    <a:pt x="449948" y="175641"/>
                  </a:lnTo>
                  <a:lnTo>
                    <a:pt x="450088" y="172262"/>
                  </a:lnTo>
                  <a:close/>
                  <a:moveTo>
                    <a:pt x="467144" y="209372"/>
                  </a:moveTo>
                  <a:lnTo>
                    <a:pt x="463143" y="205003"/>
                  </a:lnTo>
                  <a:lnTo>
                    <a:pt x="459752" y="204863"/>
                  </a:lnTo>
                  <a:lnTo>
                    <a:pt x="455396" y="208864"/>
                  </a:lnTo>
                  <a:lnTo>
                    <a:pt x="455244" y="212255"/>
                  </a:lnTo>
                  <a:lnTo>
                    <a:pt x="459257" y="216611"/>
                  </a:lnTo>
                  <a:lnTo>
                    <a:pt x="462635" y="216763"/>
                  </a:lnTo>
                  <a:lnTo>
                    <a:pt x="464820" y="214757"/>
                  </a:lnTo>
                  <a:lnTo>
                    <a:pt x="467004" y="212750"/>
                  </a:lnTo>
                  <a:lnTo>
                    <a:pt x="467144" y="209372"/>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47" name="object 11"/>
            <p:cNvSpPr/>
            <p:nvPr/>
          </p:nvSpPr>
          <p:spPr>
            <a:xfrm>
              <a:off x="3781080" y="2601360"/>
              <a:ext cx="625320" cy="199440"/>
            </a:xfrm>
            <a:custGeom>
              <a:avLst/>
              <a:gdLst/>
              <a:ahLst/>
              <a:cxnLst/>
              <a:rect l="l" t="t" r="r" b="b"/>
              <a:pathLst>
                <a:path w="626110" h="200025">
                  <a:moveTo>
                    <a:pt x="12052" y="5930"/>
                  </a:moveTo>
                  <a:lnTo>
                    <a:pt x="8343" y="1320"/>
                  </a:lnTo>
                  <a:lnTo>
                    <a:pt x="4965" y="965"/>
                  </a:lnTo>
                  <a:lnTo>
                    <a:pt x="355" y="4673"/>
                  </a:lnTo>
                  <a:lnTo>
                    <a:pt x="0" y="8051"/>
                  </a:lnTo>
                  <a:lnTo>
                    <a:pt x="3708" y="12649"/>
                  </a:lnTo>
                  <a:lnTo>
                    <a:pt x="7086" y="13017"/>
                  </a:lnTo>
                  <a:lnTo>
                    <a:pt x="9385" y="11163"/>
                  </a:lnTo>
                  <a:lnTo>
                    <a:pt x="11684" y="9309"/>
                  </a:lnTo>
                  <a:lnTo>
                    <a:pt x="12052" y="5930"/>
                  </a:lnTo>
                  <a:close/>
                  <a:moveTo>
                    <a:pt x="16662" y="50355"/>
                  </a:moveTo>
                  <a:lnTo>
                    <a:pt x="12954" y="45745"/>
                  </a:lnTo>
                  <a:lnTo>
                    <a:pt x="9575" y="45389"/>
                  </a:lnTo>
                  <a:lnTo>
                    <a:pt x="4965" y="49098"/>
                  </a:lnTo>
                  <a:lnTo>
                    <a:pt x="4610" y="52476"/>
                  </a:lnTo>
                  <a:lnTo>
                    <a:pt x="8318" y="57073"/>
                  </a:lnTo>
                  <a:lnTo>
                    <a:pt x="11696" y="57442"/>
                  </a:lnTo>
                  <a:lnTo>
                    <a:pt x="13995" y="55587"/>
                  </a:lnTo>
                  <a:lnTo>
                    <a:pt x="16294" y="53733"/>
                  </a:lnTo>
                  <a:lnTo>
                    <a:pt x="16662" y="50355"/>
                  </a:lnTo>
                  <a:close/>
                  <a:moveTo>
                    <a:pt x="27635" y="6540"/>
                  </a:moveTo>
                  <a:lnTo>
                    <a:pt x="27025" y="3200"/>
                  </a:lnTo>
                  <a:lnTo>
                    <a:pt x="22987" y="393"/>
                  </a:lnTo>
                  <a:lnTo>
                    <a:pt x="21183" y="0"/>
                  </a:lnTo>
                  <a:lnTo>
                    <a:pt x="18834" y="419"/>
                  </a:lnTo>
                  <a:lnTo>
                    <a:pt x="15455" y="5270"/>
                  </a:lnTo>
                  <a:lnTo>
                    <a:pt x="16052" y="8610"/>
                  </a:lnTo>
                  <a:lnTo>
                    <a:pt x="20916" y="11988"/>
                  </a:lnTo>
                  <a:lnTo>
                    <a:pt x="24244" y="11391"/>
                  </a:lnTo>
                  <a:lnTo>
                    <a:pt x="27635" y="6540"/>
                  </a:lnTo>
                  <a:close/>
                  <a:moveTo>
                    <a:pt x="48628" y="12636"/>
                  </a:moveTo>
                  <a:lnTo>
                    <a:pt x="44919" y="8026"/>
                  </a:lnTo>
                  <a:lnTo>
                    <a:pt x="41541" y="7670"/>
                  </a:lnTo>
                  <a:lnTo>
                    <a:pt x="36931" y="11379"/>
                  </a:lnTo>
                  <a:lnTo>
                    <a:pt x="36576" y="14757"/>
                  </a:lnTo>
                  <a:lnTo>
                    <a:pt x="40284" y="19367"/>
                  </a:lnTo>
                  <a:lnTo>
                    <a:pt x="43662" y="19723"/>
                  </a:lnTo>
                  <a:lnTo>
                    <a:pt x="45961" y="17868"/>
                  </a:lnTo>
                  <a:lnTo>
                    <a:pt x="48260" y="16014"/>
                  </a:lnTo>
                  <a:lnTo>
                    <a:pt x="48628" y="12636"/>
                  </a:lnTo>
                  <a:close/>
                  <a:moveTo>
                    <a:pt x="53035" y="41706"/>
                  </a:moveTo>
                  <a:lnTo>
                    <a:pt x="49326" y="37096"/>
                  </a:lnTo>
                  <a:lnTo>
                    <a:pt x="45948" y="36741"/>
                  </a:lnTo>
                  <a:lnTo>
                    <a:pt x="41338" y="40449"/>
                  </a:lnTo>
                  <a:lnTo>
                    <a:pt x="40982" y="43827"/>
                  </a:lnTo>
                  <a:lnTo>
                    <a:pt x="44691" y="48425"/>
                  </a:lnTo>
                  <a:lnTo>
                    <a:pt x="48069" y="48793"/>
                  </a:lnTo>
                  <a:lnTo>
                    <a:pt x="50368" y="46939"/>
                  </a:lnTo>
                  <a:lnTo>
                    <a:pt x="52666" y="45085"/>
                  </a:lnTo>
                  <a:lnTo>
                    <a:pt x="53035" y="41706"/>
                  </a:lnTo>
                  <a:close/>
                  <a:moveTo>
                    <a:pt x="57658" y="7391"/>
                  </a:moveTo>
                  <a:lnTo>
                    <a:pt x="52895" y="6680"/>
                  </a:lnTo>
                  <a:lnTo>
                    <a:pt x="54698" y="7924"/>
                  </a:lnTo>
                  <a:lnTo>
                    <a:pt x="57658" y="7391"/>
                  </a:lnTo>
                  <a:close/>
                  <a:moveTo>
                    <a:pt x="82181" y="18224"/>
                  </a:moveTo>
                  <a:lnTo>
                    <a:pt x="78473" y="13614"/>
                  </a:lnTo>
                  <a:lnTo>
                    <a:pt x="75095" y="13258"/>
                  </a:lnTo>
                  <a:lnTo>
                    <a:pt x="70485" y="16967"/>
                  </a:lnTo>
                  <a:lnTo>
                    <a:pt x="70129" y="20345"/>
                  </a:lnTo>
                  <a:lnTo>
                    <a:pt x="73837" y="24942"/>
                  </a:lnTo>
                  <a:lnTo>
                    <a:pt x="77216" y="25311"/>
                  </a:lnTo>
                  <a:lnTo>
                    <a:pt x="79514" y="23456"/>
                  </a:lnTo>
                  <a:lnTo>
                    <a:pt x="81813" y="21602"/>
                  </a:lnTo>
                  <a:lnTo>
                    <a:pt x="82181" y="18224"/>
                  </a:lnTo>
                  <a:close/>
                  <a:moveTo>
                    <a:pt x="86156" y="34963"/>
                  </a:moveTo>
                  <a:lnTo>
                    <a:pt x="85547" y="31623"/>
                  </a:lnTo>
                  <a:lnTo>
                    <a:pt x="80695" y="28244"/>
                  </a:lnTo>
                  <a:lnTo>
                    <a:pt x="77355" y="28841"/>
                  </a:lnTo>
                  <a:lnTo>
                    <a:pt x="75666" y="31267"/>
                  </a:lnTo>
                  <a:lnTo>
                    <a:pt x="73977" y="33693"/>
                  </a:lnTo>
                  <a:lnTo>
                    <a:pt x="74574" y="37033"/>
                  </a:lnTo>
                  <a:lnTo>
                    <a:pt x="79438" y="40411"/>
                  </a:lnTo>
                  <a:lnTo>
                    <a:pt x="82778" y="39814"/>
                  </a:lnTo>
                  <a:lnTo>
                    <a:pt x="86156" y="34963"/>
                  </a:lnTo>
                  <a:close/>
                  <a:moveTo>
                    <a:pt x="105829" y="62966"/>
                  </a:moveTo>
                  <a:lnTo>
                    <a:pt x="105219" y="59626"/>
                  </a:lnTo>
                  <a:lnTo>
                    <a:pt x="100368" y="56248"/>
                  </a:lnTo>
                  <a:lnTo>
                    <a:pt x="97028" y="56845"/>
                  </a:lnTo>
                  <a:lnTo>
                    <a:pt x="95338" y="59270"/>
                  </a:lnTo>
                  <a:lnTo>
                    <a:pt x="93649" y="61696"/>
                  </a:lnTo>
                  <a:lnTo>
                    <a:pt x="94246" y="65036"/>
                  </a:lnTo>
                  <a:lnTo>
                    <a:pt x="99110" y="68414"/>
                  </a:lnTo>
                  <a:lnTo>
                    <a:pt x="102450" y="67818"/>
                  </a:lnTo>
                  <a:lnTo>
                    <a:pt x="105829" y="62966"/>
                  </a:lnTo>
                  <a:close/>
                  <a:moveTo>
                    <a:pt x="114909" y="31165"/>
                  </a:moveTo>
                  <a:lnTo>
                    <a:pt x="114300" y="27825"/>
                  </a:lnTo>
                  <a:lnTo>
                    <a:pt x="109448" y="24447"/>
                  </a:lnTo>
                  <a:lnTo>
                    <a:pt x="106108" y="25044"/>
                  </a:lnTo>
                  <a:lnTo>
                    <a:pt x="104419" y="27470"/>
                  </a:lnTo>
                  <a:lnTo>
                    <a:pt x="102730" y="29895"/>
                  </a:lnTo>
                  <a:lnTo>
                    <a:pt x="103327" y="33235"/>
                  </a:lnTo>
                  <a:lnTo>
                    <a:pt x="108191" y="36614"/>
                  </a:lnTo>
                  <a:lnTo>
                    <a:pt x="111531" y="36017"/>
                  </a:lnTo>
                  <a:lnTo>
                    <a:pt x="114909" y="31165"/>
                  </a:lnTo>
                  <a:close/>
                  <a:moveTo>
                    <a:pt x="148691" y="27101"/>
                  </a:moveTo>
                  <a:lnTo>
                    <a:pt x="148082" y="23761"/>
                  </a:lnTo>
                  <a:lnTo>
                    <a:pt x="143230" y="20383"/>
                  </a:lnTo>
                  <a:lnTo>
                    <a:pt x="139890" y="20980"/>
                  </a:lnTo>
                  <a:lnTo>
                    <a:pt x="138201" y="23406"/>
                  </a:lnTo>
                  <a:lnTo>
                    <a:pt x="136512" y="25831"/>
                  </a:lnTo>
                  <a:lnTo>
                    <a:pt x="137109" y="29171"/>
                  </a:lnTo>
                  <a:lnTo>
                    <a:pt x="141973" y="32550"/>
                  </a:lnTo>
                  <a:lnTo>
                    <a:pt x="145300" y="31953"/>
                  </a:lnTo>
                  <a:lnTo>
                    <a:pt x="148691" y="27101"/>
                  </a:lnTo>
                  <a:close/>
                  <a:moveTo>
                    <a:pt x="169062" y="65874"/>
                  </a:moveTo>
                  <a:lnTo>
                    <a:pt x="168452" y="62534"/>
                  </a:lnTo>
                  <a:lnTo>
                    <a:pt x="163601" y="59156"/>
                  </a:lnTo>
                  <a:lnTo>
                    <a:pt x="160261" y="59753"/>
                  </a:lnTo>
                  <a:lnTo>
                    <a:pt x="158572" y="62179"/>
                  </a:lnTo>
                  <a:lnTo>
                    <a:pt x="156883" y="64604"/>
                  </a:lnTo>
                  <a:lnTo>
                    <a:pt x="157480" y="67945"/>
                  </a:lnTo>
                  <a:lnTo>
                    <a:pt x="162344" y="71323"/>
                  </a:lnTo>
                  <a:lnTo>
                    <a:pt x="165671" y="70726"/>
                  </a:lnTo>
                  <a:lnTo>
                    <a:pt x="169062" y="65874"/>
                  </a:lnTo>
                  <a:close/>
                  <a:moveTo>
                    <a:pt x="185674" y="23253"/>
                  </a:moveTo>
                  <a:lnTo>
                    <a:pt x="185064" y="19913"/>
                  </a:lnTo>
                  <a:lnTo>
                    <a:pt x="182511" y="18148"/>
                  </a:lnTo>
                  <a:lnTo>
                    <a:pt x="176352" y="17868"/>
                  </a:lnTo>
                  <a:lnTo>
                    <a:pt x="173494" y="21983"/>
                  </a:lnTo>
                  <a:lnTo>
                    <a:pt x="173520" y="22136"/>
                  </a:lnTo>
                  <a:lnTo>
                    <a:pt x="172173" y="23164"/>
                  </a:lnTo>
                  <a:lnTo>
                    <a:pt x="171411" y="29032"/>
                  </a:lnTo>
                  <a:lnTo>
                    <a:pt x="173482" y="31724"/>
                  </a:lnTo>
                  <a:lnTo>
                    <a:pt x="179349" y="32486"/>
                  </a:lnTo>
                  <a:lnTo>
                    <a:pt x="182041" y="30416"/>
                  </a:lnTo>
                  <a:lnTo>
                    <a:pt x="182346" y="28003"/>
                  </a:lnTo>
                  <a:lnTo>
                    <a:pt x="185674" y="23253"/>
                  </a:lnTo>
                  <a:close/>
                  <a:moveTo>
                    <a:pt x="209359" y="19761"/>
                  </a:moveTo>
                  <a:lnTo>
                    <a:pt x="202628" y="19278"/>
                  </a:lnTo>
                  <a:lnTo>
                    <a:pt x="205422" y="21209"/>
                  </a:lnTo>
                  <a:lnTo>
                    <a:pt x="208762" y="20612"/>
                  </a:lnTo>
                  <a:lnTo>
                    <a:pt x="209359" y="19761"/>
                  </a:lnTo>
                  <a:close/>
                  <a:moveTo>
                    <a:pt x="211201" y="45834"/>
                  </a:moveTo>
                  <a:lnTo>
                    <a:pt x="209130" y="43141"/>
                  </a:lnTo>
                  <a:lnTo>
                    <a:pt x="206197" y="42760"/>
                  </a:lnTo>
                  <a:lnTo>
                    <a:pt x="203263" y="42379"/>
                  </a:lnTo>
                  <a:lnTo>
                    <a:pt x="200571" y="44450"/>
                  </a:lnTo>
                  <a:lnTo>
                    <a:pt x="200228" y="47015"/>
                  </a:lnTo>
                  <a:lnTo>
                    <a:pt x="195567" y="43751"/>
                  </a:lnTo>
                  <a:lnTo>
                    <a:pt x="192227" y="44348"/>
                  </a:lnTo>
                  <a:lnTo>
                    <a:pt x="190538" y="46774"/>
                  </a:lnTo>
                  <a:lnTo>
                    <a:pt x="188849" y="49199"/>
                  </a:lnTo>
                  <a:lnTo>
                    <a:pt x="189445" y="52539"/>
                  </a:lnTo>
                  <a:lnTo>
                    <a:pt x="194310" y="55918"/>
                  </a:lnTo>
                  <a:lnTo>
                    <a:pt x="197637" y="55321"/>
                  </a:lnTo>
                  <a:lnTo>
                    <a:pt x="200494" y="51219"/>
                  </a:lnTo>
                  <a:lnTo>
                    <a:pt x="201879" y="52997"/>
                  </a:lnTo>
                  <a:lnTo>
                    <a:pt x="207746" y="53771"/>
                  </a:lnTo>
                  <a:lnTo>
                    <a:pt x="210439" y="51701"/>
                  </a:lnTo>
                  <a:lnTo>
                    <a:pt x="211201" y="45834"/>
                  </a:lnTo>
                  <a:close/>
                  <a:moveTo>
                    <a:pt x="221081" y="93078"/>
                  </a:moveTo>
                  <a:lnTo>
                    <a:pt x="219011" y="90385"/>
                  </a:lnTo>
                  <a:lnTo>
                    <a:pt x="216077" y="90004"/>
                  </a:lnTo>
                  <a:lnTo>
                    <a:pt x="213144" y="89623"/>
                  </a:lnTo>
                  <a:lnTo>
                    <a:pt x="210451" y="91694"/>
                  </a:lnTo>
                  <a:lnTo>
                    <a:pt x="209689" y="97561"/>
                  </a:lnTo>
                  <a:lnTo>
                    <a:pt x="211759" y="100253"/>
                  </a:lnTo>
                  <a:lnTo>
                    <a:pt x="217627" y="101015"/>
                  </a:lnTo>
                  <a:lnTo>
                    <a:pt x="220319" y="98945"/>
                  </a:lnTo>
                  <a:lnTo>
                    <a:pt x="221081" y="93078"/>
                  </a:lnTo>
                  <a:close/>
                  <a:moveTo>
                    <a:pt x="228104" y="21094"/>
                  </a:moveTo>
                  <a:lnTo>
                    <a:pt x="217385" y="20332"/>
                  </a:lnTo>
                  <a:lnTo>
                    <a:pt x="216890" y="24155"/>
                  </a:lnTo>
                  <a:lnTo>
                    <a:pt x="218960" y="26847"/>
                  </a:lnTo>
                  <a:lnTo>
                    <a:pt x="224828" y="27609"/>
                  </a:lnTo>
                  <a:lnTo>
                    <a:pt x="227520" y="25539"/>
                  </a:lnTo>
                  <a:lnTo>
                    <a:pt x="228104" y="21094"/>
                  </a:lnTo>
                  <a:close/>
                  <a:moveTo>
                    <a:pt x="233705" y="128524"/>
                  </a:moveTo>
                  <a:lnTo>
                    <a:pt x="231635" y="125831"/>
                  </a:lnTo>
                  <a:lnTo>
                    <a:pt x="228701" y="125450"/>
                  </a:lnTo>
                  <a:lnTo>
                    <a:pt x="225767" y="125069"/>
                  </a:lnTo>
                  <a:lnTo>
                    <a:pt x="223075" y="127139"/>
                  </a:lnTo>
                  <a:lnTo>
                    <a:pt x="222313" y="133007"/>
                  </a:lnTo>
                  <a:lnTo>
                    <a:pt x="224383" y="135699"/>
                  </a:lnTo>
                  <a:lnTo>
                    <a:pt x="230251" y="136461"/>
                  </a:lnTo>
                  <a:lnTo>
                    <a:pt x="232943" y="134391"/>
                  </a:lnTo>
                  <a:lnTo>
                    <a:pt x="233705" y="128524"/>
                  </a:lnTo>
                  <a:close/>
                  <a:moveTo>
                    <a:pt x="234378" y="40233"/>
                  </a:moveTo>
                  <a:lnTo>
                    <a:pt x="234061" y="36855"/>
                  </a:lnTo>
                  <a:lnTo>
                    <a:pt x="229489" y="33083"/>
                  </a:lnTo>
                  <a:lnTo>
                    <a:pt x="226110" y="33401"/>
                  </a:lnTo>
                  <a:lnTo>
                    <a:pt x="224231" y="35687"/>
                  </a:lnTo>
                  <a:lnTo>
                    <a:pt x="222351" y="37973"/>
                  </a:lnTo>
                  <a:lnTo>
                    <a:pt x="222669" y="41338"/>
                  </a:lnTo>
                  <a:lnTo>
                    <a:pt x="227228" y="45110"/>
                  </a:lnTo>
                  <a:lnTo>
                    <a:pt x="230606" y="44792"/>
                  </a:lnTo>
                  <a:lnTo>
                    <a:pt x="234378" y="40233"/>
                  </a:lnTo>
                  <a:close/>
                  <a:moveTo>
                    <a:pt x="247129" y="39725"/>
                  </a:moveTo>
                  <a:lnTo>
                    <a:pt x="245059" y="37033"/>
                  </a:lnTo>
                  <a:lnTo>
                    <a:pt x="242125" y="36652"/>
                  </a:lnTo>
                  <a:lnTo>
                    <a:pt x="239191" y="36271"/>
                  </a:lnTo>
                  <a:lnTo>
                    <a:pt x="236499" y="38341"/>
                  </a:lnTo>
                  <a:lnTo>
                    <a:pt x="235737" y="44208"/>
                  </a:lnTo>
                  <a:lnTo>
                    <a:pt x="237807" y="46901"/>
                  </a:lnTo>
                  <a:lnTo>
                    <a:pt x="243674" y="47663"/>
                  </a:lnTo>
                  <a:lnTo>
                    <a:pt x="246367" y="45593"/>
                  </a:lnTo>
                  <a:lnTo>
                    <a:pt x="247129" y="39725"/>
                  </a:lnTo>
                  <a:close/>
                  <a:moveTo>
                    <a:pt x="247523" y="63436"/>
                  </a:moveTo>
                  <a:lnTo>
                    <a:pt x="246913" y="60096"/>
                  </a:lnTo>
                  <a:lnTo>
                    <a:pt x="242062" y="56718"/>
                  </a:lnTo>
                  <a:lnTo>
                    <a:pt x="238721" y="57315"/>
                  </a:lnTo>
                  <a:lnTo>
                    <a:pt x="237032" y="59740"/>
                  </a:lnTo>
                  <a:lnTo>
                    <a:pt x="235343" y="62166"/>
                  </a:lnTo>
                  <a:lnTo>
                    <a:pt x="235940" y="65506"/>
                  </a:lnTo>
                  <a:lnTo>
                    <a:pt x="240804" y="68884"/>
                  </a:lnTo>
                  <a:lnTo>
                    <a:pt x="244144" y="68287"/>
                  </a:lnTo>
                  <a:lnTo>
                    <a:pt x="247523" y="63436"/>
                  </a:lnTo>
                  <a:close/>
                  <a:moveTo>
                    <a:pt x="251167" y="91592"/>
                  </a:moveTo>
                  <a:lnTo>
                    <a:pt x="249097" y="88900"/>
                  </a:lnTo>
                  <a:lnTo>
                    <a:pt x="246164" y="88519"/>
                  </a:lnTo>
                  <a:lnTo>
                    <a:pt x="243230" y="88138"/>
                  </a:lnTo>
                  <a:lnTo>
                    <a:pt x="240538" y="90208"/>
                  </a:lnTo>
                  <a:lnTo>
                    <a:pt x="239776" y="96075"/>
                  </a:lnTo>
                  <a:lnTo>
                    <a:pt x="241846" y="98755"/>
                  </a:lnTo>
                  <a:lnTo>
                    <a:pt x="247713" y="99529"/>
                  </a:lnTo>
                  <a:lnTo>
                    <a:pt x="250405" y="97459"/>
                  </a:lnTo>
                  <a:lnTo>
                    <a:pt x="251167" y="91592"/>
                  </a:lnTo>
                  <a:close/>
                  <a:moveTo>
                    <a:pt x="269125" y="68313"/>
                  </a:moveTo>
                  <a:lnTo>
                    <a:pt x="267055" y="65620"/>
                  </a:lnTo>
                  <a:lnTo>
                    <a:pt x="264121" y="65239"/>
                  </a:lnTo>
                  <a:lnTo>
                    <a:pt x="261188" y="64858"/>
                  </a:lnTo>
                  <a:lnTo>
                    <a:pt x="258495" y="66929"/>
                  </a:lnTo>
                  <a:lnTo>
                    <a:pt x="257733" y="72796"/>
                  </a:lnTo>
                  <a:lnTo>
                    <a:pt x="259803" y="75488"/>
                  </a:lnTo>
                  <a:lnTo>
                    <a:pt x="265671" y="76250"/>
                  </a:lnTo>
                  <a:lnTo>
                    <a:pt x="268363" y="74180"/>
                  </a:lnTo>
                  <a:lnTo>
                    <a:pt x="269125" y="68313"/>
                  </a:lnTo>
                  <a:close/>
                  <a:moveTo>
                    <a:pt x="275399" y="37998"/>
                  </a:moveTo>
                  <a:lnTo>
                    <a:pt x="273329" y="35306"/>
                  </a:lnTo>
                  <a:lnTo>
                    <a:pt x="270395" y="34925"/>
                  </a:lnTo>
                  <a:lnTo>
                    <a:pt x="267462" y="34544"/>
                  </a:lnTo>
                  <a:lnTo>
                    <a:pt x="267093" y="34823"/>
                  </a:lnTo>
                  <a:lnTo>
                    <a:pt x="263486" y="31826"/>
                  </a:lnTo>
                  <a:lnTo>
                    <a:pt x="260108" y="32143"/>
                  </a:lnTo>
                  <a:lnTo>
                    <a:pt x="259473" y="32905"/>
                  </a:lnTo>
                  <a:lnTo>
                    <a:pt x="259448" y="32715"/>
                  </a:lnTo>
                  <a:lnTo>
                    <a:pt x="254596" y="29337"/>
                  </a:lnTo>
                  <a:lnTo>
                    <a:pt x="251256" y="29933"/>
                  </a:lnTo>
                  <a:lnTo>
                    <a:pt x="249567" y="32359"/>
                  </a:lnTo>
                  <a:lnTo>
                    <a:pt x="247878" y="34785"/>
                  </a:lnTo>
                  <a:lnTo>
                    <a:pt x="248475" y="38125"/>
                  </a:lnTo>
                  <a:lnTo>
                    <a:pt x="253339" y="41503"/>
                  </a:lnTo>
                  <a:lnTo>
                    <a:pt x="256667" y="40906"/>
                  </a:lnTo>
                  <a:lnTo>
                    <a:pt x="257022" y="40398"/>
                  </a:lnTo>
                  <a:lnTo>
                    <a:pt x="261226" y="43853"/>
                  </a:lnTo>
                  <a:lnTo>
                    <a:pt x="264604" y="43535"/>
                  </a:lnTo>
                  <a:lnTo>
                    <a:pt x="264706" y="43408"/>
                  </a:lnTo>
                  <a:lnTo>
                    <a:pt x="266077" y="45161"/>
                  </a:lnTo>
                  <a:lnTo>
                    <a:pt x="271945" y="45935"/>
                  </a:lnTo>
                  <a:lnTo>
                    <a:pt x="274637" y="43865"/>
                  </a:lnTo>
                  <a:lnTo>
                    <a:pt x="275399" y="37998"/>
                  </a:lnTo>
                  <a:close/>
                  <a:moveTo>
                    <a:pt x="281241" y="90119"/>
                  </a:moveTo>
                  <a:lnTo>
                    <a:pt x="279171" y="87426"/>
                  </a:lnTo>
                  <a:lnTo>
                    <a:pt x="276237" y="87045"/>
                  </a:lnTo>
                  <a:lnTo>
                    <a:pt x="273304" y="86664"/>
                  </a:lnTo>
                  <a:lnTo>
                    <a:pt x="270611" y="88734"/>
                  </a:lnTo>
                  <a:lnTo>
                    <a:pt x="269849" y="94602"/>
                  </a:lnTo>
                  <a:lnTo>
                    <a:pt x="271919" y="97294"/>
                  </a:lnTo>
                  <a:lnTo>
                    <a:pt x="277787" y="98056"/>
                  </a:lnTo>
                  <a:lnTo>
                    <a:pt x="280479" y="95986"/>
                  </a:lnTo>
                  <a:lnTo>
                    <a:pt x="281241" y="90119"/>
                  </a:lnTo>
                  <a:close/>
                  <a:moveTo>
                    <a:pt x="290347" y="73406"/>
                  </a:moveTo>
                  <a:lnTo>
                    <a:pt x="290017" y="70027"/>
                  </a:lnTo>
                  <a:lnTo>
                    <a:pt x="285457" y="66255"/>
                  </a:lnTo>
                  <a:lnTo>
                    <a:pt x="284391" y="66357"/>
                  </a:lnTo>
                  <a:lnTo>
                    <a:pt x="284187" y="65201"/>
                  </a:lnTo>
                  <a:lnTo>
                    <a:pt x="279336" y="61823"/>
                  </a:lnTo>
                  <a:lnTo>
                    <a:pt x="275996" y="62420"/>
                  </a:lnTo>
                  <a:lnTo>
                    <a:pt x="274307" y="64846"/>
                  </a:lnTo>
                  <a:lnTo>
                    <a:pt x="272618" y="67271"/>
                  </a:lnTo>
                  <a:lnTo>
                    <a:pt x="273215" y="70612"/>
                  </a:lnTo>
                  <a:lnTo>
                    <a:pt x="278079" y="73990"/>
                  </a:lnTo>
                  <a:lnTo>
                    <a:pt x="278574" y="73901"/>
                  </a:lnTo>
                  <a:lnTo>
                    <a:pt x="278638" y="74510"/>
                  </a:lnTo>
                  <a:lnTo>
                    <a:pt x="283197" y="78282"/>
                  </a:lnTo>
                  <a:lnTo>
                    <a:pt x="286575" y="77965"/>
                  </a:lnTo>
                  <a:lnTo>
                    <a:pt x="290347" y="73406"/>
                  </a:lnTo>
                  <a:close/>
                  <a:moveTo>
                    <a:pt x="299732" y="62788"/>
                  </a:moveTo>
                  <a:lnTo>
                    <a:pt x="297662" y="60096"/>
                  </a:lnTo>
                  <a:lnTo>
                    <a:pt x="294728" y="59715"/>
                  </a:lnTo>
                  <a:lnTo>
                    <a:pt x="291795" y="59334"/>
                  </a:lnTo>
                  <a:lnTo>
                    <a:pt x="289102" y="61404"/>
                  </a:lnTo>
                  <a:lnTo>
                    <a:pt x="288340" y="67271"/>
                  </a:lnTo>
                  <a:lnTo>
                    <a:pt x="290410" y="69964"/>
                  </a:lnTo>
                  <a:lnTo>
                    <a:pt x="296278" y="70726"/>
                  </a:lnTo>
                  <a:lnTo>
                    <a:pt x="298970" y="68656"/>
                  </a:lnTo>
                  <a:lnTo>
                    <a:pt x="299732" y="62788"/>
                  </a:lnTo>
                  <a:close/>
                  <a:moveTo>
                    <a:pt x="309295" y="99174"/>
                  </a:moveTo>
                  <a:lnTo>
                    <a:pt x="307225" y="96481"/>
                  </a:lnTo>
                  <a:lnTo>
                    <a:pt x="304292" y="96100"/>
                  </a:lnTo>
                  <a:lnTo>
                    <a:pt x="302920" y="95935"/>
                  </a:lnTo>
                  <a:lnTo>
                    <a:pt x="302755" y="95783"/>
                  </a:lnTo>
                  <a:lnTo>
                    <a:pt x="302221" y="95834"/>
                  </a:lnTo>
                  <a:lnTo>
                    <a:pt x="301358" y="95719"/>
                  </a:lnTo>
                  <a:lnTo>
                    <a:pt x="301066" y="95948"/>
                  </a:lnTo>
                  <a:lnTo>
                    <a:pt x="299377" y="96100"/>
                  </a:lnTo>
                  <a:lnTo>
                    <a:pt x="297497" y="98386"/>
                  </a:lnTo>
                  <a:lnTo>
                    <a:pt x="295617" y="100672"/>
                  </a:lnTo>
                  <a:lnTo>
                    <a:pt x="295935" y="104038"/>
                  </a:lnTo>
                  <a:lnTo>
                    <a:pt x="300494" y="107810"/>
                  </a:lnTo>
                  <a:lnTo>
                    <a:pt x="303872" y="107492"/>
                  </a:lnTo>
                  <a:lnTo>
                    <a:pt x="304342" y="106921"/>
                  </a:lnTo>
                  <a:lnTo>
                    <a:pt x="305841" y="107111"/>
                  </a:lnTo>
                  <a:lnTo>
                    <a:pt x="308533" y="105041"/>
                  </a:lnTo>
                  <a:lnTo>
                    <a:pt x="309295" y="99174"/>
                  </a:lnTo>
                  <a:close/>
                  <a:moveTo>
                    <a:pt x="313283" y="32143"/>
                  </a:moveTo>
                  <a:lnTo>
                    <a:pt x="311213" y="29451"/>
                  </a:lnTo>
                  <a:lnTo>
                    <a:pt x="308279" y="29070"/>
                  </a:lnTo>
                  <a:lnTo>
                    <a:pt x="305346" y="28689"/>
                  </a:lnTo>
                  <a:lnTo>
                    <a:pt x="302653" y="30759"/>
                  </a:lnTo>
                  <a:lnTo>
                    <a:pt x="302425" y="32524"/>
                  </a:lnTo>
                  <a:lnTo>
                    <a:pt x="300659" y="31051"/>
                  </a:lnTo>
                  <a:lnTo>
                    <a:pt x="297281" y="31369"/>
                  </a:lnTo>
                  <a:lnTo>
                    <a:pt x="295402" y="33655"/>
                  </a:lnTo>
                  <a:lnTo>
                    <a:pt x="293522" y="35941"/>
                  </a:lnTo>
                  <a:lnTo>
                    <a:pt x="293839" y="39306"/>
                  </a:lnTo>
                  <a:lnTo>
                    <a:pt x="298399" y="43078"/>
                  </a:lnTo>
                  <a:lnTo>
                    <a:pt x="301777" y="42760"/>
                  </a:lnTo>
                  <a:lnTo>
                    <a:pt x="304558" y="39395"/>
                  </a:lnTo>
                  <a:lnTo>
                    <a:pt x="309829" y="40081"/>
                  </a:lnTo>
                  <a:lnTo>
                    <a:pt x="312521" y="38011"/>
                  </a:lnTo>
                  <a:lnTo>
                    <a:pt x="313283" y="32143"/>
                  </a:lnTo>
                  <a:close/>
                  <a:moveTo>
                    <a:pt x="319316" y="71996"/>
                  </a:moveTo>
                  <a:lnTo>
                    <a:pt x="318985" y="68618"/>
                  </a:lnTo>
                  <a:lnTo>
                    <a:pt x="314426" y="64846"/>
                  </a:lnTo>
                  <a:lnTo>
                    <a:pt x="311048" y="65163"/>
                  </a:lnTo>
                  <a:lnTo>
                    <a:pt x="309168" y="67449"/>
                  </a:lnTo>
                  <a:lnTo>
                    <a:pt x="307289" y="69735"/>
                  </a:lnTo>
                  <a:lnTo>
                    <a:pt x="307606" y="73101"/>
                  </a:lnTo>
                  <a:lnTo>
                    <a:pt x="312166" y="76873"/>
                  </a:lnTo>
                  <a:lnTo>
                    <a:pt x="315544" y="76555"/>
                  </a:lnTo>
                  <a:lnTo>
                    <a:pt x="319316" y="71996"/>
                  </a:lnTo>
                  <a:close/>
                  <a:moveTo>
                    <a:pt x="333794" y="49631"/>
                  </a:moveTo>
                  <a:lnTo>
                    <a:pt x="331724" y="46939"/>
                  </a:lnTo>
                  <a:lnTo>
                    <a:pt x="328790" y="46558"/>
                  </a:lnTo>
                  <a:lnTo>
                    <a:pt x="325856" y="46177"/>
                  </a:lnTo>
                  <a:lnTo>
                    <a:pt x="323164" y="48247"/>
                  </a:lnTo>
                  <a:lnTo>
                    <a:pt x="322402" y="54114"/>
                  </a:lnTo>
                  <a:lnTo>
                    <a:pt x="324472" y="56794"/>
                  </a:lnTo>
                  <a:lnTo>
                    <a:pt x="330339" y="57569"/>
                  </a:lnTo>
                  <a:lnTo>
                    <a:pt x="333032" y="55499"/>
                  </a:lnTo>
                  <a:lnTo>
                    <a:pt x="333794" y="49631"/>
                  </a:lnTo>
                  <a:close/>
                  <a:moveTo>
                    <a:pt x="343166" y="43141"/>
                  </a:moveTo>
                  <a:lnTo>
                    <a:pt x="342836" y="39763"/>
                  </a:lnTo>
                  <a:lnTo>
                    <a:pt x="338277" y="35991"/>
                  </a:lnTo>
                  <a:lnTo>
                    <a:pt x="334899" y="36309"/>
                  </a:lnTo>
                  <a:lnTo>
                    <a:pt x="333019" y="38595"/>
                  </a:lnTo>
                  <a:lnTo>
                    <a:pt x="331139" y="40881"/>
                  </a:lnTo>
                  <a:lnTo>
                    <a:pt x="331457" y="44246"/>
                  </a:lnTo>
                  <a:lnTo>
                    <a:pt x="336016" y="48018"/>
                  </a:lnTo>
                  <a:lnTo>
                    <a:pt x="339394" y="47701"/>
                  </a:lnTo>
                  <a:lnTo>
                    <a:pt x="343166" y="43141"/>
                  </a:lnTo>
                  <a:close/>
                  <a:moveTo>
                    <a:pt x="353326" y="70739"/>
                  </a:moveTo>
                  <a:lnTo>
                    <a:pt x="352996" y="67360"/>
                  </a:lnTo>
                  <a:lnTo>
                    <a:pt x="348437" y="63588"/>
                  </a:lnTo>
                  <a:lnTo>
                    <a:pt x="345059" y="63906"/>
                  </a:lnTo>
                  <a:lnTo>
                    <a:pt x="343179" y="66192"/>
                  </a:lnTo>
                  <a:lnTo>
                    <a:pt x="341299" y="68478"/>
                  </a:lnTo>
                  <a:lnTo>
                    <a:pt x="341617" y="71843"/>
                  </a:lnTo>
                  <a:lnTo>
                    <a:pt x="346176" y="75615"/>
                  </a:lnTo>
                  <a:lnTo>
                    <a:pt x="349554" y="75298"/>
                  </a:lnTo>
                  <a:lnTo>
                    <a:pt x="353326" y="70739"/>
                  </a:lnTo>
                  <a:close/>
                  <a:moveTo>
                    <a:pt x="368300" y="77241"/>
                  </a:moveTo>
                  <a:lnTo>
                    <a:pt x="364985" y="72339"/>
                  </a:lnTo>
                  <a:lnTo>
                    <a:pt x="361657" y="71691"/>
                  </a:lnTo>
                  <a:lnTo>
                    <a:pt x="356755" y="75006"/>
                  </a:lnTo>
                  <a:lnTo>
                    <a:pt x="356108" y="78333"/>
                  </a:lnTo>
                  <a:lnTo>
                    <a:pt x="359422" y="83235"/>
                  </a:lnTo>
                  <a:lnTo>
                    <a:pt x="362750" y="83883"/>
                  </a:lnTo>
                  <a:lnTo>
                    <a:pt x="365201" y="82232"/>
                  </a:lnTo>
                  <a:lnTo>
                    <a:pt x="367652" y="80581"/>
                  </a:lnTo>
                  <a:lnTo>
                    <a:pt x="368300" y="77241"/>
                  </a:lnTo>
                  <a:close/>
                  <a:moveTo>
                    <a:pt x="370420" y="111061"/>
                  </a:moveTo>
                  <a:lnTo>
                    <a:pt x="370090" y="107683"/>
                  </a:lnTo>
                  <a:lnTo>
                    <a:pt x="365531" y="103911"/>
                  </a:lnTo>
                  <a:lnTo>
                    <a:pt x="362153" y="104228"/>
                  </a:lnTo>
                  <a:lnTo>
                    <a:pt x="361937" y="104495"/>
                  </a:lnTo>
                  <a:lnTo>
                    <a:pt x="362432" y="100698"/>
                  </a:lnTo>
                  <a:lnTo>
                    <a:pt x="360362" y="98005"/>
                  </a:lnTo>
                  <a:lnTo>
                    <a:pt x="357428" y="97624"/>
                  </a:lnTo>
                  <a:lnTo>
                    <a:pt x="354495" y="97243"/>
                  </a:lnTo>
                  <a:lnTo>
                    <a:pt x="351802" y="99314"/>
                  </a:lnTo>
                  <a:lnTo>
                    <a:pt x="351040" y="105181"/>
                  </a:lnTo>
                  <a:lnTo>
                    <a:pt x="353110" y="107861"/>
                  </a:lnTo>
                  <a:lnTo>
                    <a:pt x="358571" y="108585"/>
                  </a:lnTo>
                  <a:lnTo>
                    <a:pt x="358394" y="108800"/>
                  </a:lnTo>
                  <a:lnTo>
                    <a:pt x="358711" y="112166"/>
                  </a:lnTo>
                  <a:lnTo>
                    <a:pt x="363270" y="115938"/>
                  </a:lnTo>
                  <a:lnTo>
                    <a:pt x="366649" y="115620"/>
                  </a:lnTo>
                  <a:lnTo>
                    <a:pt x="370420" y="111061"/>
                  </a:lnTo>
                  <a:close/>
                  <a:moveTo>
                    <a:pt x="378650" y="39598"/>
                  </a:moveTo>
                  <a:lnTo>
                    <a:pt x="377444" y="37820"/>
                  </a:lnTo>
                  <a:lnTo>
                    <a:pt x="368503" y="36423"/>
                  </a:lnTo>
                  <a:lnTo>
                    <a:pt x="367106" y="37363"/>
                  </a:lnTo>
                  <a:lnTo>
                    <a:pt x="366560" y="40132"/>
                  </a:lnTo>
                  <a:lnTo>
                    <a:pt x="363181" y="37325"/>
                  </a:lnTo>
                  <a:lnTo>
                    <a:pt x="359803" y="37642"/>
                  </a:lnTo>
                  <a:lnTo>
                    <a:pt x="357924" y="39928"/>
                  </a:lnTo>
                  <a:lnTo>
                    <a:pt x="356044" y="42214"/>
                  </a:lnTo>
                  <a:lnTo>
                    <a:pt x="356273" y="44754"/>
                  </a:lnTo>
                  <a:lnTo>
                    <a:pt x="355942" y="44704"/>
                  </a:lnTo>
                  <a:lnTo>
                    <a:pt x="353250" y="46774"/>
                  </a:lnTo>
                  <a:lnTo>
                    <a:pt x="352488" y="52641"/>
                  </a:lnTo>
                  <a:lnTo>
                    <a:pt x="354558" y="55333"/>
                  </a:lnTo>
                  <a:lnTo>
                    <a:pt x="360426" y="56095"/>
                  </a:lnTo>
                  <a:lnTo>
                    <a:pt x="363118" y="54025"/>
                  </a:lnTo>
                  <a:lnTo>
                    <a:pt x="363753" y="49085"/>
                  </a:lnTo>
                  <a:lnTo>
                    <a:pt x="364299" y="49034"/>
                  </a:lnTo>
                  <a:lnTo>
                    <a:pt x="368071" y="44475"/>
                  </a:lnTo>
                  <a:lnTo>
                    <a:pt x="367906" y="42849"/>
                  </a:lnTo>
                  <a:lnTo>
                    <a:pt x="369773" y="45593"/>
                  </a:lnTo>
                  <a:lnTo>
                    <a:pt x="373100" y="46240"/>
                  </a:lnTo>
                  <a:lnTo>
                    <a:pt x="378002" y="42938"/>
                  </a:lnTo>
                  <a:lnTo>
                    <a:pt x="378650" y="39598"/>
                  </a:lnTo>
                  <a:close/>
                  <a:moveTo>
                    <a:pt x="390486" y="69951"/>
                  </a:moveTo>
                  <a:lnTo>
                    <a:pt x="390156" y="66573"/>
                  </a:lnTo>
                  <a:lnTo>
                    <a:pt x="385597" y="62801"/>
                  </a:lnTo>
                  <a:lnTo>
                    <a:pt x="382219" y="63119"/>
                  </a:lnTo>
                  <a:lnTo>
                    <a:pt x="380339" y="65405"/>
                  </a:lnTo>
                  <a:lnTo>
                    <a:pt x="378460" y="67691"/>
                  </a:lnTo>
                  <a:lnTo>
                    <a:pt x="378777" y="71069"/>
                  </a:lnTo>
                  <a:lnTo>
                    <a:pt x="383336" y="74828"/>
                  </a:lnTo>
                  <a:lnTo>
                    <a:pt x="386715" y="74510"/>
                  </a:lnTo>
                  <a:lnTo>
                    <a:pt x="390486" y="69951"/>
                  </a:lnTo>
                  <a:close/>
                  <a:moveTo>
                    <a:pt x="403555" y="98348"/>
                  </a:moveTo>
                  <a:lnTo>
                    <a:pt x="403237" y="94970"/>
                  </a:lnTo>
                  <a:lnTo>
                    <a:pt x="398665" y="91198"/>
                  </a:lnTo>
                  <a:lnTo>
                    <a:pt x="395287" y="91516"/>
                  </a:lnTo>
                  <a:lnTo>
                    <a:pt x="393407" y="93802"/>
                  </a:lnTo>
                  <a:lnTo>
                    <a:pt x="391528" y="96088"/>
                  </a:lnTo>
                  <a:lnTo>
                    <a:pt x="391845" y="99453"/>
                  </a:lnTo>
                  <a:lnTo>
                    <a:pt x="396405" y="103225"/>
                  </a:lnTo>
                  <a:lnTo>
                    <a:pt x="399783" y="102908"/>
                  </a:lnTo>
                  <a:lnTo>
                    <a:pt x="403555" y="98348"/>
                  </a:lnTo>
                  <a:close/>
                  <a:moveTo>
                    <a:pt x="411619" y="48006"/>
                  </a:moveTo>
                  <a:lnTo>
                    <a:pt x="408305" y="43103"/>
                  </a:lnTo>
                  <a:lnTo>
                    <a:pt x="404977" y="42456"/>
                  </a:lnTo>
                  <a:lnTo>
                    <a:pt x="400075" y="45770"/>
                  </a:lnTo>
                  <a:lnTo>
                    <a:pt x="399427" y="49098"/>
                  </a:lnTo>
                  <a:lnTo>
                    <a:pt x="402742" y="54000"/>
                  </a:lnTo>
                  <a:lnTo>
                    <a:pt x="406069" y="54648"/>
                  </a:lnTo>
                  <a:lnTo>
                    <a:pt x="408520" y="52997"/>
                  </a:lnTo>
                  <a:lnTo>
                    <a:pt x="410972" y="51346"/>
                  </a:lnTo>
                  <a:lnTo>
                    <a:pt x="411619" y="48006"/>
                  </a:lnTo>
                  <a:close/>
                  <a:moveTo>
                    <a:pt x="417487" y="64668"/>
                  </a:moveTo>
                  <a:lnTo>
                    <a:pt x="417156" y="61290"/>
                  </a:lnTo>
                  <a:lnTo>
                    <a:pt x="412597" y="57518"/>
                  </a:lnTo>
                  <a:lnTo>
                    <a:pt x="409219" y="57835"/>
                  </a:lnTo>
                  <a:lnTo>
                    <a:pt x="407339" y="60121"/>
                  </a:lnTo>
                  <a:lnTo>
                    <a:pt x="405460" y="62407"/>
                  </a:lnTo>
                  <a:lnTo>
                    <a:pt x="405777" y="65773"/>
                  </a:lnTo>
                  <a:lnTo>
                    <a:pt x="410083" y="69342"/>
                  </a:lnTo>
                  <a:lnTo>
                    <a:pt x="406831" y="68707"/>
                  </a:lnTo>
                  <a:lnTo>
                    <a:pt x="401929" y="72021"/>
                  </a:lnTo>
                  <a:lnTo>
                    <a:pt x="401281" y="75349"/>
                  </a:lnTo>
                  <a:lnTo>
                    <a:pt x="404596" y="80251"/>
                  </a:lnTo>
                  <a:lnTo>
                    <a:pt x="407924" y="80899"/>
                  </a:lnTo>
                  <a:lnTo>
                    <a:pt x="410375" y="79248"/>
                  </a:lnTo>
                  <a:lnTo>
                    <a:pt x="412826" y="77597"/>
                  </a:lnTo>
                  <a:lnTo>
                    <a:pt x="413473" y="74256"/>
                  </a:lnTo>
                  <a:lnTo>
                    <a:pt x="410222" y="69456"/>
                  </a:lnTo>
                  <a:lnTo>
                    <a:pt x="413715" y="69227"/>
                  </a:lnTo>
                  <a:lnTo>
                    <a:pt x="417487" y="64668"/>
                  </a:lnTo>
                  <a:close/>
                  <a:moveTo>
                    <a:pt x="425043" y="98767"/>
                  </a:moveTo>
                  <a:lnTo>
                    <a:pt x="421728" y="93865"/>
                  </a:lnTo>
                  <a:lnTo>
                    <a:pt x="418401" y="93218"/>
                  </a:lnTo>
                  <a:lnTo>
                    <a:pt x="413499" y="96532"/>
                  </a:lnTo>
                  <a:lnTo>
                    <a:pt x="412851" y="99860"/>
                  </a:lnTo>
                  <a:lnTo>
                    <a:pt x="416166" y="104762"/>
                  </a:lnTo>
                  <a:lnTo>
                    <a:pt x="419493" y="105410"/>
                  </a:lnTo>
                  <a:lnTo>
                    <a:pt x="421944" y="103759"/>
                  </a:lnTo>
                  <a:lnTo>
                    <a:pt x="424395" y="102108"/>
                  </a:lnTo>
                  <a:lnTo>
                    <a:pt x="425043" y="98767"/>
                  </a:lnTo>
                  <a:close/>
                  <a:moveTo>
                    <a:pt x="425894" y="143421"/>
                  </a:moveTo>
                  <a:lnTo>
                    <a:pt x="422579" y="138518"/>
                  </a:lnTo>
                  <a:lnTo>
                    <a:pt x="419252" y="137871"/>
                  </a:lnTo>
                  <a:lnTo>
                    <a:pt x="414350" y="141185"/>
                  </a:lnTo>
                  <a:lnTo>
                    <a:pt x="413702" y="144513"/>
                  </a:lnTo>
                  <a:lnTo>
                    <a:pt x="417017" y="149415"/>
                  </a:lnTo>
                  <a:lnTo>
                    <a:pt x="420344" y="150063"/>
                  </a:lnTo>
                  <a:lnTo>
                    <a:pt x="422795" y="148412"/>
                  </a:lnTo>
                  <a:lnTo>
                    <a:pt x="425246" y="146761"/>
                  </a:lnTo>
                  <a:lnTo>
                    <a:pt x="425894" y="143421"/>
                  </a:lnTo>
                  <a:close/>
                  <a:moveTo>
                    <a:pt x="441477" y="48895"/>
                  </a:moveTo>
                  <a:lnTo>
                    <a:pt x="441363" y="48729"/>
                  </a:lnTo>
                  <a:lnTo>
                    <a:pt x="430009" y="46609"/>
                  </a:lnTo>
                  <a:lnTo>
                    <a:pt x="429285" y="49987"/>
                  </a:lnTo>
                  <a:lnTo>
                    <a:pt x="432600" y="54889"/>
                  </a:lnTo>
                  <a:lnTo>
                    <a:pt x="435927" y="55537"/>
                  </a:lnTo>
                  <a:lnTo>
                    <a:pt x="440829" y="52235"/>
                  </a:lnTo>
                  <a:lnTo>
                    <a:pt x="441477" y="48895"/>
                  </a:lnTo>
                  <a:close/>
                  <a:moveTo>
                    <a:pt x="448818" y="115100"/>
                  </a:moveTo>
                  <a:lnTo>
                    <a:pt x="448500" y="111721"/>
                  </a:lnTo>
                  <a:lnTo>
                    <a:pt x="443928" y="107950"/>
                  </a:lnTo>
                  <a:lnTo>
                    <a:pt x="440550" y="108267"/>
                  </a:lnTo>
                  <a:lnTo>
                    <a:pt x="438670" y="110553"/>
                  </a:lnTo>
                  <a:lnTo>
                    <a:pt x="436791" y="112839"/>
                  </a:lnTo>
                  <a:lnTo>
                    <a:pt x="437108" y="116217"/>
                  </a:lnTo>
                  <a:lnTo>
                    <a:pt x="441667" y="119976"/>
                  </a:lnTo>
                  <a:lnTo>
                    <a:pt x="445046" y="119659"/>
                  </a:lnTo>
                  <a:lnTo>
                    <a:pt x="448818" y="115100"/>
                  </a:lnTo>
                  <a:close/>
                  <a:moveTo>
                    <a:pt x="453415" y="61252"/>
                  </a:moveTo>
                  <a:lnTo>
                    <a:pt x="453085" y="57873"/>
                  </a:lnTo>
                  <a:lnTo>
                    <a:pt x="448525" y="54102"/>
                  </a:lnTo>
                  <a:lnTo>
                    <a:pt x="445147" y="54419"/>
                  </a:lnTo>
                  <a:lnTo>
                    <a:pt x="443268" y="56705"/>
                  </a:lnTo>
                  <a:lnTo>
                    <a:pt x="441388" y="58991"/>
                  </a:lnTo>
                  <a:lnTo>
                    <a:pt x="441706" y="62357"/>
                  </a:lnTo>
                  <a:lnTo>
                    <a:pt x="443509" y="63868"/>
                  </a:lnTo>
                  <a:lnTo>
                    <a:pt x="442925" y="63741"/>
                  </a:lnTo>
                  <a:lnTo>
                    <a:pt x="438023" y="67056"/>
                  </a:lnTo>
                  <a:lnTo>
                    <a:pt x="437375" y="70383"/>
                  </a:lnTo>
                  <a:lnTo>
                    <a:pt x="440690" y="75285"/>
                  </a:lnTo>
                  <a:lnTo>
                    <a:pt x="444017" y="75933"/>
                  </a:lnTo>
                  <a:lnTo>
                    <a:pt x="446468" y="74282"/>
                  </a:lnTo>
                  <a:lnTo>
                    <a:pt x="448919" y="72631"/>
                  </a:lnTo>
                  <a:lnTo>
                    <a:pt x="449567" y="69291"/>
                  </a:lnTo>
                  <a:lnTo>
                    <a:pt x="447357" y="66027"/>
                  </a:lnTo>
                  <a:lnTo>
                    <a:pt x="449643" y="65811"/>
                  </a:lnTo>
                  <a:lnTo>
                    <a:pt x="453415" y="61252"/>
                  </a:lnTo>
                  <a:close/>
                  <a:moveTo>
                    <a:pt x="460921" y="108521"/>
                  </a:moveTo>
                  <a:lnTo>
                    <a:pt x="457606" y="103619"/>
                  </a:lnTo>
                  <a:lnTo>
                    <a:pt x="454279" y="102971"/>
                  </a:lnTo>
                  <a:lnTo>
                    <a:pt x="449376" y="106286"/>
                  </a:lnTo>
                  <a:lnTo>
                    <a:pt x="448729" y="109613"/>
                  </a:lnTo>
                  <a:lnTo>
                    <a:pt x="452043" y="114515"/>
                  </a:lnTo>
                  <a:lnTo>
                    <a:pt x="455371" y="115163"/>
                  </a:lnTo>
                  <a:lnTo>
                    <a:pt x="457822" y="113512"/>
                  </a:lnTo>
                  <a:lnTo>
                    <a:pt x="460273" y="111861"/>
                  </a:lnTo>
                  <a:lnTo>
                    <a:pt x="460921" y="108521"/>
                  </a:lnTo>
                  <a:close/>
                  <a:moveTo>
                    <a:pt x="462864" y="137858"/>
                  </a:moveTo>
                  <a:lnTo>
                    <a:pt x="459549" y="132956"/>
                  </a:lnTo>
                  <a:lnTo>
                    <a:pt x="456222" y="132308"/>
                  </a:lnTo>
                  <a:lnTo>
                    <a:pt x="451319" y="135623"/>
                  </a:lnTo>
                  <a:lnTo>
                    <a:pt x="450672" y="138950"/>
                  </a:lnTo>
                  <a:lnTo>
                    <a:pt x="453986" y="143852"/>
                  </a:lnTo>
                  <a:lnTo>
                    <a:pt x="457314" y="144500"/>
                  </a:lnTo>
                  <a:lnTo>
                    <a:pt x="459765" y="142849"/>
                  </a:lnTo>
                  <a:lnTo>
                    <a:pt x="462216" y="141198"/>
                  </a:lnTo>
                  <a:lnTo>
                    <a:pt x="462864" y="137858"/>
                  </a:lnTo>
                  <a:close/>
                  <a:moveTo>
                    <a:pt x="463562" y="88849"/>
                  </a:moveTo>
                  <a:lnTo>
                    <a:pt x="463232" y="85471"/>
                  </a:lnTo>
                  <a:lnTo>
                    <a:pt x="458673" y="81699"/>
                  </a:lnTo>
                  <a:lnTo>
                    <a:pt x="455295" y="82016"/>
                  </a:lnTo>
                  <a:lnTo>
                    <a:pt x="453415" y="84302"/>
                  </a:lnTo>
                  <a:lnTo>
                    <a:pt x="451535" y="86588"/>
                  </a:lnTo>
                  <a:lnTo>
                    <a:pt x="451853" y="89954"/>
                  </a:lnTo>
                  <a:lnTo>
                    <a:pt x="456412" y="93726"/>
                  </a:lnTo>
                  <a:lnTo>
                    <a:pt x="459790" y="93408"/>
                  </a:lnTo>
                  <a:lnTo>
                    <a:pt x="463562" y="88849"/>
                  </a:lnTo>
                  <a:close/>
                  <a:moveTo>
                    <a:pt x="478307" y="62585"/>
                  </a:moveTo>
                  <a:lnTo>
                    <a:pt x="477977" y="59207"/>
                  </a:lnTo>
                  <a:lnTo>
                    <a:pt x="473417" y="55435"/>
                  </a:lnTo>
                  <a:lnTo>
                    <a:pt x="470039" y="55753"/>
                  </a:lnTo>
                  <a:lnTo>
                    <a:pt x="468160" y="58039"/>
                  </a:lnTo>
                  <a:lnTo>
                    <a:pt x="466280" y="60325"/>
                  </a:lnTo>
                  <a:lnTo>
                    <a:pt x="466598" y="63690"/>
                  </a:lnTo>
                  <a:lnTo>
                    <a:pt x="471157" y="67462"/>
                  </a:lnTo>
                  <a:lnTo>
                    <a:pt x="474535" y="67144"/>
                  </a:lnTo>
                  <a:lnTo>
                    <a:pt x="478307" y="62585"/>
                  </a:lnTo>
                  <a:close/>
                  <a:moveTo>
                    <a:pt x="482485" y="87503"/>
                  </a:moveTo>
                  <a:lnTo>
                    <a:pt x="479171" y="82600"/>
                  </a:lnTo>
                  <a:lnTo>
                    <a:pt x="475843" y="81953"/>
                  </a:lnTo>
                  <a:lnTo>
                    <a:pt x="470941" y="85267"/>
                  </a:lnTo>
                  <a:lnTo>
                    <a:pt x="470293" y="88595"/>
                  </a:lnTo>
                  <a:lnTo>
                    <a:pt x="473608" y="93497"/>
                  </a:lnTo>
                  <a:lnTo>
                    <a:pt x="476935" y="94145"/>
                  </a:lnTo>
                  <a:lnTo>
                    <a:pt x="479386" y="92494"/>
                  </a:lnTo>
                  <a:lnTo>
                    <a:pt x="481838" y="90843"/>
                  </a:lnTo>
                  <a:lnTo>
                    <a:pt x="482485" y="87503"/>
                  </a:lnTo>
                  <a:close/>
                  <a:moveTo>
                    <a:pt x="493890" y="116916"/>
                  </a:moveTo>
                  <a:lnTo>
                    <a:pt x="490575" y="112014"/>
                  </a:lnTo>
                  <a:lnTo>
                    <a:pt x="487248" y="111366"/>
                  </a:lnTo>
                  <a:lnTo>
                    <a:pt x="482346" y="114681"/>
                  </a:lnTo>
                  <a:lnTo>
                    <a:pt x="481863" y="117119"/>
                  </a:lnTo>
                  <a:lnTo>
                    <a:pt x="480656" y="116116"/>
                  </a:lnTo>
                  <a:lnTo>
                    <a:pt x="477278" y="116433"/>
                  </a:lnTo>
                  <a:lnTo>
                    <a:pt x="475399" y="118719"/>
                  </a:lnTo>
                  <a:lnTo>
                    <a:pt x="473519" y="121005"/>
                  </a:lnTo>
                  <a:lnTo>
                    <a:pt x="473837" y="124383"/>
                  </a:lnTo>
                  <a:lnTo>
                    <a:pt x="478396" y="128143"/>
                  </a:lnTo>
                  <a:lnTo>
                    <a:pt x="481774" y="127825"/>
                  </a:lnTo>
                  <a:lnTo>
                    <a:pt x="485546" y="123266"/>
                  </a:lnTo>
                  <a:lnTo>
                    <a:pt x="485521" y="123012"/>
                  </a:lnTo>
                  <a:lnTo>
                    <a:pt x="488340" y="123558"/>
                  </a:lnTo>
                  <a:lnTo>
                    <a:pt x="490791" y="121907"/>
                  </a:lnTo>
                  <a:lnTo>
                    <a:pt x="493242" y="120256"/>
                  </a:lnTo>
                  <a:lnTo>
                    <a:pt x="493890" y="116916"/>
                  </a:lnTo>
                  <a:close/>
                  <a:moveTo>
                    <a:pt x="498297" y="151066"/>
                  </a:moveTo>
                  <a:lnTo>
                    <a:pt x="494982" y="146164"/>
                  </a:lnTo>
                  <a:lnTo>
                    <a:pt x="491655" y="145516"/>
                  </a:lnTo>
                  <a:lnTo>
                    <a:pt x="486752" y="148831"/>
                  </a:lnTo>
                  <a:lnTo>
                    <a:pt x="486105" y="152158"/>
                  </a:lnTo>
                  <a:lnTo>
                    <a:pt x="489419" y="157060"/>
                  </a:lnTo>
                  <a:lnTo>
                    <a:pt x="492747" y="157708"/>
                  </a:lnTo>
                  <a:lnTo>
                    <a:pt x="495198" y="156057"/>
                  </a:lnTo>
                  <a:lnTo>
                    <a:pt x="497649" y="154406"/>
                  </a:lnTo>
                  <a:lnTo>
                    <a:pt x="498297" y="151066"/>
                  </a:lnTo>
                  <a:close/>
                  <a:moveTo>
                    <a:pt x="524535" y="193179"/>
                  </a:moveTo>
                  <a:lnTo>
                    <a:pt x="521220" y="188277"/>
                  </a:lnTo>
                  <a:lnTo>
                    <a:pt x="517893" y="187629"/>
                  </a:lnTo>
                  <a:lnTo>
                    <a:pt x="512991" y="190944"/>
                  </a:lnTo>
                  <a:lnTo>
                    <a:pt x="512343" y="194271"/>
                  </a:lnTo>
                  <a:lnTo>
                    <a:pt x="515658" y="199174"/>
                  </a:lnTo>
                  <a:lnTo>
                    <a:pt x="518985" y="199821"/>
                  </a:lnTo>
                  <a:lnTo>
                    <a:pt x="521436" y="198170"/>
                  </a:lnTo>
                  <a:lnTo>
                    <a:pt x="523887" y="196519"/>
                  </a:lnTo>
                  <a:lnTo>
                    <a:pt x="524535" y="193179"/>
                  </a:lnTo>
                  <a:close/>
                  <a:moveTo>
                    <a:pt x="543191" y="146621"/>
                  </a:moveTo>
                  <a:lnTo>
                    <a:pt x="539877" y="141719"/>
                  </a:lnTo>
                  <a:lnTo>
                    <a:pt x="536549" y="141071"/>
                  </a:lnTo>
                  <a:lnTo>
                    <a:pt x="531647" y="144386"/>
                  </a:lnTo>
                  <a:lnTo>
                    <a:pt x="530999" y="147713"/>
                  </a:lnTo>
                  <a:lnTo>
                    <a:pt x="534314" y="152615"/>
                  </a:lnTo>
                  <a:lnTo>
                    <a:pt x="537641" y="153263"/>
                  </a:lnTo>
                  <a:lnTo>
                    <a:pt x="540092" y="151612"/>
                  </a:lnTo>
                  <a:lnTo>
                    <a:pt x="542544" y="149961"/>
                  </a:lnTo>
                  <a:lnTo>
                    <a:pt x="543191" y="146621"/>
                  </a:lnTo>
                  <a:close/>
                  <a:moveTo>
                    <a:pt x="567715" y="117144"/>
                  </a:moveTo>
                  <a:lnTo>
                    <a:pt x="564400" y="112242"/>
                  </a:lnTo>
                  <a:lnTo>
                    <a:pt x="561073" y="111594"/>
                  </a:lnTo>
                  <a:lnTo>
                    <a:pt x="556171" y="114909"/>
                  </a:lnTo>
                  <a:lnTo>
                    <a:pt x="555523" y="118237"/>
                  </a:lnTo>
                  <a:lnTo>
                    <a:pt x="558838" y="123139"/>
                  </a:lnTo>
                  <a:lnTo>
                    <a:pt x="562165" y="123786"/>
                  </a:lnTo>
                  <a:lnTo>
                    <a:pt x="564616" y="122135"/>
                  </a:lnTo>
                  <a:lnTo>
                    <a:pt x="567067" y="120484"/>
                  </a:lnTo>
                  <a:lnTo>
                    <a:pt x="567715" y="117144"/>
                  </a:lnTo>
                  <a:close/>
                  <a:moveTo>
                    <a:pt x="579069" y="156375"/>
                  </a:moveTo>
                  <a:lnTo>
                    <a:pt x="575754" y="151472"/>
                  </a:lnTo>
                  <a:lnTo>
                    <a:pt x="572427" y="150825"/>
                  </a:lnTo>
                  <a:lnTo>
                    <a:pt x="567524" y="154139"/>
                  </a:lnTo>
                  <a:lnTo>
                    <a:pt x="566877" y="157467"/>
                  </a:lnTo>
                  <a:lnTo>
                    <a:pt x="570191" y="162369"/>
                  </a:lnTo>
                  <a:lnTo>
                    <a:pt x="573519" y="163017"/>
                  </a:lnTo>
                  <a:lnTo>
                    <a:pt x="575970" y="161366"/>
                  </a:lnTo>
                  <a:lnTo>
                    <a:pt x="578421" y="159715"/>
                  </a:lnTo>
                  <a:lnTo>
                    <a:pt x="579069" y="156375"/>
                  </a:lnTo>
                  <a:close/>
                  <a:moveTo>
                    <a:pt x="603948" y="92671"/>
                  </a:moveTo>
                  <a:lnTo>
                    <a:pt x="600633" y="87769"/>
                  </a:lnTo>
                  <a:lnTo>
                    <a:pt x="597306" y="87122"/>
                  </a:lnTo>
                  <a:lnTo>
                    <a:pt x="592404" y="90436"/>
                  </a:lnTo>
                  <a:lnTo>
                    <a:pt x="591756" y="93764"/>
                  </a:lnTo>
                  <a:lnTo>
                    <a:pt x="595071" y="98666"/>
                  </a:lnTo>
                  <a:lnTo>
                    <a:pt x="598398" y="99314"/>
                  </a:lnTo>
                  <a:lnTo>
                    <a:pt x="600849" y="97663"/>
                  </a:lnTo>
                  <a:lnTo>
                    <a:pt x="603300" y="96012"/>
                  </a:lnTo>
                  <a:lnTo>
                    <a:pt x="603948" y="92671"/>
                  </a:lnTo>
                  <a:close/>
                  <a:moveTo>
                    <a:pt x="625703" y="124891"/>
                  </a:moveTo>
                  <a:lnTo>
                    <a:pt x="622388" y="119989"/>
                  </a:lnTo>
                  <a:lnTo>
                    <a:pt x="619061" y="119341"/>
                  </a:lnTo>
                  <a:lnTo>
                    <a:pt x="614159" y="122656"/>
                  </a:lnTo>
                  <a:lnTo>
                    <a:pt x="613511" y="125984"/>
                  </a:lnTo>
                  <a:lnTo>
                    <a:pt x="616826" y="130886"/>
                  </a:lnTo>
                  <a:lnTo>
                    <a:pt x="620153" y="131533"/>
                  </a:lnTo>
                  <a:lnTo>
                    <a:pt x="622604" y="129882"/>
                  </a:lnTo>
                  <a:lnTo>
                    <a:pt x="625055" y="128231"/>
                  </a:lnTo>
                  <a:lnTo>
                    <a:pt x="625703" y="124891"/>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48" name="object 12"/>
            <p:cNvSpPr/>
            <p:nvPr/>
          </p:nvSpPr>
          <p:spPr>
            <a:xfrm>
              <a:off x="3361680" y="2426760"/>
              <a:ext cx="631080" cy="272880"/>
            </a:xfrm>
            <a:custGeom>
              <a:avLst/>
              <a:gdLst/>
              <a:ahLst/>
              <a:cxnLst/>
              <a:rect l="l" t="t" r="r" b="b"/>
              <a:pathLst>
                <a:path w="631825" h="273685">
                  <a:moveTo>
                    <a:pt x="12166" y="6756"/>
                  </a:moveTo>
                  <a:lnTo>
                    <a:pt x="11582" y="3416"/>
                  </a:lnTo>
                  <a:lnTo>
                    <a:pt x="6756" y="0"/>
                  </a:lnTo>
                  <a:lnTo>
                    <a:pt x="3403" y="584"/>
                  </a:lnTo>
                  <a:lnTo>
                    <a:pt x="1701" y="2997"/>
                  </a:lnTo>
                  <a:lnTo>
                    <a:pt x="0" y="5410"/>
                  </a:lnTo>
                  <a:lnTo>
                    <a:pt x="571" y="8763"/>
                  </a:lnTo>
                  <a:lnTo>
                    <a:pt x="5410" y="12166"/>
                  </a:lnTo>
                  <a:lnTo>
                    <a:pt x="8750" y="11595"/>
                  </a:lnTo>
                  <a:lnTo>
                    <a:pt x="12166" y="6756"/>
                  </a:lnTo>
                  <a:close/>
                  <a:moveTo>
                    <a:pt x="27089" y="87807"/>
                  </a:moveTo>
                  <a:lnTo>
                    <a:pt x="26504" y="84467"/>
                  </a:lnTo>
                  <a:lnTo>
                    <a:pt x="21678" y="81051"/>
                  </a:lnTo>
                  <a:lnTo>
                    <a:pt x="18326" y="81635"/>
                  </a:lnTo>
                  <a:lnTo>
                    <a:pt x="16624" y="84048"/>
                  </a:lnTo>
                  <a:lnTo>
                    <a:pt x="14922" y="86461"/>
                  </a:lnTo>
                  <a:lnTo>
                    <a:pt x="15494" y="89814"/>
                  </a:lnTo>
                  <a:lnTo>
                    <a:pt x="20332" y="93218"/>
                  </a:lnTo>
                  <a:lnTo>
                    <a:pt x="23672" y="92646"/>
                  </a:lnTo>
                  <a:lnTo>
                    <a:pt x="27089" y="87807"/>
                  </a:lnTo>
                  <a:close/>
                  <a:moveTo>
                    <a:pt x="39535" y="65697"/>
                  </a:moveTo>
                  <a:lnTo>
                    <a:pt x="38976" y="62357"/>
                  </a:lnTo>
                  <a:lnTo>
                    <a:pt x="36576" y="60629"/>
                  </a:lnTo>
                  <a:lnTo>
                    <a:pt x="34175" y="58902"/>
                  </a:lnTo>
                  <a:lnTo>
                    <a:pt x="30822" y="59461"/>
                  </a:lnTo>
                  <a:lnTo>
                    <a:pt x="27381" y="64274"/>
                  </a:lnTo>
                  <a:lnTo>
                    <a:pt x="27927" y="67614"/>
                  </a:lnTo>
                  <a:lnTo>
                    <a:pt x="32740" y="71069"/>
                  </a:lnTo>
                  <a:lnTo>
                    <a:pt x="36093" y="70510"/>
                  </a:lnTo>
                  <a:lnTo>
                    <a:pt x="39535" y="65697"/>
                  </a:lnTo>
                  <a:close/>
                  <a:moveTo>
                    <a:pt x="45135" y="28498"/>
                  </a:moveTo>
                  <a:lnTo>
                    <a:pt x="44577" y="25158"/>
                  </a:lnTo>
                  <a:lnTo>
                    <a:pt x="42176" y="23431"/>
                  </a:lnTo>
                  <a:lnTo>
                    <a:pt x="39776" y="21704"/>
                  </a:lnTo>
                  <a:lnTo>
                    <a:pt x="36423" y="22263"/>
                  </a:lnTo>
                  <a:lnTo>
                    <a:pt x="35991" y="22860"/>
                  </a:lnTo>
                  <a:lnTo>
                    <a:pt x="35166" y="22999"/>
                  </a:lnTo>
                  <a:lnTo>
                    <a:pt x="33464" y="25412"/>
                  </a:lnTo>
                  <a:lnTo>
                    <a:pt x="31762" y="27825"/>
                  </a:lnTo>
                  <a:lnTo>
                    <a:pt x="32334" y="31178"/>
                  </a:lnTo>
                  <a:lnTo>
                    <a:pt x="37172" y="34582"/>
                  </a:lnTo>
                  <a:lnTo>
                    <a:pt x="40513" y="34010"/>
                  </a:lnTo>
                  <a:lnTo>
                    <a:pt x="40906" y="33451"/>
                  </a:lnTo>
                  <a:lnTo>
                    <a:pt x="41694" y="33312"/>
                  </a:lnTo>
                  <a:lnTo>
                    <a:pt x="45135" y="28498"/>
                  </a:lnTo>
                  <a:close/>
                  <a:moveTo>
                    <a:pt x="48679" y="57226"/>
                  </a:moveTo>
                  <a:lnTo>
                    <a:pt x="48094" y="53886"/>
                  </a:lnTo>
                  <a:lnTo>
                    <a:pt x="43268" y="50469"/>
                  </a:lnTo>
                  <a:lnTo>
                    <a:pt x="39916" y="51054"/>
                  </a:lnTo>
                  <a:lnTo>
                    <a:pt x="38214" y="53467"/>
                  </a:lnTo>
                  <a:lnTo>
                    <a:pt x="36512" y="55880"/>
                  </a:lnTo>
                  <a:lnTo>
                    <a:pt x="37084" y="59232"/>
                  </a:lnTo>
                  <a:lnTo>
                    <a:pt x="41922" y="62636"/>
                  </a:lnTo>
                  <a:lnTo>
                    <a:pt x="45262" y="62064"/>
                  </a:lnTo>
                  <a:lnTo>
                    <a:pt x="48679" y="57226"/>
                  </a:lnTo>
                  <a:close/>
                  <a:moveTo>
                    <a:pt x="60896" y="83972"/>
                  </a:moveTo>
                  <a:lnTo>
                    <a:pt x="60312" y="80632"/>
                  </a:lnTo>
                  <a:lnTo>
                    <a:pt x="55486" y="77216"/>
                  </a:lnTo>
                  <a:lnTo>
                    <a:pt x="52133" y="77800"/>
                  </a:lnTo>
                  <a:lnTo>
                    <a:pt x="50431" y="80213"/>
                  </a:lnTo>
                  <a:lnTo>
                    <a:pt x="48729" y="82626"/>
                  </a:lnTo>
                  <a:lnTo>
                    <a:pt x="49301" y="85979"/>
                  </a:lnTo>
                  <a:lnTo>
                    <a:pt x="54140" y="89382"/>
                  </a:lnTo>
                  <a:lnTo>
                    <a:pt x="57480" y="88811"/>
                  </a:lnTo>
                  <a:lnTo>
                    <a:pt x="60896" y="83972"/>
                  </a:lnTo>
                  <a:close/>
                  <a:moveTo>
                    <a:pt x="68745" y="7556"/>
                  </a:moveTo>
                  <a:lnTo>
                    <a:pt x="68541" y="6337"/>
                  </a:lnTo>
                  <a:lnTo>
                    <a:pt x="60998" y="1168"/>
                  </a:lnTo>
                  <a:lnTo>
                    <a:pt x="60032" y="1320"/>
                  </a:lnTo>
                  <a:lnTo>
                    <a:pt x="56591" y="6134"/>
                  </a:lnTo>
                  <a:lnTo>
                    <a:pt x="57137" y="9474"/>
                  </a:lnTo>
                  <a:lnTo>
                    <a:pt x="61950" y="12928"/>
                  </a:lnTo>
                  <a:lnTo>
                    <a:pt x="65303" y="12369"/>
                  </a:lnTo>
                  <a:lnTo>
                    <a:pt x="68745" y="7556"/>
                  </a:lnTo>
                  <a:close/>
                  <a:moveTo>
                    <a:pt x="72351" y="41389"/>
                  </a:moveTo>
                  <a:lnTo>
                    <a:pt x="71793" y="38049"/>
                  </a:lnTo>
                  <a:lnTo>
                    <a:pt x="69392" y="36322"/>
                  </a:lnTo>
                  <a:lnTo>
                    <a:pt x="66992" y="34594"/>
                  </a:lnTo>
                  <a:lnTo>
                    <a:pt x="63639" y="35153"/>
                  </a:lnTo>
                  <a:lnTo>
                    <a:pt x="60198" y="39966"/>
                  </a:lnTo>
                  <a:lnTo>
                    <a:pt x="60744" y="43307"/>
                  </a:lnTo>
                  <a:lnTo>
                    <a:pt x="65557" y="46761"/>
                  </a:lnTo>
                  <a:lnTo>
                    <a:pt x="68910" y="46202"/>
                  </a:lnTo>
                  <a:lnTo>
                    <a:pt x="72351" y="41389"/>
                  </a:lnTo>
                  <a:close/>
                  <a:moveTo>
                    <a:pt x="73609" y="56680"/>
                  </a:moveTo>
                  <a:lnTo>
                    <a:pt x="73025" y="53340"/>
                  </a:lnTo>
                  <a:lnTo>
                    <a:pt x="68199" y="49923"/>
                  </a:lnTo>
                  <a:lnTo>
                    <a:pt x="64846" y="50507"/>
                  </a:lnTo>
                  <a:lnTo>
                    <a:pt x="63144" y="52920"/>
                  </a:lnTo>
                  <a:lnTo>
                    <a:pt x="61442" y="55333"/>
                  </a:lnTo>
                  <a:lnTo>
                    <a:pt x="62014" y="58686"/>
                  </a:lnTo>
                  <a:lnTo>
                    <a:pt x="66852" y="62090"/>
                  </a:lnTo>
                  <a:lnTo>
                    <a:pt x="70192" y="61518"/>
                  </a:lnTo>
                  <a:lnTo>
                    <a:pt x="73609" y="56680"/>
                  </a:lnTo>
                  <a:close/>
                  <a:moveTo>
                    <a:pt x="75704" y="78409"/>
                  </a:moveTo>
                  <a:lnTo>
                    <a:pt x="75145" y="75069"/>
                  </a:lnTo>
                  <a:lnTo>
                    <a:pt x="72745" y="73342"/>
                  </a:lnTo>
                  <a:lnTo>
                    <a:pt x="70345" y="71615"/>
                  </a:lnTo>
                  <a:lnTo>
                    <a:pt x="66992" y="72174"/>
                  </a:lnTo>
                  <a:lnTo>
                    <a:pt x="63550" y="76987"/>
                  </a:lnTo>
                  <a:lnTo>
                    <a:pt x="64096" y="80327"/>
                  </a:lnTo>
                  <a:lnTo>
                    <a:pt x="68910" y="83781"/>
                  </a:lnTo>
                  <a:lnTo>
                    <a:pt x="72263" y="83223"/>
                  </a:lnTo>
                  <a:lnTo>
                    <a:pt x="75704" y="78409"/>
                  </a:lnTo>
                  <a:close/>
                  <a:moveTo>
                    <a:pt x="83413" y="28981"/>
                  </a:moveTo>
                  <a:lnTo>
                    <a:pt x="82829" y="25641"/>
                  </a:lnTo>
                  <a:lnTo>
                    <a:pt x="78003" y="22225"/>
                  </a:lnTo>
                  <a:lnTo>
                    <a:pt x="74650" y="22809"/>
                  </a:lnTo>
                  <a:lnTo>
                    <a:pt x="72948" y="25222"/>
                  </a:lnTo>
                  <a:lnTo>
                    <a:pt x="71247" y="27635"/>
                  </a:lnTo>
                  <a:lnTo>
                    <a:pt x="71818" y="30988"/>
                  </a:lnTo>
                  <a:lnTo>
                    <a:pt x="76657" y="34391"/>
                  </a:lnTo>
                  <a:lnTo>
                    <a:pt x="79997" y="33820"/>
                  </a:lnTo>
                  <a:lnTo>
                    <a:pt x="83413" y="28981"/>
                  </a:lnTo>
                  <a:close/>
                  <a:moveTo>
                    <a:pt x="85432" y="116624"/>
                  </a:moveTo>
                  <a:lnTo>
                    <a:pt x="84848" y="113284"/>
                  </a:lnTo>
                  <a:lnTo>
                    <a:pt x="80022" y="109867"/>
                  </a:lnTo>
                  <a:lnTo>
                    <a:pt x="76669" y="110451"/>
                  </a:lnTo>
                  <a:lnTo>
                    <a:pt x="74968" y="112864"/>
                  </a:lnTo>
                  <a:lnTo>
                    <a:pt x="73266" y="115277"/>
                  </a:lnTo>
                  <a:lnTo>
                    <a:pt x="73837" y="118630"/>
                  </a:lnTo>
                  <a:lnTo>
                    <a:pt x="78676" y="122034"/>
                  </a:lnTo>
                  <a:lnTo>
                    <a:pt x="82016" y="121462"/>
                  </a:lnTo>
                  <a:lnTo>
                    <a:pt x="85432" y="116624"/>
                  </a:lnTo>
                  <a:close/>
                  <a:moveTo>
                    <a:pt x="97904" y="80378"/>
                  </a:moveTo>
                  <a:lnTo>
                    <a:pt x="97320" y="77038"/>
                  </a:lnTo>
                  <a:lnTo>
                    <a:pt x="92494" y="73621"/>
                  </a:lnTo>
                  <a:lnTo>
                    <a:pt x="89141" y="74206"/>
                  </a:lnTo>
                  <a:lnTo>
                    <a:pt x="87439" y="76619"/>
                  </a:lnTo>
                  <a:lnTo>
                    <a:pt x="85737" y="79032"/>
                  </a:lnTo>
                  <a:lnTo>
                    <a:pt x="86309" y="82384"/>
                  </a:lnTo>
                  <a:lnTo>
                    <a:pt x="91147" y="85788"/>
                  </a:lnTo>
                  <a:lnTo>
                    <a:pt x="94488" y="85217"/>
                  </a:lnTo>
                  <a:lnTo>
                    <a:pt x="97904" y="80378"/>
                  </a:lnTo>
                  <a:close/>
                  <a:moveTo>
                    <a:pt x="99187" y="29349"/>
                  </a:moveTo>
                  <a:lnTo>
                    <a:pt x="98729" y="26657"/>
                  </a:lnTo>
                  <a:lnTo>
                    <a:pt x="92506" y="22771"/>
                  </a:lnTo>
                  <a:lnTo>
                    <a:pt x="90474" y="23114"/>
                  </a:lnTo>
                  <a:lnTo>
                    <a:pt x="87033" y="27927"/>
                  </a:lnTo>
                  <a:lnTo>
                    <a:pt x="87579" y="31267"/>
                  </a:lnTo>
                  <a:lnTo>
                    <a:pt x="92392" y="34721"/>
                  </a:lnTo>
                  <a:lnTo>
                    <a:pt x="95745" y="34163"/>
                  </a:lnTo>
                  <a:lnTo>
                    <a:pt x="99187" y="29349"/>
                  </a:lnTo>
                  <a:close/>
                  <a:moveTo>
                    <a:pt x="104914" y="144754"/>
                  </a:moveTo>
                  <a:lnTo>
                    <a:pt x="104330" y="141414"/>
                  </a:lnTo>
                  <a:lnTo>
                    <a:pt x="99504" y="137998"/>
                  </a:lnTo>
                  <a:lnTo>
                    <a:pt x="96151" y="138582"/>
                  </a:lnTo>
                  <a:lnTo>
                    <a:pt x="94449" y="140995"/>
                  </a:lnTo>
                  <a:lnTo>
                    <a:pt x="92748" y="143408"/>
                  </a:lnTo>
                  <a:lnTo>
                    <a:pt x="93319" y="146761"/>
                  </a:lnTo>
                  <a:lnTo>
                    <a:pt x="98158" y="150164"/>
                  </a:lnTo>
                  <a:lnTo>
                    <a:pt x="101498" y="149593"/>
                  </a:lnTo>
                  <a:lnTo>
                    <a:pt x="104914" y="144754"/>
                  </a:lnTo>
                  <a:close/>
                  <a:moveTo>
                    <a:pt x="114211" y="113017"/>
                  </a:moveTo>
                  <a:lnTo>
                    <a:pt x="113626" y="109677"/>
                  </a:lnTo>
                  <a:lnTo>
                    <a:pt x="108800" y="106260"/>
                  </a:lnTo>
                  <a:lnTo>
                    <a:pt x="105448" y="106845"/>
                  </a:lnTo>
                  <a:lnTo>
                    <a:pt x="103746" y="109258"/>
                  </a:lnTo>
                  <a:lnTo>
                    <a:pt x="102044" y="111671"/>
                  </a:lnTo>
                  <a:lnTo>
                    <a:pt x="102616" y="115023"/>
                  </a:lnTo>
                  <a:lnTo>
                    <a:pt x="107454" y="118427"/>
                  </a:lnTo>
                  <a:lnTo>
                    <a:pt x="110794" y="117856"/>
                  </a:lnTo>
                  <a:lnTo>
                    <a:pt x="114211" y="113017"/>
                  </a:lnTo>
                  <a:close/>
                  <a:moveTo>
                    <a:pt x="115379" y="56159"/>
                  </a:moveTo>
                  <a:lnTo>
                    <a:pt x="113626" y="50495"/>
                  </a:lnTo>
                  <a:lnTo>
                    <a:pt x="110617" y="48920"/>
                  </a:lnTo>
                  <a:lnTo>
                    <a:pt x="104965" y="50673"/>
                  </a:lnTo>
                  <a:lnTo>
                    <a:pt x="104381" y="51777"/>
                  </a:lnTo>
                  <a:lnTo>
                    <a:pt x="103924" y="49098"/>
                  </a:lnTo>
                  <a:lnTo>
                    <a:pt x="99098" y="45681"/>
                  </a:lnTo>
                  <a:lnTo>
                    <a:pt x="95745" y="46266"/>
                  </a:lnTo>
                  <a:lnTo>
                    <a:pt x="94653" y="47815"/>
                  </a:lnTo>
                  <a:lnTo>
                    <a:pt x="94208" y="47485"/>
                  </a:lnTo>
                  <a:lnTo>
                    <a:pt x="90855" y="48044"/>
                  </a:lnTo>
                  <a:lnTo>
                    <a:pt x="87414" y="52857"/>
                  </a:lnTo>
                  <a:lnTo>
                    <a:pt x="87960" y="56197"/>
                  </a:lnTo>
                  <a:lnTo>
                    <a:pt x="92773" y="59651"/>
                  </a:lnTo>
                  <a:lnTo>
                    <a:pt x="96126" y="59093"/>
                  </a:lnTo>
                  <a:lnTo>
                    <a:pt x="97256" y="57505"/>
                  </a:lnTo>
                  <a:lnTo>
                    <a:pt x="97751" y="57848"/>
                  </a:lnTo>
                  <a:lnTo>
                    <a:pt x="101092" y="57277"/>
                  </a:lnTo>
                  <a:lnTo>
                    <a:pt x="103454" y="53924"/>
                  </a:lnTo>
                  <a:lnTo>
                    <a:pt x="104267" y="56502"/>
                  </a:lnTo>
                  <a:lnTo>
                    <a:pt x="105143" y="59334"/>
                  </a:lnTo>
                  <a:lnTo>
                    <a:pt x="108140" y="60909"/>
                  </a:lnTo>
                  <a:lnTo>
                    <a:pt x="113792" y="59156"/>
                  </a:lnTo>
                  <a:lnTo>
                    <a:pt x="115379" y="56159"/>
                  </a:lnTo>
                  <a:close/>
                  <a:moveTo>
                    <a:pt x="134874" y="118999"/>
                  </a:moveTo>
                  <a:lnTo>
                    <a:pt x="133121" y="113334"/>
                  </a:lnTo>
                  <a:lnTo>
                    <a:pt x="130111" y="111760"/>
                  </a:lnTo>
                  <a:lnTo>
                    <a:pt x="124460" y="113512"/>
                  </a:lnTo>
                  <a:lnTo>
                    <a:pt x="122885" y="116509"/>
                  </a:lnTo>
                  <a:lnTo>
                    <a:pt x="123761" y="119341"/>
                  </a:lnTo>
                  <a:lnTo>
                    <a:pt x="124637" y="122174"/>
                  </a:lnTo>
                  <a:lnTo>
                    <a:pt x="127635" y="123748"/>
                  </a:lnTo>
                  <a:lnTo>
                    <a:pt x="133286" y="121996"/>
                  </a:lnTo>
                  <a:lnTo>
                    <a:pt x="134874" y="118999"/>
                  </a:lnTo>
                  <a:close/>
                  <a:moveTo>
                    <a:pt x="135788" y="82435"/>
                  </a:moveTo>
                  <a:lnTo>
                    <a:pt x="135204" y="79095"/>
                  </a:lnTo>
                  <a:lnTo>
                    <a:pt x="130378" y="75679"/>
                  </a:lnTo>
                  <a:lnTo>
                    <a:pt x="127025" y="76263"/>
                  </a:lnTo>
                  <a:lnTo>
                    <a:pt x="125323" y="78676"/>
                  </a:lnTo>
                  <a:lnTo>
                    <a:pt x="123621" y="81089"/>
                  </a:lnTo>
                  <a:lnTo>
                    <a:pt x="124193" y="84442"/>
                  </a:lnTo>
                  <a:lnTo>
                    <a:pt x="129032" y="87845"/>
                  </a:lnTo>
                  <a:lnTo>
                    <a:pt x="132372" y="87274"/>
                  </a:lnTo>
                  <a:lnTo>
                    <a:pt x="135788" y="82435"/>
                  </a:lnTo>
                  <a:close/>
                  <a:moveTo>
                    <a:pt x="141744" y="57797"/>
                  </a:moveTo>
                  <a:lnTo>
                    <a:pt x="141160" y="54457"/>
                  </a:lnTo>
                  <a:lnTo>
                    <a:pt x="136334" y="51041"/>
                  </a:lnTo>
                  <a:lnTo>
                    <a:pt x="132981" y="51625"/>
                  </a:lnTo>
                  <a:lnTo>
                    <a:pt x="131279" y="54038"/>
                  </a:lnTo>
                  <a:lnTo>
                    <a:pt x="129578" y="56451"/>
                  </a:lnTo>
                  <a:lnTo>
                    <a:pt x="130149" y="59804"/>
                  </a:lnTo>
                  <a:lnTo>
                    <a:pt x="134988" y="63207"/>
                  </a:lnTo>
                  <a:lnTo>
                    <a:pt x="138328" y="62636"/>
                  </a:lnTo>
                  <a:lnTo>
                    <a:pt x="141744" y="57797"/>
                  </a:lnTo>
                  <a:close/>
                  <a:moveTo>
                    <a:pt x="148005" y="109181"/>
                  </a:moveTo>
                  <a:lnTo>
                    <a:pt x="147421" y="105841"/>
                  </a:lnTo>
                  <a:lnTo>
                    <a:pt x="142595" y="102425"/>
                  </a:lnTo>
                  <a:lnTo>
                    <a:pt x="139242" y="103009"/>
                  </a:lnTo>
                  <a:lnTo>
                    <a:pt x="137541" y="105422"/>
                  </a:lnTo>
                  <a:lnTo>
                    <a:pt x="135839" y="107835"/>
                  </a:lnTo>
                  <a:lnTo>
                    <a:pt x="136410" y="111188"/>
                  </a:lnTo>
                  <a:lnTo>
                    <a:pt x="141249" y="114592"/>
                  </a:lnTo>
                  <a:lnTo>
                    <a:pt x="144589" y="114020"/>
                  </a:lnTo>
                  <a:lnTo>
                    <a:pt x="148005" y="109181"/>
                  </a:lnTo>
                  <a:close/>
                  <a:moveTo>
                    <a:pt x="151549" y="172732"/>
                  </a:moveTo>
                  <a:lnTo>
                    <a:pt x="149796" y="167068"/>
                  </a:lnTo>
                  <a:lnTo>
                    <a:pt x="146786" y="165493"/>
                  </a:lnTo>
                  <a:lnTo>
                    <a:pt x="141135" y="167246"/>
                  </a:lnTo>
                  <a:lnTo>
                    <a:pt x="139560" y="170243"/>
                  </a:lnTo>
                  <a:lnTo>
                    <a:pt x="140436" y="173075"/>
                  </a:lnTo>
                  <a:lnTo>
                    <a:pt x="141312" y="175907"/>
                  </a:lnTo>
                  <a:lnTo>
                    <a:pt x="144310" y="177482"/>
                  </a:lnTo>
                  <a:lnTo>
                    <a:pt x="149961" y="175729"/>
                  </a:lnTo>
                  <a:lnTo>
                    <a:pt x="151549" y="172732"/>
                  </a:lnTo>
                  <a:close/>
                  <a:moveTo>
                    <a:pt x="160718" y="81876"/>
                  </a:moveTo>
                  <a:lnTo>
                    <a:pt x="160134" y="78536"/>
                  </a:lnTo>
                  <a:lnTo>
                    <a:pt x="155308" y="75120"/>
                  </a:lnTo>
                  <a:lnTo>
                    <a:pt x="151955" y="75704"/>
                  </a:lnTo>
                  <a:lnTo>
                    <a:pt x="150253" y="78117"/>
                  </a:lnTo>
                  <a:lnTo>
                    <a:pt x="148551" y="80530"/>
                  </a:lnTo>
                  <a:lnTo>
                    <a:pt x="144157" y="81978"/>
                  </a:lnTo>
                  <a:lnTo>
                    <a:pt x="142582" y="84975"/>
                  </a:lnTo>
                  <a:lnTo>
                    <a:pt x="143459" y="87807"/>
                  </a:lnTo>
                  <a:lnTo>
                    <a:pt x="144335" y="90639"/>
                  </a:lnTo>
                  <a:lnTo>
                    <a:pt x="147332" y="92214"/>
                  </a:lnTo>
                  <a:lnTo>
                    <a:pt x="152984" y="90462"/>
                  </a:lnTo>
                  <a:lnTo>
                    <a:pt x="154571" y="87464"/>
                  </a:lnTo>
                  <a:lnTo>
                    <a:pt x="154482" y="87198"/>
                  </a:lnTo>
                  <a:lnTo>
                    <a:pt x="157302" y="86715"/>
                  </a:lnTo>
                  <a:lnTo>
                    <a:pt x="160718" y="81876"/>
                  </a:lnTo>
                  <a:close/>
                  <a:moveTo>
                    <a:pt x="168122" y="148094"/>
                  </a:moveTo>
                  <a:lnTo>
                    <a:pt x="167538" y="144754"/>
                  </a:lnTo>
                  <a:lnTo>
                    <a:pt x="162712" y="141338"/>
                  </a:lnTo>
                  <a:lnTo>
                    <a:pt x="159359" y="141922"/>
                  </a:lnTo>
                  <a:lnTo>
                    <a:pt x="157657" y="144335"/>
                  </a:lnTo>
                  <a:lnTo>
                    <a:pt x="155956" y="146748"/>
                  </a:lnTo>
                  <a:lnTo>
                    <a:pt x="156527" y="150101"/>
                  </a:lnTo>
                  <a:lnTo>
                    <a:pt x="161366" y="153504"/>
                  </a:lnTo>
                  <a:lnTo>
                    <a:pt x="164706" y="152933"/>
                  </a:lnTo>
                  <a:lnTo>
                    <a:pt x="168122" y="148094"/>
                  </a:lnTo>
                  <a:close/>
                  <a:moveTo>
                    <a:pt x="175704" y="119456"/>
                  </a:moveTo>
                  <a:lnTo>
                    <a:pt x="173951" y="113792"/>
                  </a:lnTo>
                  <a:lnTo>
                    <a:pt x="170942" y="112217"/>
                  </a:lnTo>
                  <a:lnTo>
                    <a:pt x="165290" y="113969"/>
                  </a:lnTo>
                  <a:lnTo>
                    <a:pt x="163715" y="116967"/>
                  </a:lnTo>
                  <a:lnTo>
                    <a:pt x="164592" y="119799"/>
                  </a:lnTo>
                  <a:lnTo>
                    <a:pt x="165468" y="122631"/>
                  </a:lnTo>
                  <a:lnTo>
                    <a:pt x="168465" y="124206"/>
                  </a:lnTo>
                  <a:lnTo>
                    <a:pt x="174117" y="122453"/>
                  </a:lnTo>
                  <a:lnTo>
                    <a:pt x="175704" y="119456"/>
                  </a:lnTo>
                  <a:close/>
                  <a:moveTo>
                    <a:pt x="185013" y="105575"/>
                  </a:moveTo>
                  <a:lnTo>
                    <a:pt x="184429" y="102235"/>
                  </a:lnTo>
                  <a:lnTo>
                    <a:pt x="179603" y="98818"/>
                  </a:lnTo>
                  <a:lnTo>
                    <a:pt x="176250" y="99402"/>
                  </a:lnTo>
                  <a:lnTo>
                    <a:pt x="174548" y="101815"/>
                  </a:lnTo>
                  <a:lnTo>
                    <a:pt x="172847" y="104228"/>
                  </a:lnTo>
                  <a:lnTo>
                    <a:pt x="173418" y="107581"/>
                  </a:lnTo>
                  <a:lnTo>
                    <a:pt x="178257" y="110985"/>
                  </a:lnTo>
                  <a:lnTo>
                    <a:pt x="181597" y="110413"/>
                  </a:lnTo>
                  <a:lnTo>
                    <a:pt x="185013" y="105575"/>
                  </a:lnTo>
                  <a:close/>
                  <a:moveTo>
                    <a:pt x="188671" y="161213"/>
                  </a:moveTo>
                  <a:lnTo>
                    <a:pt x="186918" y="155549"/>
                  </a:lnTo>
                  <a:lnTo>
                    <a:pt x="183908" y="153974"/>
                  </a:lnTo>
                  <a:lnTo>
                    <a:pt x="178257" y="155727"/>
                  </a:lnTo>
                  <a:lnTo>
                    <a:pt x="176682" y="158724"/>
                  </a:lnTo>
                  <a:lnTo>
                    <a:pt x="177558" y="161556"/>
                  </a:lnTo>
                  <a:lnTo>
                    <a:pt x="178435" y="164388"/>
                  </a:lnTo>
                  <a:lnTo>
                    <a:pt x="181432" y="165963"/>
                  </a:lnTo>
                  <a:lnTo>
                    <a:pt x="187083" y="164211"/>
                  </a:lnTo>
                  <a:lnTo>
                    <a:pt x="188671" y="161213"/>
                  </a:lnTo>
                  <a:close/>
                  <a:moveTo>
                    <a:pt x="200190" y="132892"/>
                  </a:moveTo>
                  <a:lnTo>
                    <a:pt x="199605" y="129552"/>
                  </a:lnTo>
                  <a:lnTo>
                    <a:pt x="194779" y="126136"/>
                  </a:lnTo>
                  <a:lnTo>
                    <a:pt x="191427" y="126720"/>
                  </a:lnTo>
                  <a:lnTo>
                    <a:pt x="189725" y="129133"/>
                  </a:lnTo>
                  <a:lnTo>
                    <a:pt x="188023" y="131546"/>
                  </a:lnTo>
                  <a:lnTo>
                    <a:pt x="188595" y="134899"/>
                  </a:lnTo>
                  <a:lnTo>
                    <a:pt x="193433" y="138303"/>
                  </a:lnTo>
                  <a:lnTo>
                    <a:pt x="196773" y="137731"/>
                  </a:lnTo>
                  <a:lnTo>
                    <a:pt x="200190" y="132892"/>
                  </a:lnTo>
                  <a:close/>
                  <a:moveTo>
                    <a:pt x="211531" y="98259"/>
                  </a:moveTo>
                  <a:lnTo>
                    <a:pt x="210947" y="94919"/>
                  </a:lnTo>
                  <a:lnTo>
                    <a:pt x="206121" y="91503"/>
                  </a:lnTo>
                  <a:lnTo>
                    <a:pt x="202768" y="92087"/>
                  </a:lnTo>
                  <a:lnTo>
                    <a:pt x="201447" y="93954"/>
                  </a:lnTo>
                  <a:lnTo>
                    <a:pt x="199732" y="88379"/>
                  </a:lnTo>
                  <a:lnTo>
                    <a:pt x="196723" y="86804"/>
                  </a:lnTo>
                  <a:lnTo>
                    <a:pt x="191071" y="88557"/>
                  </a:lnTo>
                  <a:lnTo>
                    <a:pt x="189496" y="91567"/>
                  </a:lnTo>
                  <a:lnTo>
                    <a:pt x="190373" y="94386"/>
                  </a:lnTo>
                  <a:lnTo>
                    <a:pt x="191249" y="97218"/>
                  </a:lnTo>
                  <a:lnTo>
                    <a:pt x="194246" y="98793"/>
                  </a:lnTo>
                  <a:lnTo>
                    <a:pt x="199402" y="97193"/>
                  </a:lnTo>
                  <a:lnTo>
                    <a:pt x="199936" y="100266"/>
                  </a:lnTo>
                  <a:lnTo>
                    <a:pt x="204774" y="103670"/>
                  </a:lnTo>
                  <a:lnTo>
                    <a:pt x="208114" y="103098"/>
                  </a:lnTo>
                  <a:lnTo>
                    <a:pt x="211531" y="98259"/>
                  </a:lnTo>
                  <a:close/>
                  <a:moveTo>
                    <a:pt x="212572" y="129794"/>
                  </a:moveTo>
                  <a:lnTo>
                    <a:pt x="210820" y="124129"/>
                  </a:lnTo>
                  <a:lnTo>
                    <a:pt x="207810" y="122555"/>
                  </a:lnTo>
                  <a:lnTo>
                    <a:pt x="202158" y="124307"/>
                  </a:lnTo>
                  <a:lnTo>
                    <a:pt x="200583" y="127304"/>
                  </a:lnTo>
                  <a:lnTo>
                    <a:pt x="201460" y="130136"/>
                  </a:lnTo>
                  <a:lnTo>
                    <a:pt x="202336" y="132969"/>
                  </a:lnTo>
                  <a:lnTo>
                    <a:pt x="205333" y="134543"/>
                  </a:lnTo>
                  <a:lnTo>
                    <a:pt x="210985" y="132791"/>
                  </a:lnTo>
                  <a:lnTo>
                    <a:pt x="212572" y="129794"/>
                  </a:lnTo>
                  <a:close/>
                  <a:moveTo>
                    <a:pt x="213804" y="174561"/>
                  </a:moveTo>
                  <a:lnTo>
                    <a:pt x="212051" y="168897"/>
                  </a:lnTo>
                  <a:lnTo>
                    <a:pt x="209042" y="167322"/>
                  </a:lnTo>
                  <a:lnTo>
                    <a:pt x="203390" y="169075"/>
                  </a:lnTo>
                  <a:lnTo>
                    <a:pt x="201815" y="172072"/>
                  </a:lnTo>
                  <a:lnTo>
                    <a:pt x="202692" y="174904"/>
                  </a:lnTo>
                  <a:lnTo>
                    <a:pt x="203568" y="177736"/>
                  </a:lnTo>
                  <a:lnTo>
                    <a:pt x="206565" y="179311"/>
                  </a:lnTo>
                  <a:lnTo>
                    <a:pt x="212217" y="177558"/>
                  </a:lnTo>
                  <a:lnTo>
                    <a:pt x="213804" y="174561"/>
                  </a:lnTo>
                  <a:close/>
                  <a:moveTo>
                    <a:pt x="224891" y="210299"/>
                  </a:moveTo>
                  <a:lnTo>
                    <a:pt x="223139" y="204635"/>
                  </a:lnTo>
                  <a:lnTo>
                    <a:pt x="220129" y="203060"/>
                  </a:lnTo>
                  <a:lnTo>
                    <a:pt x="214477" y="204812"/>
                  </a:lnTo>
                  <a:lnTo>
                    <a:pt x="212902" y="207810"/>
                  </a:lnTo>
                  <a:lnTo>
                    <a:pt x="213779" y="210642"/>
                  </a:lnTo>
                  <a:lnTo>
                    <a:pt x="214655" y="213474"/>
                  </a:lnTo>
                  <a:lnTo>
                    <a:pt x="217652" y="215049"/>
                  </a:lnTo>
                  <a:lnTo>
                    <a:pt x="223304" y="213296"/>
                  </a:lnTo>
                  <a:lnTo>
                    <a:pt x="224891" y="210299"/>
                  </a:lnTo>
                  <a:close/>
                  <a:moveTo>
                    <a:pt x="228561" y="154444"/>
                  </a:moveTo>
                  <a:lnTo>
                    <a:pt x="226809" y="148780"/>
                  </a:lnTo>
                  <a:lnTo>
                    <a:pt x="225374" y="148043"/>
                  </a:lnTo>
                  <a:lnTo>
                    <a:pt x="226580" y="146964"/>
                  </a:lnTo>
                  <a:lnTo>
                    <a:pt x="226910" y="141058"/>
                  </a:lnTo>
                  <a:lnTo>
                    <a:pt x="224663" y="138531"/>
                  </a:lnTo>
                  <a:lnTo>
                    <a:pt x="218744" y="138188"/>
                  </a:lnTo>
                  <a:lnTo>
                    <a:pt x="216217" y="140449"/>
                  </a:lnTo>
                  <a:lnTo>
                    <a:pt x="216052" y="143408"/>
                  </a:lnTo>
                  <a:lnTo>
                    <a:pt x="215887" y="146367"/>
                  </a:lnTo>
                  <a:lnTo>
                    <a:pt x="218147" y="148894"/>
                  </a:lnTo>
                  <a:lnTo>
                    <a:pt x="218313" y="148907"/>
                  </a:lnTo>
                  <a:lnTo>
                    <a:pt x="218147" y="148958"/>
                  </a:lnTo>
                  <a:lnTo>
                    <a:pt x="216573" y="151955"/>
                  </a:lnTo>
                  <a:lnTo>
                    <a:pt x="217449" y="154787"/>
                  </a:lnTo>
                  <a:lnTo>
                    <a:pt x="218325" y="157619"/>
                  </a:lnTo>
                  <a:lnTo>
                    <a:pt x="221322" y="159194"/>
                  </a:lnTo>
                  <a:lnTo>
                    <a:pt x="226974" y="157441"/>
                  </a:lnTo>
                  <a:lnTo>
                    <a:pt x="228561" y="154444"/>
                  </a:lnTo>
                  <a:close/>
                  <a:moveTo>
                    <a:pt x="230136" y="100660"/>
                  </a:moveTo>
                  <a:lnTo>
                    <a:pt x="229920" y="99961"/>
                  </a:lnTo>
                  <a:lnTo>
                    <a:pt x="220154" y="95046"/>
                  </a:lnTo>
                  <a:lnTo>
                    <a:pt x="219722" y="95173"/>
                  </a:lnTo>
                  <a:lnTo>
                    <a:pt x="218147" y="98171"/>
                  </a:lnTo>
                  <a:lnTo>
                    <a:pt x="219900" y="103835"/>
                  </a:lnTo>
                  <a:lnTo>
                    <a:pt x="222897" y="105410"/>
                  </a:lnTo>
                  <a:lnTo>
                    <a:pt x="228549" y="103657"/>
                  </a:lnTo>
                  <a:lnTo>
                    <a:pt x="230136" y="100660"/>
                  </a:lnTo>
                  <a:close/>
                  <a:moveTo>
                    <a:pt x="242455" y="181165"/>
                  </a:moveTo>
                  <a:lnTo>
                    <a:pt x="240703" y="175501"/>
                  </a:lnTo>
                  <a:lnTo>
                    <a:pt x="237693" y="173926"/>
                  </a:lnTo>
                  <a:lnTo>
                    <a:pt x="232041" y="175679"/>
                  </a:lnTo>
                  <a:lnTo>
                    <a:pt x="230466" y="178676"/>
                  </a:lnTo>
                  <a:lnTo>
                    <a:pt x="231343" y="181508"/>
                  </a:lnTo>
                  <a:lnTo>
                    <a:pt x="232219" y="184340"/>
                  </a:lnTo>
                  <a:lnTo>
                    <a:pt x="235216" y="185915"/>
                  </a:lnTo>
                  <a:lnTo>
                    <a:pt x="240868" y="184162"/>
                  </a:lnTo>
                  <a:lnTo>
                    <a:pt x="242455" y="181165"/>
                  </a:lnTo>
                  <a:close/>
                  <a:moveTo>
                    <a:pt x="244030" y="127381"/>
                  </a:moveTo>
                  <a:lnTo>
                    <a:pt x="242277" y="121716"/>
                  </a:lnTo>
                  <a:lnTo>
                    <a:pt x="239268" y="120142"/>
                  </a:lnTo>
                  <a:lnTo>
                    <a:pt x="233616" y="121894"/>
                  </a:lnTo>
                  <a:lnTo>
                    <a:pt x="232041" y="124891"/>
                  </a:lnTo>
                  <a:lnTo>
                    <a:pt x="232918" y="127723"/>
                  </a:lnTo>
                  <a:lnTo>
                    <a:pt x="233794" y="130556"/>
                  </a:lnTo>
                  <a:lnTo>
                    <a:pt x="236791" y="132130"/>
                  </a:lnTo>
                  <a:lnTo>
                    <a:pt x="242443" y="130378"/>
                  </a:lnTo>
                  <a:lnTo>
                    <a:pt x="244030" y="127381"/>
                  </a:lnTo>
                  <a:close/>
                  <a:moveTo>
                    <a:pt x="246595" y="146164"/>
                  </a:moveTo>
                  <a:lnTo>
                    <a:pt x="246011" y="142824"/>
                  </a:lnTo>
                  <a:lnTo>
                    <a:pt x="241185" y="139407"/>
                  </a:lnTo>
                  <a:lnTo>
                    <a:pt x="237832" y="139992"/>
                  </a:lnTo>
                  <a:lnTo>
                    <a:pt x="236131" y="142405"/>
                  </a:lnTo>
                  <a:lnTo>
                    <a:pt x="234429" y="144818"/>
                  </a:lnTo>
                  <a:lnTo>
                    <a:pt x="235000" y="148170"/>
                  </a:lnTo>
                  <a:lnTo>
                    <a:pt x="239839" y="151574"/>
                  </a:lnTo>
                  <a:lnTo>
                    <a:pt x="243179" y="151003"/>
                  </a:lnTo>
                  <a:lnTo>
                    <a:pt x="246595" y="146164"/>
                  </a:lnTo>
                  <a:close/>
                  <a:moveTo>
                    <a:pt x="259308" y="118859"/>
                  </a:moveTo>
                  <a:lnTo>
                    <a:pt x="258724" y="115519"/>
                  </a:lnTo>
                  <a:lnTo>
                    <a:pt x="253898" y="112102"/>
                  </a:lnTo>
                  <a:lnTo>
                    <a:pt x="250545" y="112687"/>
                  </a:lnTo>
                  <a:lnTo>
                    <a:pt x="248843" y="115100"/>
                  </a:lnTo>
                  <a:lnTo>
                    <a:pt x="247142" y="117513"/>
                  </a:lnTo>
                  <a:lnTo>
                    <a:pt x="247713" y="120865"/>
                  </a:lnTo>
                  <a:lnTo>
                    <a:pt x="252552" y="124269"/>
                  </a:lnTo>
                  <a:lnTo>
                    <a:pt x="255892" y="123698"/>
                  </a:lnTo>
                  <a:lnTo>
                    <a:pt x="259308" y="118859"/>
                  </a:lnTo>
                  <a:close/>
                  <a:moveTo>
                    <a:pt x="265722" y="143243"/>
                  </a:moveTo>
                  <a:lnTo>
                    <a:pt x="263474" y="140716"/>
                  </a:lnTo>
                  <a:lnTo>
                    <a:pt x="257556" y="140373"/>
                  </a:lnTo>
                  <a:lnTo>
                    <a:pt x="255028" y="142633"/>
                  </a:lnTo>
                  <a:lnTo>
                    <a:pt x="254990" y="143141"/>
                  </a:lnTo>
                  <a:lnTo>
                    <a:pt x="251739" y="144145"/>
                  </a:lnTo>
                  <a:lnTo>
                    <a:pt x="250164" y="147142"/>
                  </a:lnTo>
                  <a:lnTo>
                    <a:pt x="251040" y="149974"/>
                  </a:lnTo>
                  <a:lnTo>
                    <a:pt x="251917" y="152806"/>
                  </a:lnTo>
                  <a:lnTo>
                    <a:pt x="254914" y="154381"/>
                  </a:lnTo>
                  <a:lnTo>
                    <a:pt x="260565" y="152628"/>
                  </a:lnTo>
                  <a:lnTo>
                    <a:pt x="261251" y="151320"/>
                  </a:lnTo>
                  <a:lnTo>
                    <a:pt x="262864" y="151409"/>
                  </a:lnTo>
                  <a:lnTo>
                    <a:pt x="265391" y="149148"/>
                  </a:lnTo>
                  <a:lnTo>
                    <a:pt x="265722" y="143243"/>
                  </a:lnTo>
                  <a:close/>
                  <a:moveTo>
                    <a:pt x="282498" y="201891"/>
                  </a:moveTo>
                  <a:lnTo>
                    <a:pt x="280250" y="199364"/>
                  </a:lnTo>
                  <a:lnTo>
                    <a:pt x="274332" y="199021"/>
                  </a:lnTo>
                  <a:lnTo>
                    <a:pt x="271805" y="201282"/>
                  </a:lnTo>
                  <a:lnTo>
                    <a:pt x="271640" y="204241"/>
                  </a:lnTo>
                  <a:lnTo>
                    <a:pt x="271475" y="207200"/>
                  </a:lnTo>
                  <a:lnTo>
                    <a:pt x="273735" y="209727"/>
                  </a:lnTo>
                  <a:lnTo>
                    <a:pt x="279641" y="210058"/>
                  </a:lnTo>
                  <a:lnTo>
                    <a:pt x="282168" y="207797"/>
                  </a:lnTo>
                  <a:lnTo>
                    <a:pt x="282498" y="201891"/>
                  </a:lnTo>
                  <a:close/>
                  <a:moveTo>
                    <a:pt x="283298" y="181622"/>
                  </a:moveTo>
                  <a:lnTo>
                    <a:pt x="281546" y="175958"/>
                  </a:lnTo>
                  <a:lnTo>
                    <a:pt x="278536" y="174383"/>
                  </a:lnTo>
                  <a:lnTo>
                    <a:pt x="272884" y="176136"/>
                  </a:lnTo>
                  <a:lnTo>
                    <a:pt x="271310" y="179133"/>
                  </a:lnTo>
                  <a:lnTo>
                    <a:pt x="272186" y="181965"/>
                  </a:lnTo>
                  <a:lnTo>
                    <a:pt x="273062" y="184797"/>
                  </a:lnTo>
                  <a:lnTo>
                    <a:pt x="276059" y="186372"/>
                  </a:lnTo>
                  <a:lnTo>
                    <a:pt x="281711" y="184619"/>
                  </a:lnTo>
                  <a:lnTo>
                    <a:pt x="283298" y="181622"/>
                  </a:lnTo>
                  <a:close/>
                  <a:moveTo>
                    <a:pt x="283845" y="151523"/>
                  </a:moveTo>
                  <a:lnTo>
                    <a:pt x="283260" y="148183"/>
                  </a:lnTo>
                  <a:lnTo>
                    <a:pt x="278434" y="144767"/>
                  </a:lnTo>
                  <a:lnTo>
                    <a:pt x="275082" y="145351"/>
                  </a:lnTo>
                  <a:lnTo>
                    <a:pt x="273380" y="147764"/>
                  </a:lnTo>
                  <a:lnTo>
                    <a:pt x="271678" y="150177"/>
                  </a:lnTo>
                  <a:lnTo>
                    <a:pt x="272249" y="153530"/>
                  </a:lnTo>
                  <a:lnTo>
                    <a:pt x="277088" y="156933"/>
                  </a:lnTo>
                  <a:lnTo>
                    <a:pt x="280428" y="156362"/>
                  </a:lnTo>
                  <a:lnTo>
                    <a:pt x="283845" y="151523"/>
                  </a:lnTo>
                  <a:close/>
                  <a:moveTo>
                    <a:pt x="284200" y="124193"/>
                  </a:moveTo>
                  <a:lnTo>
                    <a:pt x="280123" y="122593"/>
                  </a:lnTo>
                  <a:lnTo>
                    <a:pt x="275564" y="120548"/>
                  </a:lnTo>
                  <a:lnTo>
                    <a:pt x="276644" y="124028"/>
                  </a:lnTo>
                  <a:lnTo>
                    <a:pt x="279641" y="125603"/>
                  </a:lnTo>
                  <a:lnTo>
                    <a:pt x="284200" y="124193"/>
                  </a:lnTo>
                  <a:close/>
                  <a:moveTo>
                    <a:pt x="284607" y="164528"/>
                  </a:moveTo>
                  <a:lnTo>
                    <a:pt x="282359" y="162001"/>
                  </a:lnTo>
                  <a:lnTo>
                    <a:pt x="276440" y="161658"/>
                  </a:lnTo>
                  <a:lnTo>
                    <a:pt x="273913" y="163918"/>
                  </a:lnTo>
                  <a:lnTo>
                    <a:pt x="273748" y="166878"/>
                  </a:lnTo>
                  <a:lnTo>
                    <a:pt x="273583" y="169837"/>
                  </a:lnTo>
                  <a:lnTo>
                    <a:pt x="275844" y="172364"/>
                  </a:lnTo>
                  <a:lnTo>
                    <a:pt x="281749" y="172694"/>
                  </a:lnTo>
                  <a:lnTo>
                    <a:pt x="284276" y="170434"/>
                  </a:lnTo>
                  <a:lnTo>
                    <a:pt x="284607" y="164528"/>
                  </a:lnTo>
                  <a:close/>
                  <a:moveTo>
                    <a:pt x="297332" y="129362"/>
                  </a:moveTo>
                  <a:lnTo>
                    <a:pt x="288175" y="125755"/>
                  </a:lnTo>
                  <a:lnTo>
                    <a:pt x="288074" y="127469"/>
                  </a:lnTo>
                  <a:lnTo>
                    <a:pt x="290334" y="129997"/>
                  </a:lnTo>
                  <a:lnTo>
                    <a:pt x="296240" y="130327"/>
                  </a:lnTo>
                  <a:lnTo>
                    <a:pt x="297332" y="129362"/>
                  </a:lnTo>
                  <a:close/>
                  <a:moveTo>
                    <a:pt x="305460" y="150837"/>
                  </a:moveTo>
                  <a:lnTo>
                    <a:pt x="303212" y="148310"/>
                  </a:lnTo>
                  <a:lnTo>
                    <a:pt x="297294" y="147967"/>
                  </a:lnTo>
                  <a:lnTo>
                    <a:pt x="294792" y="150202"/>
                  </a:lnTo>
                  <a:lnTo>
                    <a:pt x="293204" y="149364"/>
                  </a:lnTo>
                  <a:lnTo>
                    <a:pt x="287553" y="151117"/>
                  </a:lnTo>
                  <a:lnTo>
                    <a:pt x="285978" y="154114"/>
                  </a:lnTo>
                  <a:lnTo>
                    <a:pt x="286854" y="156946"/>
                  </a:lnTo>
                  <a:lnTo>
                    <a:pt x="287731" y="159778"/>
                  </a:lnTo>
                  <a:lnTo>
                    <a:pt x="290728" y="161353"/>
                  </a:lnTo>
                  <a:lnTo>
                    <a:pt x="296379" y="159600"/>
                  </a:lnTo>
                  <a:lnTo>
                    <a:pt x="296862" y="158686"/>
                  </a:lnTo>
                  <a:lnTo>
                    <a:pt x="302602" y="159004"/>
                  </a:lnTo>
                  <a:lnTo>
                    <a:pt x="305130" y="156743"/>
                  </a:lnTo>
                  <a:lnTo>
                    <a:pt x="305460" y="150837"/>
                  </a:lnTo>
                  <a:close/>
                  <a:moveTo>
                    <a:pt x="317474" y="183311"/>
                  </a:moveTo>
                  <a:lnTo>
                    <a:pt x="315722" y="177647"/>
                  </a:lnTo>
                  <a:lnTo>
                    <a:pt x="312712" y="176072"/>
                  </a:lnTo>
                  <a:lnTo>
                    <a:pt x="307060" y="177825"/>
                  </a:lnTo>
                  <a:lnTo>
                    <a:pt x="306857" y="178206"/>
                  </a:lnTo>
                  <a:lnTo>
                    <a:pt x="300977" y="177863"/>
                  </a:lnTo>
                  <a:lnTo>
                    <a:pt x="298450" y="180124"/>
                  </a:lnTo>
                  <a:lnTo>
                    <a:pt x="298284" y="183083"/>
                  </a:lnTo>
                  <a:lnTo>
                    <a:pt x="298119" y="186042"/>
                  </a:lnTo>
                  <a:lnTo>
                    <a:pt x="300380" y="188569"/>
                  </a:lnTo>
                  <a:lnTo>
                    <a:pt x="306285" y="188899"/>
                  </a:lnTo>
                  <a:lnTo>
                    <a:pt x="308330" y="187071"/>
                  </a:lnTo>
                  <a:lnTo>
                    <a:pt x="310235" y="188061"/>
                  </a:lnTo>
                  <a:lnTo>
                    <a:pt x="315887" y="186309"/>
                  </a:lnTo>
                  <a:lnTo>
                    <a:pt x="317474" y="183311"/>
                  </a:lnTo>
                  <a:close/>
                  <a:moveTo>
                    <a:pt x="321208" y="138760"/>
                  </a:moveTo>
                  <a:lnTo>
                    <a:pt x="320408" y="138442"/>
                  </a:lnTo>
                  <a:lnTo>
                    <a:pt x="320662" y="138722"/>
                  </a:lnTo>
                  <a:lnTo>
                    <a:pt x="321208" y="138760"/>
                  </a:lnTo>
                  <a:close/>
                  <a:moveTo>
                    <a:pt x="338620" y="158076"/>
                  </a:moveTo>
                  <a:lnTo>
                    <a:pt x="336372" y="155549"/>
                  </a:lnTo>
                  <a:lnTo>
                    <a:pt x="330454" y="155206"/>
                  </a:lnTo>
                  <a:lnTo>
                    <a:pt x="327926" y="157467"/>
                  </a:lnTo>
                  <a:lnTo>
                    <a:pt x="327761" y="160426"/>
                  </a:lnTo>
                  <a:lnTo>
                    <a:pt x="327596" y="163385"/>
                  </a:lnTo>
                  <a:lnTo>
                    <a:pt x="329857" y="165912"/>
                  </a:lnTo>
                  <a:lnTo>
                    <a:pt x="335762" y="166243"/>
                  </a:lnTo>
                  <a:lnTo>
                    <a:pt x="338289" y="163982"/>
                  </a:lnTo>
                  <a:lnTo>
                    <a:pt x="338620" y="158076"/>
                  </a:lnTo>
                  <a:close/>
                  <a:moveTo>
                    <a:pt x="347243" y="195440"/>
                  </a:moveTo>
                  <a:lnTo>
                    <a:pt x="344995" y="192913"/>
                  </a:lnTo>
                  <a:lnTo>
                    <a:pt x="339077" y="192570"/>
                  </a:lnTo>
                  <a:lnTo>
                    <a:pt x="336550" y="194830"/>
                  </a:lnTo>
                  <a:lnTo>
                    <a:pt x="336384" y="197789"/>
                  </a:lnTo>
                  <a:lnTo>
                    <a:pt x="336219" y="200748"/>
                  </a:lnTo>
                  <a:lnTo>
                    <a:pt x="338480" y="203276"/>
                  </a:lnTo>
                  <a:lnTo>
                    <a:pt x="344385" y="203606"/>
                  </a:lnTo>
                  <a:lnTo>
                    <a:pt x="346913" y="201345"/>
                  </a:lnTo>
                  <a:lnTo>
                    <a:pt x="347243" y="195440"/>
                  </a:lnTo>
                  <a:close/>
                  <a:moveTo>
                    <a:pt x="369747" y="177126"/>
                  </a:moveTo>
                  <a:lnTo>
                    <a:pt x="367499" y="174599"/>
                  </a:lnTo>
                  <a:lnTo>
                    <a:pt x="361581" y="174256"/>
                  </a:lnTo>
                  <a:lnTo>
                    <a:pt x="359054" y="176517"/>
                  </a:lnTo>
                  <a:lnTo>
                    <a:pt x="358889" y="179476"/>
                  </a:lnTo>
                  <a:lnTo>
                    <a:pt x="358724" y="182435"/>
                  </a:lnTo>
                  <a:lnTo>
                    <a:pt x="360984" y="184962"/>
                  </a:lnTo>
                  <a:lnTo>
                    <a:pt x="366890" y="185293"/>
                  </a:lnTo>
                  <a:lnTo>
                    <a:pt x="369417" y="183032"/>
                  </a:lnTo>
                  <a:lnTo>
                    <a:pt x="369747" y="177126"/>
                  </a:lnTo>
                  <a:close/>
                  <a:moveTo>
                    <a:pt x="373354" y="163944"/>
                  </a:moveTo>
                  <a:lnTo>
                    <a:pt x="369646" y="159334"/>
                  </a:lnTo>
                  <a:lnTo>
                    <a:pt x="366268" y="158978"/>
                  </a:lnTo>
                  <a:lnTo>
                    <a:pt x="361657" y="162687"/>
                  </a:lnTo>
                  <a:lnTo>
                    <a:pt x="361302" y="166065"/>
                  </a:lnTo>
                  <a:lnTo>
                    <a:pt x="365010" y="170662"/>
                  </a:lnTo>
                  <a:lnTo>
                    <a:pt x="368388" y="171030"/>
                  </a:lnTo>
                  <a:lnTo>
                    <a:pt x="370687" y="169176"/>
                  </a:lnTo>
                  <a:lnTo>
                    <a:pt x="372986" y="167322"/>
                  </a:lnTo>
                  <a:lnTo>
                    <a:pt x="373354" y="163944"/>
                  </a:lnTo>
                  <a:close/>
                  <a:moveTo>
                    <a:pt x="378675" y="208965"/>
                  </a:moveTo>
                  <a:lnTo>
                    <a:pt x="376428" y="206438"/>
                  </a:lnTo>
                  <a:lnTo>
                    <a:pt x="370509" y="206095"/>
                  </a:lnTo>
                  <a:lnTo>
                    <a:pt x="367982" y="208356"/>
                  </a:lnTo>
                  <a:lnTo>
                    <a:pt x="367817" y="211315"/>
                  </a:lnTo>
                  <a:lnTo>
                    <a:pt x="367652" y="214274"/>
                  </a:lnTo>
                  <a:lnTo>
                    <a:pt x="369912" y="216801"/>
                  </a:lnTo>
                  <a:lnTo>
                    <a:pt x="375818" y="217131"/>
                  </a:lnTo>
                  <a:lnTo>
                    <a:pt x="378345" y="214871"/>
                  </a:lnTo>
                  <a:lnTo>
                    <a:pt x="378675" y="208965"/>
                  </a:lnTo>
                  <a:close/>
                  <a:moveTo>
                    <a:pt x="394868" y="162928"/>
                  </a:moveTo>
                  <a:lnTo>
                    <a:pt x="385419" y="160286"/>
                  </a:lnTo>
                  <a:lnTo>
                    <a:pt x="385356" y="161277"/>
                  </a:lnTo>
                  <a:lnTo>
                    <a:pt x="387616" y="163804"/>
                  </a:lnTo>
                  <a:lnTo>
                    <a:pt x="393522" y="164134"/>
                  </a:lnTo>
                  <a:lnTo>
                    <a:pt x="394868" y="162928"/>
                  </a:lnTo>
                  <a:close/>
                  <a:moveTo>
                    <a:pt x="434060" y="178308"/>
                  </a:moveTo>
                  <a:lnTo>
                    <a:pt x="431812" y="175780"/>
                  </a:lnTo>
                  <a:lnTo>
                    <a:pt x="425894" y="175437"/>
                  </a:lnTo>
                  <a:lnTo>
                    <a:pt x="425538" y="175755"/>
                  </a:lnTo>
                  <a:lnTo>
                    <a:pt x="424624" y="175653"/>
                  </a:lnTo>
                  <a:lnTo>
                    <a:pt x="420014" y="179362"/>
                  </a:lnTo>
                  <a:lnTo>
                    <a:pt x="419658" y="182740"/>
                  </a:lnTo>
                  <a:lnTo>
                    <a:pt x="423367" y="187337"/>
                  </a:lnTo>
                  <a:lnTo>
                    <a:pt x="426745" y="187706"/>
                  </a:lnTo>
                  <a:lnTo>
                    <a:pt x="428459" y="186321"/>
                  </a:lnTo>
                  <a:lnTo>
                    <a:pt x="431203" y="186474"/>
                  </a:lnTo>
                  <a:lnTo>
                    <a:pt x="433730" y="184213"/>
                  </a:lnTo>
                  <a:lnTo>
                    <a:pt x="434060" y="178308"/>
                  </a:lnTo>
                  <a:close/>
                  <a:moveTo>
                    <a:pt x="509104" y="226568"/>
                  </a:moveTo>
                  <a:lnTo>
                    <a:pt x="505396" y="221957"/>
                  </a:lnTo>
                  <a:lnTo>
                    <a:pt x="502018" y="221602"/>
                  </a:lnTo>
                  <a:lnTo>
                    <a:pt x="497408" y="225310"/>
                  </a:lnTo>
                  <a:lnTo>
                    <a:pt x="497052" y="228688"/>
                  </a:lnTo>
                  <a:lnTo>
                    <a:pt x="500761" y="233299"/>
                  </a:lnTo>
                  <a:lnTo>
                    <a:pt x="504139" y="233654"/>
                  </a:lnTo>
                  <a:lnTo>
                    <a:pt x="506437" y="231800"/>
                  </a:lnTo>
                  <a:lnTo>
                    <a:pt x="508736" y="229946"/>
                  </a:lnTo>
                  <a:lnTo>
                    <a:pt x="509104" y="226568"/>
                  </a:lnTo>
                  <a:close/>
                  <a:moveTo>
                    <a:pt x="538784" y="266331"/>
                  </a:moveTo>
                  <a:lnTo>
                    <a:pt x="535076" y="261721"/>
                  </a:lnTo>
                  <a:lnTo>
                    <a:pt x="531698" y="261366"/>
                  </a:lnTo>
                  <a:lnTo>
                    <a:pt x="527088" y="265074"/>
                  </a:lnTo>
                  <a:lnTo>
                    <a:pt x="526732" y="268452"/>
                  </a:lnTo>
                  <a:lnTo>
                    <a:pt x="530440" y="273062"/>
                  </a:lnTo>
                  <a:lnTo>
                    <a:pt x="533819" y="273418"/>
                  </a:lnTo>
                  <a:lnTo>
                    <a:pt x="536117" y="271564"/>
                  </a:lnTo>
                  <a:lnTo>
                    <a:pt x="538416" y="269709"/>
                  </a:lnTo>
                  <a:lnTo>
                    <a:pt x="538784" y="266331"/>
                  </a:lnTo>
                  <a:close/>
                  <a:moveTo>
                    <a:pt x="553466" y="218363"/>
                  </a:moveTo>
                  <a:lnTo>
                    <a:pt x="549757" y="213753"/>
                  </a:lnTo>
                  <a:lnTo>
                    <a:pt x="546379" y="213398"/>
                  </a:lnTo>
                  <a:lnTo>
                    <a:pt x="541769" y="217106"/>
                  </a:lnTo>
                  <a:lnTo>
                    <a:pt x="541413" y="220484"/>
                  </a:lnTo>
                  <a:lnTo>
                    <a:pt x="545122" y="225082"/>
                  </a:lnTo>
                  <a:lnTo>
                    <a:pt x="548500" y="225450"/>
                  </a:lnTo>
                  <a:lnTo>
                    <a:pt x="550799" y="223596"/>
                  </a:lnTo>
                  <a:lnTo>
                    <a:pt x="553097" y="221742"/>
                  </a:lnTo>
                  <a:lnTo>
                    <a:pt x="553466" y="218363"/>
                  </a:lnTo>
                  <a:close/>
                  <a:moveTo>
                    <a:pt x="573519" y="191541"/>
                  </a:moveTo>
                  <a:lnTo>
                    <a:pt x="565061" y="191147"/>
                  </a:lnTo>
                  <a:lnTo>
                    <a:pt x="567067" y="193649"/>
                  </a:lnTo>
                  <a:lnTo>
                    <a:pt x="570445" y="194017"/>
                  </a:lnTo>
                  <a:lnTo>
                    <a:pt x="573519" y="191541"/>
                  </a:lnTo>
                  <a:close/>
                  <a:moveTo>
                    <a:pt x="590029" y="225056"/>
                  </a:moveTo>
                  <a:lnTo>
                    <a:pt x="586320" y="220446"/>
                  </a:lnTo>
                  <a:lnTo>
                    <a:pt x="582942" y="220091"/>
                  </a:lnTo>
                  <a:lnTo>
                    <a:pt x="578332" y="223799"/>
                  </a:lnTo>
                  <a:lnTo>
                    <a:pt x="577977" y="227177"/>
                  </a:lnTo>
                  <a:lnTo>
                    <a:pt x="581685" y="231775"/>
                  </a:lnTo>
                  <a:lnTo>
                    <a:pt x="585063" y="232143"/>
                  </a:lnTo>
                  <a:lnTo>
                    <a:pt x="587362" y="230289"/>
                  </a:lnTo>
                  <a:lnTo>
                    <a:pt x="589661" y="228434"/>
                  </a:lnTo>
                  <a:lnTo>
                    <a:pt x="590029" y="225056"/>
                  </a:lnTo>
                  <a:close/>
                  <a:moveTo>
                    <a:pt x="631647" y="194640"/>
                  </a:moveTo>
                  <a:lnTo>
                    <a:pt x="623544" y="194056"/>
                  </a:lnTo>
                  <a:lnTo>
                    <a:pt x="625513" y="196494"/>
                  </a:lnTo>
                  <a:lnTo>
                    <a:pt x="628891" y="196862"/>
                  </a:lnTo>
                  <a:lnTo>
                    <a:pt x="631647" y="194640"/>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49" name="object 13"/>
            <p:cNvSpPr/>
            <p:nvPr/>
          </p:nvSpPr>
          <p:spPr>
            <a:xfrm>
              <a:off x="3168000" y="2266920"/>
              <a:ext cx="344880" cy="326880"/>
            </a:xfrm>
            <a:custGeom>
              <a:avLst/>
              <a:gdLst/>
              <a:ahLst/>
              <a:cxnLst/>
              <a:rect l="l" t="t" r="r" b="b"/>
              <a:pathLst>
                <a:path w="345439" h="327660">
                  <a:moveTo>
                    <a:pt x="12242" y="109804"/>
                  </a:moveTo>
                  <a:lnTo>
                    <a:pt x="9486" y="104571"/>
                  </a:lnTo>
                  <a:lnTo>
                    <a:pt x="6248" y="103568"/>
                  </a:lnTo>
                  <a:lnTo>
                    <a:pt x="3632" y="104940"/>
                  </a:lnTo>
                  <a:lnTo>
                    <a:pt x="1016" y="106311"/>
                  </a:lnTo>
                  <a:lnTo>
                    <a:pt x="0" y="109550"/>
                  </a:lnTo>
                  <a:lnTo>
                    <a:pt x="2755" y="114795"/>
                  </a:lnTo>
                  <a:lnTo>
                    <a:pt x="5994" y="115798"/>
                  </a:lnTo>
                  <a:lnTo>
                    <a:pt x="11239" y="113042"/>
                  </a:lnTo>
                  <a:lnTo>
                    <a:pt x="12242" y="109804"/>
                  </a:lnTo>
                  <a:close/>
                  <a:moveTo>
                    <a:pt x="35826" y="30835"/>
                  </a:moveTo>
                  <a:lnTo>
                    <a:pt x="33070" y="25603"/>
                  </a:lnTo>
                  <a:lnTo>
                    <a:pt x="29832" y="24599"/>
                  </a:lnTo>
                  <a:lnTo>
                    <a:pt x="27216" y="25971"/>
                  </a:lnTo>
                  <a:lnTo>
                    <a:pt x="24599" y="27343"/>
                  </a:lnTo>
                  <a:lnTo>
                    <a:pt x="23583" y="30581"/>
                  </a:lnTo>
                  <a:lnTo>
                    <a:pt x="26339" y="35826"/>
                  </a:lnTo>
                  <a:lnTo>
                    <a:pt x="29578" y="36830"/>
                  </a:lnTo>
                  <a:lnTo>
                    <a:pt x="34823" y="34074"/>
                  </a:lnTo>
                  <a:lnTo>
                    <a:pt x="35826" y="30835"/>
                  </a:lnTo>
                  <a:close/>
                  <a:moveTo>
                    <a:pt x="44094" y="121767"/>
                  </a:moveTo>
                  <a:lnTo>
                    <a:pt x="41338" y="116535"/>
                  </a:lnTo>
                  <a:lnTo>
                    <a:pt x="38100" y="115531"/>
                  </a:lnTo>
                  <a:lnTo>
                    <a:pt x="35483" y="116903"/>
                  </a:lnTo>
                  <a:lnTo>
                    <a:pt x="32867" y="118275"/>
                  </a:lnTo>
                  <a:lnTo>
                    <a:pt x="31851" y="121513"/>
                  </a:lnTo>
                  <a:lnTo>
                    <a:pt x="34607" y="126758"/>
                  </a:lnTo>
                  <a:lnTo>
                    <a:pt x="37846" y="127762"/>
                  </a:lnTo>
                  <a:lnTo>
                    <a:pt x="43091" y="125006"/>
                  </a:lnTo>
                  <a:lnTo>
                    <a:pt x="44094" y="121767"/>
                  </a:lnTo>
                  <a:close/>
                  <a:moveTo>
                    <a:pt x="45377" y="92379"/>
                  </a:moveTo>
                  <a:lnTo>
                    <a:pt x="42621" y="87147"/>
                  </a:lnTo>
                  <a:lnTo>
                    <a:pt x="39382" y="86144"/>
                  </a:lnTo>
                  <a:lnTo>
                    <a:pt x="36766" y="87515"/>
                  </a:lnTo>
                  <a:lnTo>
                    <a:pt x="34150" y="88887"/>
                  </a:lnTo>
                  <a:lnTo>
                    <a:pt x="33134" y="92125"/>
                  </a:lnTo>
                  <a:lnTo>
                    <a:pt x="35890" y="97370"/>
                  </a:lnTo>
                  <a:lnTo>
                    <a:pt x="39128" y="98374"/>
                  </a:lnTo>
                  <a:lnTo>
                    <a:pt x="44373" y="95618"/>
                  </a:lnTo>
                  <a:lnTo>
                    <a:pt x="45377" y="92379"/>
                  </a:lnTo>
                  <a:close/>
                  <a:moveTo>
                    <a:pt x="51079" y="162001"/>
                  </a:moveTo>
                  <a:lnTo>
                    <a:pt x="48323" y="156768"/>
                  </a:lnTo>
                  <a:lnTo>
                    <a:pt x="45085" y="155765"/>
                  </a:lnTo>
                  <a:lnTo>
                    <a:pt x="42468" y="157137"/>
                  </a:lnTo>
                  <a:lnTo>
                    <a:pt x="39852" y="158508"/>
                  </a:lnTo>
                  <a:lnTo>
                    <a:pt x="38836" y="161747"/>
                  </a:lnTo>
                  <a:lnTo>
                    <a:pt x="41592" y="166992"/>
                  </a:lnTo>
                  <a:lnTo>
                    <a:pt x="44831" y="167995"/>
                  </a:lnTo>
                  <a:lnTo>
                    <a:pt x="50076" y="165239"/>
                  </a:lnTo>
                  <a:lnTo>
                    <a:pt x="51079" y="162001"/>
                  </a:lnTo>
                  <a:close/>
                  <a:moveTo>
                    <a:pt x="53911" y="65239"/>
                  </a:moveTo>
                  <a:lnTo>
                    <a:pt x="51155" y="60007"/>
                  </a:lnTo>
                  <a:lnTo>
                    <a:pt x="47917" y="59004"/>
                  </a:lnTo>
                  <a:lnTo>
                    <a:pt x="45300" y="60375"/>
                  </a:lnTo>
                  <a:lnTo>
                    <a:pt x="42684" y="61747"/>
                  </a:lnTo>
                  <a:lnTo>
                    <a:pt x="41668" y="64985"/>
                  </a:lnTo>
                  <a:lnTo>
                    <a:pt x="44424" y="70231"/>
                  </a:lnTo>
                  <a:lnTo>
                    <a:pt x="47663" y="71234"/>
                  </a:lnTo>
                  <a:lnTo>
                    <a:pt x="52908" y="68478"/>
                  </a:lnTo>
                  <a:lnTo>
                    <a:pt x="53911" y="65239"/>
                  </a:lnTo>
                  <a:close/>
                  <a:moveTo>
                    <a:pt x="55638" y="195910"/>
                  </a:moveTo>
                  <a:lnTo>
                    <a:pt x="52882" y="190677"/>
                  </a:lnTo>
                  <a:lnTo>
                    <a:pt x="49644" y="189674"/>
                  </a:lnTo>
                  <a:lnTo>
                    <a:pt x="47028" y="191046"/>
                  </a:lnTo>
                  <a:lnTo>
                    <a:pt x="44411" y="192417"/>
                  </a:lnTo>
                  <a:lnTo>
                    <a:pt x="43395" y="195656"/>
                  </a:lnTo>
                  <a:lnTo>
                    <a:pt x="46151" y="200901"/>
                  </a:lnTo>
                  <a:lnTo>
                    <a:pt x="49390" y="201904"/>
                  </a:lnTo>
                  <a:lnTo>
                    <a:pt x="54635" y="199148"/>
                  </a:lnTo>
                  <a:lnTo>
                    <a:pt x="55638" y="195910"/>
                  </a:lnTo>
                  <a:close/>
                  <a:moveTo>
                    <a:pt x="67830" y="103238"/>
                  </a:moveTo>
                  <a:lnTo>
                    <a:pt x="65074" y="98005"/>
                  </a:lnTo>
                  <a:lnTo>
                    <a:pt x="61836" y="97002"/>
                  </a:lnTo>
                  <a:lnTo>
                    <a:pt x="59220" y="98374"/>
                  </a:lnTo>
                  <a:lnTo>
                    <a:pt x="56603" y="99745"/>
                  </a:lnTo>
                  <a:lnTo>
                    <a:pt x="55587" y="102984"/>
                  </a:lnTo>
                  <a:lnTo>
                    <a:pt x="58343" y="108229"/>
                  </a:lnTo>
                  <a:lnTo>
                    <a:pt x="61582" y="109232"/>
                  </a:lnTo>
                  <a:lnTo>
                    <a:pt x="66827" y="106476"/>
                  </a:lnTo>
                  <a:lnTo>
                    <a:pt x="67830" y="103238"/>
                  </a:lnTo>
                  <a:close/>
                  <a:moveTo>
                    <a:pt x="78346" y="171881"/>
                  </a:moveTo>
                  <a:lnTo>
                    <a:pt x="75590" y="166649"/>
                  </a:lnTo>
                  <a:lnTo>
                    <a:pt x="72351" y="165646"/>
                  </a:lnTo>
                  <a:lnTo>
                    <a:pt x="69735" y="167017"/>
                  </a:lnTo>
                  <a:lnTo>
                    <a:pt x="67119" y="168389"/>
                  </a:lnTo>
                  <a:lnTo>
                    <a:pt x="66103" y="171627"/>
                  </a:lnTo>
                  <a:lnTo>
                    <a:pt x="68859" y="176872"/>
                  </a:lnTo>
                  <a:lnTo>
                    <a:pt x="72097" y="177876"/>
                  </a:lnTo>
                  <a:lnTo>
                    <a:pt x="77343" y="175120"/>
                  </a:lnTo>
                  <a:lnTo>
                    <a:pt x="78346" y="171881"/>
                  </a:lnTo>
                  <a:close/>
                  <a:moveTo>
                    <a:pt x="78676" y="135394"/>
                  </a:moveTo>
                  <a:lnTo>
                    <a:pt x="75920" y="130162"/>
                  </a:lnTo>
                  <a:lnTo>
                    <a:pt x="72682" y="129159"/>
                  </a:lnTo>
                  <a:lnTo>
                    <a:pt x="70637" y="130225"/>
                  </a:lnTo>
                  <a:lnTo>
                    <a:pt x="68745" y="128638"/>
                  </a:lnTo>
                  <a:lnTo>
                    <a:pt x="62852" y="129171"/>
                  </a:lnTo>
                  <a:lnTo>
                    <a:pt x="60680" y="131775"/>
                  </a:lnTo>
                  <a:lnTo>
                    <a:pt x="61214" y="137668"/>
                  </a:lnTo>
                  <a:lnTo>
                    <a:pt x="63817" y="139839"/>
                  </a:lnTo>
                  <a:lnTo>
                    <a:pt x="66763" y="139573"/>
                  </a:lnTo>
                  <a:lnTo>
                    <a:pt x="68668" y="139407"/>
                  </a:lnTo>
                  <a:lnTo>
                    <a:pt x="69189" y="140385"/>
                  </a:lnTo>
                  <a:lnTo>
                    <a:pt x="72428" y="141389"/>
                  </a:lnTo>
                  <a:lnTo>
                    <a:pt x="77673" y="138633"/>
                  </a:lnTo>
                  <a:lnTo>
                    <a:pt x="78676" y="135394"/>
                  </a:lnTo>
                  <a:close/>
                  <a:moveTo>
                    <a:pt x="83553" y="8458"/>
                  </a:moveTo>
                  <a:lnTo>
                    <a:pt x="76619" y="0"/>
                  </a:lnTo>
                  <a:lnTo>
                    <a:pt x="74409" y="1168"/>
                  </a:lnTo>
                  <a:lnTo>
                    <a:pt x="73393" y="4406"/>
                  </a:lnTo>
                  <a:lnTo>
                    <a:pt x="76149" y="9652"/>
                  </a:lnTo>
                  <a:lnTo>
                    <a:pt x="79387" y="10655"/>
                  </a:lnTo>
                  <a:lnTo>
                    <a:pt x="83553" y="8458"/>
                  </a:lnTo>
                  <a:close/>
                  <a:moveTo>
                    <a:pt x="88455" y="155333"/>
                  </a:moveTo>
                  <a:lnTo>
                    <a:pt x="87922" y="149440"/>
                  </a:lnTo>
                  <a:lnTo>
                    <a:pt x="85318" y="147269"/>
                  </a:lnTo>
                  <a:lnTo>
                    <a:pt x="79425" y="147802"/>
                  </a:lnTo>
                  <a:lnTo>
                    <a:pt x="77254" y="150406"/>
                  </a:lnTo>
                  <a:lnTo>
                    <a:pt x="77787" y="156298"/>
                  </a:lnTo>
                  <a:lnTo>
                    <a:pt x="80391" y="158470"/>
                  </a:lnTo>
                  <a:lnTo>
                    <a:pt x="83337" y="158203"/>
                  </a:lnTo>
                  <a:lnTo>
                    <a:pt x="86283" y="157937"/>
                  </a:lnTo>
                  <a:lnTo>
                    <a:pt x="88455" y="155333"/>
                  </a:lnTo>
                  <a:close/>
                  <a:moveTo>
                    <a:pt x="89154" y="83032"/>
                  </a:moveTo>
                  <a:lnTo>
                    <a:pt x="86398" y="77800"/>
                  </a:lnTo>
                  <a:lnTo>
                    <a:pt x="83159" y="76796"/>
                  </a:lnTo>
                  <a:lnTo>
                    <a:pt x="80543" y="78168"/>
                  </a:lnTo>
                  <a:lnTo>
                    <a:pt x="77927" y="79540"/>
                  </a:lnTo>
                  <a:lnTo>
                    <a:pt x="76911" y="82778"/>
                  </a:lnTo>
                  <a:lnTo>
                    <a:pt x="79667" y="88023"/>
                  </a:lnTo>
                  <a:lnTo>
                    <a:pt x="82905" y="89027"/>
                  </a:lnTo>
                  <a:lnTo>
                    <a:pt x="88150" y="86271"/>
                  </a:lnTo>
                  <a:lnTo>
                    <a:pt x="89154" y="83032"/>
                  </a:lnTo>
                  <a:close/>
                  <a:moveTo>
                    <a:pt x="92621" y="44894"/>
                  </a:moveTo>
                  <a:lnTo>
                    <a:pt x="89865" y="39662"/>
                  </a:lnTo>
                  <a:lnTo>
                    <a:pt x="86626" y="38658"/>
                  </a:lnTo>
                  <a:lnTo>
                    <a:pt x="84010" y="40030"/>
                  </a:lnTo>
                  <a:lnTo>
                    <a:pt x="81394" y="41402"/>
                  </a:lnTo>
                  <a:lnTo>
                    <a:pt x="80378" y="44640"/>
                  </a:lnTo>
                  <a:lnTo>
                    <a:pt x="83134" y="49885"/>
                  </a:lnTo>
                  <a:lnTo>
                    <a:pt x="86372" y="50888"/>
                  </a:lnTo>
                  <a:lnTo>
                    <a:pt x="91617" y="48133"/>
                  </a:lnTo>
                  <a:lnTo>
                    <a:pt x="92621" y="44894"/>
                  </a:lnTo>
                  <a:close/>
                  <a:moveTo>
                    <a:pt x="97269" y="113525"/>
                  </a:moveTo>
                  <a:lnTo>
                    <a:pt x="94513" y="108292"/>
                  </a:lnTo>
                  <a:lnTo>
                    <a:pt x="91274" y="107289"/>
                  </a:lnTo>
                  <a:lnTo>
                    <a:pt x="88658" y="108661"/>
                  </a:lnTo>
                  <a:lnTo>
                    <a:pt x="86042" y="110032"/>
                  </a:lnTo>
                  <a:lnTo>
                    <a:pt x="85026" y="113271"/>
                  </a:lnTo>
                  <a:lnTo>
                    <a:pt x="87782" y="118516"/>
                  </a:lnTo>
                  <a:lnTo>
                    <a:pt x="91020" y="119519"/>
                  </a:lnTo>
                  <a:lnTo>
                    <a:pt x="96266" y="116763"/>
                  </a:lnTo>
                  <a:lnTo>
                    <a:pt x="97269" y="113525"/>
                  </a:lnTo>
                  <a:close/>
                  <a:moveTo>
                    <a:pt x="100914" y="128701"/>
                  </a:moveTo>
                  <a:lnTo>
                    <a:pt x="100380" y="122809"/>
                  </a:lnTo>
                  <a:lnTo>
                    <a:pt x="97777" y="120637"/>
                  </a:lnTo>
                  <a:lnTo>
                    <a:pt x="91884" y="121170"/>
                  </a:lnTo>
                  <a:lnTo>
                    <a:pt x="89712" y="123774"/>
                  </a:lnTo>
                  <a:lnTo>
                    <a:pt x="90246" y="129667"/>
                  </a:lnTo>
                  <a:lnTo>
                    <a:pt x="92849" y="131838"/>
                  </a:lnTo>
                  <a:lnTo>
                    <a:pt x="95796" y="131572"/>
                  </a:lnTo>
                  <a:lnTo>
                    <a:pt x="98742" y="131305"/>
                  </a:lnTo>
                  <a:lnTo>
                    <a:pt x="100914" y="128701"/>
                  </a:lnTo>
                  <a:close/>
                  <a:moveTo>
                    <a:pt x="110197" y="183845"/>
                  </a:moveTo>
                  <a:lnTo>
                    <a:pt x="107442" y="178612"/>
                  </a:lnTo>
                  <a:lnTo>
                    <a:pt x="104203" y="177609"/>
                  </a:lnTo>
                  <a:lnTo>
                    <a:pt x="101587" y="178981"/>
                  </a:lnTo>
                  <a:lnTo>
                    <a:pt x="98971" y="180352"/>
                  </a:lnTo>
                  <a:lnTo>
                    <a:pt x="97955" y="183591"/>
                  </a:lnTo>
                  <a:lnTo>
                    <a:pt x="100711" y="188836"/>
                  </a:lnTo>
                  <a:lnTo>
                    <a:pt x="103949" y="189839"/>
                  </a:lnTo>
                  <a:lnTo>
                    <a:pt x="109194" y="187083"/>
                  </a:lnTo>
                  <a:lnTo>
                    <a:pt x="110197" y="183845"/>
                  </a:lnTo>
                  <a:close/>
                  <a:moveTo>
                    <a:pt x="110413" y="227647"/>
                  </a:moveTo>
                  <a:lnTo>
                    <a:pt x="107657" y="222415"/>
                  </a:lnTo>
                  <a:lnTo>
                    <a:pt x="104419" y="221411"/>
                  </a:lnTo>
                  <a:lnTo>
                    <a:pt x="101803" y="222783"/>
                  </a:lnTo>
                  <a:lnTo>
                    <a:pt x="99187" y="224155"/>
                  </a:lnTo>
                  <a:lnTo>
                    <a:pt x="98171" y="227393"/>
                  </a:lnTo>
                  <a:lnTo>
                    <a:pt x="100926" y="232638"/>
                  </a:lnTo>
                  <a:lnTo>
                    <a:pt x="104165" y="233641"/>
                  </a:lnTo>
                  <a:lnTo>
                    <a:pt x="109410" y="230886"/>
                  </a:lnTo>
                  <a:lnTo>
                    <a:pt x="110413" y="227647"/>
                  </a:lnTo>
                  <a:close/>
                  <a:moveTo>
                    <a:pt x="111480" y="154470"/>
                  </a:moveTo>
                  <a:lnTo>
                    <a:pt x="108724" y="149237"/>
                  </a:lnTo>
                  <a:lnTo>
                    <a:pt x="105486" y="148234"/>
                  </a:lnTo>
                  <a:lnTo>
                    <a:pt x="102870" y="149606"/>
                  </a:lnTo>
                  <a:lnTo>
                    <a:pt x="100253" y="150977"/>
                  </a:lnTo>
                  <a:lnTo>
                    <a:pt x="99237" y="154216"/>
                  </a:lnTo>
                  <a:lnTo>
                    <a:pt x="101993" y="159461"/>
                  </a:lnTo>
                  <a:lnTo>
                    <a:pt x="105232" y="160464"/>
                  </a:lnTo>
                  <a:lnTo>
                    <a:pt x="110477" y="157708"/>
                  </a:lnTo>
                  <a:lnTo>
                    <a:pt x="111480" y="154470"/>
                  </a:lnTo>
                  <a:close/>
                  <a:moveTo>
                    <a:pt x="121005" y="94996"/>
                  </a:moveTo>
                  <a:lnTo>
                    <a:pt x="118249" y="89763"/>
                  </a:lnTo>
                  <a:lnTo>
                    <a:pt x="115011" y="88760"/>
                  </a:lnTo>
                  <a:lnTo>
                    <a:pt x="112395" y="90131"/>
                  </a:lnTo>
                  <a:lnTo>
                    <a:pt x="109778" y="91503"/>
                  </a:lnTo>
                  <a:lnTo>
                    <a:pt x="108762" y="94742"/>
                  </a:lnTo>
                  <a:lnTo>
                    <a:pt x="111518" y="99987"/>
                  </a:lnTo>
                  <a:lnTo>
                    <a:pt x="114757" y="100990"/>
                  </a:lnTo>
                  <a:lnTo>
                    <a:pt x="120002" y="98234"/>
                  </a:lnTo>
                  <a:lnTo>
                    <a:pt x="121005" y="94996"/>
                  </a:lnTo>
                  <a:close/>
                  <a:moveTo>
                    <a:pt x="122288" y="65608"/>
                  </a:moveTo>
                  <a:lnTo>
                    <a:pt x="119532" y="60375"/>
                  </a:lnTo>
                  <a:lnTo>
                    <a:pt x="116293" y="59372"/>
                  </a:lnTo>
                  <a:lnTo>
                    <a:pt x="113677" y="60744"/>
                  </a:lnTo>
                  <a:lnTo>
                    <a:pt x="111061" y="62115"/>
                  </a:lnTo>
                  <a:lnTo>
                    <a:pt x="110045" y="65354"/>
                  </a:lnTo>
                  <a:lnTo>
                    <a:pt x="112801" y="70599"/>
                  </a:lnTo>
                  <a:lnTo>
                    <a:pt x="116039" y="71602"/>
                  </a:lnTo>
                  <a:lnTo>
                    <a:pt x="121285" y="68846"/>
                  </a:lnTo>
                  <a:lnTo>
                    <a:pt x="122288" y="65608"/>
                  </a:lnTo>
                  <a:close/>
                  <a:moveTo>
                    <a:pt x="125730" y="151980"/>
                  </a:moveTo>
                  <a:lnTo>
                    <a:pt x="125196" y="146088"/>
                  </a:lnTo>
                  <a:lnTo>
                    <a:pt x="122593" y="143916"/>
                  </a:lnTo>
                  <a:lnTo>
                    <a:pt x="116700" y="144449"/>
                  </a:lnTo>
                  <a:lnTo>
                    <a:pt x="114528" y="147053"/>
                  </a:lnTo>
                  <a:lnTo>
                    <a:pt x="115062" y="152946"/>
                  </a:lnTo>
                  <a:lnTo>
                    <a:pt x="117665" y="155117"/>
                  </a:lnTo>
                  <a:lnTo>
                    <a:pt x="120611" y="154851"/>
                  </a:lnTo>
                  <a:lnTo>
                    <a:pt x="123558" y="154584"/>
                  </a:lnTo>
                  <a:lnTo>
                    <a:pt x="125730" y="151980"/>
                  </a:lnTo>
                  <a:close/>
                  <a:moveTo>
                    <a:pt x="128003" y="135229"/>
                  </a:moveTo>
                  <a:lnTo>
                    <a:pt x="125247" y="129997"/>
                  </a:lnTo>
                  <a:lnTo>
                    <a:pt x="122008" y="128993"/>
                  </a:lnTo>
                  <a:lnTo>
                    <a:pt x="119392" y="130365"/>
                  </a:lnTo>
                  <a:lnTo>
                    <a:pt x="116776" y="131737"/>
                  </a:lnTo>
                  <a:lnTo>
                    <a:pt x="115760" y="134975"/>
                  </a:lnTo>
                  <a:lnTo>
                    <a:pt x="118516" y="140220"/>
                  </a:lnTo>
                  <a:lnTo>
                    <a:pt x="121754" y="141224"/>
                  </a:lnTo>
                  <a:lnTo>
                    <a:pt x="127000" y="138468"/>
                  </a:lnTo>
                  <a:lnTo>
                    <a:pt x="128003" y="135229"/>
                  </a:lnTo>
                  <a:close/>
                  <a:moveTo>
                    <a:pt x="133934" y="165315"/>
                  </a:moveTo>
                  <a:lnTo>
                    <a:pt x="131178" y="160083"/>
                  </a:lnTo>
                  <a:lnTo>
                    <a:pt x="127939" y="159080"/>
                  </a:lnTo>
                  <a:lnTo>
                    <a:pt x="125323" y="160451"/>
                  </a:lnTo>
                  <a:lnTo>
                    <a:pt x="122707" y="161823"/>
                  </a:lnTo>
                  <a:lnTo>
                    <a:pt x="121691" y="165061"/>
                  </a:lnTo>
                  <a:lnTo>
                    <a:pt x="124447" y="170307"/>
                  </a:lnTo>
                  <a:lnTo>
                    <a:pt x="127685" y="171310"/>
                  </a:lnTo>
                  <a:lnTo>
                    <a:pt x="132930" y="168554"/>
                  </a:lnTo>
                  <a:lnTo>
                    <a:pt x="133934" y="165315"/>
                  </a:lnTo>
                  <a:close/>
                  <a:moveTo>
                    <a:pt x="144754" y="76466"/>
                  </a:moveTo>
                  <a:lnTo>
                    <a:pt x="141998" y="71234"/>
                  </a:lnTo>
                  <a:lnTo>
                    <a:pt x="138760" y="70231"/>
                  </a:lnTo>
                  <a:lnTo>
                    <a:pt x="136144" y="71602"/>
                  </a:lnTo>
                  <a:lnTo>
                    <a:pt x="133527" y="72974"/>
                  </a:lnTo>
                  <a:lnTo>
                    <a:pt x="132511" y="76212"/>
                  </a:lnTo>
                  <a:lnTo>
                    <a:pt x="135267" y="81457"/>
                  </a:lnTo>
                  <a:lnTo>
                    <a:pt x="138506" y="82461"/>
                  </a:lnTo>
                  <a:lnTo>
                    <a:pt x="143751" y="79705"/>
                  </a:lnTo>
                  <a:lnTo>
                    <a:pt x="144754" y="76466"/>
                  </a:lnTo>
                  <a:close/>
                  <a:moveTo>
                    <a:pt x="144792" y="197472"/>
                  </a:moveTo>
                  <a:lnTo>
                    <a:pt x="142036" y="192239"/>
                  </a:lnTo>
                  <a:lnTo>
                    <a:pt x="138798" y="191236"/>
                  </a:lnTo>
                  <a:lnTo>
                    <a:pt x="136182" y="192608"/>
                  </a:lnTo>
                  <a:lnTo>
                    <a:pt x="133565" y="193979"/>
                  </a:lnTo>
                  <a:lnTo>
                    <a:pt x="132549" y="197218"/>
                  </a:lnTo>
                  <a:lnTo>
                    <a:pt x="135305" y="202463"/>
                  </a:lnTo>
                  <a:lnTo>
                    <a:pt x="138544" y="203466"/>
                  </a:lnTo>
                  <a:lnTo>
                    <a:pt x="143789" y="200710"/>
                  </a:lnTo>
                  <a:lnTo>
                    <a:pt x="144792" y="197472"/>
                  </a:lnTo>
                  <a:close/>
                  <a:moveTo>
                    <a:pt x="145884" y="228701"/>
                  </a:moveTo>
                  <a:lnTo>
                    <a:pt x="143129" y="223469"/>
                  </a:lnTo>
                  <a:lnTo>
                    <a:pt x="139890" y="222465"/>
                  </a:lnTo>
                  <a:lnTo>
                    <a:pt x="137274" y="223837"/>
                  </a:lnTo>
                  <a:lnTo>
                    <a:pt x="134658" y="225209"/>
                  </a:lnTo>
                  <a:lnTo>
                    <a:pt x="133642" y="228447"/>
                  </a:lnTo>
                  <a:lnTo>
                    <a:pt x="136398" y="233692"/>
                  </a:lnTo>
                  <a:lnTo>
                    <a:pt x="139636" y="234696"/>
                  </a:lnTo>
                  <a:lnTo>
                    <a:pt x="144881" y="231940"/>
                  </a:lnTo>
                  <a:lnTo>
                    <a:pt x="145884" y="228701"/>
                  </a:lnTo>
                  <a:close/>
                  <a:moveTo>
                    <a:pt x="153530" y="285750"/>
                  </a:moveTo>
                  <a:lnTo>
                    <a:pt x="152971" y="282409"/>
                  </a:lnTo>
                  <a:lnTo>
                    <a:pt x="150571" y="280682"/>
                  </a:lnTo>
                  <a:lnTo>
                    <a:pt x="148170" y="278955"/>
                  </a:lnTo>
                  <a:lnTo>
                    <a:pt x="144818" y="279514"/>
                  </a:lnTo>
                  <a:lnTo>
                    <a:pt x="141376" y="284327"/>
                  </a:lnTo>
                  <a:lnTo>
                    <a:pt x="141922" y="287667"/>
                  </a:lnTo>
                  <a:lnTo>
                    <a:pt x="146735" y="291122"/>
                  </a:lnTo>
                  <a:lnTo>
                    <a:pt x="150088" y="290563"/>
                  </a:lnTo>
                  <a:lnTo>
                    <a:pt x="153530" y="285750"/>
                  </a:lnTo>
                  <a:close/>
                  <a:moveTo>
                    <a:pt x="155028" y="133134"/>
                  </a:moveTo>
                  <a:lnTo>
                    <a:pt x="152273" y="127901"/>
                  </a:lnTo>
                  <a:lnTo>
                    <a:pt x="149034" y="126898"/>
                  </a:lnTo>
                  <a:lnTo>
                    <a:pt x="146418" y="128270"/>
                  </a:lnTo>
                  <a:lnTo>
                    <a:pt x="143802" y="129641"/>
                  </a:lnTo>
                  <a:lnTo>
                    <a:pt x="142786" y="132880"/>
                  </a:lnTo>
                  <a:lnTo>
                    <a:pt x="145542" y="138125"/>
                  </a:lnTo>
                  <a:lnTo>
                    <a:pt x="148780" y="139128"/>
                  </a:lnTo>
                  <a:lnTo>
                    <a:pt x="154025" y="136372"/>
                  </a:lnTo>
                  <a:lnTo>
                    <a:pt x="155028" y="133134"/>
                  </a:lnTo>
                  <a:close/>
                  <a:moveTo>
                    <a:pt x="159131" y="248539"/>
                  </a:moveTo>
                  <a:lnTo>
                    <a:pt x="158572" y="245198"/>
                  </a:lnTo>
                  <a:lnTo>
                    <a:pt x="156171" y="243471"/>
                  </a:lnTo>
                  <a:lnTo>
                    <a:pt x="153771" y="241744"/>
                  </a:lnTo>
                  <a:lnTo>
                    <a:pt x="150418" y="242303"/>
                  </a:lnTo>
                  <a:lnTo>
                    <a:pt x="146977" y="247116"/>
                  </a:lnTo>
                  <a:lnTo>
                    <a:pt x="147523" y="250456"/>
                  </a:lnTo>
                  <a:lnTo>
                    <a:pt x="152336" y="253911"/>
                  </a:lnTo>
                  <a:lnTo>
                    <a:pt x="155689" y="253352"/>
                  </a:lnTo>
                  <a:lnTo>
                    <a:pt x="159131" y="248539"/>
                  </a:lnTo>
                  <a:close/>
                  <a:moveTo>
                    <a:pt x="161493" y="106870"/>
                  </a:moveTo>
                  <a:lnTo>
                    <a:pt x="160934" y="103530"/>
                  </a:lnTo>
                  <a:lnTo>
                    <a:pt x="158534" y="101803"/>
                  </a:lnTo>
                  <a:lnTo>
                    <a:pt x="156133" y="100076"/>
                  </a:lnTo>
                  <a:lnTo>
                    <a:pt x="152781" y="100634"/>
                  </a:lnTo>
                  <a:lnTo>
                    <a:pt x="151168" y="102882"/>
                  </a:lnTo>
                  <a:lnTo>
                    <a:pt x="149606" y="102387"/>
                  </a:lnTo>
                  <a:lnTo>
                    <a:pt x="146989" y="103759"/>
                  </a:lnTo>
                  <a:lnTo>
                    <a:pt x="144373" y="105130"/>
                  </a:lnTo>
                  <a:lnTo>
                    <a:pt x="143357" y="108369"/>
                  </a:lnTo>
                  <a:lnTo>
                    <a:pt x="146113" y="113614"/>
                  </a:lnTo>
                  <a:lnTo>
                    <a:pt x="149352" y="114617"/>
                  </a:lnTo>
                  <a:lnTo>
                    <a:pt x="154343" y="112001"/>
                  </a:lnTo>
                  <a:lnTo>
                    <a:pt x="154698" y="112242"/>
                  </a:lnTo>
                  <a:lnTo>
                    <a:pt x="158051" y="111683"/>
                  </a:lnTo>
                  <a:lnTo>
                    <a:pt x="161493" y="106870"/>
                  </a:lnTo>
                  <a:close/>
                  <a:moveTo>
                    <a:pt x="163131" y="163626"/>
                  </a:moveTo>
                  <a:lnTo>
                    <a:pt x="160375" y="158394"/>
                  </a:lnTo>
                  <a:lnTo>
                    <a:pt x="157137" y="157391"/>
                  </a:lnTo>
                  <a:lnTo>
                    <a:pt x="154520" y="158762"/>
                  </a:lnTo>
                  <a:lnTo>
                    <a:pt x="151904" y="160134"/>
                  </a:lnTo>
                  <a:lnTo>
                    <a:pt x="150888" y="163372"/>
                  </a:lnTo>
                  <a:lnTo>
                    <a:pt x="150952" y="163499"/>
                  </a:lnTo>
                  <a:lnTo>
                    <a:pt x="149021" y="163817"/>
                  </a:lnTo>
                  <a:lnTo>
                    <a:pt x="145580" y="168630"/>
                  </a:lnTo>
                  <a:lnTo>
                    <a:pt x="146126" y="171970"/>
                  </a:lnTo>
                  <a:lnTo>
                    <a:pt x="150939" y="175425"/>
                  </a:lnTo>
                  <a:lnTo>
                    <a:pt x="154292" y="174866"/>
                  </a:lnTo>
                  <a:lnTo>
                    <a:pt x="157734" y="170053"/>
                  </a:lnTo>
                  <a:lnTo>
                    <a:pt x="157594" y="169252"/>
                  </a:lnTo>
                  <a:lnTo>
                    <a:pt x="162128" y="166865"/>
                  </a:lnTo>
                  <a:lnTo>
                    <a:pt x="163131" y="163626"/>
                  </a:lnTo>
                  <a:close/>
                  <a:moveTo>
                    <a:pt x="172720" y="202222"/>
                  </a:moveTo>
                  <a:lnTo>
                    <a:pt x="172161" y="198882"/>
                  </a:lnTo>
                  <a:lnTo>
                    <a:pt x="169760" y="197154"/>
                  </a:lnTo>
                  <a:lnTo>
                    <a:pt x="167360" y="195427"/>
                  </a:lnTo>
                  <a:lnTo>
                    <a:pt x="164007" y="195986"/>
                  </a:lnTo>
                  <a:lnTo>
                    <a:pt x="162064" y="198704"/>
                  </a:lnTo>
                  <a:lnTo>
                    <a:pt x="160502" y="199517"/>
                  </a:lnTo>
                  <a:lnTo>
                    <a:pt x="159486" y="202755"/>
                  </a:lnTo>
                  <a:lnTo>
                    <a:pt x="162242" y="208000"/>
                  </a:lnTo>
                  <a:lnTo>
                    <a:pt x="165481" y="209003"/>
                  </a:lnTo>
                  <a:lnTo>
                    <a:pt x="169202" y="207048"/>
                  </a:lnTo>
                  <a:lnTo>
                    <a:pt x="170726" y="206248"/>
                  </a:lnTo>
                  <a:lnTo>
                    <a:pt x="171399" y="204076"/>
                  </a:lnTo>
                  <a:lnTo>
                    <a:pt x="172720" y="202222"/>
                  </a:lnTo>
                  <a:close/>
                  <a:moveTo>
                    <a:pt x="186347" y="261442"/>
                  </a:moveTo>
                  <a:lnTo>
                    <a:pt x="185788" y="258102"/>
                  </a:lnTo>
                  <a:lnTo>
                    <a:pt x="183388" y="256374"/>
                  </a:lnTo>
                  <a:lnTo>
                    <a:pt x="180987" y="254647"/>
                  </a:lnTo>
                  <a:lnTo>
                    <a:pt x="177634" y="255206"/>
                  </a:lnTo>
                  <a:lnTo>
                    <a:pt x="177076" y="255993"/>
                  </a:lnTo>
                  <a:lnTo>
                    <a:pt x="175171" y="255397"/>
                  </a:lnTo>
                  <a:lnTo>
                    <a:pt x="172554" y="256768"/>
                  </a:lnTo>
                  <a:lnTo>
                    <a:pt x="169938" y="258140"/>
                  </a:lnTo>
                  <a:lnTo>
                    <a:pt x="168922" y="261378"/>
                  </a:lnTo>
                  <a:lnTo>
                    <a:pt x="171678" y="266623"/>
                  </a:lnTo>
                  <a:lnTo>
                    <a:pt x="174917" y="267627"/>
                  </a:lnTo>
                  <a:lnTo>
                    <a:pt x="178244" y="265887"/>
                  </a:lnTo>
                  <a:lnTo>
                    <a:pt x="179552" y="266814"/>
                  </a:lnTo>
                  <a:lnTo>
                    <a:pt x="182905" y="266255"/>
                  </a:lnTo>
                  <a:lnTo>
                    <a:pt x="186347" y="261442"/>
                  </a:lnTo>
                  <a:close/>
                  <a:moveTo>
                    <a:pt x="193167" y="116370"/>
                  </a:moveTo>
                  <a:lnTo>
                    <a:pt x="192862" y="114566"/>
                  </a:lnTo>
                  <a:lnTo>
                    <a:pt x="187083" y="109702"/>
                  </a:lnTo>
                  <a:lnTo>
                    <a:pt x="184454" y="110134"/>
                  </a:lnTo>
                  <a:lnTo>
                    <a:pt x="182168" y="109474"/>
                  </a:lnTo>
                  <a:lnTo>
                    <a:pt x="179552" y="110845"/>
                  </a:lnTo>
                  <a:lnTo>
                    <a:pt x="176936" y="112217"/>
                  </a:lnTo>
                  <a:lnTo>
                    <a:pt x="175920" y="115455"/>
                  </a:lnTo>
                  <a:lnTo>
                    <a:pt x="178676" y="120700"/>
                  </a:lnTo>
                  <a:lnTo>
                    <a:pt x="181914" y="121704"/>
                  </a:lnTo>
                  <a:lnTo>
                    <a:pt x="184454" y="120370"/>
                  </a:lnTo>
                  <a:lnTo>
                    <a:pt x="186372" y="121742"/>
                  </a:lnTo>
                  <a:lnTo>
                    <a:pt x="189725" y="121183"/>
                  </a:lnTo>
                  <a:lnTo>
                    <a:pt x="193167" y="116370"/>
                  </a:lnTo>
                  <a:close/>
                  <a:moveTo>
                    <a:pt x="196773" y="150202"/>
                  </a:moveTo>
                  <a:lnTo>
                    <a:pt x="196215" y="146862"/>
                  </a:lnTo>
                  <a:lnTo>
                    <a:pt x="193814" y="145135"/>
                  </a:lnTo>
                  <a:lnTo>
                    <a:pt x="191414" y="143408"/>
                  </a:lnTo>
                  <a:lnTo>
                    <a:pt x="188061" y="143967"/>
                  </a:lnTo>
                  <a:lnTo>
                    <a:pt x="186588" y="146024"/>
                  </a:lnTo>
                  <a:lnTo>
                    <a:pt x="186880" y="145097"/>
                  </a:lnTo>
                  <a:lnTo>
                    <a:pt x="184124" y="139865"/>
                  </a:lnTo>
                  <a:lnTo>
                    <a:pt x="180886" y="138861"/>
                  </a:lnTo>
                  <a:lnTo>
                    <a:pt x="178269" y="140233"/>
                  </a:lnTo>
                  <a:lnTo>
                    <a:pt x="175653" y="141605"/>
                  </a:lnTo>
                  <a:lnTo>
                    <a:pt x="174637" y="144843"/>
                  </a:lnTo>
                  <a:lnTo>
                    <a:pt x="177393" y="150088"/>
                  </a:lnTo>
                  <a:lnTo>
                    <a:pt x="180632" y="151091"/>
                  </a:lnTo>
                  <a:lnTo>
                    <a:pt x="184645" y="148983"/>
                  </a:lnTo>
                  <a:lnTo>
                    <a:pt x="185166" y="152120"/>
                  </a:lnTo>
                  <a:lnTo>
                    <a:pt x="189979" y="155575"/>
                  </a:lnTo>
                  <a:lnTo>
                    <a:pt x="193332" y="155016"/>
                  </a:lnTo>
                  <a:lnTo>
                    <a:pt x="196773" y="150202"/>
                  </a:lnTo>
                  <a:close/>
                  <a:moveTo>
                    <a:pt x="200139" y="187236"/>
                  </a:moveTo>
                  <a:lnTo>
                    <a:pt x="199580" y="183896"/>
                  </a:lnTo>
                  <a:lnTo>
                    <a:pt x="197180" y="182168"/>
                  </a:lnTo>
                  <a:lnTo>
                    <a:pt x="194779" y="180441"/>
                  </a:lnTo>
                  <a:lnTo>
                    <a:pt x="191566" y="180987"/>
                  </a:lnTo>
                  <a:lnTo>
                    <a:pt x="191109" y="180098"/>
                  </a:lnTo>
                  <a:lnTo>
                    <a:pt x="187871" y="179095"/>
                  </a:lnTo>
                  <a:lnTo>
                    <a:pt x="185254" y="180467"/>
                  </a:lnTo>
                  <a:lnTo>
                    <a:pt x="182638" y="181838"/>
                  </a:lnTo>
                  <a:lnTo>
                    <a:pt x="181622" y="185077"/>
                  </a:lnTo>
                  <a:lnTo>
                    <a:pt x="184378" y="190322"/>
                  </a:lnTo>
                  <a:lnTo>
                    <a:pt x="187617" y="191325"/>
                  </a:lnTo>
                  <a:lnTo>
                    <a:pt x="189890" y="190131"/>
                  </a:lnTo>
                  <a:lnTo>
                    <a:pt x="193344" y="192608"/>
                  </a:lnTo>
                  <a:lnTo>
                    <a:pt x="196697" y="192049"/>
                  </a:lnTo>
                  <a:lnTo>
                    <a:pt x="200139" y="187236"/>
                  </a:lnTo>
                  <a:close/>
                  <a:moveTo>
                    <a:pt x="207276" y="213791"/>
                  </a:moveTo>
                  <a:lnTo>
                    <a:pt x="206717" y="210451"/>
                  </a:lnTo>
                  <a:lnTo>
                    <a:pt x="204317" y="208724"/>
                  </a:lnTo>
                  <a:lnTo>
                    <a:pt x="201917" y="206997"/>
                  </a:lnTo>
                  <a:lnTo>
                    <a:pt x="198564" y="207556"/>
                  </a:lnTo>
                  <a:lnTo>
                    <a:pt x="197650" y="208838"/>
                  </a:lnTo>
                  <a:lnTo>
                    <a:pt x="194970" y="210235"/>
                  </a:lnTo>
                  <a:lnTo>
                    <a:pt x="193954" y="213474"/>
                  </a:lnTo>
                  <a:lnTo>
                    <a:pt x="196710" y="218719"/>
                  </a:lnTo>
                  <a:lnTo>
                    <a:pt x="199948" y="219722"/>
                  </a:lnTo>
                  <a:lnTo>
                    <a:pt x="201256" y="219036"/>
                  </a:lnTo>
                  <a:lnTo>
                    <a:pt x="203835" y="218605"/>
                  </a:lnTo>
                  <a:lnTo>
                    <a:pt x="204889" y="217131"/>
                  </a:lnTo>
                  <a:lnTo>
                    <a:pt x="205193" y="216966"/>
                  </a:lnTo>
                  <a:lnTo>
                    <a:pt x="205333" y="216509"/>
                  </a:lnTo>
                  <a:lnTo>
                    <a:pt x="207276" y="213791"/>
                  </a:lnTo>
                  <a:close/>
                  <a:moveTo>
                    <a:pt x="210083" y="128295"/>
                  </a:moveTo>
                  <a:lnTo>
                    <a:pt x="201637" y="121881"/>
                  </a:lnTo>
                  <a:lnTo>
                    <a:pt x="199390" y="123063"/>
                  </a:lnTo>
                  <a:lnTo>
                    <a:pt x="198374" y="126301"/>
                  </a:lnTo>
                  <a:lnTo>
                    <a:pt x="201129" y="131546"/>
                  </a:lnTo>
                  <a:lnTo>
                    <a:pt x="204368" y="132549"/>
                  </a:lnTo>
                  <a:lnTo>
                    <a:pt x="209613" y="129794"/>
                  </a:lnTo>
                  <a:lnTo>
                    <a:pt x="210083" y="128295"/>
                  </a:lnTo>
                  <a:close/>
                  <a:moveTo>
                    <a:pt x="213169" y="249389"/>
                  </a:moveTo>
                  <a:lnTo>
                    <a:pt x="212610" y="246049"/>
                  </a:lnTo>
                  <a:lnTo>
                    <a:pt x="210210" y="244322"/>
                  </a:lnTo>
                  <a:lnTo>
                    <a:pt x="207810" y="242595"/>
                  </a:lnTo>
                  <a:lnTo>
                    <a:pt x="204901" y="243090"/>
                  </a:lnTo>
                  <a:lnTo>
                    <a:pt x="202158" y="237871"/>
                  </a:lnTo>
                  <a:lnTo>
                    <a:pt x="198920" y="236867"/>
                  </a:lnTo>
                  <a:lnTo>
                    <a:pt x="196303" y="238239"/>
                  </a:lnTo>
                  <a:lnTo>
                    <a:pt x="193687" y="239610"/>
                  </a:lnTo>
                  <a:lnTo>
                    <a:pt x="192671" y="242849"/>
                  </a:lnTo>
                  <a:lnTo>
                    <a:pt x="195427" y="248094"/>
                  </a:lnTo>
                  <a:lnTo>
                    <a:pt x="198666" y="249097"/>
                  </a:lnTo>
                  <a:lnTo>
                    <a:pt x="201129" y="247802"/>
                  </a:lnTo>
                  <a:lnTo>
                    <a:pt x="201015" y="247967"/>
                  </a:lnTo>
                  <a:lnTo>
                    <a:pt x="201561" y="251307"/>
                  </a:lnTo>
                  <a:lnTo>
                    <a:pt x="206375" y="254762"/>
                  </a:lnTo>
                  <a:lnTo>
                    <a:pt x="209727" y="254203"/>
                  </a:lnTo>
                  <a:lnTo>
                    <a:pt x="213169" y="249389"/>
                  </a:lnTo>
                  <a:close/>
                  <a:moveTo>
                    <a:pt x="213563" y="274332"/>
                  </a:moveTo>
                  <a:lnTo>
                    <a:pt x="213004" y="270992"/>
                  </a:lnTo>
                  <a:lnTo>
                    <a:pt x="210604" y="269265"/>
                  </a:lnTo>
                  <a:lnTo>
                    <a:pt x="208203" y="267538"/>
                  </a:lnTo>
                  <a:lnTo>
                    <a:pt x="204851" y="268097"/>
                  </a:lnTo>
                  <a:lnTo>
                    <a:pt x="201409" y="272910"/>
                  </a:lnTo>
                  <a:lnTo>
                    <a:pt x="201955" y="276250"/>
                  </a:lnTo>
                  <a:lnTo>
                    <a:pt x="204304" y="277939"/>
                  </a:lnTo>
                  <a:lnTo>
                    <a:pt x="203288" y="278472"/>
                  </a:lnTo>
                  <a:lnTo>
                    <a:pt x="200672" y="279844"/>
                  </a:lnTo>
                  <a:lnTo>
                    <a:pt x="199656" y="283083"/>
                  </a:lnTo>
                  <a:lnTo>
                    <a:pt x="202412" y="288328"/>
                  </a:lnTo>
                  <a:lnTo>
                    <a:pt x="205651" y="289331"/>
                  </a:lnTo>
                  <a:lnTo>
                    <a:pt x="210896" y="286575"/>
                  </a:lnTo>
                  <a:lnTo>
                    <a:pt x="211899" y="283337"/>
                  </a:lnTo>
                  <a:lnTo>
                    <a:pt x="209715" y="279222"/>
                  </a:lnTo>
                  <a:lnTo>
                    <a:pt x="210121" y="279146"/>
                  </a:lnTo>
                  <a:lnTo>
                    <a:pt x="213563" y="274332"/>
                  </a:lnTo>
                  <a:close/>
                  <a:moveTo>
                    <a:pt x="223431" y="138417"/>
                  </a:moveTo>
                  <a:lnTo>
                    <a:pt x="214884" y="131940"/>
                  </a:lnTo>
                  <a:lnTo>
                    <a:pt x="211455" y="136740"/>
                  </a:lnTo>
                  <a:lnTo>
                    <a:pt x="212001" y="140081"/>
                  </a:lnTo>
                  <a:lnTo>
                    <a:pt x="216814" y="143535"/>
                  </a:lnTo>
                  <a:lnTo>
                    <a:pt x="220167" y="142976"/>
                  </a:lnTo>
                  <a:lnTo>
                    <a:pt x="223431" y="138417"/>
                  </a:lnTo>
                  <a:close/>
                  <a:moveTo>
                    <a:pt x="223989" y="163093"/>
                  </a:moveTo>
                  <a:lnTo>
                    <a:pt x="223431" y="159753"/>
                  </a:lnTo>
                  <a:lnTo>
                    <a:pt x="221132" y="158115"/>
                  </a:lnTo>
                  <a:lnTo>
                    <a:pt x="218706" y="153479"/>
                  </a:lnTo>
                  <a:lnTo>
                    <a:pt x="215468" y="152476"/>
                  </a:lnTo>
                  <a:lnTo>
                    <a:pt x="212852" y="153847"/>
                  </a:lnTo>
                  <a:lnTo>
                    <a:pt x="210235" y="155219"/>
                  </a:lnTo>
                  <a:lnTo>
                    <a:pt x="209219" y="158457"/>
                  </a:lnTo>
                  <a:lnTo>
                    <a:pt x="211975" y="163703"/>
                  </a:lnTo>
                  <a:lnTo>
                    <a:pt x="212166" y="163766"/>
                  </a:lnTo>
                  <a:lnTo>
                    <a:pt x="212382" y="165011"/>
                  </a:lnTo>
                  <a:lnTo>
                    <a:pt x="217195" y="168465"/>
                  </a:lnTo>
                  <a:lnTo>
                    <a:pt x="220548" y="167906"/>
                  </a:lnTo>
                  <a:lnTo>
                    <a:pt x="223989" y="163093"/>
                  </a:lnTo>
                  <a:close/>
                  <a:moveTo>
                    <a:pt x="228028" y="191579"/>
                  </a:moveTo>
                  <a:lnTo>
                    <a:pt x="225272" y="186347"/>
                  </a:lnTo>
                  <a:lnTo>
                    <a:pt x="222034" y="185343"/>
                  </a:lnTo>
                  <a:lnTo>
                    <a:pt x="219417" y="186715"/>
                  </a:lnTo>
                  <a:lnTo>
                    <a:pt x="216801" y="188087"/>
                  </a:lnTo>
                  <a:lnTo>
                    <a:pt x="215785" y="191325"/>
                  </a:lnTo>
                  <a:lnTo>
                    <a:pt x="218541" y="196570"/>
                  </a:lnTo>
                  <a:lnTo>
                    <a:pt x="221780" y="197573"/>
                  </a:lnTo>
                  <a:lnTo>
                    <a:pt x="227025" y="194818"/>
                  </a:lnTo>
                  <a:lnTo>
                    <a:pt x="228028" y="191579"/>
                  </a:lnTo>
                  <a:close/>
                  <a:moveTo>
                    <a:pt x="233006" y="225628"/>
                  </a:moveTo>
                  <a:lnTo>
                    <a:pt x="232448" y="222288"/>
                  </a:lnTo>
                  <a:lnTo>
                    <a:pt x="230047" y="220560"/>
                  </a:lnTo>
                  <a:lnTo>
                    <a:pt x="227647" y="218833"/>
                  </a:lnTo>
                  <a:lnTo>
                    <a:pt x="225437" y="219202"/>
                  </a:lnTo>
                  <a:lnTo>
                    <a:pt x="222656" y="218338"/>
                  </a:lnTo>
                  <a:lnTo>
                    <a:pt x="220040" y="219710"/>
                  </a:lnTo>
                  <a:lnTo>
                    <a:pt x="217424" y="221081"/>
                  </a:lnTo>
                  <a:lnTo>
                    <a:pt x="216408" y="224320"/>
                  </a:lnTo>
                  <a:lnTo>
                    <a:pt x="219163" y="229565"/>
                  </a:lnTo>
                  <a:lnTo>
                    <a:pt x="222402" y="230568"/>
                  </a:lnTo>
                  <a:lnTo>
                    <a:pt x="224243" y="229603"/>
                  </a:lnTo>
                  <a:lnTo>
                    <a:pt x="226212" y="231000"/>
                  </a:lnTo>
                  <a:lnTo>
                    <a:pt x="229565" y="230441"/>
                  </a:lnTo>
                  <a:lnTo>
                    <a:pt x="233006" y="225628"/>
                  </a:lnTo>
                  <a:close/>
                  <a:moveTo>
                    <a:pt x="234010" y="295554"/>
                  </a:moveTo>
                  <a:lnTo>
                    <a:pt x="233451" y="292214"/>
                  </a:lnTo>
                  <a:lnTo>
                    <a:pt x="231051" y="290487"/>
                  </a:lnTo>
                  <a:lnTo>
                    <a:pt x="228650" y="288759"/>
                  </a:lnTo>
                  <a:lnTo>
                    <a:pt x="225298" y="289318"/>
                  </a:lnTo>
                  <a:lnTo>
                    <a:pt x="221856" y="294132"/>
                  </a:lnTo>
                  <a:lnTo>
                    <a:pt x="222402" y="297472"/>
                  </a:lnTo>
                  <a:lnTo>
                    <a:pt x="227215" y="300926"/>
                  </a:lnTo>
                  <a:lnTo>
                    <a:pt x="230568" y="300367"/>
                  </a:lnTo>
                  <a:lnTo>
                    <a:pt x="234010" y="295554"/>
                  </a:lnTo>
                  <a:close/>
                  <a:moveTo>
                    <a:pt x="242773" y="258965"/>
                  </a:moveTo>
                  <a:lnTo>
                    <a:pt x="242214" y="255625"/>
                  </a:lnTo>
                  <a:lnTo>
                    <a:pt x="239814" y="253898"/>
                  </a:lnTo>
                  <a:lnTo>
                    <a:pt x="237413" y="252171"/>
                  </a:lnTo>
                  <a:lnTo>
                    <a:pt x="234061" y="252730"/>
                  </a:lnTo>
                  <a:lnTo>
                    <a:pt x="230619" y="257543"/>
                  </a:lnTo>
                  <a:lnTo>
                    <a:pt x="231165" y="260883"/>
                  </a:lnTo>
                  <a:lnTo>
                    <a:pt x="235978" y="264337"/>
                  </a:lnTo>
                  <a:lnTo>
                    <a:pt x="239331" y="263779"/>
                  </a:lnTo>
                  <a:lnTo>
                    <a:pt x="242773" y="258965"/>
                  </a:lnTo>
                  <a:close/>
                  <a:moveTo>
                    <a:pt x="248310" y="161213"/>
                  </a:moveTo>
                  <a:lnTo>
                    <a:pt x="245554" y="155981"/>
                  </a:lnTo>
                  <a:lnTo>
                    <a:pt x="242316" y="154978"/>
                  </a:lnTo>
                  <a:lnTo>
                    <a:pt x="239699" y="156349"/>
                  </a:lnTo>
                  <a:lnTo>
                    <a:pt x="237083" y="157721"/>
                  </a:lnTo>
                  <a:lnTo>
                    <a:pt x="236067" y="160959"/>
                  </a:lnTo>
                  <a:lnTo>
                    <a:pt x="238823" y="166204"/>
                  </a:lnTo>
                  <a:lnTo>
                    <a:pt x="242062" y="167208"/>
                  </a:lnTo>
                  <a:lnTo>
                    <a:pt x="247307" y="164452"/>
                  </a:lnTo>
                  <a:lnTo>
                    <a:pt x="248310" y="161213"/>
                  </a:lnTo>
                  <a:close/>
                  <a:moveTo>
                    <a:pt x="256794" y="215823"/>
                  </a:moveTo>
                  <a:lnTo>
                    <a:pt x="254038" y="210591"/>
                  </a:lnTo>
                  <a:lnTo>
                    <a:pt x="250799" y="209588"/>
                  </a:lnTo>
                  <a:lnTo>
                    <a:pt x="248183" y="210959"/>
                  </a:lnTo>
                  <a:lnTo>
                    <a:pt x="245567" y="212331"/>
                  </a:lnTo>
                  <a:lnTo>
                    <a:pt x="244551" y="215569"/>
                  </a:lnTo>
                  <a:lnTo>
                    <a:pt x="247307" y="220814"/>
                  </a:lnTo>
                  <a:lnTo>
                    <a:pt x="250545" y="221818"/>
                  </a:lnTo>
                  <a:lnTo>
                    <a:pt x="255790" y="219062"/>
                  </a:lnTo>
                  <a:lnTo>
                    <a:pt x="256794" y="215823"/>
                  </a:lnTo>
                  <a:close/>
                  <a:moveTo>
                    <a:pt x="279006" y="263448"/>
                  </a:moveTo>
                  <a:lnTo>
                    <a:pt x="278447" y="260108"/>
                  </a:lnTo>
                  <a:lnTo>
                    <a:pt x="276047" y="258381"/>
                  </a:lnTo>
                  <a:lnTo>
                    <a:pt x="273646" y="256654"/>
                  </a:lnTo>
                  <a:lnTo>
                    <a:pt x="270294" y="257213"/>
                  </a:lnTo>
                  <a:lnTo>
                    <a:pt x="266852" y="262026"/>
                  </a:lnTo>
                  <a:lnTo>
                    <a:pt x="267398" y="265366"/>
                  </a:lnTo>
                  <a:lnTo>
                    <a:pt x="272211" y="268820"/>
                  </a:lnTo>
                  <a:lnTo>
                    <a:pt x="275564" y="268262"/>
                  </a:lnTo>
                  <a:lnTo>
                    <a:pt x="279006" y="263448"/>
                  </a:lnTo>
                  <a:close/>
                  <a:moveTo>
                    <a:pt x="280136" y="321983"/>
                  </a:moveTo>
                  <a:lnTo>
                    <a:pt x="279577" y="318643"/>
                  </a:lnTo>
                  <a:lnTo>
                    <a:pt x="277177" y="316915"/>
                  </a:lnTo>
                  <a:lnTo>
                    <a:pt x="274777" y="315188"/>
                  </a:lnTo>
                  <a:lnTo>
                    <a:pt x="271424" y="315747"/>
                  </a:lnTo>
                  <a:lnTo>
                    <a:pt x="267982" y="320560"/>
                  </a:lnTo>
                  <a:lnTo>
                    <a:pt x="268528" y="323900"/>
                  </a:lnTo>
                  <a:lnTo>
                    <a:pt x="273342" y="327355"/>
                  </a:lnTo>
                  <a:lnTo>
                    <a:pt x="276694" y="326796"/>
                  </a:lnTo>
                  <a:lnTo>
                    <a:pt x="280136" y="321983"/>
                  </a:lnTo>
                  <a:close/>
                  <a:moveTo>
                    <a:pt x="298577" y="190538"/>
                  </a:moveTo>
                  <a:lnTo>
                    <a:pt x="289318" y="184797"/>
                  </a:lnTo>
                  <a:lnTo>
                    <a:pt x="288874" y="186232"/>
                  </a:lnTo>
                  <a:lnTo>
                    <a:pt x="291630" y="191477"/>
                  </a:lnTo>
                  <a:lnTo>
                    <a:pt x="294868" y="192481"/>
                  </a:lnTo>
                  <a:lnTo>
                    <a:pt x="298577" y="190538"/>
                  </a:lnTo>
                  <a:close/>
                  <a:moveTo>
                    <a:pt x="302602" y="242519"/>
                  </a:moveTo>
                  <a:lnTo>
                    <a:pt x="302044" y="239179"/>
                  </a:lnTo>
                  <a:lnTo>
                    <a:pt x="299643" y="237451"/>
                  </a:lnTo>
                  <a:lnTo>
                    <a:pt x="297243" y="235724"/>
                  </a:lnTo>
                  <a:lnTo>
                    <a:pt x="293890" y="236283"/>
                  </a:lnTo>
                  <a:lnTo>
                    <a:pt x="290449" y="241096"/>
                  </a:lnTo>
                  <a:lnTo>
                    <a:pt x="290995" y="244436"/>
                  </a:lnTo>
                  <a:lnTo>
                    <a:pt x="295808" y="247891"/>
                  </a:lnTo>
                  <a:lnTo>
                    <a:pt x="299161" y="247332"/>
                  </a:lnTo>
                  <a:lnTo>
                    <a:pt x="302602" y="242519"/>
                  </a:lnTo>
                  <a:close/>
                  <a:moveTo>
                    <a:pt x="306222" y="276352"/>
                  </a:moveTo>
                  <a:lnTo>
                    <a:pt x="305663" y="273011"/>
                  </a:lnTo>
                  <a:lnTo>
                    <a:pt x="303263" y="271284"/>
                  </a:lnTo>
                  <a:lnTo>
                    <a:pt x="300863" y="269557"/>
                  </a:lnTo>
                  <a:lnTo>
                    <a:pt x="297510" y="270116"/>
                  </a:lnTo>
                  <a:lnTo>
                    <a:pt x="294068" y="274929"/>
                  </a:lnTo>
                  <a:lnTo>
                    <a:pt x="294614" y="278269"/>
                  </a:lnTo>
                  <a:lnTo>
                    <a:pt x="299427" y="281724"/>
                  </a:lnTo>
                  <a:lnTo>
                    <a:pt x="302780" y="281165"/>
                  </a:lnTo>
                  <a:lnTo>
                    <a:pt x="306222" y="276352"/>
                  </a:lnTo>
                  <a:close/>
                  <a:moveTo>
                    <a:pt x="309346" y="199529"/>
                  </a:moveTo>
                  <a:lnTo>
                    <a:pt x="308914" y="196951"/>
                  </a:lnTo>
                  <a:lnTo>
                    <a:pt x="302514" y="192976"/>
                  </a:lnTo>
                  <a:lnTo>
                    <a:pt x="300634" y="193294"/>
                  </a:lnTo>
                  <a:lnTo>
                    <a:pt x="297192" y="198107"/>
                  </a:lnTo>
                  <a:lnTo>
                    <a:pt x="297738" y="201447"/>
                  </a:lnTo>
                  <a:lnTo>
                    <a:pt x="302552" y="204901"/>
                  </a:lnTo>
                  <a:lnTo>
                    <a:pt x="305904" y="204343"/>
                  </a:lnTo>
                  <a:lnTo>
                    <a:pt x="309346" y="199529"/>
                  </a:lnTo>
                  <a:close/>
                  <a:moveTo>
                    <a:pt x="326580" y="231635"/>
                  </a:moveTo>
                  <a:lnTo>
                    <a:pt x="326021" y="228295"/>
                  </a:lnTo>
                  <a:lnTo>
                    <a:pt x="323621" y="226568"/>
                  </a:lnTo>
                  <a:lnTo>
                    <a:pt x="321221" y="224840"/>
                  </a:lnTo>
                  <a:lnTo>
                    <a:pt x="317868" y="225399"/>
                  </a:lnTo>
                  <a:lnTo>
                    <a:pt x="314426" y="230212"/>
                  </a:lnTo>
                  <a:lnTo>
                    <a:pt x="314972" y="233553"/>
                  </a:lnTo>
                  <a:lnTo>
                    <a:pt x="319786" y="237007"/>
                  </a:lnTo>
                  <a:lnTo>
                    <a:pt x="323138" y="236448"/>
                  </a:lnTo>
                  <a:lnTo>
                    <a:pt x="326580" y="231635"/>
                  </a:lnTo>
                  <a:close/>
                  <a:moveTo>
                    <a:pt x="342150" y="216941"/>
                  </a:moveTo>
                  <a:lnTo>
                    <a:pt x="333578" y="212128"/>
                  </a:lnTo>
                  <a:lnTo>
                    <a:pt x="333908" y="214160"/>
                  </a:lnTo>
                  <a:lnTo>
                    <a:pt x="338721" y="217614"/>
                  </a:lnTo>
                  <a:lnTo>
                    <a:pt x="342074" y="217055"/>
                  </a:lnTo>
                  <a:close/>
                  <a:moveTo>
                    <a:pt x="345109" y="272935"/>
                  </a:moveTo>
                  <a:lnTo>
                    <a:pt x="344551" y="269595"/>
                  </a:lnTo>
                  <a:lnTo>
                    <a:pt x="342150" y="267868"/>
                  </a:lnTo>
                  <a:lnTo>
                    <a:pt x="339750" y="266141"/>
                  </a:lnTo>
                  <a:lnTo>
                    <a:pt x="336397" y="266700"/>
                  </a:lnTo>
                  <a:lnTo>
                    <a:pt x="332955" y="271513"/>
                  </a:lnTo>
                  <a:lnTo>
                    <a:pt x="333502" y="274853"/>
                  </a:lnTo>
                  <a:lnTo>
                    <a:pt x="338315" y="278307"/>
                  </a:lnTo>
                  <a:lnTo>
                    <a:pt x="341668" y="277749"/>
                  </a:lnTo>
                  <a:lnTo>
                    <a:pt x="345109" y="272935"/>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50" name="object 14"/>
            <p:cNvSpPr/>
            <p:nvPr/>
          </p:nvSpPr>
          <p:spPr>
            <a:xfrm>
              <a:off x="3032640" y="2136600"/>
              <a:ext cx="342360" cy="364320"/>
            </a:xfrm>
            <a:custGeom>
              <a:avLst/>
              <a:gdLst/>
              <a:ahLst/>
              <a:cxnLst/>
              <a:rect l="l" t="t" r="r" b="b"/>
              <a:pathLst>
                <a:path w="342900" h="365125">
                  <a:moveTo>
                    <a:pt x="12192" y="158826"/>
                  </a:moveTo>
                  <a:lnTo>
                    <a:pt x="11557" y="155498"/>
                  </a:lnTo>
                  <a:lnTo>
                    <a:pt x="6654" y="152158"/>
                  </a:lnTo>
                  <a:lnTo>
                    <a:pt x="3327" y="152793"/>
                  </a:lnTo>
                  <a:lnTo>
                    <a:pt x="1663" y="155244"/>
                  </a:lnTo>
                  <a:lnTo>
                    <a:pt x="0" y="157695"/>
                  </a:lnTo>
                  <a:lnTo>
                    <a:pt x="635" y="161023"/>
                  </a:lnTo>
                  <a:lnTo>
                    <a:pt x="5524" y="164350"/>
                  </a:lnTo>
                  <a:lnTo>
                    <a:pt x="8864" y="163715"/>
                  </a:lnTo>
                  <a:lnTo>
                    <a:pt x="12192" y="158826"/>
                  </a:lnTo>
                  <a:close/>
                  <a:moveTo>
                    <a:pt x="33248" y="127876"/>
                  </a:moveTo>
                  <a:lnTo>
                    <a:pt x="32613" y="124548"/>
                  </a:lnTo>
                  <a:lnTo>
                    <a:pt x="27711" y="121208"/>
                  </a:lnTo>
                  <a:lnTo>
                    <a:pt x="24384" y="121843"/>
                  </a:lnTo>
                  <a:lnTo>
                    <a:pt x="22720" y="124294"/>
                  </a:lnTo>
                  <a:lnTo>
                    <a:pt x="21056" y="126746"/>
                  </a:lnTo>
                  <a:lnTo>
                    <a:pt x="21691" y="130073"/>
                  </a:lnTo>
                  <a:lnTo>
                    <a:pt x="26581" y="133400"/>
                  </a:lnTo>
                  <a:lnTo>
                    <a:pt x="29921" y="132765"/>
                  </a:lnTo>
                  <a:lnTo>
                    <a:pt x="33248" y="127876"/>
                  </a:lnTo>
                  <a:close/>
                  <a:moveTo>
                    <a:pt x="45923" y="154406"/>
                  </a:moveTo>
                  <a:lnTo>
                    <a:pt x="45288" y="151079"/>
                  </a:lnTo>
                  <a:lnTo>
                    <a:pt x="40386" y="147739"/>
                  </a:lnTo>
                  <a:lnTo>
                    <a:pt x="37058" y="148374"/>
                  </a:lnTo>
                  <a:lnTo>
                    <a:pt x="35394" y="150825"/>
                  </a:lnTo>
                  <a:lnTo>
                    <a:pt x="33731" y="153276"/>
                  </a:lnTo>
                  <a:lnTo>
                    <a:pt x="34366" y="156603"/>
                  </a:lnTo>
                  <a:lnTo>
                    <a:pt x="39255" y="159931"/>
                  </a:lnTo>
                  <a:lnTo>
                    <a:pt x="42595" y="159296"/>
                  </a:lnTo>
                  <a:lnTo>
                    <a:pt x="45923" y="154406"/>
                  </a:lnTo>
                  <a:close/>
                  <a:moveTo>
                    <a:pt x="58166" y="126898"/>
                  </a:moveTo>
                  <a:lnTo>
                    <a:pt x="57531" y="123571"/>
                  </a:lnTo>
                  <a:lnTo>
                    <a:pt x="52628" y="120230"/>
                  </a:lnTo>
                  <a:lnTo>
                    <a:pt x="49301" y="120865"/>
                  </a:lnTo>
                  <a:lnTo>
                    <a:pt x="47637" y="123317"/>
                  </a:lnTo>
                  <a:lnTo>
                    <a:pt x="45974" y="125768"/>
                  </a:lnTo>
                  <a:lnTo>
                    <a:pt x="46609" y="129095"/>
                  </a:lnTo>
                  <a:lnTo>
                    <a:pt x="51498" y="132422"/>
                  </a:lnTo>
                  <a:lnTo>
                    <a:pt x="54838" y="131787"/>
                  </a:lnTo>
                  <a:lnTo>
                    <a:pt x="58166" y="126898"/>
                  </a:lnTo>
                  <a:close/>
                  <a:moveTo>
                    <a:pt x="67487" y="99034"/>
                  </a:moveTo>
                  <a:lnTo>
                    <a:pt x="66852" y="95707"/>
                  </a:lnTo>
                  <a:lnTo>
                    <a:pt x="61950" y="92367"/>
                  </a:lnTo>
                  <a:lnTo>
                    <a:pt x="58623" y="93002"/>
                  </a:lnTo>
                  <a:lnTo>
                    <a:pt x="56959" y="95453"/>
                  </a:lnTo>
                  <a:lnTo>
                    <a:pt x="55295" y="97904"/>
                  </a:lnTo>
                  <a:lnTo>
                    <a:pt x="55930" y="101231"/>
                  </a:lnTo>
                  <a:lnTo>
                    <a:pt x="60820" y="104559"/>
                  </a:lnTo>
                  <a:lnTo>
                    <a:pt x="64160" y="103924"/>
                  </a:lnTo>
                  <a:lnTo>
                    <a:pt x="67487" y="99034"/>
                  </a:lnTo>
                  <a:close/>
                  <a:moveTo>
                    <a:pt x="71018" y="186639"/>
                  </a:moveTo>
                  <a:lnTo>
                    <a:pt x="70383" y="183299"/>
                  </a:lnTo>
                  <a:lnTo>
                    <a:pt x="65481" y="179971"/>
                  </a:lnTo>
                  <a:lnTo>
                    <a:pt x="62153" y="180606"/>
                  </a:lnTo>
                  <a:lnTo>
                    <a:pt x="60490" y="183057"/>
                  </a:lnTo>
                  <a:lnTo>
                    <a:pt x="58826" y="185508"/>
                  </a:lnTo>
                  <a:lnTo>
                    <a:pt x="59461" y="188836"/>
                  </a:lnTo>
                  <a:lnTo>
                    <a:pt x="64350" y="192163"/>
                  </a:lnTo>
                  <a:lnTo>
                    <a:pt x="67691" y="191528"/>
                  </a:lnTo>
                  <a:lnTo>
                    <a:pt x="71018" y="186639"/>
                  </a:lnTo>
                  <a:close/>
                  <a:moveTo>
                    <a:pt x="82867" y="150177"/>
                  </a:moveTo>
                  <a:lnTo>
                    <a:pt x="82232" y="146850"/>
                  </a:lnTo>
                  <a:lnTo>
                    <a:pt x="77330" y="143510"/>
                  </a:lnTo>
                  <a:lnTo>
                    <a:pt x="74002" y="144145"/>
                  </a:lnTo>
                  <a:lnTo>
                    <a:pt x="72339" y="146596"/>
                  </a:lnTo>
                  <a:lnTo>
                    <a:pt x="70675" y="149047"/>
                  </a:lnTo>
                  <a:lnTo>
                    <a:pt x="71310" y="152374"/>
                  </a:lnTo>
                  <a:lnTo>
                    <a:pt x="76200" y="155702"/>
                  </a:lnTo>
                  <a:lnTo>
                    <a:pt x="79540" y="155067"/>
                  </a:lnTo>
                  <a:lnTo>
                    <a:pt x="82867" y="150177"/>
                  </a:lnTo>
                  <a:close/>
                  <a:moveTo>
                    <a:pt x="88544" y="68084"/>
                  </a:moveTo>
                  <a:lnTo>
                    <a:pt x="87909" y="64757"/>
                  </a:lnTo>
                  <a:lnTo>
                    <a:pt x="83007" y="61417"/>
                  </a:lnTo>
                  <a:lnTo>
                    <a:pt x="79679" y="62052"/>
                  </a:lnTo>
                  <a:lnTo>
                    <a:pt x="78016" y="64503"/>
                  </a:lnTo>
                  <a:lnTo>
                    <a:pt x="76352" y="66954"/>
                  </a:lnTo>
                  <a:lnTo>
                    <a:pt x="76987" y="70281"/>
                  </a:lnTo>
                  <a:lnTo>
                    <a:pt x="81876" y="73609"/>
                  </a:lnTo>
                  <a:lnTo>
                    <a:pt x="85217" y="72974"/>
                  </a:lnTo>
                  <a:lnTo>
                    <a:pt x="88544" y="68084"/>
                  </a:lnTo>
                  <a:close/>
                  <a:moveTo>
                    <a:pt x="88988" y="122135"/>
                  </a:moveTo>
                  <a:lnTo>
                    <a:pt x="88353" y="118795"/>
                  </a:lnTo>
                  <a:lnTo>
                    <a:pt x="83451" y="115468"/>
                  </a:lnTo>
                  <a:lnTo>
                    <a:pt x="80124" y="116103"/>
                  </a:lnTo>
                  <a:lnTo>
                    <a:pt x="78460" y="118554"/>
                  </a:lnTo>
                  <a:lnTo>
                    <a:pt x="76796" y="121005"/>
                  </a:lnTo>
                  <a:lnTo>
                    <a:pt x="77431" y="124333"/>
                  </a:lnTo>
                  <a:lnTo>
                    <a:pt x="82321" y="127660"/>
                  </a:lnTo>
                  <a:lnTo>
                    <a:pt x="85661" y="127025"/>
                  </a:lnTo>
                  <a:lnTo>
                    <a:pt x="88988" y="122135"/>
                  </a:lnTo>
                  <a:close/>
                  <a:moveTo>
                    <a:pt x="90982" y="214426"/>
                  </a:moveTo>
                  <a:lnTo>
                    <a:pt x="90347" y="211099"/>
                  </a:lnTo>
                  <a:lnTo>
                    <a:pt x="85445" y="207759"/>
                  </a:lnTo>
                  <a:lnTo>
                    <a:pt x="82118" y="208394"/>
                  </a:lnTo>
                  <a:lnTo>
                    <a:pt x="80454" y="210845"/>
                  </a:lnTo>
                  <a:lnTo>
                    <a:pt x="78790" y="213296"/>
                  </a:lnTo>
                  <a:lnTo>
                    <a:pt x="79425" y="216623"/>
                  </a:lnTo>
                  <a:lnTo>
                    <a:pt x="84315" y="219951"/>
                  </a:lnTo>
                  <a:lnTo>
                    <a:pt x="87655" y="219316"/>
                  </a:lnTo>
                  <a:lnTo>
                    <a:pt x="90982" y="214426"/>
                  </a:lnTo>
                  <a:close/>
                  <a:moveTo>
                    <a:pt x="99733" y="182537"/>
                  </a:moveTo>
                  <a:lnTo>
                    <a:pt x="99098" y="179209"/>
                  </a:lnTo>
                  <a:lnTo>
                    <a:pt x="94195" y="175869"/>
                  </a:lnTo>
                  <a:lnTo>
                    <a:pt x="90868" y="176504"/>
                  </a:lnTo>
                  <a:lnTo>
                    <a:pt x="89204" y="178955"/>
                  </a:lnTo>
                  <a:lnTo>
                    <a:pt x="87706" y="181165"/>
                  </a:lnTo>
                  <a:lnTo>
                    <a:pt x="87515" y="178968"/>
                  </a:lnTo>
                  <a:lnTo>
                    <a:pt x="84912" y="176796"/>
                  </a:lnTo>
                  <a:lnTo>
                    <a:pt x="79019" y="177330"/>
                  </a:lnTo>
                  <a:lnTo>
                    <a:pt x="76847" y="179933"/>
                  </a:lnTo>
                  <a:lnTo>
                    <a:pt x="77381" y="185826"/>
                  </a:lnTo>
                  <a:lnTo>
                    <a:pt x="79984" y="187998"/>
                  </a:lnTo>
                  <a:lnTo>
                    <a:pt x="82931" y="187731"/>
                  </a:lnTo>
                  <a:lnTo>
                    <a:pt x="85877" y="187464"/>
                  </a:lnTo>
                  <a:lnTo>
                    <a:pt x="88049" y="184861"/>
                  </a:lnTo>
                  <a:lnTo>
                    <a:pt x="87909" y="183362"/>
                  </a:lnTo>
                  <a:lnTo>
                    <a:pt x="88176" y="184734"/>
                  </a:lnTo>
                  <a:lnTo>
                    <a:pt x="93065" y="188061"/>
                  </a:lnTo>
                  <a:lnTo>
                    <a:pt x="96405" y="187426"/>
                  </a:lnTo>
                  <a:lnTo>
                    <a:pt x="99733" y="182537"/>
                  </a:lnTo>
                  <a:close/>
                  <a:moveTo>
                    <a:pt x="105257" y="105295"/>
                  </a:moveTo>
                  <a:lnTo>
                    <a:pt x="104724" y="99402"/>
                  </a:lnTo>
                  <a:lnTo>
                    <a:pt x="102120" y="97231"/>
                  </a:lnTo>
                  <a:lnTo>
                    <a:pt x="99250" y="97497"/>
                  </a:lnTo>
                  <a:lnTo>
                    <a:pt x="101219" y="94615"/>
                  </a:lnTo>
                  <a:lnTo>
                    <a:pt x="100584" y="91287"/>
                  </a:lnTo>
                  <a:lnTo>
                    <a:pt x="95681" y="87947"/>
                  </a:lnTo>
                  <a:lnTo>
                    <a:pt x="92354" y="88582"/>
                  </a:lnTo>
                  <a:lnTo>
                    <a:pt x="90690" y="91033"/>
                  </a:lnTo>
                  <a:lnTo>
                    <a:pt x="89027" y="93484"/>
                  </a:lnTo>
                  <a:lnTo>
                    <a:pt x="89662" y="96812"/>
                  </a:lnTo>
                  <a:lnTo>
                    <a:pt x="94348" y="100012"/>
                  </a:lnTo>
                  <a:lnTo>
                    <a:pt x="94056" y="100368"/>
                  </a:lnTo>
                  <a:lnTo>
                    <a:pt x="94589" y="106260"/>
                  </a:lnTo>
                  <a:lnTo>
                    <a:pt x="97193" y="108432"/>
                  </a:lnTo>
                  <a:lnTo>
                    <a:pt x="100139" y="108165"/>
                  </a:lnTo>
                  <a:lnTo>
                    <a:pt x="103085" y="107899"/>
                  </a:lnTo>
                  <a:lnTo>
                    <a:pt x="105257" y="105295"/>
                  </a:lnTo>
                  <a:close/>
                  <a:moveTo>
                    <a:pt x="106540" y="270624"/>
                  </a:moveTo>
                  <a:lnTo>
                    <a:pt x="106006" y="264731"/>
                  </a:lnTo>
                  <a:lnTo>
                    <a:pt x="103403" y="262559"/>
                  </a:lnTo>
                  <a:lnTo>
                    <a:pt x="97510" y="263093"/>
                  </a:lnTo>
                  <a:lnTo>
                    <a:pt x="95338" y="265696"/>
                  </a:lnTo>
                  <a:lnTo>
                    <a:pt x="95872" y="271589"/>
                  </a:lnTo>
                  <a:lnTo>
                    <a:pt x="98475" y="273761"/>
                  </a:lnTo>
                  <a:lnTo>
                    <a:pt x="101422" y="273494"/>
                  </a:lnTo>
                  <a:lnTo>
                    <a:pt x="104368" y="273227"/>
                  </a:lnTo>
                  <a:lnTo>
                    <a:pt x="106540" y="270624"/>
                  </a:lnTo>
                  <a:close/>
                  <a:moveTo>
                    <a:pt x="113461" y="67094"/>
                  </a:moveTo>
                  <a:lnTo>
                    <a:pt x="112826" y="63766"/>
                  </a:lnTo>
                  <a:lnTo>
                    <a:pt x="107924" y="60426"/>
                  </a:lnTo>
                  <a:lnTo>
                    <a:pt x="104597" y="61061"/>
                  </a:lnTo>
                  <a:lnTo>
                    <a:pt x="102933" y="63512"/>
                  </a:lnTo>
                  <a:lnTo>
                    <a:pt x="101269" y="65963"/>
                  </a:lnTo>
                  <a:lnTo>
                    <a:pt x="101904" y="69291"/>
                  </a:lnTo>
                  <a:lnTo>
                    <a:pt x="106794" y="72618"/>
                  </a:lnTo>
                  <a:lnTo>
                    <a:pt x="110134" y="71983"/>
                  </a:lnTo>
                  <a:lnTo>
                    <a:pt x="113461" y="67094"/>
                  </a:lnTo>
                  <a:close/>
                  <a:moveTo>
                    <a:pt x="120777" y="151587"/>
                  </a:moveTo>
                  <a:lnTo>
                    <a:pt x="120142" y="148259"/>
                  </a:lnTo>
                  <a:lnTo>
                    <a:pt x="115239" y="144919"/>
                  </a:lnTo>
                  <a:lnTo>
                    <a:pt x="111912" y="145554"/>
                  </a:lnTo>
                  <a:lnTo>
                    <a:pt x="110248" y="148005"/>
                  </a:lnTo>
                  <a:lnTo>
                    <a:pt x="109524" y="149072"/>
                  </a:lnTo>
                  <a:lnTo>
                    <a:pt x="106248" y="149364"/>
                  </a:lnTo>
                  <a:lnTo>
                    <a:pt x="104076" y="151968"/>
                  </a:lnTo>
                  <a:lnTo>
                    <a:pt x="104609" y="157861"/>
                  </a:lnTo>
                  <a:lnTo>
                    <a:pt x="107213" y="160032"/>
                  </a:lnTo>
                  <a:lnTo>
                    <a:pt x="110159" y="159766"/>
                  </a:lnTo>
                  <a:lnTo>
                    <a:pt x="113106" y="159499"/>
                  </a:lnTo>
                  <a:lnTo>
                    <a:pt x="115277" y="156895"/>
                  </a:lnTo>
                  <a:lnTo>
                    <a:pt x="117449" y="156476"/>
                  </a:lnTo>
                  <a:lnTo>
                    <a:pt x="120777" y="151587"/>
                  </a:lnTo>
                  <a:close/>
                  <a:moveTo>
                    <a:pt x="126314" y="126834"/>
                  </a:moveTo>
                  <a:lnTo>
                    <a:pt x="125679" y="123507"/>
                  </a:lnTo>
                  <a:lnTo>
                    <a:pt x="120777" y="120167"/>
                  </a:lnTo>
                  <a:lnTo>
                    <a:pt x="117449" y="120802"/>
                  </a:lnTo>
                  <a:lnTo>
                    <a:pt x="115785" y="123253"/>
                  </a:lnTo>
                  <a:lnTo>
                    <a:pt x="114122" y="125704"/>
                  </a:lnTo>
                  <a:lnTo>
                    <a:pt x="114757" y="129032"/>
                  </a:lnTo>
                  <a:lnTo>
                    <a:pt x="119646" y="132359"/>
                  </a:lnTo>
                  <a:lnTo>
                    <a:pt x="122986" y="131724"/>
                  </a:lnTo>
                  <a:lnTo>
                    <a:pt x="126314" y="126834"/>
                  </a:lnTo>
                  <a:close/>
                  <a:moveTo>
                    <a:pt x="127355" y="231101"/>
                  </a:moveTo>
                  <a:lnTo>
                    <a:pt x="126822" y="225209"/>
                  </a:lnTo>
                  <a:lnTo>
                    <a:pt x="124218" y="223037"/>
                  </a:lnTo>
                  <a:lnTo>
                    <a:pt x="118325" y="223570"/>
                  </a:lnTo>
                  <a:lnTo>
                    <a:pt x="116154" y="226174"/>
                  </a:lnTo>
                  <a:lnTo>
                    <a:pt x="116687" y="232067"/>
                  </a:lnTo>
                  <a:lnTo>
                    <a:pt x="119291" y="234238"/>
                  </a:lnTo>
                  <a:lnTo>
                    <a:pt x="122237" y="233972"/>
                  </a:lnTo>
                  <a:lnTo>
                    <a:pt x="125183" y="233705"/>
                  </a:lnTo>
                  <a:lnTo>
                    <a:pt x="127355" y="231101"/>
                  </a:lnTo>
                  <a:close/>
                  <a:moveTo>
                    <a:pt x="129044" y="204050"/>
                  </a:moveTo>
                  <a:lnTo>
                    <a:pt x="128511" y="198158"/>
                  </a:lnTo>
                  <a:lnTo>
                    <a:pt x="125907" y="195986"/>
                  </a:lnTo>
                  <a:lnTo>
                    <a:pt x="120015" y="196519"/>
                  </a:lnTo>
                  <a:lnTo>
                    <a:pt x="117843" y="199123"/>
                  </a:lnTo>
                  <a:lnTo>
                    <a:pt x="118376" y="205016"/>
                  </a:lnTo>
                  <a:lnTo>
                    <a:pt x="120980" y="207187"/>
                  </a:lnTo>
                  <a:lnTo>
                    <a:pt x="123926" y="206921"/>
                  </a:lnTo>
                  <a:lnTo>
                    <a:pt x="126873" y="206654"/>
                  </a:lnTo>
                  <a:lnTo>
                    <a:pt x="129044" y="204050"/>
                  </a:lnTo>
                  <a:close/>
                  <a:moveTo>
                    <a:pt x="137960" y="10731"/>
                  </a:moveTo>
                  <a:lnTo>
                    <a:pt x="133184" y="0"/>
                  </a:lnTo>
                  <a:lnTo>
                    <a:pt x="130111" y="4508"/>
                  </a:lnTo>
                  <a:lnTo>
                    <a:pt x="130746" y="7835"/>
                  </a:lnTo>
                  <a:lnTo>
                    <a:pt x="135636" y="11163"/>
                  </a:lnTo>
                  <a:lnTo>
                    <a:pt x="137960" y="10731"/>
                  </a:lnTo>
                  <a:close/>
                  <a:moveTo>
                    <a:pt x="138163" y="90373"/>
                  </a:moveTo>
                  <a:lnTo>
                    <a:pt x="137528" y="87045"/>
                  </a:lnTo>
                  <a:lnTo>
                    <a:pt x="132626" y="83705"/>
                  </a:lnTo>
                  <a:lnTo>
                    <a:pt x="129298" y="84340"/>
                  </a:lnTo>
                  <a:lnTo>
                    <a:pt x="127635" y="86791"/>
                  </a:lnTo>
                  <a:lnTo>
                    <a:pt x="125971" y="89242"/>
                  </a:lnTo>
                  <a:lnTo>
                    <a:pt x="126606" y="92570"/>
                  </a:lnTo>
                  <a:lnTo>
                    <a:pt x="131495" y="95897"/>
                  </a:lnTo>
                  <a:lnTo>
                    <a:pt x="134835" y="95262"/>
                  </a:lnTo>
                  <a:lnTo>
                    <a:pt x="138163" y="90373"/>
                  </a:lnTo>
                  <a:close/>
                  <a:moveTo>
                    <a:pt x="140106" y="180162"/>
                  </a:moveTo>
                  <a:lnTo>
                    <a:pt x="139573" y="174269"/>
                  </a:lnTo>
                  <a:lnTo>
                    <a:pt x="136969" y="172097"/>
                  </a:lnTo>
                  <a:lnTo>
                    <a:pt x="131076" y="172631"/>
                  </a:lnTo>
                  <a:lnTo>
                    <a:pt x="130556" y="173253"/>
                  </a:lnTo>
                  <a:lnTo>
                    <a:pt x="127927" y="171450"/>
                  </a:lnTo>
                  <a:lnTo>
                    <a:pt x="124599" y="172085"/>
                  </a:lnTo>
                  <a:lnTo>
                    <a:pt x="122936" y="174536"/>
                  </a:lnTo>
                  <a:lnTo>
                    <a:pt x="121272" y="176987"/>
                  </a:lnTo>
                  <a:lnTo>
                    <a:pt x="121907" y="180314"/>
                  </a:lnTo>
                  <a:lnTo>
                    <a:pt x="126796" y="183642"/>
                  </a:lnTo>
                  <a:lnTo>
                    <a:pt x="130136" y="183007"/>
                  </a:lnTo>
                  <a:lnTo>
                    <a:pt x="130695" y="182181"/>
                  </a:lnTo>
                  <a:lnTo>
                    <a:pt x="132041" y="183299"/>
                  </a:lnTo>
                  <a:lnTo>
                    <a:pt x="134988" y="183032"/>
                  </a:lnTo>
                  <a:lnTo>
                    <a:pt x="137934" y="182765"/>
                  </a:lnTo>
                  <a:lnTo>
                    <a:pt x="140106" y="180162"/>
                  </a:lnTo>
                  <a:close/>
                  <a:moveTo>
                    <a:pt x="141592" y="283603"/>
                  </a:moveTo>
                  <a:lnTo>
                    <a:pt x="141058" y="277710"/>
                  </a:lnTo>
                  <a:lnTo>
                    <a:pt x="138455" y="275539"/>
                  </a:lnTo>
                  <a:lnTo>
                    <a:pt x="132562" y="276072"/>
                  </a:lnTo>
                  <a:lnTo>
                    <a:pt x="130390" y="278676"/>
                  </a:lnTo>
                  <a:lnTo>
                    <a:pt x="130924" y="284568"/>
                  </a:lnTo>
                  <a:lnTo>
                    <a:pt x="133527" y="286740"/>
                  </a:lnTo>
                  <a:lnTo>
                    <a:pt x="136474" y="286473"/>
                  </a:lnTo>
                  <a:lnTo>
                    <a:pt x="139420" y="286207"/>
                  </a:lnTo>
                  <a:lnTo>
                    <a:pt x="141592" y="283603"/>
                  </a:lnTo>
                  <a:close/>
                  <a:moveTo>
                    <a:pt x="145707" y="150596"/>
                  </a:moveTo>
                  <a:lnTo>
                    <a:pt x="145072" y="147256"/>
                  </a:lnTo>
                  <a:lnTo>
                    <a:pt x="144106" y="146608"/>
                  </a:lnTo>
                  <a:lnTo>
                    <a:pt x="143789" y="143002"/>
                  </a:lnTo>
                  <a:lnTo>
                    <a:pt x="141185" y="140830"/>
                  </a:lnTo>
                  <a:lnTo>
                    <a:pt x="135293" y="141363"/>
                  </a:lnTo>
                  <a:lnTo>
                    <a:pt x="133121" y="143967"/>
                  </a:lnTo>
                  <a:lnTo>
                    <a:pt x="133604" y="149339"/>
                  </a:lnTo>
                  <a:lnTo>
                    <a:pt x="133515" y="149466"/>
                  </a:lnTo>
                  <a:lnTo>
                    <a:pt x="134150" y="152793"/>
                  </a:lnTo>
                  <a:lnTo>
                    <a:pt x="139039" y="156121"/>
                  </a:lnTo>
                  <a:lnTo>
                    <a:pt x="142379" y="155486"/>
                  </a:lnTo>
                  <a:lnTo>
                    <a:pt x="145707" y="150596"/>
                  </a:lnTo>
                  <a:close/>
                  <a:moveTo>
                    <a:pt x="149174" y="112280"/>
                  </a:moveTo>
                  <a:lnTo>
                    <a:pt x="148539" y="108953"/>
                  </a:lnTo>
                  <a:lnTo>
                    <a:pt x="143637" y="105613"/>
                  </a:lnTo>
                  <a:lnTo>
                    <a:pt x="140309" y="106248"/>
                  </a:lnTo>
                  <a:lnTo>
                    <a:pt x="138645" y="108699"/>
                  </a:lnTo>
                  <a:lnTo>
                    <a:pt x="136982" y="111150"/>
                  </a:lnTo>
                  <a:lnTo>
                    <a:pt x="137617" y="114477"/>
                  </a:lnTo>
                  <a:lnTo>
                    <a:pt x="142506" y="117805"/>
                  </a:lnTo>
                  <a:lnTo>
                    <a:pt x="145846" y="117170"/>
                  </a:lnTo>
                  <a:lnTo>
                    <a:pt x="149174" y="112280"/>
                  </a:lnTo>
                  <a:close/>
                  <a:moveTo>
                    <a:pt x="149847" y="37414"/>
                  </a:moveTo>
                  <a:lnTo>
                    <a:pt x="145338" y="27292"/>
                  </a:lnTo>
                  <a:lnTo>
                    <a:pt x="142798" y="31038"/>
                  </a:lnTo>
                  <a:lnTo>
                    <a:pt x="143433" y="34366"/>
                  </a:lnTo>
                  <a:lnTo>
                    <a:pt x="148323" y="37693"/>
                  </a:lnTo>
                  <a:lnTo>
                    <a:pt x="149847" y="37414"/>
                  </a:lnTo>
                  <a:close/>
                  <a:moveTo>
                    <a:pt x="154063" y="256971"/>
                  </a:moveTo>
                  <a:lnTo>
                    <a:pt x="153530" y="251079"/>
                  </a:lnTo>
                  <a:lnTo>
                    <a:pt x="150926" y="248907"/>
                  </a:lnTo>
                  <a:lnTo>
                    <a:pt x="145034" y="249440"/>
                  </a:lnTo>
                  <a:lnTo>
                    <a:pt x="142862" y="252044"/>
                  </a:lnTo>
                  <a:lnTo>
                    <a:pt x="143395" y="257937"/>
                  </a:lnTo>
                  <a:lnTo>
                    <a:pt x="145999" y="260108"/>
                  </a:lnTo>
                  <a:lnTo>
                    <a:pt x="148945" y="259842"/>
                  </a:lnTo>
                  <a:lnTo>
                    <a:pt x="151892" y="259575"/>
                  </a:lnTo>
                  <a:lnTo>
                    <a:pt x="154063" y="256971"/>
                  </a:lnTo>
                  <a:close/>
                  <a:moveTo>
                    <a:pt x="157441" y="95211"/>
                  </a:moveTo>
                  <a:lnTo>
                    <a:pt x="156908" y="89319"/>
                  </a:lnTo>
                  <a:lnTo>
                    <a:pt x="154305" y="87147"/>
                  </a:lnTo>
                  <a:lnTo>
                    <a:pt x="148412" y="87680"/>
                  </a:lnTo>
                  <a:lnTo>
                    <a:pt x="146240" y="90284"/>
                  </a:lnTo>
                  <a:lnTo>
                    <a:pt x="146773" y="96177"/>
                  </a:lnTo>
                  <a:lnTo>
                    <a:pt x="149377" y="98348"/>
                  </a:lnTo>
                  <a:lnTo>
                    <a:pt x="152323" y="98082"/>
                  </a:lnTo>
                  <a:lnTo>
                    <a:pt x="155270" y="97815"/>
                  </a:lnTo>
                  <a:lnTo>
                    <a:pt x="157441" y="95211"/>
                  </a:lnTo>
                  <a:close/>
                  <a:moveTo>
                    <a:pt x="163055" y="217131"/>
                  </a:moveTo>
                  <a:lnTo>
                    <a:pt x="162521" y="211239"/>
                  </a:lnTo>
                  <a:lnTo>
                    <a:pt x="159918" y="209067"/>
                  </a:lnTo>
                  <a:lnTo>
                    <a:pt x="154025" y="209600"/>
                  </a:lnTo>
                  <a:lnTo>
                    <a:pt x="151879" y="212178"/>
                  </a:lnTo>
                  <a:lnTo>
                    <a:pt x="148704" y="210007"/>
                  </a:lnTo>
                  <a:lnTo>
                    <a:pt x="145376" y="210642"/>
                  </a:lnTo>
                  <a:lnTo>
                    <a:pt x="143713" y="213093"/>
                  </a:lnTo>
                  <a:lnTo>
                    <a:pt x="142049" y="215544"/>
                  </a:lnTo>
                  <a:lnTo>
                    <a:pt x="142684" y="218871"/>
                  </a:lnTo>
                  <a:lnTo>
                    <a:pt x="147574" y="222199"/>
                  </a:lnTo>
                  <a:lnTo>
                    <a:pt x="150914" y="221564"/>
                  </a:lnTo>
                  <a:lnTo>
                    <a:pt x="152946" y="218579"/>
                  </a:lnTo>
                  <a:lnTo>
                    <a:pt x="154990" y="220268"/>
                  </a:lnTo>
                  <a:lnTo>
                    <a:pt x="157937" y="220002"/>
                  </a:lnTo>
                  <a:lnTo>
                    <a:pt x="160883" y="219735"/>
                  </a:lnTo>
                  <a:lnTo>
                    <a:pt x="163055" y="217131"/>
                  </a:lnTo>
                  <a:close/>
                  <a:moveTo>
                    <a:pt x="165811" y="195364"/>
                  </a:moveTo>
                  <a:lnTo>
                    <a:pt x="165277" y="189471"/>
                  </a:lnTo>
                  <a:lnTo>
                    <a:pt x="162674" y="187299"/>
                  </a:lnTo>
                  <a:lnTo>
                    <a:pt x="156781" y="187833"/>
                  </a:lnTo>
                  <a:lnTo>
                    <a:pt x="154609" y="190436"/>
                  </a:lnTo>
                  <a:lnTo>
                    <a:pt x="155143" y="196329"/>
                  </a:lnTo>
                  <a:lnTo>
                    <a:pt x="157746" y="198501"/>
                  </a:lnTo>
                  <a:lnTo>
                    <a:pt x="160693" y="198234"/>
                  </a:lnTo>
                  <a:lnTo>
                    <a:pt x="163639" y="197967"/>
                  </a:lnTo>
                  <a:lnTo>
                    <a:pt x="165811" y="195364"/>
                  </a:lnTo>
                  <a:close/>
                  <a:moveTo>
                    <a:pt x="166255" y="312267"/>
                  </a:moveTo>
                  <a:lnTo>
                    <a:pt x="165722" y="306374"/>
                  </a:lnTo>
                  <a:lnTo>
                    <a:pt x="163118" y="304203"/>
                  </a:lnTo>
                  <a:lnTo>
                    <a:pt x="157226" y="304736"/>
                  </a:lnTo>
                  <a:lnTo>
                    <a:pt x="155054" y="307340"/>
                  </a:lnTo>
                  <a:lnTo>
                    <a:pt x="155587" y="313232"/>
                  </a:lnTo>
                  <a:lnTo>
                    <a:pt x="158191" y="315404"/>
                  </a:lnTo>
                  <a:lnTo>
                    <a:pt x="161137" y="315137"/>
                  </a:lnTo>
                  <a:lnTo>
                    <a:pt x="164084" y="314871"/>
                  </a:lnTo>
                  <a:lnTo>
                    <a:pt x="166255" y="312267"/>
                  </a:lnTo>
                  <a:close/>
                  <a:moveTo>
                    <a:pt x="168148" y="161505"/>
                  </a:moveTo>
                  <a:lnTo>
                    <a:pt x="167614" y="155613"/>
                  </a:lnTo>
                  <a:lnTo>
                    <a:pt x="165011" y="153441"/>
                  </a:lnTo>
                  <a:lnTo>
                    <a:pt x="159118" y="153974"/>
                  </a:lnTo>
                  <a:lnTo>
                    <a:pt x="156946" y="156578"/>
                  </a:lnTo>
                  <a:lnTo>
                    <a:pt x="157480" y="162471"/>
                  </a:lnTo>
                  <a:lnTo>
                    <a:pt x="160083" y="164642"/>
                  </a:lnTo>
                  <a:lnTo>
                    <a:pt x="163029" y="164376"/>
                  </a:lnTo>
                  <a:lnTo>
                    <a:pt x="165976" y="164109"/>
                  </a:lnTo>
                  <a:lnTo>
                    <a:pt x="168148" y="161505"/>
                  </a:lnTo>
                  <a:close/>
                  <a:moveTo>
                    <a:pt x="168884" y="361823"/>
                  </a:moveTo>
                  <a:lnTo>
                    <a:pt x="168351" y="355930"/>
                  </a:lnTo>
                  <a:lnTo>
                    <a:pt x="165747" y="353758"/>
                  </a:lnTo>
                  <a:lnTo>
                    <a:pt x="159854" y="354291"/>
                  </a:lnTo>
                  <a:lnTo>
                    <a:pt x="157683" y="356895"/>
                  </a:lnTo>
                  <a:lnTo>
                    <a:pt x="158216" y="362788"/>
                  </a:lnTo>
                  <a:lnTo>
                    <a:pt x="160820" y="364959"/>
                  </a:lnTo>
                  <a:lnTo>
                    <a:pt x="163766" y="364693"/>
                  </a:lnTo>
                  <a:lnTo>
                    <a:pt x="166712" y="364426"/>
                  </a:lnTo>
                  <a:lnTo>
                    <a:pt x="168884" y="361823"/>
                  </a:lnTo>
                  <a:close/>
                  <a:moveTo>
                    <a:pt x="170230" y="81330"/>
                  </a:moveTo>
                  <a:lnTo>
                    <a:pt x="169595" y="78003"/>
                  </a:lnTo>
                  <a:lnTo>
                    <a:pt x="164693" y="74663"/>
                  </a:lnTo>
                  <a:lnTo>
                    <a:pt x="161366" y="75298"/>
                  </a:lnTo>
                  <a:lnTo>
                    <a:pt x="159702" y="77749"/>
                  </a:lnTo>
                  <a:lnTo>
                    <a:pt x="158038" y="80200"/>
                  </a:lnTo>
                  <a:lnTo>
                    <a:pt x="158673" y="83527"/>
                  </a:lnTo>
                  <a:lnTo>
                    <a:pt x="163563" y="86855"/>
                  </a:lnTo>
                  <a:lnTo>
                    <a:pt x="166903" y="86220"/>
                  </a:lnTo>
                  <a:lnTo>
                    <a:pt x="170230" y="81330"/>
                  </a:lnTo>
                  <a:close/>
                  <a:moveTo>
                    <a:pt x="170395" y="173875"/>
                  </a:moveTo>
                  <a:lnTo>
                    <a:pt x="169760" y="170535"/>
                  </a:lnTo>
                  <a:lnTo>
                    <a:pt x="164858" y="167208"/>
                  </a:lnTo>
                  <a:lnTo>
                    <a:pt x="161531" y="167843"/>
                  </a:lnTo>
                  <a:lnTo>
                    <a:pt x="159867" y="170294"/>
                  </a:lnTo>
                  <a:lnTo>
                    <a:pt x="158203" y="172745"/>
                  </a:lnTo>
                  <a:lnTo>
                    <a:pt x="158838" y="176072"/>
                  </a:lnTo>
                  <a:lnTo>
                    <a:pt x="163728" y="179400"/>
                  </a:lnTo>
                  <a:lnTo>
                    <a:pt x="167068" y="178765"/>
                  </a:lnTo>
                  <a:lnTo>
                    <a:pt x="170395" y="173875"/>
                  </a:lnTo>
                  <a:close/>
                  <a:moveTo>
                    <a:pt x="174701" y="128651"/>
                  </a:moveTo>
                  <a:lnTo>
                    <a:pt x="174167" y="122758"/>
                  </a:lnTo>
                  <a:lnTo>
                    <a:pt x="171564" y="120586"/>
                  </a:lnTo>
                  <a:lnTo>
                    <a:pt x="165671" y="121119"/>
                  </a:lnTo>
                  <a:lnTo>
                    <a:pt x="163499" y="123723"/>
                  </a:lnTo>
                  <a:lnTo>
                    <a:pt x="163969" y="128943"/>
                  </a:lnTo>
                  <a:lnTo>
                    <a:pt x="161810" y="129349"/>
                  </a:lnTo>
                  <a:lnTo>
                    <a:pt x="160147" y="131800"/>
                  </a:lnTo>
                  <a:lnTo>
                    <a:pt x="158483" y="134251"/>
                  </a:lnTo>
                  <a:lnTo>
                    <a:pt x="159118" y="137579"/>
                  </a:lnTo>
                  <a:lnTo>
                    <a:pt x="164007" y="140906"/>
                  </a:lnTo>
                  <a:lnTo>
                    <a:pt x="167347" y="140271"/>
                  </a:lnTo>
                  <a:lnTo>
                    <a:pt x="170675" y="135382"/>
                  </a:lnTo>
                  <a:lnTo>
                    <a:pt x="170040" y="132054"/>
                  </a:lnTo>
                  <a:lnTo>
                    <a:pt x="169291" y="131559"/>
                  </a:lnTo>
                  <a:lnTo>
                    <a:pt x="169583" y="131521"/>
                  </a:lnTo>
                  <a:lnTo>
                    <a:pt x="172529" y="131254"/>
                  </a:lnTo>
                  <a:lnTo>
                    <a:pt x="174701" y="128651"/>
                  </a:lnTo>
                  <a:close/>
                  <a:moveTo>
                    <a:pt x="178879" y="280238"/>
                  </a:moveTo>
                  <a:lnTo>
                    <a:pt x="178346" y="274345"/>
                  </a:lnTo>
                  <a:lnTo>
                    <a:pt x="175742" y="272173"/>
                  </a:lnTo>
                  <a:lnTo>
                    <a:pt x="169849" y="272707"/>
                  </a:lnTo>
                  <a:lnTo>
                    <a:pt x="167678" y="275310"/>
                  </a:lnTo>
                  <a:lnTo>
                    <a:pt x="168211" y="281203"/>
                  </a:lnTo>
                  <a:lnTo>
                    <a:pt x="170815" y="283375"/>
                  </a:lnTo>
                  <a:lnTo>
                    <a:pt x="173761" y="283108"/>
                  </a:lnTo>
                  <a:lnTo>
                    <a:pt x="176707" y="282841"/>
                  </a:lnTo>
                  <a:lnTo>
                    <a:pt x="178879" y="280238"/>
                  </a:lnTo>
                  <a:close/>
                  <a:moveTo>
                    <a:pt x="182918" y="107861"/>
                  </a:moveTo>
                  <a:lnTo>
                    <a:pt x="182283" y="104533"/>
                  </a:lnTo>
                  <a:lnTo>
                    <a:pt x="177380" y="101193"/>
                  </a:lnTo>
                  <a:lnTo>
                    <a:pt x="174053" y="101828"/>
                  </a:lnTo>
                  <a:lnTo>
                    <a:pt x="172389" y="104279"/>
                  </a:lnTo>
                  <a:lnTo>
                    <a:pt x="170726" y="106730"/>
                  </a:lnTo>
                  <a:lnTo>
                    <a:pt x="171361" y="110058"/>
                  </a:lnTo>
                  <a:lnTo>
                    <a:pt x="176250" y="113385"/>
                  </a:lnTo>
                  <a:lnTo>
                    <a:pt x="179590" y="112750"/>
                  </a:lnTo>
                  <a:lnTo>
                    <a:pt x="182918" y="107861"/>
                  </a:lnTo>
                  <a:close/>
                  <a:moveTo>
                    <a:pt x="183095" y="248970"/>
                  </a:moveTo>
                  <a:lnTo>
                    <a:pt x="182562" y="243078"/>
                  </a:lnTo>
                  <a:lnTo>
                    <a:pt x="179959" y="240906"/>
                  </a:lnTo>
                  <a:lnTo>
                    <a:pt x="174066" y="241439"/>
                  </a:lnTo>
                  <a:lnTo>
                    <a:pt x="171894" y="244043"/>
                  </a:lnTo>
                  <a:lnTo>
                    <a:pt x="172427" y="249936"/>
                  </a:lnTo>
                  <a:lnTo>
                    <a:pt x="175031" y="252107"/>
                  </a:lnTo>
                  <a:lnTo>
                    <a:pt x="177977" y="251841"/>
                  </a:lnTo>
                  <a:lnTo>
                    <a:pt x="180924" y="251574"/>
                  </a:lnTo>
                  <a:lnTo>
                    <a:pt x="183095" y="248970"/>
                  </a:lnTo>
                  <a:close/>
                  <a:moveTo>
                    <a:pt x="186042" y="200926"/>
                  </a:moveTo>
                  <a:lnTo>
                    <a:pt x="185407" y="197599"/>
                  </a:lnTo>
                  <a:lnTo>
                    <a:pt x="180505" y="194259"/>
                  </a:lnTo>
                  <a:lnTo>
                    <a:pt x="177177" y="194894"/>
                  </a:lnTo>
                  <a:lnTo>
                    <a:pt x="175514" y="197345"/>
                  </a:lnTo>
                  <a:lnTo>
                    <a:pt x="173850" y="199796"/>
                  </a:lnTo>
                  <a:lnTo>
                    <a:pt x="174485" y="203123"/>
                  </a:lnTo>
                  <a:lnTo>
                    <a:pt x="178689" y="205994"/>
                  </a:lnTo>
                  <a:lnTo>
                    <a:pt x="173355" y="206476"/>
                  </a:lnTo>
                  <a:lnTo>
                    <a:pt x="171183" y="209080"/>
                  </a:lnTo>
                  <a:lnTo>
                    <a:pt x="171716" y="214972"/>
                  </a:lnTo>
                  <a:lnTo>
                    <a:pt x="174320" y="217144"/>
                  </a:lnTo>
                  <a:lnTo>
                    <a:pt x="177266" y="216877"/>
                  </a:lnTo>
                  <a:lnTo>
                    <a:pt x="180213" y="216611"/>
                  </a:lnTo>
                  <a:lnTo>
                    <a:pt x="182384" y="214007"/>
                  </a:lnTo>
                  <a:lnTo>
                    <a:pt x="181851" y="208114"/>
                  </a:lnTo>
                  <a:lnTo>
                    <a:pt x="179755" y="206387"/>
                  </a:lnTo>
                  <a:lnTo>
                    <a:pt x="182714" y="205816"/>
                  </a:lnTo>
                  <a:lnTo>
                    <a:pt x="186042" y="200926"/>
                  </a:lnTo>
                  <a:close/>
                  <a:moveTo>
                    <a:pt x="186791" y="97942"/>
                  </a:moveTo>
                  <a:lnTo>
                    <a:pt x="186702" y="96913"/>
                  </a:lnTo>
                  <a:lnTo>
                    <a:pt x="181889" y="90030"/>
                  </a:lnTo>
                  <a:lnTo>
                    <a:pt x="177761" y="90411"/>
                  </a:lnTo>
                  <a:lnTo>
                    <a:pt x="175590" y="93014"/>
                  </a:lnTo>
                  <a:lnTo>
                    <a:pt x="176123" y="98907"/>
                  </a:lnTo>
                  <a:lnTo>
                    <a:pt x="178727" y="101079"/>
                  </a:lnTo>
                  <a:lnTo>
                    <a:pt x="184619" y="100545"/>
                  </a:lnTo>
                  <a:lnTo>
                    <a:pt x="186791" y="97942"/>
                  </a:lnTo>
                  <a:close/>
                  <a:moveTo>
                    <a:pt x="194856" y="187363"/>
                  </a:moveTo>
                  <a:lnTo>
                    <a:pt x="194322" y="181470"/>
                  </a:lnTo>
                  <a:lnTo>
                    <a:pt x="191719" y="179298"/>
                  </a:lnTo>
                  <a:lnTo>
                    <a:pt x="185826" y="179832"/>
                  </a:lnTo>
                  <a:lnTo>
                    <a:pt x="183654" y="182435"/>
                  </a:lnTo>
                  <a:lnTo>
                    <a:pt x="184188" y="188328"/>
                  </a:lnTo>
                  <a:lnTo>
                    <a:pt x="186791" y="190500"/>
                  </a:lnTo>
                  <a:lnTo>
                    <a:pt x="189738" y="190233"/>
                  </a:lnTo>
                  <a:lnTo>
                    <a:pt x="192684" y="189966"/>
                  </a:lnTo>
                  <a:lnTo>
                    <a:pt x="194856" y="187363"/>
                  </a:lnTo>
                  <a:close/>
                  <a:moveTo>
                    <a:pt x="202145" y="118033"/>
                  </a:moveTo>
                  <a:lnTo>
                    <a:pt x="197383" y="112204"/>
                  </a:lnTo>
                  <a:lnTo>
                    <a:pt x="195122" y="108978"/>
                  </a:lnTo>
                  <a:lnTo>
                    <a:pt x="194335" y="109042"/>
                  </a:lnTo>
                  <a:lnTo>
                    <a:pt x="192163" y="111645"/>
                  </a:lnTo>
                  <a:lnTo>
                    <a:pt x="192697" y="117538"/>
                  </a:lnTo>
                  <a:lnTo>
                    <a:pt x="195300" y="119710"/>
                  </a:lnTo>
                  <a:lnTo>
                    <a:pt x="201193" y="119176"/>
                  </a:lnTo>
                  <a:lnTo>
                    <a:pt x="202145" y="118033"/>
                  </a:lnTo>
                  <a:close/>
                  <a:moveTo>
                    <a:pt x="207708" y="330047"/>
                  </a:moveTo>
                  <a:lnTo>
                    <a:pt x="207175" y="324154"/>
                  </a:lnTo>
                  <a:lnTo>
                    <a:pt x="204571" y="321983"/>
                  </a:lnTo>
                  <a:lnTo>
                    <a:pt x="198678" y="322516"/>
                  </a:lnTo>
                  <a:lnTo>
                    <a:pt x="196507" y="325120"/>
                  </a:lnTo>
                  <a:lnTo>
                    <a:pt x="197040" y="331012"/>
                  </a:lnTo>
                  <a:lnTo>
                    <a:pt x="199644" y="333184"/>
                  </a:lnTo>
                  <a:lnTo>
                    <a:pt x="202590" y="332917"/>
                  </a:lnTo>
                  <a:lnTo>
                    <a:pt x="205536" y="332651"/>
                  </a:lnTo>
                  <a:lnTo>
                    <a:pt x="207708" y="330047"/>
                  </a:lnTo>
                  <a:close/>
                  <a:moveTo>
                    <a:pt x="208000" y="140081"/>
                  </a:moveTo>
                  <a:lnTo>
                    <a:pt x="207365" y="136753"/>
                  </a:lnTo>
                  <a:lnTo>
                    <a:pt x="202463" y="133413"/>
                  </a:lnTo>
                  <a:lnTo>
                    <a:pt x="199136" y="134048"/>
                  </a:lnTo>
                  <a:lnTo>
                    <a:pt x="197472" y="136499"/>
                  </a:lnTo>
                  <a:lnTo>
                    <a:pt x="195808" y="138950"/>
                  </a:lnTo>
                  <a:lnTo>
                    <a:pt x="195986" y="139903"/>
                  </a:lnTo>
                  <a:lnTo>
                    <a:pt x="194818" y="140004"/>
                  </a:lnTo>
                  <a:lnTo>
                    <a:pt x="192646" y="142608"/>
                  </a:lnTo>
                  <a:lnTo>
                    <a:pt x="193179" y="148501"/>
                  </a:lnTo>
                  <a:lnTo>
                    <a:pt x="195783" y="150672"/>
                  </a:lnTo>
                  <a:lnTo>
                    <a:pt x="198729" y="150406"/>
                  </a:lnTo>
                  <a:lnTo>
                    <a:pt x="201676" y="150139"/>
                  </a:lnTo>
                  <a:lnTo>
                    <a:pt x="203847" y="147535"/>
                  </a:lnTo>
                  <a:lnTo>
                    <a:pt x="203631" y="145173"/>
                  </a:lnTo>
                  <a:lnTo>
                    <a:pt x="204673" y="144970"/>
                  </a:lnTo>
                  <a:lnTo>
                    <a:pt x="208000" y="140081"/>
                  </a:lnTo>
                  <a:close/>
                  <a:moveTo>
                    <a:pt x="209727" y="233057"/>
                  </a:moveTo>
                  <a:lnTo>
                    <a:pt x="209194" y="227164"/>
                  </a:lnTo>
                  <a:lnTo>
                    <a:pt x="206590" y="224993"/>
                  </a:lnTo>
                  <a:lnTo>
                    <a:pt x="200698" y="225526"/>
                  </a:lnTo>
                  <a:lnTo>
                    <a:pt x="198526" y="228130"/>
                  </a:lnTo>
                  <a:lnTo>
                    <a:pt x="199059" y="234022"/>
                  </a:lnTo>
                  <a:lnTo>
                    <a:pt x="201663" y="236194"/>
                  </a:lnTo>
                  <a:lnTo>
                    <a:pt x="204609" y="235927"/>
                  </a:lnTo>
                  <a:lnTo>
                    <a:pt x="207556" y="235661"/>
                  </a:lnTo>
                  <a:lnTo>
                    <a:pt x="209727" y="233057"/>
                  </a:lnTo>
                  <a:close/>
                  <a:moveTo>
                    <a:pt x="219671" y="210642"/>
                  </a:moveTo>
                  <a:lnTo>
                    <a:pt x="219138" y="204749"/>
                  </a:lnTo>
                  <a:lnTo>
                    <a:pt x="216535" y="202577"/>
                  </a:lnTo>
                  <a:lnTo>
                    <a:pt x="210642" y="203111"/>
                  </a:lnTo>
                  <a:lnTo>
                    <a:pt x="208470" y="205714"/>
                  </a:lnTo>
                  <a:lnTo>
                    <a:pt x="209003" y="211607"/>
                  </a:lnTo>
                  <a:lnTo>
                    <a:pt x="211607" y="213779"/>
                  </a:lnTo>
                  <a:lnTo>
                    <a:pt x="214553" y="213512"/>
                  </a:lnTo>
                  <a:lnTo>
                    <a:pt x="217500" y="213245"/>
                  </a:lnTo>
                  <a:lnTo>
                    <a:pt x="219671" y="210642"/>
                  </a:lnTo>
                  <a:close/>
                  <a:moveTo>
                    <a:pt x="221361" y="141465"/>
                  </a:moveTo>
                  <a:lnTo>
                    <a:pt x="220357" y="140246"/>
                  </a:lnTo>
                  <a:lnTo>
                    <a:pt x="220395" y="140665"/>
                  </a:lnTo>
                  <a:lnTo>
                    <a:pt x="221361" y="141465"/>
                  </a:lnTo>
                  <a:close/>
                  <a:moveTo>
                    <a:pt x="223888" y="179374"/>
                  </a:moveTo>
                  <a:lnTo>
                    <a:pt x="223354" y="173482"/>
                  </a:lnTo>
                  <a:lnTo>
                    <a:pt x="220751" y="171310"/>
                  </a:lnTo>
                  <a:lnTo>
                    <a:pt x="214858" y="171843"/>
                  </a:lnTo>
                  <a:lnTo>
                    <a:pt x="212686" y="174447"/>
                  </a:lnTo>
                  <a:lnTo>
                    <a:pt x="213220" y="180340"/>
                  </a:lnTo>
                  <a:lnTo>
                    <a:pt x="215823" y="182511"/>
                  </a:lnTo>
                  <a:lnTo>
                    <a:pt x="218770" y="182245"/>
                  </a:lnTo>
                  <a:lnTo>
                    <a:pt x="221716" y="181978"/>
                  </a:lnTo>
                  <a:lnTo>
                    <a:pt x="223888" y="179374"/>
                  </a:lnTo>
                  <a:close/>
                  <a:moveTo>
                    <a:pt x="234416" y="355904"/>
                  </a:moveTo>
                  <a:lnTo>
                    <a:pt x="233883" y="350012"/>
                  </a:lnTo>
                  <a:lnTo>
                    <a:pt x="231279" y="347840"/>
                  </a:lnTo>
                  <a:lnTo>
                    <a:pt x="225386" y="348373"/>
                  </a:lnTo>
                  <a:lnTo>
                    <a:pt x="223215" y="350977"/>
                  </a:lnTo>
                  <a:lnTo>
                    <a:pt x="223748" y="356870"/>
                  </a:lnTo>
                  <a:lnTo>
                    <a:pt x="226352" y="359041"/>
                  </a:lnTo>
                  <a:lnTo>
                    <a:pt x="229298" y="358775"/>
                  </a:lnTo>
                  <a:lnTo>
                    <a:pt x="232244" y="358508"/>
                  </a:lnTo>
                  <a:lnTo>
                    <a:pt x="234416" y="355904"/>
                  </a:lnTo>
                  <a:close/>
                  <a:moveTo>
                    <a:pt x="243420" y="316077"/>
                  </a:moveTo>
                  <a:lnTo>
                    <a:pt x="242887" y="310184"/>
                  </a:lnTo>
                  <a:lnTo>
                    <a:pt x="240284" y="308013"/>
                  </a:lnTo>
                  <a:lnTo>
                    <a:pt x="234391" y="308546"/>
                  </a:lnTo>
                  <a:lnTo>
                    <a:pt x="232219" y="311150"/>
                  </a:lnTo>
                  <a:lnTo>
                    <a:pt x="232752" y="317042"/>
                  </a:lnTo>
                  <a:lnTo>
                    <a:pt x="235356" y="319214"/>
                  </a:lnTo>
                  <a:lnTo>
                    <a:pt x="238302" y="318947"/>
                  </a:lnTo>
                  <a:lnTo>
                    <a:pt x="241249" y="318681"/>
                  </a:lnTo>
                  <a:lnTo>
                    <a:pt x="243420" y="316077"/>
                  </a:lnTo>
                  <a:close/>
                  <a:moveTo>
                    <a:pt x="245427" y="219075"/>
                  </a:moveTo>
                  <a:lnTo>
                    <a:pt x="244894" y="213182"/>
                  </a:lnTo>
                  <a:lnTo>
                    <a:pt x="242290" y="211010"/>
                  </a:lnTo>
                  <a:lnTo>
                    <a:pt x="236397" y="211543"/>
                  </a:lnTo>
                  <a:lnTo>
                    <a:pt x="234226" y="214147"/>
                  </a:lnTo>
                  <a:lnTo>
                    <a:pt x="234759" y="220040"/>
                  </a:lnTo>
                  <a:lnTo>
                    <a:pt x="237363" y="222211"/>
                  </a:lnTo>
                  <a:lnTo>
                    <a:pt x="240309" y="221945"/>
                  </a:lnTo>
                  <a:lnTo>
                    <a:pt x="243255" y="221678"/>
                  </a:lnTo>
                  <a:lnTo>
                    <a:pt x="245427" y="219075"/>
                  </a:lnTo>
                  <a:close/>
                  <a:moveTo>
                    <a:pt x="251498" y="189014"/>
                  </a:moveTo>
                  <a:lnTo>
                    <a:pt x="250964" y="183121"/>
                  </a:lnTo>
                  <a:lnTo>
                    <a:pt x="248361" y="180949"/>
                  </a:lnTo>
                  <a:lnTo>
                    <a:pt x="242468" y="181483"/>
                  </a:lnTo>
                  <a:lnTo>
                    <a:pt x="240296" y="184086"/>
                  </a:lnTo>
                  <a:lnTo>
                    <a:pt x="240830" y="189979"/>
                  </a:lnTo>
                  <a:lnTo>
                    <a:pt x="243433" y="192151"/>
                  </a:lnTo>
                  <a:lnTo>
                    <a:pt x="246380" y="191884"/>
                  </a:lnTo>
                  <a:lnTo>
                    <a:pt x="249326" y="191617"/>
                  </a:lnTo>
                  <a:lnTo>
                    <a:pt x="251498" y="189014"/>
                  </a:lnTo>
                  <a:close/>
                  <a:moveTo>
                    <a:pt x="261251" y="282194"/>
                  </a:moveTo>
                  <a:lnTo>
                    <a:pt x="260718" y="276301"/>
                  </a:lnTo>
                  <a:lnTo>
                    <a:pt x="258114" y="274129"/>
                  </a:lnTo>
                  <a:lnTo>
                    <a:pt x="252222" y="274662"/>
                  </a:lnTo>
                  <a:lnTo>
                    <a:pt x="250050" y="277266"/>
                  </a:lnTo>
                  <a:lnTo>
                    <a:pt x="250583" y="283159"/>
                  </a:lnTo>
                  <a:lnTo>
                    <a:pt x="253187" y="285330"/>
                  </a:lnTo>
                  <a:lnTo>
                    <a:pt x="256133" y="285064"/>
                  </a:lnTo>
                  <a:lnTo>
                    <a:pt x="259080" y="284797"/>
                  </a:lnTo>
                  <a:lnTo>
                    <a:pt x="261251" y="282194"/>
                  </a:lnTo>
                  <a:close/>
                  <a:moveTo>
                    <a:pt x="265468" y="250913"/>
                  </a:moveTo>
                  <a:lnTo>
                    <a:pt x="264934" y="245021"/>
                  </a:lnTo>
                  <a:lnTo>
                    <a:pt x="262331" y="242849"/>
                  </a:lnTo>
                  <a:lnTo>
                    <a:pt x="256438" y="243382"/>
                  </a:lnTo>
                  <a:lnTo>
                    <a:pt x="254266" y="245986"/>
                  </a:lnTo>
                  <a:lnTo>
                    <a:pt x="254800" y="251879"/>
                  </a:lnTo>
                  <a:lnTo>
                    <a:pt x="257403" y="254050"/>
                  </a:lnTo>
                  <a:lnTo>
                    <a:pt x="260350" y="253784"/>
                  </a:lnTo>
                  <a:lnTo>
                    <a:pt x="263296" y="253517"/>
                  </a:lnTo>
                  <a:lnTo>
                    <a:pt x="265468" y="250913"/>
                  </a:lnTo>
                  <a:close/>
                  <a:moveTo>
                    <a:pt x="268071" y="207657"/>
                  </a:moveTo>
                  <a:lnTo>
                    <a:pt x="267538" y="201764"/>
                  </a:lnTo>
                  <a:lnTo>
                    <a:pt x="264934" y="199593"/>
                  </a:lnTo>
                  <a:lnTo>
                    <a:pt x="259041" y="200126"/>
                  </a:lnTo>
                  <a:lnTo>
                    <a:pt x="256870" y="202730"/>
                  </a:lnTo>
                  <a:lnTo>
                    <a:pt x="257403" y="208622"/>
                  </a:lnTo>
                  <a:lnTo>
                    <a:pt x="260007" y="210794"/>
                  </a:lnTo>
                  <a:lnTo>
                    <a:pt x="262953" y="210527"/>
                  </a:lnTo>
                  <a:lnTo>
                    <a:pt x="265899" y="210261"/>
                  </a:lnTo>
                  <a:lnTo>
                    <a:pt x="268071" y="207657"/>
                  </a:lnTo>
                  <a:close/>
                  <a:moveTo>
                    <a:pt x="286969" y="312153"/>
                  </a:moveTo>
                  <a:lnTo>
                    <a:pt x="286435" y="306260"/>
                  </a:lnTo>
                  <a:lnTo>
                    <a:pt x="283832" y="304088"/>
                  </a:lnTo>
                  <a:lnTo>
                    <a:pt x="277939" y="304622"/>
                  </a:lnTo>
                  <a:lnTo>
                    <a:pt x="275767" y="307225"/>
                  </a:lnTo>
                  <a:lnTo>
                    <a:pt x="276301" y="313118"/>
                  </a:lnTo>
                  <a:lnTo>
                    <a:pt x="278904" y="315290"/>
                  </a:lnTo>
                  <a:lnTo>
                    <a:pt x="281851" y="315023"/>
                  </a:lnTo>
                  <a:lnTo>
                    <a:pt x="284797" y="314756"/>
                  </a:lnTo>
                  <a:lnTo>
                    <a:pt x="286969" y="312153"/>
                  </a:lnTo>
                  <a:close/>
                  <a:moveTo>
                    <a:pt x="288709" y="271716"/>
                  </a:moveTo>
                  <a:lnTo>
                    <a:pt x="288175" y="265823"/>
                  </a:lnTo>
                  <a:lnTo>
                    <a:pt x="285572" y="263652"/>
                  </a:lnTo>
                  <a:lnTo>
                    <a:pt x="279679" y="264185"/>
                  </a:lnTo>
                  <a:lnTo>
                    <a:pt x="277507" y="266788"/>
                  </a:lnTo>
                  <a:lnTo>
                    <a:pt x="278041" y="272681"/>
                  </a:lnTo>
                  <a:lnTo>
                    <a:pt x="280644" y="274853"/>
                  </a:lnTo>
                  <a:lnTo>
                    <a:pt x="283591" y="274586"/>
                  </a:lnTo>
                  <a:lnTo>
                    <a:pt x="286537" y="274320"/>
                  </a:lnTo>
                  <a:lnTo>
                    <a:pt x="288709" y="271716"/>
                  </a:lnTo>
                  <a:close/>
                  <a:moveTo>
                    <a:pt x="290461" y="350862"/>
                  </a:moveTo>
                  <a:lnTo>
                    <a:pt x="289928" y="344970"/>
                  </a:lnTo>
                  <a:lnTo>
                    <a:pt x="287324" y="342798"/>
                  </a:lnTo>
                  <a:lnTo>
                    <a:pt x="281432" y="343331"/>
                  </a:lnTo>
                  <a:lnTo>
                    <a:pt x="279260" y="345935"/>
                  </a:lnTo>
                  <a:lnTo>
                    <a:pt x="279793" y="351828"/>
                  </a:lnTo>
                  <a:lnTo>
                    <a:pt x="282397" y="353999"/>
                  </a:lnTo>
                  <a:lnTo>
                    <a:pt x="285343" y="353733"/>
                  </a:lnTo>
                  <a:lnTo>
                    <a:pt x="288290" y="353466"/>
                  </a:lnTo>
                  <a:lnTo>
                    <a:pt x="290461" y="350862"/>
                  </a:lnTo>
                  <a:close/>
                  <a:moveTo>
                    <a:pt x="291033" y="237858"/>
                  </a:moveTo>
                  <a:lnTo>
                    <a:pt x="290499" y="231965"/>
                  </a:lnTo>
                  <a:lnTo>
                    <a:pt x="287896" y="229793"/>
                  </a:lnTo>
                  <a:lnTo>
                    <a:pt x="282003" y="230327"/>
                  </a:lnTo>
                  <a:lnTo>
                    <a:pt x="279831" y="232930"/>
                  </a:lnTo>
                  <a:lnTo>
                    <a:pt x="280365" y="238823"/>
                  </a:lnTo>
                  <a:lnTo>
                    <a:pt x="282968" y="240995"/>
                  </a:lnTo>
                  <a:lnTo>
                    <a:pt x="285915" y="240728"/>
                  </a:lnTo>
                  <a:lnTo>
                    <a:pt x="288861" y="240461"/>
                  </a:lnTo>
                  <a:lnTo>
                    <a:pt x="291033" y="237858"/>
                  </a:lnTo>
                  <a:close/>
                  <a:moveTo>
                    <a:pt x="305269" y="290360"/>
                  </a:moveTo>
                  <a:lnTo>
                    <a:pt x="304736" y="284467"/>
                  </a:lnTo>
                  <a:lnTo>
                    <a:pt x="302133" y="282295"/>
                  </a:lnTo>
                  <a:lnTo>
                    <a:pt x="296240" y="282829"/>
                  </a:lnTo>
                  <a:lnTo>
                    <a:pt x="294068" y="285432"/>
                  </a:lnTo>
                  <a:lnTo>
                    <a:pt x="294601" y="291325"/>
                  </a:lnTo>
                  <a:lnTo>
                    <a:pt x="297205" y="293497"/>
                  </a:lnTo>
                  <a:lnTo>
                    <a:pt x="300151" y="293230"/>
                  </a:lnTo>
                  <a:lnTo>
                    <a:pt x="303098" y="292963"/>
                  </a:lnTo>
                  <a:lnTo>
                    <a:pt x="305269" y="290360"/>
                  </a:lnTo>
                  <a:close/>
                  <a:moveTo>
                    <a:pt x="317741" y="263728"/>
                  </a:moveTo>
                  <a:lnTo>
                    <a:pt x="317207" y="257835"/>
                  </a:lnTo>
                  <a:lnTo>
                    <a:pt x="314604" y="255663"/>
                  </a:lnTo>
                  <a:lnTo>
                    <a:pt x="308711" y="256197"/>
                  </a:lnTo>
                  <a:lnTo>
                    <a:pt x="306539" y="258800"/>
                  </a:lnTo>
                  <a:lnTo>
                    <a:pt x="307073" y="264693"/>
                  </a:lnTo>
                  <a:lnTo>
                    <a:pt x="309676" y="266865"/>
                  </a:lnTo>
                  <a:lnTo>
                    <a:pt x="312623" y="266598"/>
                  </a:lnTo>
                  <a:lnTo>
                    <a:pt x="315569" y="266331"/>
                  </a:lnTo>
                  <a:lnTo>
                    <a:pt x="317741" y="263728"/>
                  </a:lnTo>
                  <a:close/>
                  <a:moveTo>
                    <a:pt x="342557" y="286994"/>
                  </a:moveTo>
                  <a:lnTo>
                    <a:pt x="342023" y="281101"/>
                  </a:lnTo>
                  <a:lnTo>
                    <a:pt x="339420" y="278930"/>
                  </a:lnTo>
                  <a:lnTo>
                    <a:pt x="333527" y="279463"/>
                  </a:lnTo>
                  <a:lnTo>
                    <a:pt x="331355" y="282067"/>
                  </a:lnTo>
                  <a:lnTo>
                    <a:pt x="331889" y="287959"/>
                  </a:lnTo>
                  <a:lnTo>
                    <a:pt x="334492" y="290131"/>
                  </a:lnTo>
                  <a:lnTo>
                    <a:pt x="337439" y="289864"/>
                  </a:lnTo>
                  <a:lnTo>
                    <a:pt x="340385" y="289598"/>
                  </a:lnTo>
                  <a:lnTo>
                    <a:pt x="342557" y="286994"/>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51" name="object 15"/>
            <p:cNvSpPr/>
            <p:nvPr/>
          </p:nvSpPr>
          <p:spPr>
            <a:xfrm>
              <a:off x="2998080" y="2006640"/>
              <a:ext cx="304200" cy="353520"/>
            </a:xfrm>
            <a:custGeom>
              <a:avLst/>
              <a:gdLst/>
              <a:ahLst/>
              <a:cxnLst/>
              <a:rect l="l" t="t" r="r" b="b"/>
              <a:pathLst>
                <a:path w="304800" h="354330">
                  <a:moveTo>
                    <a:pt x="11442" y="142709"/>
                  </a:moveTo>
                  <a:lnTo>
                    <a:pt x="9410" y="140004"/>
                  </a:lnTo>
                  <a:lnTo>
                    <a:pt x="3543" y="139166"/>
                  </a:lnTo>
                  <a:lnTo>
                    <a:pt x="838" y="141198"/>
                  </a:lnTo>
                  <a:lnTo>
                    <a:pt x="419" y="144132"/>
                  </a:lnTo>
                  <a:lnTo>
                    <a:pt x="0" y="147066"/>
                  </a:lnTo>
                  <a:lnTo>
                    <a:pt x="2044" y="149771"/>
                  </a:lnTo>
                  <a:lnTo>
                    <a:pt x="7899" y="150609"/>
                  </a:lnTo>
                  <a:lnTo>
                    <a:pt x="10604" y="148577"/>
                  </a:lnTo>
                  <a:lnTo>
                    <a:pt x="11442" y="142709"/>
                  </a:lnTo>
                  <a:close/>
                  <a:moveTo>
                    <a:pt x="12331" y="176237"/>
                  </a:moveTo>
                  <a:lnTo>
                    <a:pt x="11341" y="172999"/>
                  </a:lnTo>
                  <a:lnTo>
                    <a:pt x="6121" y="170218"/>
                  </a:lnTo>
                  <a:lnTo>
                    <a:pt x="2870" y="171196"/>
                  </a:lnTo>
                  <a:lnTo>
                    <a:pt x="88" y="176415"/>
                  </a:lnTo>
                  <a:lnTo>
                    <a:pt x="1079" y="179666"/>
                  </a:lnTo>
                  <a:lnTo>
                    <a:pt x="6299" y="182448"/>
                  </a:lnTo>
                  <a:lnTo>
                    <a:pt x="9537" y="181470"/>
                  </a:lnTo>
                  <a:lnTo>
                    <a:pt x="10934" y="178854"/>
                  </a:lnTo>
                  <a:lnTo>
                    <a:pt x="12331" y="176237"/>
                  </a:lnTo>
                  <a:close/>
                  <a:moveTo>
                    <a:pt x="16725" y="105651"/>
                  </a:moveTo>
                  <a:lnTo>
                    <a:pt x="14693" y="102946"/>
                  </a:lnTo>
                  <a:lnTo>
                    <a:pt x="8826" y="102108"/>
                  </a:lnTo>
                  <a:lnTo>
                    <a:pt x="6121" y="104140"/>
                  </a:lnTo>
                  <a:lnTo>
                    <a:pt x="5702" y="107073"/>
                  </a:lnTo>
                  <a:lnTo>
                    <a:pt x="5283" y="110007"/>
                  </a:lnTo>
                  <a:lnTo>
                    <a:pt x="7327" y="112712"/>
                  </a:lnTo>
                  <a:lnTo>
                    <a:pt x="13182" y="113550"/>
                  </a:lnTo>
                  <a:lnTo>
                    <a:pt x="15887" y="111518"/>
                  </a:lnTo>
                  <a:lnTo>
                    <a:pt x="16725" y="105651"/>
                  </a:lnTo>
                  <a:close/>
                  <a:moveTo>
                    <a:pt x="30175" y="208191"/>
                  </a:moveTo>
                  <a:lnTo>
                    <a:pt x="29540" y="204863"/>
                  </a:lnTo>
                  <a:lnTo>
                    <a:pt x="24638" y="201523"/>
                  </a:lnTo>
                  <a:lnTo>
                    <a:pt x="21310" y="202158"/>
                  </a:lnTo>
                  <a:lnTo>
                    <a:pt x="19646" y="204609"/>
                  </a:lnTo>
                  <a:lnTo>
                    <a:pt x="17983" y="207060"/>
                  </a:lnTo>
                  <a:lnTo>
                    <a:pt x="18618" y="210388"/>
                  </a:lnTo>
                  <a:lnTo>
                    <a:pt x="23507" y="213715"/>
                  </a:lnTo>
                  <a:lnTo>
                    <a:pt x="26847" y="213080"/>
                  </a:lnTo>
                  <a:lnTo>
                    <a:pt x="30175" y="208191"/>
                  </a:lnTo>
                  <a:close/>
                  <a:moveTo>
                    <a:pt x="31737" y="45986"/>
                  </a:moveTo>
                  <a:lnTo>
                    <a:pt x="30746" y="42748"/>
                  </a:lnTo>
                  <a:lnTo>
                    <a:pt x="25527" y="39954"/>
                  </a:lnTo>
                  <a:lnTo>
                    <a:pt x="22275" y="40944"/>
                  </a:lnTo>
                  <a:lnTo>
                    <a:pt x="19494" y="46164"/>
                  </a:lnTo>
                  <a:lnTo>
                    <a:pt x="20485" y="49415"/>
                  </a:lnTo>
                  <a:lnTo>
                    <a:pt x="25704" y="52197"/>
                  </a:lnTo>
                  <a:lnTo>
                    <a:pt x="28943" y="51219"/>
                  </a:lnTo>
                  <a:lnTo>
                    <a:pt x="30340" y="48602"/>
                  </a:lnTo>
                  <a:lnTo>
                    <a:pt x="31737" y="45986"/>
                  </a:lnTo>
                  <a:close/>
                  <a:moveTo>
                    <a:pt x="34759" y="64668"/>
                  </a:moveTo>
                  <a:lnTo>
                    <a:pt x="32727" y="61963"/>
                  </a:lnTo>
                  <a:lnTo>
                    <a:pt x="26860" y="61125"/>
                  </a:lnTo>
                  <a:lnTo>
                    <a:pt x="24155" y="63157"/>
                  </a:lnTo>
                  <a:lnTo>
                    <a:pt x="23736" y="66090"/>
                  </a:lnTo>
                  <a:lnTo>
                    <a:pt x="23317" y="69024"/>
                  </a:lnTo>
                  <a:lnTo>
                    <a:pt x="25361" y="71729"/>
                  </a:lnTo>
                  <a:lnTo>
                    <a:pt x="31216" y="72567"/>
                  </a:lnTo>
                  <a:lnTo>
                    <a:pt x="33921" y="70535"/>
                  </a:lnTo>
                  <a:lnTo>
                    <a:pt x="34759" y="64668"/>
                  </a:lnTo>
                  <a:close/>
                  <a:moveTo>
                    <a:pt x="38658" y="93789"/>
                  </a:moveTo>
                  <a:lnTo>
                    <a:pt x="36626" y="91084"/>
                  </a:lnTo>
                  <a:lnTo>
                    <a:pt x="30759" y="90246"/>
                  </a:lnTo>
                  <a:lnTo>
                    <a:pt x="28054" y="92278"/>
                  </a:lnTo>
                  <a:lnTo>
                    <a:pt x="27635" y="95211"/>
                  </a:lnTo>
                  <a:lnTo>
                    <a:pt x="27216" y="98145"/>
                  </a:lnTo>
                  <a:lnTo>
                    <a:pt x="29260" y="100850"/>
                  </a:lnTo>
                  <a:lnTo>
                    <a:pt x="35115" y="101688"/>
                  </a:lnTo>
                  <a:lnTo>
                    <a:pt x="37820" y="99656"/>
                  </a:lnTo>
                  <a:lnTo>
                    <a:pt x="38658" y="93789"/>
                  </a:lnTo>
                  <a:close/>
                  <a:moveTo>
                    <a:pt x="39789" y="123888"/>
                  </a:moveTo>
                  <a:lnTo>
                    <a:pt x="37757" y="121183"/>
                  </a:lnTo>
                  <a:lnTo>
                    <a:pt x="31889" y="120345"/>
                  </a:lnTo>
                  <a:lnTo>
                    <a:pt x="29184" y="122377"/>
                  </a:lnTo>
                  <a:lnTo>
                    <a:pt x="29146" y="122567"/>
                  </a:lnTo>
                  <a:lnTo>
                    <a:pt x="26301" y="121031"/>
                  </a:lnTo>
                  <a:lnTo>
                    <a:pt x="23050" y="122021"/>
                  </a:lnTo>
                  <a:lnTo>
                    <a:pt x="20269" y="127241"/>
                  </a:lnTo>
                  <a:lnTo>
                    <a:pt x="21259" y="130492"/>
                  </a:lnTo>
                  <a:lnTo>
                    <a:pt x="26479" y="133273"/>
                  </a:lnTo>
                  <a:lnTo>
                    <a:pt x="29718" y="132295"/>
                  </a:lnTo>
                  <a:lnTo>
                    <a:pt x="30429" y="130962"/>
                  </a:lnTo>
                  <a:lnTo>
                    <a:pt x="36245" y="131787"/>
                  </a:lnTo>
                  <a:lnTo>
                    <a:pt x="38950" y="129755"/>
                  </a:lnTo>
                  <a:lnTo>
                    <a:pt x="39789" y="123888"/>
                  </a:lnTo>
                  <a:close/>
                  <a:moveTo>
                    <a:pt x="40043" y="27609"/>
                  </a:moveTo>
                  <a:lnTo>
                    <a:pt x="38011" y="24904"/>
                  </a:lnTo>
                  <a:lnTo>
                    <a:pt x="32143" y="24066"/>
                  </a:lnTo>
                  <a:lnTo>
                    <a:pt x="29438" y="26098"/>
                  </a:lnTo>
                  <a:lnTo>
                    <a:pt x="29019" y="29032"/>
                  </a:lnTo>
                  <a:lnTo>
                    <a:pt x="28600" y="31965"/>
                  </a:lnTo>
                  <a:lnTo>
                    <a:pt x="30645" y="34671"/>
                  </a:lnTo>
                  <a:lnTo>
                    <a:pt x="36499" y="35509"/>
                  </a:lnTo>
                  <a:lnTo>
                    <a:pt x="39204" y="33477"/>
                  </a:lnTo>
                  <a:lnTo>
                    <a:pt x="40043" y="27609"/>
                  </a:lnTo>
                  <a:close/>
                  <a:moveTo>
                    <a:pt x="50888" y="104025"/>
                  </a:moveTo>
                  <a:lnTo>
                    <a:pt x="49898" y="100787"/>
                  </a:lnTo>
                  <a:lnTo>
                    <a:pt x="44678" y="97993"/>
                  </a:lnTo>
                  <a:lnTo>
                    <a:pt x="41427" y="98983"/>
                  </a:lnTo>
                  <a:lnTo>
                    <a:pt x="38646" y="104203"/>
                  </a:lnTo>
                  <a:lnTo>
                    <a:pt x="39636" y="107454"/>
                  </a:lnTo>
                  <a:lnTo>
                    <a:pt x="44856" y="110236"/>
                  </a:lnTo>
                  <a:lnTo>
                    <a:pt x="48094" y="109258"/>
                  </a:lnTo>
                  <a:lnTo>
                    <a:pt x="49491" y="106641"/>
                  </a:lnTo>
                  <a:lnTo>
                    <a:pt x="50888" y="104025"/>
                  </a:lnTo>
                  <a:close/>
                  <a:moveTo>
                    <a:pt x="60985" y="196138"/>
                  </a:moveTo>
                  <a:lnTo>
                    <a:pt x="59994" y="192900"/>
                  </a:lnTo>
                  <a:lnTo>
                    <a:pt x="54775" y="190106"/>
                  </a:lnTo>
                  <a:lnTo>
                    <a:pt x="51523" y="191096"/>
                  </a:lnTo>
                  <a:lnTo>
                    <a:pt x="48742" y="196316"/>
                  </a:lnTo>
                  <a:lnTo>
                    <a:pt x="49733" y="199567"/>
                  </a:lnTo>
                  <a:lnTo>
                    <a:pt x="54952" y="202349"/>
                  </a:lnTo>
                  <a:lnTo>
                    <a:pt x="58191" y="201371"/>
                  </a:lnTo>
                  <a:lnTo>
                    <a:pt x="59588" y="198755"/>
                  </a:lnTo>
                  <a:lnTo>
                    <a:pt x="60985" y="196138"/>
                  </a:lnTo>
                  <a:close/>
                  <a:moveTo>
                    <a:pt x="61988" y="15760"/>
                  </a:moveTo>
                  <a:lnTo>
                    <a:pt x="59956" y="13055"/>
                  </a:lnTo>
                  <a:lnTo>
                    <a:pt x="54089" y="12217"/>
                  </a:lnTo>
                  <a:lnTo>
                    <a:pt x="51384" y="14249"/>
                  </a:lnTo>
                  <a:lnTo>
                    <a:pt x="50965" y="17183"/>
                  </a:lnTo>
                  <a:lnTo>
                    <a:pt x="50546" y="20116"/>
                  </a:lnTo>
                  <a:lnTo>
                    <a:pt x="52590" y="22821"/>
                  </a:lnTo>
                  <a:lnTo>
                    <a:pt x="58445" y="23660"/>
                  </a:lnTo>
                  <a:lnTo>
                    <a:pt x="61150" y="21628"/>
                  </a:lnTo>
                  <a:lnTo>
                    <a:pt x="61988" y="15760"/>
                  </a:lnTo>
                  <a:close/>
                  <a:moveTo>
                    <a:pt x="64236" y="75946"/>
                  </a:moveTo>
                  <a:lnTo>
                    <a:pt x="62204" y="73240"/>
                  </a:lnTo>
                  <a:lnTo>
                    <a:pt x="59347" y="72834"/>
                  </a:lnTo>
                  <a:lnTo>
                    <a:pt x="59131" y="72110"/>
                  </a:lnTo>
                  <a:lnTo>
                    <a:pt x="53911" y="69316"/>
                  </a:lnTo>
                  <a:lnTo>
                    <a:pt x="50660" y="70307"/>
                  </a:lnTo>
                  <a:lnTo>
                    <a:pt x="47879" y="75526"/>
                  </a:lnTo>
                  <a:lnTo>
                    <a:pt x="48869" y="78778"/>
                  </a:lnTo>
                  <a:lnTo>
                    <a:pt x="53505" y="81254"/>
                  </a:lnTo>
                  <a:lnTo>
                    <a:pt x="54838" y="83007"/>
                  </a:lnTo>
                  <a:lnTo>
                    <a:pt x="60693" y="83845"/>
                  </a:lnTo>
                  <a:lnTo>
                    <a:pt x="63398" y="81813"/>
                  </a:lnTo>
                  <a:lnTo>
                    <a:pt x="64236" y="75946"/>
                  </a:lnTo>
                  <a:close/>
                  <a:moveTo>
                    <a:pt x="69342" y="46685"/>
                  </a:moveTo>
                  <a:lnTo>
                    <a:pt x="68351" y="43446"/>
                  </a:lnTo>
                  <a:lnTo>
                    <a:pt x="63131" y="40652"/>
                  </a:lnTo>
                  <a:lnTo>
                    <a:pt x="59880" y="41643"/>
                  </a:lnTo>
                  <a:lnTo>
                    <a:pt x="59220" y="42887"/>
                  </a:lnTo>
                  <a:lnTo>
                    <a:pt x="55206" y="42303"/>
                  </a:lnTo>
                  <a:lnTo>
                    <a:pt x="52501" y="44335"/>
                  </a:lnTo>
                  <a:lnTo>
                    <a:pt x="52082" y="47269"/>
                  </a:lnTo>
                  <a:lnTo>
                    <a:pt x="51663" y="50203"/>
                  </a:lnTo>
                  <a:lnTo>
                    <a:pt x="53708" y="52908"/>
                  </a:lnTo>
                  <a:lnTo>
                    <a:pt x="59563" y="53746"/>
                  </a:lnTo>
                  <a:lnTo>
                    <a:pt x="61772" y="52082"/>
                  </a:lnTo>
                  <a:lnTo>
                    <a:pt x="63309" y="52895"/>
                  </a:lnTo>
                  <a:lnTo>
                    <a:pt x="66548" y="51917"/>
                  </a:lnTo>
                  <a:lnTo>
                    <a:pt x="67945" y="49301"/>
                  </a:lnTo>
                  <a:lnTo>
                    <a:pt x="69342" y="46685"/>
                  </a:lnTo>
                  <a:close/>
                  <a:moveTo>
                    <a:pt x="69456" y="234251"/>
                  </a:moveTo>
                  <a:lnTo>
                    <a:pt x="68465" y="231013"/>
                  </a:lnTo>
                  <a:lnTo>
                    <a:pt x="63246" y="228219"/>
                  </a:lnTo>
                  <a:lnTo>
                    <a:pt x="62014" y="228600"/>
                  </a:lnTo>
                  <a:lnTo>
                    <a:pt x="61671" y="226720"/>
                  </a:lnTo>
                  <a:lnTo>
                    <a:pt x="56769" y="223393"/>
                  </a:lnTo>
                  <a:lnTo>
                    <a:pt x="53441" y="224028"/>
                  </a:lnTo>
                  <a:lnTo>
                    <a:pt x="51777" y="226479"/>
                  </a:lnTo>
                  <a:lnTo>
                    <a:pt x="50114" y="228930"/>
                  </a:lnTo>
                  <a:lnTo>
                    <a:pt x="50749" y="232257"/>
                  </a:lnTo>
                  <a:lnTo>
                    <a:pt x="55638" y="235585"/>
                  </a:lnTo>
                  <a:lnTo>
                    <a:pt x="57454" y="235242"/>
                  </a:lnTo>
                  <a:lnTo>
                    <a:pt x="58204" y="237680"/>
                  </a:lnTo>
                  <a:lnTo>
                    <a:pt x="63423" y="240461"/>
                  </a:lnTo>
                  <a:lnTo>
                    <a:pt x="66662" y="239483"/>
                  </a:lnTo>
                  <a:lnTo>
                    <a:pt x="68059" y="236867"/>
                  </a:lnTo>
                  <a:lnTo>
                    <a:pt x="69456" y="234251"/>
                  </a:lnTo>
                  <a:close/>
                  <a:moveTo>
                    <a:pt x="69938" y="130975"/>
                  </a:moveTo>
                  <a:lnTo>
                    <a:pt x="68948" y="127736"/>
                  </a:lnTo>
                  <a:lnTo>
                    <a:pt x="63728" y="124942"/>
                  </a:lnTo>
                  <a:lnTo>
                    <a:pt x="60477" y="125933"/>
                  </a:lnTo>
                  <a:lnTo>
                    <a:pt x="57696" y="131152"/>
                  </a:lnTo>
                  <a:lnTo>
                    <a:pt x="58686" y="134404"/>
                  </a:lnTo>
                  <a:lnTo>
                    <a:pt x="63906" y="137185"/>
                  </a:lnTo>
                  <a:lnTo>
                    <a:pt x="67144" y="136207"/>
                  </a:lnTo>
                  <a:lnTo>
                    <a:pt x="68541" y="133591"/>
                  </a:lnTo>
                  <a:lnTo>
                    <a:pt x="69938" y="130975"/>
                  </a:lnTo>
                  <a:close/>
                  <a:moveTo>
                    <a:pt x="70218" y="167474"/>
                  </a:moveTo>
                  <a:lnTo>
                    <a:pt x="69227" y="164236"/>
                  </a:lnTo>
                  <a:lnTo>
                    <a:pt x="64008" y="161442"/>
                  </a:lnTo>
                  <a:lnTo>
                    <a:pt x="61429" y="162229"/>
                  </a:lnTo>
                  <a:lnTo>
                    <a:pt x="61810" y="161671"/>
                  </a:lnTo>
                  <a:lnTo>
                    <a:pt x="61175" y="158343"/>
                  </a:lnTo>
                  <a:lnTo>
                    <a:pt x="56273" y="155003"/>
                  </a:lnTo>
                  <a:lnTo>
                    <a:pt x="52946" y="155638"/>
                  </a:lnTo>
                  <a:lnTo>
                    <a:pt x="51282" y="158089"/>
                  </a:lnTo>
                  <a:lnTo>
                    <a:pt x="49618" y="160540"/>
                  </a:lnTo>
                  <a:lnTo>
                    <a:pt x="50253" y="163868"/>
                  </a:lnTo>
                  <a:lnTo>
                    <a:pt x="55143" y="167195"/>
                  </a:lnTo>
                  <a:lnTo>
                    <a:pt x="58483" y="166560"/>
                  </a:lnTo>
                  <a:lnTo>
                    <a:pt x="58813" y="166065"/>
                  </a:lnTo>
                  <a:lnTo>
                    <a:pt x="57975" y="167652"/>
                  </a:lnTo>
                  <a:lnTo>
                    <a:pt x="58966" y="170903"/>
                  </a:lnTo>
                  <a:lnTo>
                    <a:pt x="64185" y="173685"/>
                  </a:lnTo>
                  <a:lnTo>
                    <a:pt x="67424" y="172707"/>
                  </a:lnTo>
                  <a:lnTo>
                    <a:pt x="68821" y="170091"/>
                  </a:lnTo>
                  <a:lnTo>
                    <a:pt x="70218" y="167474"/>
                  </a:lnTo>
                  <a:close/>
                  <a:moveTo>
                    <a:pt x="75565" y="100380"/>
                  </a:moveTo>
                  <a:lnTo>
                    <a:pt x="74574" y="97142"/>
                  </a:lnTo>
                  <a:lnTo>
                    <a:pt x="69354" y="94348"/>
                  </a:lnTo>
                  <a:lnTo>
                    <a:pt x="66103" y="95338"/>
                  </a:lnTo>
                  <a:lnTo>
                    <a:pt x="63449" y="100330"/>
                  </a:lnTo>
                  <a:lnTo>
                    <a:pt x="63182" y="100279"/>
                  </a:lnTo>
                  <a:lnTo>
                    <a:pt x="60477" y="102311"/>
                  </a:lnTo>
                  <a:lnTo>
                    <a:pt x="60058" y="105244"/>
                  </a:lnTo>
                  <a:lnTo>
                    <a:pt x="59639" y="108178"/>
                  </a:lnTo>
                  <a:lnTo>
                    <a:pt x="61683" y="110883"/>
                  </a:lnTo>
                  <a:lnTo>
                    <a:pt x="67538" y="111721"/>
                  </a:lnTo>
                  <a:lnTo>
                    <a:pt x="70243" y="109689"/>
                  </a:lnTo>
                  <a:lnTo>
                    <a:pt x="70726" y="106235"/>
                  </a:lnTo>
                  <a:lnTo>
                    <a:pt x="72771" y="105613"/>
                  </a:lnTo>
                  <a:lnTo>
                    <a:pt x="74168" y="102997"/>
                  </a:lnTo>
                  <a:lnTo>
                    <a:pt x="75565" y="100380"/>
                  </a:lnTo>
                  <a:close/>
                  <a:moveTo>
                    <a:pt x="94056" y="188150"/>
                  </a:moveTo>
                  <a:lnTo>
                    <a:pt x="93065" y="184912"/>
                  </a:lnTo>
                  <a:lnTo>
                    <a:pt x="87845" y="182118"/>
                  </a:lnTo>
                  <a:lnTo>
                    <a:pt x="84594" y="183108"/>
                  </a:lnTo>
                  <a:lnTo>
                    <a:pt x="82118" y="187756"/>
                  </a:lnTo>
                  <a:lnTo>
                    <a:pt x="81368" y="187236"/>
                  </a:lnTo>
                  <a:lnTo>
                    <a:pt x="78041" y="187871"/>
                  </a:lnTo>
                  <a:lnTo>
                    <a:pt x="76377" y="190322"/>
                  </a:lnTo>
                  <a:lnTo>
                    <a:pt x="74714" y="192773"/>
                  </a:lnTo>
                  <a:lnTo>
                    <a:pt x="75349" y="196100"/>
                  </a:lnTo>
                  <a:lnTo>
                    <a:pt x="80238" y="199428"/>
                  </a:lnTo>
                  <a:lnTo>
                    <a:pt x="83578" y="198793"/>
                  </a:lnTo>
                  <a:lnTo>
                    <a:pt x="86906" y="193903"/>
                  </a:lnTo>
                  <a:lnTo>
                    <a:pt x="86868" y="193751"/>
                  </a:lnTo>
                  <a:lnTo>
                    <a:pt x="88023" y="194360"/>
                  </a:lnTo>
                  <a:lnTo>
                    <a:pt x="91262" y="193382"/>
                  </a:lnTo>
                  <a:lnTo>
                    <a:pt x="92659" y="190766"/>
                  </a:lnTo>
                  <a:lnTo>
                    <a:pt x="94056" y="188150"/>
                  </a:lnTo>
                  <a:close/>
                  <a:moveTo>
                    <a:pt x="94399" y="25781"/>
                  </a:moveTo>
                  <a:lnTo>
                    <a:pt x="92367" y="23075"/>
                  </a:lnTo>
                  <a:lnTo>
                    <a:pt x="86499" y="22237"/>
                  </a:lnTo>
                  <a:lnTo>
                    <a:pt x="83794" y="24269"/>
                  </a:lnTo>
                  <a:lnTo>
                    <a:pt x="83375" y="27203"/>
                  </a:lnTo>
                  <a:lnTo>
                    <a:pt x="82956" y="30137"/>
                  </a:lnTo>
                  <a:lnTo>
                    <a:pt x="85001" y="32842"/>
                  </a:lnTo>
                  <a:lnTo>
                    <a:pt x="90855" y="33680"/>
                  </a:lnTo>
                  <a:lnTo>
                    <a:pt x="93560" y="31648"/>
                  </a:lnTo>
                  <a:lnTo>
                    <a:pt x="94399" y="25781"/>
                  </a:lnTo>
                  <a:close/>
                  <a:moveTo>
                    <a:pt x="98742" y="157429"/>
                  </a:moveTo>
                  <a:lnTo>
                    <a:pt x="98107" y="154101"/>
                  </a:lnTo>
                  <a:lnTo>
                    <a:pt x="93205" y="150761"/>
                  </a:lnTo>
                  <a:lnTo>
                    <a:pt x="92303" y="150939"/>
                  </a:lnTo>
                  <a:lnTo>
                    <a:pt x="87617" y="148424"/>
                  </a:lnTo>
                  <a:lnTo>
                    <a:pt x="84366" y="149415"/>
                  </a:lnTo>
                  <a:lnTo>
                    <a:pt x="81584" y="154635"/>
                  </a:lnTo>
                  <a:lnTo>
                    <a:pt x="82575" y="157886"/>
                  </a:lnTo>
                  <a:lnTo>
                    <a:pt x="87795" y="160667"/>
                  </a:lnTo>
                  <a:lnTo>
                    <a:pt x="88430" y="160477"/>
                  </a:lnTo>
                  <a:lnTo>
                    <a:pt x="92075" y="162953"/>
                  </a:lnTo>
                  <a:lnTo>
                    <a:pt x="95415" y="162318"/>
                  </a:lnTo>
                  <a:lnTo>
                    <a:pt x="98742" y="157429"/>
                  </a:lnTo>
                  <a:close/>
                  <a:moveTo>
                    <a:pt x="99822" y="63741"/>
                  </a:moveTo>
                  <a:lnTo>
                    <a:pt x="97790" y="61036"/>
                  </a:lnTo>
                  <a:lnTo>
                    <a:pt x="91922" y="60198"/>
                  </a:lnTo>
                  <a:lnTo>
                    <a:pt x="89217" y="62230"/>
                  </a:lnTo>
                  <a:lnTo>
                    <a:pt x="88798" y="65163"/>
                  </a:lnTo>
                  <a:lnTo>
                    <a:pt x="88379" y="68097"/>
                  </a:lnTo>
                  <a:lnTo>
                    <a:pt x="90424" y="70802"/>
                  </a:lnTo>
                  <a:lnTo>
                    <a:pt x="96278" y="71640"/>
                  </a:lnTo>
                  <a:lnTo>
                    <a:pt x="98983" y="69608"/>
                  </a:lnTo>
                  <a:lnTo>
                    <a:pt x="99822" y="63741"/>
                  </a:lnTo>
                  <a:close/>
                  <a:moveTo>
                    <a:pt x="101714" y="116941"/>
                  </a:moveTo>
                  <a:lnTo>
                    <a:pt x="100723" y="113703"/>
                  </a:lnTo>
                  <a:lnTo>
                    <a:pt x="96113" y="111239"/>
                  </a:lnTo>
                  <a:lnTo>
                    <a:pt x="98818" y="107264"/>
                  </a:lnTo>
                  <a:lnTo>
                    <a:pt x="98183" y="103936"/>
                  </a:lnTo>
                  <a:lnTo>
                    <a:pt x="93281" y="100596"/>
                  </a:lnTo>
                  <a:lnTo>
                    <a:pt x="89954" y="101231"/>
                  </a:lnTo>
                  <a:lnTo>
                    <a:pt x="88290" y="103682"/>
                  </a:lnTo>
                  <a:lnTo>
                    <a:pt x="86626" y="106133"/>
                  </a:lnTo>
                  <a:lnTo>
                    <a:pt x="87261" y="109461"/>
                  </a:lnTo>
                  <a:lnTo>
                    <a:pt x="91871" y="112610"/>
                  </a:lnTo>
                  <a:lnTo>
                    <a:pt x="89471" y="117119"/>
                  </a:lnTo>
                  <a:lnTo>
                    <a:pt x="90462" y="120370"/>
                  </a:lnTo>
                  <a:lnTo>
                    <a:pt x="93624" y="122059"/>
                  </a:lnTo>
                  <a:lnTo>
                    <a:pt x="92570" y="121907"/>
                  </a:lnTo>
                  <a:lnTo>
                    <a:pt x="89865" y="123939"/>
                  </a:lnTo>
                  <a:lnTo>
                    <a:pt x="89446" y="126873"/>
                  </a:lnTo>
                  <a:lnTo>
                    <a:pt x="89027" y="129806"/>
                  </a:lnTo>
                  <a:lnTo>
                    <a:pt x="91071" y="132511"/>
                  </a:lnTo>
                  <a:lnTo>
                    <a:pt x="96926" y="133350"/>
                  </a:lnTo>
                  <a:lnTo>
                    <a:pt x="99631" y="131318"/>
                  </a:lnTo>
                  <a:lnTo>
                    <a:pt x="100469" y="125450"/>
                  </a:lnTo>
                  <a:lnTo>
                    <a:pt x="98437" y="122745"/>
                  </a:lnTo>
                  <a:lnTo>
                    <a:pt x="97472" y="122618"/>
                  </a:lnTo>
                  <a:lnTo>
                    <a:pt x="98920" y="122174"/>
                  </a:lnTo>
                  <a:lnTo>
                    <a:pt x="100317" y="119557"/>
                  </a:lnTo>
                  <a:lnTo>
                    <a:pt x="101714" y="116941"/>
                  </a:lnTo>
                  <a:close/>
                  <a:moveTo>
                    <a:pt x="107988" y="210489"/>
                  </a:moveTo>
                  <a:lnTo>
                    <a:pt x="106997" y="207251"/>
                  </a:lnTo>
                  <a:lnTo>
                    <a:pt x="101777" y="204457"/>
                  </a:lnTo>
                  <a:lnTo>
                    <a:pt x="98526" y="205447"/>
                  </a:lnTo>
                  <a:lnTo>
                    <a:pt x="95745" y="210667"/>
                  </a:lnTo>
                  <a:lnTo>
                    <a:pt x="96735" y="213918"/>
                  </a:lnTo>
                  <a:lnTo>
                    <a:pt x="101955" y="216700"/>
                  </a:lnTo>
                  <a:lnTo>
                    <a:pt x="105194" y="215722"/>
                  </a:lnTo>
                  <a:lnTo>
                    <a:pt x="106591" y="213106"/>
                  </a:lnTo>
                  <a:lnTo>
                    <a:pt x="107988" y="210489"/>
                  </a:lnTo>
                  <a:close/>
                  <a:moveTo>
                    <a:pt x="110083" y="89877"/>
                  </a:moveTo>
                  <a:lnTo>
                    <a:pt x="109093" y="86639"/>
                  </a:lnTo>
                  <a:lnTo>
                    <a:pt x="103873" y="83845"/>
                  </a:lnTo>
                  <a:lnTo>
                    <a:pt x="100622" y="84836"/>
                  </a:lnTo>
                  <a:lnTo>
                    <a:pt x="100418" y="85217"/>
                  </a:lnTo>
                  <a:lnTo>
                    <a:pt x="97853" y="84848"/>
                  </a:lnTo>
                  <a:lnTo>
                    <a:pt x="95148" y="86880"/>
                  </a:lnTo>
                  <a:lnTo>
                    <a:pt x="94729" y="89814"/>
                  </a:lnTo>
                  <a:lnTo>
                    <a:pt x="94310" y="92748"/>
                  </a:lnTo>
                  <a:lnTo>
                    <a:pt x="96354" y="95453"/>
                  </a:lnTo>
                  <a:lnTo>
                    <a:pt x="102209" y="96291"/>
                  </a:lnTo>
                  <a:lnTo>
                    <a:pt x="103124" y="95605"/>
                  </a:lnTo>
                  <a:lnTo>
                    <a:pt x="104051" y="96088"/>
                  </a:lnTo>
                  <a:lnTo>
                    <a:pt x="107289" y="95110"/>
                  </a:lnTo>
                  <a:lnTo>
                    <a:pt x="108686" y="92494"/>
                  </a:lnTo>
                  <a:lnTo>
                    <a:pt x="110083" y="89877"/>
                  </a:lnTo>
                  <a:close/>
                  <a:moveTo>
                    <a:pt x="117043" y="54102"/>
                  </a:moveTo>
                  <a:lnTo>
                    <a:pt x="116052" y="50863"/>
                  </a:lnTo>
                  <a:lnTo>
                    <a:pt x="110909" y="48120"/>
                  </a:lnTo>
                  <a:lnTo>
                    <a:pt x="113106" y="46469"/>
                  </a:lnTo>
                  <a:lnTo>
                    <a:pt x="113944" y="40601"/>
                  </a:lnTo>
                  <a:lnTo>
                    <a:pt x="111912" y="37896"/>
                  </a:lnTo>
                  <a:lnTo>
                    <a:pt x="106045" y="37058"/>
                  </a:lnTo>
                  <a:lnTo>
                    <a:pt x="103339" y="39090"/>
                  </a:lnTo>
                  <a:lnTo>
                    <a:pt x="102920" y="42024"/>
                  </a:lnTo>
                  <a:lnTo>
                    <a:pt x="102501" y="44958"/>
                  </a:lnTo>
                  <a:lnTo>
                    <a:pt x="104546" y="47663"/>
                  </a:lnTo>
                  <a:lnTo>
                    <a:pt x="109728" y="48412"/>
                  </a:lnTo>
                  <a:lnTo>
                    <a:pt x="107581" y="49060"/>
                  </a:lnTo>
                  <a:lnTo>
                    <a:pt x="104800" y="54279"/>
                  </a:lnTo>
                  <a:lnTo>
                    <a:pt x="105791" y="57531"/>
                  </a:lnTo>
                  <a:lnTo>
                    <a:pt x="111010" y="60312"/>
                  </a:lnTo>
                  <a:lnTo>
                    <a:pt x="114249" y="59334"/>
                  </a:lnTo>
                  <a:lnTo>
                    <a:pt x="115646" y="56718"/>
                  </a:lnTo>
                  <a:lnTo>
                    <a:pt x="117043" y="54102"/>
                  </a:lnTo>
                  <a:close/>
                  <a:moveTo>
                    <a:pt x="119214" y="3543"/>
                  </a:moveTo>
                  <a:lnTo>
                    <a:pt x="117182" y="838"/>
                  </a:lnTo>
                  <a:lnTo>
                    <a:pt x="111315" y="0"/>
                  </a:lnTo>
                  <a:lnTo>
                    <a:pt x="108610" y="2032"/>
                  </a:lnTo>
                  <a:lnTo>
                    <a:pt x="108191" y="4965"/>
                  </a:lnTo>
                  <a:lnTo>
                    <a:pt x="107772" y="7899"/>
                  </a:lnTo>
                  <a:lnTo>
                    <a:pt x="109816" y="10604"/>
                  </a:lnTo>
                  <a:lnTo>
                    <a:pt x="115671" y="11442"/>
                  </a:lnTo>
                  <a:lnTo>
                    <a:pt x="118376" y="9410"/>
                  </a:lnTo>
                  <a:lnTo>
                    <a:pt x="119214" y="3543"/>
                  </a:lnTo>
                  <a:close/>
                  <a:moveTo>
                    <a:pt x="120865" y="174967"/>
                  </a:moveTo>
                  <a:lnTo>
                    <a:pt x="119875" y="171729"/>
                  </a:lnTo>
                  <a:lnTo>
                    <a:pt x="114655" y="168935"/>
                  </a:lnTo>
                  <a:lnTo>
                    <a:pt x="111404" y="169926"/>
                  </a:lnTo>
                  <a:lnTo>
                    <a:pt x="108623" y="175145"/>
                  </a:lnTo>
                  <a:lnTo>
                    <a:pt x="109613" y="178396"/>
                  </a:lnTo>
                  <a:lnTo>
                    <a:pt x="114833" y="181178"/>
                  </a:lnTo>
                  <a:lnTo>
                    <a:pt x="118071" y="180200"/>
                  </a:lnTo>
                  <a:lnTo>
                    <a:pt x="119468" y="177584"/>
                  </a:lnTo>
                  <a:lnTo>
                    <a:pt x="120865" y="174967"/>
                  </a:lnTo>
                  <a:close/>
                  <a:moveTo>
                    <a:pt x="128816" y="106629"/>
                  </a:moveTo>
                  <a:lnTo>
                    <a:pt x="126784" y="103924"/>
                  </a:lnTo>
                  <a:lnTo>
                    <a:pt x="120916" y="103085"/>
                  </a:lnTo>
                  <a:lnTo>
                    <a:pt x="118211" y="105117"/>
                  </a:lnTo>
                  <a:lnTo>
                    <a:pt x="117792" y="108051"/>
                  </a:lnTo>
                  <a:lnTo>
                    <a:pt x="117373" y="110985"/>
                  </a:lnTo>
                  <a:lnTo>
                    <a:pt x="119418" y="113690"/>
                  </a:lnTo>
                  <a:lnTo>
                    <a:pt x="125272" y="114528"/>
                  </a:lnTo>
                  <a:lnTo>
                    <a:pt x="127977" y="112496"/>
                  </a:lnTo>
                  <a:lnTo>
                    <a:pt x="128816" y="106629"/>
                  </a:lnTo>
                  <a:close/>
                  <a:moveTo>
                    <a:pt x="129679" y="226733"/>
                  </a:moveTo>
                  <a:lnTo>
                    <a:pt x="128689" y="223494"/>
                  </a:lnTo>
                  <a:lnTo>
                    <a:pt x="123469" y="220700"/>
                  </a:lnTo>
                  <a:lnTo>
                    <a:pt x="120218" y="221691"/>
                  </a:lnTo>
                  <a:lnTo>
                    <a:pt x="117436" y="226910"/>
                  </a:lnTo>
                  <a:lnTo>
                    <a:pt x="118427" y="230162"/>
                  </a:lnTo>
                  <a:lnTo>
                    <a:pt x="123647" y="232943"/>
                  </a:lnTo>
                  <a:lnTo>
                    <a:pt x="126885" y="231965"/>
                  </a:lnTo>
                  <a:lnTo>
                    <a:pt x="128282" y="229349"/>
                  </a:lnTo>
                  <a:lnTo>
                    <a:pt x="129679" y="226733"/>
                  </a:lnTo>
                  <a:close/>
                  <a:moveTo>
                    <a:pt x="130098" y="146304"/>
                  </a:moveTo>
                  <a:lnTo>
                    <a:pt x="129108" y="143065"/>
                  </a:lnTo>
                  <a:lnTo>
                    <a:pt x="123888" y="140271"/>
                  </a:lnTo>
                  <a:lnTo>
                    <a:pt x="120637" y="141262"/>
                  </a:lnTo>
                  <a:lnTo>
                    <a:pt x="117856" y="146481"/>
                  </a:lnTo>
                  <a:lnTo>
                    <a:pt x="118846" y="149733"/>
                  </a:lnTo>
                  <a:lnTo>
                    <a:pt x="124066" y="152514"/>
                  </a:lnTo>
                  <a:lnTo>
                    <a:pt x="127304" y="151536"/>
                  </a:lnTo>
                  <a:lnTo>
                    <a:pt x="128701" y="148920"/>
                  </a:lnTo>
                  <a:lnTo>
                    <a:pt x="130098" y="146304"/>
                  </a:lnTo>
                  <a:close/>
                  <a:moveTo>
                    <a:pt x="135496" y="79324"/>
                  </a:moveTo>
                  <a:lnTo>
                    <a:pt x="134505" y="76085"/>
                  </a:lnTo>
                  <a:lnTo>
                    <a:pt x="129286" y="73291"/>
                  </a:lnTo>
                  <a:lnTo>
                    <a:pt x="126034" y="74282"/>
                  </a:lnTo>
                  <a:lnTo>
                    <a:pt x="125653" y="73825"/>
                  </a:lnTo>
                  <a:lnTo>
                    <a:pt x="119786" y="72986"/>
                  </a:lnTo>
                  <a:lnTo>
                    <a:pt x="117081" y="75018"/>
                  </a:lnTo>
                  <a:lnTo>
                    <a:pt x="116662" y="77952"/>
                  </a:lnTo>
                  <a:lnTo>
                    <a:pt x="116243" y="80886"/>
                  </a:lnTo>
                  <a:lnTo>
                    <a:pt x="118287" y="83591"/>
                  </a:lnTo>
                  <a:lnTo>
                    <a:pt x="124142" y="84429"/>
                  </a:lnTo>
                  <a:lnTo>
                    <a:pt x="125488" y="83426"/>
                  </a:lnTo>
                  <a:lnTo>
                    <a:pt x="129463" y="85534"/>
                  </a:lnTo>
                  <a:lnTo>
                    <a:pt x="132702" y="84556"/>
                  </a:lnTo>
                  <a:lnTo>
                    <a:pt x="134099" y="81940"/>
                  </a:lnTo>
                  <a:lnTo>
                    <a:pt x="135496" y="79324"/>
                  </a:lnTo>
                  <a:close/>
                  <a:moveTo>
                    <a:pt x="137566" y="189217"/>
                  </a:moveTo>
                  <a:lnTo>
                    <a:pt x="136575" y="185978"/>
                  </a:lnTo>
                  <a:lnTo>
                    <a:pt x="131356" y="183184"/>
                  </a:lnTo>
                  <a:lnTo>
                    <a:pt x="128104" y="184175"/>
                  </a:lnTo>
                  <a:lnTo>
                    <a:pt x="125323" y="189395"/>
                  </a:lnTo>
                  <a:lnTo>
                    <a:pt x="126314" y="192646"/>
                  </a:lnTo>
                  <a:lnTo>
                    <a:pt x="131533" y="195427"/>
                  </a:lnTo>
                  <a:lnTo>
                    <a:pt x="134772" y="194449"/>
                  </a:lnTo>
                  <a:lnTo>
                    <a:pt x="136169" y="191833"/>
                  </a:lnTo>
                  <a:lnTo>
                    <a:pt x="137566" y="189217"/>
                  </a:lnTo>
                  <a:close/>
                  <a:moveTo>
                    <a:pt x="138798" y="136664"/>
                  </a:moveTo>
                  <a:lnTo>
                    <a:pt x="138163" y="133337"/>
                  </a:lnTo>
                  <a:lnTo>
                    <a:pt x="133261" y="129997"/>
                  </a:lnTo>
                  <a:lnTo>
                    <a:pt x="129933" y="130632"/>
                  </a:lnTo>
                  <a:lnTo>
                    <a:pt x="128270" y="133083"/>
                  </a:lnTo>
                  <a:lnTo>
                    <a:pt x="126606" y="135534"/>
                  </a:lnTo>
                  <a:lnTo>
                    <a:pt x="127241" y="138861"/>
                  </a:lnTo>
                  <a:lnTo>
                    <a:pt x="132130" y="142189"/>
                  </a:lnTo>
                  <a:lnTo>
                    <a:pt x="135470" y="141554"/>
                  </a:lnTo>
                  <a:lnTo>
                    <a:pt x="138798" y="136664"/>
                  </a:lnTo>
                  <a:close/>
                  <a:moveTo>
                    <a:pt x="139331" y="117640"/>
                  </a:moveTo>
                  <a:lnTo>
                    <a:pt x="138341" y="114401"/>
                  </a:lnTo>
                  <a:lnTo>
                    <a:pt x="133121" y="111607"/>
                  </a:lnTo>
                  <a:lnTo>
                    <a:pt x="129870" y="112598"/>
                  </a:lnTo>
                  <a:lnTo>
                    <a:pt x="127088" y="117817"/>
                  </a:lnTo>
                  <a:lnTo>
                    <a:pt x="128079" y="121069"/>
                  </a:lnTo>
                  <a:lnTo>
                    <a:pt x="133299" y="123850"/>
                  </a:lnTo>
                  <a:lnTo>
                    <a:pt x="136537" y="122872"/>
                  </a:lnTo>
                  <a:lnTo>
                    <a:pt x="137934" y="120256"/>
                  </a:lnTo>
                  <a:lnTo>
                    <a:pt x="139331" y="117640"/>
                  </a:lnTo>
                  <a:close/>
                  <a:moveTo>
                    <a:pt x="141452" y="58585"/>
                  </a:moveTo>
                  <a:lnTo>
                    <a:pt x="137972" y="48679"/>
                  </a:lnTo>
                  <a:lnTo>
                    <a:pt x="135509" y="48336"/>
                  </a:lnTo>
                  <a:lnTo>
                    <a:pt x="132803" y="50368"/>
                  </a:lnTo>
                  <a:lnTo>
                    <a:pt x="131965" y="56235"/>
                  </a:lnTo>
                  <a:lnTo>
                    <a:pt x="134010" y="58940"/>
                  </a:lnTo>
                  <a:lnTo>
                    <a:pt x="139865" y="59778"/>
                  </a:lnTo>
                  <a:lnTo>
                    <a:pt x="141452" y="58585"/>
                  </a:lnTo>
                  <a:close/>
                  <a:moveTo>
                    <a:pt x="151320" y="265811"/>
                  </a:moveTo>
                  <a:lnTo>
                    <a:pt x="150329" y="262572"/>
                  </a:lnTo>
                  <a:lnTo>
                    <a:pt x="145110" y="259778"/>
                  </a:lnTo>
                  <a:lnTo>
                    <a:pt x="141859" y="260769"/>
                  </a:lnTo>
                  <a:lnTo>
                    <a:pt x="139077" y="265988"/>
                  </a:lnTo>
                  <a:lnTo>
                    <a:pt x="140068" y="269240"/>
                  </a:lnTo>
                  <a:lnTo>
                    <a:pt x="145288" y="272021"/>
                  </a:lnTo>
                  <a:lnTo>
                    <a:pt x="148526" y="271043"/>
                  </a:lnTo>
                  <a:lnTo>
                    <a:pt x="149923" y="268427"/>
                  </a:lnTo>
                  <a:lnTo>
                    <a:pt x="151320" y="265811"/>
                  </a:lnTo>
                  <a:close/>
                  <a:moveTo>
                    <a:pt x="154178" y="94119"/>
                  </a:moveTo>
                  <a:lnTo>
                    <a:pt x="150545" y="84264"/>
                  </a:lnTo>
                  <a:lnTo>
                    <a:pt x="149504" y="85051"/>
                  </a:lnTo>
                  <a:lnTo>
                    <a:pt x="148666" y="90919"/>
                  </a:lnTo>
                  <a:lnTo>
                    <a:pt x="150710" y="93624"/>
                  </a:lnTo>
                  <a:lnTo>
                    <a:pt x="154178" y="94119"/>
                  </a:lnTo>
                  <a:close/>
                  <a:moveTo>
                    <a:pt x="155549" y="166738"/>
                  </a:moveTo>
                  <a:lnTo>
                    <a:pt x="154914" y="163410"/>
                  </a:lnTo>
                  <a:lnTo>
                    <a:pt x="150012" y="160070"/>
                  </a:lnTo>
                  <a:lnTo>
                    <a:pt x="146685" y="160705"/>
                  </a:lnTo>
                  <a:lnTo>
                    <a:pt x="145021" y="163156"/>
                  </a:lnTo>
                  <a:lnTo>
                    <a:pt x="143357" y="165608"/>
                  </a:lnTo>
                  <a:lnTo>
                    <a:pt x="143738" y="167665"/>
                  </a:lnTo>
                  <a:lnTo>
                    <a:pt x="139331" y="165290"/>
                  </a:lnTo>
                  <a:lnTo>
                    <a:pt x="136080" y="166281"/>
                  </a:lnTo>
                  <a:lnTo>
                    <a:pt x="133299" y="171500"/>
                  </a:lnTo>
                  <a:lnTo>
                    <a:pt x="134289" y="174752"/>
                  </a:lnTo>
                  <a:lnTo>
                    <a:pt x="139509" y="177533"/>
                  </a:lnTo>
                  <a:lnTo>
                    <a:pt x="142748" y="176555"/>
                  </a:lnTo>
                  <a:lnTo>
                    <a:pt x="144145" y="173939"/>
                  </a:lnTo>
                  <a:lnTo>
                    <a:pt x="145542" y="171323"/>
                  </a:lnTo>
                  <a:lnTo>
                    <a:pt x="145021" y="169646"/>
                  </a:lnTo>
                  <a:lnTo>
                    <a:pt x="148882" y="172262"/>
                  </a:lnTo>
                  <a:lnTo>
                    <a:pt x="152222" y="171627"/>
                  </a:lnTo>
                  <a:lnTo>
                    <a:pt x="155549" y="166738"/>
                  </a:lnTo>
                  <a:close/>
                  <a:moveTo>
                    <a:pt x="158356" y="105486"/>
                  </a:moveTo>
                  <a:lnTo>
                    <a:pt x="154292" y="94424"/>
                  </a:lnTo>
                  <a:lnTo>
                    <a:pt x="153073" y="94792"/>
                  </a:lnTo>
                  <a:lnTo>
                    <a:pt x="150291" y="100012"/>
                  </a:lnTo>
                  <a:lnTo>
                    <a:pt x="151282" y="103263"/>
                  </a:lnTo>
                  <a:lnTo>
                    <a:pt x="156502" y="106045"/>
                  </a:lnTo>
                  <a:lnTo>
                    <a:pt x="158356" y="105486"/>
                  </a:lnTo>
                  <a:close/>
                  <a:moveTo>
                    <a:pt x="164452" y="132092"/>
                  </a:moveTo>
                  <a:lnTo>
                    <a:pt x="162420" y="129387"/>
                  </a:lnTo>
                  <a:lnTo>
                    <a:pt x="156552" y="128549"/>
                  </a:lnTo>
                  <a:lnTo>
                    <a:pt x="153847" y="130581"/>
                  </a:lnTo>
                  <a:lnTo>
                    <a:pt x="153428" y="133515"/>
                  </a:lnTo>
                  <a:lnTo>
                    <a:pt x="153365" y="133896"/>
                  </a:lnTo>
                  <a:lnTo>
                    <a:pt x="150926" y="138480"/>
                  </a:lnTo>
                  <a:lnTo>
                    <a:pt x="151917" y="141732"/>
                  </a:lnTo>
                  <a:lnTo>
                    <a:pt x="157137" y="144513"/>
                  </a:lnTo>
                  <a:lnTo>
                    <a:pt x="160375" y="143535"/>
                  </a:lnTo>
                  <a:lnTo>
                    <a:pt x="161772" y="140919"/>
                  </a:lnTo>
                  <a:lnTo>
                    <a:pt x="163169" y="138303"/>
                  </a:lnTo>
                  <a:lnTo>
                    <a:pt x="163614" y="137960"/>
                  </a:lnTo>
                  <a:lnTo>
                    <a:pt x="164452" y="132092"/>
                  </a:lnTo>
                  <a:close/>
                  <a:moveTo>
                    <a:pt x="165950" y="218579"/>
                  </a:moveTo>
                  <a:lnTo>
                    <a:pt x="164960" y="215341"/>
                  </a:lnTo>
                  <a:lnTo>
                    <a:pt x="159740" y="212547"/>
                  </a:lnTo>
                  <a:lnTo>
                    <a:pt x="156489" y="213537"/>
                  </a:lnTo>
                  <a:lnTo>
                    <a:pt x="153708" y="218757"/>
                  </a:lnTo>
                  <a:lnTo>
                    <a:pt x="154698" y="222008"/>
                  </a:lnTo>
                  <a:lnTo>
                    <a:pt x="159918" y="224790"/>
                  </a:lnTo>
                  <a:lnTo>
                    <a:pt x="163156" y="223812"/>
                  </a:lnTo>
                  <a:lnTo>
                    <a:pt x="164553" y="221195"/>
                  </a:lnTo>
                  <a:lnTo>
                    <a:pt x="165950" y="218579"/>
                  </a:lnTo>
                  <a:close/>
                  <a:moveTo>
                    <a:pt x="176466" y="158902"/>
                  </a:moveTo>
                  <a:lnTo>
                    <a:pt x="175475" y="155663"/>
                  </a:lnTo>
                  <a:lnTo>
                    <a:pt x="170256" y="152869"/>
                  </a:lnTo>
                  <a:lnTo>
                    <a:pt x="167005" y="153860"/>
                  </a:lnTo>
                  <a:lnTo>
                    <a:pt x="164223" y="159080"/>
                  </a:lnTo>
                  <a:lnTo>
                    <a:pt x="165214" y="162331"/>
                  </a:lnTo>
                  <a:lnTo>
                    <a:pt x="170434" y="165112"/>
                  </a:lnTo>
                  <a:lnTo>
                    <a:pt x="173672" y="164134"/>
                  </a:lnTo>
                  <a:lnTo>
                    <a:pt x="175069" y="161518"/>
                  </a:lnTo>
                  <a:lnTo>
                    <a:pt x="176466" y="158902"/>
                  </a:lnTo>
                  <a:close/>
                  <a:moveTo>
                    <a:pt x="177038" y="189839"/>
                  </a:moveTo>
                  <a:lnTo>
                    <a:pt x="176403" y="186512"/>
                  </a:lnTo>
                  <a:lnTo>
                    <a:pt x="171500" y="183172"/>
                  </a:lnTo>
                  <a:lnTo>
                    <a:pt x="168173" y="183807"/>
                  </a:lnTo>
                  <a:lnTo>
                    <a:pt x="167894" y="184200"/>
                  </a:lnTo>
                  <a:lnTo>
                    <a:pt x="165709" y="184861"/>
                  </a:lnTo>
                  <a:lnTo>
                    <a:pt x="162928" y="190080"/>
                  </a:lnTo>
                  <a:lnTo>
                    <a:pt x="163918" y="193332"/>
                  </a:lnTo>
                  <a:lnTo>
                    <a:pt x="169138" y="196113"/>
                  </a:lnTo>
                  <a:lnTo>
                    <a:pt x="172377" y="195135"/>
                  </a:lnTo>
                  <a:lnTo>
                    <a:pt x="172466" y="194970"/>
                  </a:lnTo>
                  <a:lnTo>
                    <a:pt x="173710" y="194729"/>
                  </a:lnTo>
                  <a:lnTo>
                    <a:pt x="177038" y="189839"/>
                  </a:lnTo>
                  <a:close/>
                  <a:moveTo>
                    <a:pt x="181394" y="243598"/>
                  </a:moveTo>
                  <a:lnTo>
                    <a:pt x="180403" y="240360"/>
                  </a:lnTo>
                  <a:lnTo>
                    <a:pt x="175183" y="237566"/>
                  </a:lnTo>
                  <a:lnTo>
                    <a:pt x="171932" y="238556"/>
                  </a:lnTo>
                  <a:lnTo>
                    <a:pt x="169151" y="243776"/>
                  </a:lnTo>
                  <a:lnTo>
                    <a:pt x="170141" y="247027"/>
                  </a:lnTo>
                  <a:lnTo>
                    <a:pt x="175361" y="249809"/>
                  </a:lnTo>
                  <a:lnTo>
                    <a:pt x="178600" y="248831"/>
                  </a:lnTo>
                  <a:lnTo>
                    <a:pt x="179997" y="246214"/>
                  </a:lnTo>
                  <a:lnTo>
                    <a:pt x="181394" y="243598"/>
                  </a:lnTo>
                  <a:close/>
                  <a:moveTo>
                    <a:pt x="184137" y="167563"/>
                  </a:moveTo>
                  <a:lnTo>
                    <a:pt x="179628" y="157441"/>
                  </a:lnTo>
                  <a:lnTo>
                    <a:pt x="177088" y="161188"/>
                  </a:lnTo>
                  <a:lnTo>
                    <a:pt x="177723" y="164515"/>
                  </a:lnTo>
                  <a:lnTo>
                    <a:pt x="182613" y="167843"/>
                  </a:lnTo>
                  <a:lnTo>
                    <a:pt x="184137" y="167563"/>
                  </a:lnTo>
                  <a:close/>
                  <a:moveTo>
                    <a:pt x="193179" y="183337"/>
                  </a:moveTo>
                  <a:lnTo>
                    <a:pt x="191528" y="180454"/>
                  </a:lnTo>
                  <a:lnTo>
                    <a:pt x="192252" y="182841"/>
                  </a:lnTo>
                  <a:lnTo>
                    <a:pt x="193179" y="183337"/>
                  </a:lnTo>
                  <a:close/>
                  <a:moveTo>
                    <a:pt x="199021" y="210578"/>
                  </a:moveTo>
                  <a:lnTo>
                    <a:pt x="198031" y="207340"/>
                  </a:lnTo>
                  <a:lnTo>
                    <a:pt x="192811" y="204546"/>
                  </a:lnTo>
                  <a:lnTo>
                    <a:pt x="189560" y="205536"/>
                  </a:lnTo>
                  <a:lnTo>
                    <a:pt x="186778" y="210756"/>
                  </a:lnTo>
                  <a:lnTo>
                    <a:pt x="187769" y="214007"/>
                  </a:lnTo>
                  <a:lnTo>
                    <a:pt x="192989" y="216789"/>
                  </a:lnTo>
                  <a:lnTo>
                    <a:pt x="196227" y="215811"/>
                  </a:lnTo>
                  <a:lnTo>
                    <a:pt x="197624" y="213194"/>
                  </a:lnTo>
                  <a:lnTo>
                    <a:pt x="199021" y="210578"/>
                  </a:lnTo>
                  <a:close/>
                  <a:moveTo>
                    <a:pt x="218884" y="238696"/>
                  </a:moveTo>
                  <a:lnTo>
                    <a:pt x="217893" y="235458"/>
                  </a:lnTo>
                  <a:lnTo>
                    <a:pt x="212674" y="232664"/>
                  </a:lnTo>
                  <a:lnTo>
                    <a:pt x="209423" y="233654"/>
                  </a:lnTo>
                  <a:lnTo>
                    <a:pt x="206641" y="238874"/>
                  </a:lnTo>
                  <a:lnTo>
                    <a:pt x="207632" y="242125"/>
                  </a:lnTo>
                  <a:lnTo>
                    <a:pt x="212852" y="244906"/>
                  </a:lnTo>
                  <a:lnTo>
                    <a:pt x="216090" y="243928"/>
                  </a:lnTo>
                  <a:lnTo>
                    <a:pt x="217487" y="241312"/>
                  </a:lnTo>
                  <a:lnTo>
                    <a:pt x="218884" y="238696"/>
                  </a:lnTo>
                  <a:close/>
                  <a:moveTo>
                    <a:pt x="231076" y="296252"/>
                  </a:moveTo>
                  <a:lnTo>
                    <a:pt x="230441" y="292925"/>
                  </a:lnTo>
                  <a:lnTo>
                    <a:pt x="225539" y="289585"/>
                  </a:lnTo>
                  <a:lnTo>
                    <a:pt x="222211" y="290220"/>
                  </a:lnTo>
                  <a:lnTo>
                    <a:pt x="220548" y="292671"/>
                  </a:lnTo>
                  <a:lnTo>
                    <a:pt x="218884" y="295122"/>
                  </a:lnTo>
                  <a:lnTo>
                    <a:pt x="219519" y="298450"/>
                  </a:lnTo>
                  <a:lnTo>
                    <a:pt x="224409" y="301777"/>
                  </a:lnTo>
                  <a:lnTo>
                    <a:pt x="227749" y="301142"/>
                  </a:lnTo>
                  <a:lnTo>
                    <a:pt x="231076" y="296252"/>
                  </a:lnTo>
                  <a:close/>
                  <a:moveTo>
                    <a:pt x="253034" y="268414"/>
                  </a:moveTo>
                  <a:lnTo>
                    <a:pt x="249669" y="264325"/>
                  </a:lnTo>
                  <a:lnTo>
                    <a:pt x="250520" y="267081"/>
                  </a:lnTo>
                  <a:lnTo>
                    <a:pt x="253034" y="268414"/>
                  </a:lnTo>
                  <a:close/>
                  <a:moveTo>
                    <a:pt x="266522" y="289496"/>
                  </a:moveTo>
                  <a:lnTo>
                    <a:pt x="265887" y="286169"/>
                  </a:lnTo>
                  <a:lnTo>
                    <a:pt x="260985" y="282829"/>
                  </a:lnTo>
                  <a:lnTo>
                    <a:pt x="257657" y="283464"/>
                  </a:lnTo>
                  <a:lnTo>
                    <a:pt x="255993" y="285915"/>
                  </a:lnTo>
                  <a:lnTo>
                    <a:pt x="254330" y="288366"/>
                  </a:lnTo>
                  <a:lnTo>
                    <a:pt x="254965" y="291693"/>
                  </a:lnTo>
                  <a:lnTo>
                    <a:pt x="259854" y="295021"/>
                  </a:lnTo>
                  <a:lnTo>
                    <a:pt x="263194" y="294386"/>
                  </a:lnTo>
                  <a:lnTo>
                    <a:pt x="266522" y="289496"/>
                  </a:lnTo>
                  <a:close/>
                  <a:moveTo>
                    <a:pt x="266966" y="343547"/>
                  </a:moveTo>
                  <a:lnTo>
                    <a:pt x="266331" y="340220"/>
                  </a:lnTo>
                  <a:lnTo>
                    <a:pt x="261429" y="336880"/>
                  </a:lnTo>
                  <a:lnTo>
                    <a:pt x="258102" y="337515"/>
                  </a:lnTo>
                  <a:lnTo>
                    <a:pt x="256438" y="339966"/>
                  </a:lnTo>
                  <a:lnTo>
                    <a:pt x="254774" y="342417"/>
                  </a:lnTo>
                  <a:lnTo>
                    <a:pt x="255409" y="345744"/>
                  </a:lnTo>
                  <a:lnTo>
                    <a:pt x="260299" y="349072"/>
                  </a:lnTo>
                  <a:lnTo>
                    <a:pt x="263639" y="348437"/>
                  </a:lnTo>
                  <a:lnTo>
                    <a:pt x="266966" y="343547"/>
                  </a:lnTo>
                  <a:close/>
                  <a:moveTo>
                    <a:pt x="279209" y="316026"/>
                  </a:moveTo>
                  <a:lnTo>
                    <a:pt x="278574" y="312699"/>
                  </a:lnTo>
                  <a:lnTo>
                    <a:pt x="273672" y="309359"/>
                  </a:lnTo>
                  <a:lnTo>
                    <a:pt x="270344" y="309994"/>
                  </a:lnTo>
                  <a:lnTo>
                    <a:pt x="268681" y="312445"/>
                  </a:lnTo>
                  <a:lnTo>
                    <a:pt x="267017" y="314896"/>
                  </a:lnTo>
                  <a:lnTo>
                    <a:pt x="267652" y="318223"/>
                  </a:lnTo>
                  <a:lnTo>
                    <a:pt x="272542" y="321551"/>
                  </a:lnTo>
                  <a:lnTo>
                    <a:pt x="275882" y="320916"/>
                  </a:lnTo>
                  <a:lnTo>
                    <a:pt x="279209" y="316026"/>
                  </a:lnTo>
                  <a:close/>
                  <a:moveTo>
                    <a:pt x="304292" y="348259"/>
                  </a:moveTo>
                  <a:lnTo>
                    <a:pt x="303657" y="344932"/>
                  </a:lnTo>
                  <a:lnTo>
                    <a:pt x="298754" y="341591"/>
                  </a:lnTo>
                  <a:lnTo>
                    <a:pt x="295427" y="342226"/>
                  </a:lnTo>
                  <a:lnTo>
                    <a:pt x="293763" y="344678"/>
                  </a:lnTo>
                  <a:lnTo>
                    <a:pt x="292100" y="347129"/>
                  </a:lnTo>
                  <a:lnTo>
                    <a:pt x="292735" y="350456"/>
                  </a:lnTo>
                  <a:lnTo>
                    <a:pt x="297624" y="353783"/>
                  </a:lnTo>
                  <a:lnTo>
                    <a:pt x="300964" y="353148"/>
                  </a:lnTo>
                  <a:lnTo>
                    <a:pt x="304292" y="348259"/>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52" name="object 16"/>
            <p:cNvSpPr/>
            <p:nvPr/>
          </p:nvSpPr>
          <p:spPr>
            <a:xfrm>
              <a:off x="2913840" y="1739520"/>
              <a:ext cx="205200" cy="432360"/>
            </a:xfrm>
            <a:custGeom>
              <a:avLst/>
              <a:gdLst/>
              <a:ahLst/>
              <a:cxnLst/>
              <a:rect l="l" t="t" r="r" b="b"/>
              <a:pathLst>
                <a:path w="205739" h="433069">
                  <a:moveTo>
                    <a:pt x="11938" y="218935"/>
                  </a:moveTo>
                  <a:lnTo>
                    <a:pt x="10299" y="215963"/>
                  </a:lnTo>
                  <a:lnTo>
                    <a:pt x="4622" y="214325"/>
                  </a:lnTo>
                  <a:lnTo>
                    <a:pt x="1651" y="215963"/>
                  </a:lnTo>
                  <a:lnTo>
                    <a:pt x="825" y="218808"/>
                  </a:lnTo>
                  <a:lnTo>
                    <a:pt x="0" y="221653"/>
                  </a:lnTo>
                  <a:lnTo>
                    <a:pt x="1638" y="224624"/>
                  </a:lnTo>
                  <a:lnTo>
                    <a:pt x="7327" y="226263"/>
                  </a:lnTo>
                  <a:lnTo>
                    <a:pt x="10299" y="224624"/>
                  </a:lnTo>
                  <a:lnTo>
                    <a:pt x="11938" y="218935"/>
                  </a:lnTo>
                  <a:close/>
                  <a:moveTo>
                    <a:pt x="27559" y="164884"/>
                  </a:moveTo>
                  <a:lnTo>
                    <a:pt x="25920" y="161925"/>
                  </a:lnTo>
                  <a:lnTo>
                    <a:pt x="20243" y="160274"/>
                  </a:lnTo>
                  <a:lnTo>
                    <a:pt x="17272" y="161912"/>
                  </a:lnTo>
                  <a:lnTo>
                    <a:pt x="16446" y="164757"/>
                  </a:lnTo>
                  <a:lnTo>
                    <a:pt x="15621" y="167601"/>
                  </a:lnTo>
                  <a:lnTo>
                    <a:pt x="17259" y="170573"/>
                  </a:lnTo>
                  <a:lnTo>
                    <a:pt x="22948" y="172212"/>
                  </a:lnTo>
                  <a:lnTo>
                    <a:pt x="25920" y="170573"/>
                  </a:lnTo>
                  <a:lnTo>
                    <a:pt x="27559" y="164884"/>
                  </a:lnTo>
                  <a:close/>
                  <a:moveTo>
                    <a:pt x="45529" y="344182"/>
                  </a:moveTo>
                  <a:lnTo>
                    <a:pt x="43497" y="341477"/>
                  </a:lnTo>
                  <a:lnTo>
                    <a:pt x="37630" y="340639"/>
                  </a:lnTo>
                  <a:lnTo>
                    <a:pt x="34925" y="342671"/>
                  </a:lnTo>
                  <a:lnTo>
                    <a:pt x="34505" y="345605"/>
                  </a:lnTo>
                  <a:lnTo>
                    <a:pt x="34086" y="348538"/>
                  </a:lnTo>
                  <a:lnTo>
                    <a:pt x="36131" y="351243"/>
                  </a:lnTo>
                  <a:lnTo>
                    <a:pt x="41986" y="352082"/>
                  </a:lnTo>
                  <a:lnTo>
                    <a:pt x="44691" y="350050"/>
                  </a:lnTo>
                  <a:lnTo>
                    <a:pt x="45529" y="344182"/>
                  </a:lnTo>
                  <a:close/>
                  <a:moveTo>
                    <a:pt x="45821" y="101663"/>
                  </a:moveTo>
                  <a:lnTo>
                    <a:pt x="44183" y="98704"/>
                  </a:lnTo>
                  <a:lnTo>
                    <a:pt x="38506" y="97053"/>
                  </a:lnTo>
                  <a:lnTo>
                    <a:pt x="35534" y="98691"/>
                  </a:lnTo>
                  <a:lnTo>
                    <a:pt x="34709" y="101536"/>
                  </a:lnTo>
                  <a:lnTo>
                    <a:pt x="33883" y="104381"/>
                  </a:lnTo>
                  <a:lnTo>
                    <a:pt x="35521" y="107353"/>
                  </a:lnTo>
                  <a:lnTo>
                    <a:pt x="41211" y="108991"/>
                  </a:lnTo>
                  <a:lnTo>
                    <a:pt x="44183" y="107353"/>
                  </a:lnTo>
                  <a:lnTo>
                    <a:pt x="45821" y="101663"/>
                  </a:lnTo>
                  <a:close/>
                  <a:moveTo>
                    <a:pt x="49276" y="229717"/>
                  </a:moveTo>
                  <a:lnTo>
                    <a:pt x="47637" y="226758"/>
                  </a:lnTo>
                  <a:lnTo>
                    <a:pt x="41960" y="225107"/>
                  </a:lnTo>
                  <a:lnTo>
                    <a:pt x="38989" y="226745"/>
                  </a:lnTo>
                  <a:lnTo>
                    <a:pt x="38163" y="229590"/>
                  </a:lnTo>
                  <a:lnTo>
                    <a:pt x="37338" y="232435"/>
                  </a:lnTo>
                  <a:lnTo>
                    <a:pt x="38976" y="235407"/>
                  </a:lnTo>
                  <a:lnTo>
                    <a:pt x="44665" y="237045"/>
                  </a:lnTo>
                  <a:lnTo>
                    <a:pt x="47637" y="235407"/>
                  </a:lnTo>
                  <a:lnTo>
                    <a:pt x="49276" y="229717"/>
                  </a:lnTo>
                  <a:close/>
                  <a:moveTo>
                    <a:pt x="53467" y="288480"/>
                  </a:moveTo>
                  <a:lnTo>
                    <a:pt x="51435" y="285775"/>
                  </a:lnTo>
                  <a:lnTo>
                    <a:pt x="45567" y="284937"/>
                  </a:lnTo>
                  <a:lnTo>
                    <a:pt x="42862" y="286969"/>
                  </a:lnTo>
                  <a:lnTo>
                    <a:pt x="42799" y="287375"/>
                  </a:lnTo>
                  <a:lnTo>
                    <a:pt x="42265" y="287667"/>
                  </a:lnTo>
                  <a:lnTo>
                    <a:pt x="41440" y="290512"/>
                  </a:lnTo>
                  <a:lnTo>
                    <a:pt x="40614" y="293357"/>
                  </a:lnTo>
                  <a:lnTo>
                    <a:pt x="42252" y="296329"/>
                  </a:lnTo>
                  <a:lnTo>
                    <a:pt x="47942" y="297967"/>
                  </a:lnTo>
                  <a:lnTo>
                    <a:pt x="50914" y="296329"/>
                  </a:lnTo>
                  <a:lnTo>
                    <a:pt x="51168" y="295452"/>
                  </a:lnTo>
                  <a:lnTo>
                    <a:pt x="52628" y="294347"/>
                  </a:lnTo>
                  <a:lnTo>
                    <a:pt x="53467" y="288480"/>
                  </a:lnTo>
                  <a:close/>
                  <a:moveTo>
                    <a:pt x="58331" y="28371"/>
                  </a:moveTo>
                  <a:lnTo>
                    <a:pt x="54381" y="23977"/>
                  </a:lnTo>
                  <a:lnTo>
                    <a:pt x="50990" y="23799"/>
                  </a:lnTo>
                  <a:lnTo>
                    <a:pt x="46596" y="27762"/>
                  </a:lnTo>
                  <a:lnTo>
                    <a:pt x="46405" y="31140"/>
                  </a:lnTo>
                  <a:lnTo>
                    <a:pt x="50368" y="35547"/>
                  </a:lnTo>
                  <a:lnTo>
                    <a:pt x="53759" y="35725"/>
                  </a:lnTo>
                  <a:lnTo>
                    <a:pt x="55956" y="33743"/>
                  </a:lnTo>
                  <a:lnTo>
                    <a:pt x="58153" y="31762"/>
                  </a:lnTo>
                  <a:lnTo>
                    <a:pt x="58331" y="28371"/>
                  </a:lnTo>
                  <a:close/>
                  <a:moveTo>
                    <a:pt x="61341" y="149364"/>
                  </a:moveTo>
                  <a:lnTo>
                    <a:pt x="59702" y="146392"/>
                  </a:lnTo>
                  <a:lnTo>
                    <a:pt x="54025" y="144754"/>
                  </a:lnTo>
                  <a:lnTo>
                    <a:pt x="51054" y="146392"/>
                  </a:lnTo>
                  <a:lnTo>
                    <a:pt x="50228" y="149237"/>
                  </a:lnTo>
                  <a:lnTo>
                    <a:pt x="49403" y="152082"/>
                  </a:lnTo>
                  <a:lnTo>
                    <a:pt x="51041" y="155054"/>
                  </a:lnTo>
                  <a:lnTo>
                    <a:pt x="56730" y="156692"/>
                  </a:lnTo>
                  <a:lnTo>
                    <a:pt x="59702" y="155054"/>
                  </a:lnTo>
                  <a:lnTo>
                    <a:pt x="61341" y="149364"/>
                  </a:lnTo>
                  <a:close/>
                  <a:moveTo>
                    <a:pt x="61417" y="187706"/>
                  </a:moveTo>
                  <a:lnTo>
                    <a:pt x="59778" y="184746"/>
                  </a:lnTo>
                  <a:lnTo>
                    <a:pt x="54102" y="183095"/>
                  </a:lnTo>
                  <a:lnTo>
                    <a:pt x="51130" y="184734"/>
                  </a:lnTo>
                  <a:lnTo>
                    <a:pt x="50304" y="187579"/>
                  </a:lnTo>
                  <a:lnTo>
                    <a:pt x="49479" y="190423"/>
                  </a:lnTo>
                  <a:lnTo>
                    <a:pt x="51117" y="193395"/>
                  </a:lnTo>
                  <a:lnTo>
                    <a:pt x="56807" y="195033"/>
                  </a:lnTo>
                  <a:lnTo>
                    <a:pt x="59778" y="193395"/>
                  </a:lnTo>
                  <a:lnTo>
                    <a:pt x="61417" y="187706"/>
                  </a:lnTo>
                  <a:close/>
                  <a:moveTo>
                    <a:pt x="62738" y="223342"/>
                  </a:moveTo>
                  <a:lnTo>
                    <a:pt x="60706" y="220637"/>
                  </a:lnTo>
                  <a:lnTo>
                    <a:pt x="54838" y="219798"/>
                  </a:lnTo>
                  <a:lnTo>
                    <a:pt x="52133" y="221830"/>
                  </a:lnTo>
                  <a:lnTo>
                    <a:pt x="51714" y="224764"/>
                  </a:lnTo>
                  <a:lnTo>
                    <a:pt x="51295" y="227698"/>
                  </a:lnTo>
                  <a:lnTo>
                    <a:pt x="53340" y="230403"/>
                  </a:lnTo>
                  <a:lnTo>
                    <a:pt x="59194" y="231241"/>
                  </a:lnTo>
                  <a:lnTo>
                    <a:pt x="61899" y="229209"/>
                  </a:lnTo>
                  <a:lnTo>
                    <a:pt x="62738" y="223342"/>
                  </a:lnTo>
                  <a:close/>
                  <a:moveTo>
                    <a:pt x="62941" y="254685"/>
                  </a:moveTo>
                  <a:lnTo>
                    <a:pt x="61302" y="251726"/>
                  </a:lnTo>
                  <a:lnTo>
                    <a:pt x="55626" y="250075"/>
                  </a:lnTo>
                  <a:lnTo>
                    <a:pt x="52654" y="251714"/>
                  </a:lnTo>
                  <a:lnTo>
                    <a:pt x="51828" y="254558"/>
                  </a:lnTo>
                  <a:lnTo>
                    <a:pt x="51003" y="257403"/>
                  </a:lnTo>
                  <a:lnTo>
                    <a:pt x="52641" y="260375"/>
                  </a:lnTo>
                  <a:lnTo>
                    <a:pt x="58331" y="262013"/>
                  </a:lnTo>
                  <a:lnTo>
                    <a:pt x="61302" y="260375"/>
                  </a:lnTo>
                  <a:lnTo>
                    <a:pt x="62941" y="254685"/>
                  </a:lnTo>
                  <a:close/>
                  <a:moveTo>
                    <a:pt x="76771" y="4572"/>
                  </a:moveTo>
                  <a:lnTo>
                    <a:pt x="72821" y="177"/>
                  </a:lnTo>
                  <a:lnTo>
                    <a:pt x="69430" y="0"/>
                  </a:lnTo>
                  <a:lnTo>
                    <a:pt x="65036" y="3962"/>
                  </a:lnTo>
                  <a:lnTo>
                    <a:pt x="64846" y="7340"/>
                  </a:lnTo>
                  <a:lnTo>
                    <a:pt x="68808" y="11747"/>
                  </a:lnTo>
                  <a:lnTo>
                    <a:pt x="72199" y="11925"/>
                  </a:lnTo>
                  <a:lnTo>
                    <a:pt x="74396" y="9944"/>
                  </a:lnTo>
                  <a:lnTo>
                    <a:pt x="76593" y="7962"/>
                  </a:lnTo>
                  <a:lnTo>
                    <a:pt x="76771" y="4572"/>
                  </a:lnTo>
                  <a:close/>
                  <a:moveTo>
                    <a:pt x="81495" y="90436"/>
                  </a:moveTo>
                  <a:lnTo>
                    <a:pt x="77546" y="86042"/>
                  </a:lnTo>
                  <a:lnTo>
                    <a:pt x="74155" y="85864"/>
                  </a:lnTo>
                  <a:lnTo>
                    <a:pt x="69761" y="89827"/>
                  </a:lnTo>
                  <a:lnTo>
                    <a:pt x="69570" y="93205"/>
                  </a:lnTo>
                  <a:lnTo>
                    <a:pt x="73533" y="97612"/>
                  </a:lnTo>
                  <a:lnTo>
                    <a:pt x="76923" y="97790"/>
                  </a:lnTo>
                  <a:lnTo>
                    <a:pt x="79121" y="95808"/>
                  </a:lnTo>
                  <a:lnTo>
                    <a:pt x="81318" y="93827"/>
                  </a:lnTo>
                  <a:lnTo>
                    <a:pt x="81495" y="90436"/>
                  </a:lnTo>
                  <a:close/>
                  <a:moveTo>
                    <a:pt x="82765" y="33362"/>
                  </a:moveTo>
                  <a:lnTo>
                    <a:pt x="78816" y="28968"/>
                  </a:lnTo>
                  <a:lnTo>
                    <a:pt x="75425" y="28790"/>
                  </a:lnTo>
                  <a:lnTo>
                    <a:pt x="71031" y="32753"/>
                  </a:lnTo>
                  <a:lnTo>
                    <a:pt x="70840" y="36131"/>
                  </a:lnTo>
                  <a:lnTo>
                    <a:pt x="74803" y="40538"/>
                  </a:lnTo>
                  <a:lnTo>
                    <a:pt x="78193" y="40716"/>
                  </a:lnTo>
                  <a:lnTo>
                    <a:pt x="80391" y="38735"/>
                  </a:lnTo>
                  <a:lnTo>
                    <a:pt x="82588" y="36753"/>
                  </a:lnTo>
                  <a:lnTo>
                    <a:pt x="82765" y="33362"/>
                  </a:lnTo>
                  <a:close/>
                  <a:moveTo>
                    <a:pt x="84010" y="349656"/>
                  </a:moveTo>
                  <a:lnTo>
                    <a:pt x="81978" y="346951"/>
                  </a:lnTo>
                  <a:lnTo>
                    <a:pt x="76111" y="346113"/>
                  </a:lnTo>
                  <a:lnTo>
                    <a:pt x="73406" y="348145"/>
                  </a:lnTo>
                  <a:lnTo>
                    <a:pt x="72986" y="351078"/>
                  </a:lnTo>
                  <a:lnTo>
                    <a:pt x="72567" y="354012"/>
                  </a:lnTo>
                  <a:lnTo>
                    <a:pt x="74612" y="356717"/>
                  </a:lnTo>
                  <a:lnTo>
                    <a:pt x="80467" y="357555"/>
                  </a:lnTo>
                  <a:lnTo>
                    <a:pt x="83172" y="355523"/>
                  </a:lnTo>
                  <a:lnTo>
                    <a:pt x="84010" y="349656"/>
                  </a:lnTo>
                  <a:close/>
                  <a:moveTo>
                    <a:pt x="84759" y="268414"/>
                  </a:moveTo>
                  <a:lnTo>
                    <a:pt x="82727" y="265709"/>
                  </a:lnTo>
                  <a:lnTo>
                    <a:pt x="76860" y="264871"/>
                  </a:lnTo>
                  <a:lnTo>
                    <a:pt x="74155" y="266903"/>
                  </a:lnTo>
                  <a:lnTo>
                    <a:pt x="73736" y="269836"/>
                  </a:lnTo>
                  <a:lnTo>
                    <a:pt x="73317" y="272770"/>
                  </a:lnTo>
                  <a:lnTo>
                    <a:pt x="72961" y="272986"/>
                  </a:lnTo>
                  <a:lnTo>
                    <a:pt x="72136" y="275831"/>
                  </a:lnTo>
                  <a:lnTo>
                    <a:pt x="71310" y="278676"/>
                  </a:lnTo>
                  <a:lnTo>
                    <a:pt x="72948" y="281647"/>
                  </a:lnTo>
                  <a:lnTo>
                    <a:pt x="78638" y="283286"/>
                  </a:lnTo>
                  <a:lnTo>
                    <a:pt x="81610" y="281647"/>
                  </a:lnTo>
                  <a:lnTo>
                    <a:pt x="83248" y="275958"/>
                  </a:lnTo>
                  <a:lnTo>
                    <a:pt x="82791" y="275132"/>
                  </a:lnTo>
                  <a:lnTo>
                    <a:pt x="83921" y="274281"/>
                  </a:lnTo>
                  <a:lnTo>
                    <a:pt x="84759" y="268414"/>
                  </a:lnTo>
                  <a:close/>
                  <a:moveTo>
                    <a:pt x="86321" y="245999"/>
                  </a:moveTo>
                  <a:lnTo>
                    <a:pt x="84683" y="243039"/>
                  </a:lnTo>
                  <a:lnTo>
                    <a:pt x="79006" y="241388"/>
                  </a:lnTo>
                  <a:lnTo>
                    <a:pt x="76034" y="243027"/>
                  </a:lnTo>
                  <a:lnTo>
                    <a:pt x="75209" y="245872"/>
                  </a:lnTo>
                  <a:lnTo>
                    <a:pt x="74383" y="248716"/>
                  </a:lnTo>
                  <a:lnTo>
                    <a:pt x="76022" y="251688"/>
                  </a:lnTo>
                  <a:lnTo>
                    <a:pt x="81711" y="253326"/>
                  </a:lnTo>
                  <a:lnTo>
                    <a:pt x="84683" y="251688"/>
                  </a:lnTo>
                  <a:lnTo>
                    <a:pt x="86321" y="245999"/>
                  </a:lnTo>
                  <a:close/>
                  <a:moveTo>
                    <a:pt x="90182" y="306362"/>
                  </a:moveTo>
                  <a:lnTo>
                    <a:pt x="88150" y="303657"/>
                  </a:lnTo>
                  <a:lnTo>
                    <a:pt x="82283" y="302818"/>
                  </a:lnTo>
                  <a:lnTo>
                    <a:pt x="79578" y="304850"/>
                  </a:lnTo>
                  <a:lnTo>
                    <a:pt x="79159" y="307784"/>
                  </a:lnTo>
                  <a:lnTo>
                    <a:pt x="78740" y="310718"/>
                  </a:lnTo>
                  <a:lnTo>
                    <a:pt x="80784" y="313423"/>
                  </a:lnTo>
                  <a:lnTo>
                    <a:pt x="86639" y="314261"/>
                  </a:lnTo>
                  <a:lnTo>
                    <a:pt x="89344" y="312229"/>
                  </a:lnTo>
                  <a:lnTo>
                    <a:pt x="90182" y="306362"/>
                  </a:lnTo>
                  <a:close/>
                  <a:moveTo>
                    <a:pt x="90551" y="170599"/>
                  </a:moveTo>
                  <a:lnTo>
                    <a:pt x="86601" y="166204"/>
                  </a:lnTo>
                  <a:lnTo>
                    <a:pt x="83210" y="166027"/>
                  </a:lnTo>
                  <a:lnTo>
                    <a:pt x="78816" y="169989"/>
                  </a:lnTo>
                  <a:lnTo>
                    <a:pt x="78625" y="173367"/>
                  </a:lnTo>
                  <a:lnTo>
                    <a:pt x="82588" y="177774"/>
                  </a:lnTo>
                  <a:lnTo>
                    <a:pt x="85979" y="177952"/>
                  </a:lnTo>
                  <a:lnTo>
                    <a:pt x="88176" y="175971"/>
                  </a:lnTo>
                  <a:lnTo>
                    <a:pt x="90373" y="173990"/>
                  </a:lnTo>
                  <a:lnTo>
                    <a:pt x="90551" y="170599"/>
                  </a:lnTo>
                  <a:close/>
                  <a:moveTo>
                    <a:pt x="96913" y="180670"/>
                  </a:moveTo>
                  <a:lnTo>
                    <a:pt x="95275" y="177698"/>
                  </a:lnTo>
                  <a:lnTo>
                    <a:pt x="89598" y="176060"/>
                  </a:lnTo>
                  <a:lnTo>
                    <a:pt x="86626" y="177698"/>
                  </a:lnTo>
                  <a:lnTo>
                    <a:pt x="85801" y="180543"/>
                  </a:lnTo>
                  <a:lnTo>
                    <a:pt x="84975" y="183388"/>
                  </a:lnTo>
                  <a:lnTo>
                    <a:pt x="86614" y="186359"/>
                  </a:lnTo>
                  <a:lnTo>
                    <a:pt x="92303" y="187998"/>
                  </a:lnTo>
                  <a:lnTo>
                    <a:pt x="95275" y="186359"/>
                  </a:lnTo>
                  <a:lnTo>
                    <a:pt x="96913" y="180670"/>
                  </a:lnTo>
                  <a:close/>
                  <a:moveTo>
                    <a:pt x="97574" y="214706"/>
                  </a:moveTo>
                  <a:lnTo>
                    <a:pt x="93624" y="210312"/>
                  </a:lnTo>
                  <a:lnTo>
                    <a:pt x="90233" y="210134"/>
                  </a:lnTo>
                  <a:lnTo>
                    <a:pt x="85839" y="214096"/>
                  </a:lnTo>
                  <a:lnTo>
                    <a:pt x="85763" y="215277"/>
                  </a:lnTo>
                  <a:lnTo>
                    <a:pt x="84886" y="213664"/>
                  </a:lnTo>
                  <a:lnTo>
                    <a:pt x="79209" y="212013"/>
                  </a:lnTo>
                  <a:lnTo>
                    <a:pt x="76238" y="213652"/>
                  </a:lnTo>
                  <a:lnTo>
                    <a:pt x="75412" y="216496"/>
                  </a:lnTo>
                  <a:lnTo>
                    <a:pt x="74587" y="219341"/>
                  </a:lnTo>
                  <a:lnTo>
                    <a:pt x="76225" y="222313"/>
                  </a:lnTo>
                  <a:lnTo>
                    <a:pt x="81915" y="223951"/>
                  </a:lnTo>
                  <a:lnTo>
                    <a:pt x="84886" y="222313"/>
                  </a:lnTo>
                  <a:lnTo>
                    <a:pt x="86118" y="218008"/>
                  </a:lnTo>
                  <a:lnTo>
                    <a:pt x="89611" y="221881"/>
                  </a:lnTo>
                  <a:lnTo>
                    <a:pt x="93002" y="222059"/>
                  </a:lnTo>
                  <a:lnTo>
                    <a:pt x="95199" y="220078"/>
                  </a:lnTo>
                  <a:lnTo>
                    <a:pt x="97396" y="218097"/>
                  </a:lnTo>
                  <a:lnTo>
                    <a:pt x="97574" y="214706"/>
                  </a:lnTo>
                  <a:close/>
                  <a:moveTo>
                    <a:pt x="99923" y="118935"/>
                  </a:moveTo>
                  <a:lnTo>
                    <a:pt x="95973" y="114541"/>
                  </a:lnTo>
                  <a:lnTo>
                    <a:pt x="92583" y="114363"/>
                  </a:lnTo>
                  <a:lnTo>
                    <a:pt x="91782" y="115087"/>
                  </a:lnTo>
                  <a:lnTo>
                    <a:pt x="91313" y="114211"/>
                  </a:lnTo>
                  <a:lnTo>
                    <a:pt x="85636" y="112572"/>
                  </a:lnTo>
                  <a:lnTo>
                    <a:pt x="82664" y="114211"/>
                  </a:lnTo>
                  <a:lnTo>
                    <a:pt x="81838" y="117055"/>
                  </a:lnTo>
                  <a:lnTo>
                    <a:pt x="81013" y="119900"/>
                  </a:lnTo>
                  <a:lnTo>
                    <a:pt x="82651" y="122872"/>
                  </a:lnTo>
                  <a:lnTo>
                    <a:pt x="88341" y="124510"/>
                  </a:lnTo>
                  <a:lnTo>
                    <a:pt x="89789" y="123710"/>
                  </a:lnTo>
                  <a:lnTo>
                    <a:pt x="91960" y="126111"/>
                  </a:lnTo>
                  <a:lnTo>
                    <a:pt x="95351" y="126288"/>
                  </a:lnTo>
                  <a:lnTo>
                    <a:pt x="97548" y="124307"/>
                  </a:lnTo>
                  <a:lnTo>
                    <a:pt x="99745" y="122326"/>
                  </a:lnTo>
                  <a:lnTo>
                    <a:pt x="99923" y="118935"/>
                  </a:lnTo>
                  <a:close/>
                  <a:moveTo>
                    <a:pt x="101701" y="57848"/>
                  </a:moveTo>
                  <a:lnTo>
                    <a:pt x="97751" y="53454"/>
                  </a:lnTo>
                  <a:lnTo>
                    <a:pt x="94361" y="53276"/>
                  </a:lnTo>
                  <a:lnTo>
                    <a:pt x="89966" y="57238"/>
                  </a:lnTo>
                  <a:lnTo>
                    <a:pt x="89776" y="60617"/>
                  </a:lnTo>
                  <a:lnTo>
                    <a:pt x="93738" y="65024"/>
                  </a:lnTo>
                  <a:lnTo>
                    <a:pt x="97129" y="65201"/>
                  </a:lnTo>
                  <a:lnTo>
                    <a:pt x="99326" y="63220"/>
                  </a:lnTo>
                  <a:lnTo>
                    <a:pt x="101523" y="61239"/>
                  </a:lnTo>
                  <a:lnTo>
                    <a:pt x="101701" y="57848"/>
                  </a:lnTo>
                  <a:close/>
                  <a:moveTo>
                    <a:pt x="114134" y="231902"/>
                  </a:moveTo>
                  <a:lnTo>
                    <a:pt x="112496" y="228942"/>
                  </a:lnTo>
                  <a:lnTo>
                    <a:pt x="106819" y="227291"/>
                  </a:lnTo>
                  <a:lnTo>
                    <a:pt x="104305" y="228688"/>
                  </a:lnTo>
                  <a:lnTo>
                    <a:pt x="103670" y="228587"/>
                  </a:lnTo>
                  <a:lnTo>
                    <a:pt x="100965" y="230619"/>
                  </a:lnTo>
                  <a:lnTo>
                    <a:pt x="100545" y="233553"/>
                  </a:lnTo>
                  <a:lnTo>
                    <a:pt x="100126" y="236486"/>
                  </a:lnTo>
                  <a:lnTo>
                    <a:pt x="102171" y="239191"/>
                  </a:lnTo>
                  <a:lnTo>
                    <a:pt x="108026" y="240030"/>
                  </a:lnTo>
                  <a:lnTo>
                    <a:pt x="109207" y="239141"/>
                  </a:lnTo>
                  <a:lnTo>
                    <a:pt x="109524" y="239229"/>
                  </a:lnTo>
                  <a:lnTo>
                    <a:pt x="112496" y="237591"/>
                  </a:lnTo>
                  <a:lnTo>
                    <a:pt x="114134" y="231902"/>
                  </a:lnTo>
                  <a:close/>
                  <a:moveTo>
                    <a:pt x="117030" y="260451"/>
                  </a:moveTo>
                  <a:lnTo>
                    <a:pt x="115392" y="257492"/>
                  </a:lnTo>
                  <a:lnTo>
                    <a:pt x="109715" y="255841"/>
                  </a:lnTo>
                  <a:lnTo>
                    <a:pt x="106743" y="257479"/>
                  </a:lnTo>
                  <a:lnTo>
                    <a:pt x="105918" y="260324"/>
                  </a:lnTo>
                  <a:lnTo>
                    <a:pt x="105092" y="263169"/>
                  </a:lnTo>
                  <a:lnTo>
                    <a:pt x="106730" y="266141"/>
                  </a:lnTo>
                  <a:lnTo>
                    <a:pt x="112420" y="267779"/>
                  </a:lnTo>
                  <a:lnTo>
                    <a:pt x="115392" y="266141"/>
                  </a:lnTo>
                  <a:lnTo>
                    <a:pt x="117030" y="260451"/>
                  </a:lnTo>
                  <a:close/>
                  <a:moveTo>
                    <a:pt x="117106" y="298792"/>
                  </a:moveTo>
                  <a:lnTo>
                    <a:pt x="115468" y="295833"/>
                  </a:lnTo>
                  <a:lnTo>
                    <a:pt x="109791" y="294182"/>
                  </a:lnTo>
                  <a:lnTo>
                    <a:pt x="106819" y="295821"/>
                  </a:lnTo>
                  <a:lnTo>
                    <a:pt x="105994" y="298665"/>
                  </a:lnTo>
                  <a:lnTo>
                    <a:pt x="105168" y="301510"/>
                  </a:lnTo>
                  <a:lnTo>
                    <a:pt x="106807" y="304482"/>
                  </a:lnTo>
                  <a:lnTo>
                    <a:pt x="112496" y="306120"/>
                  </a:lnTo>
                  <a:lnTo>
                    <a:pt x="115468" y="304482"/>
                  </a:lnTo>
                  <a:lnTo>
                    <a:pt x="117106" y="298792"/>
                  </a:lnTo>
                  <a:close/>
                  <a:moveTo>
                    <a:pt x="117221" y="201942"/>
                  </a:moveTo>
                  <a:lnTo>
                    <a:pt x="115582" y="198983"/>
                  </a:lnTo>
                  <a:lnTo>
                    <a:pt x="109905" y="197332"/>
                  </a:lnTo>
                  <a:lnTo>
                    <a:pt x="106934" y="198970"/>
                  </a:lnTo>
                  <a:lnTo>
                    <a:pt x="106108" y="201815"/>
                  </a:lnTo>
                  <a:lnTo>
                    <a:pt x="105283" y="204660"/>
                  </a:lnTo>
                  <a:lnTo>
                    <a:pt x="106921" y="207632"/>
                  </a:lnTo>
                  <a:lnTo>
                    <a:pt x="112610" y="209270"/>
                  </a:lnTo>
                  <a:lnTo>
                    <a:pt x="115582" y="207632"/>
                  </a:lnTo>
                  <a:lnTo>
                    <a:pt x="117221" y="201942"/>
                  </a:lnTo>
                  <a:close/>
                  <a:moveTo>
                    <a:pt x="118224" y="140563"/>
                  </a:moveTo>
                  <a:lnTo>
                    <a:pt x="116586" y="137604"/>
                  </a:lnTo>
                  <a:lnTo>
                    <a:pt x="110909" y="135953"/>
                  </a:lnTo>
                  <a:lnTo>
                    <a:pt x="109562" y="136702"/>
                  </a:lnTo>
                  <a:lnTo>
                    <a:pt x="106807" y="133616"/>
                  </a:lnTo>
                  <a:lnTo>
                    <a:pt x="103416" y="133438"/>
                  </a:lnTo>
                  <a:lnTo>
                    <a:pt x="99021" y="137401"/>
                  </a:lnTo>
                  <a:lnTo>
                    <a:pt x="98831" y="140779"/>
                  </a:lnTo>
                  <a:lnTo>
                    <a:pt x="102793" y="145186"/>
                  </a:lnTo>
                  <a:lnTo>
                    <a:pt x="106184" y="145364"/>
                  </a:lnTo>
                  <a:lnTo>
                    <a:pt x="107010" y="144614"/>
                  </a:lnTo>
                  <a:lnTo>
                    <a:pt x="107924" y="146253"/>
                  </a:lnTo>
                  <a:lnTo>
                    <a:pt x="113614" y="147891"/>
                  </a:lnTo>
                  <a:lnTo>
                    <a:pt x="116586" y="146253"/>
                  </a:lnTo>
                  <a:lnTo>
                    <a:pt x="118224" y="140563"/>
                  </a:lnTo>
                  <a:close/>
                  <a:moveTo>
                    <a:pt x="118376" y="95135"/>
                  </a:moveTo>
                  <a:lnTo>
                    <a:pt x="114427" y="90741"/>
                  </a:lnTo>
                  <a:lnTo>
                    <a:pt x="111036" y="90563"/>
                  </a:lnTo>
                  <a:lnTo>
                    <a:pt x="106641" y="94526"/>
                  </a:lnTo>
                  <a:lnTo>
                    <a:pt x="106451" y="97904"/>
                  </a:lnTo>
                  <a:lnTo>
                    <a:pt x="110413" y="102311"/>
                  </a:lnTo>
                  <a:lnTo>
                    <a:pt x="113804" y="102489"/>
                  </a:lnTo>
                  <a:lnTo>
                    <a:pt x="116001" y="100507"/>
                  </a:lnTo>
                  <a:lnTo>
                    <a:pt x="118198" y="98526"/>
                  </a:lnTo>
                  <a:lnTo>
                    <a:pt x="118376" y="95135"/>
                  </a:lnTo>
                  <a:close/>
                  <a:moveTo>
                    <a:pt x="118795" y="35267"/>
                  </a:moveTo>
                  <a:lnTo>
                    <a:pt x="114846" y="30873"/>
                  </a:lnTo>
                  <a:lnTo>
                    <a:pt x="111455" y="30695"/>
                  </a:lnTo>
                  <a:lnTo>
                    <a:pt x="107061" y="34658"/>
                  </a:lnTo>
                  <a:lnTo>
                    <a:pt x="106870" y="38036"/>
                  </a:lnTo>
                  <a:lnTo>
                    <a:pt x="110832" y="42443"/>
                  </a:lnTo>
                  <a:lnTo>
                    <a:pt x="114223" y="42621"/>
                  </a:lnTo>
                  <a:lnTo>
                    <a:pt x="116420" y="40640"/>
                  </a:lnTo>
                  <a:lnTo>
                    <a:pt x="118618" y="38658"/>
                  </a:lnTo>
                  <a:lnTo>
                    <a:pt x="118795" y="35267"/>
                  </a:lnTo>
                  <a:close/>
                  <a:moveTo>
                    <a:pt x="124358" y="123926"/>
                  </a:moveTo>
                  <a:lnTo>
                    <a:pt x="120408" y="119532"/>
                  </a:lnTo>
                  <a:lnTo>
                    <a:pt x="117017" y="119354"/>
                  </a:lnTo>
                  <a:lnTo>
                    <a:pt x="112623" y="123317"/>
                  </a:lnTo>
                  <a:lnTo>
                    <a:pt x="112433" y="126695"/>
                  </a:lnTo>
                  <a:lnTo>
                    <a:pt x="116395" y="131102"/>
                  </a:lnTo>
                  <a:lnTo>
                    <a:pt x="119786" y="131279"/>
                  </a:lnTo>
                  <a:lnTo>
                    <a:pt x="121983" y="129298"/>
                  </a:lnTo>
                  <a:lnTo>
                    <a:pt x="124180" y="127317"/>
                  </a:lnTo>
                  <a:lnTo>
                    <a:pt x="124358" y="123926"/>
                  </a:lnTo>
                  <a:close/>
                  <a:moveTo>
                    <a:pt x="127431" y="175298"/>
                  </a:moveTo>
                  <a:lnTo>
                    <a:pt x="123482" y="170903"/>
                  </a:lnTo>
                  <a:lnTo>
                    <a:pt x="120091" y="170726"/>
                  </a:lnTo>
                  <a:lnTo>
                    <a:pt x="119761" y="171030"/>
                  </a:lnTo>
                  <a:lnTo>
                    <a:pt x="118656" y="169024"/>
                  </a:lnTo>
                  <a:lnTo>
                    <a:pt x="112979" y="167373"/>
                  </a:lnTo>
                  <a:lnTo>
                    <a:pt x="110007" y="169011"/>
                  </a:lnTo>
                  <a:lnTo>
                    <a:pt x="109181" y="171856"/>
                  </a:lnTo>
                  <a:lnTo>
                    <a:pt x="108356" y="174701"/>
                  </a:lnTo>
                  <a:lnTo>
                    <a:pt x="109994" y="177673"/>
                  </a:lnTo>
                  <a:lnTo>
                    <a:pt x="115684" y="179311"/>
                  </a:lnTo>
                  <a:lnTo>
                    <a:pt x="116306" y="178968"/>
                  </a:lnTo>
                  <a:lnTo>
                    <a:pt x="119468" y="182473"/>
                  </a:lnTo>
                  <a:lnTo>
                    <a:pt x="122859" y="182651"/>
                  </a:lnTo>
                  <a:lnTo>
                    <a:pt x="125056" y="180670"/>
                  </a:lnTo>
                  <a:lnTo>
                    <a:pt x="127254" y="178689"/>
                  </a:lnTo>
                  <a:lnTo>
                    <a:pt x="127431" y="175298"/>
                  </a:lnTo>
                  <a:close/>
                  <a:moveTo>
                    <a:pt x="128612" y="104609"/>
                  </a:moveTo>
                  <a:lnTo>
                    <a:pt x="126974" y="101638"/>
                  </a:lnTo>
                  <a:lnTo>
                    <a:pt x="121297" y="99999"/>
                  </a:lnTo>
                  <a:lnTo>
                    <a:pt x="118325" y="101638"/>
                  </a:lnTo>
                  <a:lnTo>
                    <a:pt x="117500" y="104482"/>
                  </a:lnTo>
                  <a:lnTo>
                    <a:pt x="116674" y="107327"/>
                  </a:lnTo>
                  <a:lnTo>
                    <a:pt x="118313" y="110299"/>
                  </a:lnTo>
                  <a:lnTo>
                    <a:pt x="124002" y="111937"/>
                  </a:lnTo>
                  <a:lnTo>
                    <a:pt x="126974" y="110299"/>
                  </a:lnTo>
                  <a:lnTo>
                    <a:pt x="128612" y="104609"/>
                  </a:lnTo>
                  <a:close/>
                  <a:moveTo>
                    <a:pt x="133413" y="204089"/>
                  </a:moveTo>
                  <a:lnTo>
                    <a:pt x="129463" y="199694"/>
                  </a:lnTo>
                  <a:lnTo>
                    <a:pt x="126072" y="199517"/>
                  </a:lnTo>
                  <a:lnTo>
                    <a:pt x="121678" y="203479"/>
                  </a:lnTo>
                  <a:lnTo>
                    <a:pt x="121488" y="206857"/>
                  </a:lnTo>
                  <a:lnTo>
                    <a:pt x="125450" y="211264"/>
                  </a:lnTo>
                  <a:lnTo>
                    <a:pt x="128841" y="211442"/>
                  </a:lnTo>
                  <a:lnTo>
                    <a:pt x="131038" y="209461"/>
                  </a:lnTo>
                  <a:lnTo>
                    <a:pt x="133235" y="207479"/>
                  </a:lnTo>
                  <a:lnTo>
                    <a:pt x="133413" y="204089"/>
                  </a:lnTo>
                  <a:close/>
                  <a:moveTo>
                    <a:pt x="136817" y="71335"/>
                  </a:moveTo>
                  <a:lnTo>
                    <a:pt x="132867" y="66941"/>
                  </a:lnTo>
                  <a:lnTo>
                    <a:pt x="129476" y="66763"/>
                  </a:lnTo>
                  <a:lnTo>
                    <a:pt x="125082" y="70726"/>
                  </a:lnTo>
                  <a:lnTo>
                    <a:pt x="124891" y="74104"/>
                  </a:lnTo>
                  <a:lnTo>
                    <a:pt x="128854" y="78511"/>
                  </a:lnTo>
                  <a:lnTo>
                    <a:pt x="132245" y="78689"/>
                  </a:lnTo>
                  <a:lnTo>
                    <a:pt x="134442" y="76708"/>
                  </a:lnTo>
                  <a:lnTo>
                    <a:pt x="136639" y="74726"/>
                  </a:lnTo>
                  <a:lnTo>
                    <a:pt x="136817" y="71335"/>
                  </a:lnTo>
                  <a:close/>
                  <a:moveTo>
                    <a:pt x="139852" y="251764"/>
                  </a:moveTo>
                  <a:lnTo>
                    <a:pt x="137820" y="249059"/>
                  </a:lnTo>
                  <a:lnTo>
                    <a:pt x="131953" y="248221"/>
                  </a:lnTo>
                  <a:lnTo>
                    <a:pt x="129247" y="250253"/>
                  </a:lnTo>
                  <a:lnTo>
                    <a:pt x="128828" y="253187"/>
                  </a:lnTo>
                  <a:lnTo>
                    <a:pt x="128409" y="256120"/>
                  </a:lnTo>
                  <a:lnTo>
                    <a:pt x="130454" y="258826"/>
                  </a:lnTo>
                  <a:lnTo>
                    <a:pt x="136309" y="259664"/>
                  </a:lnTo>
                  <a:lnTo>
                    <a:pt x="139014" y="257632"/>
                  </a:lnTo>
                  <a:lnTo>
                    <a:pt x="139852" y="251764"/>
                  </a:lnTo>
                  <a:close/>
                  <a:moveTo>
                    <a:pt x="143116" y="285965"/>
                  </a:moveTo>
                  <a:lnTo>
                    <a:pt x="141478" y="283006"/>
                  </a:lnTo>
                  <a:lnTo>
                    <a:pt x="135801" y="281355"/>
                  </a:lnTo>
                  <a:lnTo>
                    <a:pt x="132829" y="282994"/>
                  </a:lnTo>
                  <a:lnTo>
                    <a:pt x="132003" y="285838"/>
                  </a:lnTo>
                  <a:lnTo>
                    <a:pt x="131178" y="288683"/>
                  </a:lnTo>
                  <a:lnTo>
                    <a:pt x="132816" y="291655"/>
                  </a:lnTo>
                  <a:lnTo>
                    <a:pt x="138506" y="293293"/>
                  </a:lnTo>
                  <a:lnTo>
                    <a:pt x="141478" y="291655"/>
                  </a:lnTo>
                  <a:lnTo>
                    <a:pt x="143116" y="285965"/>
                  </a:lnTo>
                  <a:close/>
                  <a:moveTo>
                    <a:pt x="144716" y="318998"/>
                  </a:moveTo>
                  <a:lnTo>
                    <a:pt x="143078" y="316039"/>
                  </a:lnTo>
                  <a:lnTo>
                    <a:pt x="137401" y="314388"/>
                  </a:lnTo>
                  <a:lnTo>
                    <a:pt x="134429" y="316026"/>
                  </a:lnTo>
                  <a:lnTo>
                    <a:pt x="133604" y="318871"/>
                  </a:lnTo>
                  <a:lnTo>
                    <a:pt x="132778" y="321716"/>
                  </a:lnTo>
                  <a:lnTo>
                    <a:pt x="134416" y="324688"/>
                  </a:lnTo>
                  <a:lnTo>
                    <a:pt x="140106" y="326326"/>
                  </a:lnTo>
                  <a:lnTo>
                    <a:pt x="143078" y="324688"/>
                  </a:lnTo>
                  <a:lnTo>
                    <a:pt x="144716" y="318998"/>
                  </a:lnTo>
                  <a:close/>
                  <a:moveTo>
                    <a:pt x="145884" y="151498"/>
                  </a:moveTo>
                  <a:lnTo>
                    <a:pt x="141935" y="147104"/>
                  </a:lnTo>
                  <a:lnTo>
                    <a:pt x="138544" y="146926"/>
                  </a:lnTo>
                  <a:lnTo>
                    <a:pt x="134150" y="150888"/>
                  </a:lnTo>
                  <a:lnTo>
                    <a:pt x="133959" y="154266"/>
                  </a:lnTo>
                  <a:lnTo>
                    <a:pt x="134848" y="155270"/>
                  </a:lnTo>
                  <a:lnTo>
                    <a:pt x="134721" y="155714"/>
                  </a:lnTo>
                  <a:lnTo>
                    <a:pt x="133896" y="158559"/>
                  </a:lnTo>
                  <a:lnTo>
                    <a:pt x="135534" y="161531"/>
                  </a:lnTo>
                  <a:lnTo>
                    <a:pt x="141224" y="163169"/>
                  </a:lnTo>
                  <a:lnTo>
                    <a:pt x="144195" y="161531"/>
                  </a:lnTo>
                  <a:lnTo>
                    <a:pt x="145834" y="155841"/>
                  </a:lnTo>
                  <a:lnTo>
                    <a:pt x="145427" y="155130"/>
                  </a:lnTo>
                  <a:lnTo>
                    <a:pt x="145707" y="154889"/>
                  </a:lnTo>
                  <a:lnTo>
                    <a:pt x="145884" y="151498"/>
                  </a:lnTo>
                  <a:close/>
                  <a:moveTo>
                    <a:pt x="149631" y="104419"/>
                  </a:moveTo>
                  <a:lnTo>
                    <a:pt x="146100" y="94386"/>
                  </a:lnTo>
                  <a:lnTo>
                    <a:pt x="144843" y="94322"/>
                  </a:lnTo>
                  <a:lnTo>
                    <a:pt x="140449" y="98285"/>
                  </a:lnTo>
                  <a:lnTo>
                    <a:pt x="140258" y="101663"/>
                  </a:lnTo>
                  <a:lnTo>
                    <a:pt x="144221" y="106070"/>
                  </a:lnTo>
                  <a:lnTo>
                    <a:pt x="147612" y="106248"/>
                  </a:lnTo>
                  <a:lnTo>
                    <a:pt x="149631" y="104419"/>
                  </a:lnTo>
                  <a:close/>
                  <a:moveTo>
                    <a:pt x="151003" y="186436"/>
                  </a:moveTo>
                  <a:lnTo>
                    <a:pt x="149364" y="183476"/>
                  </a:lnTo>
                  <a:lnTo>
                    <a:pt x="143687" y="181825"/>
                  </a:lnTo>
                  <a:lnTo>
                    <a:pt x="140716" y="183464"/>
                  </a:lnTo>
                  <a:lnTo>
                    <a:pt x="139890" y="186309"/>
                  </a:lnTo>
                  <a:lnTo>
                    <a:pt x="139065" y="189153"/>
                  </a:lnTo>
                  <a:lnTo>
                    <a:pt x="140703" y="192125"/>
                  </a:lnTo>
                  <a:lnTo>
                    <a:pt x="146392" y="193763"/>
                  </a:lnTo>
                  <a:lnTo>
                    <a:pt x="149364" y="192125"/>
                  </a:lnTo>
                  <a:lnTo>
                    <a:pt x="151003" y="186436"/>
                  </a:lnTo>
                  <a:close/>
                  <a:moveTo>
                    <a:pt x="151079" y="224777"/>
                  </a:moveTo>
                  <a:lnTo>
                    <a:pt x="149440" y="221818"/>
                  </a:lnTo>
                  <a:lnTo>
                    <a:pt x="144310" y="220332"/>
                  </a:lnTo>
                  <a:lnTo>
                    <a:pt x="145122" y="214706"/>
                  </a:lnTo>
                  <a:lnTo>
                    <a:pt x="143090" y="212001"/>
                  </a:lnTo>
                  <a:lnTo>
                    <a:pt x="137223" y="211162"/>
                  </a:lnTo>
                  <a:lnTo>
                    <a:pt x="134518" y="213194"/>
                  </a:lnTo>
                  <a:lnTo>
                    <a:pt x="134099" y="216128"/>
                  </a:lnTo>
                  <a:lnTo>
                    <a:pt x="133680" y="219062"/>
                  </a:lnTo>
                  <a:lnTo>
                    <a:pt x="135724" y="221767"/>
                  </a:lnTo>
                  <a:lnTo>
                    <a:pt x="140589" y="222465"/>
                  </a:lnTo>
                  <a:lnTo>
                    <a:pt x="139966" y="224650"/>
                  </a:lnTo>
                  <a:lnTo>
                    <a:pt x="139141" y="227495"/>
                  </a:lnTo>
                  <a:lnTo>
                    <a:pt x="140779" y="230466"/>
                  </a:lnTo>
                  <a:lnTo>
                    <a:pt x="146469" y="232105"/>
                  </a:lnTo>
                  <a:lnTo>
                    <a:pt x="149440" y="230466"/>
                  </a:lnTo>
                  <a:lnTo>
                    <a:pt x="151079" y="224777"/>
                  </a:lnTo>
                  <a:close/>
                  <a:moveTo>
                    <a:pt x="153504" y="250012"/>
                  </a:moveTo>
                  <a:lnTo>
                    <a:pt x="151866" y="247053"/>
                  </a:lnTo>
                  <a:lnTo>
                    <a:pt x="146189" y="245402"/>
                  </a:lnTo>
                  <a:lnTo>
                    <a:pt x="143217" y="247040"/>
                  </a:lnTo>
                  <a:lnTo>
                    <a:pt x="142392" y="249885"/>
                  </a:lnTo>
                  <a:lnTo>
                    <a:pt x="141566" y="252730"/>
                  </a:lnTo>
                  <a:lnTo>
                    <a:pt x="143205" y="255701"/>
                  </a:lnTo>
                  <a:lnTo>
                    <a:pt x="148894" y="257340"/>
                  </a:lnTo>
                  <a:lnTo>
                    <a:pt x="151866" y="255701"/>
                  </a:lnTo>
                  <a:lnTo>
                    <a:pt x="153504" y="250012"/>
                  </a:lnTo>
                  <a:close/>
                  <a:moveTo>
                    <a:pt x="155384" y="370649"/>
                  </a:moveTo>
                  <a:lnTo>
                    <a:pt x="153352" y="367944"/>
                  </a:lnTo>
                  <a:lnTo>
                    <a:pt x="147485" y="367106"/>
                  </a:lnTo>
                  <a:lnTo>
                    <a:pt x="144780" y="369138"/>
                  </a:lnTo>
                  <a:lnTo>
                    <a:pt x="144360" y="372071"/>
                  </a:lnTo>
                  <a:lnTo>
                    <a:pt x="143941" y="375005"/>
                  </a:lnTo>
                  <a:lnTo>
                    <a:pt x="145986" y="377710"/>
                  </a:lnTo>
                  <a:lnTo>
                    <a:pt x="151841" y="378548"/>
                  </a:lnTo>
                  <a:lnTo>
                    <a:pt x="154546" y="376516"/>
                  </a:lnTo>
                  <a:lnTo>
                    <a:pt x="155384" y="370649"/>
                  </a:lnTo>
                  <a:close/>
                  <a:moveTo>
                    <a:pt x="157340" y="126314"/>
                  </a:moveTo>
                  <a:lnTo>
                    <a:pt x="155092" y="119926"/>
                  </a:lnTo>
                  <a:lnTo>
                    <a:pt x="153708" y="118402"/>
                  </a:lnTo>
                  <a:lnTo>
                    <a:pt x="150317" y="118224"/>
                  </a:lnTo>
                  <a:lnTo>
                    <a:pt x="145923" y="122186"/>
                  </a:lnTo>
                  <a:lnTo>
                    <a:pt x="145897" y="122529"/>
                  </a:lnTo>
                  <a:lnTo>
                    <a:pt x="141592" y="121272"/>
                  </a:lnTo>
                  <a:lnTo>
                    <a:pt x="138620" y="122910"/>
                  </a:lnTo>
                  <a:lnTo>
                    <a:pt x="137795" y="125755"/>
                  </a:lnTo>
                  <a:lnTo>
                    <a:pt x="136969" y="128600"/>
                  </a:lnTo>
                  <a:lnTo>
                    <a:pt x="138607" y="131572"/>
                  </a:lnTo>
                  <a:lnTo>
                    <a:pt x="144297" y="133210"/>
                  </a:lnTo>
                  <a:lnTo>
                    <a:pt x="147269" y="131572"/>
                  </a:lnTo>
                  <a:lnTo>
                    <a:pt x="148196" y="128320"/>
                  </a:lnTo>
                  <a:lnTo>
                    <a:pt x="149694" y="129971"/>
                  </a:lnTo>
                  <a:lnTo>
                    <a:pt x="153085" y="130149"/>
                  </a:lnTo>
                  <a:lnTo>
                    <a:pt x="157340" y="126314"/>
                  </a:lnTo>
                  <a:close/>
                  <a:moveTo>
                    <a:pt x="160807" y="408597"/>
                  </a:moveTo>
                  <a:lnTo>
                    <a:pt x="158775" y="405892"/>
                  </a:lnTo>
                  <a:lnTo>
                    <a:pt x="152908" y="405053"/>
                  </a:lnTo>
                  <a:lnTo>
                    <a:pt x="150202" y="407085"/>
                  </a:lnTo>
                  <a:lnTo>
                    <a:pt x="149783" y="410019"/>
                  </a:lnTo>
                  <a:lnTo>
                    <a:pt x="149364" y="412953"/>
                  </a:lnTo>
                  <a:lnTo>
                    <a:pt x="151409" y="415658"/>
                  </a:lnTo>
                  <a:lnTo>
                    <a:pt x="157264" y="416496"/>
                  </a:lnTo>
                  <a:lnTo>
                    <a:pt x="159969" y="414464"/>
                  </a:lnTo>
                  <a:lnTo>
                    <a:pt x="160807" y="408597"/>
                  </a:lnTo>
                  <a:close/>
                  <a:moveTo>
                    <a:pt x="165798" y="183553"/>
                  </a:moveTo>
                  <a:lnTo>
                    <a:pt x="163766" y="180848"/>
                  </a:lnTo>
                  <a:lnTo>
                    <a:pt x="161163" y="180479"/>
                  </a:lnTo>
                  <a:lnTo>
                    <a:pt x="161239" y="179057"/>
                  </a:lnTo>
                  <a:lnTo>
                    <a:pt x="157289" y="174663"/>
                  </a:lnTo>
                  <a:lnTo>
                    <a:pt x="153898" y="174485"/>
                  </a:lnTo>
                  <a:lnTo>
                    <a:pt x="149504" y="178447"/>
                  </a:lnTo>
                  <a:lnTo>
                    <a:pt x="149313" y="181825"/>
                  </a:lnTo>
                  <a:lnTo>
                    <a:pt x="153276" y="186232"/>
                  </a:lnTo>
                  <a:lnTo>
                    <a:pt x="154584" y="186309"/>
                  </a:lnTo>
                  <a:lnTo>
                    <a:pt x="154355" y="187909"/>
                  </a:lnTo>
                  <a:lnTo>
                    <a:pt x="156400" y="190614"/>
                  </a:lnTo>
                  <a:lnTo>
                    <a:pt x="162255" y="191452"/>
                  </a:lnTo>
                  <a:lnTo>
                    <a:pt x="164960" y="189420"/>
                  </a:lnTo>
                  <a:lnTo>
                    <a:pt x="165798" y="183553"/>
                  </a:lnTo>
                  <a:close/>
                  <a:moveTo>
                    <a:pt x="168287" y="203822"/>
                  </a:moveTo>
                  <a:lnTo>
                    <a:pt x="166649" y="200863"/>
                  </a:lnTo>
                  <a:lnTo>
                    <a:pt x="160972" y="199212"/>
                  </a:lnTo>
                  <a:lnTo>
                    <a:pt x="158000" y="200850"/>
                  </a:lnTo>
                  <a:lnTo>
                    <a:pt x="157175" y="203695"/>
                  </a:lnTo>
                  <a:lnTo>
                    <a:pt x="156349" y="206540"/>
                  </a:lnTo>
                  <a:lnTo>
                    <a:pt x="157988" y="209511"/>
                  </a:lnTo>
                  <a:lnTo>
                    <a:pt x="163677" y="211150"/>
                  </a:lnTo>
                  <a:lnTo>
                    <a:pt x="166649" y="209511"/>
                  </a:lnTo>
                  <a:lnTo>
                    <a:pt x="168287" y="203822"/>
                  </a:lnTo>
                  <a:close/>
                  <a:moveTo>
                    <a:pt x="168503" y="158483"/>
                  </a:moveTo>
                  <a:lnTo>
                    <a:pt x="165481" y="149669"/>
                  </a:lnTo>
                  <a:lnTo>
                    <a:pt x="164350" y="150672"/>
                  </a:lnTo>
                  <a:lnTo>
                    <a:pt x="164160" y="154051"/>
                  </a:lnTo>
                  <a:lnTo>
                    <a:pt x="168122" y="158457"/>
                  </a:lnTo>
                  <a:lnTo>
                    <a:pt x="168503" y="158483"/>
                  </a:lnTo>
                  <a:close/>
                  <a:moveTo>
                    <a:pt x="173812" y="271284"/>
                  </a:moveTo>
                  <a:lnTo>
                    <a:pt x="172173" y="268325"/>
                  </a:lnTo>
                  <a:lnTo>
                    <a:pt x="168694" y="267322"/>
                  </a:lnTo>
                  <a:lnTo>
                    <a:pt x="169316" y="263042"/>
                  </a:lnTo>
                  <a:lnTo>
                    <a:pt x="167284" y="260337"/>
                  </a:lnTo>
                  <a:lnTo>
                    <a:pt x="161417" y="259499"/>
                  </a:lnTo>
                  <a:lnTo>
                    <a:pt x="158711" y="261531"/>
                  </a:lnTo>
                  <a:lnTo>
                    <a:pt x="158292" y="264464"/>
                  </a:lnTo>
                  <a:lnTo>
                    <a:pt x="157873" y="267398"/>
                  </a:lnTo>
                  <a:lnTo>
                    <a:pt x="159918" y="270103"/>
                  </a:lnTo>
                  <a:lnTo>
                    <a:pt x="162877" y="270535"/>
                  </a:lnTo>
                  <a:lnTo>
                    <a:pt x="162699" y="271157"/>
                  </a:lnTo>
                  <a:lnTo>
                    <a:pt x="161874" y="274002"/>
                  </a:lnTo>
                  <a:lnTo>
                    <a:pt x="163512" y="276974"/>
                  </a:lnTo>
                  <a:lnTo>
                    <a:pt x="169202" y="278612"/>
                  </a:lnTo>
                  <a:lnTo>
                    <a:pt x="172173" y="276974"/>
                  </a:lnTo>
                  <a:lnTo>
                    <a:pt x="173812" y="271284"/>
                  </a:lnTo>
                  <a:close/>
                  <a:moveTo>
                    <a:pt x="174205" y="175120"/>
                  </a:moveTo>
                  <a:lnTo>
                    <a:pt x="170332" y="163830"/>
                  </a:lnTo>
                  <a:lnTo>
                    <a:pt x="168389" y="164896"/>
                  </a:lnTo>
                  <a:lnTo>
                    <a:pt x="166738" y="170586"/>
                  </a:lnTo>
                  <a:lnTo>
                    <a:pt x="168376" y="173558"/>
                  </a:lnTo>
                  <a:lnTo>
                    <a:pt x="174066" y="175196"/>
                  </a:lnTo>
                  <a:lnTo>
                    <a:pt x="174205" y="175120"/>
                  </a:lnTo>
                  <a:close/>
                  <a:moveTo>
                    <a:pt x="176885" y="241325"/>
                  </a:moveTo>
                  <a:lnTo>
                    <a:pt x="175247" y="238366"/>
                  </a:lnTo>
                  <a:lnTo>
                    <a:pt x="169570" y="236715"/>
                  </a:lnTo>
                  <a:lnTo>
                    <a:pt x="167487" y="237871"/>
                  </a:lnTo>
                  <a:lnTo>
                    <a:pt x="168198" y="232943"/>
                  </a:lnTo>
                  <a:lnTo>
                    <a:pt x="166166" y="230238"/>
                  </a:lnTo>
                  <a:lnTo>
                    <a:pt x="160299" y="229400"/>
                  </a:lnTo>
                  <a:lnTo>
                    <a:pt x="157594" y="231432"/>
                  </a:lnTo>
                  <a:lnTo>
                    <a:pt x="157175" y="234365"/>
                  </a:lnTo>
                  <a:lnTo>
                    <a:pt x="156756" y="237299"/>
                  </a:lnTo>
                  <a:lnTo>
                    <a:pt x="158800" y="240004"/>
                  </a:lnTo>
                  <a:lnTo>
                    <a:pt x="164655" y="240842"/>
                  </a:lnTo>
                  <a:lnTo>
                    <a:pt x="166204" y="239674"/>
                  </a:lnTo>
                  <a:lnTo>
                    <a:pt x="165773" y="241198"/>
                  </a:lnTo>
                  <a:lnTo>
                    <a:pt x="164947" y="244043"/>
                  </a:lnTo>
                  <a:lnTo>
                    <a:pt x="166585" y="247015"/>
                  </a:lnTo>
                  <a:lnTo>
                    <a:pt x="172275" y="248653"/>
                  </a:lnTo>
                  <a:lnTo>
                    <a:pt x="175247" y="247015"/>
                  </a:lnTo>
                  <a:lnTo>
                    <a:pt x="176885" y="241325"/>
                  </a:lnTo>
                  <a:close/>
                  <a:moveTo>
                    <a:pt x="190969" y="424751"/>
                  </a:moveTo>
                  <a:lnTo>
                    <a:pt x="188937" y="422046"/>
                  </a:lnTo>
                  <a:lnTo>
                    <a:pt x="183070" y="421208"/>
                  </a:lnTo>
                  <a:lnTo>
                    <a:pt x="180365" y="423240"/>
                  </a:lnTo>
                  <a:lnTo>
                    <a:pt x="179946" y="426173"/>
                  </a:lnTo>
                  <a:lnTo>
                    <a:pt x="179527" y="429107"/>
                  </a:lnTo>
                  <a:lnTo>
                    <a:pt x="181571" y="431812"/>
                  </a:lnTo>
                  <a:lnTo>
                    <a:pt x="187426" y="432650"/>
                  </a:lnTo>
                  <a:lnTo>
                    <a:pt x="190131" y="430618"/>
                  </a:lnTo>
                  <a:lnTo>
                    <a:pt x="190969" y="424751"/>
                  </a:lnTo>
                  <a:close/>
                  <a:moveTo>
                    <a:pt x="191604" y="226250"/>
                  </a:moveTo>
                  <a:lnTo>
                    <a:pt x="188950" y="218427"/>
                  </a:lnTo>
                  <a:lnTo>
                    <a:pt x="188201" y="216192"/>
                  </a:lnTo>
                  <a:lnTo>
                    <a:pt x="187769" y="214934"/>
                  </a:lnTo>
                  <a:lnTo>
                    <a:pt x="185610" y="216128"/>
                  </a:lnTo>
                  <a:lnTo>
                    <a:pt x="183959" y="221818"/>
                  </a:lnTo>
                  <a:lnTo>
                    <a:pt x="185597" y="224790"/>
                  </a:lnTo>
                  <a:lnTo>
                    <a:pt x="191287" y="226428"/>
                  </a:lnTo>
                  <a:lnTo>
                    <a:pt x="191604" y="226250"/>
                  </a:lnTo>
                  <a:close/>
                  <a:moveTo>
                    <a:pt x="203987" y="262559"/>
                  </a:moveTo>
                  <a:lnTo>
                    <a:pt x="202399" y="257949"/>
                  </a:lnTo>
                  <a:lnTo>
                    <a:pt x="200113" y="251256"/>
                  </a:lnTo>
                  <a:lnTo>
                    <a:pt x="198843" y="247548"/>
                  </a:lnTo>
                  <a:lnTo>
                    <a:pt x="197015" y="247294"/>
                  </a:lnTo>
                  <a:lnTo>
                    <a:pt x="194310" y="249326"/>
                  </a:lnTo>
                  <a:lnTo>
                    <a:pt x="193471" y="255193"/>
                  </a:lnTo>
                  <a:lnTo>
                    <a:pt x="195516" y="257898"/>
                  </a:lnTo>
                  <a:lnTo>
                    <a:pt x="195808" y="257949"/>
                  </a:lnTo>
                  <a:lnTo>
                    <a:pt x="195656" y="258495"/>
                  </a:lnTo>
                  <a:lnTo>
                    <a:pt x="197294" y="261467"/>
                  </a:lnTo>
                  <a:lnTo>
                    <a:pt x="202984" y="263105"/>
                  </a:lnTo>
                  <a:lnTo>
                    <a:pt x="203987" y="262559"/>
                  </a:lnTo>
                  <a:close/>
                  <a:moveTo>
                    <a:pt x="205549" y="301472"/>
                  </a:moveTo>
                  <a:lnTo>
                    <a:pt x="203911" y="298500"/>
                  </a:lnTo>
                  <a:lnTo>
                    <a:pt x="198234" y="296862"/>
                  </a:lnTo>
                  <a:lnTo>
                    <a:pt x="195262" y="298500"/>
                  </a:lnTo>
                  <a:lnTo>
                    <a:pt x="194437" y="301345"/>
                  </a:lnTo>
                  <a:lnTo>
                    <a:pt x="193611" y="304190"/>
                  </a:lnTo>
                  <a:lnTo>
                    <a:pt x="195249" y="307162"/>
                  </a:lnTo>
                  <a:lnTo>
                    <a:pt x="200939" y="308800"/>
                  </a:lnTo>
                  <a:lnTo>
                    <a:pt x="203911" y="307162"/>
                  </a:lnTo>
                  <a:lnTo>
                    <a:pt x="205549" y="301472"/>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53" name="object 17"/>
            <p:cNvSpPr/>
            <p:nvPr/>
          </p:nvSpPr>
          <p:spPr>
            <a:xfrm>
              <a:off x="2841480" y="1549080"/>
              <a:ext cx="273600" cy="448200"/>
            </a:xfrm>
            <a:custGeom>
              <a:avLst/>
              <a:gdLst/>
              <a:ahLst/>
              <a:cxnLst/>
              <a:rect l="l" t="t" r="r" b="b"/>
              <a:pathLst>
                <a:path w="274319" h="448944">
                  <a:moveTo>
                    <a:pt x="11595" y="196748"/>
                  </a:moveTo>
                  <a:lnTo>
                    <a:pt x="9652" y="193954"/>
                  </a:lnTo>
                  <a:lnTo>
                    <a:pt x="3822" y="192913"/>
                  </a:lnTo>
                  <a:lnTo>
                    <a:pt x="1041" y="194856"/>
                  </a:lnTo>
                  <a:lnTo>
                    <a:pt x="520" y="197764"/>
                  </a:lnTo>
                  <a:lnTo>
                    <a:pt x="0" y="200672"/>
                  </a:lnTo>
                  <a:lnTo>
                    <a:pt x="1930" y="203466"/>
                  </a:lnTo>
                  <a:lnTo>
                    <a:pt x="7759" y="204508"/>
                  </a:lnTo>
                  <a:lnTo>
                    <a:pt x="10541" y="202565"/>
                  </a:lnTo>
                  <a:lnTo>
                    <a:pt x="11595" y="196748"/>
                  </a:lnTo>
                  <a:close/>
                  <a:moveTo>
                    <a:pt x="18199" y="159905"/>
                  </a:moveTo>
                  <a:lnTo>
                    <a:pt x="16256" y="157111"/>
                  </a:lnTo>
                  <a:lnTo>
                    <a:pt x="10426" y="156070"/>
                  </a:lnTo>
                  <a:lnTo>
                    <a:pt x="7645" y="158013"/>
                  </a:lnTo>
                  <a:lnTo>
                    <a:pt x="7124" y="160921"/>
                  </a:lnTo>
                  <a:lnTo>
                    <a:pt x="6604" y="163830"/>
                  </a:lnTo>
                  <a:lnTo>
                    <a:pt x="8534" y="166624"/>
                  </a:lnTo>
                  <a:lnTo>
                    <a:pt x="14363" y="167665"/>
                  </a:lnTo>
                  <a:lnTo>
                    <a:pt x="17145" y="165722"/>
                  </a:lnTo>
                  <a:lnTo>
                    <a:pt x="18199" y="159905"/>
                  </a:lnTo>
                  <a:close/>
                  <a:moveTo>
                    <a:pt x="25311" y="226707"/>
                  </a:moveTo>
                  <a:lnTo>
                    <a:pt x="24168" y="223977"/>
                  </a:lnTo>
                  <a:lnTo>
                    <a:pt x="23025" y="221246"/>
                  </a:lnTo>
                  <a:lnTo>
                    <a:pt x="19888" y="219964"/>
                  </a:lnTo>
                  <a:lnTo>
                    <a:pt x="14427" y="222250"/>
                  </a:lnTo>
                  <a:lnTo>
                    <a:pt x="13144" y="225399"/>
                  </a:lnTo>
                  <a:lnTo>
                    <a:pt x="15430" y="230847"/>
                  </a:lnTo>
                  <a:lnTo>
                    <a:pt x="18567" y="232130"/>
                  </a:lnTo>
                  <a:lnTo>
                    <a:pt x="24028" y="229844"/>
                  </a:lnTo>
                  <a:lnTo>
                    <a:pt x="25311" y="226707"/>
                  </a:lnTo>
                  <a:close/>
                  <a:moveTo>
                    <a:pt x="37706" y="119608"/>
                  </a:moveTo>
                  <a:lnTo>
                    <a:pt x="35763" y="116814"/>
                  </a:lnTo>
                  <a:lnTo>
                    <a:pt x="29933" y="115773"/>
                  </a:lnTo>
                  <a:lnTo>
                    <a:pt x="27152" y="117716"/>
                  </a:lnTo>
                  <a:lnTo>
                    <a:pt x="26631" y="120624"/>
                  </a:lnTo>
                  <a:lnTo>
                    <a:pt x="26111" y="123532"/>
                  </a:lnTo>
                  <a:lnTo>
                    <a:pt x="28041" y="126326"/>
                  </a:lnTo>
                  <a:lnTo>
                    <a:pt x="33870" y="127368"/>
                  </a:lnTo>
                  <a:lnTo>
                    <a:pt x="36652" y="125425"/>
                  </a:lnTo>
                  <a:lnTo>
                    <a:pt x="37706" y="119608"/>
                  </a:lnTo>
                  <a:close/>
                  <a:moveTo>
                    <a:pt x="40551" y="148844"/>
                  </a:moveTo>
                  <a:lnTo>
                    <a:pt x="38608" y="146050"/>
                  </a:lnTo>
                  <a:lnTo>
                    <a:pt x="32778" y="145008"/>
                  </a:lnTo>
                  <a:lnTo>
                    <a:pt x="29997" y="146951"/>
                  </a:lnTo>
                  <a:lnTo>
                    <a:pt x="29476" y="149860"/>
                  </a:lnTo>
                  <a:lnTo>
                    <a:pt x="28956" y="152768"/>
                  </a:lnTo>
                  <a:lnTo>
                    <a:pt x="30886" y="155562"/>
                  </a:lnTo>
                  <a:lnTo>
                    <a:pt x="36715" y="156603"/>
                  </a:lnTo>
                  <a:lnTo>
                    <a:pt x="39497" y="154660"/>
                  </a:lnTo>
                  <a:lnTo>
                    <a:pt x="40551" y="148844"/>
                  </a:lnTo>
                  <a:close/>
                  <a:moveTo>
                    <a:pt x="40589" y="178968"/>
                  </a:moveTo>
                  <a:lnTo>
                    <a:pt x="38646" y="176174"/>
                  </a:lnTo>
                  <a:lnTo>
                    <a:pt x="32816" y="175133"/>
                  </a:lnTo>
                  <a:lnTo>
                    <a:pt x="30035" y="177076"/>
                  </a:lnTo>
                  <a:lnTo>
                    <a:pt x="29514" y="179984"/>
                  </a:lnTo>
                  <a:lnTo>
                    <a:pt x="28994" y="182892"/>
                  </a:lnTo>
                  <a:lnTo>
                    <a:pt x="30924" y="185686"/>
                  </a:lnTo>
                  <a:lnTo>
                    <a:pt x="36753" y="186728"/>
                  </a:lnTo>
                  <a:lnTo>
                    <a:pt x="39535" y="184785"/>
                  </a:lnTo>
                  <a:lnTo>
                    <a:pt x="40589" y="178968"/>
                  </a:lnTo>
                  <a:close/>
                  <a:moveTo>
                    <a:pt x="44323" y="82765"/>
                  </a:moveTo>
                  <a:lnTo>
                    <a:pt x="42379" y="79971"/>
                  </a:lnTo>
                  <a:lnTo>
                    <a:pt x="36550" y="78930"/>
                  </a:lnTo>
                  <a:lnTo>
                    <a:pt x="33769" y="80873"/>
                  </a:lnTo>
                  <a:lnTo>
                    <a:pt x="33248" y="83781"/>
                  </a:lnTo>
                  <a:lnTo>
                    <a:pt x="32727" y="86690"/>
                  </a:lnTo>
                  <a:lnTo>
                    <a:pt x="34658" y="89484"/>
                  </a:lnTo>
                  <a:lnTo>
                    <a:pt x="40487" y="90525"/>
                  </a:lnTo>
                  <a:lnTo>
                    <a:pt x="43268" y="88582"/>
                  </a:lnTo>
                  <a:lnTo>
                    <a:pt x="44323" y="82765"/>
                  </a:lnTo>
                  <a:close/>
                  <a:moveTo>
                    <a:pt x="49593" y="197967"/>
                  </a:moveTo>
                  <a:lnTo>
                    <a:pt x="48450" y="195237"/>
                  </a:lnTo>
                  <a:lnTo>
                    <a:pt x="47307" y="192506"/>
                  </a:lnTo>
                  <a:lnTo>
                    <a:pt x="44170" y="191223"/>
                  </a:lnTo>
                  <a:lnTo>
                    <a:pt x="38709" y="193509"/>
                  </a:lnTo>
                  <a:lnTo>
                    <a:pt x="37426" y="196659"/>
                  </a:lnTo>
                  <a:lnTo>
                    <a:pt x="39712" y="202107"/>
                  </a:lnTo>
                  <a:lnTo>
                    <a:pt x="42849" y="203390"/>
                  </a:lnTo>
                  <a:lnTo>
                    <a:pt x="48310" y="201104"/>
                  </a:lnTo>
                  <a:lnTo>
                    <a:pt x="49593" y="197967"/>
                  </a:lnTo>
                  <a:close/>
                  <a:moveTo>
                    <a:pt x="61353" y="40678"/>
                  </a:moveTo>
                  <a:lnTo>
                    <a:pt x="59410" y="37884"/>
                  </a:lnTo>
                  <a:lnTo>
                    <a:pt x="53581" y="36842"/>
                  </a:lnTo>
                  <a:lnTo>
                    <a:pt x="50800" y="38785"/>
                  </a:lnTo>
                  <a:lnTo>
                    <a:pt x="50279" y="41694"/>
                  </a:lnTo>
                  <a:lnTo>
                    <a:pt x="49758" y="44602"/>
                  </a:lnTo>
                  <a:lnTo>
                    <a:pt x="51689" y="47396"/>
                  </a:lnTo>
                  <a:lnTo>
                    <a:pt x="57518" y="48437"/>
                  </a:lnTo>
                  <a:lnTo>
                    <a:pt x="60299" y="46494"/>
                  </a:lnTo>
                  <a:lnTo>
                    <a:pt x="61353" y="40678"/>
                  </a:lnTo>
                  <a:close/>
                  <a:moveTo>
                    <a:pt x="66001" y="223215"/>
                  </a:moveTo>
                  <a:lnTo>
                    <a:pt x="64858" y="220484"/>
                  </a:lnTo>
                  <a:lnTo>
                    <a:pt x="63715" y="217754"/>
                  </a:lnTo>
                  <a:lnTo>
                    <a:pt x="60579" y="216471"/>
                  </a:lnTo>
                  <a:lnTo>
                    <a:pt x="55118" y="218757"/>
                  </a:lnTo>
                  <a:lnTo>
                    <a:pt x="53835" y="221907"/>
                  </a:lnTo>
                  <a:lnTo>
                    <a:pt x="56121" y="227355"/>
                  </a:lnTo>
                  <a:lnTo>
                    <a:pt x="59258" y="228638"/>
                  </a:lnTo>
                  <a:lnTo>
                    <a:pt x="64719" y="226352"/>
                  </a:lnTo>
                  <a:lnTo>
                    <a:pt x="66001" y="223215"/>
                  </a:lnTo>
                  <a:close/>
                  <a:moveTo>
                    <a:pt x="66675" y="71704"/>
                  </a:moveTo>
                  <a:lnTo>
                    <a:pt x="64731" y="68910"/>
                  </a:lnTo>
                  <a:lnTo>
                    <a:pt x="58902" y="67868"/>
                  </a:lnTo>
                  <a:lnTo>
                    <a:pt x="56121" y="69811"/>
                  </a:lnTo>
                  <a:lnTo>
                    <a:pt x="55600" y="72720"/>
                  </a:lnTo>
                  <a:lnTo>
                    <a:pt x="55079" y="75628"/>
                  </a:lnTo>
                  <a:lnTo>
                    <a:pt x="57010" y="78422"/>
                  </a:lnTo>
                  <a:lnTo>
                    <a:pt x="62839" y="79463"/>
                  </a:lnTo>
                  <a:lnTo>
                    <a:pt x="65620" y="77520"/>
                  </a:lnTo>
                  <a:lnTo>
                    <a:pt x="66675" y="71704"/>
                  </a:lnTo>
                  <a:close/>
                  <a:moveTo>
                    <a:pt x="66713" y="101828"/>
                  </a:moveTo>
                  <a:lnTo>
                    <a:pt x="64770" y="99034"/>
                  </a:lnTo>
                  <a:lnTo>
                    <a:pt x="58940" y="97993"/>
                  </a:lnTo>
                  <a:lnTo>
                    <a:pt x="56159" y="99936"/>
                  </a:lnTo>
                  <a:lnTo>
                    <a:pt x="55638" y="102844"/>
                  </a:lnTo>
                  <a:lnTo>
                    <a:pt x="55118" y="105752"/>
                  </a:lnTo>
                  <a:lnTo>
                    <a:pt x="57048" y="108546"/>
                  </a:lnTo>
                  <a:lnTo>
                    <a:pt x="62877" y="109588"/>
                  </a:lnTo>
                  <a:lnTo>
                    <a:pt x="65659" y="107645"/>
                  </a:lnTo>
                  <a:lnTo>
                    <a:pt x="66713" y="101828"/>
                  </a:lnTo>
                  <a:close/>
                  <a:moveTo>
                    <a:pt x="66751" y="131940"/>
                  </a:moveTo>
                  <a:lnTo>
                    <a:pt x="64808" y="129146"/>
                  </a:lnTo>
                  <a:lnTo>
                    <a:pt x="58978" y="128104"/>
                  </a:lnTo>
                  <a:lnTo>
                    <a:pt x="56197" y="130048"/>
                  </a:lnTo>
                  <a:lnTo>
                    <a:pt x="55676" y="132956"/>
                  </a:lnTo>
                  <a:lnTo>
                    <a:pt x="55156" y="135864"/>
                  </a:lnTo>
                  <a:lnTo>
                    <a:pt x="57086" y="138658"/>
                  </a:lnTo>
                  <a:lnTo>
                    <a:pt x="62915" y="139700"/>
                  </a:lnTo>
                  <a:lnTo>
                    <a:pt x="65697" y="137756"/>
                  </a:lnTo>
                  <a:lnTo>
                    <a:pt x="66751" y="131940"/>
                  </a:lnTo>
                  <a:close/>
                  <a:moveTo>
                    <a:pt x="67970" y="3835"/>
                  </a:moveTo>
                  <a:lnTo>
                    <a:pt x="66027" y="1041"/>
                  </a:lnTo>
                  <a:lnTo>
                    <a:pt x="60198" y="0"/>
                  </a:lnTo>
                  <a:lnTo>
                    <a:pt x="57416" y="1943"/>
                  </a:lnTo>
                  <a:lnTo>
                    <a:pt x="56896" y="4851"/>
                  </a:lnTo>
                  <a:lnTo>
                    <a:pt x="56375" y="7759"/>
                  </a:lnTo>
                  <a:lnTo>
                    <a:pt x="58305" y="10553"/>
                  </a:lnTo>
                  <a:lnTo>
                    <a:pt x="64135" y="11595"/>
                  </a:lnTo>
                  <a:lnTo>
                    <a:pt x="66916" y="9652"/>
                  </a:lnTo>
                  <a:lnTo>
                    <a:pt x="67970" y="3835"/>
                  </a:lnTo>
                  <a:close/>
                  <a:moveTo>
                    <a:pt x="70078" y="273773"/>
                  </a:moveTo>
                  <a:lnTo>
                    <a:pt x="66128" y="269379"/>
                  </a:lnTo>
                  <a:lnTo>
                    <a:pt x="62738" y="269201"/>
                  </a:lnTo>
                  <a:lnTo>
                    <a:pt x="58343" y="273164"/>
                  </a:lnTo>
                  <a:lnTo>
                    <a:pt x="58153" y="276542"/>
                  </a:lnTo>
                  <a:lnTo>
                    <a:pt x="62115" y="280949"/>
                  </a:lnTo>
                  <a:lnTo>
                    <a:pt x="65506" y="281127"/>
                  </a:lnTo>
                  <a:lnTo>
                    <a:pt x="67703" y="279146"/>
                  </a:lnTo>
                  <a:lnTo>
                    <a:pt x="69900" y="277164"/>
                  </a:lnTo>
                  <a:lnTo>
                    <a:pt x="70078" y="273773"/>
                  </a:lnTo>
                  <a:close/>
                  <a:moveTo>
                    <a:pt x="72593" y="160045"/>
                  </a:moveTo>
                  <a:lnTo>
                    <a:pt x="70650" y="157251"/>
                  </a:lnTo>
                  <a:lnTo>
                    <a:pt x="64820" y="156210"/>
                  </a:lnTo>
                  <a:lnTo>
                    <a:pt x="62039" y="158153"/>
                  </a:lnTo>
                  <a:lnTo>
                    <a:pt x="61518" y="161061"/>
                  </a:lnTo>
                  <a:lnTo>
                    <a:pt x="60998" y="163969"/>
                  </a:lnTo>
                  <a:lnTo>
                    <a:pt x="62928" y="166763"/>
                  </a:lnTo>
                  <a:lnTo>
                    <a:pt x="68757" y="167805"/>
                  </a:lnTo>
                  <a:lnTo>
                    <a:pt x="71539" y="165862"/>
                  </a:lnTo>
                  <a:lnTo>
                    <a:pt x="72593" y="160045"/>
                  </a:lnTo>
                  <a:close/>
                  <a:moveTo>
                    <a:pt x="76644" y="198170"/>
                  </a:moveTo>
                  <a:lnTo>
                    <a:pt x="74701" y="195376"/>
                  </a:lnTo>
                  <a:lnTo>
                    <a:pt x="68872" y="194335"/>
                  </a:lnTo>
                  <a:lnTo>
                    <a:pt x="66090" y="196278"/>
                  </a:lnTo>
                  <a:lnTo>
                    <a:pt x="65570" y="199186"/>
                  </a:lnTo>
                  <a:lnTo>
                    <a:pt x="65049" y="202095"/>
                  </a:lnTo>
                  <a:lnTo>
                    <a:pt x="66979" y="204889"/>
                  </a:lnTo>
                  <a:lnTo>
                    <a:pt x="72809" y="205930"/>
                  </a:lnTo>
                  <a:lnTo>
                    <a:pt x="75590" y="203987"/>
                  </a:lnTo>
                  <a:lnTo>
                    <a:pt x="76644" y="198170"/>
                  </a:lnTo>
                  <a:close/>
                  <a:moveTo>
                    <a:pt x="82410" y="248475"/>
                  </a:moveTo>
                  <a:lnTo>
                    <a:pt x="81267" y="245745"/>
                  </a:lnTo>
                  <a:lnTo>
                    <a:pt x="80124" y="243014"/>
                  </a:lnTo>
                  <a:lnTo>
                    <a:pt x="76987" y="241731"/>
                  </a:lnTo>
                  <a:lnTo>
                    <a:pt x="71526" y="244017"/>
                  </a:lnTo>
                  <a:lnTo>
                    <a:pt x="70243" y="247167"/>
                  </a:lnTo>
                  <a:lnTo>
                    <a:pt x="72529" y="252615"/>
                  </a:lnTo>
                  <a:lnTo>
                    <a:pt x="75666" y="253898"/>
                  </a:lnTo>
                  <a:lnTo>
                    <a:pt x="81127" y="251612"/>
                  </a:lnTo>
                  <a:lnTo>
                    <a:pt x="82410" y="248475"/>
                  </a:lnTo>
                  <a:close/>
                  <a:moveTo>
                    <a:pt x="85458" y="165658"/>
                  </a:moveTo>
                  <a:lnTo>
                    <a:pt x="84315" y="162928"/>
                  </a:lnTo>
                  <a:lnTo>
                    <a:pt x="83172" y="160197"/>
                  </a:lnTo>
                  <a:lnTo>
                    <a:pt x="80035" y="158915"/>
                  </a:lnTo>
                  <a:lnTo>
                    <a:pt x="74574" y="161201"/>
                  </a:lnTo>
                  <a:lnTo>
                    <a:pt x="73291" y="164350"/>
                  </a:lnTo>
                  <a:lnTo>
                    <a:pt x="75577" y="169799"/>
                  </a:lnTo>
                  <a:lnTo>
                    <a:pt x="78714" y="171081"/>
                  </a:lnTo>
                  <a:lnTo>
                    <a:pt x="84175" y="168795"/>
                  </a:lnTo>
                  <a:lnTo>
                    <a:pt x="85458" y="165658"/>
                  </a:lnTo>
                  <a:close/>
                  <a:moveTo>
                    <a:pt x="88696" y="277266"/>
                  </a:moveTo>
                  <a:lnTo>
                    <a:pt x="87553" y="274535"/>
                  </a:lnTo>
                  <a:lnTo>
                    <a:pt x="86410" y="271805"/>
                  </a:lnTo>
                  <a:lnTo>
                    <a:pt x="83273" y="270522"/>
                  </a:lnTo>
                  <a:lnTo>
                    <a:pt x="77812" y="272808"/>
                  </a:lnTo>
                  <a:lnTo>
                    <a:pt x="76530" y="275958"/>
                  </a:lnTo>
                  <a:lnTo>
                    <a:pt x="78816" y="281406"/>
                  </a:lnTo>
                  <a:lnTo>
                    <a:pt x="81953" y="282689"/>
                  </a:lnTo>
                  <a:lnTo>
                    <a:pt x="87414" y="280403"/>
                  </a:lnTo>
                  <a:lnTo>
                    <a:pt x="88696" y="277266"/>
                  </a:lnTo>
                  <a:close/>
                  <a:moveTo>
                    <a:pt x="89585" y="130416"/>
                  </a:moveTo>
                  <a:lnTo>
                    <a:pt x="88442" y="127685"/>
                  </a:lnTo>
                  <a:lnTo>
                    <a:pt x="87299" y="124955"/>
                  </a:lnTo>
                  <a:lnTo>
                    <a:pt x="84162" y="123672"/>
                  </a:lnTo>
                  <a:lnTo>
                    <a:pt x="78701" y="125958"/>
                  </a:lnTo>
                  <a:lnTo>
                    <a:pt x="77419" y="129108"/>
                  </a:lnTo>
                  <a:lnTo>
                    <a:pt x="79705" y="134556"/>
                  </a:lnTo>
                  <a:lnTo>
                    <a:pt x="82842" y="135839"/>
                  </a:lnTo>
                  <a:lnTo>
                    <a:pt x="88303" y="133553"/>
                  </a:lnTo>
                  <a:lnTo>
                    <a:pt x="89585" y="130416"/>
                  </a:lnTo>
                  <a:close/>
                  <a:moveTo>
                    <a:pt x="90360" y="22885"/>
                  </a:moveTo>
                  <a:lnTo>
                    <a:pt x="88417" y="20091"/>
                  </a:lnTo>
                  <a:lnTo>
                    <a:pt x="82588" y="19050"/>
                  </a:lnTo>
                  <a:lnTo>
                    <a:pt x="79806" y="20993"/>
                  </a:lnTo>
                  <a:lnTo>
                    <a:pt x="79286" y="23901"/>
                  </a:lnTo>
                  <a:lnTo>
                    <a:pt x="78765" y="26809"/>
                  </a:lnTo>
                  <a:lnTo>
                    <a:pt x="80695" y="29603"/>
                  </a:lnTo>
                  <a:lnTo>
                    <a:pt x="86525" y="30645"/>
                  </a:lnTo>
                  <a:lnTo>
                    <a:pt x="89306" y="28702"/>
                  </a:lnTo>
                  <a:lnTo>
                    <a:pt x="90360" y="22885"/>
                  </a:lnTo>
                  <a:close/>
                  <a:moveTo>
                    <a:pt x="95161" y="227037"/>
                  </a:moveTo>
                  <a:lnTo>
                    <a:pt x="94018" y="224307"/>
                  </a:lnTo>
                  <a:lnTo>
                    <a:pt x="92875" y="221576"/>
                  </a:lnTo>
                  <a:lnTo>
                    <a:pt x="89738" y="220294"/>
                  </a:lnTo>
                  <a:lnTo>
                    <a:pt x="84277" y="222580"/>
                  </a:lnTo>
                  <a:lnTo>
                    <a:pt x="82994" y="225729"/>
                  </a:lnTo>
                  <a:lnTo>
                    <a:pt x="85280" y="231178"/>
                  </a:lnTo>
                  <a:lnTo>
                    <a:pt x="88417" y="232460"/>
                  </a:lnTo>
                  <a:lnTo>
                    <a:pt x="93878" y="230174"/>
                  </a:lnTo>
                  <a:lnTo>
                    <a:pt x="95161" y="227037"/>
                  </a:lnTo>
                  <a:close/>
                  <a:moveTo>
                    <a:pt x="98717" y="82892"/>
                  </a:moveTo>
                  <a:lnTo>
                    <a:pt x="96774" y="80098"/>
                  </a:lnTo>
                  <a:lnTo>
                    <a:pt x="90944" y="79057"/>
                  </a:lnTo>
                  <a:lnTo>
                    <a:pt x="88163" y="81000"/>
                  </a:lnTo>
                  <a:lnTo>
                    <a:pt x="87642" y="83908"/>
                  </a:lnTo>
                  <a:lnTo>
                    <a:pt x="87122" y="86817"/>
                  </a:lnTo>
                  <a:lnTo>
                    <a:pt x="89052" y="89611"/>
                  </a:lnTo>
                  <a:lnTo>
                    <a:pt x="94881" y="90652"/>
                  </a:lnTo>
                  <a:lnTo>
                    <a:pt x="97663" y="88709"/>
                  </a:lnTo>
                  <a:lnTo>
                    <a:pt x="98717" y="82892"/>
                  </a:lnTo>
                  <a:close/>
                  <a:moveTo>
                    <a:pt x="102755" y="121031"/>
                  </a:moveTo>
                  <a:lnTo>
                    <a:pt x="100812" y="118237"/>
                  </a:lnTo>
                  <a:lnTo>
                    <a:pt x="94983" y="117195"/>
                  </a:lnTo>
                  <a:lnTo>
                    <a:pt x="92202" y="119138"/>
                  </a:lnTo>
                  <a:lnTo>
                    <a:pt x="91681" y="122047"/>
                  </a:lnTo>
                  <a:lnTo>
                    <a:pt x="91160" y="124955"/>
                  </a:lnTo>
                  <a:lnTo>
                    <a:pt x="93091" y="127749"/>
                  </a:lnTo>
                  <a:lnTo>
                    <a:pt x="98920" y="128790"/>
                  </a:lnTo>
                  <a:lnTo>
                    <a:pt x="101701" y="126847"/>
                  </a:lnTo>
                  <a:lnTo>
                    <a:pt x="102755" y="121031"/>
                  </a:lnTo>
                  <a:close/>
                  <a:moveTo>
                    <a:pt x="103987" y="347789"/>
                  </a:moveTo>
                  <a:lnTo>
                    <a:pt x="100037" y="343395"/>
                  </a:lnTo>
                  <a:lnTo>
                    <a:pt x="96647" y="343217"/>
                  </a:lnTo>
                  <a:lnTo>
                    <a:pt x="92252" y="347179"/>
                  </a:lnTo>
                  <a:lnTo>
                    <a:pt x="92062" y="350558"/>
                  </a:lnTo>
                  <a:lnTo>
                    <a:pt x="96024" y="354965"/>
                  </a:lnTo>
                  <a:lnTo>
                    <a:pt x="99415" y="355142"/>
                  </a:lnTo>
                  <a:lnTo>
                    <a:pt x="101612" y="353161"/>
                  </a:lnTo>
                  <a:lnTo>
                    <a:pt x="103809" y="351180"/>
                  </a:lnTo>
                  <a:lnTo>
                    <a:pt x="103987" y="347789"/>
                  </a:lnTo>
                  <a:close/>
                  <a:moveTo>
                    <a:pt x="105816" y="234429"/>
                  </a:moveTo>
                  <a:lnTo>
                    <a:pt x="101866" y="230035"/>
                  </a:lnTo>
                  <a:lnTo>
                    <a:pt x="98475" y="229857"/>
                  </a:lnTo>
                  <a:lnTo>
                    <a:pt x="94081" y="233819"/>
                  </a:lnTo>
                  <a:lnTo>
                    <a:pt x="93891" y="237197"/>
                  </a:lnTo>
                  <a:lnTo>
                    <a:pt x="97853" y="241604"/>
                  </a:lnTo>
                  <a:lnTo>
                    <a:pt x="101244" y="241782"/>
                  </a:lnTo>
                  <a:lnTo>
                    <a:pt x="103441" y="239801"/>
                  </a:lnTo>
                  <a:lnTo>
                    <a:pt x="105638" y="237820"/>
                  </a:lnTo>
                  <a:lnTo>
                    <a:pt x="105816" y="234429"/>
                  </a:lnTo>
                  <a:close/>
                  <a:moveTo>
                    <a:pt x="106197" y="215404"/>
                  </a:moveTo>
                  <a:lnTo>
                    <a:pt x="104254" y="212610"/>
                  </a:lnTo>
                  <a:lnTo>
                    <a:pt x="98425" y="211569"/>
                  </a:lnTo>
                  <a:lnTo>
                    <a:pt x="95643" y="213512"/>
                  </a:lnTo>
                  <a:lnTo>
                    <a:pt x="95123" y="216420"/>
                  </a:lnTo>
                  <a:lnTo>
                    <a:pt x="94602" y="219329"/>
                  </a:lnTo>
                  <a:lnTo>
                    <a:pt x="96532" y="222123"/>
                  </a:lnTo>
                  <a:lnTo>
                    <a:pt x="102362" y="223164"/>
                  </a:lnTo>
                  <a:lnTo>
                    <a:pt x="105143" y="221221"/>
                  </a:lnTo>
                  <a:lnTo>
                    <a:pt x="106197" y="215404"/>
                  </a:lnTo>
                  <a:close/>
                  <a:moveTo>
                    <a:pt x="107797" y="145872"/>
                  </a:moveTo>
                  <a:lnTo>
                    <a:pt x="105854" y="143078"/>
                  </a:lnTo>
                  <a:lnTo>
                    <a:pt x="100025" y="142036"/>
                  </a:lnTo>
                  <a:lnTo>
                    <a:pt x="97243" y="143979"/>
                  </a:lnTo>
                  <a:lnTo>
                    <a:pt x="96723" y="146888"/>
                  </a:lnTo>
                  <a:lnTo>
                    <a:pt x="96202" y="149796"/>
                  </a:lnTo>
                  <a:lnTo>
                    <a:pt x="98132" y="152590"/>
                  </a:lnTo>
                  <a:lnTo>
                    <a:pt x="103962" y="153631"/>
                  </a:lnTo>
                  <a:lnTo>
                    <a:pt x="106743" y="151688"/>
                  </a:lnTo>
                  <a:lnTo>
                    <a:pt x="107797" y="145872"/>
                  </a:lnTo>
                  <a:close/>
                  <a:moveTo>
                    <a:pt x="108813" y="193636"/>
                  </a:moveTo>
                  <a:lnTo>
                    <a:pt x="107670" y="190906"/>
                  </a:lnTo>
                  <a:lnTo>
                    <a:pt x="106527" y="188175"/>
                  </a:lnTo>
                  <a:lnTo>
                    <a:pt x="103390" y="186893"/>
                  </a:lnTo>
                  <a:lnTo>
                    <a:pt x="100177" y="188239"/>
                  </a:lnTo>
                  <a:lnTo>
                    <a:pt x="101180" y="182714"/>
                  </a:lnTo>
                  <a:lnTo>
                    <a:pt x="99237" y="179920"/>
                  </a:lnTo>
                  <a:lnTo>
                    <a:pt x="93408" y="178879"/>
                  </a:lnTo>
                  <a:lnTo>
                    <a:pt x="90627" y="180822"/>
                  </a:lnTo>
                  <a:lnTo>
                    <a:pt x="90106" y="183730"/>
                  </a:lnTo>
                  <a:lnTo>
                    <a:pt x="89585" y="186639"/>
                  </a:lnTo>
                  <a:lnTo>
                    <a:pt x="91516" y="189433"/>
                  </a:lnTo>
                  <a:lnTo>
                    <a:pt x="97345" y="190474"/>
                  </a:lnTo>
                  <a:lnTo>
                    <a:pt x="96647" y="192328"/>
                  </a:lnTo>
                  <a:lnTo>
                    <a:pt x="98933" y="197777"/>
                  </a:lnTo>
                  <a:lnTo>
                    <a:pt x="102069" y="199059"/>
                  </a:lnTo>
                  <a:lnTo>
                    <a:pt x="107530" y="196773"/>
                  </a:lnTo>
                  <a:lnTo>
                    <a:pt x="108813" y="193636"/>
                  </a:lnTo>
                  <a:close/>
                  <a:moveTo>
                    <a:pt x="109029" y="309079"/>
                  </a:moveTo>
                  <a:lnTo>
                    <a:pt x="105079" y="304685"/>
                  </a:lnTo>
                  <a:lnTo>
                    <a:pt x="101688" y="304507"/>
                  </a:lnTo>
                  <a:lnTo>
                    <a:pt x="97294" y="308470"/>
                  </a:lnTo>
                  <a:lnTo>
                    <a:pt x="97104" y="311848"/>
                  </a:lnTo>
                  <a:lnTo>
                    <a:pt x="101066" y="316255"/>
                  </a:lnTo>
                  <a:lnTo>
                    <a:pt x="104457" y="316433"/>
                  </a:lnTo>
                  <a:lnTo>
                    <a:pt x="106654" y="314452"/>
                  </a:lnTo>
                  <a:lnTo>
                    <a:pt x="108851" y="312470"/>
                  </a:lnTo>
                  <a:lnTo>
                    <a:pt x="109029" y="309079"/>
                  </a:lnTo>
                  <a:close/>
                  <a:moveTo>
                    <a:pt x="114096" y="323964"/>
                  </a:moveTo>
                  <a:lnTo>
                    <a:pt x="112953" y="321233"/>
                  </a:lnTo>
                  <a:lnTo>
                    <a:pt x="111810" y="318503"/>
                  </a:lnTo>
                  <a:lnTo>
                    <a:pt x="108673" y="317220"/>
                  </a:lnTo>
                  <a:lnTo>
                    <a:pt x="103212" y="319506"/>
                  </a:lnTo>
                  <a:lnTo>
                    <a:pt x="101930" y="322656"/>
                  </a:lnTo>
                  <a:lnTo>
                    <a:pt x="104216" y="328104"/>
                  </a:lnTo>
                  <a:lnTo>
                    <a:pt x="107353" y="329387"/>
                  </a:lnTo>
                  <a:lnTo>
                    <a:pt x="112814" y="327101"/>
                  </a:lnTo>
                  <a:lnTo>
                    <a:pt x="114096" y="323964"/>
                  </a:lnTo>
                  <a:close/>
                  <a:moveTo>
                    <a:pt x="115341" y="250710"/>
                  </a:moveTo>
                  <a:lnTo>
                    <a:pt x="114198" y="247980"/>
                  </a:lnTo>
                  <a:lnTo>
                    <a:pt x="113055" y="245249"/>
                  </a:lnTo>
                  <a:lnTo>
                    <a:pt x="109918" y="243967"/>
                  </a:lnTo>
                  <a:lnTo>
                    <a:pt x="104457" y="246253"/>
                  </a:lnTo>
                  <a:lnTo>
                    <a:pt x="103174" y="249402"/>
                  </a:lnTo>
                  <a:lnTo>
                    <a:pt x="105460" y="254850"/>
                  </a:lnTo>
                  <a:lnTo>
                    <a:pt x="108597" y="256133"/>
                  </a:lnTo>
                  <a:lnTo>
                    <a:pt x="114058" y="253847"/>
                  </a:lnTo>
                  <a:lnTo>
                    <a:pt x="115341" y="250710"/>
                  </a:lnTo>
                  <a:close/>
                  <a:moveTo>
                    <a:pt x="116674" y="167271"/>
                  </a:moveTo>
                  <a:lnTo>
                    <a:pt x="115531" y="164541"/>
                  </a:lnTo>
                  <a:lnTo>
                    <a:pt x="114388" y="161810"/>
                  </a:lnTo>
                  <a:lnTo>
                    <a:pt x="111252" y="160528"/>
                  </a:lnTo>
                  <a:lnTo>
                    <a:pt x="105791" y="162814"/>
                  </a:lnTo>
                  <a:lnTo>
                    <a:pt x="104508" y="165963"/>
                  </a:lnTo>
                  <a:lnTo>
                    <a:pt x="106794" y="171411"/>
                  </a:lnTo>
                  <a:lnTo>
                    <a:pt x="109931" y="172694"/>
                  </a:lnTo>
                  <a:lnTo>
                    <a:pt x="115392" y="170408"/>
                  </a:lnTo>
                  <a:lnTo>
                    <a:pt x="116674" y="167271"/>
                  </a:lnTo>
                  <a:close/>
                  <a:moveTo>
                    <a:pt x="117703" y="98412"/>
                  </a:moveTo>
                  <a:lnTo>
                    <a:pt x="115760" y="95618"/>
                  </a:lnTo>
                  <a:lnTo>
                    <a:pt x="109931" y="94576"/>
                  </a:lnTo>
                  <a:lnTo>
                    <a:pt x="107149" y="96520"/>
                  </a:lnTo>
                  <a:lnTo>
                    <a:pt x="106629" y="99428"/>
                  </a:lnTo>
                  <a:lnTo>
                    <a:pt x="106108" y="102336"/>
                  </a:lnTo>
                  <a:lnTo>
                    <a:pt x="108038" y="105130"/>
                  </a:lnTo>
                  <a:lnTo>
                    <a:pt x="113868" y="106172"/>
                  </a:lnTo>
                  <a:lnTo>
                    <a:pt x="116649" y="104228"/>
                  </a:lnTo>
                  <a:lnTo>
                    <a:pt x="117703" y="98412"/>
                  </a:lnTo>
                  <a:close/>
                  <a:moveTo>
                    <a:pt x="124028" y="63157"/>
                  </a:moveTo>
                  <a:lnTo>
                    <a:pt x="121602" y="58635"/>
                  </a:lnTo>
                  <a:lnTo>
                    <a:pt x="116547" y="57734"/>
                  </a:lnTo>
                  <a:lnTo>
                    <a:pt x="113766" y="59677"/>
                  </a:lnTo>
                  <a:lnTo>
                    <a:pt x="112725" y="65493"/>
                  </a:lnTo>
                  <a:lnTo>
                    <a:pt x="114655" y="68287"/>
                  </a:lnTo>
                  <a:lnTo>
                    <a:pt x="120484" y="69329"/>
                  </a:lnTo>
                  <a:lnTo>
                    <a:pt x="123266" y="67386"/>
                  </a:lnTo>
                  <a:lnTo>
                    <a:pt x="124028" y="63157"/>
                  </a:lnTo>
                  <a:close/>
                  <a:moveTo>
                    <a:pt x="124523" y="217208"/>
                  </a:moveTo>
                  <a:lnTo>
                    <a:pt x="123380" y="214477"/>
                  </a:lnTo>
                  <a:lnTo>
                    <a:pt x="122237" y="211747"/>
                  </a:lnTo>
                  <a:lnTo>
                    <a:pt x="119100" y="210464"/>
                  </a:lnTo>
                  <a:lnTo>
                    <a:pt x="113639" y="212750"/>
                  </a:lnTo>
                  <a:lnTo>
                    <a:pt x="112356" y="215900"/>
                  </a:lnTo>
                  <a:lnTo>
                    <a:pt x="114642" y="221348"/>
                  </a:lnTo>
                  <a:lnTo>
                    <a:pt x="117779" y="222631"/>
                  </a:lnTo>
                  <a:lnTo>
                    <a:pt x="123240" y="220345"/>
                  </a:lnTo>
                  <a:lnTo>
                    <a:pt x="124523" y="217208"/>
                  </a:lnTo>
                  <a:close/>
                  <a:moveTo>
                    <a:pt x="125920" y="78587"/>
                  </a:moveTo>
                  <a:lnTo>
                    <a:pt x="124777" y="75857"/>
                  </a:lnTo>
                  <a:lnTo>
                    <a:pt x="123634" y="73126"/>
                  </a:lnTo>
                  <a:lnTo>
                    <a:pt x="120497" y="71843"/>
                  </a:lnTo>
                  <a:lnTo>
                    <a:pt x="115036" y="74129"/>
                  </a:lnTo>
                  <a:lnTo>
                    <a:pt x="113753" y="77279"/>
                  </a:lnTo>
                  <a:lnTo>
                    <a:pt x="116039" y="82727"/>
                  </a:lnTo>
                  <a:lnTo>
                    <a:pt x="119176" y="84010"/>
                  </a:lnTo>
                  <a:lnTo>
                    <a:pt x="124637" y="81724"/>
                  </a:lnTo>
                  <a:lnTo>
                    <a:pt x="125920" y="78587"/>
                  </a:lnTo>
                  <a:close/>
                  <a:moveTo>
                    <a:pt x="127482" y="285267"/>
                  </a:moveTo>
                  <a:lnTo>
                    <a:pt x="123532" y="280873"/>
                  </a:lnTo>
                  <a:lnTo>
                    <a:pt x="120142" y="280695"/>
                  </a:lnTo>
                  <a:lnTo>
                    <a:pt x="115747" y="284657"/>
                  </a:lnTo>
                  <a:lnTo>
                    <a:pt x="115557" y="288036"/>
                  </a:lnTo>
                  <a:lnTo>
                    <a:pt x="119519" y="292442"/>
                  </a:lnTo>
                  <a:lnTo>
                    <a:pt x="122910" y="292620"/>
                  </a:lnTo>
                  <a:lnTo>
                    <a:pt x="125107" y="290639"/>
                  </a:lnTo>
                  <a:lnTo>
                    <a:pt x="127304" y="288658"/>
                  </a:lnTo>
                  <a:lnTo>
                    <a:pt x="127482" y="285267"/>
                  </a:lnTo>
                  <a:close/>
                  <a:moveTo>
                    <a:pt x="132715" y="157949"/>
                  </a:moveTo>
                  <a:lnTo>
                    <a:pt x="128765" y="153555"/>
                  </a:lnTo>
                  <a:lnTo>
                    <a:pt x="125374" y="153377"/>
                  </a:lnTo>
                  <a:lnTo>
                    <a:pt x="120980" y="157340"/>
                  </a:lnTo>
                  <a:lnTo>
                    <a:pt x="120789" y="160718"/>
                  </a:lnTo>
                  <a:lnTo>
                    <a:pt x="121615" y="161658"/>
                  </a:lnTo>
                  <a:lnTo>
                    <a:pt x="119634" y="163042"/>
                  </a:lnTo>
                  <a:lnTo>
                    <a:pt x="119113" y="165950"/>
                  </a:lnTo>
                  <a:lnTo>
                    <a:pt x="118592" y="168859"/>
                  </a:lnTo>
                  <a:lnTo>
                    <a:pt x="120523" y="171653"/>
                  </a:lnTo>
                  <a:lnTo>
                    <a:pt x="126352" y="172694"/>
                  </a:lnTo>
                  <a:lnTo>
                    <a:pt x="129133" y="170751"/>
                  </a:lnTo>
                  <a:lnTo>
                    <a:pt x="130187" y="164934"/>
                  </a:lnTo>
                  <a:lnTo>
                    <a:pt x="129552" y="164033"/>
                  </a:lnTo>
                  <a:lnTo>
                    <a:pt x="130340" y="163322"/>
                  </a:lnTo>
                  <a:lnTo>
                    <a:pt x="132537" y="161340"/>
                  </a:lnTo>
                  <a:lnTo>
                    <a:pt x="132715" y="157949"/>
                  </a:lnTo>
                  <a:close/>
                  <a:moveTo>
                    <a:pt x="133235" y="133985"/>
                  </a:moveTo>
                  <a:lnTo>
                    <a:pt x="132092" y="131254"/>
                  </a:lnTo>
                  <a:lnTo>
                    <a:pt x="130949" y="128524"/>
                  </a:lnTo>
                  <a:lnTo>
                    <a:pt x="127812" y="127241"/>
                  </a:lnTo>
                  <a:lnTo>
                    <a:pt x="122351" y="129527"/>
                  </a:lnTo>
                  <a:lnTo>
                    <a:pt x="121513" y="131584"/>
                  </a:lnTo>
                  <a:lnTo>
                    <a:pt x="119595" y="132918"/>
                  </a:lnTo>
                  <a:lnTo>
                    <a:pt x="119075" y="135826"/>
                  </a:lnTo>
                  <a:lnTo>
                    <a:pt x="118554" y="138734"/>
                  </a:lnTo>
                  <a:lnTo>
                    <a:pt x="120484" y="141528"/>
                  </a:lnTo>
                  <a:lnTo>
                    <a:pt x="126314" y="142570"/>
                  </a:lnTo>
                  <a:lnTo>
                    <a:pt x="129095" y="140627"/>
                  </a:lnTo>
                  <a:lnTo>
                    <a:pt x="129540" y="138137"/>
                  </a:lnTo>
                  <a:lnTo>
                    <a:pt x="131953" y="137121"/>
                  </a:lnTo>
                  <a:lnTo>
                    <a:pt x="133235" y="133985"/>
                  </a:lnTo>
                  <a:close/>
                  <a:moveTo>
                    <a:pt x="136753" y="86918"/>
                  </a:moveTo>
                  <a:lnTo>
                    <a:pt x="135204" y="84035"/>
                  </a:lnTo>
                  <a:lnTo>
                    <a:pt x="135115" y="84543"/>
                  </a:lnTo>
                  <a:lnTo>
                    <a:pt x="136753" y="86918"/>
                  </a:lnTo>
                  <a:close/>
                  <a:moveTo>
                    <a:pt x="142849" y="312839"/>
                  </a:moveTo>
                  <a:lnTo>
                    <a:pt x="138899" y="308444"/>
                  </a:lnTo>
                  <a:lnTo>
                    <a:pt x="135509" y="308267"/>
                  </a:lnTo>
                  <a:lnTo>
                    <a:pt x="131114" y="312229"/>
                  </a:lnTo>
                  <a:lnTo>
                    <a:pt x="130924" y="315607"/>
                  </a:lnTo>
                  <a:lnTo>
                    <a:pt x="134886" y="320014"/>
                  </a:lnTo>
                  <a:lnTo>
                    <a:pt x="138277" y="320192"/>
                  </a:lnTo>
                  <a:lnTo>
                    <a:pt x="140474" y="318211"/>
                  </a:lnTo>
                  <a:lnTo>
                    <a:pt x="142671" y="316230"/>
                  </a:lnTo>
                  <a:lnTo>
                    <a:pt x="142849" y="312839"/>
                  </a:lnTo>
                  <a:close/>
                  <a:moveTo>
                    <a:pt x="143840" y="273532"/>
                  </a:moveTo>
                  <a:lnTo>
                    <a:pt x="142697" y="270802"/>
                  </a:lnTo>
                  <a:lnTo>
                    <a:pt x="141554" y="268071"/>
                  </a:lnTo>
                  <a:lnTo>
                    <a:pt x="138417" y="266788"/>
                  </a:lnTo>
                  <a:lnTo>
                    <a:pt x="132956" y="269074"/>
                  </a:lnTo>
                  <a:lnTo>
                    <a:pt x="131673" y="272224"/>
                  </a:lnTo>
                  <a:lnTo>
                    <a:pt x="133959" y="277672"/>
                  </a:lnTo>
                  <a:lnTo>
                    <a:pt x="137096" y="278955"/>
                  </a:lnTo>
                  <a:lnTo>
                    <a:pt x="142557" y="276669"/>
                  </a:lnTo>
                  <a:lnTo>
                    <a:pt x="143840" y="273532"/>
                  </a:lnTo>
                  <a:close/>
                  <a:moveTo>
                    <a:pt x="146748" y="110744"/>
                  </a:moveTo>
                  <a:lnTo>
                    <a:pt x="144805" y="107950"/>
                  </a:lnTo>
                  <a:lnTo>
                    <a:pt x="143522" y="107734"/>
                  </a:lnTo>
                  <a:lnTo>
                    <a:pt x="146316" y="106553"/>
                  </a:lnTo>
                  <a:lnTo>
                    <a:pt x="141744" y="96862"/>
                  </a:lnTo>
                  <a:lnTo>
                    <a:pt x="137020" y="98831"/>
                  </a:lnTo>
                  <a:lnTo>
                    <a:pt x="135737" y="101981"/>
                  </a:lnTo>
                  <a:lnTo>
                    <a:pt x="138023" y="107429"/>
                  </a:lnTo>
                  <a:lnTo>
                    <a:pt x="138150" y="107492"/>
                  </a:lnTo>
                  <a:lnTo>
                    <a:pt x="136194" y="108851"/>
                  </a:lnTo>
                  <a:lnTo>
                    <a:pt x="135674" y="111760"/>
                  </a:lnTo>
                  <a:lnTo>
                    <a:pt x="135153" y="114668"/>
                  </a:lnTo>
                  <a:lnTo>
                    <a:pt x="137083" y="117462"/>
                  </a:lnTo>
                  <a:lnTo>
                    <a:pt x="142913" y="118503"/>
                  </a:lnTo>
                  <a:lnTo>
                    <a:pt x="145694" y="116560"/>
                  </a:lnTo>
                  <a:lnTo>
                    <a:pt x="146748" y="110744"/>
                  </a:lnTo>
                  <a:close/>
                  <a:moveTo>
                    <a:pt x="148310" y="338582"/>
                  </a:moveTo>
                  <a:lnTo>
                    <a:pt x="144360" y="334187"/>
                  </a:lnTo>
                  <a:lnTo>
                    <a:pt x="140970" y="334010"/>
                  </a:lnTo>
                  <a:lnTo>
                    <a:pt x="136575" y="337972"/>
                  </a:lnTo>
                  <a:lnTo>
                    <a:pt x="136385" y="341350"/>
                  </a:lnTo>
                  <a:lnTo>
                    <a:pt x="140347" y="345757"/>
                  </a:lnTo>
                  <a:lnTo>
                    <a:pt x="143738" y="345935"/>
                  </a:lnTo>
                  <a:lnTo>
                    <a:pt x="145935" y="343954"/>
                  </a:lnTo>
                  <a:lnTo>
                    <a:pt x="148132" y="341972"/>
                  </a:lnTo>
                  <a:lnTo>
                    <a:pt x="148310" y="338582"/>
                  </a:lnTo>
                  <a:close/>
                  <a:moveTo>
                    <a:pt x="148640" y="247015"/>
                  </a:moveTo>
                  <a:lnTo>
                    <a:pt x="147497" y="244284"/>
                  </a:lnTo>
                  <a:lnTo>
                    <a:pt x="146354" y="241554"/>
                  </a:lnTo>
                  <a:lnTo>
                    <a:pt x="143217" y="240271"/>
                  </a:lnTo>
                  <a:lnTo>
                    <a:pt x="137756" y="242557"/>
                  </a:lnTo>
                  <a:lnTo>
                    <a:pt x="136474" y="245706"/>
                  </a:lnTo>
                  <a:lnTo>
                    <a:pt x="137731" y="248729"/>
                  </a:lnTo>
                  <a:lnTo>
                    <a:pt x="135712" y="246468"/>
                  </a:lnTo>
                  <a:lnTo>
                    <a:pt x="132321" y="246291"/>
                  </a:lnTo>
                  <a:lnTo>
                    <a:pt x="127927" y="250253"/>
                  </a:lnTo>
                  <a:lnTo>
                    <a:pt x="127736" y="253631"/>
                  </a:lnTo>
                  <a:lnTo>
                    <a:pt x="131699" y="258038"/>
                  </a:lnTo>
                  <a:lnTo>
                    <a:pt x="135089" y="258216"/>
                  </a:lnTo>
                  <a:lnTo>
                    <a:pt x="137287" y="256235"/>
                  </a:lnTo>
                  <a:lnTo>
                    <a:pt x="139484" y="254254"/>
                  </a:lnTo>
                  <a:lnTo>
                    <a:pt x="139623" y="251510"/>
                  </a:lnTo>
                  <a:lnTo>
                    <a:pt x="141897" y="252437"/>
                  </a:lnTo>
                  <a:lnTo>
                    <a:pt x="147358" y="250151"/>
                  </a:lnTo>
                  <a:lnTo>
                    <a:pt x="148640" y="247015"/>
                  </a:lnTo>
                  <a:close/>
                  <a:moveTo>
                    <a:pt x="148805" y="188468"/>
                  </a:moveTo>
                  <a:lnTo>
                    <a:pt x="147662" y="185737"/>
                  </a:lnTo>
                  <a:lnTo>
                    <a:pt x="146519" y="183007"/>
                  </a:lnTo>
                  <a:lnTo>
                    <a:pt x="143383" y="181724"/>
                  </a:lnTo>
                  <a:lnTo>
                    <a:pt x="137922" y="184010"/>
                  </a:lnTo>
                  <a:lnTo>
                    <a:pt x="136639" y="187159"/>
                  </a:lnTo>
                  <a:lnTo>
                    <a:pt x="138925" y="192608"/>
                  </a:lnTo>
                  <a:lnTo>
                    <a:pt x="142062" y="193890"/>
                  </a:lnTo>
                  <a:lnTo>
                    <a:pt x="147523" y="191604"/>
                  </a:lnTo>
                  <a:lnTo>
                    <a:pt x="148805" y="188468"/>
                  </a:lnTo>
                  <a:close/>
                  <a:moveTo>
                    <a:pt x="149644" y="159245"/>
                  </a:moveTo>
                  <a:lnTo>
                    <a:pt x="148501" y="156514"/>
                  </a:lnTo>
                  <a:lnTo>
                    <a:pt x="147358" y="153784"/>
                  </a:lnTo>
                  <a:lnTo>
                    <a:pt x="144221" y="152501"/>
                  </a:lnTo>
                  <a:lnTo>
                    <a:pt x="138760" y="154787"/>
                  </a:lnTo>
                  <a:lnTo>
                    <a:pt x="137477" y="157937"/>
                  </a:lnTo>
                  <a:lnTo>
                    <a:pt x="139763" y="163385"/>
                  </a:lnTo>
                  <a:lnTo>
                    <a:pt x="142900" y="164668"/>
                  </a:lnTo>
                  <a:lnTo>
                    <a:pt x="148361" y="162382"/>
                  </a:lnTo>
                  <a:lnTo>
                    <a:pt x="149644" y="159245"/>
                  </a:lnTo>
                  <a:close/>
                  <a:moveTo>
                    <a:pt x="160248" y="298792"/>
                  </a:moveTo>
                  <a:lnTo>
                    <a:pt x="159105" y="296062"/>
                  </a:lnTo>
                  <a:lnTo>
                    <a:pt x="157962" y="293331"/>
                  </a:lnTo>
                  <a:lnTo>
                    <a:pt x="154825" y="292049"/>
                  </a:lnTo>
                  <a:lnTo>
                    <a:pt x="149364" y="294335"/>
                  </a:lnTo>
                  <a:lnTo>
                    <a:pt x="148082" y="297484"/>
                  </a:lnTo>
                  <a:lnTo>
                    <a:pt x="150368" y="302933"/>
                  </a:lnTo>
                  <a:lnTo>
                    <a:pt x="153504" y="304215"/>
                  </a:lnTo>
                  <a:lnTo>
                    <a:pt x="158965" y="301929"/>
                  </a:lnTo>
                  <a:lnTo>
                    <a:pt x="160248" y="298792"/>
                  </a:lnTo>
                  <a:close/>
                  <a:moveTo>
                    <a:pt x="162191" y="145999"/>
                  </a:moveTo>
                  <a:lnTo>
                    <a:pt x="160248" y="143205"/>
                  </a:lnTo>
                  <a:lnTo>
                    <a:pt x="157060" y="142646"/>
                  </a:lnTo>
                  <a:lnTo>
                    <a:pt x="161112" y="140944"/>
                  </a:lnTo>
                  <a:lnTo>
                    <a:pt x="161671" y="139547"/>
                  </a:lnTo>
                  <a:lnTo>
                    <a:pt x="159689" y="134899"/>
                  </a:lnTo>
                  <a:lnTo>
                    <a:pt x="158102" y="131521"/>
                  </a:lnTo>
                  <a:lnTo>
                    <a:pt x="156972" y="131064"/>
                  </a:lnTo>
                  <a:lnTo>
                    <a:pt x="151511" y="133350"/>
                  </a:lnTo>
                  <a:lnTo>
                    <a:pt x="150228" y="136499"/>
                  </a:lnTo>
                  <a:lnTo>
                    <a:pt x="152514" y="141947"/>
                  </a:lnTo>
                  <a:lnTo>
                    <a:pt x="153898" y="142519"/>
                  </a:lnTo>
                  <a:lnTo>
                    <a:pt x="151638" y="144106"/>
                  </a:lnTo>
                  <a:lnTo>
                    <a:pt x="151117" y="147015"/>
                  </a:lnTo>
                  <a:lnTo>
                    <a:pt x="150596" y="149923"/>
                  </a:lnTo>
                  <a:lnTo>
                    <a:pt x="152527" y="152717"/>
                  </a:lnTo>
                  <a:lnTo>
                    <a:pt x="158356" y="153758"/>
                  </a:lnTo>
                  <a:lnTo>
                    <a:pt x="161137" y="151815"/>
                  </a:lnTo>
                  <a:lnTo>
                    <a:pt x="162191" y="145999"/>
                  </a:lnTo>
                  <a:close/>
                  <a:moveTo>
                    <a:pt x="164884" y="191668"/>
                  </a:moveTo>
                  <a:lnTo>
                    <a:pt x="162941" y="188874"/>
                  </a:lnTo>
                  <a:lnTo>
                    <a:pt x="157111" y="187833"/>
                  </a:lnTo>
                  <a:lnTo>
                    <a:pt x="154330" y="189776"/>
                  </a:lnTo>
                  <a:lnTo>
                    <a:pt x="153809" y="192684"/>
                  </a:lnTo>
                  <a:lnTo>
                    <a:pt x="153289" y="195592"/>
                  </a:lnTo>
                  <a:lnTo>
                    <a:pt x="155219" y="198386"/>
                  </a:lnTo>
                  <a:lnTo>
                    <a:pt x="161048" y="199428"/>
                  </a:lnTo>
                  <a:lnTo>
                    <a:pt x="163830" y="197485"/>
                  </a:lnTo>
                  <a:lnTo>
                    <a:pt x="164884" y="191668"/>
                  </a:lnTo>
                  <a:close/>
                  <a:moveTo>
                    <a:pt x="165214" y="213728"/>
                  </a:moveTo>
                  <a:lnTo>
                    <a:pt x="164071" y="210997"/>
                  </a:lnTo>
                  <a:lnTo>
                    <a:pt x="162928" y="208267"/>
                  </a:lnTo>
                  <a:lnTo>
                    <a:pt x="159791" y="206984"/>
                  </a:lnTo>
                  <a:lnTo>
                    <a:pt x="154330" y="209270"/>
                  </a:lnTo>
                  <a:lnTo>
                    <a:pt x="153047" y="212420"/>
                  </a:lnTo>
                  <a:lnTo>
                    <a:pt x="155333" y="217868"/>
                  </a:lnTo>
                  <a:lnTo>
                    <a:pt x="158470" y="219151"/>
                  </a:lnTo>
                  <a:lnTo>
                    <a:pt x="163931" y="216865"/>
                  </a:lnTo>
                  <a:lnTo>
                    <a:pt x="165214" y="213728"/>
                  </a:lnTo>
                  <a:close/>
                  <a:moveTo>
                    <a:pt x="167843" y="171424"/>
                  </a:moveTo>
                  <a:lnTo>
                    <a:pt x="163893" y="167030"/>
                  </a:lnTo>
                  <a:lnTo>
                    <a:pt x="160502" y="166852"/>
                  </a:lnTo>
                  <a:lnTo>
                    <a:pt x="156108" y="170815"/>
                  </a:lnTo>
                  <a:lnTo>
                    <a:pt x="155917" y="174193"/>
                  </a:lnTo>
                  <a:lnTo>
                    <a:pt x="159880" y="178600"/>
                  </a:lnTo>
                  <a:lnTo>
                    <a:pt x="163271" y="178777"/>
                  </a:lnTo>
                  <a:lnTo>
                    <a:pt x="165468" y="176796"/>
                  </a:lnTo>
                  <a:lnTo>
                    <a:pt x="167665" y="174815"/>
                  </a:lnTo>
                  <a:lnTo>
                    <a:pt x="167843" y="171424"/>
                  </a:lnTo>
                  <a:close/>
                  <a:moveTo>
                    <a:pt x="170446" y="160147"/>
                  </a:moveTo>
                  <a:lnTo>
                    <a:pt x="168021" y="154457"/>
                  </a:lnTo>
                  <a:lnTo>
                    <a:pt x="167957" y="154609"/>
                  </a:lnTo>
                  <a:lnTo>
                    <a:pt x="170243" y="160058"/>
                  </a:lnTo>
                  <a:lnTo>
                    <a:pt x="170446" y="160147"/>
                  </a:lnTo>
                  <a:close/>
                  <a:moveTo>
                    <a:pt x="174917" y="268097"/>
                  </a:moveTo>
                  <a:lnTo>
                    <a:pt x="173774" y="265366"/>
                  </a:lnTo>
                  <a:lnTo>
                    <a:pt x="172631" y="262636"/>
                  </a:lnTo>
                  <a:lnTo>
                    <a:pt x="169494" y="261353"/>
                  </a:lnTo>
                  <a:lnTo>
                    <a:pt x="164033" y="263639"/>
                  </a:lnTo>
                  <a:lnTo>
                    <a:pt x="162750" y="266788"/>
                  </a:lnTo>
                  <a:lnTo>
                    <a:pt x="165036" y="272237"/>
                  </a:lnTo>
                  <a:lnTo>
                    <a:pt x="168173" y="273519"/>
                  </a:lnTo>
                  <a:lnTo>
                    <a:pt x="173634" y="271233"/>
                  </a:lnTo>
                  <a:lnTo>
                    <a:pt x="174917" y="268097"/>
                  </a:lnTo>
                  <a:close/>
                  <a:moveTo>
                    <a:pt x="179882" y="183032"/>
                  </a:moveTo>
                  <a:lnTo>
                    <a:pt x="178739" y="180301"/>
                  </a:lnTo>
                  <a:lnTo>
                    <a:pt x="177596" y="177571"/>
                  </a:lnTo>
                  <a:lnTo>
                    <a:pt x="174459" y="176288"/>
                  </a:lnTo>
                  <a:lnTo>
                    <a:pt x="168998" y="178574"/>
                  </a:lnTo>
                  <a:lnTo>
                    <a:pt x="167716" y="181724"/>
                  </a:lnTo>
                  <a:lnTo>
                    <a:pt x="170002" y="187172"/>
                  </a:lnTo>
                  <a:lnTo>
                    <a:pt x="173139" y="188455"/>
                  </a:lnTo>
                  <a:lnTo>
                    <a:pt x="178600" y="186169"/>
                  </a:lnTo>
                  <a:lnTo>
                    <a:pt x="179882" y="183032"/>
                  </a:lnTo>
                  <a:close/>
                  <a:moveTo>
                    <a:pt x="181622" y="238975"/>
                  </a:moveTo>
                  <a:lnTo>
                    <a:pt x="180479" y="236245"/>
                  </a:lnTo>
                  <a:lnTo>
                    <a:pt x="179336" y="233514"/>
                  </a:lnTo>
                  <a:lnTo>
                    <a:pt x="176199" y="232232"/>
                  </a:lnTo>
                  <a:lnTo>
                    <a:pt x="170738" y="234518"/>
                  </a:lnTo>
                  <a:lnTo>
                    <a:pt x="169456" y="237667"/>
                  </a:lnTo>
                  <a:lnTo>
                    <a:pt x="171742" y="243116"/>
                  </a:lnTo>
                  <a:lnTo>
                    <a:pt x="174879" y="244398"/>
                  </a:lnTo>
                  <a:lnTo>
                    <a:pt x="180340" y="242112"/>
                  </a:lnTo>
                  <a:lnTo>
                    <a:pt x="181622" y="238975"/>
                  </a:lnTo>
                  <a:close/>
                  <a:moveTo>
                    <a:pt x="194005" y="218427"/>
                  </a:moveTo>
                  <a:lnTo>
                    <a:pt x="191414" y="211810"/>
                  </a:lnTo>
                  <a:lnTo>
                    <a:pt x="188937" y="210807"/>
                  </a:lnTo>
                  <a:lnTo>
                    <a:pt x="183476" y="213093"/>
                  </a:lnTo>
                  <a:lnTo>
                    <a:pt x="182194" y="216242"/>
                  </a:lnTo>
                  <a:lnTo>
                    <a:pt x="184340" y="221373"/>
                  </a:lnTo>
                  <a:lnTo>
                    <a:pt x="184073" y="221348"/>
                  </a:lnTo>
                  <a:lnTo>
                    <a:pt x="179679" y="225310"/>
                  </a:lnTo>
                  <a:lnTo>
                    <a:pt x="179489" y="228688"/>
                  </a:lnTo>
                  <a:lnTo>
                    <a:pt x="183451" y="233095"/>
                  </a:lnTo>
                  <a:lnTo>
                    <a:pt x="186842" y="233273"/>
                  </a:lnTo>
                  <a:lnTo>
                    <a:pt x="189039" y="231292"/>
                  </a:lnTo>
                  <a:lnTo>
                    <a:pt x="191236" y="229311"/>
                  </a:lnTo>
                  <a:lnTo>
                    <a:pt x="191414" y="225920"/>
                  </a:lnTo>
                  <a:lnTo>
                    <a:pt x="188442" y="222631"/>
                  </a:lnTo>
                  <a:lnTo>
                    <a:pt x="193078" y="220687"/>
                  </a:lnTo>
                  <a:lnTo>
                    <a:pt x="194005" y="218427"/>
                  </a:lnTo>
                  <a:close/>
                  <a:moveTo>
                    <a:pt x="195135" y="316280"/>
                  </a:moveTo>
                  <a:lnTo>
                    <a:pt x="193992" y="313550"/>
                  </a:lnTo>
                  <a:lnTo>
                    <a:pt x="192849" y="310819"/>
                  </a:lnTo>
                  <a:lnTo>
                    <a:pt x="189712" y="309537"/>
                  </a:lnTo>
                  <a:lnTo>
                    <a:pt x="184251" y="311823"/>
                  </a:lnTo>
                  <a:lnTo>
                    <a:pt x="182968" y="314972"/>
                  </a:lnTo>
                  <a:lnTo>
                    <a:pt x="185254" y="320421"/>
                  </a:lnTo>
                  <a:lnTo>
                    <a:pt x="188391" y="321703"/>
                  </a:lnTo>
                  <a:lnTo>
                    <a:pt x="193852" y="319417"/>
                  </a:lnTo>
                  <a:lnTo>
                    <a:pt x="195135" y="316280"/>
                  </a:lnTo>
                  <a:close/>
                  <a:moveTo>
                    <a:pt x="201028" y="271399"/>
                  </a:moveTo>
                  <a:lnTo>
                    <a:pt x="199885" y="268668"/>
                  </a:lnTo>
                  <a:lnTo>
                    <a:pt x="198742" y="265938"/>
                  </a:lnTo>
                  <a:lnTo>
                    <a:pt x="195605" y="264655"/>
                  </a:lnTo>
                  <a:lnTo>
                    <a:pt x="190144" y="266941"/>
                  </a:lnTo>
                  <a:lnTo>
                    <a:pt x="188861" y="270090"/>
                  </a:lnTo>
                  <a:lnTo>
                    <a:pt x="191147" y="275539"/>
                  </a:lnTo>
                  <a:lnTo>
                    <a:pt x="194284" y="276821"/>
                  </a:lnTo>
                  <a:lnTo>
                    <a:pt x="199745" y="274535"/>
                  </a:lnTo>
                  <a:lnTo>
                    <a:pt x="201028" y="271399"/>
                  </a:lnTo>
                  <a:close/>
                  <a:moveTo>
                    <a:pt x="201599" y="238302"/>
                  </a:moveTo>
                  <a:lnTo>
                    <a:pt x="198475" y="229831"/>
                  </a:lnTo>
                  <a:lnTo>
                    <a:pt x="197891" y="228333"/>
                  </a:lnTo>
                  <a:lnTo>
                    <a:pt x="192316" y="230568"/>
                  </a:lnTo>
                  <a:lnTo>
                    <a:pt x="191033" y="233718"/>
                  </a:lnTo>
                  <a:lnTo>
                    <a:pt x="193319" y="239166"/>
                  </a:lnTo>
                  <a:lnTo>
                    <a:pt x="196456" y="240449"/>
                  </a:lnTo>
                  <a:lnTo>
                    <a:pt x="201599" y="238302"/>
                  </a:lnTo>
                  <a:close/>
                  <a:moveTo>
                    <a:pt x="242951" y="402907"/>
                  </a:moveTo>
                  <a:lnTo>
                    <a:pt x="239001" y="398513"/>
                  </a:lnTo>
                  <a:lnTo>
                    <a:pt x="235610" y="398335"/>
                  </a:lnTo>
                  <a:lnTo>
                    <a:pt x="231216" y="402297"/>
                  </a:lnTo>
                  <a:lnTo>
                    <a:pt x="231025" y="405676"/>
                  </a:lnTo>
                  <a:lnTo>
                    <a:pt x="234988" y="410083"/>
                  </a:lnTo>
                  <a:lnTo>
                    <a:pt x="238379" y="410260"/>
                  </a:lnTo>
                  <a:lnTo>
                    <a:pt x="240576" y="408279"/>
                  </a:lnTo>
                  <a:lnTo>
                    <a:pt x="242773" y="406298"/>
                  </a:lnTo>
                  <a:lnTo>
                    <a:pt x="242951" y="402907"/>
                  </a:lnTo>
                  <a:close/>
                  <a:moveTo>
                    <a:pt x="273812" y="445071"/>
                  </a:moveTo>
                  <a:lnTo>
                    <a:pt x="270979" y="436803"/>
                  </a:lnTo>
                  <a:lnTo>
                    <a:pt x="270802" y="436600"/>
                  </a:lnTo>
                  <a:lnTo>
                    <a:pt x="267411" y="436422"/>
                  </a:lnTo>
                  <a:lnTo>
                    <a:pt x="263017" y="440385"/>
                  </a:lnTo>
                  <a:lnTo>
                    <a:pt x="262826" y="443763"/>
                  </a:lnTo>
                  <a:lnTo>
                    <a:pt x="266788" y="448170"/>
                  </a:lnTo>
                  <a:lnTo>
                    <a:pt x="270179" y="448348"/>
                  </a:lnTo>
                  <a:lnTo>
                    <a:pt x="273812" y="445071"/>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54" name="object 18"/>
            <p:cNvSpPr/>
            <p:nvPr/>
          </p:nvSpPr>
          <p:spPr>
            <a:xfrm>
              <a:off x="2730600" y="1478880"/>
              <a:ext cx="234720" cy="213840"/>
            </a:xfrm>
            <a:custGeom>
              <a:avLst/>
              <a:gdLst/>
              <a:ahLst/>
              <a:cxnLst/>
              <a:rect l="l" t="t" r="r" b="b"/>
              <a:pathLst>
                <a:path w="235585" h="214630">
                  <a:moveTo>
                    <a:pt x="11569" y="113842"/>
                  </a:moveTo>
                  <a:lnTo>
                    <a:pt x="9613" y="111074"/>
                  </a:lnTo>
                  <a:lnTo>
                    <a:pt x="3784" y="110058"/>
                  </a:lnTo>
                  <a:lnTo>
                    <a:pt x="1016" y="112014"/>
                  </a:lnTo>
                  <a:lnTo>
                    <a:pt x="508" y="114935"/>
                  </a:lnTo>
                  <a:lnTo>
                    <a:pt x="0" y="117856"/>
                  </a:lnTo>
                  <a:lnTo>
                    <a:pt x="1955" y="120624"/>
                  </a:lnTo>
                  <a:lnTo>
                    <a:pt x="7797" y="121627"/>
                  </a:lnTo>
                  <a:lnTo>
                    <a:pt x="10566" y="119672"/>
                  </a:lnTo>
                  <a:lnTo>
                    <a:pt x="11569" y="113842"/>
                  </a:lnTo>
                  <a:close/>
                  <a:moveTo>
                    <a:pt x="21132" y="58394"/>
                  </a:moveTo>
                  <a:lnTo>
                    <a:pt x="19177" y="55626"/>
                  </a:lnTo>
                  <a:lnTo>
                    <a:pt x="13347" y="54610"/>
                  </a:lnTo>
                  <a:lnTo>
                    <a:pt x="10579" y="56565"/>
                  </a:lnTo>
                  <a:lnTo>
                    <a:pt x="10071" y="59486"/>
                  </a:lnTo>
                  <a:lnTo>
                    <a:pt x="9563" y="62407"/>
                  </a:lnTo>
                  <a:lnTo>
                    <a:pt x="11518" y="65176"/>
                  </a:lnTo>
                  <a:lnTo>
                    <a:pt x="17360" y="66179"/>
                  </a:lnTo>
                  <a:lnTo>
                    <a:pt x="20129" y="64223"/>
                  </a:lnTo>
                  <a:lnTo>
                    <a:pt x="21132" y="58394"/>
                  </a:lnTo>
                  <a:close/>
                  <a:moveTo>
                    <a:pt x="49872" y="120459"/>
                  </a:moveTo>
                  <a:lnTo>
                    <a:pt x="47917" y="117690"/>
                  </a:lnTo>
                  <a:lnTo>
                    <a:pt x="42087" y="116674"/>
                  </a:lnTo>
                  <a:lnTo>
                    <a:pt x="39319" y="118630"/>
                  </a:lnTo>
                  <a:lnTo>
                    <a:pt x="38811" y="121551"/>
                  </a:lnTo>
                  <a:lnTo>
                    <a:pt x="38303" y="124472"/>
                  </a:lnTo>
                  <a:lnTo>
                    <a:pt x="40259" y="127241"/>
                  </a:lnTo>
                  <a:lnTo>
                    <a:pt x="46101" y="128244"/>
                  </a:lnTo>
                  <a:lnTo>
                    <a:pt x="48869" y="126288"/>
                  </a:lnTo>
                  <a:lnTo>
                    <a:pt x="49872" y="120459"/>
                  </a:lnTo>
                  <a:close/>
                  <a:moveTo>
                    <a:pt x="53009" y="39268"/>
                  </a:moveTo>
                  <a:lnTo>
                    <a:pt x="51054" y="36499"/>
                  </a:lnTo>
                  <a:lnTo>
                    <a:pt x="45224" y="35483"/>
                  </a:lnTo>
                  <a:lnTo>
                    <a:pt x="42456" y="37439"/>
                  </a:lnTo>
                  <a:lnTo>
                    <a:pt x="41948" y="40360"/>
                  </a:lnTo>
                  <a:lnTo>
                    <a:pt x="41440" y="43281"/>
                  </a:lnTo>
                  <a:lnTo>
                    <a:pt x="43395" y="46050"/>
                  </a:lnTo>
                  <a:lnTo>
                    <a:pt x="49237" y="47053"/>
                  </a:lnTo>
                  <a:lnTo>
                    <a:pt x="52006" y="45097"/>
                  </a:lnTo>
                  <a:lnTo>
                    <a:pt x="53009" y="39268"/>
                  </a:lnTo>
                  <a:close/>
                  <a:moveTo>
                    <a:pt x="57302" y="77355"/>
                  </a:moveTo>
                  <a:lnTo>
                    <a:pt x="55346" y="74587"/>
                  </a:lnTo>
                  <a:lnTo>
                    <a:pt x="49517" y="73571"/>
                  </a:lnTo>
                  <a:lnTo>
                    <a:pt x="46748" y="75526"/>
                  </a:lnTo>
                  <a:lnTo>
                    <a:pt x="46240" y="78447"/>
                  </a:lnTo>
                  <a:lnTo>
                    <a:pt x="45732" y="81368"/>
                  </a:lnTo>
                  <a:lnTo>
                    <a:pt x="47688" y="84137"/>
                  </a:lnTo>
                  <a:lnTo>
                    <a:pt x="53530" y="85140"/>
                  </a:lnTo>
                  <a:lnTo>
                    <a:pt x="56299" y="83185"/>
                  </a:lnTo>
                  <a:lnTo>
                    <a:pt x="57302" y="77355"/>
                  </a:lnTo>
                  <a:close/>
                  <a:moveTo>
                    <a:pt x="59842" y="180644"/>
                  </a:moveTo>
                  <a:lnTo>
                    <a:pt x="57886" y="177876"/>
                  </a:lnTo>
                  <a:lnTo>
                    <a:pt x="52057" y="176860"/>
                  </a:lnTo>
                  <a:lnTo>
                    <a:pt x="49288" y="178816"/>
                  </a:lnTo>
                  <a:lnTo>
                    <a:pt x="48780" y="181737"/>
                  </a:lnTo>
                  <a:lnTo>
                    <a:pt x="48272" y="184658"/>
                  </a:lnTo>
                  <a:lnTo>
                    <a:pt x="50228" y="187426"/>
                  </a:lnTo>
                  <a:lnTo>
                    <a:pt x="56070" y="188429"/>
                  </a:lnTo>
                  <a:lnTo>
                    <a:pt x="58839" y="186474"/>
                  </a:lnTo>
                  <a:lnTo>
                    <a:pt x="59842" y="180644"/>
                  </a:lnTo>
                  <a:close/>
                  <a:moveTo>
                    <a:pt x="66205" y="143764"/>
                  </a:moveTo>
                  <a:lnTo>
                    <a:pt x="64249" y="140995"/>
                  </a:lnTo>
                  <a:lnTo>
                    <a:pt x="58420" y="139979"/>
                  </a:lnTo>
                  <a:lnTo>
                    <a:pt x="55651" y="141935"/>
                  </a:lnTo>
                  <a:lnTo>
                    <a:pt x="55143" y="144856"/>
                  </a:lnTo>
                  <a:lnTo>
                    <a:pt x="54635" y="147777"/>
                  </a:lnTo>
                  <a:lnTo>
                    <a:pt x="56591" y="150545"/>
                  </a:lnTo>
                  <a:lnTo>
                    <a:pt x="62433" y="151549"/>
                  </a:lnTo>
                  <a:lnTo>
                    <a:pt x="65201" y="149593"/>
                  </a:lnTo>
                  <a:lnTo>
                    <a:pt x="66205" y="143764"/>
                  </a:lnTo>
                  <a:close/>
                  <a:moveTo>
                    <a:pt x="74599" y="199720"/>
                  </a:moveTo>
                  <a:lnTo>
                    <a:pt x="72656" y="196926"/>
                  </a:lnTo>
                  <a:lnTo>
                    <a:pt x="66827" y="195884"/>
                  </a:lnTo>
                  <a:lnTo>
                    <a:pt x="64046" y="197827"/>
                  </a:lnTo>
                  <a:lnTo>
                    <a:pt x="63525" y="200736"/>
                  </a:lnTo>
                  <a:lnTo>
                    <a:pt x="63004" y="203644"/>
                  </a:lnTo>
                  <a:lnTo>
                    <a:pt x="64935" y="206438"/>
                  </a:lnTo>
                  <a:lnTo>
                    <a:pt x="70764" y="207479"/>
                  </a:lnTo>
                  <a:lnTo>
                    <a:pt x="73545" y="205536"/>
                  </a:lnTo>
                  <a:lnTo>
                    <a:pt x="74599" y="199720"/>
                  </a:lnTo>
                  <a:close/>
                  <a:moveTo>
                    <a:pt x="80873" y="3784"/>
                  </a:moveTo>
                  <a:lnTo>
                    <a:pt x="78917" y="1016"/>
                  </a:lnTo>
                  <a:lnTo>
                    <a:pt x="73088" y="0"/>
                  </a:lnTo>
                  <a:lnTo>
                    <a:pt x="70319" y="1955"/>
                  </a:lnTo>
                  <a:lnTo>
                    <a:pt x="69811" y="4876"/>
                  </a:lnTo>
                  <a:lnTo>
                    <a:pt x="69303" y="7797"/>
                  </a:lnTo>
                  <a:lnTo>
                    <a:pt x="71259" y="10566"/>
                  </a:lnTo>
                  <a:lnTo>
                    <a:pt x="77101" y="11569"/>
                  </a:lnTo>
                  <a:lnTo>
                    <a:pt x="79870" y="9613"/>
                  </a:lnTo>
                  <a:lnTo>
                    <a:pt x="80873" y="3784"/>
                  </a:lnTo>
                  <a:close/>
                  <a:moveTo>
                    <a:pt x="84531" y="144335"/>
                  </a:moveTo>
                  <a:lnTo>
                    <a:pt x="82588" y="141541"/>
                  </a:lnTo>
                  <a:lnTo>
                    <a:pt x="76758" y="140500"/>
                  </a:lnTo>
                  <a:lnTo>
                    <a:pt x="73977" y="142443"/>
                  </a:lnTo>
                  <a:lnTo>
                    <a:pt x="73456" y="145351"/>
                  </a:lnTo>
                  <a:lnTo>
                    <a:pt x="72936" y="148259"/>
                  </a:lnTo>
                  <a:lnTo>
                    <a:pt x="74866" y="151053"/>
                  </a:lnTo>
                  <a:lnTo>
                    <a:pt x="80695" y="152095"/>
                  </a:lnTo>
                  <a:lnTo>
                    <a:pt x="83477" y="150152"/>
                  </a:lnTo>
                  <a:lnTo>
                    <a:pt x="84531" y="144335"/>
                  </a:lnTo>
                  <a:close/>
                  <a:moveTo>
                    <a:pt x="85445" y="103327"/>
                  </a:moveTo>
                  <a:lnTo>
                    <a:pt x="83489" y="100558"/>
                  </a:lnTo>
                  <a:lnTo>
                    <a:pt x="77660" y="99542"/>
                  </a:lnTo>
                  <a:lnTo>
                    <a:pt x="74891" y="101498"/>
                  </a:lnTo>
                  <a:lnTo>
                    <a:pt x="74383" y="104419"/>
                  </a:lnTo>
                  <a:lnTo>
                    <a:pt x="73875" y="107340"/>
                  </a:lnTo>
                  <a:lnTo>
                    <a:pt x="75831" y="110109"/>
                  </a:lnTo>
                  <a:lnTo>
                    <a:pt x="81673" y="111112"/>
                  </a:lnTo>
                  <a:lnTo>
                    <a:pt x="84442" y="109156"/>
                  </a:lnTo>
                  <a:lnTo>
                    <a:pt x="85445" y="103327"/>
                  </a:lnTo>
                  <a:close/>
                  <a:moveTo>
                    <a:pt x="88480" y="132549"/>
                  </a:moveTo>
                  <a:lnTo>
                    <a:pt x="86525" y="129781"/>
                  </a:lnTo>
                  <a:lnTo>
                    <a:pt x="80695" y="128765"/>
                  </a:lnTo>
                  <a:lnTo>
                    <a:pt x="77927" y="130721"/>
                  </a:lnTo>
                  <a:lnTo>
                    <a:pt x="77419" y="133642"/>
                  </a:lnTo>
                  <a:lnTo>
                    <a:pt x="76911" y="136563"/>
                  </a:lnTo>
                  <a:lnTo>
                    <a:pt x="78867" y="139331"/>
                  </a:lnTo>
                  <a:lnTo>
                    <a:pt x="84709" y="140335"/>
                  </a:lnTo>
                  <a:lnTo>
                    <a:pt x="87477" y="138379"/>
                  </a:lnTo>
                  <a:lnTo>
                    <a:pt x="88480" y="132549"/>
                  </a:lnTo>
                  <a:close/>
                  <a:moveTo>
                    <a:pt x="88722" y="162674"/>
                  </a:moveTo>
                  <a:lnTo>
                    <a:pt x="86766" y="159905"/>
                  </a:lnTo>
                  <a:lnTo>
                    <a:pt x="80937" y="158889"/>
                  </a:lnTo>
                  <a:lnTo>
                    <a:pt x="78168" y="160845"/>
                  </a:lnTo>
                  <a:lnTo>
                    <a:pt x="77660" y="163766"/>
                  </a:lnTo>
                  <a:lnTo>
                    <a:pt x="77152" y="166687"/>
                  </a:lnTo>
                  <a:lnTo>
                    <a:pt x="79108" y="169456"/>
                  </a:lnTo>
                  <a:lnTo>
                    <a:pt x="84950" y="170459"/>
                  </a:lnTo>
                  <a:lnTo>
                    <a:pt x="87718" y="168503"/>
                  </a:lnTo>
                  <a:lnTo>
                    <a:pt x="88722" y="162674"/>
                  </a:lnTo>
                  <a:close/>
                  <a:moveTo>
                    <a:pt x="91808" y="66446"/>
                  </a:moveTo>
                  <a:lnTo>
                    <a:pt x="89852" y="63677"/>
                  </a:lnTo>
                  <a:lnTo>
                    <a:pt x="84023" y="62661"/>
                  </a:lnTo>
                  <a:lnTo>
                    <a:pt x="81254" y="64617"/>
                  </a:lnTo>
                  <a:lnTo>
                    <a:pt x="80746" y="67538"/>
                  </a:lnTo>
                  <a:lnTo>
                    <a:pt x="80238" y="70459"/>
                  </a:lnTo>
                  <a:lnTo>
                    <a:pt x="82194" y="73228"/>
                  </a:lnTo>
                  <a:lnTo>
                    <a:pt x="88036" y="74231"/>
                  </a:lnTo>
                  <a:lnTo>
                    <a:pt x="90805" y="72275"/>
                  </a:lnTo>
                  <a:lnTo>
                    <a:pt x="91808" y="66446"/>
                  </a:lnTo>
                  <a:close/>
                  <a:moveTo>
                    <a:pt x="96151" y="79578"/>
                  </a:moveTo>
                  <a:lnTo>
                    <a:pt x="94208" y="76784"/>
                  </a:lnTo>
                  <a:lnTo>
                    <a:pt x="88379" y="75742"/>
                  </a:lnTo>
                  <a:lnTo>
                    <a:pt x="85598" y="77685"/>
                  </a:lnTo>
                  <a:lnTo>
                    <a:pt x="85077" y="80594"/>
                  </a:lnTo>
                  <a:lnTo>
                    <a:pt x="84556" y="83502"/>
                  </a:lnTo>
                  <a:lnTo>
                    <a:pt x="86487" y="86296"/>
                  </a:lnTo>
                  <a:lnTo>
                    <a:pt x="92316" y="87337"/>
                  </a:lnTo>
                  <a:lnTo>
                    <a:pt x="95097" y="85394"/>
                  </a:lnTo>
                  <a:lnTo>
                    <a:pt x="96151" y="79578"/>
                  </a:lnTo>
                  <a:close/>
                  <a:moveTo>
                    <a:pt x="108572" y="24244"/>
                  </a:moveTo>
                  <a:lnTo>
                    <a:pt x="106616" y="21475"/>
                  </a:lnTo>
                  <a:lnTo>
                    <a:pt x="100787" y="20459"/>
                  </a:lnTo>
                  <a:lnTo>
                    <a:pt x="98018" y="22415"/>
                  </a:lnTo>
                  <a:lnTo>
                    <a:pt x="97510" y="25336"/>
                  </a:lnTo>
                  <a:lnTo>
                    <a:pt x="97002" y="28257"/>
                  </a:lnTo>
                  <a:lnTo>
                    <a:pt x="98958" y="31026"/>
                  </a:lnTo>
                  <a:lnTo>
                    <a:pt x="104800" y="32029"/>
                  </a:lnTo>
                  <a:lnTo>
                    <a:pt x="107569" y="30073"/>
                  </a:lnTo>
                  <a:lnTo>
                    <a:pt x="108572" y="24244"/>
                  </a:lnTo>
                  <a:close/>
                  <a:moveTo>
                    <a:pt x="112852" y="206578"/>
                  </a:moveTo>
                  <a:lnTo>
                    <a:pt x="110909" y="203784"/>
                  </a:lnTo>
                  <a:lnTo>
                    <a:pt x="105079" y="202742"/>
                  </a:lnTo>
                  <a:lnTo>
                    <a:pt x="102298" y="204685"/>
                  </a:lnTo>
                  <a:lnTo>
                    <a:pt x="101777" y="207594"/>
                  </a:lnTo>
                  <a:lnTo>
                    <a:pt x="101257" y="210502"/>
                  </a:lnTo>
                  <a:lnTo>
                    <a:pt x="103187" y="213296"/>
                  </a:lnTo>
                  <a:lnTo>
                    <a:pt x="109016" y="214337"/>
                  </a:lnTo>
                  <a:lnTo>
                    <a:pt x="111798" y="212394"/>
                  </a:lnTo>
                  <a:lnTo>
                    <a:pt x="112852" y="206578"/>
                  </a:lnTo>
                  <a:close/>
                  <a:moveTo>
                    <a:pt x="114096" y="55245"/>
                  </a:moveTo>
                  <a:lnTo>
                    <a:pt x="112141" y="52476"/>
                  </a:lnTo>
                  <a:lnTo>
                    <a:pt x="106311" y="51460"/>
                  </a:lnTo>
                  <a:lnTo>
                    <a:pt x="103543" y="53416"/>
                  </a:lnTo>
                  <a:lnTo>
                    <a:pt x="103035" y="56337"/>
                  </a:lnTo>
                  <a:lnTo>
                    <a:pt x="102527" y="59258"/>
                  </a:lnTo>
                  <a:lnTo>
                    <a:pt x="104482" y="62026"/>
                  </a:lnTo>
                  <a:lnTo>
                    <a:pt x="110324" y="63030"/>
                  </a:lnTo>
                  <a:lnTo>
                    <a:pt x="113093" y="61074"/>
                  </a:lnTo>
                  <a:lnTo>
                    <a:pt x="114096" y="55245"/>
                  </a:lnTo>
                  <a:close/>
                  <a:moveTo>
                    <a:pt x="114325" y="85356"/>
                  </a:moveTo>
                  <a:lnTo>
                    <a:pt x="112369" y="82588"/>
                  </a:lnTo>
                  <a:lnTo>
                    <a:pt x="106540" y="81572"/>
                  </a:lnTo>
                  <a:lnTo>
                    <a:pt x="103771" y="83527"/>
                  </a:lnTo>
                  <a:lnTo>
                    <a:pt x="103263" y="86448"/>
                  </a:lnTo>
                  <a:lnTo>
                    <a:pt x="102755" y="89369"/>
                  </a:lnTo>
                  <a:lnTo>
                    <a:pt x="104711" y="92138"/>
                  </a:lnTo>
                  <a:lnTo>
                    <a:pt x="110553" y="93141"/>
                  </a:lnTo>
                  <a:lnTo>
                    <a:pt x="113322" y="91186"/>
                  </a:lnTo>
                  <a:lnTo>
                    <a:pt x="114325" y="85356"/>
                  </a:lnTo>
                  <a:close/>
                  <a:moveTo>
                    <a:pt x="116535" y="125412"/>
                  </a:moveTo>
                  <a:lnTo>
                    <a:pt x="114592" y="122618"/>
                  </a:lnTo>
                  <a:lnTo>
                    <a:pt x="112268" y="122212"/>
                  </a:lnTo>
                  <a:lnTo>
                    <a:pt x="113563" y="121297"/>
                  </a:lnTo>
                  <a:lnTo>
                    <a:pt x="114566" y="115468"/>
                  </a:lnTo>
                  <a:lnTo>
                    <a:pt x="112610" y="112699"/>
                  </a:lnTo>
                  <a:lnTo>
                    <a:pt x="106781" y="111683"/>
                  </a:lnTo>
                  <a:lnTo>
                    <a:pt x="104013" y="113639"/>
                  </a:lnTo>
                  <a:lnTo>
                    <a:pt x="103505" y="116560"/>
                  </a:lnTo>
                  <a:lnTo>
                    <a:pt x="102997" y="119481"/>
                  </a:lnTo>
                  <a:lnTo>
                    <a:pt x="104952" y="122250"/>
                  </a:lnTo>
                  <a:lnTo>
                    <a:pt x="107226" y="122643"/>
                  </a:lnTo>
                  <a:lnTo>
                    <a:pt x="105981" y="123520"/>
                  </a:lnTo>
                  <a:lnTo>
                    <a:pt x="105460" y="126428"/>
                  </a:lnTo>
                  <a:lnTo>
                    <a:pt x="104940" y="129336"/>
                  </a:lnTo>
                  <a:lnTo>
                    <a:pt x="106870" y="132130"/>
                  </a:lnTo>
                  <a:lnTo>
                    <a:pt x="112699" y="133172"/>
                  </a:lnTo>
                  <a:lnTo>
                    <a:pt x="115481" y="131229"/>
                  </a:lnTo>
                  <a:lnTo>
                    <a:pt x="116535" y="125412"/>
                  </a:lnTo>
                  <a:close/>
                  <a:moveTo>
                    <a:pt x="120573" y="163537"/>
                  </a:moveTo>
                  <a:lnTo>
                    <a:pt x="118630" y="160743"/>
                  </a:lnTo>
                  <a:lnTo>
                    <a:pt x="112801" y="159702"/>
                  </a:lnTo>
                  <a:lnTo>
                    <a:pt x="110020" y="161645"/>
                  </a:lnTo>
                  <a:lnTo>
                    <a:pt x="109499" y="164553"/>
                  </a:lnTo>
                  <a:lnTo>
                    <a:pt x="108978" y="167462"/>
                  </a:lnTo>
                  <a:lnTo>
                    <a:pt x="110909" y="170256"/>
                  </a:lnTo>
                  <a:lnTo>
                    <a:pt x="116738" y="171297"/>
                  </a:lnTo>
                  <a:lnTo>
                    <a:pt x="119519" y="169354"/>
                  </a:lnTo>
                  <a:lnTo>
                    <a:pt x="120573" y="163537"/>
                  </a:lnTo>
                  <a:close/>
                  <a:moveTo>
                    <a:pt x="120599" y="143535"/>
                  </a:moveTo>
                  <a:lnTo>
                    <a:pt x="118643" y="140766"/>
                  </a:lnTo>
                  <a:lnTo>
                    <a:pt x="112814" y="139750"/>
                  </a:lnTo>
                  <a:lnTo>
                    <a:pt x="110045" y="141706"/>
                  </a:lnTo>
                  <a:lnTo>
                    <a:pt x="109537" y="144627"/>
                  </a:lnTo>
                  <a:lnTo>
                    <a:pt x="109029" y="147548"/>
                  </a:lnTo>
                  <a:lnTo>
                    <a:pt x="110985" y="150317"/>
                  </a:lnTo>
                  <a:lnTo>
                    <a:pt x="116827" y="151320"/>
                  </a:lnTo>
                  <a:lnTo>
                    <a:pt x="119595" y="149364"/>
                  </a:lnTo>
                  <a:lnTo>
                    <a:pt x="120599" y="143535"/>
                  </a:lnTo>
                  <a:close/>
                  <a:moveTo>
                    <a:pt x="124891" y="181635"/>
                  </a:moveTo>
                  <a:lnTo>
                    <a:pt x="122936" y="178866"/>
                  </a:lnTo>
                  <a:lnTo>
                    <a:pt x="117106" y="177850"/>
                  </a:lnTo>
                  <a:lnTo>
                    <a:pt x="114338" y="179806"/>
                  </a:lnTo>
                  <a:lnTo>
                    <a:pt x="113830" y="182727"/>
                  </a:lnTo>
                  <a:lnTo>
                    <a:pt x="113322" y="185648"/>
                  </a:lnTo>
                  <a:lnTo>
                    <a:pt x="115277" y="188417"/>
                  </a:lnTo>
                  <a:lnTo>
                    <a:pt x="121119" y="189420"/>
                  </a:lnTo>
                  <a:lnTo>
                    <a:pt x="123888" y="187464"/>
                  </a:lnTo>
                  <a:lnTo>
                    <a:pt x="124891" y="181635"/>
                  </a:lnTo>
                  <a:close/>
                  <a:moveTo>
                    <a:pt x="136017" y="12407"/>
                  </a:moveTo>
                  <a:lnTo>
                    <a:pt x="132359" y="9613"/>
                  </a:lnTo>
                  <a:lnTo>
                    <a:pt x="126492" y="6756"/>
                  </a:lnTo>
                  <a:lnTo>
                    <a:pt x="125882" y="10274"/>
                  </a:lnTo>
                  <a:lnTo>
                    <a:pt x="127838" y="13042"/>
                  </a:lnTo>
                  <a:lnTo>
                    <a:pt x="133680" y="14046"/>
                  </a:lnTo>
                  <a:lnTo>
                    <a:pt x="136017" y="12407"/>
                  </a:lnTo>
                  <a:close/>
                  <a:moveTo>
                    <a:pt x="137693" y="36385"/>
                  </a:moveTo>
                  <a:lnTo>
                    <a:pt x="135737" y="33616"/>
                  </a:lnTo>
                  <a:lnTo>
                    <a:pt x="129908" y="32600"/>
                  </a:lnTo>
                  <a:lnTo>
                    <a:pt x="127139" y="34556"/>
                  </a:lnTo>
                  <a:lnTo>
                    <a:pt x="126631" y="37477"/>
                  </a:lnTo>
                  <a:lnTo>
                    <a:pt x="126123" y="40398"/>
                  </a:lnTo>
                  <a:lnTo>
                    <a:pt x="128079" y="43167"/>
                  </a:lnTo>
                  <a:lnTo>
                    <a:pt x="133921" y="44170"/>
                  </a:lnTo>
                  <a:lnTo>
                    <a:pt x="136690" y="42214"/>
                  </a:lnTo>
                  <a:lnTo>
                    <a:pt x="137693" y="36385"/>
                  </a:lnTo>
                  <a:close/>
                  <a:moveTo>
                    <a:pt x="144640" y="90119"/>
                  </a:moveTo>
                  <a:lnTo>
                    <a:pt x="142697" y="87325"/>
                  </a:lnTo>
                  <a:lnTo>
                    <a:pt x="136867" y="86283"/>
                  </a:lnTo>
                  <a:lnTo>
                    <a:pt x="134086" y="88226"/>
                  </a:lnTo>
                  <a:lnTo>
                    <a:pt x="133565" y="91135"/>
                  </a:lnTo>
                  <a:lnTo>
                    <a:pt x="133045" y="94043"/>
                  </a:lnTo>
                  <a:lnTo>
                    <a:pt x="134975" y="96837"/>
                  </a:lnTo>
                  <a:lnTo>
                    <a:pt x="140804" y="97878"/>
                  </a:lnTo>
                  <a:lnTo>
                    <a:pt x="143586" y="95935"/>
                  </a:lnTo>
                  <a:lnTo>
                    <a:pt x="144640" y="90119"/>
                  </a:lnTo>
                  <a:close/>
                  <a:moveTo>
                    <a:pt x="146202" y="66217"/>
                  </a:moveTo>
                  <a:lnTo>
                    <a:pt x="144246" y="63449"/>
                  </a:lnTo>
                  <a:lnTo>
                    <a:pt x="138417" y="62433"/>
                  </a:lnTo>
                  <a:lnTo>
                    <a:pt x="135648" y="64389"/>
                  </a:lnTo>
                  <a:lnTo>
                    <a:pt x="135140" y="67310"/>
                  </a:lnTo>
                  <a:lnTo>
                    <a:pt x="134632" y="70231"/>
                  </a:lnTo>
                  <a:lnTo>
                    <a:pt x="136588" y="72999"/>
                  </a:lnTo>
                  <a:lnTo>
                    <a:pt x="142430" y="74002"/>
                  </a:lnTo>
                  <a:lnTo>
                    <a:pt x="145199" y="72047"/>
                  </a:lnTo>
                  <a:lnTo>
                    <a:pt x="146202" y="66217"/>
                  </a:lnTo>
                  <a:close/>
                  <a:moveTo>
                    <a:pt x="149339" y="166014"/>
                  </a:moveTo>
                  <a:lnTo>
                    <a:pt x="147383" y="163245"/>
                  </a:lnTo>
                  <a:lnTo>
                    <a:pt x="141554" y="162229"/>
                  </a:lnTo>
                  <a:lnTo>
                    <a:pt x="138785" y="164185"/>
                  </a:lnTo>
                  <a:lnTo>
                    <a:pt x="138277" y="167106"/>
                  </a:lnTo>
                  <a:lnTo>
                    <a:pt x="137769" y="170027"/>
                  </a:lnTo>
                  <a:lnTo>
                    <a:pt x="139725" y="172796"/>
                  </a:lnTo>
                  <a:lnTo>
                    <a:pt x="145567" y="173799"/>
                  </a:lnTo>
                  <a:lnTo>
                    <a:pt x="148336" y="171843"/>
                  </a:lnTo>
                  <a:lnTo>
                    <a:pt x="149339" y="166014"/>
                  </a:lnTo>
                  <a:close/>
                  <a:moveTo>
                    <a:pt x="150507" y="104317"/>
                  </a:moveTo>
                  <a:lnTo>
                    <a:pt x="148551" y="101549"/>
                  </a:lnTo>
                  <a:lnTo>
                    <a:pt x="142722" y="100533"/>
                  </a:lnTo>
                  <a:lnTo>
                    <a:pt x="139954" y="102489"/>
                  </a:lnTo>
                  <a:lnTo>
                    <a:pt x="139446" y="105410"/>
                  </a:lnTo>
                  <a:lnTo>
                    <a:pt x="138938" y="108331"/>
                  </a:lnTo>
                  <a:lnTo>
                    <a:pt x="140893" y="111099"/>
                  </a:lnTo>
                  <a:lnTo>
                    <a:pt x="146735" y="112102"/>
                  </a:lnTo>
                  <a:lnTo>
                    <a:pt x="149504" y="110147"/>
                  </a:lnTo>
                  <a:lnTo>
                    <a:pt x="150507" y="104317"/>
                  </a:lnTo>
                  <a:close/>
                  <a:moveTo>
                    <a:pt x="154571" y="198666"/>
                  </a:moveTo>
                  <a:lnTo>
                    <a:pt x="152615" y="195897"/>
                  </a:lnTo>
                  <a:lnTo>
                    <a:pt x="146786" y="194881"/>
                  </a:lnTo>
                  <a:lnTo>
                    <a:pt x="144018" y="196837"/>
                  </a:lnTo>
                  <a:lnTo>
                    <a:pt x="143510" y="199758"/>
                  </a:lnTo>
                  <a:lnTo>
                    <a:pt x="143002" y="202679"/>
                  </a:lnTo>
                  <a:lnTo>
                    <a:pt x="144957" y="205447"/>
                  </a:lnTo>
                  <a:lnTo>
                    <a:pt x="150799" y="206451"/>
                  </a:lnTo>
                  <a:lnTo>
                    <a:pt x="153568" y="204495"/>
                  </a:lnTo>
                  <a:lnTo>
                    <a:pt x="154571" y="198666"/>
                  </a:lnTo>
                  <a:close/>
                  <a:moveTo>
                    <a:pt x="155702" y="129133"/>
                  </a:moveTo>
                  <a:lnTo>
                    <a:pt x="153746" y="126365"/>
                  </a:lnTo>
                  <a:lnTo>
                    <a:pt x="147916" y="125349"/>
                  </a:lnTo>
                  <a:lnTo>
                    <a:pt x="145148" y="127304"/>
                  </a:lnTo>
                  <a:lnTo>
                    <a:pt x="144640" y="130225"/>
                  </a:lnTo>
                  <a:lnTo>
                    <a:pt x="144132" y="133146"/>
                  </a:lnTo>
                  <a:lnTo>
                    <a:pt x="146088" y="135915"/>
                  </a:lnTo>
                  <a:lnTo>
                    <a:pt x="151930" y="136918"/>
                  </a:lnTo>
                  <a:lnTo>
                    <a:pt x="154698" y="134962"/>
                  </a:lnTo>
                  <a:lnTo>
                    <a:pt x="155702" y="129133"/>
                  </a:lnTo>
                  <a:close/>
                  <a:moveTo>
                    <a:pt x="165290" y="81597"/>
                  </a:moveTo>
                  <a:lnTo>
                    <a:pt x="163334" y="78828"/>
                  </a:lnTo>
                  <a:lnTo>
                    <a:pt x="157505" y="77812"/>
                  </a:lnTo>
                  <a:lnTo>
                    <a:pt x="154736" y="79768"/>
                  </a:lnTo>
                  <a:lnTo>
                    <a:pt x="154228" y="82689"/>
                  </a:lnTo>
                  <a:lnTo>
                    <a:pt x="153720" y="85610"/>
                  </a:lnTo>
                  <a:lnTo>
                    <a:pt x="155676" y="88379"/>
                  </a:lnTo>
                  <a:lnTo>
                    <a:pt x="161518" y="89382"/>
                  </a:lnTo>
                  <a:lnTo>
                    <a:pt x="164287" y="87426"/>
                  </a:lnTo>
                  <a:lnTo>
                    <a:pt x="165290" y="81597"/>
                  </a:lnTo>
                  <a:close/>
                  <a:moveTo>
                    <a:pt x="171665" y="44716"/>
                  </a:moveTo>
                  <a:lnTo>
                    <a:pt x="169710" y="41948"/>
                  </a:lnTo>
                  <a:lnTo>
                    <a:pt x="163880" y="40932"/>
                  </a:lnTo>
                  <a:lnTo>
                    <a:pt x="161112" y="42887"/>
                  </a:lnTo>
                  <a:lnTo>
                    <a:pt x="160604" y="45808"/>
                  </a:lnTo>
                  <a:lnTo>
                    <a:pt x="160096" y="48729"/>
                  </a:lnTo>
                  <a:lnTo>
                    <a:pt x="162052" y="51498"/>
                  </a:lnTo>
                  <a:lnTo>
                    <a:pt x="167894" y="52501"/>
                  </a:lnTo>
                  <a:lnTo>
                    <a:pt x="170662" y="50546"/>
                  </a:lnTo>
                  <a:lnTo>
                    <a:pt x="171665" y="44716"/>
                  </a:lnTo>
                  <a:close/>
                  <a:moveTo>
                    <a:pt x="177977" y="117919"/>
                  </a:moveTo>
                  <a:lnTo>
                    <a:pt x="176022" y="115150"/>
                  </a:lnTo>
                  <a:lnTo>
                    <a:pt x="171526" y="114376"/>
                  </a:lnTo>
                  <a:lnTo>
                    <a:pt x="172186" y="110769"/>
                  </a:lnTo>
                  <a:lnTo>
                    <a:pt x="170243" y="107975"/>
                  </a:lnTo>
                  <a:lnTo>
                    <a:pt x="164414" y="106934"/>
                  </a:lnTo>
                  <a:lnTo>
                    <a:pt x="161632" y="108877"/>
                  </a:lnTo>
                  <a:lnTo>
                    <a:pt x="161112" y="111785"/>
                  </a:lnTo>
                  <a:lnTo>
                    <a:pt x="160591" y="114693"/>
                  </a:lnTo>
                  <a:lnTo>
                    <a:pt x="162521" y="117487"/>
                  </a:lnTo>
                  <a:lnTo>
                    <a:pt x="167030" y="118300"/>
                  </a:lnTo>
                  <a:lnTo>
                    <a:pt x="166916" y="119011"/>
                  </a:lnTo>
                  <a:lnTo>
                    <a:pt x="166408" y="121932"/>
                  </a:lnTo>
                  <a:lnTo>
                    <a:pt x="168363" y="124701"/>
                  </a:lnTo>
                  <a:lnTo>
                    <a:pt x="174205" y="125704"/>
                  </a:lnTo>
                  <a:lnTo>
                    <a:pt x="176974" y="123748"/>
                  </a:lnTo>
                  <a:lnTo>
                    <a:pt x="177977" y="117919"/>
                  </a:lnTo>
                  <a:close/>
                  <a:moveTo>
                    <a:pt x="178219" y="148043"/>
                  </a:moveTo>
                  <a:lnTo>
                    <a:pt x="176263" y="145275"/>
                  </a:lnTo>
                  <a:lnTo>
                    <a:pt x="170434" y="144259"/>
                  </a:lnTo>
                  <a:lnTo>
                    <a:pt x="167665" y="146215"/>
                  </a:lnTo>
                  <a:lnTo>
                    <a:pt x="167157" y="149136"/>
                  </a:lnTo>
                  <a:lnTo>
                    <a:pt x="166649" y="152057"/>
                  </a:lnTo>
                  <a:lnTo>
                    <a:pt x="168605" y="154825"/>
                  </a:lnTo>
                  <a:lnTo>
                    <a:pt x="174447" y="155829"/>
                  </a:lnTo>
                  <a:lnTo>
                    <a:pt x="177215" y="153873"/>
                  </a:lnTo>
                  <a:lnTo>
                    <a:pt x="178219" y="148043"/>
                  </a:lnTo>
                  <a:close/>
                  <a:moveTo>
                    <a:pt x="193294" y="68770"/>
                  </a:moveTo>
                  <a:lnTo>
                    <a:pt x="186563" y="59867"/>
                  </a:lnTo>
                  <a:lnTo>
                    <a:pt x="186397" y="59842"/>
                  </a:lnTo>
                  <a:lnTo>
                    <a:pt x="183629" y="61798"/>
                  </a:lnTo>
                  <a:lnTo>
                    <a:pt x="182613" y="67640"/>
                  </a:lnTo>
                  <a:lnTo>
                    <a:pt x="184569" y="70408"/>
                  </a:lnTo>
                  <a:lnTo>
                    <a:pt x="190411" y="71412"/>
                  </a:lnTo>
                  <a:lnTo>
                    <a:pt x="193179" y="69456"/>
                  </a:lnTo>
                  <a:lnTo>
                    <a:pt x="193294" y="68770"/>
                  </a:lnTo>
                  <a:close/>
                  <a:moveTo>
                    <a:pt x="194424" y="93738"/>
                  </a:moveTo>
                  <a:lnTo>
                    <a:pt x="192468" y="90970"/>
                  </a:lnTo>
                  <a:lnTo>
                    <a:pt x="186639" y="89954"/>
                  </a:lnTo>
                  <a:lnTo>
                    <a:pt x="183870" y="91909"/>
                  </a:lnTo>
                  <a:lnTo>
                    <a:pt x="183362" y="94830"/>
                  </a:lnTo>
                  <a:lnTo>
                    <a:pt x="182854" y="97751"/>
                  </a:lnTo>
                  <a:lnTo>
                    <a:pt x="184810" y="100520"/>
                  </a:lnTo>
                  <a:lnTo>
                    <a:pt x="190652" y="101523"/>
                  </a:lnTo>
                  <a:lnTo>
                    <a:pt x="193421" y="99568"/>
                  </a:lnTo>
                  <a:lnTo>
                    <a:pt x="194424" y="93738"/>
                  </a:lnTo>
                  <a:close/>
                  <a:moveTo>
                    <a:pt x="210096" y="128905"/>
                  </a:moveTo>
                  <a:lnTo>
                    <a:pt x="208140" y="126136"/>
                  </a:lnTo>
                  <a:lnTo>
                    <a:pt x="202311" y="125120"/>
                  </a:lnTo>
                  <a:lnTo>
                    <a:pt x="200647" y="126301"/>
                  </a:lnTo>
                  <a:lnTo>
                    <a:pt x="201231" y="123101"/>
                  </a:lnTo>
                  <a:lnTo>
                    <a:pt x="199288" y="120307"/>
                  </a:lnTo>
                  <a:lnTo>
                    <a:pt x="193459" y="119265"/>
                  </a:lnTo>
                  <a:lnTo>
                    <a:pt x="190677" y="121208"/>
                  </a:lnTo>
                  <a:lnTo>
                    <a:pt x="190157" y="124117"/>
                  </a:lnTo>
                  <a:lnTo>
                    <a:pt x="189636" y="127025"/>
                  </a:lnTo>
                  <a:lnTo>
                    <a:pt x="191566" y="129819"/>
                  </a:lnTo>
                  <a:lnTo>
                    <a:pt x="197396" y="130860"/>
                  </a:lnTo>
                  <a:lnTo>
                    <a:pt x="199085" y="129679"/>
                  </a:lnTo>
                  <a:lnTo>
                    <a:pt x="199034" y="129997"/>
                  </a:lnTo>
                  <a:lnTo>
                    <a:pt x="198526" y="132918"/>
                  </a:lnTo>
                  <a:lnTo>
                    <a:pt x="200482" y="135686"/>
                  </a:lnTo>
                  <a:lnTo>
                    <a:pt x="206324" y="136690"/>
                  </a:lnTo>
                  <a:lnTo>
                    <a:pt x="209092" y="134734"/>
                  </a:lnTo>
                  <a:lnTo>
                    <a:pt x="210096" y="128905"/>
                  </a:lnTo>
                  <a:close/>
                  <a:moveTo>
                    <a:pt x="213093" y="174548"/>
                  </a:moveTo>
                  <a:lnTo>
                    <a:pt x="211137" y="171780"/>
                  </a:lnTo>
                  <a:lnTo>
                    <a:pt x="205308" y="170764"/>
                  </a:lnTo>
                  <a:lnTo>
                    <a:pt x="202539" y="172720"/>
                  </a:lnTo>
                  <a:lnTo>
                    <a:pt x="202031" y="175641"/>
                  </a:lnTo>
                  <a:lnTo>
                    <a:pt x="201523" y="178562"/>
                  </a:lnTo>
                  <a:lnTo>
                    <a:pt x="203479" y="181330"/>
                  </a:lnTo>
                  <a:lnTo>
                    <a:pt x="209321" y="182333"/>
                  </a:lnTo>
                  <a:lnTo>
                    <a:pt x="212090" y="180378"/>
                  </a:lnTo>
                  <a:lnTo>
                    <a:pt x="213093" y="174548"/>
                  </a:lnTo>
                  <a:close/>
                  <a:moveTo>
                    <a:pt x="226733" y="118618"/>
                  </a:moveTo>
                  <a:lnTo>
                    <a:pt x="220637" y="108877"/>
                  </a:lnTo>
                  <a:lnTo>
                    <a:pt x="220345" y="109080"/>
                  </a:lnTo>
                  <a:lnTo>
                    <a:pt x="219329" y="114922"/>
                  </a:lnTo>
                  <a:lnTo>
                    <a:pt x="221284" y="117690"/>
                  </a:lnTo>
                  <a:lnTo>
                    <a:pt x="226733" y="118618"/>
                  </a:lnTo>
                  <a:close/>
                  <a:moveTo>
                    <a:pt x="235534" y="147053"/>
                  </a:moveTo>
                  <a:lnTo>
                    <a:pt x="233578" y="144284"/>
                  </a:lnTo>
                  <a:lnTo>
                    <a:pt x="227749" y="143268"/>
                  </a:lnTo>
                  <a:lnTo>
                    <a:pt x="224980" y="145224"/>
                  </a:lnTo>
                  <a:lnTo>
                    <a:pt x="224472" y="148145"/>
                  </a:lnTo>
                  <a:lnTo>
                    <a:pt x="223964" y="151066"/>
                  </a:lnTo>
                  <a:lnTo>
                    <a:pt x="225920" y="153835"/>
                  </a:lnTo>
                  <a:lnTo>
                    <a:pt x="231762" y="154838"/>
                  </a:lnTo>
                  <a:lnTo>
                    <a:pt x="234530" y="152882"/>
                  </a:lnTo>
                  <a:lnTo>
                    <a:pt x="235534" y="147053"/>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55" name="object 19"/>
            <p:cNvSpPr/>
            <p:nvPr/>
          </p:nvSpPr>
          <p:spPr>
            <a:xfrm>
              <a:off x="2684520" y="1460880"/>
              <a:ext cx="2543040" cy="3726000"/>
            </a:xfrm>
            <a:custGeom>
              <a:avLst/>
              <a:gdLst/>
              <a:ahLst/>
              <a:cxnLst/>
              <a:rect l="l" t="t" r="r" b="b"/>
              <a:pathLst>
                <a:path w="2543810" h="3726815">
                  <a:moveTo>
                    <a:pt x="1289075" y="3409150"/>
                  </a:moveTo>
                  <a:lnTo>
                    <a:pt x="1288554" y="3352355"/>
                  </a:lnTo>
                  <a:lnTo>
                    <a:pt x="1287310" y="3297212"/>
                  </a:lnTo>
                  <a:lnTo>
                    <a:pt x="1285354" y="3243719"/>
                  </a:lnTo>
                  <a:lnTo>
                    <a:pt x="1282674" y="3191865"/>
                  </a:lnTo>
                  <a:lnTo>
                    <a:pt x="1279283" y="3141624"/>
                  </a:lnTo>
                  <a:lnTo>
                    <a:pt x="1275168" y="3092996"/>
                  </a:lnTo>
                  <a:lnTo>
                    <a:pt x="1270330" y="3045968"/>
                  </a:lnTo>
                  <a:lnTo>
                    <a:pt x="1264767" y="3000514"/>
                  </a:lnTo>
                  <a:lnTo>
                    <a:pt x="1258481" y="2956636"/>
                  </a:lnTo>
                  <a:lnTo>
                    <a:pt x="1251470" y="2914307"/>
                  </a:lnTo>
                  <a:lnTo>
                    <a:pt x="1243736" y="2873540"/>
                  </a:lnTo>
                  <a:lnTo>
                    <a:pt x="1235265" y="2834297"/>
                  </a:lnTo>
                  <a:lnTo>
                    <a:pt x="1226070" y="2796578"/>
                  </a:lnTo>
                  <a:lnTo>
                    <a:pt x="1205496" y="2725648"/>
                  </a:lnTo>
                  <a:lnTo>
                    <a:pt x="1192568" y="2688145"/>
                  </a:lnTo>
                  <a:lnTo>
                    <a:pt x="1187856" y="2685935"/>
                  </a:lnTo>
                  <a:lnTo>
                    <a:pt x="1179309" y="2689021"/>
                  </a:lnTo>
                  <a:lnTo>
                    <a:pt x="1177099" y="2693733"/>
                  </a:lnTo>
                  <a:lnTo>
                    <a:pt x="1190472" y="2732633"/>
                  </a:lnTo>
                  <a:lnTo>
                    <a:pt x="1201496" y="2768892"/>
                  </a:lnTo>
                  <a:lnTo>
                    <a:pt x="1211719" y="2806789"/>
                  </a:lnTo>
                  <a:lnTo>
                    <a:pt x="1221143" y="2846362"/>
                  </a:lnTo>
                  <a:lnTo>
                    <a:pt x="1229779" y="2887611"/>
                  </a:lnTo>
                  <a:lnTo>
                    <a:pt x="1237615" y="2930550"/>
                  </a:lnTo>
                  <a:lnTo>
                    <a:pt x="1244663" y="2975203"/>
                  </a:lnTo>
                  <a:lnTo>
                    <a:pt x="1250911" y="3021571"/>
                  </a:lnTo>
                  <a:lnTo>
                    <a:pt x="1256372" y="3069679"/>
                  </a:lnTo>
                  <a:lnTo>
                    <a:pt x="1261033" y="3119539"/>
                  </a:lnTo>
                  <a:lnTo>
                    <a:pt x="1264920" y="3171164"/>
                  </a:lnTo>
                  <a:lnTo>
                    <a:pt x="1268018" y="3224568"/>
                  </a:lnTo>
                  <a:lnTo>
                    <a:pt x="1270317" y="3279775"/>
                  </a:lnTo>
                  <a:lnTo>
                    <a:pt x="1271841" y="3336772"/>
                  </a:lnTo>
                  <a:lnTo>
                    <a:pt x="1272578" y="3395599"/>
                  </a:lnTo>
                  <a:lnTo>
                    <a:pt x="1272540" y="3456267"/>
                  </a:lnTo>
                  <a:lnTo>
                    <a:pt x="1271714" y="3518776"/>
                  </a:lnTo>
                  <a:lnTo>
                    <a:pt x="1270101" y="3583165"/>
                  </a:lnTo>
                  <a:lnTo>
                    <a:pt x="1267714" y="3649421"/>
                  </a:lnTo>
                  <a:lnTo>
                    <a:pt x="1264323" y="3722116"/>
                  </a:lnTo>
                  <a:lnTo>
                    <a:pt x="1267802" y="3725976"/>
                  </a:lnTo>
                  <a:lnTo>
                    <a:pt x="1272768" y="3726218"/>
                  </a:lnTo>
                  <a:lnTo>
                    <a:pt x="1277112" y="3726218"/>
                  </a:lnTo>
                  <a:lnTo>
                    <a:pt x="1284020" y="3653155"/>
                  </a:lnTo>
                  <a:lnTo>
                    <a:pt x="1286344" y="3589604"/>
                  </a:lnTo>
                  <a:lnTo>
                    <a:pt x="1287970" y="3527755"/>
                  </a:lnTo>
                  <a:lnTo>
                    <a:pt x="1288884" y="3467608"/>
                  </a:lnTo>
                  <a:lnTo>
                    <a:pt x="1289075" y="3409150"/>
                  </a:lnTo>
                  <a:close/>
                  <a:moveTo>
                    <a:pt x="2543733" y="3045993"/>
                  </a:moveTo>
                  <a:lnTo>
                    <a:pt x="2537320" y="2950794"/>
                  </a:lnTo>
                  <a:lnTo>
                    <a:pt x="2527731" y="2825775"/>
                  </a:lnTo>
                  <a:lnTo>
                    <a:pt x="2518753" y="2719603"/>
                  </a:lnTo>
                  <a:lnTo>
                    <a:pt x="2507653" y="2598902"/>
                  </a:lnTo>
                  <a:lnTo>
                    <a:pt x="2501290" y="2534094"/>
                  </a:lnTo>
                  <a:lnTo>
                    <a:pt x="2494369" y="2466835"/>
                  </a:lnTo>
                  <a:lnTo>
                    <a:pt x="2486888" y="2397531"/>
                  </a:lnTo>
                  <a:lnTo>
                    <a:pt x="2478836" y="2326576"/>
                  </a:lnTo>
                  <a:lnTo>
                    <a:pt x="2470226" y="2254364"/>
                  </a:lnTo>
                  <a:lnTo>
                    <a:pt x="2461018" y="2181301"/>
                  </a:lnTo>
                  <a:lnTo>
                    <a:pt x="2451227" y="2107781"/>
                  </a:lnTo>
                  <a:lnTo>
                    <a:pt x="2440838" y="2034209"/>
                  </a:lnTo>
                  <a:lnTo>
                    <a:pt x="2433218" y="1988426"/>
                  </a:lnTo>
                  <a:lnTo>
                    <a:pt x="2423858" y="1943735"/>
                  </a:lnTo>
                  <a:lnTo>
                    <a:pt x="2412746" y="1900123"/>
                  </a:lnTo>
                  <a:lnTo>
                    <a:pt x="2399919" y="1857603"/>
                  </a:lnTo>
                  <a:lnTo>
                    <a:pt x="2385377" y="1816214"/>
                  </a:lnTo>
                  <a:lnTo>
                    <a:pt x="2369159" y="1775929"/>
                  </a:lnTo>
                  <a:lnTo>
                    <a:pt x="2351252" y="1736788"/>
                  </a:lnTo>
                  <a:lnTo>
                    <a:pt x="2331694" y="1698802"/>
                  </a:lnTo>
                  <a:lnTo>
                    <a:pt x="2310498" y="1661960"/>
                  </a:lnTo>
                  <a:lnTo>
                    <a:pt x="2287663" y="1626298"/>
                  </a:lnTo>
                  <a:lnTo>
                    <a:pt x="2263229" y="1591818"/>
                  </a:lnTo>
                  <a:lnTo>
                    <a:pt x="2237194" y="1558518"/>
                  </a:lnTo>
                  <a:lnTo>
                    <a:pt x="2209584" y="1526438"/>
                  </a:lnTo>
                  <a:lnTo>
                    <a:pt x="2180399" y="1495564"/>
                  </a:lnTo>
                  <a:lnTo>
                    <a:pt x="2149678" y="1465922"/>
                  </a:lnTo>
                  <a:lnTo>
                    <a:pt x="2117420" y="1437513"/>
                  </a:lnTo>
                  <a:lnTo>
                    <a:pt x="2083638" y="1410360"/>
                  </a:lnTo>
                  <a:lnTo>
                    <a:pt x="2048370" y="1384465"/>
                  </a:lnTo>
                  <a:lnTo>
                    <a:pt x="2011603" y="1359852"/>
                  </a:lnTo>
                  <a:lnTo>
                    <a:pt x="1973376" y="1336522"/>
                  </a:lnTo>
                  <a:lnTo>
                    <a:pt x="1933689" y="1314488"/>
                  </a:lnTo>
                  <a:lnTo>
                    <a:pt x="1892566" y="1293761"/>
                  </a:lnTo>
                  <a:lnTo>
                    <a:pt x="1850034" y="1274356"/>
                  </a:lnTo>
                  <a:lnTo>
                    <a:pt x="1806079" y="1256284"/>
                  </a:lnTo>
                  <a:lnTo>
                    <a:pt x="1760740" y="1239558"/>
                  </a:lnTo>
                  <a:lnTo>
                    <a:pt x="1714030" y="1224178"/>
                  </a:lnTo>
                  <a:lnTo>
                    <a:pt x="1665947" y="1210170"/>
                  </a:lnTo>
                  <a:lnTo>
                    <a:pt x="1616532" y="1197533"/>
                  </a:lnTo>
                  <a:lnTo>
                    <a:pt x="1565795" y="1186294"/>
                  </a:lnTo>
                  <a:lnTo>
                    <a:pt x="1513738" y="1176451"/>
                  </a:lnTo>
                  <a:lnTo>
                    <a:pt x="1460385" y="1168031"/>
                  </a:lnTo>
                  <a:lnTo>
                    <a:pt x="1405763" y="1161034"/>
                  </a:lnTo>
                  <a:lnTo>
                    <a:pt x="1349870" y="1155458"/>
                  </a:lnTo>
                  <a:lnTo>
                    <a:pt x="1292733" y="1151343"/>
                  </a:lnTo>
                  <a:lnTo>
                    <a:pt x="1234351" y="1148689"/>
                  </a:lnTo>
                  <a:lnTo>
                    <a:pt x="1190726" y="1145374"/>
                  </a:lnTo>
                  <a:lnTo>
                    <a:pt x="1144816" y="1138301"/>
                  </a:lnTo>
                  <a:lnTo>
                    <a:pt x="1097076" y="1127633"/>
                  </a:lnTo>
                  <a:lnTo>
                    <a:pt x="1047940" y="1113497"/>
                  </a:lnTo>
                  <a:lnTo>
                    <a:pt x="997851" y="1096060"/>
                  </a:lnTo>
                  <a:lnTo>
                    <a:pt x="947242" y="1075486"/>
                  </a:lnTo>
                  <a:lnTo>
                    <a:pt x="896543" y="1051902"/>
                  </a:lnTo>
                  <a:lnTo>
                    <a:pt x="846201" y="1025486"/>
                  </a:lnTo>
                  <a:lnTo>
                    <a:pt x="796658" y="996378"/>
                  </a:lnTo>
                  <a:lnTo>
                    <a:pt x="746963" y="963764"/>
                  </a:lnTo>
                  <a:lnTo>
                    <a:pt x="700595" y="929741"/>
                  </a:lnTo>
                  <a:lnTo>
                    <a:pt x="657771" y="894537"/>
                  </a:lnTo>
                  <a:lnTo>
                    <a:pt x="618744" y="858405"/>
                  </a:lnTo>
                  <a:lnTo>
                    <a:pt x="583742" y="821613"/>
                  </a:lnTo>
                  <a:lnTo>
                    <a:pt x="553021" y="784390"/>
                  </a:lnTo>
                  <a:lnTo>
                    <a:pt x="526783" y="746988"/>
                  </a:lnTo>
                  <a:lnTo>
                    <a:pt x="505294" y="709650"/>
                  </a:lnTo>
                  <a:lnTo>
                    <a:pt x="488784" y="672655"/>
                  </a:lnTo>
                  <a:lnTo>
                    <a:pt x="473138" y="630275"/>
                  </a:lnTo>
                  <a:lnTo>
                    <a:pt x="457593" y="586397"/>
                  </a:lnTo>
                  <a:lnTo>
                    <a:pt x="442214" y="541743"/>
                  </a:lnTo>
                  <a:lnTo>
                    <a:pt x="408305" y="442048"/>
                  </a:lnTo>
                  <a:lnTo>
                    <a:pt x="389331" y="387375"/>
                  </a:lnTo>
                  <a:lnTo>
                    <a:pt x="369963" y="333730"/>
                  </a:lnTo>
                  <a:lnTo>
                    <a:pt x="350062" y="281787"/>
                  </a:lnTo>
                  <a:lnTo>
                    <a:pt x="329476" y="232206"/>
                  </a:lnTo>
                  <a:lnTo>
                    <a:pt x="308063" y="185648"/>
                  </a:lnTo>
                  <a:lnTo>
                    <a:pt x="285673" y="142773"/>
                  </a:lnTo>
                  <a:lnTo>
                    <a:pt x="262153" y="104254"/>
                  </a:lnTo>
                  <a:lnTo>
                    <a:pt x="237375" y="70739"/>
                  </a:lnTo>
                  <a:lnTo>
                    <a:pt x="211188" y="42887"/>
                  </a:lnTo>
                  <a:lnTo>
                    <a:pt x="153962" y="6858"/>
                  </a:lnTo>
                  <a:lnTo>
                    <a:pt x="122643" y="0"/>
                  </a:lnTo>
                  <a:lnTo>
                    <a:pt x="100533" y="1104"/>
                  </a:lnTo>
                  <a:lnTo>
                    <a:pt x="62318" y="21882"/>
                  </a:lnTo>
                  <a:lnTo>
                    <a:pt x="31762" y="69113"/>
                  </a:lnTo>
                  <a:lnTo>
                    <a:pt x="11163" y="141376"/>
                  </a:lnTo>
                  <a:lnTo>
                    <a:pt x="4927" y="184708"/>
                  </a:lnTo>
                  <a:lnTo>
                    <a:pt x="1244" y="231940"/>
                  </a:lnTo>
                  <a:lnTo>
                    <a:pt x="0" y="282448"/>
                  </a:lnTo>
                  <a:lnTo>
                    <a:pt x="1066" y="335546"/>
                  </a:lnTo>
                  <a:lnTo>
                    <a:pt x="4343" y="390601"/>
                  </a:lnTo>
                  <a:lnTo>
                    <a:pt x="9702" y="446951"/>
                  </a:lnTo>
                  <a:lnTo>
                    <a:pt x="17030" y="503936"/>
                  </a:lnTo>
                  <a:lnTo>
                    <a:pt x="26212" y="560895"/>
                  </a:lnTo>
                  <a:lnTo>
                    <a:pt x="37134" y="617181"/>
                  </a:lnTo>
                  <a:lnTo>
                    <a:pt x="49669" y="672134"/>
                  </a:lnTo>
                  <a:lnTo>
                    <a:pt x="63715" y="725093"/>
                  </a:lnTo>
                  <a:lnTo>
                    <a:pt x="79146" y="775411"/>
                  </a:lnTo>
                  <a:lnTo>
                    <a:pt x="95846" y="822426"/>
                  </a:lnTo>
                  <a:lnTo>
                    <a:pt x="113703" y="865492"/>
                  </a:lnTo>
                  <a:lnTo>
                    <a:pt x="132588" y="903935"/>
                  </a:lnTo>
                  <a:lnTo>
                    <a:pt x="139738" y="909421"/>
                  </a:lnTo>
                  <a:lnTo>
                    <a:pt x="147726" y="905116"/>
                  </a:lnTo>
                  <a:lnTo>
                    <a:pt x="149225" y="900125"/>
                  </a:lnTo>
                  <a:lnTo>
                    <a:pt x="147066" y="896137"/>
                  </a:lnTo>
                  <a:lnTo>
                    <a:pt x="128955" y="859358"/>
                  </a:lnTo>
                  <a:lnTo>
                    <a:pt x="111658" y="817892"/>
                  </a:lnTo>
                  <a:lnTo>
                    <a:pt x="95313" y="772287"/>
                  </a:lnTo>
                  <a:lnTo>
                    <a:pt x="80086" y="723099"/>
                  </a:lnTo>
                  <a:lnTo>
                    <a:pt x="66116" y="670902"/>
                  </a:lnTo>
                  <a:lnTo>
                    <a:pt x="53555" y="616242"/>
                  </a:lnTo>
                  <a:lnTo>
                    <a:pt x="42545" y="559676"/>
                  </a:lnTo>
                  <a:lnTo>
                    <a:pt x="33248" y="501764"/>
                  </a:lnTo>
                  <a:lnTo>
                    <a:pt x="25806" y="443064"/>
                  </a:lnTo>
                  <a:lnTo>
                    <a:pt x="19824" y="376351"/>
                  </a:lnTo>
                  <a:lnTo>
                    <a:pt x="16865" y="313563"/>
                  </a:lnTo>
                  <a:lnTo>
                    <a:pt x="16903" y="255257"/>
                  </a:lnTo>
                  <a:lnTo>
                    <a:pt x="19862" y="201993"/>
                  </a:lnTo>
                  <a:lnTo>
                    <a:pt x="25717" y="154330"/>
                  </a:lnTo>
                  <a:lnTo>
                    <a:pt x="34404" y="112814"/>
                  </a:lnTo>
                  <a:lnTo>
                    <a:pt x="60096" y="50520"/>
                  </a:lnTo>
                  <a:lnTo>
                    <a:pt x="87630" y="23228"/>
                  </a:lnTo>
                  <a:lnTo>
                    <a:pt x="121221" y="16383"/>
                  </a:lnTo>
                  <a:lnTo>
                    <a:pt x="152565" y="23837"/>
                  </a:lnTo>
                  <a:lnTo>
                    <a:pt x="209969" y="64236"/>
                  </a:lnTo>
                  <a:lnTo>
                    <a:pt x="236321" y="95504"/>
                  </a:lnTo>
                  <a:lnTo>
                    <a:pt x="261315" y="133057"/>
                  </a:lnTo>
                  <a:lnTo>
                    <a:pt x="285127" y="176060"/>
                  </a:lnTo>
                  <a:lnTo>
                    <a:pt x="307886" y="223697"/>
                  </a:lnTo>
                  <a:lnTo>
                    <a:pt x="329755" y="275132"/>
                  </a:lnTo>
                  <a:lnTo>
                    <a:pt x="350888" y="329552"/>
                  </a:lnTo>
                  <a:lnTo>
                    <a:pt x="371449" y="386118"/>
                  </a:lnTo>
                  <a:lnTo>
                    <a:pt x="391591" y="444004"/>
                  </a:lnTo>
                  <a:lnTo>
                    <a:pt x="442099" y="591896"/>
                  </a:lnTo>
                  <a:lnTo>
                    <a:pt x="457695" y="635927"/>
                  </a:lnTo>
                  <a:lnTo>
                    <a:pt x="473405" y="678484"/>
                  </a:lnTo>
                  <a:lnTo>
                    <a:pt x="490385" y="716572"/>
                  </a:lnTo>
                  <a:lnTo>
                    <a:pt x="512419" y="754964"/>
                  </a:lnTo>
                  <a:lnTo>
                    <a:pt x="539267" y="793381"/>
                  </a:lnTo>
                  <a:lnTo>
                    <a:pt x="570687" y="831583"/>
                  </a:lnTo>
                  <a:lnTo>
                    <a:pt x="606450" y="869315"/>
                  </a:lnTo>
                  <a:lnTo>
                    <a:pt x="646303" y="906310"/>
                  </a:lnTo>
                  <a:lnTo>
                    <a:pt x="690003" y="942314"/>
                  </a:lnTo>
                  <a:lnTo>
                    <a:pt x="737311" y="977087"/>
                  </a:lnTo>
                  <a:lnTo>
                    <a:pt x="787984" y="1010361"/>
                  </a:lnTo>
                  <a:lnTo>
                    <a:pt x="838339" y="1039926"/>
                  </a:lnTo>
                  <a:lnTo>
                    <a:pt x="889533" y="1066774"/>
                  </a:lnTo>
                  <a:lnTo>
                    <a:pt x="941108" y="1090726"/>
                  </a:lnTo>
                  <a:lnTo>
                    <a:pt x="992632" y="1111643"/>
                  </a:lnTo>
                  <a:lnTo>
                    <a:pt x="1043660" y="1129347"/>
                  </a:lnTo>
                  <a:lnTo>
                    <a:pt x="1093736" y="1143711"/>
                  </a:lnTo>
                  <a:lnTo>
                    <a:pt x="1142415" y="1154569"/>
                  </a:lnTo>
                  <a:lnTo>
                    <a:pt x="1189253" y="1161757"/>
                  </a:lnTo>
                  <a:lnTo>
                    <a:pt x="1233817" y="1165136"/>
                  </a:lnTo>
                  <a:lnTo>
                    <a:pt x="1291450" y="1167752"/>
                  </a:lnTo>
                  <a:lnTo>
                    <a:pt x="1347863" y="1171816"/>
                  </a:lnTo>
                  <a:lnTo>
                    <a:pt x="1403045" y="1177290"/>
                  </a:lnTo>
                  <a:lnTo>
                    <a:pt x="1456982" y="1184186"/>
                  </a:lnTo>
                  <a:lnTo>
                    <a:pt x="1509649" y="1192491"/>
                  </a:lnTo>
                  <a:lnTo>
                    <a:pt x="1561033" y="1202169"/>
                  </a:lnTo>
                  <a:lnTo>
                    <a:pt x="1611122" y="1213243"/>
                  </a:lnTo>
                  <a:lnTo>
                    <a:pt x="1659915" y="1225677"/>
                  </a:lnTo>
                  <a:lnTo>
                    <a:pt x="1707362" y="1239456"/>
                  </a:lnTo>
                  <a:lnTo>
                    <a:pt x="1753476" y="1254594"/>
                  </a:lnTo>
                  <a:lnTo>
                    <a:pt x="1798231" y="1271054"/>
                  </a:lnTo>
                  <a:lnTo>
                    <a:pt x="1841614" y="1288846"/>
                  </a:lnTo>
                  <a:lnTo>
                    <a:pt x="1883613" y="1307947"/>
                  </a:lnTo>
                  <a:lnTo>
                    <a:pt x="1924202" y="1328343"/>
                  </a:lnTo>
                  <a:lnTo>
                    <a:pt x="1963369" y="1350035"/>
                  </a:lnTo>
                  <a:lnTo>
                    <a:pt x="2001100" y="1372997"/>
                  </a:lnTo>
                  <a:lnTo>
                    <a:pt x="2037384" y="1397215"/>
                  </a:lnTo>
                  <a:lnTo>
                    <a:pt x="2072195" y="1422692"/>
                  </a:lnTo>
                  <a:lnTo>
                    <a:pt x="2105533" y="1449412"/>
                  </a:lnTo>
                  <a:lnTo>
                    <a:pt x="2137372" y="1477365"/>
                  </a:lnTo>
                  <a:lnTo>
                    <a:pt x="2167686" y="1506537"/>
                  </a:lnTo>
                  <a:lnTo>
                    <a:pt x="2196477" y="1536915"/>
                  </a:lnTo>
                  <a:lnTo>
                    <a:pt x="2223732" y="1568500"/>
                  </a:lnTo>
                  <a:lnTo>
                    <a:pt x="2249424" y="1601254"/>
                  </a:lnTo>
                  <a:lnTo>
                    <a:pt x="2273528" y="1635188"/>
                  </a:lnTo>
                  <a:lnTo>
                    <a:pt x="2296058" y="1670291"/>
                  </a:lnTo>
                  <a:lnTo>
                    <a:pt x="2316975" y="1706537"/>
                  </a:lnTo>
                  <a:lnTo>
                    <a:pt x="2336266" y="1743913"/>
                  </a:lnTo>
                  <a:lnTo>
                    <a:pt x="2353919" y="1782432"/>
                  </a:lnTo>
                  <a:lnTo>
                    <a:pt x="2369921" y="1822069"/>
                  </a:lnTo>
                  <a:lnTo>
                    <a:pt x="2384247" y="1862797"/>
                  </a:lnTo>
                  <a:lnTo>
                    <a:pt x="2396896" y="1904631"/>
                  </a:lnTo>
                  <a:lnTo>
                    <a:pt x="2407843" y="1947545"/>
                  </a:lnTo>
                  <a:lnTo>
                    <a:pt x="2417076" y="1991525"/>
                  </a:lnTo>
                  <a:lnTo>
                    <a:pt x="2424569" y="2036572"/>
                  </a:lnTo>
                  <a:lnTo>
                    <a:pt x="2434945" y="2110041"/>
                  </a:lnTo>
                  <a:lnTo>
                    <a:pt x="2444712" y="2183460"/>
                  </a:lnTo>
                  <a:lnTo>
                    <a:pt x="2453906" y="2256421"/>
                  </a:lnTo>
                  <a:lnTo>
                    <a:pt x="2462517" y="2328532"/>
                  </a:lnTo>
                  <a:lnTo>
                    <a:pt x="2470543" y="2399385"/>
                  </a:lnTo>
                  <a:lnTo>
                    <a:pt x="2478024" y="2468588"/>
                  </a:lnTo>
                  <a:lnTo>
                    <a:pt x="2484932" y="2535758"/>
                  </a:lnTo>
                  <a:lnTo>
                    <a:pt x="2491282" y="2600477"/>
                  </a:lnTo>
                  <a:lnTo>
                    <a:pt x="2497099" y="2662364"/>
                  </a:lnTo>
                  <a:lnTo>
                    <a:pt x="2507107" y="2776042"/>
                  </a:lnTo>
                  <a:lnTo>
                    <a:pt x="2515031" y="2873616"/>
                  </a:lnTo>
                  <a:lnTo>
                    <a:pt x="2520912" y="2951899"/>
                  </a:lnTo>
                  <a:lnTo>
                    <a:pt x="2527312" y="3046806"/>
                  </a:lnTo>
                  <a:lnTo>
                    <a:pt x="2530932" y="3050171"/>
                  </a:lnTo>
                  <a:lnTo>
                    <a:pt x="2535250" y="3050171"/>
                  </a:lnTo>
                  <a:lnTo>
                    <a:pt x="2540279" y="3049892"/>
                  </a:lnTo>
                  <a:lnTo>
                    <a:pt x="2543733" y="3045993"/>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656" name="object 20"/>
            <p:cNvSpPr/>
            <p:nvPr/>
          </p:nvSpPr>
          <p:spPr>
            <a:xfrm>
              <a:off x="2116440" y="1263600"/>
              <a:ext cx="915480" cy="1360800"/>
            </a:xfrm>
            <a:custGeom>
              <a:avLst/>
              <a:gdLst/>
              <a:ahLst/>
              <a:cxnLst/>
              <a:rect l="l" t="t" r="r" b="b"/>
              <a:pathLst>
                <a:path w="916305" h="1361439">
                  <a:moveTo>
                    <a:pt x="129032" y="0"/>
                  </a:moveTo>
                  <a:lnTo>
                    <a:pt x="70138" y="11492"/>
                  </a:lnTo>
                  <a:lnTo>
                    <a:pt x="29666" y="49221"/>
                  </a:lnTo>
                  <a:lnTo>
                    <a:pt x="7236" y="109696"/>
                  </a:lnTo>
                  <a:lnTo>
                    <a:pt x="0" y="188401"/>
                  </a:lnTo>
                  <a:lnTo>
                    <a:pt x="1188" y="233178"/>
                  </a:lnTo>
                  <a:lnTo>
                    <a:pt x="5105" y="280819"/>
                  </a:lnTo>
                  <a:lnTo>
                    <a:pt x="11396" y="330758"/>
                  </a:lnTo>
                  <a:lnTo>
                    <a:pt x="19703" y="382432"/>
                  </a:lnTo>
                  <a:lnTo>
                    <a:pt x="29671" y="435275"/>
                  </a:lnTo>
                  <a:lnTo>
                    <a:pt x="40943" y="488723"/>
                  </a:lnTo>
                  <a:lnTo>
                    <a:pt x="53163" y="542212"/>
                  </a:lnTo>
                  <a:lnTo>
                    <a:pt x="65974" y="595176"/>
                  </a:lnTo>
                  <a:lnTo>
                    <a:pt x="79021" y="647052"/>
                  </a:lnTo>
                  <a:lnTo>
                    <a:pt x="116012" y="790499"/>
                  </a:lnTo>
                  <a:lnTo>
                    <a:pt x="126438" y="832373"/>
                  </a:lnTo>
                  <a:lnTo>
                    <a:pt x="135318" y="870335"/>
                  </a:lnTo>
                  <a:lnTo>
                    <a:pt x="199691" y="1052813"/>
                  </a:lnTo>
                  <a:lnTo>
                    <a:pt x="286779" y="1209823"/>
                  </a:lnTo>
                  <a:lnTo>
                    <a:pt x="363379" y="1319825"/>
                  </a:lnTo>
                  <a:lnTo>
                    <a:pt x="396291" y="1361279"/>
                  </a:lnTo>
                  <a:lnTo>
                    <a:pt x="915886" y="1159272"/>
                  </a:lnTo>
                  <a:lnTo>
                    <a:pt x="780068" y="1099549"/>
                  </a:lnTo>
                  <a:lnTo>
                    <a:pt x="694265" y="1032004"/>
                  </a:lnTo>
                  <a:lnTo>
                    <a:pt x="621996" y="913765"/>
                  </a:lnTo>
                  <a:lnTo>
                    <a:pt x="526783" y="701958"/>
                  </a:lnTo>
                  <a:lnTo>
                    <a:pt x="503753" y="647367"/>
                  </a:lnTo>
                  <a:lnTo>
                    <a:pt x="482064" y="592955"/>
                  </a:lnTo>
                  <a:lnTo>
                    <a:pt x="461522" y="539037"/>
                  </a:lnTo>
                  <a:lnTo>
                    <a:pt x="441930" y="485927"/>
                  </a:lnTo>
                  <a:lnTo>
                    <a:pt x="404816" y="383388"/>
                  </a:lnTo>
                  <a:lnTo>
                    <a:pt x="386901" y="334589"/>
                  </a:lnTo>
                  <a:lnTo>
                    <a:pt x="369155" y="287855"/>
                  </a:lnTo>
                  <a:lnTo>
                    <a:pt x="351380" y="243500"/>
                  </a:lnTo>
                  <a:lnTo>
                    <a:pt x="333381" y="201840"/>
                  </a:lnTo>
                  <a:lnTo>
                    <a:pt x="314963" y="163188"/>
                  </a:lnTo>
                  <a:lnTo>
                    <a:pt x="295930" y="127859"/>
                  </a:lnTo>
                  <a:lnTo>
                    <a:pt x="255235" y="68427"/>
                  </a:lnTo>
                  <a:lnTo>
                    <a:pt x="209731" y="26058"/>
                  </a:lnTo>
                  <a:lnTo>
                    <a:pt x="157852" y="3267"/>
                  </a:lnTo>
                  <a:lnTo>
                    <a:pt x="129032"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657" name="object 21"/>
            <p:cNvSpPr/>
            <p:nvPr/>
          </p:nvSpPr>
          <p:spPr>
            <a:xfrm>
              <a:off x="2279880" y="1321560"/>
              <a:ext cx="259560" cy="436320"/>
            </a:xfrm>
            <a:custGeom>
              <a:avLst/>
              <a:gdLst/>
              <a:ahLst/>
              <a:cxnLst/>
              <a:rect l="l" t="t" r="r" b="b"/>
              <a:pathLst>
                <a:path w="260350" h="436880">
                  <a:moveTo>
                    <a:pt x="12217" y="86372"/>
                  </a:moveTo>
                  <a:lnTo>
                    <a:pt x="9029" y="81381"/>
                  </a:lnTo>
                  <a:lnTo>
                    <a:pt x="5727" y="80645"/>
                  </a:lnTo>
                  <a:lnTo>
                    <a:pt x="3225" y="82232"/>
                  </a:lnTo>
                  <a:lnTo>
                    <a:pt x="723" y="83820"/>
                  </a:lnTo>
                  <a:lnTo>
                    <a:pt x="0" y="87134"/>
                  </a:lnTo>
                  <a:lnTo>
                    <a:pt x="3175" y="92125"/>
                  </a:lnTo>
                  <a:lnTo>
                    <a:pt x="6489" y="92862"/>
                  </a:lnTo>
                  <a:lnTo>
                    <a:pt x="11480" y="89687"/>
                  </a:lnTo>
                  <a:lnTo>
                    <a:pt x="12217" y="86372"/>
                  </a:lnTo>
                  <a:close/>
                  <a:moveTo>
                    <a:pt x="29184" y="5727"/>
                  </a:moveTo>
                  <a:lnTo>
                    <a:pt x="25996" y="736"/>
                  </a:lnTo>
                  <a:lnTo>
                    <a:pt x="22694" y="0"/>
                  </a:lnTo>
                  <a:lnTo>
                    <a:pt x="20193" y="1587"/>
                  </a:lnTo>
                  <a:lnTo>
                    <a:pt x="17691" y="3175"/>
                  </a:lnTo>
                  <a:lnTo>
                    <a:pt x="16967" y="6489"/>
                  </a:lnTo>
                  <a:lnTo>
                    <a:pt x="20142" y="11480"/>
                  </a:lnTo>
                  <a:lnTo>
                    <a:pt x="23456" y="12217"/>
                  </a:lnTo>
                  <a:lnTo>
                    <a:pt x="28448" y="9042"/>
                  </a:lnTo>
                  <a:lnTo>
                    <a:pt x="29184" y="5727"/>
                  </a:lnTo>
                  <a:close/>
                  <a:moveTo>
                    <a:pt x="41313" y="54330"/>
                  </a:moveTo>
                  <a:lnTo>
                    <a:pt x="38214" y="49301"/>
                  </a:lnTo>
                  <a:lnTo>
                    <a:pt x="34912" y="48514"/>
                  </a:lnTo>
                  <a:lnTo>
                    <a:pt x="29870" y="51625"/>
                  </a:lnTo>
                  <a:lnTo>
                    <a:pt x="29095" y="54927"/>
                  </a:lnTo>
                  <a:lnTo>
                    <a:pt x="30645" y="57442"/>
                  </a:lnTo>
                  <a:lnTo>
                    <a:pt x="32194" y="59956"/>
                  </a:lnTo>
                  <a:lnTo>
                    <a:pt x="35496" y="60744"/>
                  </a:lnTo>
                  <a:lnTo>
                    <a:pt x="40538" y="57632"/>
                  </a:lnTo>
                  <a:lnTo>
                    <a:pt x="41313" y="54330"/>
                  </a:lnTo>
                  <a:close/>
                  <a:moveTo>
                    <a:pt x="43789" y="66268"/>
                  </a:moveTo>
                  <a:lnTo>
                    <a:pt x="40601" y="61277"/>
                  </a:lnTo>
                  <a:lnTo>
                    <a:pt x="37299" y="60540"/>
                  </a:lnTo>
                  <a:lnTo>
                    <a:pt x="34798" y="62128"/>
                  </a:lnTo>
                  <a:lnTo>
                    <a:pt x="32296" y="63715"/>
                  </a:lnTo>
                  <a:lnTo>
                    <a:pt x="31572" y="67030"/>
                  </a:lnTo>
                  <a:lnTo>
                    <a:pt x="34747" y="72021"/>
                  </a:lnTo>
                  <a:lnTo>
                    <a:pt x="38061" y="72758"/>
                  </a:lnTo>
                  <a:lnTo>
                    <a:pt x="43053" y="69583"/>
                  </a:lnTo>
                  <a:lnTo>
                    <a:pt x="43789" y="66268"/>
                  </a:lnTo>
                  <a:close/>
                  <a:moveTo>
                    <a:pt x="44945" y="95656"/>
                  </a:moveTo>
                  <a:lnTo>
                    <a:pt x="41757" y="90665"/>
                  </a:lnTo>
                  <a:lnTo>
                    <a:pt x="38455" y="89928"/>
                  </a:lnTo>
                  <a:lnTo>
                    <a:pt x="35953" y="91516"/>
                  </a:lnTo>
                  <a:lnTo>
                    <a:pt x="33451" y="93103"/>
                  </a:lnTo>
                  <a:lnTo>
                    <a:pt x="32727" y="96418"/>
                  </a:lnTo>
                  <a:lnTo>
                    <a:pt x="35902" y="101409"/>
                  </a:lnTo>
                  <a:lnTo>
                    <a:pt x="39217" y="102146"/>
                  </a:lnTo>
                  <a:lnTo>
                    <a:pt x="44208" y="98971"/>
                  </a:lnTo>
                  <a:lnTo>
                    <a:pt x="44945" y="95656"/>
                  </a:lnTo>
                  <a:close/>
                  <a:moveTo>
                    <a:pt x="50584" y="31178"/>
                  </a:moveTo>
                  <a:lnTo>
                    <a:pt x="47485" y="26149"/>
                  </a:lnTo>
                  <a:lnTo>
                    <a:pt x="44183" y="25361"/>
                  </a:lnTo>
                  <a:lnTo>
                    <a:pt x="39141" y="28473"/>
                  </a:lnTo>
                  <a:lnTo>
                    <a:pt x="38366" y="31775"/>
                  </a:lnTo>
                  <a:lnTo>
                    <a:pt x="39916" y="34290"/>
                  </a:lnTo>
                  <a:lnTo>
                    <a:pt x="40259" y="34874"/>
                  </a:lnTo>
                  <a:lnTo>
                    <a:pt x="38557" y="35953"/>
                  </a:lnTo>
                  <a:lnTo>
                    <a:pt x="37833" y="39268"/>
                  </a:lnTo>
                  <a:lnTo>
                    <a:pt x="41008" y="44259"/>
                  </a:lnTo>
                  <a:lnTo>
                    <a:pt x="44323" y="44996"/>
                  </a:lnTo>
                  <a:lnTo>
                    <a:pt x="49314" y="41821"/>
                  </a:lnTo>
                  <a:lnTo>
                    <a:pt x="50050" y="38506"/>
                  </a:lnTo>
                  <a:lnTo>
                    <a:pt x="48133" y="35521"/>
                  </a:lnTo>
                  <a:lnTo>
                    <a:pt x="49809" y="34480"/>
                  </a:lnTo>
                  <a:lnTo>
                    <a:pt x="50584" y="31178"/>
                  </a:lnTo>
                  <a:close/>
                  <a:moveTo>
                    <a:pt x="55257" y="135178"/>
                  </a:moveTo>
                  <a:lnTo>
                    <a:pt x="52070" y="130187"/>
                  </a:lnTo>
                  <a:lnTo>
                    <a:pt x="48768" y="129451"/>
                  </a:lnTo>
                  <a:lnTo>
                    <a:pt x="46266" y="131038"/>
                  </a:lnTo>
                  <a:lnTo>
                    <a:pt x="43764" y="132626"/>
                  </a:lnTo>
                  <a:lnTo>
                    <a:pt x="43040" y="135940"/>
                  </a:lnTo>
                  <a:lnTo>
                    <a:pt x="46215" y="140931"/>
                  </a:lnTo>
                  <a:lnTo>
                    <a:pt x="49530" y="141668"/>
                  </a:lnTo>
                  <a:lnTo>
                    <a:pt x="54521" y="138493"/>
                  </a:lnTo>
                  <a:lnTo>
                    <a:pt x="55257" y="135178"/>
                  </a:lnTo>
                  <a:close/>
                  <a:moveTo>
                    <a:pt x="60972" y="86182"/>
                  </a:moveTo>
                  <a:lnTo>
                    <a:pt x="57873" y="81153"/>
                  </a:lnTo>
                  <a:lnTo>
                    <a:pt x="54571" y="80365"/>
                  </a:lnTo>
                  <a:lnTo>
                    <a:pt x="49530" y="83477"/>
                  </a:lnTo>
                  <a:lnTo>
                    <a:pt x="48755" y="86779"/>
                  </a:lnTo>
                  <a:lnTo>
                    <a:pt x="50304" y="89293"/>
                  </a:lnTo>
                  <a:lnTo>
                    <a:pt x="51854" y="91808"/>
                  </a:lnTo>
                  <a:lnTo>
                    <a:pt x="55156" y="92595"/>
                  </a:lnTo>
                  <a:lnTo>
                    <a:pt x="60198" y="89484"/>
                  </a:lnTo>
                  <a:lnTo>
                    <a:pt x="60972" y="86182"/>
                  </a:lnTo>
                  <a:close/>
                  <a:moveTo>
                    <a:pt x="62611" y="168592"/>
                  </a:moveTo>
                  <a:lnTo>
                    <a:pt x="59423" y="163601"/>
                  </a:lnTo>
                  <a:lnTo>
                    <a:pt x="56121" y="162864"/>
                  </a:lnTo>
                  <a:lnTo>
                    <a:pt x="53619" y="164452"/>
                  </a:lnTo>
                  <a:lnTo>
                    <a:pt x="51117" y="166039"/>
                  </a:lnTo>
                  <a:lnTo>
                    <a:pt x="50393" y="169354"/>
                  </a:lnTo>
                  <a:lnTo>
                    <a:pt x="53568" y="174345"/>
                  </a:lnTo>
                  <a:lnTo>
                    <a:pt x="56883" y="175082"/>
                  </a:lnTo>
                  <a:lnTo>
                    <a:pt x="61874" y="171907"/>
                  </a:lnTo>
                  <a:lnTo>
                    <a:pt x="62611" y="168592"/>
                  </a:lnTo>
                  <a:close/>
                  <a:moveTo>
                    <a:pt x="67068" y="75222"/>
                  </a:moveTo>
                  <a:lnTo>
                    <a:pt x="63881" y="70231"/>
                  </a:lnTo>
                  <a:lnTo>
                    <a:pt x="60579" y="69494"/>
                  </a:lnTo>
                  <a:lnTo>
                    <a:pt x="58077" y="71081"/>
                  </a:lnTo>
                  <a:lnTo>
                    <a:pt x="55575" y="72669"/>
                  </a:lnTo>
                  <a:lnTo>
                    <a:pt x="54851" y="75984"/>
                  </a:lnTo>
                  <a:lnTo>
                    <a:pt x="58026" y="80975"/>
                  </a:lnTo>
                  <a:lnTo>
                    <a:pt x="61341" y="81711"/>
                  </a:lnTo>
                  <a:lnTo>
                    <a:pt x="66332" y="78536"/>
                  </a:lnTo>
                  <a:lnTo>
                    <a:pt x="67068" y="75222"/>
                  </a:lnTo>
                  <a:close/>
                  <a:moveTo>
                    <a:pt x="70713" y="53594"/>
                  </a:moveTo>
                  <a:lnTo>
                    <a:pt x="67614" y="48564"/>
                  </a:lnTo>
                  <a:lnTo>
                    <a:pt x="64312" y="47777"/>
                  </a:lnTo>
                  <a:lnTo>
                    <a:pt x="59270" y="50888"/>
                  </a:lnTo>
                  <a:lnTo>
                    <a:pt x="58496" y="54190"/>
                  </a:lnTo>
                  <a:lnTo>
                    <a:pt x="60045" y="56705"/>
                  </a:lnTo>
                  <a:lnTo>
                    <a:pt x="61595" y="59220"/>
                  </a:lnTo>
                  <a:lnTo>
                    <a:pt x="64897" y="60007"/>
                  </a:lnTo>
                  <a:lnTo>
                    <a:pt x="69938" y="56896"/>
                  </a:lnTo>
                  <a:lnTo>
                    <a:pt x="70713" y="53594"/>
                  </a:lnTo>
                  <a:close/>
                  <a:moveTo>
                    <a:pt x="74053" y="242544"/>
                  </a:moveTo>
                  <a:lnTo>
                    <a:pt x="72656" y="239941"/>
                  </a:lnTo>
                  <a:lnTo>
                    <a:pt x="71259" y="237337"/>
                  </a:lnTo>
                  <a:lnTo>
                    <a:pt x="68008" y="236347"/>
                  </a:lnTo>
                  <a:lnTo>
                    <a:pt x="62801" y="239153"/>
                  </a:lnTo>
                  <a:lnTo>
                    <a:pt x="61810" y="242392"/>
                  </a:lnTo>
                  <a:lnTo>
                    <a:pt x="64604" y="247611"/>
                  </a:lnTo>
                  <a:lnTo>
                    <a:pt x="67856" y="248589"/>
                  </a:lnTo>
                  <a:lnTo>
                    <a:pt x="73075" y="245795"/>
                  </a:lnTo>
                  <a:lnTo>
                    <a:pt x="74053" y="242544"/>
                  </a:lnTo>
                  <a:close/>
                  <a:moveTo>
                    <a:pt x="80556" y="106362"/>
                  </a:moveTo>
                  <a:lnTo>
                    <a:pt x="77368" y="101371"/>
                  </a:lnTo>
                  <a:lnTo>
                    <a:pt x="74066" y="100634"/>
                  </a:lnTo>
                  <a:lnTo>
                    <a:pt x="71564" y="102222"/>
                  </a:lnTo>
                  <a:lnTo>
                    <a:pt x="69062" y="103809"/>
                  </a:lnTo>
                  <a:lnTo>
                    <a:pt x="68338" y="107124"/>
                  </a:lnTo>
                  <a:lnTo>
                    <a:pt x="71513" y="112115"/>
                  </a:lnTo>
                  <a:lnTo>
                    <a:pt x="74828" y="112852"/>
                  </a:lnTo>
                  <a:lnTo>
                    <a:pt x="79819" y="109677"/>
                  </a:lnTo>
                  <a:lnTo>
                    <a:pt x="80556" y="106362"/>
                  </a:lnTo>
                  <a:close/>
                  <a:moveTo>
                    <a:pt x="83248" y="142760"/>
                  </a:moveTo>
                  <a:lnTo>
                    <a:pt x="80060" y="137769"/>
                  </a:lnTo>
                  <a:lnTo>
                    <a:pt x="76758" y="137033"/>
                  </a:lnTo>
                  <a:lnTo>
                    <a:pt x="74256" y="138620"/>
                  </a:lnTo>
                  <a:lnTo>
                    <a:pt x="71755" y="140208"/>
                  </a:lnTo>
                  <a:lnTo>
                    <a:pt x="71031" y="143522"/>
                  </a:lnTo>
                  <a:lnTo>
                    <a:pt x="74206" y="148513"/>
                  </a:lnTo>
                  <a:lnTo>
                    <a:pt x="77520" y="149250"/>
                  </a:lnTo>
                  <a:lnTo>
                    <a:pt x="82511" y="146075"/>
                  </a:lnTo>
                  <a:lnTo>
                    <a:pt x="83248" y="142760"/>
                  </a:lnTo>
                  <a:close/>
                  <a:moveTo>
                    <a:pt x="86652" y="53314"/>
                  </a:moveTo>
                  <a:lnTo>
                    <a:pt x="83464" y="48323"/>
                  </a:lnTo>
                  <a:lnTo>
                    <a:pt x="80162" y="47586"/>
                  </a:lnTo>
                  <a:lnTo>
                    <a:pt x="77660" y="49174"/>
                  </a:lnTo>
                  <a:lnTo>
                    <a:pt x="75158" y="50761"/>
                  </a:lnTo>
                  <a:lnTo>
                    <a:pt x="74434" y="54076"/>
                  </a:lnTo>
                  <a:lnTo>
                    <a:pt x="77609" y="59067"/>
                  </a:lnTo>
                  <a:lnTo>
                    <a:pt x="80924" y="59804"/>
                  </a:lnTo>
                  <a:lnTo>
                    <a:pt x="85915" y="56629"/>
                  </a:lnTo>
                  <a:lnTo>
                    <a:pt x="86652" y="53314"/>
                  </a:lnTo>
                  <a:close/>
                  <a:moveTo>
                    <a:pt x="86944" y="15024"/>
                  </a:moveTo>
                  <a:lnTo>
                    <a:pt x="83756" y="10033"/>
                  </a:lnTo>
                  <a:lnTo>
                    <a:pt x="80454" y="9296"/>
                  </a:lnTo>
                  <a:lnTo>
                    <a:pt x="77952" y="10883"/>
                  </a:lnTo>
                  <a:lnTo>
                    <a:pt x="75615" y="12369"/>
                  </a:lnTo>
                  <a:lnTo>
                    <a:pt x="70472" y="15443"/>
                  </a:lnTo>
                  <a:lnTo>
                    <a:pt x="69697" y="18745"/>
                  </a:lnTo>
                  <a:lnTo>
                    <a:pt x="71247" y="21259"/>
                  </a:lnTo>
                  <a:lnTo>
                    <a:pt x="72796" y="23774"/>
                  </a:lnTo>
                  <a:lnTo>
                    <a:pt x="76098" y="24561"/>
                  </a:lnTo>
                  <a:lnTo>
                    <a:pt x="81076" y="21488"/>
                  </a:lnTo>
                  <a:lnTo>
                    <a:pt x="81216" y="21513"/>
                  </a:lnTo>
                  <a:lnTo>
                    <a:pt x="86207" y="18338"/>
                  </a:lnTo>
                  <a:lnTo>
                    <a:pt x="86944" y="15024"/>
                  </a:lnTo>
                  <a:close/>
                  <a:moveTo>
                    <a:pt x="95516" y="211645"/>
                  </a:moveTo>
                  <a:lnTo>
                    <a:pt x="94119" y="209042"/>
                  </a:lnTo>
                  <a:lnTo>
                    <a:pt x="92722" y="206438"/>
                  </a:lnTo>
                  <a:lnTo>
                    <a:pt x="89471" y="205447"/>
                  </a:lnTo>
                  <a:lnTo>
                    <a:pt x="84264" y="208254"/>
                  </a:lnTo>
                  <a:lnTo>
                    <a:pt x="83273" y="211493"/>
                  </a:lnTo>
                  <a:lnTo>
                    <a:pt x="86067" y="216712"/>
                  </a:lnTo>
                  <a:lnTo>
                    <a:pt x="89319" y="217690"/>
                  </a:lnTo>
                  <a:lnTo>
                    <a:pt x="94538" y="214896"/>
                  </a:lnTo>
                  <a:lnTo>
                    <a:pt x="95516" y="211645"/>
                  </a:lnTo>
                  <a:close/>
                  <a:moveTo>
                    <a:pt x="97269" y="83032"/>
                  </a:moveTo>
                  <a:lnTo>
                    <a:pt x="94081" y="78041"/>
                  </a:lnTo>
                  <a:lnTo>
                    <a:pt x="90779" y="77304"/>
                  </a:lnTo>
                  <a:lnTo>
                    <a:pt x="90474" y="77508"/>
                  </a:lnTo>
                  <a:lnTo>
                    <a:pt x="90830" y="75996"/>
                  </a:lnTo>
                  <a:lnTo>
                    <a:pt x="87731" y="70967"/>
                  </a:lnTo>
                  <a:lnTo>
                    <a:pt x="84429" y="70180"/>
                  </a:lnTo>
                  <a:lnTo>
                    <a:pt x="79387" y="73291"/>
                  </a:lnTo>
                  <a:lnTo>
                    <a:pt x="78613" y="76593"/>
                  </a:lnTo>
                  <a:lnTo>
                    <a:pt x="80162" y="79108"/>
                  </a:lnTo>
                  <a:lnTo>
                    <a:pt x="81711" y="81622"/>
                  </a:lnTo>
                  <a:lnTo>
                    <a:pt x="85013" y="82410"/>
                  </a:lnTo>
                  <a:lnTo>
                    <a:pt x="85394" y="82169"/>
                  </a:lnTo>
                  <a:lnTo>
                    <a:pt x="85051" y="83794"/>
                  </a:lnTo>
                  <a:lnTo>
                    <a:pt x="88226" y="88785"/>
                  </a:lnTo>
                  <a:lnTo>
                    <a:pt x="91541" y="89522"/>
                  </a:lnTo>
                  <a:lnTo>
                    <a:pt x="96532" y="86347"/>
                  </a:lnTo>
                  <a:lnTo>
                    <a:pt x="97269" y="83032"/>
                  </a:lnTo>
                  <a:close/>
                  <a:moveTo>
                    <a:pt x="101206" y="23063"/>
                  </a:moveTo>
                  <a:lnTo>
                    <a:pt x="96621" y="16649"/>
                  </a:lnTo>
                  <a:lnTo>
                    <a:pt x="94881" y="14693"/>
                  </a:lnTo>
                  <a:lnTo>
                    <a:pt x="94195" y="17627"/>
                  </a:lnTo>
                  <a:lnTo>
                    <a:pt x="97294" y="22656"/>
                  </a:lnTo>
                  <a:lnTo>
                    <a:pt x="100596" y="23444"/>
                  </a:lnTo>
                  <a:lnTo>
                    <a:pt x="101206" y="23063"/>
                  </a:lnTo>
                  <a:close/>
                  <a:moveTo>
                    <a:pt x="110375" y="43840"/>
                  </a:moveTo>
                  <a:lnTo>
                    <a:pt x="107276" y="38811"/>
                  </a:lnTo>
                  <a:lnTo>
                    <a:pt x="103974" y="38023"/>
                  </a:lnTo>
                  <a:lnTo>
                    <a:pt x="98933" y="41135"/>
                  </a:lnTo>
                  <a:lnTo>
                    <a:pt x="98158" y="44437"/>
                  </a:lnTo>
                  <a:lnTo>
                    <a:pt x="99707" y="46951"/>
                  </a:lnTo>
                  <a:lnTo>
                    <a:pt x="101257" y="49466"/>
                  </a:lnTo>
                  <a:lnTo>
                    <a:pt x="104559" y="50253"/>
                  </a:lnTo>
                  <a:lnTo>
                    <a:pt x="109601" y="47142"/>
                  </a:lnTo>
                  <a:lnTo>
                    <a:pt x="110375" y="43840"/>
                  </a:lnTo>
                  <a:close/>
                  <a:moveTo>
                    <a:pt x="112915" y="39433"/>
                  </a:moveTo>
                  <a:lnTo>
                    <a:pt x="106718" y="30759"/>
                  </a:lnTo>
                  <a:lnTo>
                    <a:pt x="106006" y="33972"/>
                  </a:lnTo>
                  <a:lnTo>
                    <a:pt x="109181" y="38963"/>
                  </a:lnTo>
                  <a:lnTo>
                    <a:pt x="112496" y="39700"/>
                  </a:lnTo>
                  <a:lnTo>
                    <a:pt x="112915" y="39433"/>
                  </a:lnTo>
                  <a:close/>
                  <a:moveTo>
                    <a:pt x="114236" y="235229"/>
                  </a:moveTo>
                  <a:lnTo>
                    <a:pt x="112839" y="232625"/>
                  </a:lnTo>
                  <a:lnTo>
                    <a:pt x="111442" y="230022"/>
                  </a:lnTo>
                  <a:lnTo>
                    <a:pt x="108191" y="229031"/>
                  </a:lnTo>
                  <a:lnTo>
                    <a:pt x="102984" y="231838"/>
                  </a:lnTo>
                  <a:lnTo>
                    <a:pt x="101993" y="235077"/>
                  </a:lnTo>
                  <a:lnTo>
                    <a:pt x="104800" y="240296"/>
                  </a:lnTo>
                  <a:lnTo>
                    <a:pt x="108038" y="241274"/>
                  </a:lnTo>
                  <a:lnTo>
                    <a:pt x="113258" y="238480"/>
                  </a:lnTo>
                  <a:lnTo>
                    <a:pt x="114236" y="235229"/>
                  </a:lnTo>
                  <a:close/>
                  <a:moveTo>
                    <a:pt x="114820" y="122656"/>
                  </a:moveTo>
                  <a:lnTo>
                    <a:pt x="111633" y="117665"/>
                  </a:lnTo>
                  <a:lnTo>
                    <a:pt x="108331" y="116928"/>
                  </a:lnTo>
                  <a:lnTo>
                    <a:pt x="105829" y="118516"/>
                  </a:lnTo>
                  <a:lnTo>
                    <a:pt x="103327" y="120103"/>
                  </a:lnTo>
                  <a:lnTo>
                    <a:pt x="102603" y="123418"/>
                  </a:lnTo>
                  <a:lnTo>
                    <a:pt x="105778" y="128409"/>
                  </a:lnTo>
                  <a:lnTo>
                    <a:pt x="109093" y="129146"/>
                  </a:lnTo>
                  <a:lnTo>
                    <a:pt x="114084" y="125971"/>
                  </a:lnTo>
                  <a:lnTo>
                    <a:pt x="114820" y="122656"/>
                  </a:lnTo>
                  <a:close/>
                  <a:moveTo>
                    <a:pt x="115976" y="152044"/>
                  </a:moveTo>
                  <a:lnTo>
                    <a:pt x="112788" y="147053"/>
                  </a:lnTo>
                  <a:lnTo>
                    <a:pt x="109486" y="146316"/>
                  </a:lnTo>
                  <a:lnTo>
                    <a:pt x="106984" y="147904"/>
                  </a:lnTo>
                  <a:lnTo>
                    <a:pt x="104482" y="149491"/>
                  </a:lnTo>
                  <a:lnTo>
                    <a:pt x="103759" y="152806"/>
                  </a:lnTo>
                  <a:lnTo>
                    <a:pt x="106934" y="157797"/>
                  </a:lnTo>
                  <a:lnTo>
                    <a:pt x="110248" y="158534"/>
                  </a:lnTo>
                  <a:lnTo>
                    <a:pt x="115239" y="155359"/>
                  </a:lnTo>
                  <a:lnTo>
                    <a:pt x="115976" y="152044"/>
                  </a:lnTo>
                  <a:close/>
                  <a:moveTo>
                    <a:pt x="119380" y="62598"/>
                  </a:moveTo>
                  <a:lnTo>
                    <a:pt x="116192" y="57607"/>
                  </a:lnTo>
                  <a:lnTo>
                    <a:pt x="112890" y="56870"/>
                  </a:lnTo>
                  <a:lnTo>
                    <a:pt x="110388" y="58458"/>
                  </a:lnTo>
                  <a:lnTo>
                    <a:pt x="107886" y="60045"/>
                  </a:lnTo>
                  <a:lnTo>
                    <a:pt x="107162" y="63360"/>
                  </a:lnTo>
                  <a:lnTo>
                    <a:pt x="110337" y="68351"/>
                  </a:lnTo>
                  <a:lnTo>
                    <a:pt x="113652" y="69088"/>
                  </a:lnTo>
                  <a:lnTo>
                    <a:pt x="118643" y="65913"/>
                  </a:lnTo>
                  <a:lnTo>
                    <a:pt x="119380" y="62598"/>
                  </a:lnTo>
                  <a:close/>
                  <a:moveTo>
                    <a:pt x="119824" y="195668"/>
                  </a:moveTo>
                  <a:lnTo>
                    <a:pt x="116636" y="190677"/>
                  </a:lnTo>
                  <a:lnTo>
                    <a:pt x="113334" y="189941"/>
                  </a:lnTo>
                  <a:lnTo>
                    <a:pt x="110832" y="191528"/>
                  </a:lnTo>
                  <a:lnTo>
                    <a:pt x="108331" y="193116"/>
                  </a:lnTo>
                  <a:lnTo>
                    <a:pt x="107607" y="196430"/>
                  </a:lnTo>
                  <a:lnTo>
                    <a:pt x="110782" y="201422"/>
                  </a:lnTo>
                  <a:lnTo>
                    <a:pt x="114096" y="202158"/>
                  </a:lnTo>
                  <a:lnTo>
                    <a:pt x="119087" y="198983"/>
                  </a:lnTo>
                  <a:lnTo>
                    <a:pt x="119824" y="195668"/>
                  </a:lnTo>
                  <a:close/>
                  <a:moveTo>
                    <a:pt x="128155" y="176085"/>
                  </a:moveTo>
                  <a:lnTo>
                    <a:pt x="126758" y="173482"/>
                  </a:lnTo>
                  <a:lnTo>
                    <a:pt x="125361" y="170878"/>
                  </a:lnTo>
                  <a:lnTo>
                    <a:pt x="122110" y="169887"/>
                  </a:lnTo>
                  <a:lnTo>
                    <a:pt x="116903" y="172694"/>
                  </a:lnTo>
                  <a:lnTo>
                    <a:pt x="115912" y="175933"/>
                  </a:lnTo>
                  <a:lnTo>
                    <a:pt x="118706" y="181152"/>
                  </a:lnTo>
                  <a:lnTo>
                    <a:pt x="121958" y="182130"/>
                  </a:lnTo>
                  <a:lnTo>
                    <a:pt x="127177" y="179336"/>
                  </a:lnTo>
                  <a:lnTo>
                    <a:pt x="128155" y="176085"/>
                  </a:lnTo>
                  <a:close/>
                  <a:moveTo>
                    <a:pt x="128930" y="140601"/>
                  </a:moveTo>
                  <a:lnTo>
                    <a:pt x="127533" y="137998"/>
                  </a:lnTo>
                  <a:lnTo>
                    <a:pt x="126136" y="135394"/>
                  </a:lnTo>
                  <a:lnTo>
                    <a:pt x="122885" y="134404"/>
                  </a:lnTo>
                  <a:lnTo>
                    <a:pt x="117678" y="137210"/>
                  </a:lnTo>
                  <a:lnTo>
                    <a:pt x="116687" y="140449"/>
                  </a:lnTo>
                  <a:lnTo>
                    <a:pt x="119481" y="145669"/>
                  </a:lnTo>
                  <a:lnTo>
                    <a:pt x="122732" y="146646"/>
                  </a:lnTo>
                  <a:lnTo>
                    <a:pt x="127952" y="143852"/>
                  </a:lnTo>
                  <a:lnTo>
                    <a:pt x="128930" y="140601"/>
                  </a:lnTo>
                  <a:close/>
                  <a:moveTo>
                    <a:pt x="129679" y="102120"/>
                  </a:moveTo>
                  <a:lnTo>
                    <a:pt x="126492" y="97129"/>
                  </a:lnTo>
                  <a:lnTo>
                    <a:pt x="123190" y="96393"/>
                  </a:lnTo>
                  <a:lnTo>
                    <a:pt x="120688" y="97980"/>
                  </a:lnTo>
                  <a:lnTo>
                    <a:pt x="118186" y="99568"/>
                  </a:lnTo>
                  <a:lnTo>
                    <a:pt x="117462" y="102882"/>
                  </a:lnTo>
                  <a:lnTo>
                    <a:pt x="120637" y="107873"/>
                  </a:lnTo>
                  <a:lnTo>
                    <a:pt x="123952" y="108610"/>
                  </a:lnTo>
                  <a:lnTo>
                    <a:pt x="128943" y="105435"/>
                  </a:lnTo>
                  <a:lnTo>
                    <a:pt x="129679" y="102120"/>
                  </a:lnTo>
                  <a:close/>
                  <a:moveTo>
                    <a:pt x="132956" y="258813"/>
                  </a:moveTo>
                  <a:lnTo>
                    <a:pt x="131559" y="256209"/>
                  </a:lnTo>
                  <a:lnTo>
                    <a:pt x="130162" y="253606"/>
                  </a:lnTo>
                  <a:lnTo>
                    <a:pt x="126911" y="252615"/>
                  </a:lnTo>
                  <a:lnTo>
                    <a:pt x="121704" y="255422"/>
                  </a:lnTo>
                  <a:lnTo>
                    <a:pt x="120713" y="258660"/>
                  </a:lnTo>
                  <a:lnTo>
                    <a:pt x="123520" y="263880"/>
                  </a:lnTo>
                  <a:lnTo>
                    <a:pt x="126758" y="264858"/>
                  </a:lnTo>
                  <a:lnTo>
                    <a:pt x="131978" y="262064"/>
                  </a:lnTo>
                  <a:lnTo>
                    <a:pt x="132956" y="258813"/>
                  </a:lnTo>
                  <a:close/>
                  <a:moveTo>
                    <a:pt x="134975" y="356933"/>
                  </a:moveTo>
                  <a:lnTo>
                    <a:pt x="133210" y="354558"/>
                  </a:lnTo>
                  <a:lnTo>
                    <a:pt x="131445" y="352183"/>
                  </a:lnTo>
                  <a:lnTo>
                    <a:pt x="128079" y="351701"/>
                  </a:lnTo>
                  <a:lnTo>
                    <a:pt x="123342" y="355244"/>
                  </a:lnTo>
                  <a:lnTo>
                    <a:pt x="122859" y="358597"/>
                  </a:lnTo>
                  <a:lnTo>
                    <a:pt x="126403" y="363347"/>
                  </a:lnTo>
                  <a:lnTo>
                    <a:pt x="129755" y="363829"/>
                  </a:lnTo>
                  <a:lnTo>
                    <a:pt x="134493" y="360286"/>
                  </a:lnTo>
                  <a:lnTo>
                    <a:pt x="134975" y="356933"/>
                  </a:lnTo>
                  <a:close/>
                  <a:moveTo>
                    <a:pt x="138099" y="131610"/>
                  </a:moveTo>
                  <a:lnTo>
                    <a:pt x="134912" y="126619"/>
                  </a:lnTo>
                  <a:lnTo>
                    <a:pt x="131610" y="125882"/>
                  </a:lnTo>
                  <a:lnTo>
                    <a:pt x="129108" y="127469"/>
                  </a:lnTo>
                  <a:lnTo>
                    <a:pt x="126606" y="129057"/>
                  </a:lnTo>
                  <a:lnTo>
                    <a:pt x="125882" y="132372"/>
                  </a:lnTo>
                  <a:lnTo>
                    <a:pt x="129057" y="137363"/>
                  </a:lnTo>
                  <a:lnTo>
                    <a:pt x="132372" y="138099"/>
                  </a:lnTo>
                  <a:lnTo>
                    <a:pt x="137363" y="134924"/>
                  </a:lnTo>
                  <a:lnTo>
                    <a:pt x="138099" y="131610"/>
                  </a:lnTo>
                  <a:close/>
                  <a:moveTo>
                    <a:pt x="141935" y="286893"/>
                  </a:moveTo>
                  <a:lnTo>
                    <a:pt x="140538" y="284289"/>
                  </a:lnTo>
                  <a:lnTo>
                    <a:pt x="139141" y="281686"/>
                  </a:lnTo>
                  <a:lnTo>
                    <a:pt x="135890" y="280695"/>
                  </a:lnTo>
                  <a:lnTo>
                    <a:pt x="130683" y="283502"/>
                  </a:lnTo>
                  <a:lnTo>
                    <a:pt x="129692" y="286740"/>
                  </a:lnTo>
                  <a:lnTo>
                    <a:pt x="132486" y="291960"/>
                  </a:lnTo>
                  <a:lnTo>
                    <a:pt x="135737" y="292938"/>
                  </a:lnTo>
                  <a:lnTo>
                    <a:pt x="140957" y="290144"/>
                  </a:lnTo>
                  <a:lnTo>
                    <a:pt x="141935" y="286893"/>
                  </a:lnTo>
                  <a:close/>
                  <a:moveTo>
                    <a:pt x="143624" y="236270"/>
                  </a:moveTo>
                  <a:lnTo>
                    <a:pt x="142227" y="233667"/>
                  </a:lnTo>
                  <a:lnTo>
                    <a:pt x="140830" y="231063"/>
                  </a:lnTo>
                  <a:lnTo>
                    <a:pt x="137579" y="230073"/>
                  </a:lnTo>
                  <a:lnTo>
                    <a:pt x="132372" y="232879"/>
                  </a:lnTo>
                  <a:lnTo>
                    <a:pt x="131381" y="236118"/>
                  </a:lnTo>
                  <a:lnTo>
                    <a:pt x="134175" y="241338"/>
                  </a:lnTo>
                  <a:lnTo>
                    <a:pt x="137426" y="242316"/>
                  </a:lnTo>
                  <a:lnTo>
                    <a:pt x="142646" y="239522"/>
                  </a:lnTo>
                  <a:lnTo>
                    <a:pt x="143624" y="236270"/>
                  </a:lnTo>
                  <a:close/>
                  <a:moveTo>
                    <a:pt x="150571" y="104241"/>
                  </a:moveTo>
                  <a:lnTo>
                    <a:pt x="145707" y="94754"/>
                  </a:lnTo>
                  <a:lnTo>
                    <a:pt x="144957" y="95237"/>
                  </a:lnTo>
                  <a:lnTo>
                    <a:pt x="144233" y="98552"/>
                  </a:lnTo>
                  <a:lnTo>
                    <a:pt x="147408" y="103543"/>
                  </a:lnTo>
                  <a:lnTo>
                    <a:pt x="150571" y="104241"/>
                  </a:lnTo>
                  <a:close/>
                  <a:moveTo>
                    <a:pt x="151574" y="162750"/>
                  </a:moveTo>
                  <a:lnTo>
                    <a:pt x="148386" y="157759"/>
                  </a:lnTo>
                  <a:lnTo>
                    <a:pt x="145084" y="157022"/>
                  </a:lnTo>
                  <a:lnTo>
                    <a:pt x="142582" y="158610"/>
                  </a:lnTo>
                  <a:lnTo>
                    <a:pt x="140081" y="160197"/>
                  </a:lnTo>
                  <a:lnTo>
                    <a:pt x="139357" y="163512"/>
                  </a:lnTo>
                  <a:lnTo>
                    <a:pt x="142532" y="168503"/>
                  </a:lnTo>
                  <a:lnTo>
                    <a:pt x="145846" y="169240"/>
                  </a:lnTo>
                  <a:lnTo>
                    <a:pt x="150837" y="166065"/>
                  </a:lnTo>
                  <a:lnTo>
                    <a:pt x="151574" y="162750"/>
                  </a:lnTo>
                  <a:close/>
                  <a:moveTo>
                    <a:pt x="151587" y="323176"/>
                  </a:moveTo>
                  <a:lnTo>
                    <a:pt x="149821" y="320802"/>
                  </a:lnTo>
                  <a:lnTo>
                    <a:pt x="148056" y="318427"/>
                  </a:lnTo>
                  <a:lnTo>
                    <a:pt x="144691" y="317944"/>
                  </a:lnTo>
                  <a:lnTo>
                    <a:pt x="139954" y="321487"/>
                  </a:lnTo>
                  <a:lnTo>
                    <a:pt x="139471" y="324840"/>
                  </a:lnTo>
                  <a:lnTo>
                    <a:pt x="143014" y="329590"/>
                  </a:lnTo>
                  <a:lnTo>
                    <a:pt x="146367" y="330073"/>
                  </a:lnTo>
                  <a:lnTo>
                    <a:pt x="151104" y="326529"/>
                  </a:lnTo>
                  <a:lnTo>
                    <a:pt x="151587" y="323176"/>
                  </a:lnTo>
                  <a:close/>
                  <a:moveTo>
                    <a:pt x="155257" y="193789"/>
                  </a:moveTo>
                  <a:lnTo>
                    <a:pt x="152069" y="188798"/>
                  </a:lnTo>
                  <a:lnTo>
                    <a:pt x="148767" y="188061"/>
                  </a:lnTo>
                  <a:lnTo>
                    <a:pt x="146265" y="189649"/>
                  </a:lnTo>
                  <a:lnTo>
                    <a:pt x="143764" y="191236"/>
                  </a:lnTo>
                  <a:lnTo>
                    <a:pt x="143040" y="194551"/>
                  </a:lnTo>
                  <a:lnTo>
                    <a:pt x="144767" y="197281"/>
                  </a:lnTo>
                  <a:lnTo>
                    <a:pt x="142798" y="198335"/>
                  </a:lnTo>
                  <a:lnTo>
                    <a:pt x="141808" y="201574"/>
                  </a:lnTo>
                  <a:lnTo>
                    <a:pt x="144602" y="206794"/>
                  </a:lnTo>
                  <a:lnTo>
                    <a:pt x="147853" y="207772"/>
                  </a:lnTo>
                  <a:lnTo>
                    <a:pt x="153073" y="204978"/>
                  </a:lnTo>
                  <a:lnTo>
                    <a:pt x="154051" y="201726"/>
                  </a:lnTo>
                  <a:lnTo>
                    <a:pt x="152654" y="199123"/>
                  </a:lnTo>
                  <a:lnTo>
                    <a:pt x="152311" y="198513"/>
                  </a:lnTo>
                  <a:lnTo>
                    <a:pt x="154520" y="197104"/>
                  </a:lnTo>
                  <a:lnTo>
                    <a:pt x="155257" y="193789"/>
                  </a:lnTo>
                  <a:close/>
                  <a:moveTo>
                    <a:pt x="159372" y="174739"/>
                  </a:moveTo>
                  <a:lnTo>
                    <a:pt x="157975" y="172135"/>
                  </a:lnTo>
                  <a:lnTo>
                    <a:pt x="156578" y="169532"/>
                  </a:lnTo>
                  <a:lnTo>
                    <a:pt x="153327" y="168541"/>
                  </a:lnTo>
                  <a:lnTo>
                    <a:pt x="148120" y="171348"/>
                  </a:lnTo>
                  <a:lnTo>
                    <a:pt x="147129" y="174586"/>
                  </a:lnTo>
                  <a:lnTo>
                    <a:pt x="149936" y="179806"/>
                  </a:lnTo>
                  <a:lnTo>
                    <a:pt x="153174" y="180784"/>
                  </a:lnTo>
                  <a:lnTo>
                    <a:pt x="158394" y="177990"/>
                  </a:lnTo>
                  <a:lnTo>
                    <a:pt x="159372" y="174739"/>
                  </a:lnTo>
                  <a:close/>
                  <a:moveTo>
                    <a:pt x="164223" y="132143"/>
                  </a:moveTo>
                  <a:lnTo>
                    <a:pt x="159740" y="122301"/>
                  </a:lnTo>
                  <a:lnTo>
                    <a:pt x="155562" y="124942"/>
                  </a:lnTo>
                  <a:lnTo>
                    <a:pt x="154838" y="128257"/>
                  </a:lnTo>
                  <a:lnTo>
                    <a:pt x="158013" y="133248"/>
                  </a:lnTo>
                  <a:lnTo>
                    <a:pt x="161328" y="133985"/>
                  </a:lnTo>
                  <a:lnTo>
                    <a:pt x="164223" y="132143"/>
                  </a:lnTo>
                  <a:close/>
                  <a:moveTo>
                    <a:pt x="165950" y="257924"/>
                  </a:moveTo>
                  <a:lnTo>
                    <a:pt x="164553" y="255320"/>
                  </a:lnTo>
                  <a:lnTo>
                    <a:pt x="163156" y="252717"/>
                  </a:lnTo>
                  <a:lnTo>
                    <a:pt x="159905" y="251726"/>
                  </a:lnTo>
                  <a:lnTo>
                    <a:pt x="154698" y="254533"/>
                  </a:lnTo>
                  <a:lnTo>
                    <a:pt x="153708" y="257771"/>
                  </a:lnTo>
                  <a:lnTo>
                    <a:pt x="156502" y="262991"/>
                  </a:lnTo>
                  <a:lnTo>
                    <a:pt x="159753" y="263969"/>
                  </a:lnTo>
                  <a:lnTo>
                    <a:pt x="164973" y="261175"/>
                  </a:lnTo>
                  <a:lnTo>
                    <a:pt x="165950" y="257924"/>
                  </a:lnTo>
                  <a:close/>
                  <a:moveTo>
                    <a:pt x="169773" y="144335"/>
                  </a:moveTo>
                  <a:lnTo>
                    <a:pt x="165328" y="134569"/>
                  </a:lnTo>
                  <a:lnTo>
                    <a:pt x="161467" y="136639"/>
                  </a:lnTo>
                  <a:lnTo>
                    <a:pt x="160477" y="139877"/>
                  </a:lnTo>
                  <a:lnTo>
                    <a:pt x="163271" y="145097"/>
                  </a:lnTo>
                  <a:lnTo>
                    <a:pt x="166522" y="146075"/>
                  </a:lnTo>
                  <a:lnTo>
                    <a:pt x="169773" y="144335"/>
                  </a:lnTo>
                  <a:close/>
                  <a:moveTo>
                    <a:pt x="171640" y="330974"/>
                  </a:moveTo>
                  <a:lnTo>
                    <a:pt x="170243" y="328371"/>
                  </a:lnTo>
                  <a:lnTo>
                    <a:pt x="168846" y="325767"/>
                  </a:lnTo>
                  <a:lnTo>
                    <a:pt x="165595" y="324777"/>
                  </a:lnTo>
                  <a:lnTo>
                    <a:pt x="160388" y="327583"/>
                  </a:lnTo>
                  <a:lnTo>
                    <a:pt x="159397" y="330822"/>
                  </a:lnTo>
                  <a:lnTo>
                    <a:pt x="162191" y="336042"/>
                  </a:lnTo>
                  <a:lnTo>
                    <a:pt x="165442" y="337019"/>
                  </a:lnTo>
                  <a:lnTo>
                    <a:pt x="170662" y="334225"/>
                  </a:lnTo>
                  <a:lnTo>
                    <a:pt x="171640" y="330974"/>
                  </a:lnTo>
                  <a:close/>
                  <a:moveTo>
                    <a:pt x="171919" y="223710"/>
                  </a:moveTo>
                  <a:lnTo>
                    <a:pt x="170522" y="221107"/>
                  </a:lnTo>
                  <a:lnTo>
                    <a:pt x="169125" y="218503"/>
                  </a:lnTo>
                  <a:lnTo>
                    <a:pt x="165874" y="217512"/>
                  </a:lnTo>
                  <a:lnTo>
                    <a:pt x="160667" y="220319"/>
                  </a:lnTo>
                  <a:lnTo>
                    <a:pt x="159677" y="223558"/>
                  </a:lnTo>
                  <a:lnTo>
                    <a:pt x="162483" y="228777"/>
                  </a:lnTo>
                  <a:lnTo>
                    <a:pt x="165722" y="229755"/>
                  </a:lnTo>
                  <a:lnTo>
                    <a:pt x="170942" y="226961"/>
                  </a:lnTo>
                  <a:lnTo>
                    <a:pt x="171919" y="223710"/>
                  </a:lnTo>
                  <a:close/>
                  <a:moveTo>
                    <a:pt x="173609" y="343712"/>
                  </a:moveTo>
                  <a:lnTo>
                    <a:pt x="171843" y="341337"/>
                  </a:lnTo>
                  <a:lnTo>
                    <a:pt x="170078" y="338963"/>
                  </a:lnTo>
                  <a:lnTo>
                    <a:pt x="166712" y="338480"/>
                  </a:lnTo>
                  <a:lnTo>
                    <a:pt x="161975" y="342023"/>
                  </a:lnTo>
                  <a:lnTo>
                    <a:pt x="161493" y="345376"/>
                  </a:lnTo>
                  <a:lnTo>
                    <a:pt x="165036" y="350126"/>
                  </a:lnTo>
                  <a:lnTo>
                    <a:pt x="168389" y="350608"/>
                  </a:lnTo>
                  <a:lnTo>
                    <a:pt x="173126" y="347065"/>
                  </a:lnTo>
                  <a:lnTo>
                    <a:pt x="173609" y="343712"/>
                  </a:lnTo>
                  <a:close/>
                  <a:moveTo>
                    <a:pt x="174028" y="247954"/>
                  </a:moveTo>
                  <a:lnTo>
                    <a:pt x="172262" y="245579"/>
                  </a:lnTo>
                  <a:lnTo>
                    <a:pt x="170497" y="243205"/>
                  </a:lnTo>
                  <a:lnTo>
                    <a:pt x="167132" y="242722"/>
                  </a:lnTo>
                  <a:lnTo>
                    <a:pt x="162394" y="246265"/>
                  </a:lnTo>
                  <a:lnTo>
                    <a:pt x="161912" y="249618"/>
                  </a:lnTo>
                  <a:lnTo>
                    <a:pt x="165455" y="254368"/>
                  </a:lnTo>
                  <a:lnTo>
                    <a:pt x="168808" y="254850"/>
                  </a:lnTo>
                  <a:lnTo>
                    <a:pt x="173545" y="251307"/>
                  </a:lnTo>
                  <a:lnTo>
                    <a:pt x="174028" y="247954"/>
                  </a:lnTo>
                  <a:close/>
                  <a:moveTo>
                    <a:pt x="178562" y="283159"/>
                  </a:moveTo>
                  <a:lnTo>
                    <a:pt x="176796" y="280784"/>
                  </a:lnTo>
                  <a:lnTo>
                    <a:pt x="175031" y="278409"/>
                  </a:lnTo>
                  <a:lnTo>
                    <a:pt x="171665" y="277926"/>
                  </a:lnTo>
                  <a:lnTo>
                    <a:pt x="166928" y="281470"/>
                  </a:lnTo>
                  <a:lnTo>
                    <a:pt x="166446" y="284822"/>
                  </a:lnTo>
                  <a:lnTo>
                    <a:pt x="169989" y="289572"/>
                  </a:lnTo>
                  <a:lnTo>
                    <a:pt x="173342" y="290055"/>
                  </a:lnTo>
                  <a:lnTo>
                    <a:pt x="178079" y="286512"/>
                  </a:lnTo>
                  <a:lnTo>
                    <a:pt x="178562" y="283159"/>
                  </a:lnTo>
                  <a:close/>
                  <a:moveTo>
                    <a:pt x="178892" y="166039"/>
                  </a:moveTo>
                  <a:lnTo>
                    <a:pt x="175704" y="161048"/>
                  </a:lnTo>
                  <a:lnTo>
                    <a:pt x="172402" y="160312"/>
                  </a:lnTo>
                  <a:lnTo>
                    <a:pt x="169900" y="161899"/>
                  </a:lnTo>
                  <a:lnTo>
                    <a:pt x="167398" y="163487"/>
                  </a:lnTo>
                  <a:lnTo>
                    <a:pt x="166674" y="166801"/>
                  </a:lnTo>
                  <a:lnTo>
                    <a:pt x="169849" y="171792"/>
                  </a:lnTo>
                  <a:lnTo>
                    <a:pt x="173164" y="172529"/>
                  </a:lnTo>
                  <a:lnTo>
                    <a:pt x="178155" y="169354"/>
                  </a:lnTo>
                  <a:lnTo>
                    <a:pt x="178892" y="166039"/>
                  </a:lnTo>
                  <a:close/>
                  <a:moveTo>
                    <a:pt x="192074" y="196227"/>
                  </a:moveTo>
                  <a:lnTo>
                    <a:pt x="191795" y="195592"/>
                  </a:lnTo>
                  <a:lnTo>
                    <a:pt x="188188" y="186867"/>
                  </a:lnTo>
                  <a:lnTo>
                    <a:pt x="187566" y="185369"/>
                  </a:lnTo>
                  <a:lnTo>
                    <a:pt x="185127" y="187185"/>
                  </a:lnTo>
                  <a:lnTo>
                    <a:pt x="185026" y="187845"/>
                  </a:lnTo>
                  <a:lnTo>
                    <a:pt x="182118" y="189407"/>
                  </a:lnTo>
                  <a:lnTo>
                    <a:pt x="181127" y="192646"/>
                  </a:lnTo>
                  <a:lnTo>
                    <a:pt x="183921" y="197866"/>
                  </a:lnTo>
                  <a:lnTo>
                    <a:pt x="187172" y="198843"/>
                  </a:lnTo>
                  <a:lnTo>
                    <a:pt x="192074" y="196227"/>
                  </a:lnTo>
                  <a:close/>
                  <a:moveTo>
                    <a:pt x="193154" y="223672"/>
                  </a:moveTo>
                  <a:lnTo>
                    <a:pt x="189966" y="218681"/>
                  </a:lnTo>
                  <a:lnTo>
                    <a:pt x="186664" y="217944"/>
                  </a:lnTo>
                  <a:lnTo>
                    <a:pt x="184162" y="219532"/>
                  </a:lnTo>
                  <a:lnTo>
                    <a:pt x="181660" y="221119"/>
                  </a:lnTo>
                  <a:lnTo>
                    <a:pt x="180936" y="224434"/>
                  </a:lnTo>
                  <a:lnTo>
                    <a:pt x="184111" y="229425"/>
                  </a:lnTo>
                  <a:lnTo>
                    <a:pt x="187426" y="230162"/>
                  </a:lnTo>
                  <a:lnTo>
                    <a:pt x="192417" y="226987"/>
                  </a:lnTo>
                  <a:lnTo>
                    <a:pt x="193154" y="223672"/>
                  </a:lnTo>
                  <a:close/>
                  <a:moveTo>
                    <a:pt x="195643" y="364248"/>
                  </a:moveTo>
                  <a:lnTo>
                    <a:pt x="193878" y="361873"/>
                  </a:lnTo>
                  <a:lnTo>
                    <a:pt x="192112" y="359498"/>
                  </a:lnTo>
                  <a:lnTo>
                    <a:pt x="188747" y="359016"/>
                  </a:lnTo>
                  <a:lnTo>
                    <a:pt x="184010" y="362559"/>
                  </a:lnTo>
                  <a:lnTo>
                    <a:pt x="183527" y="365912"/>
                  </a:lnTo>
                  <a:lnTo>
                    <a:pt x="187071" y="370662"/>
                  </a:lnTo>
                  <a:lnTo>
                    <a:pt x="190423" y="371144"/>
                  </a:lnTo>
                  <a:lnTo>
                    <a:pt x="195160" y="367601"/>
                  </a:lnTo>
                  <a:lnTo>
                    <a:pt x="195643" y="364248"/>
                  </a:lnTo>
                  <a:close/>
                  <a:moveTo>
                    <a:pt x="196469" y="277952"/>
                  </a:moveTo>
                  <a:lnTo>
                    <a:pt x="195072" y="275348"/>
                  </a:lnTo>
                  <a:lnTo>
                    <a:pt x="193675" y="272745"/>
                  </a:lnTo>
                  <a:lnTo>
                    <a:pt x="190423" y="271754"/>
                  </a:lnTo>
                  <a:lnTo>
                    <a:pt x="185216" y="274561"/>
                  </a:lnTo>
                  <a:lnTo>
                    <a:pt x="184226" y="277799"/>
                  </a:lnTo>
                  <a:lnTo>
                    <a:pt x="187020" y="283019"/>
                  </a:lnTo>
                  <a:lnTo>
                    <a:pt x="190271" y="283997"/>
                  </a:lnTo>
                  <a:lnTo>
                    <a:pt x="195491" y="281203"/>
                  </a:lnTo>
                  <a:lnTo>
                    <a:pt x="196469" y="277952"/>
                  </a:lnTo>
                  <a:close/>
                  <a:moveTo>
                    <a:pt x="198755" y="251091"/>
                  </a:moveTo>
                  <a:lnTo>
                    <a:pt x="197358" y="248488"/>
                  </a:lnTo>
                  <a:lnTo>
                    <a:pt x="195961" y="245884"/>
                  </a:lnTo>
                  <a:lnTo>
                    <a:pt x="192709" y="244894"/>
                  </a:lnTo>
                  <a:lnTo>
                    <a:pt x="187502" y="247700"/>
                  </a:lnTo>
                  <a:lnTo>
                    <a:pt x="186512" y="250939"/>
                  </a:lnTo>
                  <a:lnTo>
                    <a:pt x="189306" y="256159"/>
                  </a:lnTo>
                  <a:lnTo>
                    <a:pt x="192557" y="257136"/>
                  </a:lnTo>
                  <a:lnTo>
                    <a:pt x="197777" y="254342"/>
                  </a:lnTo>
                  <a:lnTo>
                    <a:pt x="198755" y="251091"/>
                  </a:lnTo>
                  <a:close/>
                  <a:moveTo>
                    <a:pt x="201041" y="218465"/>
                  </a:moveTo>
                  <a:lnTo>
                    <a:pt x="199999" y="215773"/>
                  </a:lnTo>
                  <a:lnTo>
                    <a:pt x="199859" y="216242"/>
                  </a:lnTo>
                  <a:lnTo>
                    <a:pt x="201041" y="218465"/>
                  </a:lnTo>
                  <a:close/>
                  <a:moveTo>
                    <a:pt x="202831" y="340360"/>
                  </a:moveTo>
                  <a:lnTo>
                    <a:pt x="201066" y="337985"/>
                  </a:lnTo>
                  <a:lnTo>
                    <a:pt x="199301" y="335610"/>
                  </a:lnTo>
                  <a:lnTo>
                    <a:pt x="195935" y="335127"/>
                  </a:lnTo>
                  <a:lnTo>
                    <a:pt x="191198" y="338670"/>
                  </a:lnTo>
                  <a:lnTo>
                    <a:pt x="190715" y="342023"/>
                  </a:lnTo>
                  <a:lnTo>
                    <a:pt x="194259" y="346773"/>
                  </a:lnTo>
                  <a:lnTo>
                    <a:pt x="197612" y="347256"/>
                  </a:lnTo>
                  <a:lnTo>
                    <a:pt x="202349" y="343712"/>
                  </a:lnTo>
                  <a:lnTo>
                    <a:pt x="202831" y="340360"/>
                  </a:lnTo>
                  <a:close/>
                  <a:moveTo>
                    <a:pt x="208699" y="390664"/>
                  </a:moveTo>
                  <a:lnTo>
                    <a:pt x="206933" y="388289"/>
                  </a:lnTo>
                  <a:lnTo>
                    <a:pt x="205168" y="385914"/>
                  </a:lnTo>
                  <a:lnTo>
                    <a:pt x="201803" y="385432"/>
                  </a:lnTo>
                  <a:lnTo>
                    <a:pt x="197065" y="388975"/>
                  </a:lnTo>
                  <a:lnTo>
                    <a:pt x="196583" y="392328"/>
                  </a:lnTo>
                  <a:lnTo>
                    <a:pt x="200126" y="397078"/>
                  </a:lnTo>
                  <a:lnTo>
                    <a:pt x="203479" y="397560"/>
                  </a:lnTo>
                  <a:lnTo>
                    <a:pt x="208216" y="394017"/>
                  </a:lnTo>
                  <a:lnTo>
                    <a:pt x="208699" y="390664"/>
                  </a:lnTo>
                  <a:close/>
                  <a:moveTo>
                    <a:pt x="209232" y="277164"/>
                  </a:moveTo>
                  <a:lnTo>
                    <a:pt x="207467" y="274789"/>
                  </a:lnTo>
                  <a:lnTo>
                    <a:pt x="205701" y="272415"/>
                  </a:lnTo>
                  <a:lnTo>
                    <a:pt x="202336" y="271932"/>
                  </a:lnTo>
                  <a:lnTo>
                    <a:pt x="197599" y="275475"/>
                  </a:lnTo>
                  <a:lnTo>
                    <a:pt x="197116" y="278828"/>
                  </a:lnTo>
                  <a:lnTo>
                    <a:pt x="200660" y="283578"/>
                  </a:lnTo>
                  <a:lnTo>
                    <a:pt x="204012" y="284060"/>
                  </a:lnTo>
                  <a:lnTo>
                    <a:pt x="208749" y="280517"/>
                  </a:lnTo>
                  <a:lnTo>
                    <a:pt x="209232" y="277164"/>
                  </a:lnTo>
                  <a:close/>
                  <a:moveTo>
                    <a:pt x="212318" y="247548"/>
                  </a:moveTo>
                  <a:lnTo>
                    <a:pt x="208305" y="237185"/>
                  </a:lnTo>
                  <a:lnTo>
                    <a:pt x="205613" y="239179"/>
                  </a:lnTo>
                  <a:lnTo>
                    <a:pt x="205130" y="242531"/>
                  </a:lnTo>
                  <a:lnTo>
                    <a:pt x="208673" y="247281"/>
                  </a:lnTo>
                  <a:lnTo>
                    <a:pt x="212026" y="247764"/>
                  </a:lnTo>
                  <a:lnTo>
                    <a:pt x="212318" y="247548"/>
                  </a:lnTo>
                  <a:close/>
                  <a:moveTo>
                    <a:pt x="215201" y="301536"/>
                  </a:moveTo>
                  <a:lnTo>
                    <a:pt x="213804" y="298932"/>
                  </a:lnTo>
                  <a:lnTo>
                    <a:pt x="212407" y="296329"/>
                  </a:lnTo>
                  <a:lnTo>
                    <a:pt x="209156" y="295338"/>
                  </a:lnTo>
                  <a:lnTo>
                    <a:pt x="203949" y="298145"/>
                  </a:lnTo>
                  <a:lnTo>
                    <a:pt x="203454" y="299758"/>
                  </a:lnTo>
                  <a:lnTo>
                    <a:pt x="201091" y="299415"/>
                  </a:lnTo>
                  <a:lnTo>
                    <a:pt x="196354" y="302958"/>
                  </a:lnTo>
                  <a:lnTo>
                    <a:pt x="195872" y="306311"/>
                  </a:lnTo>
                  <a:lnTo>
                    <a:pt x="199415" y="311061"/>
                  </a:lnTo>
                  <a:lnTo>
                    <a:pt x="202768" y="311543"/>
                  </a:lnTo>
                  <a:lnTo>
                    <a:pt x="207505" y="308000"/>
                  </a:lnTo>
                  <a:lnTo>
                    <a:pt x="207619" y="307174"/>
                  </a:lnTo>
                  <a:lnTo>
                    <a:pt x="209003" y="307581"/>
                  </a:lnTo>
                  <a:lnTo>
                    <a:pt x="214223" y="304787"/>
                  </a:lnTo>
                  <a:lnTo>
                    <a:pt x="215201" y="301536"/>
                  </a:lnTo>
                  <a:close/>
                  <a:moveTo>
                    <a:pt x="222542" y="274650"/>
                  </a:moveTo>
                  <a:lnTo>
                    <a:pt x="218782" y="264515"/>
                  </a:lnTo>
                  <a:lnTo>
                    <a:pt x="215646" y="266204"/>
                  </a:lnTo>
                  <a:lnTo>
                    <a:pt x="214655" y="269443"/>
                  </a:lnTo>
                  <a:lnTo>
                    <a:pt x="217449" y="274662"/>
                  </a:lnTo>
                  <a:lnTo>
                    <a:pt x="220700" y="275640"/>
                  </a:lnTo>
                  <a:lnTo>
                    <a:pt x="222542" y="274650"/>
                  </a:lnTo>
                  <a:close/>
                  <a:moveTo>
                    <a:pt x="228130" y="358444"/>
                  </a:moveTo>
                  <a:lnTo>
                    <a:pt x="226364" y="356069"/>
                  </a:lnTo>
                  <a:lnTo>
                    <a:pt x="224599" y="353695"/>
                  </a:lnTo>
                  <a:lnTo>
                    <a:pt x="221234" y="353212"/>
                  </a:lnTo>
                  <a:lnTo>
                    <a:pt x="216496" y="356755"/>
                  </a:lnTo>
                  <a:lnTo>
                    <a:pt x="216014" y="360108"/>
                  </a:lnTo>
                  <a:lnTo>
                    <a:pt x="219557" y="364858"/>
                  </a:lnTo>
                  <a:lnTo>
                    <a:pt x="222910" y="365340"/>
                  </a:lnTo>
                  <a:lnTo>
                    <a:pt x="227647" y="361797"/>
                  </a:lnTo>
                  <a:lnTo>
                    <a:pt x="228130" y="358444"/>
                  </a:lnTo>
                  <a:close/>
                  <a:moveTo>
                    <a:pt x="228930" y="323723"/>
                  </a:moveTo>
                  <a:lnTo>
                    <a:pt x="227164" y="321348"/>
                  </a:lnTo>
                  <a:lnTo>
                    <a:pt x="225399" y="318973"/>
                  </a:lnTo>
                  <a:lnTo>
                    <a:pt x="222034" y="318490"/>
                  </a:lnTo>
                  <a:lnTo>
                    <a:pt x="217297" y="322033"/>
                  </a:lnTo>
                  <a:lnTo>
                    <a:pt x="216814" y="325386"/>
                  </a:lnTo>
                  <a:lnTo>
                    <a:pt x="220357" y="330136"/>
                  </a:lnTo>
                  <a:lnTo>
                    <a:pt x="223710" y="330619"/>
                  </a:lnTo>
                  <a:lnTo>
                    <a:pt x="228447" y="327075"/>
                  </a:lnTo>
                  <a:lnTo>
                    <a:pt x="228930" y="323723"/>
                  </a:lnTo>
                  <a:close/>
                  <a:moveTo>
                    <a:pt x="244652" y="429831"/>
                  </a:moveTo>
                  <a:lnTo>
                    <a:pt x="242887" y="427456"/>
                  </a:lnTo>
                  <a:lnTo>
                    <a:pt x="241122" y="425081"/>
                  </a:lnTo>
                  <a:lnTo>
                    <a:pt x="237756" y="424599"/>
                  </a:lnTo>
                  <a:lnTo>
                    <a:pt x="233019" y="428142"/>
                  </a:lnTo>
                  <a:lnTo>
                    <a:pt x="232537" y="431495"/>
                  </a:lnTo>
                  <a:lnTo>
                    <a:pt x="236080" y="436245"/>
                  </a:lnTo>
                  <a:lnTo>
                    <a:pt x="239433" y="436727"/>
                  </a:lnTo>
                  <a:lnTo>
                    <a:pt x="244170" y="433184"/>
                  </a:lnTo>
                  <a:lnTo>
                    <a:pt x="244652" y="429831"/>
                  </a:lnTo>
                  <a:close/>
                  <a:moveTo>
                    <a:pt x="251307" y="353263"/>
                  </a:moveTo>
                  <a:lnTo>
                    <a:pt x="248272" y="344855"/>
                  </a:lnTo>
                  <a:lnTo>
                    <a:pt x="247916" y="345109"/>
                  </a:lnTo>
                  <a:lnTo>
                    <a:pt x="247434" y="348462"/>
                  </a:lnTo>
                  <a:lnTo>
                    <a:pt x="250977" y="353212"/>
                  </a:lnTo>
                  <a:lnTo>
                    <a:pt x="251307" y="353263"/>
                  </a:lnTo>
                  <a:close/>
                  <a:moveTo>
                    <a:pt x="260121" y="377583"/>
                  </a:moveTo>
                  <a:lnTo>
                    <a:pt x="256946" y="368833"/>
                  </a:lnTo>
                  <a:lnTo>
                    <a:pt x="254406" y="368465"/>
                  </a:lnTo>
                  <a:lnTo>
                    <a:pt x="249669" y="372008"/>
                  </a:lnTo>
                  <a:lnTo>
                    <a:pt x="249186" y="375361"/>
                  </a:lnTo>
                  <a:lnTo>
                    <a:pt x="252730" y="380111"/>
                  </a:lnTo>
                  <a:lnTo>
                    <a:pt x="256082" y="380593"/>
                  </a:lnTo>
                  <a:lnTo>
                    <a:pt x="260121" y="377583"/>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58" name="object 22"/>
            <p:cNvSpPr/>
            <p:nvPr/>
          </p:nvSpPr>
          <p:spPr>
            <a:xfrm>
              <a:off x="2145960" y="1264320"/>
              <a:ext cx="280080" cy="223920"/>
            </a:xfrm>
            <a:custGeom>
              <a:avLst/>
              <a:gdLst/>
              <a:ahLst/>
              <a:cxnLst/>
              <a:rect l="l" t="t" r="r" b="b"/>
              <a:pathLst>
                <a:path w="280669" h="224790">
                  <a:moveTo>
                    <a:pt x="11049" y="56108"/>
                  </a:moveTo>
                  <a:lnTo>
                    <a:pt x="8801" y="53581"/>
                  </a:lnTo>
                  <a:lnTo>
                    <a:pt x="2895" y="53213"/>
                  </a:lnTo>
                  <a:lnTo>
                    <a:pt x="355" y="55460"/>
                  </a:lnTo>
                  <a:lnTo>
                    <a:pt x="0" y="61366"/>
                  </a:lnTo>
                  <a:lnTo>
                    <a:pt x="2247" y="63906"/>
                  </a:lnTo>
                  <a:lnTo>
                    <a:pt x="8153" y="64274"/>
                  </a:lnTo>
                  <a:lnTo>
                    <a:pt x="10693" y="62026"/>
                  </a:lnTo>
                  <a:lnTo>
                    <a:pt x="10871" y="59067"/>
                  </a:lnTo>
                  <a:lnTo>
                    <a:pt x="11049" y="56108"/>
                  </a:lnTo>
                  <a:close/>
                  <a:moveTo>
                    <a:pt x="14605" y="86017"/>
                  </a:moveTo>
                  <a:lnTo>
                    <a:pt x="12357" y="83489"/>
                  </a:lnTo>
                  <a:lnTo>
                    <a:pt x="6451" y="83121"/>
                  </a:lnTo>
                  <a:lnTo>
                    <a:pt x="3911" y="85369"/>
                  </a:lnTo>
                  <a:lnTo>
                    <a:pt x="3556" y="91274"/>
                  </a:lnTo>
                  <a:lnTo>
                    <a:pt x="5803" y="93814"/>
                  </a:lnTo>
                  <a:lnTo>
                    <a:pt x="11709" y="94183"/>
                  </a:lnTo>
                  <a:lnTo>
                    <a:pt x="14249" y="91935"/>
                  </a:lnTo>
                  <a:lnTo>
                    <a:pt x="14427" y="88976"/>
                  </a:lnTo>
                  <a:lnTo>
                    <a:pt x="14605" y="86017"/>
                  </a:lnTo>
                  <a:close/>
                  <a:moveTo>
                    <a:pt x="27089" y="34442"/>
                  </a:moveTo>
                  <a:lnTo>
                    <a:pt x="24841" y="31902"/>
                  </a:lnTo>
                  <a:lnTo>
                    <a:pt x="18935" y="31546"/>
                  </a:lnTo>
                  <a:lnTo>
                    <a:pt x="16395" y="33794"/>
                  </a:lnTo>
                  <a:lnTo>
                    <a:pt x="16040" y="39700"/>
                  </a:lnTo>
                  <a:lnTo>
                    <a:pt x="18288" y="42240"/>
                  </a:lnTo>
                  <a:lnTo>
                    <a:pt x="24193" y="42608"/>
                  </a:lnTo>
                  <a:lnTo>
                    <a:pt x="26733" y="40360"/>
                  </a:lnTo>
                  <a:lnTo>
                    <a:pt x="26911" y="37401"/>
                  </a:lnTo>
                  <a:lnTo>
                    <a:pt x="27089" y="34442"/>
                  </a:lnTo>
                  <a:close/>
                  <a:moveTo>
                    <a:pt x="38176" y="117132"/>
                  </a:moveTo>
                  <a:lnTo>
                    <a:pt x="35928" y="114592"/>
                  </a:lnTo>
                  <a:lnTo>
                    <a:pt x="30022" y="114236"/>
                  </a:lnTo>
                  <a:lnTo>
                    <a:pt x="27482" y="116484"/>
                  </a:lnTo>
                  <a:lnTo>
                    <a:pt x="27127" y="122389"/>
                  </a:lnTo>
                  <a:lnTo>
                    <a:pt x="29375" y="124929"/>
                  </a:lnTo>
                  <a:lnTo>
                    <a:pt x="35280" y="125298"/>
                  </a:lnTo>
                  <a:lnTo>
                    <a:pt x="37820" y="123050"/>
                  </a:lnTo>
                  <a:lnTo>
                    <a:pt x="37998" y="120091"/>
                  </a:lnTo>
                  <a:lnTo>
                    <a:pt x="38176" y="117132"/>
                  </a:lnTo>
                  <a:close/>
                  <a:moveTo>
                    <a:pt x="41338" y="64960"/>
                  </a:moveTo>
                  <a:lnTo>
                    <a:pt x="39090" y="62420"/>
                  </a:lnTo>
                  <a:lnTo>
                    <a:pt x="33185" y="62064"/>
                  </a:lnTo>
                  <a:lnTo>
                    <a:pt x="30645" y="64312"/>
                  </a:lnTo>
                  <a:lnTo>
                    <a:pt x="30289" y="70218"/>
                  </a:lnTo>
                  <a:lnTo>
                    <a:pt x="32537" y="72758"/>
                  </a:lnTo>
                  <a:lnTo>
                    <a:pt x="38442" y="73126"/>
                  </a:lnTo>
                  <a:lnTo>
                    <a:pt x="40982" y="70878"/>
                  </a:lnTo>
                  <a:lnTo>
                    <a:pt x="41160" y="67919"/>
                  </a:lnTo>
                  <a:lnTo>
                    <a:pt x="41338" y="64960"/>
                  </a:lnTo>
                  <a:close/>
                  <a:moveTo>
                    <a:pt x="56667" y="11912"/>
                  </a:moveTo>
                  <a:lnTo>
                    <a:pt x="54419" y="9372"/>
                  </a:lnTo>
                  <a:lnTo>
                    <a:pt x="48514" y="9017"/>
                  </a:lnTo>
                  <a:lnTo>
                    <a:pt x="45974" y="11264"/>
                  </a:lnTo>
                  <a:lnTo>
                    <a:pt x="45618" y="17170"/>
                  </a:lnTo>
                  <a:lnTo>
                    <a:pt x="47866" y="19710"/>
                  </a:lnTo>
                  <a:lnTo>
                    <a:pt x="53771" y="20078"/>
                  </a:lnTo>
                  <a:lnTo>
                    <a:pt x="56311" y="17830"/>
                  </a:lnTo>
                  <a:lnTo>
                    <a:pt x="56489" y="14871"/>
                  </a:lnTo>
                  <a:lnTo>
                    <a:pt x="56667" y="11912"/>
                  </a:lnTo>
                  <a:close/>
                  <a:moveTo>
                    <a:pt x="60223" y="41821"/>
                  </a:moveTo>
                  <a:lnTo>
                    <a:pt x="57975" y="39281"/>
                  </a:lnTo>
                  <a:lnTo>
                    <a:pt x="52070" y="38925"/>
                  </a:lnTo>
                  <a:lnTo>
                    <a:pt x="49530" y="41173"/>
                  </a:lnTo>
                  <a:lnTo>
                    <a:pt x="49174" y="47078"/>
                  </a:lnTo>
                  <a:lnTo>
                    <a:pt x="51422" y="49618"/>
                  </a:lnTo>
                  <a:lnTo>
                    <a:pt x="57327" y="49987"/>
                  </a:lnTo>
                  <a:lnTo>
                    <a:pt x="59867" y="47739"/>
                  </a:lnTo>
                  <a:lnTo>
                    <a:pt x="60045" y="44780"/>
                  </a:lnTo>
                  <a:lnTo>
                    <a:pt x="60223" y="41821"/>
                  </a:lnTo>
                  <a:close/>
                  <a:moveTo>
                    <a:pt x="63296" y="79476"/>
                  </a:moveTo>
                  <a:lnTo>
                    <a:pt x="61048" y="76936"/>
                  </a:lnTo>
                  <a:lnTo>
                    <a:pt x="55143" y="76581"/>
                  </a:lnTo>
                  <a:lnTo>
                    <a:pt x="52603" y="78828"/>
                  </a:lnTo>
                  <a:lnTo>
                    <a:pt x="52247" y="84734"/>
                  </a:lnTo>
                  <a:lnTo>
                    <a:pt x="54495" y="87274"/>
                  </a:lnTo>
                  <a:lnTo>
                    <a:pt x="60401" y="87642"/>
                  </a:lnTo>
                  <a:lnTo>
                    <a:pt x="62941" y="85394"/>
                  </a:lnTo>
                  <a:lnTo>
                    <a:pt x="63119" y="82435"/>
                  </a:lnTo>
                  <a:lnTo>
                    <a:pt x="63296" y="79476"/>
                  </a:lnTo>
                  <a:close/>
                  <a:moveTo>
                    <a:pt x="70688" y="24853"/>
                  </a:moveTo>
                  <a:lnTo>
                    <a:pt x="70104" y="21958"/>
                  </a:lnTo>
                  <a:lnTo>
                    <a:pt x="69519" y="19062"/>
                  </a:lnTo>
                  <a:lnTo>
                    <a:pt x="66687" y="17183"/>
                  </a:lnTo>
                  <a:lnTo>
                    <a:pt x="60883" y="18364"/>
                  </a:lnTo>
                  <a:lnTo>
                    <a:pt x="59016" y="21196"/>
                  </a:lnTo>
                  <a:lnTo>
                    <a:pt x="60198" y="26987"/>
                  </a:lnTo>
                  <a:lnTo>
                    <a:pt x="63017" y="28867"/>
                  </a:lnTo>
                  <a:lnTo>
                    <a:pt x="68821" y="27686"/>
                  </a:lnTo>
                  <a:lnTo>
                    <a:pt x="70688" y="24853"/>
                  </a:lnTo>
                  <a:close/>
                  <a:moveTo>
                    <a:pt x="81127" y="28219"/>
                  </a:moveTo>
                  <a:lnTo>
                    <a:pt x="78879" y="25679"/>
                  </a:lnTo>
                  <a:lnTo>
                    <a:pt x="72974" y="25323"/>
                  </a:lnTo>
                  <a:lnTo>
                    <a:pt x="70434" y="27571"/>
                  </a:lnTo>
                  <a:lnTo>
                    <a:pt x="70078" y="33477"/>
                  </a:lnTo>
                  <a:lnTo>
                    <a:pt x="72326" y="36017"/>
                  </a:lnTo>
                  <a:lnTo>
                    <a:pt x="78232" y="36385"/>
                  </a:lnTo>
                  <a:lnTo>
                    <a:pt x="80772" y="34137"/>
                  </a:lnTo>
                  <a:lnTo>
                    <a:pt x="80949" y="31178"/>
                  </a:lnTo>
                  <a:lnTo>
                    <a:pt x="81127" y="28219"/>
                  </a:lnTo>
                  <a:close/>
                  <a:moveTo>
                    <a:pt x="81330" y="47815"/>
                  </a:moveTo>
                  <a:lnTo>
                    <a:pt x="79082" y="45288"/>
                  </a:lnTo>
                  <a:lnTo>
                    <a:pt x="73177" y="44919"/>
                  </a:lnTo>
                  <a:lnTo>
                    <a:pt x="70637" y="47167"/>
                  </a:lnTo>
                  <a:lnTo>
                    <a:pt x="70434" y="50546"/>
                  </a:lnTo>
                  <a:lnTo>
                    <a:pt x="70027" y="48526"/>
                  </a:lnTo>
                  <a:lnTo>
                    <a:pt x="67195" y="46647"/>
                  </a:lnTo>
                  <a:lnTo>
                    <a:pt x="61391" y="47828"/>
                  </a:lnTo>
                  <a:lnTo>
                    <a:pt x="59524" y="50660"/>
                  </a:lnTo>
                  <a:lnTo>
                    <a:pt x="60706" y="56451"/>
                  </a:lnTo>
                  <a:lnTo>
                    <a:pt x="63525" y="58331"/>
                  </a:lnTo>
                  <a:lnTo>
                    <a:pt x="69329" y="57150"/>
                  </a:lnTo>
                  <a:lnTo>
                    <a:pt x="71196" y="54317"/>
                  </a:lnTo>
                  <a:lnTo>
                    <a:pt x="71132" y="54051"/>
                  </a:lnTo>
                  <a:lnTo>
                    <a:pt x="72529" y="55613"/>
                  </a:lnTo>
                  <a:lnTo>
                    <a:pt x="78435" y="55981"/>
                  </a:lnTo>
                  <a:lnTo>
                    <a:pt x="80975" y="53733"/>
                  </a:lnTo>
                  <a:lnTo>
                    <a:pt x="81153" y="50774"/>
                  </a:lnTo>
                  <a:lnTo>
                    <a:pt x="81330" y="47815"/>
                  </a:lnTo>
                  <a:close/>
                  <a:moveTo>
                    <a:pt x="86969" y="105092"/>
                  </a:moveTo>
                  <a:lnTo>
                    <a:pt x="86385" y="102196"/>
                  </a:lnTo>
                  <a:lnTo>
                    <a:pt x="85801" y="99301"/>
                  </a:lnTo>
                  <a:lnTo>
                    <a:pt x="82969" y="97421"/>
                  </a:lnTo>
                  <a:lnTo>
                    <a:pt x="82092" y="97599"/>
                  </a:lnTo>
                  <a:lnTo>
                    <a:pt x="82384" y="96393"/>
                  </a:lnTo>
                  <a:lnTo>
                    <a:pt x="79286" y="91363"/>
                  </a:lnTo>
                  <a:lnTo>
                    <a:pt x="75984" y="90576"/>
                  </a:lnTo>
                  <a:lnTo>
                    <a:pt x="70942" y="93687"/>
                  </a:lnTo>
                  <a:lnTo>
                    <a:pt x="70167" y="96989"/>
                  </a:lnTo>
                  <a:lnTo>
                    <a:pt x="71716" y="99504"/>
                  </a:lnTo>
                  <a:lnTo>
                    <a:pt x="73266" y="102019"/>
                  </a:lnTo>
                  <a:lnTo>
                    <a:pt x="75514" y="102565"/>
                  </a:lnTo>
                  <a:lnTo>
                    <a:pt x="76466" y="107226"/>
                  </a:lnTo>
                  <a:lnTo>
                    <a:pt x="79298" y="109105"/>
                  </a:lnTo>
                  <a:lnTo>
                    <a:pt x="85102" y="107924"/>
                  </a:lnTo>
                  <a:lnTo>
                    <a:pt x="86969" y="105092"/>
                  </a:lnTo>
                  <a:close/>
                  <a:moveTo>
                    <a:pt x="87388" y="6324"/>
                  </a:moveTo>
                  <a:lnTo>
                    <a:pt x="86220" y="533"/>
                  </a:lnTo>
                  <a:lnTo>
                    <a:pt x="85407" y="0"/>
                  </a:lnTo>
                  <a:lnTo>
                    <a:pt x="83197" y="152"/>
                  </a:lnTo>
                  <a:lnTo>
                    <a:pt x="76911" y="850"/>
                  </a:lnTo>
                  <a:lnTo>
                    <a:pt x="75717" y="2667"/>
                  </a:lnTo>
                  <a:lnTo>
                    <a:pt x="76898" y="8458"/>
                  </a:lnTo>
                  <a:lnTo>
                    <a:pt x="79717" y="10337"/>
                  </a:lnTo>
                  <a:lnTo>
                    <a:pt x="85521" y="9156"/>
                  </a:lnTo>
                  <a:lnTo>
                    <a:pt x="87388" y="6324"/>
                  </a:lnTo>
                  <a:close/>
                  <a:moveTo>
                    <a:pt x="89789" y="85204"/>
                  </a:moveTo>
                  <a:lnTo>
                    <a:pt x="87541" y="82664"/>
                  </a:lnTo>
                  <a:lnTo>
                    <a:pt x="81635" y="82308"/>
                  </a:lnTo>
                  <a:lnTo>
                    <a:pt x="79095" y="84556"/>
                  </a:lnTo>
                  <a:lnTo>
                    <a:pt x="78740" y="90462"/>
                  </a:lnTo>
                  <a:lnTo>
                    <a:pt x="80987" y="93002"/>
                  </a:lnTo>
                  <a:lnTo>
                    <a:pt x="86893" y="93370"/>
                  </a:lnTo>
                  <a:lnTo>
                    <a:pt x="89433" y="91122"/>
                  </a:lnTo>
                  <a:lnTo>
                    <a:pt x="89611" y="88163"/>
                  </a:lnTo>
                  <a:lnTo>
                    <a:pt x="89789" y="85204"/>
                  </a:lnTo>
                  <a:close/>
                  <a:moveTo>
                    <a:pt x="102539" y="33489"/>
                  </a:moveTo>
                  <a:lnTo>
                    <a:pt x="101955" y="30594"/>
                  </a:lnTo>
                  <a:lnTo>
                    <a:pt x="101371" y="27698"/>
                  </a:lnTo>
                  <a:lnTo>
                    <a:pt x="98539" y="25819"/>
                  </a:lnTo>
                  <a:lnTo>
                    <a:pt x="92735" y="27000"/>
                  </a:lnTo>
                  <a:lnTo>
                    <a:pt x="90868" y="29832"/>
                  </a:lnTo>
                  <a:lnTo>
                    <a:pt x="92049" y="35623"/>
                  </a:lnTo>
                  <a:lnTo>
                    <a:pt x="94869" y="37503"/>
                  </a:lnTo>
                  <a:lnTo>
                    <a:pt x="100672" y="36322"/>
                  </a:lnTo>
                  <a:lnTo>
                    <a:pt x="102539" y="33489"/>
                  </a:lnTo>
                  <a:close/>
                  <a:moveTo>
                    <a:pt x="104063" y="4051"/>
                  </a:moveTo>
                  <a:lnTo>
                    <a:pt x="101815" y="1511"/>
                  </a:lnTo>
                  <a:lnTo>
                    <a:pt x="95910" y="1155"/>
                  </a:lnTo>
                  <a:lnTo>
                    <a:pt x="93370" y="3403"/>
                  </a:lnTo>
                  <a:lnTo>
                    <a:pt x="93014" y="9309"/>
                  </a:lnTo>
                  <a:lnTo>
                    <a:pt x="95262" y="11849"/>
                  </a:lnTo>
                  <a:lnTo>
                    <a:pt x="101168" y="12217"/>
                  </a:lnTo>
                  <a:lnTo>
                    <a:pt x="103708" y="9969"/>
                  </a:lnTo>
                  <a:lnTo>
                    <a:pt x="103886" y="7010"/>
                  </a:lnTo>
                  <a:lnTo>
                    <a:pt x="104063" y="4051"/>
                  </a:lnTo>
                  <a:close/>
                  <a:moveTo>
                    <a:pt x="115811" y="32766"/>
                  </a:moveTo>
                  <a:lnTo>
                    <a:pt x="113563" y="30226"/>
                  </a:lnTo>
                  <a:lnTo>
                    <a:pt x="107657" y="29870"/>
                  </a:lnTo>
                  <a:lnTo>
                    <a:pt x="105117" y="32118"/>
                  </a:lnTo>
                  <a:lnTo>
                    <a:pt x="104762" y="38023"/>
                  </a:lnTo>
                  <a:lnTo>
                    <a:pt x="107010" y="40563"/>
                  </a:lnTo>
                  <a:lnTo>
                    <a:pt x="112915" y="40932"/>
                  </a:lnTo>
                  <a:lnTo>
                    <a:pt x="115455" y="38684"/>
                  </a:lnTo>
                  <a:lnTo>
                    <a:pt x="115633" y="35725"/>
                  </a:lnTo>
                  <a:lnTo>
                    <a:pt x="115811" y="32766"/>
                  </a:lnTo>
                  <a:close/>
                  <a:moveTo>
                    <a:pt x="116941" y="152387"/>
                  </a:moveTo>
                  <a:lnTo>
                    <a:pt x="113842" y="147358"/>
                  </a:lnTo>
                  <a:lnTo>
                    <a:pt x="110540" y="146570"/>
                  </a:lnTo>
                  <a:lnTo>
                    <a:pt x="105498" y="149682"/>
                  </a:lnTo>
                  <a:lnTo>
                    <a:pt x="104724" y="152984"/>
                  </a:lnTo>
                  <a:lnTo>
                    <a:pt x="106273" y="155498"/>
                  </a:lnTo>
                  <a:lnTo>
                    <a:pt x="107823" y="158013"/>
                  </a:lnTo>
                  <a:lnTo>
                    <a:pt x="111125" y="158800"/>
                  </a:lnTo>
                  <a:lnTo>
                    <a:pt x="116166" y="155689"/>
                  </a:lnTo>
                  <a:lnTo>
                    <a:pt x="116941" y="152387"/>
                  </a:lnTo>
                  <a:close/>
                  <a:moveTo>
                    <a:pt x="118097" y="2438"/>
                  </a:moveTo>
                  <a:lnTo>
                    <a:pt x="117944" y="1676"/>
                  </a:lnTo>
                  <a:lnTo>
                    <a:pt x="106768" y="495"/>
                  </a:lnTo>
                  <a:lnTo>
                    <a:pt x="107607" y="4572"/>
                  </a:lnTo>
                  <a:lnTo>
                    <a:pt x="110426" y="6451"/>
                  </a:lnTo>
                  <a:lnTo>
                    <a:pt x="116230" y="5270"/>
                  </a:lnTo>
                  <a:lnTo>
                    <a:pt x="118097" y="2438"/>
                  </a:lnTo>
                  <a:close/>
                  <a:moveTo>
                    <a:pt x="126009" y="61455"/>
                  </a:moveTo>
                  <a:lnTo>
                    <a:pt x="125425" y="58559"/>
                  </a:lnTo>
                  <a:lnTo>
                    <a:pt x="124841" y="55664"/>
                  </a:lnTo>
                  <a:lnTo>
                    <a:pt x="122008" y="53784"/>
                  </a:lnTo>
                  <a:lnTo>
                    <a:pt x="116205" y="54965"/>
                  </a:lnTo>
                  <a:lnTo>
                    <a:pt x="114338" y="57797"/>
                  </a:lnTo>
                  <a:lnTo>
                    <a:pt x="114782" y="59994"/>
                  </a:lnTo>
                  <a:lnTo>
                    <a:pt x="111213" y="59778"/>
                  </a:lnTo>
                  <a:lnTo>
                    <a:pt x="108673" y="62026"/>
                  </a:lnTo>
                  <a:lnTo>
                    <a:pt x="108318" y="67932"/>
                  </a:lnTo>
                  <a:lnTo>
                    <a:pt x="110566" y="70472"/>
                  </a:lnTo>
                  <a:lnTo>
                    <a:pt x="113741" y="70675"/>
                  </a:lnTo>
                  <a:lnTo>
                    <a:pt x="113322" y="72504"/>
                  </a:lnTo>
                  <a:lnTo>
                    <a:pt x="114871" y="75018"/>
                  </a:lnTo>
                  <a:lnTo>
                    <a:pt x="116420" y="77533"/>
                  </a:lnTo>
                  <a:lnTo>
                    <a:pt x="119722" y="78320"/>
                  </a:lnTo>
                  <a:lnTo>
                    <a:pt x="124764" y="75209"/>
                  </a:lnTo>
                  <a:lnTo>
                    <a:pt x="125539" y="71907"/>
                  </a:lnTo>
                  <a:lnTo>
                    <a:pt x="122440" y="66878"/>
                  </a:lnTo>
                  <a:lnTo>
                    <a:pt x="119151" y="66103"/>
                  </a:lnTo>
                  <a:lnTo>
                    <a:pt x="119189" y="65633"/>
                  </a:lnTo>
                  <a:lnTo>
                    <a:pt x="119202" y="65303"/>
                  </a:lnTo>
                  <a:lnTo>
                    <a:pt x="124142" y="64287"/>
                  </a:lnTo>
                  <a:lnTo>
                    <a:pt x="126009" y="61455"/>
                  </a:lnTo>
                  <a:close/>
                  <a:moveTo>
                    <a:pt x="128143" y="116941"/>
                  </a:moveTo>
                  <a:lnTo>
                    <a:pt x="125666" y="112928"/>
                  </a:lnTo>
                  <a:lnTo>
                    <a:pt x="125742" y="111709"/>
                  </a:lnTo>
                  <a:lnTo>
                    <a:pt x="123494" y="109181"/>
                  </a:lnTo>
                  <a:lnTo>
                    <a:pt x="117589" y="108813"/>
                  </a:lnTo>
                  <a:lnTo>
                    <a:pt x="115049" y="111061"/>
                  </a:lnTo>
                  <a:lnTo>
                    <a:pt x="114693" y="116967"/>
                  </a:lnTo>
                  <a:lnTo>
                    <a:pt x="116941" y="119507"/>
                  </a:lnTo>
                  <a:lnTo>
                    <a:pt x="117144" y="119532"/>
                  </a:lnTo>
                  <a:lnTo>
                    <a:pt x="117475" y="120053"/>
                  </a:lnTo>
                  <a:lnTo>
                    <a:pt x="119024" y="122567"/>
                  </a:lnTo>
                  <a:lnTo>
                    <a:pt x="122326" y="123355"/>
                  </a:lnTo>
                  <a:lnTo>
                    <a:pt x="127368" y="120243"/>
                  </a:lnTo>
                  <a:lnTo>
                    <a:pt x="128143" y="116941"/>
                  </a:lnTo>
                  <a:close/>
                  <a:moveTo>
                    <a:pt x="133261" y="4470"/>
                  </a:moveTo>
                  <a:lnTo>
                    <a:pt x="128028" y="2743"/>
                  </a:lnTo>
                  <a:lnTo>
                    <a:pt x="125107" y="2425"/>
                  </a:lnTo>
                  <a:lnTo>
                    <a:pt x="127000" y="5499"/>
                  </a:lnTo>
                  <a:lnTo>
                    <a:pt x="130302" y="6286"/>
                  </a:lnTo>
                  <a:lnTo>
                    <a:pt x="133261" y="4470"/>
                  </a:lnTo>
                  <a:close/>
                  <a:moveTo>
                    <a:pt x="137198" y="11430"/>
                  </a:moveTo>
                  <a:lnTo>
                    <a:pt x="134950" y="8902"/>
                  </a:lnTo>
                  <a:lnTo>
                    <a:pt x="129044" y="8534"/>
                  </a:lnTo>
                  <a:lnTo>
                    <a:pt x="126504" y="10782"/>
                  </a:lnTo>
                  <a:lnTo>
                    <a:pt x="126149" y="16687"/>
                  </a:lnTo>
                  <a:lnTo>
                    <a:pt x="128397" y="19227"/>
                  </a:lnTo>
                  <a:lnTo>
                    <a:pt x="134302" y="19596"/>
                  </a:lnTo>
                  <a:lnTo>
                    <a:pt x="136842" y="17348"/>
                  </a:lnTo>
                  <a:lnTo>
                    <a:pt x="137020" y="14389"/>
                  </a:lnTo>
                  <a:lnTo>
                    <a:pt x="137198" y="11430"/>
                  </a:lnTo>
                  <a:close/>
                  <a:moveTo>
                    <a:pt x="143827" y="78994"/>
                  </a:moveTo>
                  <a:lnTo>
                    <a:pt x="141579" y="76466"/>
                  </a:lnTo>
                  <a:lnTo>
                    <a:pt x="135674" y="76098"/>
                  </a:lnTo>
                  <a:lnTo>
                    <a:pt x="133134" y="78346"/>
                  </a:lnTo>
                  <a:lnTo>
                    <a:pt x="132918" y="81813"/>
                  </a:lnTo>
                  <a:lnTo>
                    <a:pt x="127355" y="82943"/>
                  </a:lnTo>
                  <a:lnTo>
                    <a:pt x="125488" y="85763"/>
                  </a:lnTo>
                  <a:lnTo>
                    <a:pt x="126657" y="91567"/>
                  </a:lnTo>
                  <a:lnTo>
                    <a:pt x="129489" y="93446"/>
                  </a:lnTo>
                  <a:lnTo>
                    <a:pt x="135293" y="92265"/>
                  </a:lnTo>
                  <a:lnTo>
                    <a:pt x="137160" y="89433"/>
                  </a:lnTo>
                  <a:lnTo>
                    <a:pt x="136639" y="86893"/>
                  </a:lnTo>
                  <a:lnTo>
                    <a:pt x="140931" y="87160"/>
                  </a:lnTo>
                  <a:lnTo>
                    <a:pt x="143471" y="84912"/>
                  </a:lnTo>
                  <a:lnTo>
                    <a:pt x="143649" y="81953"/>
                  </a:lnTo>
                  <a:lnTo>
                    <a:pt x="143827" y="78994"/>
                  </a:lnTo>
                  <a:close/>
                  <a:moveTo>
                    <a:pt x="146100" y="41630"/>
                  </a:moveTo>
                  <a:lnTo>
                    <a:pt x="143852" y="39103"/>
                  </a:lnTo>
                  <a:lnTo>
                    <a:pt x="139738" y="38849"/>
                  </a:lnTo>
                  <a:lnTo>
                    <a:pt x="140169" y="37045"/>
                  </a:lnTo>
                  <a:lnTo>
                    <a:pt x="137071" y="32016"/>
                  </a:lnTo>
                  <a:lnTo>
                    <a:pt x="134924" y="31508"/>
                  </a:lnTo>
                  <a:lnTo>
                    <a:pt x="134747" y="30594"/>
                  </a:lnTo>
                  <a:lnTo>
                    <a:pt x="131914" y="28714"/>
                  </a:lnTo>
                  <a:lnTo>
                    <a:pt x="126111" y="29895"/>
                  </a:lnTo>
                  <a:lnTo>
                    <a:pt x="124244" y="32727"/>
                  </a:lnTo>
                  <a:lnTo>
                    <a:pt x="125425" y="38519"/>
                  </a:lnTo>
                  <a:lnTo>
                    <a:pt x="128244" y="40398"/>
                  </a:lnTo>
                  <a:lnTo>
                    <a:pt x="129489" y="40144"/>
                  </a:lnTo>
                  <a:lnTo>
                    <a:pt x="131051" y="42672"/>
                  </a:lnTo>
                  <a:lnTo>
                    <a:pt x="134353" y="43459"/>
                  </a:lnTo>
                  <a:lnTo>
                    <a:pt x="135293" y="42887"/>
                  </a:lnTo>
                  <a:lnTo>
                    <a:pt x="135051" y="46888"/>
                  </a:lnTo>
                  <a:lnTo>
                    <a:pt x="137299" y="49428"/>
                  </a:lnTo>
                  <a:lnTo>
                    <a:pt x="143205" y="49796"/>
                  </a:lnTo>
                  <a:lnTo>
                    <a:pt x="145745" y="47548"/>
                  </a:lnTo>
                  <a:lnTo>
                    <a:pt x="145923" y="44589"/>
                  </a:lnTo>
                  <a:lnTo>
                    <a:pt x="146100" y="41630"/>
                  </a:lnTo>
                  <a:close/>
                  <a:moveTo>
                    <a:pt x="146481" y="200266"/>
                  </a:moveTo>
                  <a:lnTo>
                    <a:pt x="143383" y="195237"/>
                  </a:lnTo>
                  <a:lnTo>
                    <a:pt x="140081" y="194449"/>
                  </a:lnTo>
                  <a:lnTo>
                    <a:pt x="135039" y="197561"/>
                  </a:lnTo>
                  <a:lnTo>
                    <a:pt x="134264" y="200863"/>
                  </a:lnTo>
                  <a:lnTo>
                    <a:pt x="135813" y="203377"/>
                  </a:lnTo>
                  <a:lnTo>
                    <a:pt x="137363" y="205892"/>
                  </a:lnTo>
                  <a:lnTo>
                    <a:pt x="140665" y="206679"/>
                  </a:lnTo>
                  <a:lnTo>
                    <a:pt x="145707" y="203568"/>
                  </a:lnTo>
                  <a:lnTo>
                    <a:pt x="146481" y="200266"/>
                  </a:lnTo>
                  <a:close/>
                  <a:moveTo>
                    <a:pt x="152196" y="10756"/>
                  </a:moveTo>
                  <a:lnTo>
                    <a:pt x="149085" y="9728"/>
                  </a:lnTo>
                  <a:lnTo>
                    <a:pt x="151003" y="11010"/>
                  </a:lnTo>
                  <a:lnTo>
                    <a:pt x="152196" y="10756"/>
                  </a:lnTo>
                  <a:close/>
                  <a:moveTo>
                    <a:pt x="156603" y="142646"/>
                  </a:moveTo>
                  <a:lnTo>
                    <a:pt x="153504" y="137617"/>
                  </a:lnTo>
                  <a:lnTo>
                    <a:pt x="150202" y="136829"/>
                  </a:lnTo>
                  <a:lnTo>
                    <a:pt x="145161" y="139941"/>
                  </a:lnTo>
                  <a:lnTo>
                    <a:pt x="144386" y="143243"/>
                  </a:lnTo>
                  <a:lnTo>
                    <a:pt x="145935" y="145757"/>
                  </a:lnTo>
                  <a:lnTo>
                    <a:pt x="147485" y="148272"/>
                  </a:lnTo>
                  <a:lnTo>
                    <a:pt x="150787" y="149059"/>
                  </a:lnTo>
                  <a:lnTo>
                    <a:pt x="155829" y="145948"/>
                  </a:lnTo>
                  <a:lnTo>
                    <a:pt x="156603" y="142646"/>
                  </a:lnTo>
                  <a:close/>
                  <a:moveTo>
                    <a:pt x="159829" y="68897"/>
                  </a:moveTo>
                  <a:lnTo>
                    <a:pt x="156730" y="63868"/>
                  </a:lnTo>
                  <a:lnTo>
                    <a:pt x="156489" y="63817"/>
                  </a:lnTo>
                  <a:lnTo>
                    <a:pt x="157556" y="62204"/>
                  </a:lnTo>
                  <a:lnTo>
                    <a:pt x="156972" y="59309"/>
                  </a:lnTo>
                  <a:lnTo>
                    <a:pt x="156387" y="56413"/>
                  </a:lnTo>
                  <a:lnTo>
                    <a:pt x="153555" y="54533"/>
                  </a:lnTo>
                  <a:lnTo>
                    <a:pt x="147751" y="55714"/>
                  </a:lnTo>
                  <a:lnTo>
                    <a:pt x="145884" y="58547"/>
                  </a:lnTo>
                  <a:lnTo>
                    <a:pt x="147053" y="64338"/>
                  </a:lnTo>
                  <a:lnTo>
                    <a:pt x="149136" y="65735"/>
                  </a:lnTo>
                  <a:lnTo>
                    <a:pt x="148386" y="66192"/>
                  </a:lnTo>
                  <a:lnTo>
                    <a:pt x="147612" y="69494"/>
                  </a:lnTo>
                  <a:lnTo>
                    <a:pt x="149161" y="72009"/>
                  </a:lnTo>
                  <a:lnTo>
                    <a:pt x="150710" y="74523"/>
                  </a:lnTo>
                  <a:lnTo>
                    <a:pt x="154012" y="75311"/>
                  </a:lnTo>
                  <a:lnTo>
                    <a:pt x="159054" y="72199"/>
                  </a:lnTo>
                  <a:lnTo>
                    <a:pt x="159829" y="68897"/>
                  </a:lnTo>
                  <a:close/>
                  <a:moveTo>
                    <a:pt x="167944" y="113423"/>
                  </a:moveTo>
                  <a:lnTo>
                    <a:pt x="167360" y="110528"/>
                  </a:lnTo>
                  <a:lnTo>
                    <a:pt x="166776" y="107632"/>
                  </a:lnTo>
                  <a:lnTo>
                    <a:pt x="163944" y="105752"/>
                  </a:lnTo>
                  <a:lnTo>
                    <a:pt x="158140" y="106934"/>
                  </a:lnTo>
                  <a:lnTo>
                    <a:pt x="156273" y="109766"/>
                  </a:lnTo>
                  <a:lnTo>
                    <a:pt x="157454" y="115557"/>
                  </a:lnTo>
                  <a:lnTo>
                    <a:pt x="160274" y="117436"/>
                  </a:lnTo>
                  <a:lnTo>
                    <a:pt x="166077" y="116255"/>
                  </a:lnTo>
                  <a:lnTo>
                    <a:pt x="167944" y="113423"/>
                  </a:lnTo>
                  <a:close/>
                  <a:moveTo>
                    <a:pt x="169824" y="34975"/>
                  </a:moveTo>
                  <a:lnTo>
                    <a:pt x="169240" y="32080"/>
                  </a:lnTo>
                  <a:lnTo>
                    <a:pt x="168656" y="29184"/>
                  </a:lnTo>
                  <a:lnTo>
                    <a:pt x="165823" y="27305"/>
                  </a:lnTo>
                  <a:lnTo>
                    <a:pt x="160020" y="28486"/>
                  </a:lnTo>
                  <a:lnTo>
                    <a:pt x="158153" y="31318"/>
                  </a:lnTo>
                  <a:lnTo>
                    <a:pt x="158546" y="33337"/>
                  </a:lnTo>
                  <a:lnTo>
                    <a:pt x="158127" y="33591"/>
                  </a:lnTo>
                  <a:lnTo>
                    <a:pt x="157353" y="36893"/>
                  </a:lnTo>
                  <a:lnTo>
                    <a:pt x="158902" y="39408"/>
                  </a:lnTo>
                  <a:lnTo>
                    <a:pt x="160451" y="41922"/>
                  </a:lnTo>
                  <a:lnTo>
                    <a:pt x="163753" y="42710"/>
                  </a:lnTo>
                  <a:lnTo>
                    <a:pt x="168795" y="39598"/>
                  </a:lnTo>
                  <a:lnTo>
                    <a:pt x="169570" y="36296"/>
                  </a:lnTo>
                  <a:lnTo>
                    <a:pt x="169265" y="35814"/>
                  </a:lnTo>
                  <a:lnTo>
                    <a:pt x="169824" y="34975"/>
                  </a:lnTo>
                  <a:close/>
                  <a:moveTo>
                    <a:pt x="179565" y="179857"/>
                  </a:moveTo>
                  <a:lnTo>
                    <a:pt x="176466" y="174828"/>
                  </a:lnTo>
                  <a:lnTo>
                    <a:pt x="173164" y="174040"/>
                  </a:lnTo>
                  <a:lnTo>
                    <a:pt x="168122" y="177152"/>
                  </a:lnTo>
                  <a:lnTo>
                    <a:pt x="167347" y="180454"/>
                  </a:lnTo>
                  <a:lnTo>
                    <a:pt x="168897" y="182968"/>
                  </a:lnTo>
                  <a:lnTo>
                    <a:pt x="170446" y="185483"/>
                  </a:lnTo>
                  <a:lnTo>
                    <a:pt x="173748" y="186270"/>
                  </a:lnTo>
                  <a:lnTo>
                    <a:pt x="178790" y="183159"/>
                  </a:lnTo>
                  <a:lnTo>
                    <a:pt x="179565" y="179857"/>
                  </a:lnTo>
                  <a:close/>
                  <a:moveTo>
                    <a:pt x="189687" y="58699"/>
                  </a:moveTo>
                  <a:lnTo>
                    <a:pt x="186588" y="53670"/>
                  </a:lnTo>
                  <a:lnTo>
                    <a:pt x="183286" y="52882"/>
                  </a:lnTo>
                  <a:lnTo>
                    <a:pt x="178244" y="55994"/>
                  </a:lnTo>
                  <a:lnTo>
                    <a:pt x="177469" y="59296"/>
                  </a:lnTo>
                  <a:lnTo>
                    <a:pt x="179019" y="61810"/>
                  </a:lnTo>
                  <a:lnTo>
                    <a:pt x="180492" y="64211"/>
                  </a:lnTo>
                  <a:lnTo>
                    <a:pt x="178511" y="62890"/>
                  </a:lnTo>
                  <a:lnTo>
                    <a:pt x="175590" y="63487"/>
                  </a:lnTo>
                  <a:lnTo>
                    <a:pt x="175691" y="61874"/>
                  </a:lnTo>
                  <a:lnTo>
                    <a:pt x="175869" y="58915"/>
                  </a:lnTo>
                  <a:lnTo>
                    <a:pt x="173621" y="56388"/>
                  </a:lnTo>
                  <a:lnTo>
                    <a:pt x="167716" y="56019"/>
                  </a:lnTo>
                  <a:lnTo>
                    <a:pt x="165176" y="58267"/>
                  </a:lnTo>
                  <a:lnTo>
                    <a:pt x="164820" y="64173"/>
                  </a:lnTo>
                  <a:lnTo>
                    <a:pt x="167068" y="66713"/>
                  </a:lnTo>
                  <a:lnTo>
                    <a:pt x="170840" y="66954"/>
                  </a:lnTo>
                  <a:lnTo>
                    <a:pt x="172008" y="72694"/>
                  </a:lnTo>
                  <a:lnTo>
                    <a:pt x="174840" y="74574"/>
                  </a:lnTo>
                  <a:lnTo>
                    <a:pt x="180644" y="73393"/>
                  </a:lnTo>
                  <a:lnTo>
                    <a:pt x="182511" y="70561"/>
                  </a:lnTo>
                  <a:lnTo>
                    <a:pt x="181927" y="67665"/>
                  </a:lnTo>
                  <a:lnTo>
                    <a:pt x="181343" y="64770"/>
                  </a:lnTo>
                  <a:lnTo>
                    <a:pt x="180721" y="64376"/>
                  </a:lnTo>
                  <a:lnTo>
                    <a:pt x="183870" y="65112"/>
                  </a:lnTo>
                  <a:lnTo>
                    <a:pt x="188912" y="62001"/>
                  </a:lnTo>
                  <a:lnTo>
                    <a:pt x="189687" y="58699"/>
                  </a:lnTo>
                  <a:close/>
                  <a:moveTo>
                    <a:pt x="191770" y="35318"/>
                  </a:moveTo>
                  <a:lnTo>
                    <a:pt x="191668" y="34874"/>
                  </a:lnTo>
                  <a:lnTo>
                    <a:pt x="183997" y="28422"/>
                  </a:lnTo>
                  <a:lnTo>
                    <a:pt x="181965" y="28829"/>
                  </a:lnTo>
                  <a:lnTo>
                    <a:pt x="180098" y="31661"/>
                  </a:lnTo>
                  <a:lnTo>
                    <a:pt x="181279" y="37452"/>
                  </a:lnTo>
                  <a:lnTo>
                    <a:pt x="184099" y="39331"/>
                  </a:lnTo>
                  <a:lnTo>
                    <a:pt x="189903" y="38150"/>
                  </a:lnTo>
                  <a:lnTo>
                    <a:pt x="191770" y="35318"/>
                  </a:lnTo>
                  <a:close/>
                  <a:moveTo>
                    <a:pt x="207238" y="186499"/>
                  </a:moveTo>
                  <a:lnTo>
                    <a:pt x="204139" y="181470"/>
                  </a:lnTo>
                  <a:lnTo>
                    <a:pt x="200837" y="180682"/>
                  </a:lnTo>
                  <a:lnTo>
                    <a:pt x="195795" y="183794"/>
                  </a:lnTo>
                  <a:lnTo>
                    <a:pt x="195021" y="187096"/>
                  </a:lnTo>
                  <a:lnTo>
                    <a:pt x="196570" y="189611"/>
                  </a:lnTo>
                  <a:lnTo>
                    <a:pt x="198120" y="192125"/>
                  </a:lnTo>
                  <a:lnTo>
                    <a:pt x="201422" y="192913"/>
                  </a:lnTo>
                  <a:lnTo>
                    <a:pt x="206463" y="189801"/>
                  </a:lnTo>
                  <a:lnTo>
                    <a:pt x="207238" y="186499"/>
                  </a:lnTo>
                  <a:close/>
                  <a:moveTo>
                    <a:pt x="209588" y="69265"/>
                  </a:moveTo>
                  <a:lnTo>
                    <a:pt x="209003" y="66370"/>
                  </a:lnTo>
                  <a:lnTo>
                    <a:pt x="208419" y="63474"/>
                  </a:lnTo>
                  <a:lnTo>
                    <a:pt x="205587" y="61595"/>
                  </a:lnTo>
                  <a:lnTo>
                    <a:pt x="199783" y="62776"/>
                  </a:lnTo>
                  <a:lnTo>
                    <a:pt x="197916" y="65608"/>
                  </a:lnTo>
                  <a:lnTo>
                    <a:pt x="199097" y="71399"/>
                  </a:lnTo>
                  <a:lnTo>
                    <a:pt x="201917" y="73279"/>
                  </a:lnTo>
                  <a:lnTo>
                    <a:pt x="207721" y="72097"/>
                  </a:lnTo>
                  <a:lnTo>
                    <a:pt x="209588" y="69265"/>
                  </a:lnTo>
                  <a:close/>
                  <a:moveTo>
                    <a:pt x="216509" y="163347"/>
                  </a:moveTo>
                  <a:lnTo>
                    <a:pt x="213410" y="158318"/>
                  </a:lnTo>
                  <a:lnTo>
                    <a:pt x="210108" y="157530"/>
                  </a:lnTo>
                  <a:lnTo>
                    <a:pt x="205066" y="160642"/>
                  </a:lnTo>
                  <a:lnTo>
                    <a:pt x="204292" y="163944"/>
                  </a:lnTo>
                  <a:lnTo>
                    <a:pt x="205841" y="166458"/>
                  </a:lnTo>
                  <a:lnTo>
                    <a:pt x="207391" y="168973"/>
                  </a:lnTo>
                  <a:lnTo>
                    <a:pt x="210693" y="169760"/>
                  </a:lnTo>
                  <a:lnTo>
                    <a:pt x="215734" y="166649"/>
                  </a:lnTo>
                  <a:lnTo>
                    <a:pt x="216509" y="163347"/>
                  </a:lnTo>
                  <a:close/>
                  <a:moveTo>
                    <a:pt x="225005" y="67754"/>
                  </a:moveTo>
                  <a:lnTo>
                    <a:pt x="218909" y="60947"/>
                  </a:lnTo>
                  <a:lnTo>
                    <a:pt x="217093" y="60833"/>
                  </a:lnTo>
                  <a:lnTo>
                    <a:pt x="214553" y="63080"/>
                  </a:lnTo>
                  <a:lnTo>
                    <a:pt x="214198" y="68986"/>
                  </a:lnTo>
                  <a:lnTo>
                    <a:pt x="216446" y="71526"/>
                  </a:lnTo>
                  <a:lnTo>
                    <a:pt x="222351" y="71894"/>
                  </a:lnTo>
                  <a:lnTo>
                    <a:pt x="224891" y="69646"/>
                  </a:lnTo>
                  <a:lnTo>
                    <a:pt x="225005" y="67754"/>
                  </a:lnTo>
                  <a:close/>
                  <a:moveTo>
                    <a:pt x="226885" y="218351"/>
                  </a:moveTo>
                  <a:lnTo>
                    <a:pt x="223786" y="213321"/>
                  </a:lnTo>
                  <a:lnTo>
                    <a:pt x="220484" y="212534"/>
                  </a:lnTo>
                  <a:lnTo>
                    <a:pt x="215442" y="215646"/>
                  </a:lnTo>
                  <a:lnTo>
                    <a:pt x="214668" y="218948"/>
                  </a:lnTo>
                  <a:lnTo>
                    <a:pt x="216217" y="221462"/>
                  </a:lnTo>
                  <a:lnTo>
                    <a:pt x="217766" y="223977"/>
                  </a:lnTo>
                  <a:lnTo>
                    <a:pt x="221068" y="224764"/>
                  </a:lnTo>
                  <a:lnTo>
                    <a:pt x="226110" y="221653"/>
                  </a:lnTo>
                  <a:lnTo>
                    <a:pt x="226885" y="218351"/>
                  </a:lnTo>
                  <a:close/>
                  <a:moveTo>
                    <a:pt x="235115" y="80340"/>
                  </a:moveTo>
                  <a:lnTo>
                    <a:pt x="230530" y="73926"/>
                  </a:lnTo>
                  <a:lnTo>
                    <a:pt x="228790" y="71970"/>
                  </a:lnTo>
                  <a:lnTo>
                    <a:pt x="228104" y="74904"/>
                  </a:lnTo>
                  <a:lnTo>
                    <a:pt x="231203" y="79933"/>
                  </a:lnTo>
                  <a:lnTo>
                    <a:pt x="234505" y="80721"/>
                  </a:lnTo>
                  <a:lnTo>
                    <a:pt x="235115" y="80340"/>
                  </a:lnTo>
                  <a:close/>
                  <a:moveTo>
                    <a:pt x="236626" y="185762"/>
                  </a:moveTo>
                  <a:lnTo>
                    <a:pt x="233527" y="180733"/>
                  </a:lnTo>
                  <a:lnTo>
                    <a:pt x="230225" y="179946"/>
                  </a:lnTo>
                  <a:lnTo>
                    <a:pt x="225183" y="183057"/>
                  </a:lnTo>
                  <a:lnTo>
                    <a:pt x="224409" y="186359"/>
                  </a:lnTo>
                  <a:lnTo>
                    <a:pt x="225958" y="188874"/>
                  </a:lnTo>
                  <a:lnTo>
                    <a:pt x="227507" y="191389"/>
                  </a:lnTo>
                  <a:lnTo>
                    <a:pt x="230809" y="192176"/>
                  </a:lnTo>
                  <a:lnTo>
                    <a:pt x="235851" y="189064"/>
                  </a:lnTo>
                  <a:lnTo>
                    <a:pt x="236626" y="185762"/>
                  </a:lnTo>
                  <a:close/>
                  <a:moveTo>
                    <a:pt x="247840" y="150304"/>
                  </a:moveTo>
                  <a:lnTo>
                    <a:pt x="244741" y="145275"/>
                  </a:lnTo>
                  <a:lnTo>
                    <a:pt x="241439" y="144487"/>
                  </a:lnTo>
                  <a:lnTo>
                    <a:pt x="236397" y="147599"/>
                  </a:lnTo>
                  <a:lnTo>
                    <a:pt x="235623" y="150901"/>
                  </a:lnTo>
                  <a:lnTo>
                    <a:pt x="237172" y="153416"/>
                  </a:lnTo>
                  <a:lnTo>
                    <a:pt x="238721" y="155930"/>
                  </a:lnTo>
                  <a:lnTo>
                    <a:pt x="242023" y="156718"/>
                  </a:lnTo>
                  <a:lnTo>
                    <a:pt x="247065" y="153606"/>
                  </a:lnTo>
                  <a:lnTo>
                    <a:pt x="247840" y="150304"/>
                  </a:lnTo>
                  <a:close/>
                  <a:moveTo>
                    <a:pt x="262013" y="120688"/>
                  </a:moveTo>
                  <a:lnTo>
                    <a:pt x="256527" y="111480"/>
                  </a:lnTo>
                  <a:lnTo>
                    <a:pt x="253161" y="113563"/>
                  </a:lnTo>
                  <a:lnTo>
                    <a:pt x="252387" y="116865"/>
                  </a:lnTo>
                  <a:lnTo>
                    <a:pt x="255485" y="121894"/>
                  </a:lnTo>
                  <a:lnTo>
                    <a:pt x="258787" y="122682"/>
                  </a:lnTo>
                  <a:lnTo>
                    <a:pt x="262013" y="120688"/>
                  </a:lnTo>
                  <a:close/>
                  <a:moveTo>
                    <a:pt x="276288" y="176009"/>
                  </a:moveTo>
                  <a:lnTo>
                    <a:pt x="273189" y="170980"/>
                  </a:lnTo>
                  <a:lnTo>
                    <a:pt x="269887" y="170192"/>
                  </a:lnTo>
                  <a:lnTo>
                    <a:pt x="264845" y="173304"/>
                  </a:lnTo>
                  <a:lnTo>
                    <a:pt x="264071" y="176606"/>
                  </a:lnTo>
                  <a:lnTo>
                    <a:pt x="265620" y="179120"/>
                  </a:lnTo>
                  <a:lnTo>
                    <a:pt x="267169" y="181635"/>
                  </a:lnTo>
                  <a:lnTo>
                    <a:pt x="270471" y="182422"/>
                  </a:lnTo>
                  <a:lnTo>
                    <a:pt x="275513" y="179311"/>
                  </a:lnTo>
                  <a:lnTo>
                    <a:pt x="276288" y="176009"/>
                  </a:lnTo>
                  <a:close/>
                  <a:moveTo>
                    <a:pt x="280314" y="153390"/>
                  </a:moveTo>
                  <a:lnTo>
                    <a:pt x="275399" y="143814"/>
                  </a:lnTo>
                  <a:lnTo>
                    <a:pt x="272821" y="145415"/>
                  </a:lnTo>
                  <a:lnTo>
                    <a:pt x="272046" y="148717"/>
                  </a:lnTo>
                  <a:lnTo>
                    <a:pt x="275145" y="153746"/>
                  </a:lnTo>
                  <a:lnTo>
                    <a:pt x="278447" y="154533"/>
                  </a:lnTo>
                  <a:lnTo>
                    <a:pt x="280314" y="153390"/>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59" name="object 23"/>
            <p:cNvSpPr/>
            <p:nvPr/>
          </p:nvSpPr>
          <p:spPr>
            <a:xfrm>
              <a:off x="2109240" y="1257840"/>
              <a:ext cx="880560" cy="1377360"/>
            </a:xfrm>
            <a:custGeom>
              <a:avLst/>
              <a:gdLst/>
              <a:ahLst/>
              <a:cxnLst/>
              <a:rect l="l" t="t" r="r" b="b"/>
              <a:pathLst>
                <a:path w="881380" h="1377950">
                  <a:moveTo>
                    <a:pt x="141449" y="0"/>
                  </a:moveTo>
                  <a:lnTo>
                    <a:pt x="82691" y="8730"/>
                  </a:lnTo>
                  <a:lnTo>
                    <a:pt x="46232" y="33061"/>
                  </a:lnTo>
                  <a:lnTo>
                    <a:pt x="17510" y="80305"/>
                  </a:lnTo>
                  <a:lnTo>
                    <a:pt x="1950" y="154347"/>
                  </a:lnTo>
                  <a:lnTo>
                    <a:pt x="0" y="198048"/>
                  </a:lnTo>
                  <a:lnTo>
                    <a:pt x="1397" y="245366"/>
                  </a:lnTo>
                  <a:lnTo>
                    <a:pt x="5739" y="295673"/>
                  </a:lnTo>
                  <a:lnTo>
                    <a:pt x="12622" y="348342"/>
                  </a:lnTo>
                  <a:lnTo>
                    <a:pt x="21641" y="402744"/>
                  </a:lnTo>
                  <a:lnTo>
                    <a:pt x="32392" y="458253"/>
                  </a:lnTo>
                  <a:lnTo>
                    <a:pt x="44473" y="514239"/>
                  </a:lnTo>
                  <a:lnTo>
                    <a:pt x="57478" y="570077"/>
                  </a:lnTo>
                  <a:lnTo>
                    <a:pt x="71005" y="625137"/>
                  </a:lnTo>
                  <a:lnTo>
                    <a:pt x="84648" y="678793"/>
                  </a:lnTo>
                  <a:lnTo>
                    <a:pt x="118578" y="810406"/>
                  </a:lnTo>
                  <a:lnTo>
                    <a:pt x="127607" y="846954"/>
                  </a:lnTo>
                  <a:lnTo>
                    <a:pt x="154003" y="948061"/>
                  </a:lnTo>
                  <a:lnTo>
                    <a:pt x="178450" y="1014410"/>
                  </a:lnTo>
                  <a:lnTo>
                    <a:pt x="207122" y="1078291"/>
                  </a:lnTo>
                  <a:lnTo>
                    <a:pt x="238432" y="1138655"/>
                  </a:lnTo>
                  <a:lnTo>
                    <a:pt x="270792" y="1194456"/>
                  </a:lnTo>
                  <a:lnTo>
                    <a:pt x="302616" y="1244646"/>
                  </a:lnTo>
                  <a:lnTo>
                    <a:pt x="332315" y="1288179"/>
                  </a:lnTo>
                  <a:lnTo>
                    <a:pt x="358302" y="1324006"/>
                  </a:lnTo>
                  <a:lnTo>
                    <a:pt x="392792" y="1368359"/>
                  </a:lnTo>
                  <a:lnTo>
                    <a:pt x="402056" y="1377672"/>
                  </a:lnTo>
                  <a:lnTo>
                    <a:pt x="404380" y="1377672"/>
                  </a:lnTo>
                  <a:lnTo>
                    <a:pt x="406273" y="1377672"/>
                  </a:lnTo>
                  <a:lnTo>
                    <a:pt x="408165" y="1377024"/>
                  </a:lnTo>
                  <a:lnTo>
                    <a:pt x="413169" y="1372757"/>
                  </a:lnTo>
                  <a:lnTo>
                    <a:pt x="413575" y="1367563"/>
                  </a:lnTo>
                  <a:lnTo>
                    <a:pt x="391747" y="1340710"/>
                  </a:lnTo>
                  <a:lnTo>
                    <a:pt x="371328" y="1313994"/>
                  </a:lnTo>
                  <a:lnTo>
                    <a:pt x="345679" y="1278649"/>
                  </a:lnTo>
                  <a:lnTo>
                    <a:pt x="316370" y="1235711"/>
                  </a:lnTo>
                  <a:lnTo>
                    <a:pt x="284967" y="1186219"/>
                  </a:lnTo>
                  <a:lnTo>
                    <a:pt x="253039" y="1131207"/>
                  </a:lnTo>
                  <a:lnTo>
                    <a:pt x="222153" y="1071713"/>
                  </a:lnTo>
                  <a:lnTo>
                    <a:pt x="193876" y="1008774"/>
                  </a:lnTo>
                  <a:lnTo>
                    <a:pt x="169776" y="943427"/>
                  </a:lnTo>
                  <a:lnTo>
                    <a:pt x="151422" y="876708"/>
                  </a:lnTo>
                  <a:lnTo>
                    <a:pt x="143617" y="843195"/>
                  </a:lnTo>
                  <a:lnTo>
                    <a:pt x="134551" y="806502"/>
                  </a:lnTo>
                  <a:lnTo>
                    <a:pt x="87247" y="622333"/>
                  </a:lnTo>
                  <a:lnTo>
                    <a:pt x="73870" y="567995"/>
                  </a:lnTo>
                  <a:lnTo>
                    <a:pt x="60988" y="512919"/>
                  </a:lnTo>
                  <a:lnTo>
                    <a:pt x="48994" y="457735"/>
                  </a:lnTo>
                  <a:lnTo>
                    <a:pt x="38281" y="403072"/>
                  </a:lnTo>
                  <a:lnTo>
                    <a:pt x="29240" y="349561"/>
                  </a:lnTo>
                  <a:lnTo>
                    <a:pt x="22264" y="297831"/>
                  </a:lnTo>
                  <a:lnTo>
                    <a:pt x="17745" y="248512"/>
                  </a:lnTo>
                  <a:lnTo>
                    <a:pt x="16076" y="202234"/>
                  </a:lnTo>
                  <a:lnTo>
                    <a:pt x="17650" y="159626"/>
                  </a:lnTo>
                  <a:lnTo>
                    <a:pt x="22857" y="121318"/>
                  </a:lnTo>
                  <a:lnTo>
                    <a:pt x="45745" y="60123"/>
                  </a:lnTo>
                  <a:lnTo>
                    <a:pt x="72228" y="32547"/>
                  </a:lnTo>
                  <a:lnTo>
                    <a:pt x="144033" y="16771"/>
                  </a:lnTo>
                  <a:lnTo>
                    <a:pt x="177486" y="23403"/>
                  </a:lnTo>
                  <a:lnTo>
                    <a:pt x="236635" y="60419"/>
                  </a:lnTo>
                  <a:lnTo>
                    <a:pt x="263030" y="89617"/>
                  </a:lnTo>
                  <a:lnTo>
                    <a:pt x="287771" y="125151"/>
                  </a:lnTo>
                  <a:lnTo>
                    <a:pt x="311205" y="166426"/>
                  </a:lnTo>
                  <a:lnTo>
                    <a:pt x="333683" y="212850"/>
                  </a:lnTo>
                  <a:lnTo>
                    <a:pt x="355553" y="263829"/>
                  </a:lnTo>
                  <a:lnTo>
                    <a:pt x="377164" y="318770"/>
                  </a:lnTo>
                  <a:lnTo>
                    <a:pt x="398865" y="377080"/>
                  </a:lnTo>
                  <a:lnTo>
                    <a:pt x="453836" y="528417"/>
                  </a:lnTo>
                  <a:lnTo>
                    <a:pt x="470966" y="574178"/>
                  </a:lnTo>
                  <a:lnTo>
                    <a:pt x="488808" y="620297"/>
                  </a:lnTo>
                  <a:lnTo>
                    <a:pt x="507536" y="666725"/>
                  </a:lnTo>
                  <a:lnTo>
                    <a:pt x="527329" y="713411"/>
                  </a:lnTo>
                  <a:lnTo>
                    <a:pt x="545863" y="754300"/>
                  </a:lnTo>
                  <a:lnTo>
                    <a:pt x="567333" y="797882"/>
                  </a:lnTo>
                  <a:lnTo>
                    <a:pt x="591734" y="843109"/>
                  </a:lnTo>
                  <a:lnTo>
                    <a:pt x="619060" y="888927"/>
                  </a:lnTo>
                  <a:lnTo>
                    <a:pt x="649304" y="934286"/>
                  </a:lnTo>
                  <a:lnTo>
                    <a:pt x="682461" y="978136"/>
                  </a:lnTo>
                  <a:lnTo>
                    <a:pt x="718525" y="1019423"/>
                  </a:lnTo>
                  <a:lnTo>
                    <a:pt x="757491" y="1057099"/>
                  </a:lnTo>
                  <a:lnTo>
                    <a:pt x="802351" y="1092112"/>
                  </a:lnTo>
                  <a:lnTo>
                    <a:pt x="837565" y="1113269"/>
                  </a:lnTo>
                  <a:lnTo>
                    <a:pt x="874547" y="1127901"/>
                  </a:lnTo>
                  <a:lnTo>
                    <a:pt x="879005" y="1125222"/>
                  </a:lnTo>
                  <a:lnTo>
                    <a:pt x="881215" y="1116408"/>
                  </a:lnTo>
                  <a:lnTo>
                    <a:pt x="878535" y="1111950"/>
                  </a:lnTo>
                  <a:lnTo>
                    <a:pt x="874128" y="1110845"/>
                  </a:lnTo>
                  <a:lnTo>
                    <a:pt x="869501" y="1109360"/>
                  </a:lnTo>
                  <a:lnTo>
                    <a:pt x="812801" y="1079110"/>
                  </a:lnTo>
                  <a:lnTo>
                    <a:pt x="748020" y="1025666"/>
                  </a:lnTo>
                  <a:lnTo>
                    <a:pt x="710146" y="985425"/>
                  </a:lnTo>
                  <a:lnTo>
                    <a:pt x="669778" y="934601"/>
                  </a:lnTo>
                  <a:lnTo>
                    <a:pt x="627784" y="872015"/>
                  </a:lnTo>
                  <a:lnTo>
                    <a:pt x="585036" y="796490"/>
                  </a:lnTo>
                  <a:lnTo>
                    <a:pt x="542404" y="706845"/>
                  </a:lnTo>
                  <a:lnTo>
                    <a:pt x="522709" y="660387"/>
                  </a:lnTo>
                  <a:lnTo>
                    <a:pt x="504061" y="614152"/>
                  </a:lnTo>
                  <a:lnTo>
                    <a:pt x="486286" y="568198"/>
                  </a:lnTo>
                  <a:lnTo>
                    <a:pt x="469211" y="522582"/>
                  </a:lnTo>
                  <a:lnTo>
                    <a:pt x="415416" y="374466"/>
                  </a:lnTo>
                  <a:lnTo>
                    <a:pt x="394740" y="318740"/>
                  </a:lnTo>
                  <a:lnTo>
                    <a:pt x="374140" y="265896"/>
                  </a:lnTo>
                  <a:lnTo>
                    <a:pt x="353307" y="216420"/>
                  </a:lnTo>
                  <a:lnTo>
                    <a:pt x="331936" y="170795"/>
                  </a:lnTo>
                  <a:lnTo>
                    <a:pt x="309718" y="129507"/>
                  </a:lnTo>
                  <a:lnTo>
                    <a:pt x="286347" y="93041"/>
                  </a:lnTo>
                  <a:lnTo>
                    <a:pt x="261516" y="61880"/>
                  </a:lnTo>
                  <a:lnTo>
                    <a:pt x="206245" y="17418"/>
                  </a:lnTo>
                  <a:lnTo>
                    <a:pt x="175191" y="5086"/>
                  </a:lnTo>
                  <a:lnTo>
                    <a:pt x="141449"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660" name="object 24"/>
            <p:cNvSpPr/>
            <p:nvPr/>
          </p:nvSpPr>
          <p:spPr>
            <a:xfrm>
              <a:off x="1455840" y="1469160"/>
              <a:ext cx="1194840" cy="1383480"/>
            </a:xfrm>
            <a:custGeom>
              <a:avLst/>
              <a:gdLst/>
              <a:ahLst/>
              <a:cxnLst/>
              <a:rect l="l" t="t" r="r" b="b"/>
              <a:pathLst>
                <a:path w="1195705" h="1384300">
                  <a:moveTo>
                    <a:pt x="108274" y="0"/>
                  </a:moveTo>
                  <a:lnTo>
                    <a:pt x="67225" y="12591"/>
                  </a:lnTo>
                  <a:lnTo>
                    <a:pt x="33907" y="45665"/>
                  </a:lnTo>
                  <a:lnTo>
                    <a:pt x="9076" y="100135"/>
                  </a:lnTo>
                  <a:lnTo>
                    <a:pt x="0" y="162755"/>
                  </a:lnTo>
                  <a:lnTo>
                    <a:pt x="1217" y="199030"/>
                  </a:lnTo>
                  <a:lnTo>
                    <a:pt x="5967" y="238218"/>
                  </a:lnTo>
                  <a:lnTo>
                    <a:pt x="14019" y="280020"/>
                  </a:lnTo>
                  <a:lnTo>
                    <a:pt x="25146" y="324139"/>
                  </a:lnTo>
                  <a:lnTo>
                    <a:pt x="39116" y="370277"/>
                  </a:lnTo>
                  <a:lnTo>
                    <a:pt x="55703" y="418135"/>
                  </a:lnTo>
                  <a:lnTo>
                    <a:pt x="74675" y="467415"/>
                  </a:lnTo>
                  <a:lnTo>
                    <a:pt x="95805" y="517819"/>
                  </a:lnTo>
                  <a:lnTo>
                    <a:pt x="118864" y="569050"/>
                  </a:lnTo>
                  <a:lnTo>
                    <a:pt x="143621" y="620809"/>
                  </a:lnTo>
                  <a:lnTo>
                    <a:pt x="169849" y="672797"/>
                  </a:lnTo>
                  <a:lnTo>
                    <a:pt x="197317" y="724718"/>
                  </a:lnTo>
                  <a:lnTo>
                    <a:pt x="225797" y="776272"/>
                  </a:lnTo>
                  <a:lnTo>
                    <a:pt x="255060" y="827163"/>
                  </a:lnTo>
                  <a:lnTo>
                    <a:pt x="284877" y="877090"/>
                  </a:lnTo>
                  <a:lnTo>
                    <a:pt x="315018" y="925758"/>
                  </a:lnTo>
                  <a:lnTo>
                    <a:pt x="345255" y="972867"/>
                  </a:lnTo>
                  <a:lnTo>
                    <a:pt x="375358" y="1018119"/>
                  </a:lnTo>
                  <a:lnTo>
                    <a:pt x="405099" y="1061217"/>
                  </a:lnTo>
                  <a:lnTo>
                    <a:pt x="434248" y="1101862"/>
                  </a:lnTo>
                  <a:lnTo>
                    <a:pt x="462575" y="1139756"/>
                  </a:lnTo>
                  <a:lnTo>
                    <a:pt x="489853" y="1174602"/>
                  </a:lnTo>
                  <a:lnTo>
                    <a:pt x="515852" y="1206100"/>
                  </a:lnTo>
                  <a:lnTo>
                    <a:pt x="572497" y="1266942"/>
                  </a:lnTo>
                  <a:lnTo>
                    <a:pt x="607140" y="1298470"/>
                  </a:lnTo>
                  <a:lnTo>
                    <a:pt x="643823" y="1328510"/>
                  </a:lnTo>
                  <a:lnTo>
                    <a:pt x="682099" y="1357039"/>
                  </a:lnTo>
                  <a:lnTo>
                    <a:pt x="721521" y="1384029"/>
                  </a:lnTo>
                  <a:lnTo>
                    <a:pt x="1195091" y="1111005"/>
                  </a:lnTo>
                  <a:lnTo>
                    <a:pt x="1022351" y="1030456"/>
                  </a:lnTo>
                  <a:lnTo>
                    <a:pt x="905307" y="942769"/>
                  </a:lnTo>
                  <a:lnTo>
                    <a:pt x="790442" y="793192"/>
                  </a:lnTo>
                  <a:lnTo>
                    <a:pt x="586239" y="466196"/>
                  </a:lnTo>
                  <a:lnTo>
                    <a:pt x="548565" y="408601"/>
                  </a:lnTo>
                  <a:lnTo>
                    <a:pt x="511311" y="354299"/>
                  </a:lnTo>
                  <a:lnTo>
                    <a:pt x="474572" y="303404"/>
                  </a:lnTo>
                  <a:lnTo>
                    <a:pt x="438443" y="256031"/>
                  </a:lnTo>
                  <a:lnTo>
                    <a:pt x="403018" y="212293"/>
                  </a:lnTo>
                  <a:lnTo>
                    <a:pt x="368391" y="172305"/>
                  </a:lnTo>
                  <a:lnTo>
                    <a:pt x="334656" y="136180"/>
                  </a:lnTo>
                  <a:lnTo>
                    <a:pt x="301910" y="104034"/>
                  </a:lnTo>
                  <a:lnTo>
                    <a:pt x="270245" y="75981"/>
                  </a:lnTo>
                  <a:lnTo>
                    <a:pt x="239757" y="52134"/>
                  </a:lnTo>
                  <a:lnTo>
                    <a:pt x="182689" y="17518"/>
                  </a:lnTo>
                  <a:lnTo>
                    <a:pt x="131461" y="1099"/>
                  </a:lnTo>
                  <a:lnTo>
                    <a:pt x="108274"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661" name="object 25"/>
            <p:cNvSpPr/>
            <p:nvPr/>
          </p:nvSpPr>
          <p:spPr>
            <a:xfrm>
              <a:off x="1804680" y="1705320"/>
              <a:ext cx="351000" cy="412200"/>
            </a:xfrm>
            <a:custGeom>
              <a:avLst/>
              <a:gdLst/>
              <a:ahLst/>
              <a:cxnLst/>
              <a:rect l="l" t="t" r="r" b="b"/>
              <a:pathLst>
                <a:path w="351789" h="412750">
                  <a:moveTo>
                    <a:pt x="12179" y="171564"/>
                  </a:moveTo>
                  <a:lnTo>
                    <a:pt x="10477" y="169138"/>
                  </a:lnTo>
                  <a:lnTo>
                    <a:pt x="8775" y="166712"/>
                  </a:lnTo>
                  <a:lnTo>
                    <a:pt x="5435" y="166128"/>
                  </a:lnTo>
                  <a:lnTo>
                    <a:pt x="596" y="169532"/>
                  </a:lnTo>
                  <a:lnTo>
                    <a:pt x="0" y="172872"/>
                  </a:lnTo>
                  <a:lnTo>
                    <a:pt x="3403" y="177711"/>
                  </a:lnTo>
                  <a:lnTo>
                    <a:pt x="6743" y="178295"/>
                  </a:lnTo>
                  <a:lnTo>
                    <a:pt x="11595" y="174904"/>
                  </a:lnTo>
                  <a:lnTo>
                    <a:pt x="12179" y="171564"/>
                  </a:lnTo>
                  <a:close/>
                  <a:moveTo>
                    <a:pt x="29794" y="138315"/>
                  </a:moveTo>
                  <a:lnTo>
                    <a:pt x="28092" y="135890"/>
                  </a:lnTo>
                  <a:lnTo>
                    <a:pt x="26390" y="133464"/>
                  </a:lnTo>
                  <a:lnTo>
                    <a:pt x="23050" y="132880"/>
                  </a:lnTo>
                  <a:lnTo>
                    <a:pt x="18211" y="136283"/>
                  </a:lnTo>
                  <a:lnTo>
                    <a:pt x="17627" y="139623"/>
                  </a:lnTo>
                  <a:lnTo>
                    <a:pt x="21018" y="144462"/>
                  </a:lnTo>
                  <a:lnTo>
                    <a:pt x="24358" y="145046"/>
                  </a:lnTo>
                  <a:lnTo>
                    <a:pt x="29210" y="141655"/>
                  </a:lnTo>
                  <a:lnTo>
                    <a:pt x="29794" y="138315"/>
                  </a:lnTo>
                  <a:close/>
                  <a:moveTo>
                    <a:pt x="51193" y="159499"/>
                  </a:moveTo>
                  <a:lnTo>
                    <a:pt x="49491" y="157073"/>
                  </a:lnTo>
                  <a:lnTo>
                    <a:pt x="47790" y="154647"/>
                  </a:lnTo>
                  <a:lnTo>
                    <a:pt x="44450" y="154063"/>
                  </a:lnTo>
                  <a:lnTo>
                    <a:pt x="39611" y="157467"/>
                  </a:lnTo>
                  <a:lnTo>
                    <a:pt x="39027" y="160807"/>
                  </a:lnTo>
                  <a:lnTo>
                    <a:pt x="42418" y="165646"/>
                  </a:lnTo>
                  <a:lnTo>
                    <a:pt x="45758" y="166230"/>
                  </a:lnTo>
                  <a:lnTo>
                    <a:pt x="50609" y="162839"/>
                  </a:lnTo>
                  <a:lnTo>
                    <a:pt x="51193" y="159499"/>
                  </a:lnTo>
                  <a:close/>
                  <a:moveTo>
                    <a:pt x="54483" y="63804"/>
                  </a:moveTo>
                  <a:lnTo>
                    <a:pt x="52781" y="61379"/>
                  </a:lnTo>
                  <a:lnTo>
                    <a:pt x="51079" y="58953"/>
                  </a:lnTo>
                  <a:lnTo>
                    <a:pt x="47739" y="58369"/>
                  </a:lnTo>
                  <a:lnTo>
                    <a:pt x="42900" y="61772"/>
                  </a:lnTo>
                  <a:lnTo>
                    <a:pt x="42303" y="65112"/>
                  </a:lnTo>
                  <a:lnTo>
                    <a:pt x="45707" y="69951"/>
                  </a:lnTo>
                  <a:lnTo>
                    <a:pt x="49047" y="70535"/>
                  </a:lnTo>
                  <a:lnTo>
                    <a:pt x="53898" y="67144"/>
                  </a:lnTo>
                  <a:lnTo>
                    <a:pt x="54483" y="63804"/>
                  </a:lnTo>
                  <a:close/>
                  <a:moveTo>
                    <a:pt x="57962" y="99123"/>
                  </a:moveTo>
                  <a:lnTo>
                    <a:pt x="56261" y="96697"/>
                  </a:lnTo>
                  <a:lnTo>
                    <a:pt x="54559" y="94272"/>
                  </a:lnTo>
                  <a:lnTo>
                    <a:pt x="51219" y="93687"/>
                  </a:lnTo>
                  <a:lnTo>
                    <a:pt x="46380" y="97091"/>
                  </a:lnTo>
                  <a:lnTo>
                    <a:pt x="45796" y="100431"/>
                  </a:lnTo>
                  <a:lnTo>
                    <a:pt x="49187" y="105270"/>
                  </a:lnTo>
                  <a:lnTo>
                    <a:pt x="52527" y="105854"/>
                  </a:lnTo>
                  <a:lnTo>
                    <a:pt x="57378" y="102463"/>
                  </a:lnTo>
                  <a:lnTo>
                    <a:pt x="57962" y="99123"/>
                  </a:lnTo>
                  <a:close/>
                  <a:moveTo>
                    <a:pt x="72605" y="180682"/>
                  </a:moveTo>
                  <a:lnTo>
                    <a:pt x="70904" y="178257"/>
                  </a:lnTo>
                  <a:lnTo>
                    <a:pt x="69202" y="175831"/>
                  </a:lnTo>
                  <a:lnTo>
                    <a:pt x="65862" y="175247"/>
                  </a:lnTo>
                  <a:lnTo>
                    <a:pt x="61023" y="178650"/>
                  </a:lnTo>
                  <a:lnTo>
                    <a:pt x="60426" y="181991"/>
                  </a:lnTo>
                  <a:lnTo>
                    <a:pt x="63830" y="186829"/>
                  </a:lnTo>
                  <a:lnTo>
                    <a:pt x="67170" y="187413"/>
                  </a:lnTo>
                  <a:lnTo>
                    <a:pt x="72021" y="184023"/>
                  </a:lnTo>
                  <a:lnTo>
                    <a:pt x="72605" y="180682"/>
                  </a:lnTo>
                  <a:close/>
                  <a:moveTo>
                    <a:pt x="78803" y="6362"/>
                  </a:moveTo>
                  <a:lnTo>
                    <a:pt x="73774" y="266"/>
                  </a:lnTo>
                  <a:lnTo>
                    <a:pt x="72224" y="0"/>
                  </a:lnTo>
                  <a:lnTo>
                    <a:pt x="67386" y="3403"/>
                  </a:lnTo>
                  <a:lnTo>
                    <a:pt x="66802" y="6743"/>
                  </a:lnTo>
                  <a:lnTo>
                    <a:pt x="70192" y="11582"/>
                  </a:lnTo>
                  <a:lnTo>
                    <a:pt x="73533" y="12166"/>
                  </a:lnTo>
                  <a:lnTo>
                    <a:pt x="78384" y="8775"/>
                  </a:lnTo>
                  <a:lnTo>
                    <a:pt x="78803" y="6362"/>
                  </a:lnTo>
                  <a:close/>
                  <a:moveTo>
                    <a:pt x="79438" y="242557"/>
                  </a:moveTo>
                  <a:lnTo>
                    <a:pt x="77901" y="240030"/>
                  </a:lnTo>
                  <a:lnTo>
                    <a:pt x="76365" y="237502"/>
                  </a:lnTo>
                  <a:lnTo>
                    <a:pt x="73075" y="236689"/>
                  </a:lnTo>
                  <a:lnTo>
                    <a:pt x="68008" y="239750"/>
                  </a:lnTo>
                  <a:lnTo>
                    <a:pt x="67208" y="243052"/>
                  </a:lnTo>
                  <a:lnTo>
                    <a:pt x="70269" y="248107"/>
                  </a:lnTo>
                  <a:lnTo>
                    <a:pt x="73558" y="248920"/>
                  </a:lnTo>
                  <a:lnTo>
                    <a:pt x="78625" y="245859"/>
                  </a:lnTo>
                  <a:lnTo>
                    <a:pt x="79438" y="242557"/>
                  </a:lnTo>
                  <a:close/>
                  <a:moveTo>
                    <a:pt x="80505" y="157022"/>
                  </a:moveTo>
                  <a:lnTo>
                    <a:pt x="78803" y="154597"/>
                  </a:lnTo>
                  <a:lnTo>
                    <a:pt x="77101" y="152171"/>
                  </a:lnTo>
                  <a:lnTo>
                    <a:pt x="73761" y="151587"/>
                  </a:lnTo>
                  <a:lnTo>
                    <a:pt x="68922" y="154990"/>
                  </a:lnTo>
                  <a:lnTo>
                    <a:pt x="68338" y="158330"/>
                  </a:lnTo>
                  <a:lnTo>
                    <a:pt x="71729" y="163169"/>
                  </a:lnTo>
                  <a:lnTo>
                    <a:pt x="75069" y="163753"/>
                  </a:lnTo>
                  <a:lnTo>
                    <a:pt x="79921" y="160362"/>
                  </a:lnTo>
                  <a:lnTo>
                    <a:pt x="80505" y="157022"/>
                  </a:lnTo>
                  <a:close/>
                  <a:moveTo>
                    <a:pt x="84861" y="207492"/>
                  </a:moveTo>
                  <a:lnTo>
                    <a:pt x="83159" y="205066"/>
                  </a:lnTo>
                  <a:lnTo>
                    <a:pt x="81457" y="202641"/>
                  </a:lnTo>
                  <a:lnTo>
                    <a:pt x="78117" y="202057"/>
                  </a:lnTo>
                  <a:lnTo>
                    <a:pt x="73279" y="205460"/>
                  </a:lnTo>
                  <a:lnTo>
                    <a:pt x="72682" y="208800"/>
                  </a:lnTo>
                  <a:lnTo>
                    <a:pt x="76085" y="213639"/>
                  </a:lnTo>
                  <a:lnTo>
                    <a:pt x="79425" y="214223"/>
                  </a:lnTo>
                  <a:lnTo>
                    <a:pt x="84277" y="210832"/>
                  </a:lnTo>
                  <a:lnTo>
                    <a:pt x="84861" y="207492"/>
                  </a:lnTo>
                  <a:close/>
                  <a:moveTo>
                    <a:pt x="86728" y="121488"/>
                  </a:moveTo>
                  <a:lnTo>
                    <a:pt x="85026" y="119062"/>
                  </a:lnTo>
                  <a:lnTo>
                    <a:pt x="83324" y="116636"/>
                  </a:lnTo>
                  <a:lnTo>
                    <a:pt x="79984" y="116052"/>
                  </a:lnTo>
                  <a:lnTo>
                    <a:pt x="75145" y="119456"/>
                  </a:lnTo>
                  <a:lnTo>
                    <a:pt x="74561" y="122796"/>
                  </a:lnTo>
                  <a:lnTo>
                    <a:pt x="77952" y="127635"/>
                  </a:lnTo>
                  <a:lnTo>
                    <a:pt x="81292" y="128219"/>
                  </a:lnTo>
                  <a:lnTo>
                    <a:pt x="86144" y="124828"/>
                  </a:lnTo>
                  <a:lnTo>
                    <a:pt x="86728" y="121488"/>
                  </a:lnTo>
                  <a:close/>
                  <a:moveTo>
                    <a:pt x="88798" y="94056"/>
                  </a:moveTo>
                  <a:lnTo>
                    <a:pt x="87096" y="91630"/>
                  </a:lnTo>
                  <a:lnTo>
                    <a:pt x="85394" y="89204"/>
                  </a:lnTo>
                  <a:lnTo>
                    <a:pt x="82054" y="88620"/>
                  </a:lnTo>
                  <a:lnTo>
                    <a:pt x="77216" y="92024"/>
                  </a:lnTo>
                  <a:lnTo>
                    <a:pt x="76619" y="95364"/>
                  </a:lnTo>
                  <a:lnTo>
                    <a:pt x="80022" y="100203"/>
                  </a:lnTo>
                  <a:lnTo>
                    <a:pt x="83362" y="100787"/>
                  </a:lnTo>
                  <a:lnTo>
                    <a:pt x="88214" y="97396"/>
                  </a:lnTo>
                  <a:lnTo>
                    <a:pt x="88798" y="94056"/>
                  </a:lnTo>
                  <a:close/>
                  <a:moveTo>
                    <a:pt x="97904" y="58000"/>
                  </a:moveTo>
                  <a:lnTo>
                    <a:pt x="96202" y="55575"/>
                  </a:lnTo>
                  <a:lnTo>
                    <a:pt x="94500" y="53149"/>
                  </a:lnTo>
                  <a:lnTo>
                    <a:pt x="91160" y="52565"/>
                  </a:lnTo>
                  <a:lnTo>
                    <a:pt x="86321" y="55968"/>
                  </a:lnTo>
                  <a:lnTo>
                    <a:pt x="85725" y="59309"/>
                  </a:lnTo>
                  <a:lnTo>
                    <a:pt x="89128" y="64147"/>
                  </a:lnTo>
                  <a:lnTo>
                    <a:pt x="92468" y="64731"/>
                  </a:lnTo>
                  <a:lnTo>
                    <a:pt x="97320" y="61341"/>
                  </a:lnTo>
                  <a:lnTo>
                    <a:pt x="97904" y="58000"/>
                  </a:lnTo>
                  <a:close/>
                  <a:moveTo>
                    <a:pt x="98171" y="31254"/>
                  </a:moveTo>
                  <a:lnTo>
                    <a:pt x="93662" y="25425"/>
                  </a:lnTo>
                  <a:lnTo>
                    <a:pt x="93522" y="26200"/>
                  </a:lnTo>
                  <a:lnTo>
                    <a:pt x="96926" y="31038"/>
                  </a:lnTo>
                  <a:lnTo>
                    <a:pt x="98171" y="31254"/>
                  </a:lnTo>
                  <a:close/>
                  <a:moveTo>
                    <a:pt x="99237" y="210566"/>
                  </a:moveTo>
                  <a:lnTo>
                    <a:pt x="97701" y="208038"/>
                  </a:lnTo>
                  <a:lnTo>
                    <a:pt x="96164" y="205511"/>
                  </a:lnTo>
                  <a:lnTo>
                    <a:pt x="92875" y="204698"/>
                  </a:lnTo>
                  <a:lnTo>
                    <a:pt x="87807" y="207759"/>
                  </a:lnTo>
                  <a:lnTo>
                    <a:pt x="87007" y="211061"/>
                  </a:lnTo>
                  <a:lnTo>
                    <a:pt x="90068" y="216115"/>
                  </a:lnTo>
                  <a:lnTo>
                    <a:pt x="93357" y="216928"/>
                  </a:lnTo>
                  <a:lnTo>
                    <a:pt x="98425" y="213868"/>
                  </a:lnTo>
                  <a:lnTo>
                    <a:pt x="99237" y="210566"/>
                  </a:lnTo>
                  <a:close/>
                  <a:moveTo>
                    <a:pt x="105257" y="175856"/>
                  </a:moveTo>
                  <a:lnTo>
                    <a:pt x="103555" y="173431"/>
                  </a:lnTo>
                  <a:lnTo>
                    <a:pt x="101854" y="171005"/>
                  </a:lnTo>
                  <a:lnTo>
                    <a:pt x="98513" y="170421"/>
                  </a:lnTo>
                  <a:lnTo>
                    <a:pt x="93675" y="173824"/>
                  </a:lnTo>
                  <a:lnTo>
                    <a:pt x="93091" y="177165"/>
                  </a:lnTo>
                  <a:lnTo>
                    <a:pt x="96481" y="182003"/>
                  </a:lnTo>
                  <a:lnTo>
                    <a:pt x="99822" y="182587"/>
                  </a:lnTo>
                  <a:lnTo>
                    <a:pt x="104673" y="179197"/>
                  </a:lnTo>
                  <a:lnTo>
                    <a:pt x="105257" y="175856"/>
                  </a:lnTo>
                  <a:close/>
                  <a:moveTo>
                    <a:pt x="107086" y="141173"/>
                  </a:moveTo>
                  <a:lnTo>
                    <a:pt x="105384" y="138747"/>
                  </a:lnTo>
                  <a:lnTo>
                    <a:pt x="103682" y="136321"/>
                  </a:lnTo>
                  <a:lnTo>
                    <a:pt x="100342" y="135737"/>
                  </a:lnTo>
                  <a:lnTo>
                    <a:pt x="95504" y="139141"/>
                  </a:lnTo>
                  <a:lnTo>
                    <a:pt x="94919" y="142481"/>
                  </a:lnTo>
                  <a:lnTo>
                    <a:pt x="98310" y="147320"/>
                  </a:lnTo>
                  <a:lnTo>
                    <a:pt x="101650" y="147904"/>
                  </a:lnTo>
                  <a:lnTo>
                    <a:pt x="106502" y="144513"/>
                  </a:lnTo>
                  <a:lnTo>
                    <a:pt x="107086" y="141173"/>
                  </a:lnTo>
                  <a:close/>
                  <a:moveTo>
                    <a:pt x="119176" y="233146"/>
                  </a:moveTo>
                  <a:lnTo>
                    <a:pt x="117640" y="230619"/>
                  </a:lnTo>
                  <a:lnTo>
                    <a:pt x="116103" y="228092"/>
                  </a:lnTo>
                  <a:lnTo>
                    <a:pt x="112814" y="227279"/>
                  </a:lnTo>
                  <a:lnTo>
                    <a:pt x="107746" y="230339"/>
                  </a:lnTo>
                  <a:lnTo>
                    <a:pt x="106946" y="233641"/>
                  </a:lnTo>
                  <a:lnTo>
                    <a:pt x="110007" y="238696"/>
                  </a:lnTo>
                  <a:lnTo>
                    <a:pt x="113296" y="239509"/>
                  </a:lnTo>
                  <a:lnTo>
                    <a:pt x="118364" y="236448"/>
                  </a:lnTo>
                  <a:lnTo>
                    <a:pt x="119176" y="233146"/>
                  </a:lnTo>
                  <a:close/>
                  <a:moveTo>
                    <a:pt x="119303" y="79197"/>
                  </a:moveTo>
                  <a:lnTo>
                    <a:pt x="117602" y="76771"/>
                  </a:lnTo>
                  <a:lnTo>
                    <a:pt x="115900" y="74345"/>
                  </a:lnTo>
                  <a:lnTo>
                    <a:pt x="112560" y="73761"/>
                  </a:lnTo>
                  <a:lnTo>
                    <a:pt x="107721" y="77165"/>
                  </a:lnTo>
                  <a:lnTo>
                    <a:pt x="107137" y="80505"/>
                  </a:lnTo>
                  <a:lnTo>
                    <a:pt x="110528" y="85344"/>
                  </a:lnTo>
                  <a:lnTo>
                    <a:pt x="113868" y="85928"/>
                  </a:lnTo>
                  <a:lnTo>
                    <a:pt x="118719" y="82537"/>
                  </a:lnTo>
                  <a:lnTo>
                    <a:pt x="119303" y="79197"/>
                  </a:lnTo>
                  <a:close/>
                  <a:moveTo>
                    <a:pt x="119621" y="247700"/>
                  </a:moveTo>
                  <a:lnTo>
                    <a:pt x="117919" y="245275"/>
                  </a:lnTo>
                  <a:lnTo>
                    <a:pt x="116217" y="242849"/>
                  </a:lnTo>
                  <a:lnTo>
                    <a:pt x="112877" y="242265"/>
                  </a:lnTo>
                  <a:lnTo>
                    <a:pt x="108038" y="245668"/>
                  </a:lnTo>
                  <a:lnTo>
                    <a:pt x="107442" y="249008"/>
                  </a:lnTo>
                  <a:lnTo>
                    <a:pt x="110845" y="253847"/>
                  </a:lnTo>
                  <a:lnTo>
                    <a:pt x="114185" y="254431"/>
                  </a:lnTo>
                  <a:lnTo>
                    <a:pt x="119037" y="251040"/>
                  </a:lnTo>
                  <a:lnTo>
                    <a:pt x="119621" y="247700"/>
                  </a:lnTo>
                  <a:close/>
                  <a:moveTo>
                    <a:pt x="121881" y="62191"/>
                  </a:moveTo>
                  <a:lnTo>
                    <a:pt x="118783" y="57950"/>
                  </a:lnTo>
                  <a:lnTo>
                    <a:pt x="115570" y="53784"/>
                  </a:lnTo>
                  <a:lnTo>
                    <a:pt x="115023" y="56845"/>
                  </a:lnTo>
                  <a:lnTo>
                    <a:pt x="118427" y="61683"/>
                  </a:lnTo>
                  <a:lnTo>
                    <a:pt x="121767" y="62268"/>
                  </a:lnTo>
                  <a:close/>
                  <a:moveTo>
                    <a:pt x="124701" y="107937"/>
                  </a:moveTo>
                  <a:lnTo>
                    <a:pt x="122999" y="105511"/>
                  </a:lnTo>
                  <a:lnTo>
                    <a:pt x="121297" y="103085"/>
                  </a:lnTo>
                  <a:lnTo>
                    <a:pt x="117957" y="102501"/>
                  </a:lnTo>
                  <a:lnTo>
                    <a:pt x="113118" y="105905"/>
                  </a:lnTo>
                  <a:lnTo>
                    <a:pt x="112522" y="109245"/>
                  </a:lnTo>
                  <a:lnTo>
                    <a:pt x="115925" y="114084"/>
                  </a:lnTo>
                  <a:lnTo>
                    <a:pt x="119265" y="114668"/>
                  </a:lnTo>
                  <a:lnTo>
                    <a:pt x="124117" y="111277"/>
                  </a:lnTo>
                  <a:lnTo>
                    <a:pt x="124701" y="107937"/>
                  </a:lnTo>
                  <a:close/>
                  <a:moveTo>
                    <a:pt x="128879" y="137883"/>
                  </a:moveTo>
                  <a:lnTo>
                    <a:pt x="127342" y="135356"/>
                  </a:lnTo>
                  <a:lnTo>
                    <a:pt x="125806" y="132829"/>
                  </a:lnTo>
                  <a:lnTo>
                    <a:pt x="122516" y="132016"/>
                  </a:lnTo>
                  <a:lnTo>
                    <a:pt x="117449" y="135077"/>
                  </a:lnTo>
                  <a:lnTo>
                    <a:pt x="116649" y="138379"/>
                  </a:lnTo>
                  <a:lnTo>
                    <a:pt x="119710" y="143433"/>
                  </a:lnTo>
                  <a:lnTo>
                    <a:pt x="122999" y="144246"/>
                  </a:lnTo>
                  <a:lnTo>
                    <a:pt x="128066" y="141185"/>
                  </a:lnTo>
                  <a:lnTo>
                    <a:pt x="128879" y="137883"/>
                  </a:lnTo>
                  <a:close/>
                  <a:moveTo>
                    <a:pt x="137007" y="165163"/>
                  </a:moveTo>
                  <a:lnTo>
                    <a:pt x="135305" y="162737"/>
                  </a:lnTo>
                  <a:lnTo>
                    <a:pt x="133604" y="160312"/>
                  </a:lnTo>
                  <a:lnTo>
                    <a:pt x="130263" y="159727"/>
                  </a:lnTo>
                  <a:lnTo>
                    <a:pt x="125425" y="163131"/>
                  </a:lnTo>
                  <a:lnTo>
                    <a:pt x="124828" y="166471"/>
                  </a:lnTo>
                  <a:lnTo>
                    <a:pt x="125945" y="168071"/>
                  </a:lnTo>
                  <a:lnTo>
                    <a:pt x="123609" y="167487"/>
                  </a:lnTo>
                  <a:lnTo>
                    <a:pt x="118541" y="170548"/>
                  </a:lnTo>
                  <a:lnTo>
                    <a:pt x="117741" y="173850"/>
                  </a:lnTo>
                  <a:lnTo>
                    <a:pt x="120802" y="178904"/>
                  </a:lnTo>
                  <a:lnTo>
                    <a:pt x="124091" y="179717"/>
                  </a:lnTo>
                  <a:lnTo>
                    <a:pt x="129159" y="176657"/>
                  </a:lnTo>
                  <a:lnTo>
                    <a:pt x="129971" y="173355"/>
                  </a:lnTo>
                  <a:lnTo>
                    <a:pt x="128778" y="171411"/>
                  </a:lnTo>
                  <a:lnTo>
                    <a:pt x="131572" y="171894"/>
                  </a:lnTo>
                  <a:lnTo>
                    <a:pt x="136423" y="168503"/>
                  </a:lnTo>
                  <a:lnTo>
                    <a:pt x="137007" y="165163"/>
                  </a:lnTo>
                  <a:close/>
                  <a:moveTo>
                    <a:pt x="137947" y="192100"/>
                  </a:moveTo>
                  <a:lnTo>
                    <a:pt x="136245" y="189674"/>
                  </a:lnTo>
                  <a:lnTo>
                    <a:pt x="134543" y="187248"/>
                  </a:lnTo>
                  <a:lnTo>
                    <a:pt x="131203" y="186664"/>
                  </a:lnTo>
                  <a:lnTo>
                    <a:pt x="126365" y="190068"/>
                  </a:lnTo>
                  <a:lnTo>
                    <a:pt x="125780" y="193408"/>
                  </a:lnTo>
                  <a:lnTo>
                    <a:pt x="129171" y="198247"/>
                  </a:lnTo>
                  <a:lnTo>
                    <a:pt x="132511" y="198831"/>
                  </a:lnTo>
                  <a:lnTo>
                    <a:pt x="137363" y="195440"/>
                  </a:lnTo>
                  <a:lnTo>
                    <a:pt x="137947" y="192100"/>
                  </a:lnTo>
                  <a:close/>
                  <a:moveTo>
                    <a:pt x="139115" y="255714"/>
                  </a:moveTo>
                  <a:lnTo>
                    <a:pt x="137579" y="253187"/>
                  </a:lnTo>
                  <a:lnTo>
                    <a:pt x="136042" y="250659"/>
                  </a:lnTo>
                  <a:lnTo>
                    <a:pt x="132753" y="249847"/>
                  </a:lnTo>
                  <a:lnTo>
                    <a:pt x="127685" y="252907"/>
                  </a:lnTo>
                  <a:lnTo>
                    <a:pt x="126885" y="256209"/>
                  </a:lnTo>
                  <a:lnTo>
                    <a:pt x="129946" y="261264"/>
                  </a:lnTo>
                  <a:lnTo>
                    <a:pt x="133235" y="262077"/>
                  </a:lnTo>
                  <a:lnTo>
                    <a:pt x="138303" y="259016"/>
                  </a:lnTo>
                  <a:lnTo>
                    <a:pt x="139115" y="255714"/>
                  </a:lnTo>
                  <a:close/>
                  <a:moveTo>
                    <a:pt x="146113" y="129120"/>
                  </a:moveTo>
                  <a:lnTo>
                    <a:pt x="144411" y="126695"/>
                  </a:lnTo>
                  <a:lnTo>
                    <a:pt x="142709" y="124269"/>
                  </a:lnTo>
                  <a:lnTo>
                    <a:pt x="139369" y="123685"/>
                  </a:lnTo>
                  <a:lnTo>
                    <a:pt x="134531" y="127088"/>
                  </a:lnTo>
                  <a:lnTo>
                    <a:pt x="133946" y="130429"/>
                  </a:lnTo>
                  <a:lnTo>
                    <a:pt x="137337" y="135267"/>
                  </a:lnTo>
                  <a:lnTo>
                    <a:pt x="140677" y="135851"/>
                  </a:lnTo>
                  <a:lnTo>
                    <a:pt x="145529" y="132461"/>
                  </a:lnTo>
                  <a:lnTo>
                    <a:pt x="146113" y="129120"/>
                  </a:lnTo>
                  <a:close/>
                  <a:moveTo>
                    <a:pt x="148577" y="232638"/>
                  </a:moveTo>
                  <a:lnTo>
                    <a:pt x="147040" y="230111"/>
                  </a:lnTo>
                  <a:lnTo>
                    <a:pt x="145503" y="227584"/>
                  </a:lnTo>
                  <a:lnTo>
                    <a:pt x="142214" y="226771"/>
                  </a:lnTo>
                  <a:lnTo>
                    <a:pt x="137147" y="229831"/>
                  </a:lnTo>
                  <a:lnTo>
                    <a:pt x="136347" y="233133"/>
                  </a:lnTo>
                  <a:lnTo>
                    <a:pt x="139407" y="238188"/>
                  </a:lnTo>
                  <a:lnTo>
                    <a:pt x="142697" y="239001"/>
                  </a:lnTo>
                  <a:lnTo>
                    <a:pt x="147764" y="235940"/>
                  </a:lnTo>
                  <a:lnTo>
                    <a:pt x="148577" y="232638"/>
                  </a:lnTo>
                  <a:close/>
                  <a:moveTo>
                    <a:pt x="149542" y="283286"/>
                  </a:moveTo>
                  <a:lnTo>
                    <a:pt x="148005" y="280758"/>
                  </a:lnTo>
                  <a:lnTo>
                    <a:pt x="146469" y="278231"/>
                  </a:lnTo>
                  <a:lnTo>
                    <a:pt x="143179" y="277418"/>
                  </a:lnTo>
                  <a:lnTo>
                    <a:pt x="138112" y="280479"/>
                  </a:lnTo>
                  <a:lnTo>
                    <a:pt x="137312" y="283781"/>
                  </a:lnTo>
                  <a:lnTo>
                    <a:pt x="140373" y="288836"/>
                  </a:lnTo>
                  <a:lnTo>
                    <a:pt x="143662" y="289648"/>
                  </a:lnTo>
                  <a:lnTo>
                    <a:pt x="148729" y="286588"/>
                  </a:lnTo>
                  <a:lnTo>
                    <a:pt x="149542" y="283286"/>
                  </a:lnTo>
                  <a:close/>
                  <a:moveTo>
                    <a:pt x="150418" y="101384"/>
                  </a:moveTo>
                  <a:lnTo>
                    <a:pt x="144106" y="92710"/>
                  </a:lnTo>
                  <a:lnTo>
                    <a:pt x="142328" y="93967"/>
                  </a:lnTo>
                  <a:lnTo>
                    <a:pt x="141744" y="97307"/>
                  </a:lnTo>
                  <a:lnTo>
                    <a:pt x="145135" y="102146"/>
                  </a:lnTo>
                  <a:lnTo>
                    <a:pt x="148475" y="102730"/>
                  </a:lnTo>
                  <a:lnTo>
                    <a:pt x="150418" y="101384"/>
                  </a:lnTo>
                  <a:close/>
                  <a:moveTo>
                    <a:pt x="157175" y="197599"/>
                  </a:moveTo>
                  <a:lnTo>
                    <a:pt x="155638" y="195072"/>
                  </a:lnTo>
                  <a:lnTo>
                    <a:pt x="154101" y="192544"/>
                  </a:lnTo>
                  <a:lnTo>
                    <a:pt x="150812" y="191731"/>
                  </a:lnTo>
                  <a:lnTo>
                    <a:pt x="145745" y="194792"/>
                  </a:lnTo>
                  <a:lnTo>
                    <a:pt x="144945" y="198094"/>
                  </a:lnTo>
                  <a:lnTo>
                    <a:pt x="148005" y="203149"/>
                  </a:lnTo>
                  <a:lnTo>
                    <a:pt x="151295" y="203962"/>
                  </a:lnTo>
                  <a:lnTo>
                    <a:pt x="156362" y="200901"/>
                  </a:lnTo>
                  <a:lnTo>
                    <a:pt x="157175" y="197599"/>
                  </a:lnTo>
                  <a:close/>
                  <a:moveTo>
                    <a:pt x="159359" y="213283"/>
                  </a:moveTo>
                  <a:lnTo>
                    <a:pt x="157657" y="210858"/>
                  </a:lnTo>
                  <a:lnTo>
                    <a:pt x="155956" y="208432"/>
                  </a:lnTo>
                  <a:lnTo>
                    <a:pt x="152615" y="207848"/>
                  </a:lnTo>
                  <a:lnTo>
                    <a:pt x="147777" y="211251"/>
                  </a:lnTo>
                  <a:lnTo>
                    <a:pt x="147193" y="214591"/>
                  </a:lnTo>
                  <a:lnTo>
                    <a:pt x="150583" y="219430"/>
                  </a:lnTo>
                  <a:lnTo>
                    <a:pt x="153924" y="220014"/>
                  </a:lnTo>
                  <a:lnTo>
                    <a:pt x="158775" y="216623"/>
                  </a:lnTo>
                  <a:lnTo>
                    <a:pt x="159359" y="213283"/>
                  </a:lnTo>
                  <a:close/>
                  <a:moveTo>
                    <a:pt x="161074" y="170370"/>
                  </a:moveTo>
                  <a:lnTo>
                    <a:pt x="159537" y="167843"/>
                  </a:lnTo>
                  <a:lnTo>
                    <a:pt x="158000" y="165315"/>
                  </a:lnTo>
                  <a:lnTo>
                    <a:pt x="154711" y="164503"/>
                  </a:lnTo>
                  <a:lnTo>
                    <a:pt x="149644" y="167563"/>
                  </a:lnTo>
                  <a:lnTo>
                    <a:pt x="148844" y="170865"/>
                  </a:lnTo>
                  <a:lnTo>
                    <a:pt x="151904" y="175920"/>
                  </a:lnTo>
                  <a:lnTo>
                    <a:pt x="155194" y="176733"/>
                  </a:lnTo>
                  <a:lnTo>
                    <a:pt x="160261" y="173672"/>
                  </a:lnTo>
                  <a:lnTo>
                    <a:pt x="161074" y="170370"/>
                  </a:lnTo>
                  <a:close/>
                  <a:moveTo>
                    <a:pt x="162280" y="228066"/>
                  </a:moveTo>
                  <a:lnTo>
                    <a:pt x="158559" y="223469"/>
                  </a:lnTo>
                  <a:lnTo>
                    <a:pt x="155194" y="223113"/>
                  </a:lnTo>
                  <a:lnTo>
                    <a:pt x="150583" y="226834"/>
                  </a:lnTo>
                  <a:lnTo>
                    <a:pt x="150228" y="230200"/>
                  </a:lnTo>
                  <a:lnTo>
                    <a:pt x="153949" y="234797"/>
                  </a:lnTo>
                  <a:lnTo>
                    <a:pt x="157327" y="235165"/>
                  </a:lnTo>
                  <a:lnTo>
                    <a:pt x="159626" y="233299"/>
                  </a:lnTo>
                  <a:lnTo>
                    <a:pt x="161925" y="231432"/>
                  </a:lnTo>
                  <a:lnTo>
                    <a:pt x="162280" y="228066"/>
                  </a:lnTo>
                  <a:close/>
                  <a:moveTo>
                    <a:pt x="167157" y="180174"/>
                  </a:moveTo>
                  <a:lnTo>
                    <a:pt x="165455" y="177749"/>
                  </a:lnTo>
                  <a:lnTo>
                    <a:pt x="163753" y="175323"/>
                  </a:lnTo>
                  <a:lnTo>
                    <a:pt x="160413" y="174739"/>
                  </a:lnTo>
                  <a:lnTo>
                    <a:pt x="155575" y="178142"/>
                  </a:lnTo>
                  <a:lnTo>
                    <a:pt x="154990" y="181483"/>
                  </a:lnTo>
                  <a:lnTo>
                    <a:pt x="158381" y="186321"/>
                  </a:lnTo>
                  <a:lnTo>
                    <a:pt x="161721" y="186905"/>
                  </a:lnTo>
                  <a:lnTo>
                    <a:pt x="166573" y="183515"/>
                  </a:lnTo>
                  <a:lnTo>
                    <a:pt x="167157" y="180174"/>
                  </a:lnTo>
                  <a:close/>
                  <a:moveTo>
                    <a:pt x="167513" y="150304"/>
                  </a:moveTo>
                  <a:lnTo>
                    <a:pt x="165811" y="147878"/>
                  </a:lnTo>
                  <a:lnTo>
                    <a:pt x="164109" y="145453"/>
                  </a:lnTo>
                  <a:lnTo>
                    <a:pt x="160769" y="144868"/>
                  </a:lnTo>
                  <a:lnTo>
                    <a:pt x="155930" y="148272"/>
                  </a:lnTo>
                  <a:lnTo>
                    <a:pt x="155346" y="151612"/>
                  </a:lnTo>
                  <a:lnTo>
                    <a:pt x="158737" y="156451"/>
                  </a:lnTo>
                  <a:lnTo>
                    <a:pt x="162077" y="157035"/>
                  </a:lnTo>
                  <a:lnTo>
                    <a:pt x="166928" y="153644"/>
                  </a:lnTo>
                  <a:lnTo>
                    <a:pt x="167513" y="150304"/>
                  </a:lnTo>
                  <a:close/>
                  <a:moveTo>
                    <a:pt x="172008" y="253098"/>
                  </a:moveTo>
                  <a:lnTo>
                    <a:pt x="170472" y="250571"/>
                  </a:lnTo>
                  <a:lnTo>
                    <a:pt x="168935" y="248043"/>
                  </a:lnTo>
                  <a:lnTo>
                    <a:pt x="165646" y="247230"/>
                  </a:lnTo>
                  <a:lnTo>
                    <a:pt x="160578" y="250291"/>
                  </a:lnTo>
                  <a:lnTo>
                    <a:pt x="159778" y="253593"/>
                  </a:lnTo>
                  <a:lnTo>
                    <a:pt x="162839" y="258648"/>
                  </a:lnTo>
                  <a:lnTo>
                    <a:pt x="166128" y="259461"/>
                  </a:lnTo>
                  <a:lnTo>
                    <a:pt x="171196" y="256400"/>
                  </a:lnTo>
                  <a:lnTo>
                    <a:pt x="172008" y="253098"/>
                  </a:lnTo>
                  <a:close/>
                  <a:moveTo>
                    <a:pt x="172580" y="135013"/>
                  </a:moveTo>
                  <a:lnTo>
                    <a:pt x="171094" y="132588"/>
                  </a:lnTo>
                  <a:lnTo>
                    <a:pt x="171919" y="132016"/>
                  </a:lnTo>
                  <a:lnTo>
                    <a:pt x="165836" y="123202"/>
                  </a:lnTo>
                  <a:lnTo>
                    <a:pt x="163830" y="124612"/>
                  </a:lnTo>
                  <a:lnTo>
                    <a:pt x="163245" y="127952"/>
                  </a:lnTo>
                  <a:lnTo>
                    <a:pt x="164706" y="130060"/>
                  </a:lnTo>
                  <a:lnTo>
                    <a:pt x="161150" y="132207"/>
                  </a:lnTo>
                  <a:lnTo>
                    <a:pt x="160350" y="135509"/>
                  </a:lnTo>
                  <a:lnTo>
                    <a:pt x="163410" y="140563"/>
                  </a:lnTo>
                  <a:lnTo>
                    <a:pt x="166700" y="141376"/>
                  </a:lnTo>
                  <a:lnTo>
                    <a:pt x="171767" y="138315"/>
                  </a:lnTo>
                  <a:lnTo>
                    <a:pt x="172580" y="135013"/>
                  </a:lnTo>
                  <a:close/>
                  <a:moveTo>
                    <a:pt x="176174" y="218617"/>
                  </a:moveTo>
                  <a:lnTo>
                    <a:pt x="174637" y="216090"/>
                  </a:lnTo>
                  <a:lnTo>
                    <a:pt x="173101" y="213563"/>
                  </a:lnTo>
                  <a:lnTo>
                    <a:pt x="169811" y="212750"/>
                  </a:lnTo>
                  <a:lnTo>
                    <a:pt x="164744" y="215811"/>
                  </a:lnTo>
                  <a:lnTo>
                    <a:pt x="163944" y="219113"/>
                  </a:lnTo>
                  <a:lnTo>
                    <a:pt x="167005" y="224167"/>
                  </a:lnTo>
                  <a:lnTo>
                    <a:pt x="170294" y="224980"/>
                  </a:lnTo>
                  <a:lnTo>
                    <a:pt x="175361" y="221919"/>
                  </a:lnTo>
                  <a:lnTo>
                    <a:pt x="176174" y="218617"/>
                  </a:lnTo>
                  <a:close/>
                  <a:moveTo>
                    <a:pt x="181521" y="325742"/>
                  </a:moveTo>
                  <a:lnTo>
                    <a:pt x="179984" y="323215"/>
                  </a:lnTo>
                  <a:lnTo>
                    <a:pt x="178447" y="320687"/>
                  </a:lnTo>
                  <a:lnTo>
                    <a:pt x="175158" y="319874"/>
                  </a:lnTo>
                  <a:lnTo>
                    <a:pt x="170091" y="322935"/>
                  </a:lnTo>
                  <a:lnTo>
                    <a:pt x="169291" y="326237"/>
                  </a:lnTo>
                  <a:lnTo>
                    <a:pt x="172351" y="331292"/>
                  </a:lnTo>
                  <a:lnTo>
                    <a:pt x="175641" y="332105"/>
                  </a:lnTo>
                  <a:lnTo>
                    <a:pt x="180708" y="329044"/>
                  </a:lnTo>
                  <a:lnTo>
                    <a:pt x="181521" y="325742"/>
                  </a:lnTo>
                  <a:close/>
                  <a:moveTo>
                    <a:pt x="183019" y="148094"/>
                  </a:moveTo>
                  <a:lnTo>
                    <a:pt x="176936" y="139280"/>
                  </a:lnTo>
                  <a:lnTo>
                    <a:pt x="176174" y="139814"/>
                  </a:lnTo>
                  <a:lnTo>
                    <a:pt x="175577" y="143154"/>
                  </a:lnTo>
                  <a:lnTo>
                    <a:pt x="178981" y="147993"/>
                  </a:lnTo>
                  <a:lnTo>
                    <a:pt x="182321" y="148577"/>
                  </a:lnTo>
                  <a:lnTo>
                    <a:pt x="183019" y="148094"/>
                  </a:lnTo>
                  <a:close/>
                  <a:moveTo>
                    <a:pt x="191744" y="160731"/>
                  </a:moveTo>
                  <a:lnTo>
                    <a:pt x="185712" y="151993"/>
                  </a:lnTo>
                  <a:lnTo>
                    <a:pt x="181089" y="154787"/>
                  </a:lnTo>
                  <a:lnTo>
                    <a:pt x="180289" y="158089"/>
                  </a:lnTo>
                  <a:lnTo>
                    <a:pt x="183349" y="163144"/>
                  </a:lnTo>
                  <a:lnTo>
                    <a:pt x="186639" y="163957"/>
                  </a:lnTo>
                  <a:lnTo>
                    <a:pt x="191706" y="160896"/>
                  </a:lnTo>
                  <a:lnTo>
                    <a:pt x="191744" y="160731"/>
                  </a:lnTo>
                  <a:close/>
                  <a:moveTo>
                    <a:pt x="192265" y="303745"/>
                  </a:moveTo>
                  <a:lnTo>
                    <a:pt x="188544" y="299148"/>
                  </a:lnTo>
                  <a:lnTo>
                    <a:pt x="185178" y="298792"/>
                  </a:lnTo>
                  <a:lnTo>
                    <a:pt x="180568" y="302514"/>
                  </a:lnTo>
                  <a:lnTo>
                    <a:pt x="180213" y="305879"/>
                  </a:lnTo>
                  <a:lnTo>
                    <a:pt x="183934" y="310476"/>
                  </a:lnTo>
                  <a:lnTo>
                    <a:pt x="187312" y="310845"/>
                  </a:lnTo>
                  <a:lnTo>
                    <a:pt x="189611" y="308978"/>
                  </a:lnTo>
                  <a:lnTo>
                    <a:pt x="191909" y="307111"/>
                  </a:lnTo>
                  <a:lnTo>
                    <a:pt x="192265" y="303745"/>
                  </a:lnTo>
                  <a:close/>
                  <a:moveTo>
                    <a:pt x="197180" y="222961"/>
                  </a:moveTo>
                  <a:lnTo>
                    <a:pt x="195478" y="220535"/>
                  </a:lnTo>
                  <a:lnTo>
                    <a:pt x="193776" y="218109"/>
                  </a:lnTo>
                  <a:lnTo>
                    <a:pt x="190436" y="217525"/>
                  </a:lnTo>
                  <a:lnTo>
                    <a:pt x="185597" y="220929"/>
                  </a:lnTo>
                  <a:lnTo>
                    <a:pt x="185000" y="224269"/>
                  </a:lnTo>
                  <a:lnTo>
                    <a:pt x="188404" y="229108"/>
                  </a:lnTo>
                  <a:lnTo>
                    <a:pt x="191744" y="229692"/>
                  </a:lnTo>
                  <a:lnTo>
                    <a:pt x="196596" y="226301"/>
                  </a:lnTo>
                  <a:lnTo>
                    <a:pt x="197180" y="222961"/>
                  </a:lnTo>
                  <a:close/>
                  <a:moveTo>
                    <a:pt x="200037" y="190639"/>
                  </a:moveTo>
                  <a:lnTo>
                    <a:pt x="196316" y="186042"/>
                  </a:lnTo>
                  <a:lnTo>
                    <a:pt x="195567" y="185966"/>
                  </a:lnTo>
                  <a:lnTo>
                    <a:pt x="194437" y="184099"/>
                  </a:lnTo>
                  <a:lnTo>
                    <a:pt x="192900" y="181571"/>
                  </a:lnTo>
                  <a:lnTo>
                    <a:pt x="192405" y="181457"/>
                  </a:lnTo>
                  <a:lnTo>
                    <a:pt x="192798" y="181178"/>
                  </a:lnTo>
                  <a:lnTo>
                    <a:pt x="193382" y="177838"/>
                  </a:lnTo>
                  <a:lnTo>
                    <a:pt x="191681" y="175412"/>
                  </a:lnTo>
                  <a:lnTo>
                    <a:pt x="189979" y="172986"/>
                  </a:lnTo>
                  <a:lnTo>
                    <a:pt x="186639" y="172402"/>
                  </a:lnTo>
                  <a:lnTo>
                    <a:pt x="181800" y="175806"/>
                  </a:lnTo>
                  <a:lnTo>
                    <a:pt x="181216" y="179146"/>
                  </a:lnTo>
                  <a:lnTo>
                    <a:pt x="184518" y="183883"/>
                  </a:lnTo>
                  <a:lnTo>
                    <a:pt x="183743" y="187121"/>
                  </a:lnTo>
                  <a:lnTo>
                    <a:pt x="186804" y="192176"/>
                  </a:lnTo>
                  <a:lnTo>
                    <a:pt x="188010" y="192481"/>
                  </a:lnTo>
                  <a:lnTo>
                    <a:pt x="187985" y="192773"/>
                  </a:lnTo>
                  <a:lnTo>
                    <a:pt x="191706" y="197370"/>
                  </a:lnTo>
                  <a:lnTo>
                    <a:pt x="195084" y="197739"/>
                  </a:lnTo>
                  <a:lnTo>
                    <a:pt x="197383" y="195872"/>
                  </a:lnTo>
                  <a:lnTo>
                    <a:pt x="199682" y="194017"/>
                  </a:lnTo>
                  <a:lnTo>
                    <a:pt x="200037" y="190639"/>
                  </a:lnTo>
                  <a:close/>
                  <a:moveTo>
                    <a:pt x="203542" y="271500"/>
                  </a:moveTo>
                  <a:lnTo>
                    <a:pt x="202006" y="268973"/>
                  </a:lnTo>
                  <a:lnTo>
                    <a:pt x="200469" y="266446"/>
                  </a:lnTo>
                  <a:lnTo>
                    <a:pt x="199237" y="266153"/>
                  </a:lnTo>
                  <a:lnTo>
                    <a:pt x="199326" y="265353"/>
                  </a:lnTo>
                  <a:lnTo>
                    <a:pt x="195605" y="260756"/>
                  </a:lnTo>
                  <a:lnTo>
                    <a:pt x="192239" y="260400"/>
                  </a:lnTo>
                  <a:lnTo>
                    <a:pt x="187629" y="264121"/>
                  </a:lnTo>
                  <a:lnTo>
                    <a:pt x="187274" y="267487"/>
                  </a:lnTo>
                  <a:lnTo>
                    <a:pt x="190995" y="272084"/>
                  </a:lnTo>
                  <a:lnTo>
                    <a:pt x="191389" y="272135"/>
                  </a:lnTo>
                  <a:lnTo>
                    <a:pt x="194373" y="277050"/>
                  </a:lnTo>
                  <a:lnTo>
                    <a:pt x="197662" y="277863"/>
                  </a:lnTo>
                  <a:lnTo>
                    <a:pt x="202730" y="274802"/>
                  </a:lnTo>
                  <a:lnTo>
                    <a:pt x="203542" y="271500"/>
                  </a:lnTo>
                  <a:close/>
                  <a:moveTo>
                    <a:pt x="204406" y="244551"/>
                  </a:moveTo>
                  <a:lnTo>
                    <a:pt x="202869" y="242023"/>
                  </a:lnTo>
                  <a:lnTo>
                    <a:pt x="201333" y="239496"/>
                  </a:lnTo>
                  <a:lnTo>
                    <a:pt x="198043" y="238683"/>
                  </a:lnTo>
                  <a:lnTo>
                    <a:pt x="192976" y="241744"/>
                  </a:lnTo>
                  <a:lnTo>
                    <a:pt x="192176" y="245046"/>
                  </a:lnTo>
                  <a:lnTo>
                    <a:pt x="195237" y="250101"/>
                  </a:lnTo>
                  <a:lnTo>
                    <a:pt x="198526" y="250913"/>
                  </a:lnTo>
                  <a:lnTo>
                    <a:pt x="203593" y="247853"/>
                  </a:lnTo>
                  <a:lnTo>
                    <a:pt x="204406" y="244551"/>
                  </a:lnTo>
                  <a:close/>
                  <a:moveTo>
                    <a:pt x="215912" y="209207"/>
                  </a:moveTo>
                  <a:lnTo>
                    <a:pt x="214376" y="206679"/>
                  </a:lnTo>
                  <a:lnTo>
                    <a:pt x="212839" y="204152"/>
                  </a:lnTo>
                  <a:lnTo>
                    <a:pt x="209550" y="203339"/>
                  </a:lnTo>
                  <a:lnTo>
                    <a:pt x="204482" y="206400"/>
                  </a:lnTo>
                  <a:lnTo>
                    <a:pt x="203682" y="209702"/>
                  </a:lnTo>
                  <a:lnTo>
                    <a:pt x="206743" y="214757"/>
                  </a:lnTo>
                  <a:lnTo>
                    <a:pt x="210032" y="215569"/>
                  </a:lnTo>
                  <a:lnTo>
                    <a:pt x="215099" y="212509"/>
                  </a:lnTo>
                  <a:lnTo>
                    <a:pt x="215912" y="209207"/>
                  </a:lnTo>
                  <a:close/>
                  <a:moveTo>
                    <a:pt x="219011" y="242544"/>
                  </a:moveTo>
                  <a:lnTo>
                    <a:pt x="215290" y="237947"/>
                  </a:lnTo>
                  <a:lnTo>
                    <a:pt x="211924" y="237578"/>
                  </a:lnTo>
                  <a:lnTo>
                    <a:pt x="207314" y="241312"/>
                  </a:lnTo>
                  <a:lnTo>
                    <a:pt x="206959" y="244678"/>
                  </a:lnTo>
                  <a:lnTo>
                    <a:pt x="210680" y="249275"/>
                  </a:lnTo>
                  <a:lnTo>
                    <a:pt x="214058" y="249643"/>
                  </a:lnTo>
                  <a:lnTo>
                    <a:pt x="216357" y="247777"/>
                  </a:lnTo>
                  <a:lnTo>
                    <a:pt x="218655" y="245910"/>
                  </a:lnTo>
                  <a:lnTo>
                    <a:pt x="219011" y="242544"/>
                  </a:lnTo>
                  <a:close/>
                  <a:moveTo>
                    <a:pt x="223481" y="294068"/>
                  </a:moveTo>
                  <a:lnTo>
                    <a:pt x="221945" y="291541"/>
                  </a:lnTo>
                  <a:lnTo>
                    <a:pt x="220408" y="289013"/>
                  </a:lnTo>
                  <a:lnTo>
                    <a:pt x="217119" y="288201"/>
                  </a:lnTo>
                  <a:lnTo>
                    <a:pt x="212051" y="291261"/>
                  </a:lnTo>
                  <a:lnTo>
                    <a:pt x="211251" y="294563"/>
                  </a:lnTo>
                  <a:lnTo>
                    <a:pt x="214312" y="299618"/>
                  </a:lnTo>
                  <a:lnTo>
                    <a:pt x="217601" y="300431"/>
                  </a:lnTo>
                  <a:lnTo>
                    <a:pt x="222669" y="297370"/>
                  </a:lnTo>
                  <a:lnTo>
                    <a:pt x="223481" y="294068"/>
                  </a:lnTo>
                  <a:close/>
                  <a:moveTo>
                    <a:pt x="228130" y="215836"/>
                  </a:moveTo>
                  <a:lnTo>
                    <a:pt x="222211" y="206832"/>
                  </a:lnTo>
                  <a:lnTo>
                    <a:pt x="221284" y="207581"/>
                  </a:lnTo>
                  <a:lnTo>
                    <a:pt x="220929" y="210947"/>
                  </a:lnTo>
                  <a:lnTo>
                    <a:pt x="224650" y="215544"/>
                  </a:lnTo>
                  <a:lnTo>
                    <a:pt x="228028" y="215912"/>
                  </a:lnTo>
                  <a:close/>
                  <a:moveTo>
                    <a:pt x="233489" y="261556"/>
                  </a:moveTo>
                  <a:lnTo>
                    <a:pt x="231952" y="259029"/>
                  </a:lnTo>
                  <a:lnTo>
                    <a:pt x="230416" y="256501"/>
                  </a:lnTo>
                  <a:lnTo>
                    <a:pt x="227126" y="255689"/>
                  </a:lnTo>
                  <a:lnTo>
                    <a:pt x="222059" y="258749"/>
                  </a:lnTo>
                  <a:lnTo>
                    <a:pt x="221259" y="262051"/>
                  </a:lnTo>
                  <a:lnTo>
                    <a:pt x="224320" y="267106"/>
                  </a:lnTo>
                  <a:lnTo>
                    <a:pt x="221208" y="269646"/>
                  </a:lnTo>
                  <a:lnTo>
                    <a:pt x="220853" y="273011"/>
                  </a:lnTo>
                  <a:lnTo>
                    <a:pt x="224574" y="277609"/>
                  </a:lnTo>
                  <a:lnTo>
                    <a:pt x="227952" y="277977"/>
                  </a:lnTo>
                  <a:lnTo>
                    <a:pt x="230251" y="276110"/>
                  </a:lnTo>
                  <a:lnTo>
                    <a:pt x="232549" y="274243"/>
                  </a:lnTo>
                  <a:lnTo>
                    <a:pt x="232905" y="270878"/>
                  </a:lnTo>
                  <a:lnTo>
                    <a:pt x="229552" y="266750"/>
                  </a:lnTo>
                  <a:lnTo>
                    <a:pt x="232676" y="264858"/>
                  </a:lnTo>
                  <a:lnTo>
                    <a:pt x="233489" y="261556"/>
                  </a:lnTo>
                  <a:close/>
                  <a:moveTo>
                    <a:pt x="235851" y="231775"/>
                  </a:moveTo>
                  <a:lnTo>
                    <a:pt x="234315" y="229247"/>
                  </a:lnTo>
                  <a:lnTo>
                    <a:pt x="232778" y="226720"/>
                  </a:lnTo>
                  <a:lnTo>
                    <a:pt x="229489" y="225907"/>
                  </a:lnTo>
                  <a:lnTo>
                    <a:pt x="224421" y="228968"/>
                  </a:lnTo>
                  <a:lnTo>
                    <a:pt x="223621" y="232270"/>
                  </a:lnTo>
                  <a:lnTo>
                    <a:pt x="226682" y="237324"/>
                  </a:lnTo>
                  <a:lnTo>
                    <a:pt x="229971" y="238137"/>
                  </a:lnTo>
                  <a:lnTo>
                    <a:pt x="235038" y="235077"/>
                  </a:lnTo>
                  <a:lnTo>
                    <a:pt x="235851" y="231775"/>
                  </a:lnTo>
                  <a:close/>
                  <a:moveTo>
                    <a:pt x="237020" y="296875"/>
                  </a:moveTo>
                  <a:lnTo>
                    <a:pt x="233299" y="292277"/>
                  </a:lnTo>
                  <a:lnTo>
                    <a:pt x="229933" y="291922"/>
                  </a:lnTo>
                  <a:lnTo>
                    <a:pt x="225323" y="295643"/>
                  </a:lnTo>
                  <a:lnTo>
                    <a:pt x="224967" y="299008"/>
                  </a:lnTo>
                  <a:lnTo>
                    <a:pt x="228688" y="303606"/>
                  </a:lnTo>
                  <a:lnTo>
                    <a:pt x="232067" y="303974"/>
                  </a:lnTo>
                  <a:lnTo>
                    <a:pt x="234365" y="302107"/>
                  </a:lnTo>
                  <a:lnTo>
                    <a:pt x="236664" y="300253"/>
                  </a:lnTo>
                  <a:lnTo>
                    <a:pt x="237020" y="296875"/>
                  </a:lnTo>
                  <a:close/>
                  <a:moveTo>
                    <a:pt x="245478" y="243027"/>
                  </a:moveTo>
                  <a:lnTo>
                    <a:pt x="240461" y="235000"/>
                  </a:lnTo>
                  <a:lnTo>
                    <a:pt x="238734" y="234810"/>
                  </a:lnTo>
                  <a:lnTo>
                    <a:pt x="234124" y="238531"/>
                  </a:lnTo>
                  <a:lnTo>
                    <a:pt x="233768" y="241896"/>
                  </a:lnTo>
                  <a:lnTo>
                    <a:pt x="237490" y="246494"/>
                  </a:lnTo>
                  <a:lnTo>
                    <a:pt x="240868" y="246862"/>
                  </a:lnTo>
                  <a:lnTo>
                    <a:pt x="245465" y="243128"/>
                  </a:lnTo>
                  <a:close/>
                  <a:moveTo>
                    <a:pt x="250659" y="320294"/>
                  </a:moveTo>
                  <a:lnTo>
                    <a:pt x="246938" y="315696"/>
                  </a:lnTo>
                  <a:lnTo>
                    <a:pt x="243573" y="315341"/>
                  </a:lnTo>
                  <a:lnTo>
                    <a:pt x="238963" y="319062"/>
                  </a:lnTo>
                  <a:lnTo>
                    <a:pt x="238607" y="322427"/>
                  </a:lnTo>
                  <a:lnTo>
                    <a:pt x="242328" y="327025"/>
                  </a:lnTo>
                  <a:lnTo>
                    <a:pt x="245706" y="327393"/>
                  </a:lnTo>
                  <a:lnTo>
                    <a:pt x="248005" y="325526"/>
                  </a:lnTo>
                  <a:lnTo>
                    <a:pt x="250304" y="323659"/>
                  </a:lnTo>
                  <a:lnTo>
                    <a:pt x="250659" y="320294"/>
                  </a:lnTo>
                  <a:close/>
                  <a:moveTo>
                    <a:pt x="255358" y="364705"/>
                  </a:moveTo>
                  <a:lnTo>
                    <a:pt x="251637" y="360108"/>
                  </a:lnTo>
                  <a:lnTo>
                    <a:pt x="248272" y="359740"/>
                  </a:lnTo>
                  <a:lnTo>
                    <a:pt x="243662" y="363474"/>
                  </a:lnTo>
                  <a:lnTo>
                    <a:pt x="243306" y="366839"/>
                  </a:lnTo>
                  <a:lnTo>
                    <a:pt x="247027" y="371436"/>
                  </a:lnTo>
                  <a:lnTo>
                    <a:pt x="250405" y="371805"/>
                  </a:lnTo>
                  <a:lnTo>
                    <a:pt x="252704" y="369938"/>
                  </a:lnTo>
                  <a:lnTo>
                    <a:pt x="255003" y="368071"/>
                  </a:lnTo>
                  <a:lnTo>
                    <a:pt x="255358" y="364705"/>
                  </a:lnTo>
                  <a:close/>
                  <a:moveTo>
                    <a:pt x="260565" y="306260"/>
                  </a:moveTo>
                  <a:lnTo>
                    <a:pt x="259029" y="303733"/>
                  </a:lnTo>
                  <a:lnTo>
                    <a:pt x="257492" y="301205"/>
                  </a:lnTo>
                  <a:lnTo>
                    <a:pt x="254203" y="300393"/>
                  </a:lnTo>
                  <a:lnTo>
                    <a:pt x="249135" y="303453"/>
                  </a:lnTo>
                  <a:lnTo>
                    <a:pt x="248335" y="306755"/>
                  </a:lnTo>
                  <a:lnTo>
                    <a:pt x="251396" y="311810"/>
                  </a:lnTo>
                  <a:lnTo>
                    <a:pt x="254685" y="312623"/>
                  </a:lnTo>
                  <a:lnTo>
                    <a:pt x="259753" y="309562"/>
                  </a:lnTo>
                  <a:lnTo>
                    <a:pt x="260565" y="306260"/>
                  </a:lnTo>
                  <a:close/>
                  <a:moveTo>
                    <a:pt x="262597" y="270433"/>
                  </a:moveTo>
                  <a:lnTo>
                    <a:pt x="258940" y="264591"/>
                  </a:lnTo>
                  <a:lnTo>
                    <a:pt x="258572" y="264553"/>
                  </a:lnTo>
                  <a:lnTo>
                    <a:pt x="258826" y="264401"/>
                  </a:lnTo>
                  <a:lnTo>
                    <a:pt x="253149" y="255308"/>
                  </a:lnTo>
                  <a:lnTo>
                    <a:pt x="248373" y="258178"/>
                  </a:lnTo>
                  <a:lnTo>
                    <a:pt x="247573" y="261480"/>
                  </a:lnTo>
                  <a:lnTo>
                    <a:pt x="250634" y="266534"/>
                  </a:lnTo>
                  <a:lnTo>
                    <a:pt x="252272" y="266954"/>
                  </a:lnTo>
                  <a:lnTo>
                    <a:pt x="251028" y="267957"/>
                  </a:lnTo>
                  <a:lnTo>
                    <a:pt x="250672" y="271322"/>
                  </a:lnTo>
                  <a:lnTo>
                    <a:pt x="254393" y="275920"/>
                  </a:lnTo>
                  <a:lnTo>
                    <a:pt x="257771" y="276288"/>
                  </a:lnTo>
                  <a:lnTo>
                    <a:pt x="262369" y="272554"/>
                  </a:lnTo>
                  <a:lnTo>
                    <a:pt x="262597" y="270433"/>
                  </a:lnTo>
                  <a:close/>
                  <a:moveTo>
                    <a:pt x="272542" y="288810"/>
                  </a:moveTo>
                  <a:lnTo>
                    <a:pt x="268820" y="284213"/>
                  </a:lnTo>
                  <a:lnTo>
                    <a:pt x="265455" y="283857"/>
                  </a:lnTo>
                  <a:lnTo>
                    <a:pt x="260845" y="287578"/>
                  </a:lnTo>
                  <a:lnTo>
                    <a:pt x="260489" y="290944"/>
                  </a:lnTo>
                  <a:lnTo>
                    <a:pt x="264210" y="295541"/>
                  </a:lnTo>
                  <a:lnTo>
                    <a:pt x="267589" y="295910"/>
                  </a:lnTo>
                  <a:lnTo>
                    <a:pt x="269887" y="294043"/>
                  </a:lnTo>
                  <a:lnTo>
                    <a:pt x="272186" y="292176"/>
                  </a:lnTo>
                  <a:lnTo>
                    <a:pt x="272542" y="288810"/>
                  </a:lnTo>
                  <a:close/>
                  <a:moveTo>
                    <a:pt x="287248" y="326910"/>
                  </a:moveTo>
                  <a:lnTo>
                    <a:pt x="283527" y="322313"/>
                  </a:lnTo>
                  <a:lnTo>
                    <a:pt x="280162" y="321945"/>
                  </a:lnTo>
                  <a:lnTo>
                    <a:pt x="275551" y="325678"/>
                  </a:lnTo>
                  <a:lnTo>
                    <a:pt x="275196" y="329044"/>
                  </a:lnTo>
                  <a:lnTo>
                    <a:pt x="278917" y="333641"/>
                  </a:lnTo>
                  <a:lnTo>
                    <a:pt x="282295" y="334010"/>
                  </a:lnTo>
                  <a:lnTo>
                    <a:pt x="284594" y="332143"/>
                  </a:lnTo>
                  <a:lnTo>
                    <a:pt x="286893" y="330276"/>
                  </a:lnTo>
                  <a:lnTo>
                    <a:pt x="287248" y="326910"/>
                  </a:lnTo>
                  <a:close/>
                  <a:moveTo>
                    <a:pt x="291719" y="355981"/>
                  </a:moveTo>
                  <a:lnTo>
                    <a:pt x="287997" y="351383"/>
                  </a:lnTo>
                  <a:lnTo>
                    <a:pt x="284632" y="351028"/>
                  </a:lnTo>
                  <a:lnTo>
                    <a:pt x="280022" y="354749"/>
                  </a:lnTo>
                  <a:lnTo>
                    <a:pt x="279666" y="358114"/>
                  </a:lnTo>
                  <a:lnTo>
                    <a:pt x="283387" y="362712"/>
                  </a:lnTo>
                  <a:lnTo>
                    <a:pt x="286766" y="363080"/>
                  </a:lnTo>
                  <a:lnTo>
                    <a:pt x="289064" y="361213"/>
                  </a:lnTo>
                  <a:lnTo>
                    <a:pt x="291363" y="359359"/>
                  </a:lnTo>
                  <a:lnTo>
                    <a:pt x="291719" y="355981"/>
                  </a:lnTo>
                  <a:close/>
                  <a:moveTo>
                    <a:pt x="325564" y="371259"/>
                  </a:moveTo>
                  <a:lnTo>
                    <a:pt x="319849" y="362102"/>
                  </a:lnTo>
                  <a:lnTo>
                    <a:pt x="316458" y="364845"/>
                  </a:lnTo>
                  <a:lnTo>
                    <a:pt x="316103" y="368211"/>
                  </a:lnTo>
                  <a:lnTo>
                    <a:pt x="319824" y="372808"/>
                  </a:lnTo>
                  <a:lnTo>
                    <a:pt x="323202" y="373176"/>
                  </a:lnTo>
                  <a:lnTo>
                    <a:pt x="325564" y="371259"/>
                  </a:lnTo>
                  <a:close/>
                  <a:moveTo>
                    <a:pt x="351447" y="412699"/>
                  </a:moveTo>
                  <a:lnTo>
                    <a:pt x="346316" y="404469"/>
                  </a:lnTo>
                  <a:lnTo>
                    <a:pt x="345859" y="407911"/>
                  </a:lnTo>
                  <a:lnTo>
                    <a:pt x="349580" y="412508"/>
                  </a:lnTo>
                  <a:lnTo>
                    <a:pt x="351447" y="412699"/>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62" name="object 26"/>
            <p:cNvSpPr/>
            <p:nvPr/>
          </p:nvSpPr>
          <p:spPr>
            <a:xfrm>
              <a:off x="1668240" y="1522440"/>
              <a:ext cx="271080" cy="365040"/>
            </a:xfrm>
            <a:custGeom>
              <a:avLst/>
              <a:gdLst/>
              <a:ahLst/>
              <a:cxnLst/>
              <a:rect l="l" t="t" r="r" b="b"/>
              <a:pathLst>
                <a:path w="271780" h="365760">
                  <a:moveTo>
                    <a:pt x="12001" y="66802"/>
                  </a:moveTo>
                  <a:lnTo>
                    <a:pt x="10210" y="61163"/>
                  </a:lnTo>
                  <a:lnTo>
                    <a:pt x="7200" y="59601"/>
                  </a:lnTo>
                  <a:lnTo>
                    <a:pt x="4381" y="60490"/>
                  </a:lnTo>
                  <a:lnTo>
                    <a:pt x="1562" y="61379"/>
                  </a:lnTo>
                  <a:lnTo>
                    <a:pt x="0" y="64389"/>
                  </a:lnTo>
                  <a:lnTo>
                    <a:pt x="1778" y="70040"/>
                  </a:lnTo>
                  <a:lnTo>
                    <a:pt x="4787" y="71602"/>
                  </a:lnTo>
                  <a:lnTo>
                    <a:pt x="10426" y="69811"/>
                  </a:lnTo>
                  <a:lnTo>
                    <a:pt x="12001" y="66802"/>
                  </a:lnTo>
                  <a:close/>
                  <a:moveTo>
                    <a:pt x="17703" y="31864"/>
                  </a:moveTo>
                  <a:lnTo>
                    <a:pt x="13970" y="27266"/>
                  </a:lnTo>
                  <a:lnTo>
                    <a:pt x="10604" y="26911"/>
                  </a:lnTo>
                  <a:lnTo>
                    <a:pt x="6007" y="30632"/>
                  </a:lnTo>
                  <a:lnTo>
                    <a:pt x="5651" y="34010"/>
                  </a:lnTo>
                  <a:lnTo>
                    <a:pt x="9372" y="38608"/>
                  </a:lnTo>
                  <a:lnTo>
                    <a:pt x="12750" y="38963"/>
                  </a:lnTo>
                  <a:lnTo>
                    <a:pt x="15049" y="37096"/>
                  </a:lnTo>
                  <a:lnTo>
                    <a:pt x="17348" y="35229"/>
                  </a:lnTo>
                  <a:lnTo>
                    <a:pt x="17703" y="31864"/>
                  </a:lnTo>
                  <a:close/>
                  <a:moveTo>
                    <a:pt x="34645" y="61264"/>
                  </a:moveTo>
                  <a:lnTo>
                    <a:pt x="30911" y="56667"/>
                  </a:lnTo>
                  <a:lnTo>
                    <a:pt x="27546" y="56311"/>
                  </a:lnTo>
                  <a:lnTo>
                    <a:pt x="22948" y="60032"/>
                  </a:lnTo>
                  <a:lnTo>
                    <a:pt x="22593" y="63411"/>
                  </a:lnTo>
                  <a:lnTo>
                    <a:pt x="26314" y="68008"/>
                  </a:lnTo>
                  <a:lnTo>
                    <a:pt x="29692" y="68364"/>
                  </a:lnTo>
                  <a:lnTo>
                    <a:pt x="31991" y="66497"/>
                  </a:lnTo>
                  <a:lnTo>
                    <a:pt x="34290" y="64630"/>
                  </a:lnTo>
                  <a:lnTo>
                    <a:pt x="34645" y="61264"/>
                  </a:lnTo>
                  <a:close/>
                  <a:moveTo>
                    <a:pt x="36220" y="6134"/>
                  </a:moveTo>
                  <a:lnTo>
                    <a:pt x="27762" y="0"/>
                  </a:lnTo>
                  <a:lnTo>
                    <a:pt x="27495" y="2501"/>
                  </a:lnTo>
                  <a:lnTo>
                    <a:pt x="31216" y="7099"/>
                  </a:lnTo>
                  <a:lnTo>
                    <a:pt x="34594" y="7454"/>
                  </a:lnTo>
                  <a:lnTo>
                    <a:pt x="36220" y="6134"/>
                  </a:lnTo>
                  <a:close/>
                  <a:moveTo>
                    <a:pt x="39484" y="159232"/>
                  </a:moveTo>
                  <a:lnTo>
                    <a:pt x="37693" y="153593"/>
                  </a:lnTo>
                  <a:lnTo>
                    <a:pt x="34683" y="152031"/>
                  </a:lnTo>
                  <a:lnTo>
                    <a:pt x="31864" y="152920"/>
                  </a:lnTo>
                  <a:lnTo>
                    <a:pt x="29044" y="153809"/>
                  </a:lnTo>
                  <a:lnTo>
                    <a:pt x="27482" y="156819"/>
                  </a:lnTo>
                  <a:lnTo>
                    <a:pt x="29260" y="162458"/>
                  </a:lnTo>
                  <a:lnTo>
                    <a:pt x="32270" y="164033"/>
                  </a:lnTo>
                  <a:lnTo>
                    <a:pt x="37909" y="162242"/>
                  </a:lnTo>
                  <a:lnTo>
                    <a:pt x="39484" y="159232"/>
                  </a:lnTo>
                  <a:close/>
                  <a:moveTo>
                    <a:pt x="40995" y="125056"/>
                  </a:moveTo>
                  <a:lnTo>
                    <a:pt x="39204" y="119418"/>
                  </a:lnTo>
                  <a:lnTo>
                    <a:pt x="36195" y="117856"/>
                  </a:lnTo>
                  <a:lnTo>
                    <a:pt x="33375" y="118745"/>
                  </a:lnTo>
                  <a:lnTo>
                    <a:pt x="30556" y="119634"/>
                  </a:lnTo>
                  <a:lnTo>
                    <a:pt x="28994" y="122643"/>
                  </a:lnTo>
                  <a:lnTo>
                    <a:pt x="30772" y="128295"/>
                  </a:lnTo>
                  <a:lnTo>
                    <a:pt x="33782" y="129857"/>
                  </a:lnTo>
                  <a:lnTo>
                    <a:pt x="39420" y="128066"/>
                  </a:lnTo>
                  <a:lnTo>
                    <a:pt x="40995" y="125056"/>
                  </a:lnTo>
                  <a:close/>
                  <a:moveTo>
                    <a:pt x="41236" y="84213"/>
                  </a:moveTo>
                  <a:lnTo>
                    <a:pt x="39446" y="78574"/>
                  </a:lnTo>
                  <a:lnTo>
                    <a:pt x="36436" y="77012"/>
                  </a:lnTo>
                  <a:lnTo>
                    <a:pt x="33616" y="77901"/>
                  </a:lnTo>
                  <a:lnTo>
                    <a:pt x="30797" y="78790"/>
                  </a:lnTo>
                  <a:lnTo>
                    <a:pt x="29235" y="81800"/>
                  </a:lnTo>
                  <a:lnTo>
                    <a:pt x="31013" y="87439"/>
                  </a:lnTo>
                  <a:lnTo>
                    <a:pt x="34023" y="89014"/>
                  </a:lnTo>
                  <a:lnTo>
                    <a:pt x="39662" y="87223"/>
                  </a:lnTo>
                  <a:lnTo>
                    <a:pt x="41236" y="84213"/>
                  </a:lnTo>
                  <a:close/>
                  <a:moveTo>
                    <a:pt x="47701" y="55524"/>
                  </a:moveTo>
                  <a:lnTo>
                    <a:pt x="45910" y="49885"/>
                  </a:lnTo>
                  <a:lnTo>
                    <a:pt x="42900" y="48323"/>
                  </a:lnTo>
                  <a:lnTo>
                    <a:pt x="40081" y="49212"/>
                  </a:lnTo>
                  <a:lnTo>
                    <a:pt x="37261" y="50101"/>
                  </a:lnTo>
                  <a:lnTo>
                    <a:pt x="35699" y="53111"/>
                  </a:lnTo>
                  <a:lnTo>
                    <a:pt x="37477" y="58750"/>
                  </a:lnTo>
                  <a:lnTo>
                    <a:pt x="40487" y="60325"/>
                  </a:lnTo>
                  <a:lnTo>
                    <a:pt x="46126" y="58534"/>
                  </a:lnTo>
                  <a:lnTo>
                    <a:pt x="47701" y="55524"/>
                  </a:lnTo>
                  <a:close/>
                  <a:moveTo>
                    <a:pt x="54292" y="38442"/>
                  </a:moveTo>
                  <a:lnTo>
                    <a:pt x="50558" y="33845"/>
                  </a:lnTo>
                  <a:lnTo>
                    <a:pt x="47193" y="33489"/>
                  </a:lnTo>
                  <a:lnTo>
                    <a:pt x="42595" y="37211"/>
                  </a:lnTo>
                  <a:lnTo>
                    <a:pt x="42240" y="40589"/>
                  </a:lnTo>
                  <a:lnTo>
                    <a:pt x="45961" y="45186"/>
                  </a:lnTo>
                  <a:lnTo>
                    <a:pt x="49339" y="45542"/>
                  </a:lnTo>
                  <a:lnTo>
                    <a:pt x="51638" y="43675"/>
                  </a:lnTo>
                  <a:lnTo>
                    <a:pt x="53936" y="41808"/>
                  </a:lnTo>
                  <a:lnTo>
                    <a:pt x="54292" y="38442"/>
                  </a:lnTo>
                  <a:close/>
                  <a:moveTo>
                    <a:pt x="59220" y="118960"/>
                  </a:moveTo>
                  <a:lnTo>
                    <a:pt x="55486" y="114363"/>
                  </a:lnTo>
                  <a:lnTo>
                    <a:pt x="52120" y="114007"/>
                  </a:lnTo>
                  <a:lnTo>
                    <a:pt x="47523" y="117729"/>
                  </a:lnTo>
                  <a:lnTo>
                    <a:pt x="47167" y="121107"/>
                  </a:lnTo>
                  <a:lnTo>
                    <a:pt x="50888" y="125704"/>
                  </a:lnTo>
                  <a:lnTo>
                    <a:pt x="54267" y="126060"/>
                  </a:lnTo>
                  <a:lnTo>
                    <a:pt x="56565" y="124193"/>
                  </a:lnTo>
                  <a:lnTo>
                    <a:pt x="58864" y="122326"/>
                  </a:lnTo>
                  <a:lnTo>
                    <a:pt x="59220" y="118960"/>
                  </a:lnTo>
                  <a:close/>
                  <a:moveTo>
                    <a:pt x="60909" y="30314"/>
                  </a:moveTo>
                  <a:lnTo>
                    <a:pt x="59118" y="24676"/>
                  </a:lnTo>
                  <a:lnTo>
                    <a:pt x="56108" y="23114"/>
                  </a:lnTo>
                  <a:lnTo>
                    <a:pt x="53289" y="24003"/>
                  </a:lnTo>
                  <a:lnTo>
                    <a:pt x="50469" y="24892"/>
                  </a:lnTo>
                  <a:lnTo>
                    <a:pt x="48907" y="27901"/>
                  </a:lnTo>
                  <a:lnTo>
                    <a:pt x="50685" y="33553"/>
                  </a:lnTo>
                  <a:lnTo>
                    <a:pt x="53695" y="35115"/>
                  </a:lnTo>
                  <a:lnTo>
                    <a:pt x="59334" y="33324"/>
                  </a:lnTo>
                  <a:lnTo>
                    <a:pt x="60909" y="30314"/>
                  </a:lnTo>
                  <a:close/>
                  <a:moveTo>
                    <a:pt x="66090" y="139598"/>
                  </a:moveTo>
                  <a:lnTo>
                    <a:pt x="64300" y="133959"/>
                  </a:lnTo>
                  <a:lnTo>
                    <a:pt x="61290" y="132397"/>
                  </a:lnTo>
                  <a:lnTo>
                    <a:pt x="58470" y="133286"/>
                  </a:lnTo>
                  <a:lnTo>
                    <a:pt x="55651" y="134175"/>
                  </a:lnTo>
                  <a:lnTo>
                    <a:pt x="54089" y="137185"/>
                  </a:lnTo>
                  <a:lnTo>
                    <a:pt x="55867" y="142836"/>
                  </a:lnTo>
                  <a:lnTo>
                    <a:pt x="56489" y="143167"/>
                  </a:lnTo>
                  <a:lnTo>
                    <a:pt x="52019" y="146786"/>
                  </a:lnTo>
                  <a:lnTo>
                    <a:pt x="51663" y="150164"/>
                  </a:lnTo>
                  <a:lnTo>
                    <a:pt x="55384" y="154762"/>
                  </a:lnTo>
                  <a:lnTo>
                    <a:pt x="58762" y="155117"/>
                  </a:lnTo>
                  <a:lnTo>
                    <a:pt x="61061" y="153250"/>
                  </a:lnTo>
                  <a:lnTo>
                    <a:pt x="63360" y="151384"/>
                  </a:lnTo>
                  <a:lnTo>
                    <a:pt x="63715" y="148018"/>
                  </a:lnTo>
                  <a:lnTo>
                    <a:pt x="60375" y="143929"/>
                  </a:lnTo>
                  <a:lnTo>
                    <a:pt x="64516" y="142608"/>
                  </a:lnTo>
                  <a:lnTo>
                    <a:pt x="66090" y="139598"/>
                  </a:lnTo>
                  <a:close/>
                  <a:moveTo>
                    <a:pt x="67881" y="70180"/>
                  </a:moveTo>
                  <a:lnTo>
                    <a:pt x="66090" y="64541"/>
                  </a:lnTo>
                  <a:lnTo>
                    <a:pt x="63080" y="62979"/>
                  </a:lnTo>
                  <a:lnTo>
                    <a:pt x="60261" y="63868"/>
                  </a:lnTo>
                  <a:lnTo>
                    <a:pt x="57442" y="64757"/>
                  </a:lnTo>
                  <a:lnTo>
                    <a:pt x="57086" y="65430"/>
                  </a:lnTo>
                  <a:lnTo>
                    <a:pt x="55054" y="62903"/>
                  </a:lnTo>
                  <a:lnTo>
                    <a:pt x="51689" y="62547"/>
                  </a:lnTo>
                  <a:lnTo>
                    <a:pt x="47091" y="66268"/>
                  </a:lnTo>
                  <a:lnTo>
                    <a:pt x="46736" y="69646"/>
                  </a:lnTo>
                  <a:lnTo>
                    <a:pt x="50457" y="74244"/>
                  </a:lnTo>
                  <a:lnTo>
                    <a:pt x="53835" y="74599"/>
                  </a:lnTo>
                  <a:lnTo>
                    <a:pt x="56134" y="72732"/>
                  </a:lnTo>
                  <a:lnTo>
                    <a:pt x="57175" y="71894"/>
                  </a:lnTo>
                  <a:lnTo>
                    <a:pt x="57658" y="73418"/>
                  </a:lnTo>
                  <a:lnTo>
                    <a:pt x="60667" y="74980"/>
                  </a:lnTo>
                  <a:lnTo>
                    <a:pt x="66306" y="73190"/>
                  </a:lnTo>
                  <a:lnTo>
                    <a:pt x="67881" y="70180"/>
                  </a:lnTo>
                  <a:close/>
                  <a:moveTo>
                    <a:pt x="72872" y="103746"/>
                  </a:moveTo>
                  <a:lnTo>
                    <a:pt x="71081" y="98107"/>
                  </a:lnTo>
                  <a:lnTo>
                    <a:pt x="68072" y="96545"/>
                  </a:lnTo>
                  <a:lnTo>
                    <a:pt x="65252" y="97434"/>
                  </a:lnTo>
                  <a:lnTo>
                    <a:pt x="62433" y="98323"/>
                  </a:lnTo>
                  <a:lnTo>
                    <a:pt x="60871" y="101333"/>
                  </a:lnTo>
                  <a:lnTo>
                    <a:pt x="62649" y="106984"/>
                  </a:lnTo>
                  <a:lnTo>
                    <a:pt x="65659" y="108546"/>
                  </a:lnTo>
                  <a:lnTo>
                    <a:pt x="71297" y="106756"/>
                  </a:lnTo>
                  <a:lnTo>
                    <a:pt x="72872" y="103746"/>
                  </a:lnTo>
                  <a:close/>
                  <a:moveTo>
                    <a:pt x="87782" y="200152"/>
                  </a:moveTo>
                  <a:lnTo>
                    <a:pt x="85991" y="194513"/>
                  </a:lnTo>
                  <a:lnTo>
                    <a:pt x="82981" y="192951"/>
                  </a:lnTo>
                  <a:lnTo>
                    <a:pt x="80162" y="193840"/>
                  </a:lnTo>
                  <a:lnTo>
                    <a:pt x="77343" y="194729"/>
                  </a:lnTo>
                  <a:lnTo>
                    <a:pt x="75780" y="197739"/>
                  </a:lnTo>
                  <a:lnTo>
                    <a:pt x="77558" y="203377"/>
                  </a:lnTo>
                  <a:lnTo>
                    <a:pt x="80568" y="204952"/>
                  </a:lnTo>
                  <a:lnTo>
                    <a:pt x="86207" y="203161"/>
                  </a:lnTo>
                  <a:lnTo>
                    <a:pt x="87782" y="200152"/>
                  </a:lnTo>
                  <a:close/>
                  <a:moveTo>
                    <a:pt x="92113" y="68084"/>
                  </a:moveTo>
                  <a:lnTo>
                    <a:pt x="88379" y="63487"/>
                  </a:lnTo>
                  <a:lnTo>
                    <a:pt x="85013" y="63131"/>
                  </a:lnTo>
                  <a:lnTo>
                    <a:pt x="80416" y="66852"/>
                  </a:lnTo>
                  <a:lnTo>
                    <a:pt x="80060" y="70231"/>
                  </a:lnTo>
                  <a:lnTo>
                    <a:pt x="83781" y="74828"/>
                  </a:lnTo>
                  <a:lnTo>
                    <a:pt x="87160" y="75184"/>
                  </a:lnTo>
                  <a:lnTo>
                    <a:pt x="89458" y="73317"/>
                  </a:lnTo>
                  <a:lnTo>
                    <a:pt x="91757" y="71450"/>
                  </a:lnTo>
                  <a:lnTo>
                    <a:pt x="92113" y="68084"/>
                  </a:lnTo>
                  <a:close/>
                  <a:moveTo>
                    <a:pt x="92341" y="54267"/>
                  </a:moveTo>
                  <a:lnTo>
                    <a:pt x="86131" y="48425"/>
                  </a:lnTo>
                  <a:lnTo>
                    <a:pt x="85280" y="47612"/>
                  </a:lnTo>
                  <a:lnTo>
                    <a:pt x="78282" y="40995"/>
                  </a:lnTo>
                  <a:lnTo>
                    <a:pt x="76174" y="42697"/>
                  </a:lnTo>
                  <a:lnTo>
                    <a:pt x="75819" y="46075"/>
                  </a:lnTo>
                  <a:lnTo>
                    <a:pt x="79540" y="50673"/>
                  </a:lnTo>
                  <a:lnTo>
                    <a:pt x="80873" y="50825"/>
                  </a:lnTo>
                  <a:lnTo>
                    <a:pt x="80441" y="51650"/>
                  </a:lnTo>
                  <a:lnTo>
                    <a:pt x="82219" y="57302"/>
                  </a:lnTo>
                  <a:lnTo>
                    <a:pt x="85229" y="58864"/>
                  </a:lnTo>
                  <a:lnTo>
                    <a:pt x="90868" y="57073"/>
                  </a:lnTo>
                  <a:lnTo>
                    <a:pt x="92341" y="54267"/>
                  </a:lnTo>
                  <a:close/>
                  <a:moveTo>
                    <a:pt x="95034" y="85509"/>
                  </a:moveTo>
                  <a:lnTo>
                    <a:pt x="93243" y="79870"/>
                  </a:lnTo>
                  <a:lnTo>
                    <a:pt x="90233" y="78308"/>
                  </a:lnTo>
                  <a:lnTo>
                    <a:pt x="87414" y="79197"/>
                  </a:lnTo>
                  <a:lnTo>
                    <a:pt x="84594" y="80086"/>
                  </a:lnTo>
                  <a:lnTo>
                    <a:pt x="83032" y="83096"/>
                  </a:lnTo>
                  <a:lnTo>
                    <a:pt x="84810" y="88734"/>
                  </a:lnTo>
                  <a:lnTo>
                    <a:pt x="87820" y="90309"/>
                  </a:lnTo>
                  <a:lnTo>
                    <a:pt x="93459" y="88519"/>
                  </a:lnTo>
                  <a:lnTo>
                    <a:pt x="95034" y="85509"/>
                  </a:lnTo>
                  <a:close/>
                  <a:moveTo>
                    <a:pt x="95326" y="157010"/>
                  </a:moveTo>
                  <a:lnTo>
                    <a:pt x="93535" y="151371"/>
                  </a:lnTo>
                  <a:lnTo>
                    <a:pt x="90525" y="149809"/>
                  </a:lnTo>
                  <a:lnTo>
                    <a:pt x="87706" y="150698"/>
                  </a:lnTo>
                  <a:lnTo>
                    <a:pt x="84886" y="151587"/>
                  </a:lnTo>
                  <a:lnTo>
                    <a:pt x="83324" y="154597"/>
                  </a:lnTo>
                  <a:lnTo>
                    <a:pt x="85102" y="160248"/>
                  </a:lnTo>
                  <a:lnTo>
                    <a:pt x="88112" y="161810"/>
                  </a:lnTo>
                  <a:lnTo>
                    <a:pt x="93751" y="160020"/>
                  </a:lnTo>
                  <a:lnTo>
                    <a:pt x="95326" y="157010"/>
                  </a:lnTo>
                  <a:close/>
                  <a:moveTo>
                    <a:pt x="101777" y="128320"/>
                  </a:moveTo>
                  <a:lnTo>
                    <a:pt x="99987" y="122682"/>
                  </a:lnTo>
                  <a:lnTo>
                    <a:pt x="96977" y="121119"/>
                  </a:lnTo>
                  <a:lnTo>
                    <a:pt x="94157" y="122008"/>
                  </a:lnTo>
                  <a:lnTo>
                    <a:pt x="91338" y="122897"/>
                  </a:lnTo>
                  <a:lnTo>
                    <a:pt x="89776" y="125907"/>
                  </a:lnTo>
                  <a:lnTo>
                    <a:pt x="91554" y="131559"/>
                  </a:lnTo>
                  <a:lnTo>
                    <a:pt x="94564" y="133121"/>
                  </a:lnTo>
                  <a:lnTo>
                    <a:pt x="100203" y="131330"/>
                  </a:lnTo>
                  <a:lnTo>
                    <a:pt x="101777" y="128320"/>
                  </a:lnTo>
                  <a:close/>
                  <a:moveTo>
                    <a:pt x="109042" y="97485"/>
                  </a:moveTo>
                  <a:lnTo>
                    <a:pt x="105308" y="92887"/>
                  </a:lnTo>
                  <a:lnTo>
                    <a:pt x="101942" y="92532"/>
                  </a:lnTo>
                  <a:lnTo>
                    <a:pt x="97345" y="96253"/>
                  </a:lnTo>
                  <a:lnTo>
                    <a:pt x="96989" y="99631"/>
                  </a:lnTo>
                  <a:lnTo>
                    <a:pt x="100711" y="104228"/>
                  </a:lnTo>
                  <a:lnTo>
                    <a:pt x="104089" y="104584"/>
                  </a:lnTo>
                  <a:lnTo>
                    <a:pt x="106387" y="102717"/>
                  </a:lnTo>
                  <a:lnTo>
                    <a:pt x="108686" y="100850"/>
                  </a:lnTo>
                  <a:lnTo>
                    <a:pt x="109042" y="97485"/>
                  </a:lnTo>
                  <a:close/>
                  <a:moveTo>
                    <a:pt x="114935" y="76123"/>
                  </a:moveTo>
                  <a:lnTo>
                    <a:pt x="110426" y="71424"/>
                  </a:lnTo>
                  <a:lnTo>
                    <a:pt x="111455" y="74714"/>
                  </a:lnTo>
                  <a:lnTo>
                    <a:pt x="114465" y="76276"/>
                  </a:lnTo>
                  <a:lnTo>
                    <a:pt x="114935" y="76123"/>
                  </a:lnTo>
                  <a:close/>
                  <a:moveTo>
                    <a:pt x="119811" y="318376"/>
                  </a:moveTo>
                  <a:lnTo>
                    <a:pt x="119075" y="315074"/>
                  </a:lnTo>
                  <a:lnTo>
                    <a:pt x="116573" y="313486"/>
                  </a:lnTo>
                  <a:lnTo>
                    <a:pt x="114071" y="311899"/>
                  </a:lnTo>
                  <a:lnTo>
                    <a:pt x="110769" y="312648"/>
                  </a:lnTo>
                  <a:lnTo>
                    <a:pt x="107594" y="317639"/>
                  </a:lnTo>
                  <a:lnTo>
                    <a:pt x="108343" y="320954"/>
                  </a:lnTo>
                  <a:lnTo>
                    <a:pt x="113334" y="324116"/>
                  </a:lnTo>
                  <a:lnTo>
                    <a:pt x="116649" y="323380"/>
                  </a:lnTo>
                  <a:lnTo>
                    <a:pt x="119811" y="318376"/>
                  </a:lnTo>
                  <a:close/>
                  <a:moveTo>
                    <a:pt x="121437" y="112306"/>
                  </a:moveTo>
                  <a:lnTo>
                    <a:pt x="119646" y="106667"/>
                  </a:lnTo>
                  <a:lnTo>
                    <a:pt x="116636" y="105105"/>
                  </a:lnTo>
                  <a:lnTo>
                    <a:pt x="113817" y="105994"/>
                  </a:lnTo>
                  <a:lnTo>
                    <a:pt x="110998" y="106883"/>
                  </a:lnTo>
                  <a:lnTo>
                    <a:pt x="109435" y="109893"/>
                  </a:lnTo>
                  <a:lnTo>
                    <a:pt x="111213" y="115531"/>
                  </a:lnTo>
                  <a:lnTo>
                    <a:pt x="114223" y="117106"/>
                  </a:lnTo>
                  <a:lnTo>
                    <a:pt x="119862" y="115316"/>
                  </a:lnTo>
                  <a:lnTo>
                    <a:pt x="121437" y="112306"/>
                  </a:lnTo>
                  <a:close/>
                  <a:moveTo>
                    <a:pt x="121970" y="142963"/>
                  </a:moveTo>
                  <a:lnTo>
                    <a:pt x="120180" y="137325"/>
                  </a:lnTo>
                  <a:lnTo>
                    <a:pt x="117170" y="135763"/>
                  </a:lnTo>
                  <a:lnTo>
                    <a:pt x="116738" y="135902"/>
                  </a:lnTo>
                  <a:lnTo>
                    <a:pt x="114452" y="134442"/>
                  </a:lnTo>
                  <a:lnTo>
                    <a:pt x="111950" y="132854"/>
                  </a:lnTo>
                  <a:lnTo>
                    <a:pt x="108648" y="133604"/>
                  </a:lnTo>
                  <a:lnTo>
                    <a:pt x="105473" y="138595"/>
                  </a:lnTo>
                  <a:lnTo>
                    <a:pt x="106222" y="141909"/>
                  </a:lnTo>
                  <a:lnTo>
                    <a:pt x="111213" y="145072"/>
                  </a:lnTo>
                  <a:lnTo>
                    <a:pt x="111379" y="145046"/>
                  </a:lnTo>
                  <a:lnTo>
                    <a:pt x="111747" y="146189"/>
                  </a:lnTo>
                  <a:lnTo>
                    <a:pt x="114757" y="147764"/>
                  </a:lnTo>
                  <a:lnTo>
                    <a:pt x="120396" y="145973"/>
                  </a:lnTo>
                  <a:lnTo>
                    <a:pt x="121970" y="142963"/>
                  </a:lnTo>
                  <a:close/>
                  <a:moveTo>
                    <a:pt x="122504" y="207467"/>
                  </a:moveTo>
                  <a:lnTo>
                    <a:pt x="120713" y="201828"/>
                  </a:lnTo>
                  <a:lnTo>
                    <a:pt x="117703" y="200266"/>
                  </a:lnTo>
                  <a:lnTo>
                    <a:pt x="117017" y="200482"/>
                  </a:lnTo>
                  <a:lnTo>
                    <a:pt x="116763" y="199326"/>
                  </a:lnTo>
                  <a:lnTo>
                    <a:pt x="114261" y="197739"/>
                  </a:lnTo>
                  <a:lnTo>
                    <a:pt x="111760" y="196151"/>
                  </a:lnTo>
                  <a:lnTo>
                    <a:pt x="108458" y="196900"/>
                  </a:lnTo>
                  <a:lnTo>
                    <a:pt x="105283" y="201891"/>
                  </a:lnTo>
                  <a:lnTo>
                    <a:pt x="106032" y="205206"/>
                  </a:lnTo>
                  <a:lnTo>
                    <a:pt x="111023" y="208368"/>
                  </a:lnTo>
                  <a:lnTo>
                    <a:pt x="111506" y="208267"/>
                  </a:lnTo>
                  <a:lnTo>
                    <a:pt x="112280" y="210705"/>
                  </a:lnTo>
                  <a:lnTo>
                    <a:pt x="115290" y="212267"/>
                  </a:lnTo>
                  <a:lnTo>
                    <a:pt x="120929" y="210477"/>
                  </a:lnTo>
                  <a:lnTo>
                    <a:pt x="122504" y="207467"/>
                  </a:lnTo>
                  <a:close/>
                  <a:moveTo>
                    <a:pt x="123304" y="280911"/>
                  </a:moveTo>
                  <a:lnTo>
                    <a:pt x="122567" y="277609"/>
                  </a:lnTo>
                  <a:lnTo>
                    <a:pt x="120065" y="276021"/>
                  </a:lnTo>
                  <a:lnTo>
                    <a:pt x="117563" y="274434"/>
                  </a:lnTo>
                  <a:lnTo>
                    <a:pt x="114261" y="275183"/>
                  </a:lnTo>
                  <a:lnTo>
                    <a:pt x="111086" y="280174"/>
                  </a:lnTo>
                  <a:lnTo>
                    <a:pt x="111836" y="283489"/>
                  </a:lnTo>
                  <a:lnTo>
                    <a:pt x="116827" y="286651"/>
                  </a:lnTo>
                  <a:lnTo>
                    <a:pt x="120142" y="285915"/>
                  </a:lnTo>
                  <a:lnTo>
                    <a:pt x="123304" y="280911"/>
                  </a:lnTo>
                  <a:close/>
                  <a:moveTo>
                    <a:pt x="126949" y="176542"/>
                  </a:moveTo>
                  <a:lnTo>
                    <a:pt x="125158" y="170903"/>
                  </a:lnTo>
                  <a:lnTo>
                    <a:pt x="122148" y="169341"/>
                  </a:lnTo>
                  <a:lnTo>
                    <a:pt x="119329" y="170230"/>
                  </a:lnTo>
                  <a:lnTo>
                    <a:pt x="116509" y="171119"/>
                  </a:lnTo>
                  <a:lnTo>
                    <a:pt x="114947" y="174129"/>
                  </a:lnTo>
                  <a:lnTo>
                    <a:pt x="116725" y="179781"/>
                  </a:lnTo>
                  <a:lnTo>
                    <a:pt x="119735" y="181343"/>
                  </a:lnTo>
                  <a:lnTo>
                    <a:pt x="125374" y="179552"/>
                  </a:lnTo>
                  <a:lnTo>
                    <a:pt x="126949" y="176542"/>
                  </a:lnTo>
                  <a:close/>
                  <a:moveTo>
                    <a:pt x="133197" y="103720"/>
                  </a:moveTo>
                  <a:lnTo>
                    <a:pt x="129463" y="99123"/>
                  </a:lnTo>
                  <a:lnTo>
                    <a:pt x="126098" y="98767"/>
                  </a:lnTo>
                  <a:lnTo>
                    <a:pt x="121500" y="102489"/>
                  </a:lnTo>
                  <a:lnTo>
                    <a:pt x="121145" y="105867"/>
                  </a:lnTo>
                  <a:lnTo>
                    <a:pt x="124866" y="110464"/>
                  </a:lnTo>
                  <a:lnTo>
                    <a:pt x="128244" y="110820"/>
                  </a:lnTo>
                  <a:lnTo>
                    <a:pt x="130543" y="108953"/>
                  </a:lnTo>
                  <a:lnTo>
                    <a:pt x="132842" y="107086"/>
                  </a:lnTo>
                  <a:lnTo>
                    <a:pt x="133197" y="103720"/>
                  </a:lnTo>
                  <a:close/>
                  <a:moveTo>
                    <a:pt x="134264" y="233908"/>
                  </a:moveTo>
                  <a:lnTo>
                    <a:pt x="133527" y="230606"/>
                  </a:lnTo>
                  <a:lnTo>
                    <a:pt x="131025" y="229019"/>
                  </a:lnTo>
                  <a:lnTo>
                    <a:pt x="128524" y="227431"/>
                  </a:lnTo>
                  <a:lnTo>
                    <a:pt x="125222" y="228180"/>
                  </a:lnTo>
                  <a:lnTo>
                    <a:pt x="122047" y="233172"/>
                  </a:lnTo>
                  <a:lnTo>
                    <a:pt x="122796" y="236486"/>
                  </a:lnTo>
                  <a:lnTo>
                    <a:pt x="127787" y="239649"/>
                  </a:lnTo>
                  <a:lnTo>
                    <a:pt x="131102" y="238912"/>
                  </a:lnTo>
                  <a:lnTo>
                    <a:pt x="134264" y="233908"/>
                  </a:lnTo>
                  <a:close/>
                  <a:moveTo>
                    <a:pt x="148412" y="115023"/>
                  </a:moveTo>
                  <a:lnTo>
                    <a:pt x="146621" y="109385"/>
                  </a:lnTo>
                  <a:lnTo>
                    <a:pt x="143611" y="107823"/>
                  </a:lnTo>
                  <a:lnTo>
                    <a:pt x="140792" y="108712"/>
                  </a:lnTo>
                  <a:lnTo>
                    <a:pt x="137972" y="109601"/>
                  </a:lnTo>
                  <a:lnTo>
                    <a:pt x="136410" y="112610"/>
                  </a:lnTo>
                  <a:lnTo>
                    <a:pt x="135763" y="112750"/>
                  </a:lnTo>
                  <a:lnTo>
                    <a:pt x="132588" y="117741"/>
                  </a:lnTo>
                  <a:lnTo>
                    <a:pt x="133337" y="121056"/>
                  </a:lnTo>
                  <a:lnTo>
                    <a:pt x="138328" y="124218"/>
                  </a:lnTo>
                  <a:lnTo>
                    <a:pt x="141643" y="123482"/>
                  </a:lnTo>
                  <a:lnTo>
                    <a:pt x="144640" y="118732"/>
                  </a:lnTo>
                  <a:lnTo>
                    <a:pt x="146837" y="118033"/>
                  </a:lnTo>
                  <a:lnTo>
                    <a:pt x="148412" y="115023"/>
                  </a:lnTo>
                  <a:close/>
                  <a:moveTo>
                    <a:pt x="151003" y="146469"/>
                  </a:moveTo>
                  <a:lnTo>
                    <a:pt x="149212" y="140830"/>
                  </a:lnTo>
                  <a:lnTo>
                    <a:pt x="146202" y="139268"/>
                  </a:lnTo>
                  <a:lnTo>
                    <a:pt x="143383" y="140157"/>
                  </a:lnTo>
                  <a:lnTo>
                    <a:pt x="140563" y="141046"/>
                  </a:lnTo>
                  <a:lnTo>
                    <a:pt x="139001" y="144056"/>
                  </a:lnTo>
                  <a:lnTo>
                    <a:pt x="137629" y="146304"/>
                  </a:lnTo>
                  <a:lnTo>
                    <a:pt x="138379" y="149618"/>
                  </a:lnTo>
                  <a:lnTo>
                    <a:pt x="143370" y="152781"/>
                  </a:lnTo>
                  <a:lnTo>
                    <a:pt x="146685" y="152044"/>
                  </a:lnTo>
                  <a:lnTo>
                    <a:pt x="148018" y="149936"/>
                  </a:lnTo>
                  <a:lnTo>
                    <a:pt x="149428" y="149479"/>
                  </a:lnTo>
                  <a:lnTo>
                    <a:pt x="151003" y="146469"/>
                  </a:lnTo>
                  <a:close/>
                  <a:moveTo>
                    <a:pt x="151206" y="292252"/>
                  </a:moveTo>
                  <a:lnTo>
                    <a:pt x="150469" y="288950"/>
                  </a:lnTo>
                  <a:lnTo>
                    <a:pt x="147967" y="287362"/>
                  </a:lnTo>
                  <a:lnTo>
                    <a:pt x="145465" y="285775"/>
                  </a:lnTo>
                  <a:lnTo>
                    <a:pt x="142163" y="286524"/>
                  </a:lnTo>
                  <a:lnTo>
                    <a:pt x="138988" y="291515"/>
                  </a:lnTo>
                  <a:lnTo>
                    <a:pt x="139738" y="294830"/>
                  </a:lnTo>
                  <a:lnTo>
                    <a:pt x="144729" y="297992"/>
                  </a:lnTo>
                  <a:lnTo>
                    <a:pt x="148043" y="297256"/>
                  </a:lnTo>
                  <a:lnTo>
                    <a:pt x="151206" y="292252"/>
                  </a:lnTo>
                  <a:close/>
                  <a:moveTo>
                    <a:pt x="151409" y="246126"/>
                  </a:moveTo>
                  <a:lnTo>
                    <a:pt x="149618" y="240487"/>
                  </a:lnTo>
                  <a:lnTo>
                    <a:pt x="146608" y="238925"/>
                  </a:lnTo>
                  <a:lnTo>
                    <a:pt x="143789" y="239814"/>
                  </a:lnTo>
                  <a:lnTo>
                    <a:pt x="140970" y="240703"/>
                  </a:lnTo>
                  <a:lnTo>
                    <a:pt x="139407" y="243713"/>
                  </a:lnTo>
                  <a:lnTo>
                    <a:pt x="141185" y="249364"/>
                  </a:lnTo>
                  <a:lnTo>
                    <a:pt x="144195" y="250926"/>
                  </a:lnTo>
                  <a:lnTo>
                    <a:pt x="149834" y="249135"/>
                  </a:lnTo>
                  <a:lnTo>
                    <a:pt x="151409" y="246126"/>
                  </a:lnTo>
                  <a:close/>
                  <a:moveTo>
                    <a:pt x="155359" y="180606"/>
                  </a:moveTo>
                  <a:lnTo>
                    <a:pt x="154622" y="177304"/>
                  </a:lnTo>
                  <a:lnTo>
                    <a:pt x="152120" y="175717"/>
                  </a:lnTo>
                  <a:lnTo>
                    <a:pt x="149618" y="174129"/>
                  </a:lnTo>
                  <a:lnTo>
                    <a:pt x="146316" y="174879"/>
                  </a:lnTo>
                  <a:lnTo>
                    <a:pt x="143141" y="179870"/>
                  </a:lnTo>
                  <a:lnTo>
                    <a:pt x="143370" y="180924"/>
                  </a:lnTo>
                  <a:lnTo>
                    <a:pt x="142049" y="181343"/>
                  </a:lnTo>
                  <a:lnTo>
                    <a:pt x="140487" y="184353"/>
                  </a:lnTo>
                  <a:lnTo>
                    <a:pt x="142265" y="190004"/>
                  </a:lnTo>
                  <a:lnTo>
                    <a:pt x="145275" y="191566"/>
                  </a:lnTo>
                  <a:lnTo>
                    <a:pt x="150914" y="189776"/>
                  </a:lnTo>
                  <a:lnTo>
                    <a:pt x="152488" y="186766"/>
                  </a:lnTo>
                  <a:lnTo>
                    <a:pt x="152120" y="185635"/>
                  </a:lnTo>
                  <a:lnTo>
                    <a:pt x="155359" y="180606"/>
                  </a:lnTo>
                  <a:close/>
                  <a:moveTo>
                    <a:pt x="160794" y="217385"/>
                  </a:moveTo>
                  <a:lnTo>
                    <a:pt x="160058" y="214083"/>
                  </a:lnTo>
                  <a:lnTo>
                    <a:pt x="157556" y="212496"/>
                  </a:lnTo>
                  <a:lnTo>
                    <a:pt x="155054" y="210908"/>
                  </a:lnTo>
                  <a:lnTo>
                    <a:pt x="151752" y="211658"/>
                  </a:lnTo>
                  <a:lnTo>
                    <a:pt x="148577" y="216649"/>
                  </a:lnTo>
                  <a:lnTo>
                    <a:pt x="149326" y="219964"/>
                  </a:lnTo>
                  <a:lnTo>
                    <a:pt x="154317" y="223126"/>
                  </a:lnTo>
                  <a:lnTo>
                    <a:pt x="157632" y="222389"/>
                  </a:lnTo>
                  <a:lnTo>
                    <a:pt x="160794" y="217385"/>
                  </a:lnTo>
                  <a:close/>
                  <a:moveTo>
                    <a:pt x="169418" y="243509"/>
                  </a:moveTo>
                  <a:lnTo>
                    <a:pt x="168681" y="240207"/>
                  </a:lnTo>
                  <a:lnTo>
                    <a:pt x="166179" y="238620"/>
                  </a:lnTo>
                  <a:lnTo>
                    <a:pt x="163677" y="237032"/>
                  </a:lnTo>
                  <a:lnTo>
                    <a:pt x="160375" y="237782"/>
                  </a:lnTo>
                  <a:lnTo>
                    <a:pt x="157200" y="242773"/>
                  </a:lnTo>
                  <a:lnTo>
                    <a:pt x="157949" y="246087"/>
                  </a:lnTo>
                  <a:lnTo>
                    <a:pt x="162941" y="249250"/>
                  </a:lnTo>
                  <a:lnTo>
                    <a:pt x="166255" y="248513"/>
                  </a:lnTo>
                  <a:lnTo>
                    <a:pt x="169418" y="243509"/>
                  </a:lnTo>
                  <a:close/>
                  <a:moveTo>
                    <a:pt x="171196" y="136994"/>
                  </a:moveTo>
                  <a:lnTo>
                    <a:pt x="165989" y="131102"/>
                  </a:lnTo>
                  <a:lnTo>
                    <a:pt x="167424" y="135661"/>
                  </a:lnTo>
                  <a:lnTo>
                    <a:pt x="170434" y="137236"/>
                  </a:lnTo>
                  <a:lnTo>
                    <a:pt x="171196" y="136994"/>
                  </a:lnTo>
                  <a:close/>
                  <a:moveTo>
                    <a:pt x="177812" y="272923"/>
                  </a:moveTo>
                  <a:lnTo>
                    <a:pt x="176022" y="267284"/>
                  </a:lnTo>
                  <a:lnTo>
                    <a:pt x="173012" y="265722"/>
                  </a:lnTo>
                  <a:lnTo>
                    <a:pt x="170192" y="266611"/>
                  </a:lnTo>
                  <a:lnTo>
                    <a:pt x="167373" y="267500"/>
                  </a:lnTo>
                  <a:lnTo>
                    <a:pt x="165811" y="270510"/>
                  </a:lnTo>
                  <a:lnTo>
                    <a:pt x="167144" y="274764"/>
                  </a:lnTo>
                  <a:lnTo>
                    <a:pt x="165100" y="277990"/>
                  </a:lnTo>
                  <a:lnTo>
                    <a:pt x="165849" y="281305"/>
                  </a:lnTo>
                  <a:lnTo>
                    <a:pt x="170840" y="284467"/>
                  </a:lnTo>
                  <a:lnTo>
                    <a:pt x="174155" y="283730"/>
                  </a:lnTo>
                  <a:lnTo>
                    <a:pt x="177317" y="278726"/>
                  </a:lnTo>
                  <a:lnTo>
                    <a:pt x="176580" y="275424"/>
                  </a:lnTo>
                  <a:lnTo>
                    <a:pt x="177812" y="272923"/>
                  </a:lnTo>
                  <a:close/>
                  <a:moveTo>
                    <a:pt x="178054" y="232092"/>
                  </a:moveTo>
                  <a:lnTo>
                    <a:pt x="176263" y="226453"/>
                  </a:lnTo>
                  <a:lnTo>
                    <a:pt x="173253" y="224891"/>
                  </a:lnTo>
                  <a:lnTo>
                    <a:pt x="170434" y="225780"/>
                  </a:lnTo>
                  <a:lnTo>
                    <a:pt x="167614" y="226669"/>
                  </a:lnTo>
                  <a:lnTo>
                    <a:pt x="166052" y="229679"/>
                  </a:lnTo>
                  <a:lnTo>
                    <a:pt x="167830" y="235331"/>
                  </a:lnTo>
                  <a:lnTo>
                    <a:pt x="170840" y="236893"/>
                  </a:lnTo>
                  <a:lnTo>
                    <a:pt x="176479" y="235102"/>
                  </a:lnTo>
                  <a:lnTo>
                    <a:pt x="178054" y="232092"/>
                  </a:lnTo>
                  <a:close/>
                  <a:moveTo>
                    <a:pt x="179108" y="303593"/>
                  </a:moveTo>
                  <a:lnTo>
                    <a:pt x="178371" y="300291"/>
                  </a:lnTo>
                  <a:lnTo>
                    <a:pt x="175869" y="298704"/>
                  </a:lnTo>
                  <a:lnTo>
                    <a:pt x="173367" y="297116"/>
                  </a:lnTo>
                  <a:lnTo>
                    <a:pt x="170065" y="297865"/>
                  </a:lnTo>
                  <a:lnTo>
                    <a:pt x="166890" y="302856"/>
                  </a:lnTo>
                  <a:lnTo>
                    <a:pt x="167640" y="306171"/>
                  </a:lnTo>
                  <a:lnTo>
                    <a:pt x="172631" y="309333"/>
                  </a:lnTo>
                  <a:lnTo>
                    <a:pt x="175945" y="308597"/>
                  </a:lnTo>
                  <a:lnTo>
                    <a:pt x="179108" y="303593"/>
                  </a:lnTo>
                  <a:close/>
                  <a:moveTo>
                    <a:pt x="181457" y="167081"/>
                  </a:moveTo>
                  <a:lnTo>
                    <a:pt x="180721" y="163779"/>
                  </a:lnTo>
                  <a:lnTo>
                    <a:pt x="178219" y="162191"/>
                  </a:lnTo>
                  <a:lnTo>
                    <a:pt x="175717" y="160604"/>
                  </a:lnTo>
                  <a:lnTo>
                    <a:pt x="172415" y="161353"/>
                  </a:lnTo>
                  <a:lnTo>
                    <a:pt x="169240" y="166344"/>
                  </a:lnTo>
                  <a:lnTo>
                    <a:pt x="169405" y="167093"/>
                  </a:lnTo>
                  <a:lnTo>
                    <a:pt x="166966" y="167855"/>
                  </a:lnTo>
                  <a:lnTo>
                    <a:pt x="165404" y="170865"/>
                  </a:lnTo>
                  <a:lnTo>
                    <a:pt x="167182" y="176517"/>
                  </a:lnTo>
                  <a:lnTo>
                    <a:pt x="170192" y="178079"/>
                  </a:lnTo>
                  <a:lnTo>
                    <a:pt x="175831" y="176288"/>
                  </a:lnTo>
                  <a:lnTo>
                    <a:pt x="177406" y="173278"/>
                  </a:lnTo>
                  <a:lnTo>
                    <a:pt x="177101" y="172351"/>
                  </a:lnTo>
                  <a:lnTo>
                    <a:pt x="178295" y="172085"/>
                  </a:lnTo>
                  <a:lnTo>
                    <a:pt x="181457" y="167081"/>
                  </a:lnTo>
                  <a:close/>
                  <a:moveTo>
                    <a:pt x="184518" y="203403"/>
                  </a:moveTo>
                  <a:lnTo>
                    <a:pt x="182727" y="197764"/>
                  </a:lnTo>
                  <a:lnTo>
                    <a:pt x="180352" y="196545"/>
                  </a:lnTo>
                  <a:lnTo>
                    <a:pt x="183261" y="191947"/>
                  </a:lnTo>
                  <a:lnTo>
                    <a:pt x="182524" y="188645"/>
                  </a:lnTo>
                  <a:lnTo>
                    <a:pt x="180022" y="187058"/>
                  </a:lnTo>
                  <a:lnTo>
                    <a:pt x="177520" y="185470"/>
                  </a:lnTo>
                  <a:lnTo>
                    <a:pt x="174218" y="186220"/>
                  </a:lnTo>
                  <a:lnTo>
                    <a:pt x="171043" y="191211"/>
                  </a:lnTo>
                  <a:lnTo>
                    <a:pt x="171792" y="194525"/>
                  </a:lnTo>
                  <a:lnTo>
                    <a:pt x="176187" y="197319"/>
                  </a:lnTo>
                  <a:lnTo>
                    <a:pt x="174078" y="197980"/>
                  </a:lnTo>
                  <a:lnTo>
                    <a:pt x="172516" y="200990"/>
                  </a:lnTo>
                  <a:lnTo>
                    <a:pt x="174294" y="206641"/>
                  </a:lnTo>
                  <a:lnTo>
                    <a:pt x="177304" y="208203"/>
                  </a:lnTo>
                  <a:lnTo>
                    <a:pt x="182943" y="206413"/>
                  </a:lnTo>
                  <a:lnTo>
                    <a:pt x="184518" y="203403"/>
                  </a:lnTo>
                  <a:close/>
                  <a:moveTo>
                    <a:pt x="195783" y="253873"/>
                  </a:moveTo>
                  <a:lnTo>
                    <a:pt x="195046" y="250571"/>
                  </a:lnTo>
                  <a:lnTo>
                    <a:pt x="192544" y="248983"/>
                  </a:lnTo>
                  <a:lnTo>
                    <a:pt x="190042" y="247396"/>
                  </a:lnTo>
                  <a:lnTo>
                    <a:pt x="186740" y="248145"/>
                  </a:lnTo>
                  <a:lnTo>
                    <a:pt x="183565" y="253136"/>
                  </a:lnTo>
                  <a:lnTo>
                    <a:pt x="184315" y="256451"/>
                  </a:lnTo>
                  <a:lnTo>
                    <a:pt x="189306" y="259613"/>
                  </a:lnTo>
                  <a:lnTo>
                    <a:pt x="192620" y="258876"/>
                  </a:lnTo>
                  <a:lnTo>
                    <a:pt x="195783" y="253873"/>
                  </a:lnTo>
                  <a:close/>
                  <a:moveTo>
                    <a:pt x="200723" y="323634"/>
                  </a:moveTo>
                  <a:lnTo>
                    <a:pt x="199986" y="320332"/>
                  </a:lnTo>
                  <a:lnTo>
                    <a:pt x="197485" y="318744"/>
                  </a:lnTo>
                  <a:lnTo>
                    <a:pt x="194983" y="317157"/>
                  </a:lnTo>
                  <a:lnTo>
                    <a:pt x="191681" y="317906"/>
                  </a:lnTo>
                  <a:lnTo>
                    <a:pt x="188506" y="322897"/>
                  </a:lnTo>
                  <a:lnTo>
                    <a:pt x="189255" y="326212"/>
                  </a:lnTo>
                  <a:lnTo>
                    <a:pt x="194246" y="329374"/>
                  </a:lnTo>
                  <a:lnTo>
                    <a:pt x="197561" y="328637"/>
                  </a:lnTo>
                  <a:lnTo>
                    <a:pt x="200723" y="323634"/>
                  </a:lnTo>
                  <a:close/>
                  <a:moveTo>
                    <a:pt x="203822" y="175818"/>
                  </a:moveTo>
                  <a:lnTo>
                    <a:pt x="196659" y="167119"/>
                  </a:lnTo>
                  <a:lnTo>
                    <a:pt x="194157" y="171069"/>
                  </a:lnTo>
                  <a:lnTo>
                    <a:pt x="194906" y="174383"/>
                  </a:lnTo>
                  <a:lnTo>
                    <a:pt x="199898" y="177546"/>
                  </a:lnTo>
                  <a:lnTo>
                    <a:pt x="203212" y="176809"/>
                  </a:lnTo>
                  <a:lnTo>
                    <a:pt x="203822" y="175818"/>
                  </a:lnTo>
                  <a:close/>
                  <a:moveTo>
                    <a:pt x="204698" y="218046"/>
                  </a:moveTo>
                  <a:lnTo>
                    <a:pt x="202907" y="212407"/>
                  </a:lnTo>
                  <a:lnTo>
                    <a:pt x="199898" y="210845"/>
                  </a:lnTo>
                  <a:lnTo>
                    <a:pt x="197078" y="211734"/>
                  </a:lnTo>
                  <a:lnTo>
                    <a:pt x="196596" y="211886"/>
                  </a:lnTo>
                  <a:lnTo>
                    <a:pt x="196037" y="211531"/>
                  </a:lnTo>
                  <a:lnTo>
                    <a:pt x="193535" y="209943"/>
                  </a:lnTo>
                  <a:lnTo>
                    <a:pt x="190233" y="210693"/>
                  </a:lnTo>
                  <a:lnTo>
                    <a:pt x="187058" y="215684"/>
                  </a:lnTo>
                  <a:lnTo>
                    <a:pt x="187807" y="218998"/>
                  </a:lnTo>
                  <a:lnTo>
                    <a:pt x="192798" y="222161"/>
                  </a:lnTo>
                  <a:lnTo>
                    <a:pt x="195148" y="221640"/>
                  </a:lnTo>
                  <a:lnTo>
                    <a:pt x="197485" y="222846"/>
                  </a:lnTo>
                  <a:lnTo>
                    <a:pt x="203123" y="221056"/>
                  </a:lnTo>
                  <a:lnTo>
                    <a:pt x="204698" y="218046"/>
                  </a:lnTo>
                  <a:close/>
                  <a:moveTo>
                    <a:pt x="207403" y="286613"/>
                  </a:moveTo>
                  <a:lnTo>
                    <a:pt x="206667" y="283311"/>
                  </a:lnTo>
                  <a:lnTo>
                    <a:pt x="204165" y="281724"/>
                  </a:lnTo>
                  <a:lnTo>
                    <a:pt x="201663" y="280136"/>
                  </a:lnTo>
                  <a:lnTo>
                    <a:pt x="198361" y="280885"/>
                  </a:lnTo>
                  <a:lnTo>
                    <a:pt x="195186" y="285877"/>
                  </a:lnTo>
                  <a:lnTo>
                    <a:pt x="195935" y="289191"/>
                  </a:lnTo>
                  <a:lnTo>
                    <a:pt x="200926" y="292354"/>
                  </a:lnTo>
                  <a:lnTo>
                    <a:pt x="204241" y="291617"/>
                  </a:lnTo>
                  <a:lnTo>
                    <a:pt x="207403" y="286613"/>
                  </a:lnTo>
                  <a:close/>
                  <a:moveTo>
                    <a:pt x="209931" y="185458"/>
                  </a:moveTo>
                  <a:lnTo>
                    <a:pt x="208762" y="181813"/>
                  </a:lnTo>
                  <a:lnTo>
                    <a:pt x="206362" y="178904"/>
                  </a:lnTo>
                  <a:lnTo>
                    <a:pt x="205130" y="178257"/>
                  </a:lnTo>
                  <a:lnTo>
                    <a:pt x="199491" y="180035"/>
                  </a:lnTo>
                  <a:lnTo>
                    <a:pt x="197929" y="183045"/>
                  </a:lnTo>
                  <a:lnTo>
                    <a:pt x="199707" y="188696"/>
                  </a:lnTo>
                  <a:lnTo>
                    <a:pt x="202717" y="190258"/>
                  </a:lnTo>
                  <a:lnTo>
                    <a:pt x="208356" y="188468"/>
                  </a:lnTo>
                  <a:lnTo>
                    <a:pt x="209931" y="185458"/>
                  </a:lnTo>
                  <a:close/>
                  <a:moveTo>
                    <a:pt x="220395" y="196189"/>
                  </a:moveTo>
                  <a:lnTo>
                    <a:pt x="217208" y="192062"/>
                  </a:lnTo>
                  <a:lnTo>
                    <a:pt x="213982" y="188150"/>
                  </a:lnTo>
                  <a:lnTo>
                    <a:pt x="212623" y="188455"/>
                  </a:lnTo>
                  <a:lnTo>
                    <a:pt x="209448" y="193446"/>
                  </a:lnTo>
                  <a:lnTo>
                    <a:pt x="210197" y="196761"/>
                  </a:lnTo>
                  <a:lnTo>
                    <a:pt x="215188" y="199923"/>
                  </a:lnTo>
                  <a:lnTo>
                    <a:pt x="218503" y="199186"/>
                  </a:lnTo>
                  <a:lnTo>
                    <a:pt x="220395" y="196189"/>
                  </a:lnTo>
                  <a:close/>
                  <a:moveTo>
                    <a:pt x="227177" y="227761"/>
                  </a:moveTo>
                  <a:lnTo>
                    <a:pt x="226441" y="224459"/>
                  </a:lnTo>
                  <a:lnTo>
                    <a:pt x="223939" y="222872"/>
                  </a:lnTo>
                  <a:lnTo>
                    <a:pt x="221437" y="221284"/>
                  </a:lnTo>
                  <a:lnTo>
                    <a:pt x="218135" y="222034"/>
                  </a:lnTo>
                  <a:lnTo>
                    <a:pt x="214960" y="227025"/>
                  </a:lnTo>
                  <a:lnTo>
                    <a:pt x="215709" y="230339"/>
                  </a:lnTo>
                  <a:lnTo>
                    <a:pt x="220700" y="233502"/>
                  </a:lnTo>
                  <a:lnTo>
                    <a:pt x="224015" y="232765"/>
                  </a:lnTo>
                  <a:lnTo>
                    <a:pt x="227177" y="227761"/>
                  </a:lnTo>
                  <a:close/>
                  <a:moveTo>
                    <a:pt x="232613" y="264541"/>
                  </a:moveTo>
                  <a:lnTo>
                    <a:pt x="231876" y="261239"/>
                  </a:lnTo>
                  <a:lnTo>
                    <a:pt x="229374" y="259651"/>
                  </a:lnTo>
                  <a:lnTo>
                    <a:pt x="226872" y="258064"/>
                  </a:lnTo>
                  <a:lnTo>
                    <a:pt x="223570" y="258813"/>
                  </a:lnTo>
                  <a:lnTo>
                    <a:pt x="220395" y="263804"/>
                  </a:lnTo>
                  <a:lnTo>
                    <a:pt x="221145" y="267119"/>
                  </a:lnTo>
                  <a:lnTo>
                    <a:pt x="226136" y="270281"/>
                  </a:lnTo>
                  <a:lnTo>
                    <a:pt x="229450" y="269544"/>
                  </a:lnTo>
                  <a:lnTo>
                    <a:pt x="232613" y="264541"/>
                  </a:lnTo>
                  <a:close/>
                  <a:moveTo>
                    <a:pt x="233946" y="214426"/>
                  </a:moveTo>
                  <a:lnTo>
                    <a:pt x="233578" y="213245"/>
                  </a:lnTo>
                  <a:lnTo>
                    <a:pt x="228968" y="207276"/>
                  </a:lnTo>
                  <a:lnTo>
                    <a:pt x="223507" y="209003"/>
                  </a:lnTo>
                  <a:lnTo>
                    <a:pt x="221945" y="212013"/>
                  </a:lnTo>
                  <a:lnTo>
                    <a:pt x="223723" y="217665"/>
                  </a:lnTo>
                  <a:lnTo>
                    <a:pt x="226733" y="219227"/>
                  </a:lnTo>
                  <a:lnTo>
                    <a:pt x="232371" y="217436"/>
                  </a:lnTo>
                  <a:lnTo>
                    <a:pt x="233946" y="214426"/>
                  </a:lnTo>
                  <a:close/>
                  <a:moveTo>
                    <a:pt x="241401" y="358813"/>
                  </a:moveTo>
                  <a:lnTo>
                    <a:pt x="239699" y="356387"/>
                  </a:lnTo>
                  <a:lnTo>
                    <a:pt x="237998" y="353961"/>
                  </a:lnTo>
                  <a:lnTo>
                    <a:pt x="234657" y="353377"/>
                  </a:lnTo>
                  <a:lnTo>
                    <a:pt x="229819" y="356781"/>
                  </a:lnTo>
                  <a:lnTo>
                    <a:pt x="229235" y="360121"/>
                  </a:lnTo>
                  <a:lnTo>
                    <a:pt x="232625" y="364959"/>
                  </a:lnTo>
                  <a:lnTo>
                    <a:pt x="235966" y="365544"/>
                  </a:lnTo>
                  <a:lnTo>
                    <a:pt x="240817" y="362153"/>
                  </a:lnTo>
                  <a:lnTo>
                    <a:pt x="241401" y="358813"/>
                  </a:lnTo>
                  <a:close/>
                  <a:moveTo>
                    <a:pt x="243827" y="289052"/>
                  </a:moveTo>
                  <a:lnTo>
                    <a:pt x="243090" y="285750"/>
                  </a:lnTo>
                  <a:lnTo>
                    <a:pt x="240588" y="284162"/>
                  </a:lnTo>
                  <a:lnTo>
                    <a:pt x="238086" y="282575"/>
                  </a:lnTo>
                  <a:lnTo>
                    <a:pt x="234784" y="283324"/>
                  </a:lnTo>
                  <a:lnTo>
                    <a:pt x="231609" y="288315"/>
                  </a:lnTo>
                  <a:lnTo>
                    <a:pt x="232359" y="291630"/>
                  </a:lnTo>
                  <a:lnTo>
                    <a:pt x="237350" y="294792"/>
                  </a:lnTo>
                  <a:lnTo>
                    <a:pt x="240665" y="294055"/>
                  </a:lnTo>
                  <a:lnTo>
                    <a:pt x="243827" y="289052"/>
                  </a:lnTo>
                  <a:close/>
                  <a:moveTo>
                    <a:pt x="248259" y="347421"/>
                  </a:moveTo>
                  <a:lnTo>
                    <a:pt x="247523" y="344119"/>
                  </a:lnTo>
                  <a:lnTo>
                    <a:pt x="245021" y="342531"/>
                  </a:lnTo>
                  <a:lnTo>
                    <a:pt x="242519" y="340944"/>
                  </a:lnTo>
                  <a:lnTo>
                    <a:pt x="239217" y="341693"/>
                  </a:lnTo>
                  <a:lnTo>
                    <a:pt x="236042" y="346684"/>
                  </a:lnTo>
                  <a:lnTo>
                    <a:pt x="236791" y="349999"/>
                  </a:lnTo>
                  <a:lnTo>
                    <a:pt x="241782" y="353161"/>
                  </a:lnTo>
                  <a:lnTo>
                    <a:pt x="245097" y="352425"/>
                  </a:lnTo>
                  <a:lnTo>
                    <a:pt x="248259" y="347421"/>
                  </a:lnTo>
                  <a:close/>
                  <a:moveTo>
                    <a:pt x="254381" y="240195"/>
                  </a:moveTo>
                  <a:lnTo>
                    <a:pt x="248653" y="232778"/>
                  </a:lnTo>
                  <a:lnTo>
                    <a:pt x="246037" y="233375"/>
                  </a:lnTo>
                  <a:lnTo>
                    <a:pt x="242862" y="238366"/>
                  </a:lnTo>
                  <a:lnTo>
                    <a:pt x="243611" y="241681"/>
                  </a:lnTo>
                  <a:lnTo>
                    <a:pt x="248602" y="244843"/>
                  </a:lnTo>
                  <a:lnTo>
                    <a:pt x="251917" y="244106"/>
                  </a:lnTo>
                  <a:lnTo>
                    <a:pt x="254381" y="240195"/>
                  </a:lnTo>
                  <a:close/>
                  <a:moveTo>
                    <a:pt x="266217" y="266814"/>
                  </a:moveTo>
                  <a:lnTo>
                    <a:pt x="265480" y="263512"/>
                  </a:lnTo>
                  <a:lnTo>
                    <a:pt x="262978" y="261924"/>
                  </a:lnTo>
                  <a:lnTo>
                    <a:pt x="260477" y="260337"/>
                  </a:lnTo>
                  <a:lnTo>
                    <a:pt x="257175" y="261086"/>
                  </a:lnTo>
                  <a:lnTo>
                    <a:pt x="254000" y="266077"/>
                  </a:lnTo>
                  <a:lnTo>
                    <a:pt x="254749" y="269392"/>
                  </a:lnTo>
                  <a:lnTo>
                    <a:pt x="259740" y="272554"/>
                  </a:lnTo>
                  <a:lnTo>
                    <a:pt x="263055" y="271818"/>
                  </a:lnTo>
                  <a:lnTo>
                    <a:pt x="266217" y="266814"/>
                  </a:lnTo>
                  <a:close/>
                  <a:moveTo>
                    <a:pt x="271729" y="300393"/>
                  </a:moveTo>
                  <a:lnTo>
                    <a:pt x="270992" y="297091"/>
                  </a:lnTo>
                  <a:lnTo>
                    <a:pt x="268490" y="295503"/>
                  </a:lnTo>
                  <a:lnTo>
                    <a:pt x="265988" y="293916"/>
                  </a:lnTo>
                  <a:lnTo>
                    <a:pt x="262686" y="294665"/>
                  </a:lnTo>
                  <a:lnTo>
                    <a:pt x="259511" y="299656"/>
                  </a:lnTo>
                  <a:lnTo>
                    <a:pt x="260261" y="302971"/>
                  </a:lnTo>
                  <a:lnTo>
                    <a:pt x="265252" y="306133"/>
                  </a:lnTo>
                  <a:lnTo>
                    <a:pt x="268566" y="305396"/>
                  </a:lnTo>
                  <a:lnTo>
                    <a:pt x="271729" y="300393"/>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63" name="object 27"/>
            <p:cNvSpPr/>
            <p:nvPr/>
          </p:nvSpPr>
          <p:spPr>
            <a:xfrm>
              <a:off x="1486440" y="1469520"/>
              <a:ext cx="362520" cy="257040"/>
            </a:xfrm>
            <a:custGeom>
              <a:avLst/>
              <a:gdLst/>
              <a:ahLst/>
              <a:cxnLst/>
              <a:rect l="l" t="t" r="r" b="b"/>
              <a:pathLst>
                <a:path w="363219" h="257810">
                  <a:moveTo>
                    <a:pt x="11988" y="101866"/>
                  </a:moveTo>
                  <a:lnTo>
                    <a:pt x="11480" y="95973"/>
                  </a:lnTo>
                  <a:lnTo>
                    <a:pt x="10883" y="95491"/>
                  </a:lnTo>
                  <a:lnTo>
                    <a:pt x="11112" y="92392"/>
                  </a:lnTo>
                  <a:lnTo>
                    <a:pt x="8902" y="89827"/>
                  </a:lnTo>
                  <a:lnTo>
                    <a:pt x="2997" y="89395"/>
                  </a:lnTo>
                  <a:lnTo>
                    <a:pt x="431" y="91617"/>
                  </a:lnTo>
                  <a:lnTo>
                    <a:pt x="215" y="94564"/>
                  </a:lnTo>
                  <a:lnTo>
                    <a:pt x="0" y="97510"/>
                  </a:lnTo>
                  <a:lnTo>
                    <a:pt x="939" y="98615"/>
                  </a:lnTo>
                  <a:lnTo>
                    <a:pt x="1308" y="102793"/>
                  </a:lnTo>
                  <a:lnTo>
                    <a:pt x="3911" y="104978"/>
                  </a:lnTo>
                  <a:lnTo>
                    <a:pt x="9804" y="104457"/>
                  </a:lnTo>
                  <a:lnTo>
                    <a:pt x="11988" y="101866"/>
                  </a:lnTo>
                  <a:close/>
                  <a:moveTo>
                    <a:pt x="23063" y="72644"/>
                  </a:moveTo>
                  <a:lnTo>
                    <a:pt x="22555" y="66751"/>
                  </a:lnTo>
                  <a:lnTo>
                    <a:pt x="19951" y="64566"/>
                  </a:lnTo>
                  <a:lnTo>
                    <a:pt x="17005" y="64820"/>
                  </a:lnTo>
                  <a:lnTo>
                    <a:pt x="14058" y="65074"/>
                  </a:lnTo>
                  <a:lnTo>
                    <a:pt x="11874" y="67678"/>
                  </a:lnTo>
                  <a:lnTo>
                    <a:pt x="12382" y="73571"/>
                  </a:lnTo>
                  <a:lnTo>
                    <a:pt x="14986" y="75755"/>
                  </a:lnTo>
                  <a:lnTo>
                    <a:pt x="20878" y="75234"/>
                  </a:lnTo>
                  <a:lnTo>
                    <a:pt x="23063" y="72644"/>
                  </a:lnTo>
                  <a:close/>
                  <a:moveTo>
                    <a:pt x="25514" y="38798"/>
                  </a:moveTo>
                  <a:lnTo>
                    <a:pt x="25006" y="32905"/>
                  </a:lnTo>
                  <a:lnTo>
                    <a:pt x="22402" y="30721"/>
                  </a:lnTo>
                  <a:lnTo>
                    <a:pt x="19456" y="30975"/>
                  </a:lnTo>
                  <a:lnTo>
                    <a:pt x="16510" y="31229"/>
                  </a:lnTo>
                  <a:lnTo>
                    <a:pt x="14325" y="33832"/>
                  </a:lnTo>
                  <a:lnTo>
                    <a:pt x="14452" y="35445"/>
                  </a:lnTo>
                  <a:lnTo>
                    <a:pt x="13271" y="34048"/>
                  </a:lnTo>
                  <a:lnTo>
                    <a:pt x="5956" y="43573"/>
                  </a:lnTo>
                  <a:lnTo>
                    <a:pt x="6299" y="43967"/>
                  </a:lnTo>
                  <a:lnTo>
                    <a:pt x="12192" y="44399"/>
                  </a:lnTo>
                  <a:lnTo>
                    <a:pt x="14770" y="42189"/>
                  </a:lnTo>
                  <a:lnTo>
                    <a:pt x="14935" y="39814"/>
                  </a:lnTo>
                  <a:lnTo>
                    <a:pt x="17437" y="41910"/>
                  </a:lnTo>
                  <a:lnTo>
                    <a:pt x="23329" y="41389"/>
                  </a:lnTo>
                  <a:lnTo>
                    <a:pt x="25514" y="38798"/>
                  </a:lnTo>
                  <a:close/>
                  <a:moveTo>
                    <a:pt x="31775" y="145884"/>
                  </a:moveTo>
                  <a:lnTo>
                    <a:pt x="31267" y="139992"/>
                  </a:lnTo>
                  <a:lnTo>
                    <a:pt x="28663" y="137807"/>
                  </a:lnTo>
                  <a:lnTo>
                    <a:pt x="25717" y="138061"/>
                  </a:lnTo>
                  <a:lnTo>
                    <a:pt x="22771" y="138315"/>
                  </a:lnTo>
                  <a:lnTo>
                    <a:pt x="20586" y="140919"/>
                  </a:lnTo>
                  <a:lnTo>
                    <a:pt x="21094" y="146812"/>
                  </a:lnTo>
                  <a:lnTo>
                    <a:pt x="23698" y="148996"/>
                  </a:lnTo>
                  <a:lnTo>
                    <a:pt x="29591" y="148475"/>
                  </a:lnTo>
                  <a:lnTo>
                    <a:pt x="31775" y="145884"/>
                  </a:lnTo>
                  <a:close/>
                  <a:moveTo>
                    <a:pt x="45034" y="14109"/>
                  </a:moveTo>
                  <a:lnTo>
                    <a:pt x="42824" y="11544"/>
                  </a:lnTo>
                  <a:lnTo>
                    <a:pt x="40767" y="11391"/>
                  </a:lnTo>
                  <a:lnTo>
                    <a:pt x="34188" y="15570"/>
                  </a:lnTo>
                  <a:lnTo>
                    <a:pt x="33921" y="19227"/>
                  </a:lnTo>
                  <a:lnTo>
                    <a:pt x="36144" y="21793"/>
                  </a:lnTo>
                  <a:lnTo>
                    <a:pt x="42037" y="22225"/>
                  </a:lnTo>
                  <a:lnTo>
                    <a:pt x="44615" y="20015"/>
                  </a:lnTo>
                  <a:lnTo>
                    <a:pt x="45034" y="14109"/>
                  </a:lnTo>
                  <a:close/>
                  <a:moveTo>
                    <a:pt x="45758" y="88188"/>
                  </a:moveTo>
                  <a:lnTo>
                    <a:pt x="45250" y="82296"/>
                  </a:lnTo>
                  <a:lnTo>
                    <a:pt x="42646" y="80111"/>
                  </a:lnTo>
                  <a:lnTo>
                    <a:pt x="39700" y="80365"/>
                  </a:lnTo>
                  <a:lnTo>
                    <a:pt x="36753" y="80619"/>
                  </a:lnTo>
                  <a:lnTo>
                    <a:pt x="34569" y="83223"/>
                  </a:lnTo>
                  <a:lnTo>
                    <a:pt x="35077" y="89115"/>
                  </a:lnTo>
                  <a:lnTo>
                    <a:pt x="37680" y="91300"/>
                  </a:lnTo>
                  <a:lnTo>
                    <a:pt x="43573" y="90779"/>
                  </a:lnTo>
                  <a:lnTo>
                    <a:pt x="45758" y="88188"/>
                  </a:lnTo>
                  <a:close/>
                  <a:moveTo>
                    <a:pt x="49872" y="95224"/>
                  </a:moveTo>
                  <a:lnTo>
                    <a:pt x="47663" y="92659"/>
                  </a:lnTo>
                  <a:lnTo>
                    <a:pt x="41757" y="92227"/>
                  </a:lnTo>
                  <a:lnTo>
                    <a:pt x="39192" y="94449"/>
                  </a:lnTo>
                  <a:lnTo>
                    <a:pt x="38976" y="97396"/>
                  </a:lnTo>
                  <a:lnTo>
                    <a:pt x="38760" y="100342"/>
                  </a:lnTo>
                  <a:lnTo>
                    <a:pt x="40982" y="102908"/>
                  </a:lnTo>
                  <a:lnTo>
                    <a:pt x="46875" y="103339"/>
                  </a:lnTo>
                  <a:lnTo>
                    <a:pt x="49453" y="101130"/>
                  </a:lnTo>
                  <a:lnTo>
                    <a:pt x="49872" y="95224"/>
                  </a:lnTo>
                  <a:close/>
                  <a:moveTo>
                    <a:pt x="51701" y="177800"/>
                  </a:moveTo>
                  <a:lnTo>
                    <a:pt x="51193" y="171907"/>
                  </a:lnTo>
                  <a:lnTo>
                    <a:pt x="48590" y="169722"/>
                  </a:lnTo>
                  <a:lnTo>
                    <a:pt x="45643" y="169976"/>
                  </a:lnTo>
                  <a:lnTo>
                    <a:pt x="42697" y="170230"/>
                  </a:lnTo>
                  <a:lnTo>
                    <a:pt x="40513" y="172834"/>
                  </a:lnTo>
                  <a:lnTo>
                    <a:pt x="41021" y="178727"/>
                  </a:lnTo>
                  <a:lnTo>
                    <a:pt x="43624" y="180911"/>
                  </a:lnTo>
                  <a:lnTo>
                    <a:pt x="49517" y="180390"/>
                  </a:lnTo>
                  <a:lnTo>
                    <a:pt x="51701" y="177800"/>
                  </a:lnTo>
                  <a:close/>
                  <a:moveTo>
                    <a:pt x="53086" y="48539"/>
                  </a:moveTo>
                  <a:lnTo>
                    <a:pt x="52578" y="42646"/>
                  </a:lnTo>
                  <a:lnTo>
                    <a:pt x="49974" y="40462"/>
                  </a:lnTo>
                  <a:lnTo>
                    <a:pt x="47028" y="40716"/>
                  </a:lnTo>
                  <a:lnTo>
                    <a:pt x="44081" y="40970"/>
                  </a:lnTo>
                  <a:lnTo>
                    <a:pt x="41897" y="43573"/>
                  </a:lnTo>
                  <a:lnTo>
                    <a:pt x="42405" y="49466"/>
                  </a:lnTo>
                  <a:lnTo>
                    <a:pt x="43180" y="50126"/>
                  </a:lnTo>
                  <a:lnTo>
                    <a:pt x="42367" y="50825"/>
                  </a:lnTo>
                  <a:lnTo>
                    <a:pt x="42151" y="53771"/>
                  </a:lnTo>
                  <a:lnTo>
                    <a:pt x="41935" y="56718"/>
                  </a:lnTo>
                  <a:lnTo>
                    <a:pt x="44157" y="59283"/>
                  </a:lnTo>
                  <a:lnTo>
                    <a:pt x="50050" y="59715"/>
                  </a:lnTo>
                  <a:lnTo>
                    <a:pt x="52628" y="57505"/>
                  </a:lnTo>
                  <a:lnTo>
                    <a:pt x="53047" y="51600"/>
                  </a:lnTo>
                  <a:lnTo>
                    <a:pt x="51752" y="50114"/>
                  </a:lnTo>
                  <a:lnTo>
                    <a:pt x="53086" y="48539"/>
                  </a:lnTo>
                  <a:close/>
                  <a:moveTo>
                    <a:pt x="57416" y="17284"/>
                  </a:moveTo>
                  <a:lnTo>
                    <a:pt x="56908" y="11391"/>
                  </a:lnTo>
                  <a:lnTo>
                    <a:pt x="54305" y="9207"/>
                  </a:lnTo>
                  <a:lnTo>
                    <a:pt x="51358" y="9461"/>
                  </a:lnTo>
                  <a:lnTo>
                    <a:pt x="48412" y="9715"/>
                  </a:lnTo>
                  <a:lnTo>
                    <a:pt x="46228" y="12319"/>
                  </a:lnTo>
                  <a:lnTo>
                    <a:pt x="46736" y="18211"/>
                  </a:lnTo>
                  <a:lnTo>
                    <a:pt x="49339" y="20396"/>
                  </a:lnTo>
                  <a:lnTo>
                    <a:pt x="55232" y="19875"/>
                  </a:lnTo>
                  <a:lnTo>
                    <a:pt x="57416" y="17284"/>
                  </a:lnTo>
                  <a:close/>
                  <a:moveTo>
                    <a:pt x="60833" y="137998"/>
                  </a:moveTo>
                  <a:lnTo>
                    <a:pt x="60325" y="132105"/>
                  </a:lnTo>
                  <a:lnTo>
                    <a:pt x="57721" y="129921"/>
                  </a:lnTo>
                  <a:lnTo>
                    <a:pt x="54775" y="130175"/>
                  </a:lnTo>
                  <a:lnTo>
                    <a:pt x="51828" y="130429"/>
                  </a:lnTo>
                  <a:lnTo>
                    <a:pt x="49644" y="133032"/>
                  </a:lnTo>
                  <a:lnTo>
                    <a:pt x="50152" y="138925"/>
                  </a:lnTo>
                  <a:lnTo>
                    <a:pt x="52755" y="141109"/>
                  </a:lnTo>
                  <a:lnTo>
                    <a:pt x="58648" y="140589"/>
                  </a:lnTo>
                  <a:lnTo>
                    <a:pt x="60833" y="137998"/>
                  </a:lnTo>
                  <a:close/>
                  <a:moveTo>
                    <a:pt x="65697" y="154139"/>
                  </a:moveTo>
                  <a:lnTo>
                    <a:pt x="63487" y="151574"/>
                  </a:lnTo>
                  <a:lnTo>
                    <a:pt x="57581" y="151142"/>
                  </a:lnTo>
                  <a:lnTo>
                    <a:pt x="55016" y="153365"/>
                  </a:lnTo>
                  <a:lnTo>
                    <a:pt x="54800" y="156311"/>
                  </a:lnTo>
                  <a:lnTo>
                    <a:pt x="54584" y="159258"/>
                  </a:lnTo>
                  <a:lnTo>
                    <a:pt x="56807" y="161823"/>
                  </a:lnTo>
                  <a:lnTo>
                    <a:pt x="62699" y="162255"/>
                  </a:lnTo>
                  <a:lnTo>
                    <a:pt x="65278" y="160045"/>
                  </a:lnTo>
                  <a:lnTo>
                    <a:pt x="65697" y="154139"/>
                  </a:lnTo>
                  <a:close/>
                  <a:moveTo>
                    <a:pt x="73393" y="111404"/>
                  </a:moveTo>
                  <a:lnTo>
                    <a:pt x="72885" y="105511"/>
                  </a:lnTo>
                  <a:lnTo>
                    <a:pt x="70281" y="103327"/>
                  </a:lnTo>
                  <a:lnTo>
                    <a:pt x="67335" y="103581"/>
                  </a:lnTo>
                  <a:lnTo>
                    <a:pt x="64389" y="103835"/>
                  </a:lnTo>
                  <a:lnTo>
                    <a:pt x="62204" y="106438"/>
                  </a:lnTo>
                  <a:lnTo>
                    <a:pt x="62712" y="112331"/>
                  </a:lnTo>
                  <a:lnTo>
                    <a:pt x="64871" y="114160"/>
                  </a:lnTo>
                  <a:lnTo>
                    <a:pt x="60299" y="113817"/>
                  </a:lnTo>
                  <a:lnTo>
                    <a:pt x="57734" y="116039"/>
                  </a:lnTo>
                  <a:lnTo>
                    <a:pt x="57518" y="118986"/>
                  </a:lnTo>
                  <a:lnTo>
                    <a:pt x="57302" y="121932"/>
                  </a:lnTo>
                  <a:lnTo>
                    <a:pt x="59524" y="124498"/>
                  </a:lnTo>
                  <a:lnTo>
                    <a:pt x="65417" y="124929"/>
                  </a:lnTo>
                  <a:lnTo>
                    <a:pt x="67995" y="122720"/>
                  </a:lnTo>
                  <a:lnTo>
                    <a:pt x="68414" y="116814"/>
                  </a:lnTo>
                  <a:lnTo>
                    <a:pt x="66344" y="114427"/>
                  </a:lnTo>
                  <a:lnTo>
                    <a:pt x="71208" y="113995"/>
                  </a:lnTo>
                  <a:lnTo>
                    <a:pt x="73393" y="111404"/>
                  </a:lnTo>
                  <a:close/>
                  <a:moveTo>
                    <a:pt x="83604" y="74688"/>
                  </a:moveTo>
                  <a:lnTo>
                    <a:pt x="81394" y="72123"/>
                  </a:lnTo>
                  <a:lnTo>
                    <a:pt x="75488" y="71691"/>
                  </a:lnTo>
                  <a:lnTo>
                    <a:pt x="72923" y="73914"/>
                  </a:lnTo>
                  <a:lnTo>
                    <a:pt x="72707" y="76860"/>
                  </a:lnTo>
                  <a:lnTo>
                    <a:pt x="72504" y="74561"/>
                  </a:lnTo>
                  <a:lnTo>
                    <a:pt x="69900" y="72377"/>
                  </a:lnTo>
                  <a:lnTo>
                    <a:pt x="66954" y="72631"/>
                  </a:lnTo>
                  <a:lnTo>
                    <a:pt x="64008" y="72885"/>
                  </a:lnTo>
                  <a:lnTo>
                    <a:pt x="61823" y="75488"/>
                  </a:lnTo>
                  <a:lnTo>
                    <a:pt x="62331" y="81381"/>
                  </a:lnTo>
                  <a:lnTo>
                    <a:pt x="64935" y="83566"/>
                  </a:lnTo>
                  <a:lnTo>
                    <a:pt x="70827" y="83045"/>
                  </a:lnTo>
                  <a:lnTo>
                    <a:pt x="73012" y="80454"/>
                  </a:lnTo>
                  <a:lnTo>
                    <a:pt x="74714" y="82372"/>
                  </a:lnTo>
                  <a:lnTo>
                    <a:pt x="80606" y="82804"/>
                  </a:lnTo>
                  <a:lnTo>
                    <a:pt x="83185" y="80594"/>
                  </a:lnTo>
                  <a:lnTo>
                    <a:pt x="83604" y="74688"/>
                  </a:lnTo>
                  <a:close/>
                  <a:moveTo>
                    <a:pt x="86321" y="37363"/>
                  </a:moveTo>
                  <a:lnTo>
                    <a:pt x="84112" y="34798"/>
                  </a:lnTo>
                  <a:lnTo>
                    <a:pt x="81457" y="34607"/>
                  </a:lnTo>
                  <a:lnTo>
                    <a:pt x="79032" y="32562"/>
                  </a:lnTo>
                  <a:lnTo>
                    <a:pt x="76085" y="32816"/>
                  </a:lnTo>
                  <a:lnTo>
                    <a:pt x="73139" y="33070"/>
                  </a:lnTo>
                  <a:lnTo>
                    <a:pt x="70954" y="35674"/>
                  </a:lnTo>
                  <a:lnTo>
                    <a:pt x="71462" y="41567"/>
                  </a:lnTo>
                  <a:lnTo>
                    <a:pt x="74066" y="43751"/>
                  </a:lnTo>
                  <a:lnTo>
                    <a:pt x="76149" y="43573"/>
                  </a:lnTo>
                  <a:lnTo>
                    <a:pt x="77431" y="45046"/>
                  </a:lnTo>
                  <a:lnTo>
                    <a:pt x="83324" y="45478"/>
                  </a:lnTo>
                  <a:lnTo>
                    <a:pt x="85902" y="43268"/>
                  </a:lnTo>
                  <a:lnTo>
                    <a:pt x="86321" y="37363"/>
                  </a:lnTo>
                  <a:close/>
                  <a:moveTo>
                    <a:pt x="89484" y="103479"/>
                  </a:moveTo>
                  <a:lnTo>
                    <a:pt x="87274" y="100914"/>
                  </a:lnTo>
                  <a:lnTo>
                    <a:pt x="81368" y="100482"/>
                  </a:lnTo>
                  <a:lnTo>
                    <a:pt x="78803" y="102704"/>
                  </a:lnTo>
                  <a:lnTo>
                    <a:pt x="78587" y="105651"/>
                  </a:lnTo>
                  <a:lnTo>
                    <a:pt x="78371" y="108597"/>
                  </a:lnTo>
                  <a:lnTo>
                    <a:pt x="80594" y="111163"/>
                  </a:lnTo>
                  <a:lnTo>
                    <a:pt x="86487" y="111594"/>
                  </a:lnTo>
                  <a:lnTo>
                    <a:pt x="89065" y="109385"/>
                  </a:lnTo>
                  <a:lnTo>
                    <a:pt x="89484" y="103479"/>
                  </a:lnTo>
                  <a:close/>
                  <a:moveTo>
                    <a:pt x="92684" y="133426"/>
                  </a:moveTo>
                  <a:lnTo>
                    <a:pt x="90474" y="130860"/>
                  </a:lnTo>
                  <a:lnTo>
                    <a:pt x="89319" y="130784"/>
                  </a:lnTo>
                  <a:lnTo>
                    <a:pt x="89890" y="130098"/>
                  </a:lnTo>
                  <a:lnTo>
                    <a:pt x="89382" y="124206"/>
                  </a:lnTo>
                  <a:lnTo>
                    <a:pt x="86779" y="122021"/>
                  </a:lnTo>
                  <a:lnTo>
                    <a:pt x="83832" y="122275"/>
                  </a:lnTo>
                  <a:lnTo>
                    <a:pt x="80886" y="122529"/>
                  </a:lnTo>
                  <a:lnTo>
                    <a:pt x="78701" y="125133"/>
                  </a:lnTo>
                  <a:lnTo>
                    <a:pt x="79209" y="131025"/>
                  </a:lnTo>
                  <a:lnTo>
                    <a:pt x="81813" y="133210"/>
                  </a:lnTo>
                  <a:lnTo>
                    <a:pt x="81953" y="133197"/>
                  </a:lnTo>
                  <a:lnTo>
                    <a:pt x="81788" y="135597"/>
                  </a:lnTo>
                  <a:lnTo>
                    <a:pt x="81572" y="138544"/>
                  </a:lnTo>
                  <a:lnTo>
                    <a:pt x="83794" y="141109"/>
                  </a:lnTo>
                  <a:lnTo>
                    <a:pt x="89687" y="141541"/>
                  </a:lnTo>
                  <a:lnTo>
                    <a:pt x="92265" y="139331"/>
                  </a:lnTo>
                  <a:lnTo>
                    <a:pt x="92684" y="133426"/>
                  </a:lnTo>
                  <a:close/>
                  <a:moveTo>
                    <a:pt x="94703" y="14058"/>
                  </a:moveTo>
                  <a:lnTo>
                    <a:pt x="94195" y="8166"/>
                  </a:lnTo>
                  <a:lnTo>
                    <a:pt x="91592" y="5981"/>
                  </a:lnTo>
                  <a:lnTo>
                    <a:pt x="88646" y="6235"/>
                  </a:lnTo>
                  <a:lnTo>
                    <a:pt x="85699" y="6489"/>
                  </a:lnTo>
                  <a:lnTo>
                    <a:pt x="83515" y="9093"/>
                  </a:lnTo>
                  <a:lnTo>
                    <a:pt x="84023" y="14986"/>
                  </a:lnTo>
                  <a:lnTo>
                    <a:pt x="86626" y="17170"/>
                  </a:lnTo>
                  <a:lnTo>
                    <a:pt x="92519" y="16649"/>
                  </a:lnTo>
                  <a:lnTo>
                    <a:pt x="94703" y="14058"/>
                  </a:lnTo>
                  <a:close/>
                  <a:moveTo>
                    <a:pt x="96977" y="876"/>
                  </a:moveTo>
                  <a:lnTo>
                    <a:pt x="88747" y="0"/>
                  </a:lnTo>
                  <a:lnTo>
                    <a:pt x="89966" y="1397"/>
                  </a:lnTo>
                  <a:lnTo>
                    <a:pt x="95859" y="1828"/>
                  </a:lnTo>
                  <a:lnTo>
                    <a:pt x="96977" y="876"/>
                  </a:lnTo>
                  <a:close/>
                  <a:moveTo>
                    <a:pt x="110578" y="53975"/>
                  </a:moveTo>
                  <a:lnTo>
                    <a:pt x="108369" y="51409"/>
                  </a:lnTo>
                  <a:lnTo>
                    <a:pt x="102463" y="50977"/>
                  </a:lnTo>
                  <a:lnTo>
                    <a:pt x="99898" y="53200"/>
                  </a:lnTo>
                  <a:lnTo>
                    <a:pt x="99682" y="56146"/>
                  </a:lnTo>
                  <a:lnTo>
                    <a:pt x="99466" y="59093"/>
                  </a:lnTo>
                  <a:lnTo>
                    <a:pt x="99580" y="59245"/>
                  </a:lnTo>
                  <a:lnTo>
                    <a:pt x="97574" y="61633"/>
                  </a:lnTo>
                  <a:lnTo>
                    <a:pt x="98082" y="67525"/>
                  </a:lnTo>
                  <a:lnTo>
                    <a:pt x="100685" y="69710"/>
                  </a:lnTo>
                  <a:lnTo>
                    <a:pt x="106578" y="69189"/>
                  </a:lnTo>
                  <a:lnTo>
                    <a:pt x="108762" y="66598"/>
                  </a:lnTo>
                  <a:lnTo>
                    <a:pt x="108318" y="61468"/>
                  </a:lnTo>
                  <a:lnTo>
                    <a:pt x="110159" y="59880"/>
                  </a:lnTo>
                  <a:lnTo>
                    <a:pt x="110578" y="53975"/>
                  </a:lnTo>
                  <a:close/>
                  <a:moveTo>
                    <a:pt x="111213" y="32753"/>
                  </a:moveTo>
                  <a:lnTo>
                    <a:pt x="110705" y="26860"/>
                  </a:lnTo>
                  <a:lnTo>
                    <a:pt x="108102" y="24676"/>
                  </a:lnTo>
                  <a:lnTo>
                    <a:pt x="107340" y="24752"/>
                  </a:lnTo>
                  <a:lnTo>
                    <a:pt x="107391" y="24028"/>
                  </a:lnTo>
                  <a:lnTo>
                    <a:pt x="105181" y="21463"/>
                  </a:lnTo>
                  <a:lnTo>
                    <a:pt x="99275" y="21031"/>
                  </a:lnTo>
                  <a:lnTo>
                    <a:pt x="96710" y="23253"/>
                  </a:lnTo>
                  <a:lnTo>
                    <a:pt x="96494" y="26200"/>
                  </a:lnTo>
                  <a:lnTo>
                    <a:pt x="96278" y="29146"/>
                  </a:lnTo>
                  <a:lnTo>
                    <a:pt x="98501" y="31711"/>
                  </a:lnTo>
                  <a:lnTo>
                    <a:pt x="100368" y="31851"/>
                  </a:lnTo>
                  <a:lnTo>
                    <a:pt x="100533" y="33680"/>
                  </a:lnTo>
                  <a:lnTo>
                    <a:pt x="103136" y="35864"/>
                  </a:lnTo>
                  <a:lnTo>
                    <a:pt x="109029" y="35344"/>
                  </a:lnTo>
                  <a:lnTo>
                    <a:pt x="111213" y="32753"/>
                  </a:lnTo>
                  <a:close/>
                  <a:moveTo>
                    <a:pt x="113779" y="83921"/>
                  </a:moveTo>
                  <a:lnTo>
                    <a:pt x="111569" y="81356"/>
                  </a:lnTo>
                  <a:lnTo>
                    <a:pt x="105664" y="80924"/>
                  </a:lnTo>
                  <a:lnTo>
                    <a:pt x="103098" y="83146"/>
                  </a:lnTo>
                  <a:lnTo>
                    <a:pt x="102882" y="86093"/>
                  </a:lnTo>
                  <a:lnTo>
                    <a:pt x="102666" y="89039"/>
                  </a:lnTo>
                  <a:lnTo>
                    <a:pt x="104889" y="91605"/>
                  </a:lnTo>
                  <a:lnTo>
                    <a:pt x="110782" y="92036"/>
                  </a:lnTo>
                  <a:lnTo>
                    <a:pt x="113360" y="89827"/>
                  </a:lnTo>
                  <a:lnTo>
                    <a:pt x="113779" y="83921"/>
                  </a:lnTo>
                  <a:close/>
                  <a:moveTo>
                    <a:pt x="114046" y="10998"/>
                  </a:moveTo>
                  <a:lnTo>
                    <a:pt x="113538" y="5105"/>
                  </a:lnTo>
                  <a:lnTo>
                    <a:pt x="110934" y="2921"/>
                  </a:lnTo>
                  <a:lnTo>
                    <a:pt x="107988" y="3175"/>
                  </a:lnTo>
                  <a:lnTo>
                    <a:pt x="105041" y="3429"/>
                  </a:lnTo>
                  <a:lnTo>
                    <a:pt x="102857" y="6032"/>
                  </a:lnTo>
                  <a:lnTo>
                    <a:pt x="103365" y="11925"/>
                  </a:lnTo>
                  <a:lnTo>
                    <a:pt x="105968" y="14109"/>
                  </a:lnTo>
                  <a:lnTo>
                    <a:pt x="111861" y="13589"/>
                  </a:lnTo>
                  <a:lnTo>
                    <a:pt x="114046" y="10998"/>
                  </a:lnTo>
                  <a:close/>
                  <a:moveTo>
                    <a:pt x="115951" y="72910"/>
                  </a:moveTo>
                  <a:lnTo>
                    <a:pt x="112217" y="68313"/>
                  </a:lnTo>
                  <a:lnTo>
                    <a:pt x="108851" y="67957"/>
                  </a:lnTo>
                  <a:lnTo>
                    <a:pt x="104254" y="71678"/>
                  </a:lnTo>
                  <a:lnTo>
                    <a:pt x="103898" y="75057"/>
                  </a:lnTo>
                  <a:lnTo>
                    <a:pt x="107619" y="79654"/>
                  </a:lnTo>
                  <a:lnTo>
                    <a:pt x="110998" y="80010"/>
                  </a:lnTo>
                  <a:lnTo>
                    <a:pt x="113296" y="78143"/>
                  </a:lnTo>
                  <a:lnTo>
                    <a:pt x="115595" y="76276"/>
                  </a:lnTo>
                  <a:lnTo>
                    <a:pt x="115951" y="72910"/>
                  </a:lnTo>
                  <a:close/>
                  <a:moveTo>
                    <a:pt x="119227" y="132930"/>
                  </a:moveTo>
                  <a:lnTo>
                    <a:pt x="118719" y="127038"/>
                  </a:lnTo>
                  <a:lnTo>
                    <a:pt x="116116" y="124853"/>
                  </a:lnTo>
                  <a:lnTo>
                    <a:pt x="113169" y="125107"/>
                  </a:lnTo>
                  <a:lnTo>
                    <a:pt x="110223" y="125361"/>
                  </a:lnTo>
                  <a:lnTo>
                    <a:pt x="108038" y="127965"/>
                  </a:lnTo>
                  <a:lnTo>
                    <a:pt x="108546" y="133858"/>
                  </a:lnTo>
                  <a:lnTo>
                    <a:pt x="111150" y="136042"/>
                  </a:lnTo>
                  <a:lnTo>
                    <a:pt x="117043" y="135521"/>
                  </a:lnTo>
                  <a:lnTo>
                    <a:pt x="119227" y="132930"/>
                  </a:lnTo>
                  <a:close/>
                  <a:moveTo>
                    <a:pt x="122516" y="111252"/>
                  </a:moveTo>
                  <a:lnTo>
                    <a:pt x="120307" y="108686"/>
                  </a:lnTo>
                  <a:lnTo>
                    <a:pt x="114401" y="108254"/>
                  </a:lnTo>
                  <a:lnTo>
                    <a:pt x="111836" y="110477"/>
                  </a:lnTo>
                  <a:lnTo>
                    <a:pt x="111620" y="113423"/>
                  </a:lnTo>
                  <a:lnTo>
                    <a:pt x="111404" y="116370"/>
                  </a:lnTo>
                  <a:lnTo>
                    <a:pt x="113626" y="118935"/>
                  </a:lnTo>
                  <a:lnTo>
                    <a:pt x="119519" y="119367"/>
                  </a:lnTo>
                  <a:lnTo>
                    <a:pt x="122097" y="117157"/>
                  </a:lnTo>
                  <a:lnTo>
                    <a:pt x="122516" y="111252"/>
                  </a:lnTo>
                  <a:close/>
                  <a:moveTo>
                    <a:pt x="128625" y="8064"/>
                  </a:moveTo>
                  <a:lnTo>
                    <a:pt x="118148" y="4965"/>
                  </a:lnTo>
                  <a:lnTo>
                    <a:pt x="117932" y="8077"/>
                  </a:lnTo>
                  <a:lnTo>
                    <a:pt x="120142" y="10629"/>
                  </a:lnTo>
                  <a:lnTo>
                    <a:pt x="126034" y="11061"/>
                  </a:lnTo>
                  <a:lnTo>
                    <a:pt x="128612" y="8851"/>
                  </a:lnTo>
                  <a:lnTo>
                    <a:pt x="128625" y="8064"/>
                  </a:lnTo>
                  <a:close/>
                  <a:moveTo>
                    <a:pt x="130530" y="148742"/>
                  </a:moveTo>
                  <a:lnTo>
                    <a:pt x="128320" y="146177"/>
                  </a:lnTo>
                  <a:lnTo>
                    <a:pt x="122415" y="145745"/>
                  </a:lnTo>
                  <a:lnTo>
                    <a:pt x="119849" y="147967"/>
                  </a:lnTo>
                  <a:lnTo>
                    <a:pt x="119634" y="150914"/>
                  </a:lnTo>
                  <a:lnTo>
                    <a:pt x="119418" y="153860"/>
                  </a:lnTo>
                  <a:lnTo>
                    <a:pt x="121640" y="156425"/>
                  </a:lnTo>
                  <a:lnTo>
                    <a:pt x="127533" y="156857"/>
                  </a:lnTo>
                  <a:lnTo>
                    <a:pt x="130111" y="154647"/>
                  </a:lnTo>
                  <a:lnTo>
                    <a:pt x="130530" y="148742"/>
                  </a:lnTo>
                  <a:close/>
                  <a:moveTo>
                    <a:pt x="140423" y="31800"/>
                  </a:moveTo>
                  <a:lnTo>
                    <a:pt x="138214" y="29235"/>
                  </a:lnTo>
                  <a:lnTo>
                    <a:pt x="132308" y="28803"/>
                  </a:lnTo>
                  <a:lnTo>
                    <a:pt x="129743" y="31026"/>
                  </a:lnTo>
                  <a:lnTo>
                    <a:pt x="129527" y="33972"/>
                  </a:lnTo>
                  <a:lnTo>
                    <a:pt x="129311" y="36918"/>
                  </a:lnTo>
                  <a:lnTo>
                    <a:pt x="131533" y="39484"/>
                  </a:lnTo>
                  <a:lnTo>
                    <a:pt x="137426" y="39916"/>
                  </a:lnTo>
                  <a:lnTo>
                    <a:pt x="140004" y="37706"/>
                  </a:lnTo>
                  <a:lnTo>
                    <a:pt x="140423" y="31800"/>
                  </a:lnTo>
                  <a:close/>
                  <a:moveTo>
                    <a:pt x="146024" y="148564"/>
                  </a:moveTo>
                  <a:lnTo>
                    <a:pt x="142290" y="143967"/>
                  </a:lnTo>
                  <a:lnTo>
                    <a:pt x="138925" y="143611"/>
                  </a:lnTo>
                  <a:lnTo>
                    <a:pt x="134327" y="147332"/>
                  </a:lnTo>
                  <a:lnTo>
                    <a:pt x="133972" y="150710"/>
                  </a:lnTo>
                  <a:lnTo>
                    <a:pt x="137693" y="155308"/>
                  </a:lnTo>
                  <a:lnTo>
                    <a:pt x="141071" y="155663"/>
                  </a:lnTo>
                  <a:lnTo>
                    <a:pt x="143370" y="153797"/>
                  </a:lnTo>
                  <a:lnTo>
                    <a:pt x="145669" y="151930"/>
                  </a:lnTo>
                  <a:lnTo>
                    <a:pt x="146024" y="148564"/>
                  </a:lnTo>
                  <a:close/>
                  <a:moveTo>
                    <a:pt x="148005" y="24180"/>
                  </a:moveTo>
                  <a:lnTo>
                    <a:pt x="147497" y="18288"/>
                  </a:lnTo>
                  <a:lnTo>
                    <a:pt x="144894" y="16103"/>
                  </a:lnTo>
                  <a:lnTo>
                    <a:pt x="141947" y="16357"/>
                  </a:lnTo>
                  <a:lnTo>
                    <a:pt x="139001" y="16611"/>
                  </a:lnTo>
                  <a:lnTo>
                    <a:pt x="136817" y="19215"/>
                  </a:lnTo>
                  <a:lnTo>
                    <a:pt x="137325" y="25107"/>
                  </a:lnTo>
                  <a:lnTo>
                    <a:pt x="139928" y="27292"/>
                  </a:lnTo>
                  <a:lnTo>
                    <a:pt x="145821" y="26771"/>
                  </a:lnTo>
                  <a:lnTo>
                    <a:pt x="148005" y="24180"/>
                  </a:lnTo>
                  <a:close/>
                  <a:moveTo>
                    <a:pt x="148437" y="69291"/>
                  </a:moveTo>
                  <a:lnTo>
                    <a:pt x="146227" y="66725"/>
                  </a:lnTo>
                  <a:lnTo>
                    <a:pt x="140322" y="66294"/>
                  </a:lnTo>
                  <a:lnTo>
                    <a:pt x="137756" y="68516"/>
                  </a:lnTo>
                  <a:lnTo>
                    <a:pt x="137541" y="71462"/>
                  </a:lnTo>
                  <a:lnTo>
                    <a:pt x="137325" y="74409"/>
                  </a:lnTo>
                  <a:lnTo>
                    <a:pt x="139547" y="76974"/>
                  </a:lnTo>
                  <a:lnTo>
                    <a:pt x="145440" y="77406"/>
                  </a:lnTo>
                  <a:lnTo>
                    <a:pt x="148018" y="75196"/>
                  </a:lnTo>
                  <a:lnTo>
                    <a:pt x="148437" y="69291"/>
                  </a:lnTo>
                  <a:close/>
                  <a:moveTo>
                    <a:pt x="153047" y="110159"/>
                  </a:moveTo>
                  <a:lnTo>
                    <a:pt x="149313" y="105562"/>
                  </a:lnTo>
                  <a:lnTo>
                    <a:pt x="145948" y="105206"/>
                  </a:lnTo>
                  <a:lnTo>
                    <a:pt x="141351" y="108927"/>
                  </a:lnTo>
                  <a:lnTo>
                    <a:pt x="140995" y="112306"/>
                  </a:lnTo>
                  <a:lnTo>
                    <a:pt x="144716" y="116903"/>
                  </a:lnTo>
                  <a:lnTo>
                    <a:pt x="148094" y="117259"/>
                  </a:lnTo>
                  <a:lnTo>
                    <a:pt x="150393" y="115392"/>
                  </a:lnTo>
                  <a:lnTo>
                    <a:pt x="152692" y="113525"/>
                  </a:lnTo>
                  <a:lnTo>
                    <a:pt x="153047" y="110159"/>
                  </a:lnTo>
                  <a:close/>
                  <a:moveTo>
                    <a:pt x="153327" y="130810"/>
                  </a:moveTo>
                  <a:lnTo>
                    <a:pt x="151117" y="128244"/>
                  </a:lnTo>
                  <a:lnTo>
                    <a:pt x="145211" y="127812"/>
                  </a:lnTo>
                  <a:lnTo>
                    <a:pt x="142646" y="130035"/>
                  </a:lnTo>
                  <a:lnTo>
                    <a:pt x="142430" y="132981"/>
                  </a:lnTo>
                  <a:lnTo>
                    <a:pt x="142214" y="135928"/>
                  </a:lnTo>
                  <a:lnTo>
                    <a:pt x="144437" y="138493"/>
                  </a:lnTo>
                  <a:lnTo>
                    <a:pt x="150329" y="138925"/>
                  </a:lnTo>
                  <a:lnTo>
                    <a:pt x="152908" y="136715"/>
                  </a:lnTo>
                  <a:lnTo>
                    <a:pt x="153327" y="130810"/>
                  </a:lnTo>
                  <a:close/>
                  <a:moveTo>
                    <a:pt x="153657" y="35445"/>
                  </a:moveTo>
                  <a:lnTo>
                    <a:pt x="149923" y="30848"/>
                  </a:lnTo>
                  <a:lnTo>
                    <a:pt x="146558" y="30492"/>
                  </a:lnTo>
                  <a:lnTo>
                    <a:pt x="141960" y="34213"/>
                  </a:lnTo>
                  <a:lnTo>
                    <a:pt x="141605" y="37592"/>
                  </a:lnTo>
                  <a:lnTo>
                    <a:pt x="145326" y="42189"/>
                  </a:lnTo>
                  <a:lnTo>
                    <a:pt x="148704" y="42545"/>
                  </a:lnTo>
                  <a:lnTo>
                    <a:pt x="151003" y="40678"/>
                  </a:lnTo>
                  <a:lnTo>
                    <a:pt x="153301" y="38811"/>
                  </a:lnTo>
                  <a:lnTo>
                    <a:pt x="153657" y="35445"/>
                  </a:lnTo>
                  <a:close/>
                  <a:moveTo>
                    <a:pt x="156044" y="93484"/>
                  </a:moveTo>
                  <a:lnTo>
                    <a:pt x="153835" y="90919"/>
                  </a:lnTo>
                  <a:lnTo>
                    <a:pt x="147929" y="90487"/>
                  </a:lnTo>
                  <a:lnTo>
                    <a:pt x="145364" y="92710"/>
                  </a:lnTo>
                  <a:lnTo>
                    <a:pt x="145148" y="95656"/>
                  </a:lnTo>
                  <a:lnTo>
                    <a:pt x="144932" y="98602"/>
                  </a:lnTo>
                  <a:lnTo>
                    <a:pt x="147154" y="101168"/>
                  </a:lnTo>
                  <a:lnTo>
                    <a:pt x="153047" y="101600"/>
                  </a:lnTo>
                  <a:lnTo>
                    <a:pt x="155625" y="99390"/>
                  </a:lnTo>
                  <a:lnTo>
                    <a:pt x="156044" y="93484"/>
                  </a:lnTo>
                  <a:close/>
                  <a:moveTo>
                    <a:pt x="160934" y="45237"/>
                  </a:moveTo>
                  <a:lnTo>
                    <a:pt x="158724" y="42672"/>
                  </a:lnTo>
                  <a:lnTo>
                    <a:pt x="152819" y="42240"/>
                  </a:lnTo>
                  <a:lnTo>
                    <a:pt x="150253" y="44462"/>
                  </a:lnTo>
                  <a:lnTo>
                    <a:pt x="150037" y="47409"/>
                  </a:lnTo>
                  <a:lnTo>
                    <a:pt x="149821" y="50355"/>
                  </a:lnTo>
                  <a:lnTo>
                    <a:pt x="152044" y="52920"/>
                  </a:lnTo>
                  <a:lnTo>
                    <a:pt x="157937" y="53352"/>
                  </a:lnTo>
                  <a:lnTo>
                    <a:pt x="160515" y="51142"/>
                  </a:lnTo>
                  <a:lnTo>
                    <a:pt x="160934" y="45237"/>
                  </a:lnTo>
                  <a:close/>
                  <a:moveTo>
                    <a:pt x="161607" y="71399"/>
                  </a:moveTo>
                  <a:lnTo>
                    <a:pt x="161099" y="65506"/>
                  </a:lnTo>
                  <a:lnTo>
                    <a:pt x="158496" y="63322"/>
                  </a:lnTo>
                  <a:lnTo>
                    <a:pt x="155549" y="63576"/>
                  </a:lnTo>
                  <a:lnTo>
                    <a:pt x="152603" y="63830"/>
                  </a:lnTo>
                  <a:lnTo>
                    <a:pt x="150418" y="66433"/>
                  </a:lnTo>
                  <a:lnTo>
                    <a:pt x="150926" y="72326"/>
                  </a:lnTo>
                  <a:lnTo>
                    <a:pt x="153530" y="74510"/>
                  </a:lnTo>
                  <a:lnTo>
                    <a:pt x="159423" y="73990"/>
                  </a:lnTo>
                  <a:lnTo>
                    <a:pt x="161607" y="71399"/>
                  </a:lnTo>
                  <a:close/>
                  <a:moveTo>
                    <a:pt x="161734" y="162788"/>
                  </a:moveTo>
                  <a:lnTo>
                    <a:pt x="159524" y="160223"/>
                  </a:lnTo>
                  <a:lnTo>
                    <a:pt x="153619" y="159791"/>
                  </a:lnTo>
                  <a:lnTo>
                    <a:pt x="151053" y="162013"/>
                  </a:lnTo>
                  <a:lnTo>
                    <a:pt x="150837" y="164960"/>
                  </a:lnTo>
                  <a:lnTo>
                    <a:pt x="150622" y="167906"/>
                  </a:lnTo>
                  <a:lnTo>
                    <a:pt x="152844" y="170472"/>
                  </a:lnTo>
                  <a:lnTo>
                    <a:pt x="158737" y="170903"/>
                  </a:lnTo>
                  <a:lnTo>
                    <a:pt x="161315" y="168694"/>
                  </a:lnTo>
                  <a:lnTo>
                    <a:pt x="161734" y="162788"/>
                  </a:lnTo>
                  <a:close/>
                  <a:moveTo>
                    <a:pt x="172199" y="28206"/>
                  </a:moveTo>
                  <a:lnTo>
                    <a:pt x="170459" y="27165"/>
                  </a:lnTo>
                  <a:lnTo>
                    <a:pt x="171221" y="28105"/>
                  </a:lnTo>
                  <a:lnTo>
                    <a:pt x="172199" y="28206"/>
                  </a:lnTo>
                  <a:close/>
                  <a:moveTo>
                    <a:pt x="177126" y="80137"/>
                  </a:moveTo>
                  <a:lnTo>
                    <a:pt x="174917" y="77571"/>
                  </a:lnTo>
                  <a:lnTo>
                    <a:pt x="169011" y="77139"/>
                  </a:lnTo>
                  <a:lnTo>
                    <a:pt x="166446" y="79362"/>
                  </a:lnTo>
                  <a:lnTo>
                    <a:pt x="166230" y="82308"/>
                  </a:lnTo>
                  <a:lnTo>
                    <a:pt x="166217" y="82461"/>
                  </a:lnTo>
                  <a:lnTo>
                    <a:pt x="165595" y="82384"/>
                  </a:lnTo>
                  <a:lnTo>
                    <a:pt x="160997" y="86106"/>
                  </a:lnTo>
                  <a:lnTo>
                    <a:pt x="160642" y="89484"/>
                  </a:lnTo>
                  <a:lnTo>
                    <a:pt x="164363" y="94081"/>
                  </a:lnTo>
                  <a:lnTo>
                    <a:pt x="167741" y="94437"/>
                  </a:lnTo>
                  <a:lnTo>
                    <a:pt x="170040" y="92570"/>
                  </a:lnTo>
                  <a:lnTo>
                    <a:pt x="172339" y="90703"/>
                  </a:lnTo>
                  <a:lnTo>
                    <a:pt x="172605" y="88150"/>
                  </a:lnTo>
                  <a:lnTo>
                    <a:pt x="174129" y="88252"/>
                  </a:lnTo>
                  <a:lnTo>
                    <a:pt x="176707" y="86042"/>
                  </a:lnTo>
                  <a:lnTo>
                    <a:pt x="177126" y="80137"/>
                  </a:lnTo>
                  <a:close/>
                  <a:moveTo>
                    <a:pt x="186613" y="115646"/>
                  </a:moveTo>
                  <a:lnTo>
                    <a:pt x="182880" y="111048"/>
                  </a:lnTo>
                  <a:lnTo>
                    <a:pt x="180263" y="110782"/>
                  </a:lnTo>
                  <a:lnTo>
                    <a:pt x="180314" y="110083"/>
                  </a:lnTo>
                  <a:lnTo>
                    <a:pt x="178104" y="107518"/>
                  </a:lnTo>
                  <a:lnTo>
                    <a:pt x="172199" y="107086"/>
                  </a:lnTo>
                  <a:lnTo>
                    <a:pt x="169633" y="109308"/>
                  </a:lnTo>
                  <a:lnTo>
                    <a:pt x="169418" y="112255"/>
                  </a:lnTo>
                  <a:lnTo>
                    <a:pt x="169202" y="115201"/>
                  </a:lnTo>
                  <a:lnTo>
                    <a:pt x="171424" y="117767"/>
                  </a:lnTo>
                  <a:lnTo>
                    <a:pt x="174726" y="118021"/>
                  </a:lnTo>
                  <a:lnTo>
                    <a:pt x="178282" y="122389"/>
                  </a:lnTo>
                  <a:lnTo>
                    <a:pt x="181660" y="122745"/>
                  </a:lnTo>
                  <a:lnTo>
                    <a:pt x="183959" y="120878"/>
                  </a:lnTo>
                  <a:lnTo>
                    <a:pt x="186258" y="119011"/>
                  </a:lnTo>
                  <a:lnTo>
                    <a:pt x="186613" y="115646"/>
                  </a:lnTo>
                  <a:close/>
                  <a:moveTo>
                    <a:pt x="190766" y="141643"/>
                  </a:moveTo>
                  <a:lnTo>
                    <a:pt x="187032" y="137045"/>
                  </a:lnTo>
                  <a:lnTo>
                    <a:pt x="183667" y="136690"/>
                  </a:lnTo>
                  <a:lnTo>
                    <a:pt x="179070" y="140411"/>
                  </a:lnTo>
                  <a:lnTo>
                    <a:pt x="178714" y="143789"/>
                  </a:lnTo>
                  <a:lnTo>
                    <a:pt x="182435" y="148386"/>
                  </a:lnTo>
                  <a:lnTo>
                    <a:pt x="185813" y="148742"/>
                  </a:lnTo>
                  <a:lnTo>
                    <a:pt x="188112" y="146875"/>
                  </a:lnTo>
                  <a:lnTo>
                    <a:pt x="190411" y="145008"/>
                  </a:lnTo>
                  <a:lnTo>
                    <a:pt x="190766" y="141643"/>
                  </a:lnTo>
                  <a:close/>
                  <a:moveTo>
                    <a:pt x="191109" y="54457"/>
                  </a:moveTo>
                  <a:lnTo>
                    <a:pt x="188899" y="51892"/>
                  </a:lnTo>
                  <a:lnTo>
                    <a:pt x="185000" y="51612"/>
                  </a:lnTo>
                  <a:lnTo>
                    <a:pt x="182892" y="48996"/>
                  </a:lnTo>
                  <a:lnTo>
                    <a:pt x="179527" y="48641"/>
                  </a:lnTo>
                  <a:lnTo>
                    <a:pt x="174929" y="52362"/>
                  </a:lnTo>
                  <a:lnTo>
                    <a:pt x="174574" y="55740"/>
                  </a:lnTo>
                  <a:lnTo>
                    <a:pt x="178295" y="60337"/>
                  </a:lnTo>
                  <a:lnTo>
                    <a:pt x="180886" y="60617"/>
                  </a:lnTo>
                  <a:lnTo>
                    <a:pt x="182219" y="62141"/>
                  </a:lnTo>
                  <a:lnTo>
                    <a:pt x="188112" y="62572"/>
                  </a:lnTo>
                  <a:lnTo>
                    <a:pt x="190690" y="60363"/>
                  </a:lnTo>
                  <a:lnTo>
                    <a:pt x="191109" y="54457"/>
                  </a:lnTo>
                  <a:close/>
                  <a:moveTo>
                    <a:pt x="204431" y="165049"/>
                  </a:moveTo>
                  <a:lnTo>
                    <a:pt x="200698" y="160451"/>
                  </a:lnTo>
                  <a:lnTo>
                    <a:pt x="197332" y="160096"/>
                  </a:lnTo>
                  <a:lnTo>
                    <a:pt x="192735" y="163817"/>
                  </a:lnTo>
                  <a:lnTo>
                    <a:pt x="192379" y="167195"/>
                  </a:lnTo>
                  <a:lnTo>
                    <a:pt x="196100" y="171792"/>
                  </a:lnTo>
                  <a:lnTo>
                    <a:pt x="199478" y="172148"/>
                  </a:lnTo>
                  <a:lnTo>
                    <a:pt x="201777" y="170281"/>
                  </a:lnTo>
                  <a:lnTo>
                    <a:pt x="204076" y="168414"/>
                  </a:lnTo>
                  <a:lnTo>
                    <a:pt x="204431" y="165049"/>
                  </a:lnTo>
                  <a:close/>
                  <a:moveTo>
                    <a:pt x="209181" y="209461"/>
                  </a:moveTo>
                  <a:lnTo>
                    <a:pt x="205447" y="204863"/>
                  </a:lnTo>
                  <a:lnTo>
                    <a:pt x="202082" y="204508"/>
                  </a:lnTo>
                  <a:lnTo>
                    <a:pt x="197485" y="208229"/>
                  </a:lnTo>
                  <a:lnTo>
                    <a:pt x="197129" y="211607"/>
                  </a:lnTo>
                  <a:lnTo>
                    <a:pt x="200850" y="216204"/>
                  </a:lnTo>
                  <a:lnTo>
                    <a:pt x="204228" y="216560"/>
                  </a:lnTo>
                  <a:lnTo>
                    <a:pt x="206527" y="214693"/>
                  </a:lnTo>
                  <a:lnTo>
                    <a:pt x="208826" y="212826"/>
                  </a:lnTo>
                  <a:lnTo>
                    <a:pt x="209181" y="209461"/>
                  </a:lnTo>
                  <a:close/>
                  <a:moveTo>
                    <a:pt x="210159" y="87922"/>
                  </a:moveTo>
                  <a:lnTo>
                    <a:pt x="207949" y="85356"/>
                  </a:lnTo>
                  <a:lnTo>
                    <a:pt x="202044" y="84924"/>
                  </a:lnTo>
                  <a:lnTo>
                    <a:pt x="199478" y="87147"/>
                  </a:lnTo>
                  <a:lnTo>
                    <a:pt x="199263" y="90093"/>
                  </a:lnTo>
                  <a:lnTo>
                    <a:pt x="199047" y="93040"/>
                  </a:lnTo>
                  <a:lnTo>
                    <a:pt x="201269" y="95605"/>
                  </a:lnTo>
                  <a:lnTo>
                    <a:pt x="207162" y="96037"/>
                  </a:lnTo>
                  <a:lnTo>
                    <a:pt x="209740" y="93827"/>
                  </a:lnTo>
                  <a:lnTo>
                    <a:pt x="210159" y="87922"/>
                  </a:lnTo>
                  <a:close/>
                  <a:moveTo>
                    <a:pt x="226275" y="133540"/>
                  </a:moveTo>
                  <a:lnTo>
                    <a:pt x="222542" y="128943"/>
                  </a:lnTo>
                  <a:lnTo>
                    <a:pt x="219176" y="128587"/>
                  </a:lnTo>
                  <a:lnTo>
                    <a:pt x="215988" y="131165"/>
                  </a:lnTo>
                  <a:lnTo>
                    <a:pt x="215404" y="130479"/>
                  </a:lnTo>
                  <a:lnTo>
                    <a:pt x="209499" y="130048"/>
                  </a:lnTo>
                  <a:lnTo>
                    <a:pt x="206933" y="132270"/>
                  </a:lnTo>
                  <a:lnTo>
                    <a:pt x="206717" y="135216"/>
                  </a:lnTo>
                  <a:lnTo>
                    <a:pt x="206502" y="138163"/>
                  </a:lnTo>
                  <a:lnTo>
                    <a:pt x="208724" y="140728"/>
                  </a:lnTo>
                  <a:lnTo>
                    <a:pt x="214617" y="141160"/>
                  </a:lnTo>
                  <a:lnTo>
                    <a:pt x="216992" y="139128"/>
                  </a:lnTo>
                  <a:lnTo>
                    <a:pt x="217944" y="140284"/>
                  </a:lnTo>
                  <a:lnTo>
                    <a:pt x="221322" y="140639"/>
                  </a:lnTo>
                  <a:lnTo>
                    <a:pt x="223621" y="138772"/>
                  </a:lnTo>
                  <a:lnTo>
                    <a:pt x="225920" y="136906"/>
                  </a:lnTo>
                  <a:lnTo>
                    <a:pt x="226275" y="133540"/>
                  </a:lnTo>
                  <a:close/>
                  <a:moveTo>
                    <a:pt x="229095" y="67970"/>
                  </a:moveTo>
                  <a:lnTo>
                    <a:pt x="227215" y="65786"/>
                  </a:lnTo>
                  <a:lnTo>
                    <a:pt x="226758" y="65392"/>
                  </a:lnTo>
                  <a:lnTo>
                    <a:pt x="220980" y="64973"/>
                  </a:lnTo>
                  <a:lnTo>
                    <a:pt x="218414" y="67195"/>
                  </a:lnTo>
                  <a:lnTo>
                    <a:pt x="217982" y="73088"/>
                  </a:lnTo>
                  <a:lnTo>
                    <a:pt x="220205" y="75653"/>
                  </a:lnTo>
                  <a:lnTo>
                    <a:pt x="226098" y="76085"/>
                  </a:lnTo>
                  <a:lnTo>
                    <a:pt x="228676" y="73875"/>
                  </a:lnTo>
                  <a:lnTo>
                    <a:pt x="229095" y="67970"/>
                  </a:lnTo>
                  <a:close/>
                  <a:moveTo>
                    <a:pt x="237248" y="103492"/>
                  </a:moveTo>
                  <a:lnTo>
                    <a:pt x="235038" y="100926"/>
                  </a:lnTo>
                  <a:lnTo>
                    <a:pt x="229133" y="100495"/>
                  </a:lnTo>
                  <a:lnTo>
                    <a:pt x="226568" y="102717"/>
                  </a:lnTo>
                  <a:lnTo>
                    <a:pt x="226352" y="105664"/>
                  </a:lnTo>
                  <a:lnTo>
                    <a:pt x="226136" y="108610"/>
                  </a:lnTo>
                  <a:lnTo>
                    <a:pt x="228358" y="111175"/>
                  </a:lnTo>
                  <a:lnTo>
                    <a:pt x="234251" y="111607"/>
                  </a:lnTo>
                  <a:lnTo>
                    <a:pt x="236829" y="109397"/>
                  </a:lnTo>
                  <a:lnTo>
                    <a:pt x="237248" y="103492"/>
                  </a:lnTo>
                  <a:close/>
                  <a:moveTo>
                    <a:pt x="241020" y="171627"/>
                  </a:moveTo>
                  <a:lnTo>
                    <a:pt x="237286" y="167030"/>
                  </a:lnTo>
                  <a:lnTo>
                    <a:pt x="233921" y="166674"/>
                  </a:lnTo>
                  <a:lnTo>
                    <a:pt x="229323" y="170395"/>
                  </a:lnTo>
                  <a:lnTo>
                    <a:pt x="228968" y="173774"/>
                  </a:lnTo>
                  <a:lnTo>
                    <a:pt x="232689" y="178371"/>
                  </a:lnTo>
                  <a:lnTo>
                    <a:pt x="236067" y="178727"/>
                  </a:lnTo>
                  <a:lnTo>
                    <a:pt x="238366" y="176860"/>
                  </a:lnTo>
                  <a:lnTo>
                    <a:pt x="240665" y="174993"/>
                  </a:lnTo>
                  <a:lnTo>
                    <a:pt x="241020" y="171627"/>
                  </a:lnTo>
                  <a:close/>
                  <a:moveTo>
                    <a:pt x="260667" y="148805"/>
                  </a:moveTo>
                  <a:lnTo>
                    <a:pt x="256933" y="144208"/>
                  </a:lnTo>
                  <a:lnTo>
                    <a:pt x="253568" y="143852"/>
                  </a:lnTo>
                  <a:lnTo>
                    <a:pt x="248970" y="147574"/>
                  </a:lnTo>
                  <a:lnTo>
                    <a:pt x="248615" y="150952"/>
                  </a:lnTo>
                  <a:lnTo>
                    <a:pt x="252336" y="155549"/>
                  </a:lnTo>
                  <a:lnTo>
                    <a:pt x="255714" y="155905"/>
                  </a:lnTo>
                  <a:lnTo>
                    <a:pt x="258013" y="154038"/>
                  </a:lnTo>
                  <a:lnTo>
                    <a:pt x="260311" y="152171"/>
                  </a:lnTo>
                  <a:lnTo>
                    <a:pt x="260667" y="148805"/>
                  </a:lnTo>
                  <a:close/>
                  <a:moveTo>
                    <a:pt x="274599" y="177126"/>
                  </a:moveTo>
                  <a:lnTo>
                    <a:pt x="270865" y="172529"/>
                  </a:lnTo>
                  <a:lnTo>
                    <a:pt x="267500" y="172173"/>
                  </a:lnTo>
                  <a:lnTo>
                    <a:pt x="262902" y="175895"/>
                  </a:lnTo>
                  <a:lnTo>
                    <a:pt x="262547" y="179273"/>
                  </a:lnTo>
                  <a:lnTo>
                    <a:pt x="266268" y="183870"/>
                  </a:lnTo>
                  <a:lnTo>
                    <a:pt x="269646" y="184226"/>
                  </a:lnTo>
                  <a:lnTo>
                    <a:pt x="271945" y="182359"/>
                  </a:lnTo>
                  <a:lnTo>
                    <a:pt x="274243" y="180492"/>
                  </a:lnTo>
                  <a:lnTo>
                    <a:pt x="274599" y="177126"/>
                  </a:lnTo>
                  <a:close/>
                  <a:moveTo>
                    <a:pt x="281965" y="210743"/>
                  </a:moveTo>
                  <a:lnTo>
                    <a:pt x="278231" y="206146"/>
                  </a:lnTo>
                  <a:lnTo>
                    <a:pt x="274866" y="205790"/>
                  </a:lnTo>
                  <a:lnTo>
                    <a:pt x="270268" y="209511"/>
                  </a:lnTo>
                  <a:lnTo>
                    <a:pt x="269913" y="212890"/>
                  </a:lnTo>
                  <a:lnTo>
                    <a:pt x="273634" y="217487"/>
                  </a:lnTo>
                  <a:lnTo>
                    <a:pt x="277012" y="217843"/>
                  </a:lnTo>
                  <a:lnTo>
                    <a:pt x="279311" y="215976"/>
                  </a:lnTo>
                  <a:lnTo>
                    <a:pt x="281609" y="214109"/>
                  </a:lnTo>
                  <a:lnTo>
                    <a:pt x="281965" y="210743"/>
                  </a:lnTo>
                  <a:close/>
                  <a:moveTo>
                    <a:pt x="311785" y="250418"/>
                  </a:moveTo>
                  <a:lnTo>
                    <a:pt x="308051" y="245821"/>
                  </a:lnTo>
                  <a:lnTo>
                    <a:pt x="304685" y="245465"/>
                  </a:lnTo>
                  <a:lnTo>
                    <a:pt x="300088" y="249186"/>
                  </a:lnTo>
                  <a:lnTo>
                    <a:pt x="299732" y="252564"/>
                  </a:lnTo>
                  <a:lnTo>
                    <a:pt x="303453" y="257162"/>
                  </a:lnTo>
                  <a:lnTo>
                    <a:pt x="306832" y="257517"/>
                  </a:lnTo>
                  <a:lnTo>
                    <a:pt x="309130" y="255651"/>
                  </a:lnTo>
                  <a:lnTo>
                    <a:pt x="311429" y="253784"/>
                  </a:lnTo>
                  <a:lnTo>
                    <a:pt x="311785" y="250418"/>
                  </a:lnTo>
                  <a:close/>
                  <a:moveTo>
                    <a:pt x="326301" y="202399"/>
                  </a:moveTo>
                  <a:lnTo>
                    <a:pt x="322567" y="197802"/>
                  </a:lnTo>
                  <a:lnTo>
                    <a:pt x="319201" y="197446"/>
                  </a:lnTo>
                  <a:lnTo>
                    <a:pt x="314604" y="201168"/>
                  </a:lnTo>
                  <a:lnTo>
                    <a:pt x="314248" y="204546"/>
                  </a:lnTo>
                  <a:lnTo>
                    <a:pt x="317969" y="209143"/>
                  </a:lnTo>
                  <a:lnTo>
                    <a:pt x="321348" y="209499"/>
                  </a:lnTo>
                  <a:lnTo>
                    <a:pt x="323646" y="207632"/>
                  </a:lnTo>
                  <a:lnTo>
                    <a:pt x="325945" y="205765"/>
                  </a:lnTo>
                  <a:lnTo>
                    <a:pt x="326301" y="202399"/>
                  </a:lnTo>
                  <a:close/>
                  <a:moveTo>
                    <a:pt x="342607" y="177927"/>
                  </a:moveTo>
                  <a:lnTo>
                    <a:pt x="336334" y="170840"/>
                  </a:lnTo>
                  <a:lnTo>
                    <a:pt x="336105" y="173037"/>
                  </a:lnTo>
                  <a:lnTo>
                    <a:pt x="339826" y="177634"/>
                  </a:lnTo>
                  <a:lnTo>
                    <a:pt x="342607" y="177927"/>
                  </a:lnTo>
                  <a:close/>
                  <a:moveTo>
                    <a:pt x="362889" y="208978"/>
                  </a:moveTo>
                  <a:lnTo>
                    <a:pt x="359156" y="204381"/>
                  </a:lnTo>
                  <a:lnTo>
                    <a:pt x="355790" y="204025"/>
                  </a:lnTo>
                  <a:lnTo>
                    <a:pt x="351193" y="207746"/>
                  </a:lnTo>
                  <a:lnTo>
                    <a:pt x="350837" y="211124"/>
                  </a:lnTo>
                  <a:lnTo>
                    <a:pt x="354558" y="215722"/>
                  </a:lnTo>
                  <a:lnTo>
                    <a:pt x="357936" y="216077"/>
                  </a:lnTo>
                  <a:lnTo>
                    <a:pt x="360235" y="214210"/>
                  </a:lnTo>
                  <a:lnTo>
                    <a:pt x="362534" y="212344"/>
                  </a:lnTo>
                  <a:lnTo>
                    <a:pt x="362889" y="208978"/>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64" name="object 28"/>
            <p:cNvSpPr/>
            <p:nvPr/>
          </p:nvSpPr>
          <p:spPr>
            <a:xfrm>
              <a:off x="1463760" y="1472040"/>
              <a:ext cx="211320" cy="205200"/>
            </a:xfrm>
            <a:custGeom>
              <a:avLst/>
              <a:gdLst/>
              <a:ahLst/>
              <a:cxnLst/>
              <a:rect l="l" t="t" r="r" b="b"/>
              <a:pathLst>
                <a:path w="212089" h="205739">
                  <a:moveTo>
                    <a:pt x="6413" y="96837"/>
                  </a:moveTo>
                  <a:lnTo>
                    <a:pt x="3467" y="92202"/>
                  </a:lnTo>
                  <a:lnTo>
                    <a:pt x="1295" y="97370"/>
                  </a:lnTo>
                  <a:lnTo>
                    <a:pt x="0" y="103187"/>
                  </a:lnTo>
                  <a:lnTo>
                    <a:pt x="673" y="103327"/>
                  </a:lnTo>
                  <a:lnTo>
                    <a:pt x="5676" y="100152"/>
                  </a:lnTo>
                  <a:lnTo>
                    <a:pt x="6413" y="96837"/>
                  </a:lnTo>
                  <a:close/>
                  <a:moveTo>
                    <a:pt x="15684" y="198843"/>
                  </a:moveTo>
                  <a:lnTo>
                    <a:pt x="12509" y="193852"/>
                  </a:lnTo>
                  <a:lnTo>
                    <a:pt x="9194" y="193116"/>
                  </a:lnTo>
                  <a:lnTo>
                    <a:pt x="4203" y="196291"/>
                  </a:lnTo>
                  <a:lnTo>
                    <a:pt x="3467" y="199593"/>
                  </a:lnTo>
                  <a:lnTo>
                    <a:pt x="6642" y="204597"/>
                  </a:lnTo>
                  <a:lnTo>
                    <a:pt x="9944" y="205333"/>
                  </a:lnTo>
                  <a:lnTo>
                    <a:pt x="12446" y="203746"/>
                  </a:lnTo>
                  <a:lnTo>
                    <a:pt x="14947" y="202158"/>
                  </a:lnTo>
                  <a:lnTo>
                    <a:pt x="15684" y="198843"/>
                  </a:lnTo>
                  <a:close/>
                  <a:moveTo>
                    <a:pt x="28549" y="76428"/>
                  </a:moveTo>
                  <a:lnTo>
                    <a:pt x="25374" y="71437"/>
                  </a:lnTo>
                  <a:lnTo>
                    <a:pt x="22059" y="70700"/>
                  </a:lnTo>
                  <a:lnTo>
                    <a:pt x="17068" y="73875"/>
                  </a:lnTo>
                  <a:lnTo>
                    <a:pt x="16332" y="77177"/>
                  </a:lnTo>
                  <a:lnTo>
                    <a:pt x="19507" y="82181"/>
                  </a:lnTo>
                  <a:lnTo>
                    <a:pt x="22809" y="82918"/>
                  </a:lnTo>
                  <a:lnTo>
                    <a:pt x="25311" y="81330"/>
                  </a:lnTo>
                  <a:lnTo>
                    <a:pt x="27813" y="79743"/>
                  </a:lnTo>
                  <a:lnTo>
                    <a:pt x="28549" y="76428"/>
                  </a:lnTo>
                  <a:close/>
                  <a:moveTo>
                    <a:pt x="29679" y="105816"/>
                  </a:moveTo>
                  <a:lnTo>
                    <a:pt x="26504" y="100825"/>
                  </a:lnTo>
                  <a:lnTo>
                    <a:pt x="23190" y="100088"/>
                  </a:lnTo>
                  <a:lnTo>
                    <a:pt x="18199" y="103263"/>
                  </a:lnTo>
                  <a:lnTo>
                    <a:pt x="17462" y="106565"/>
                  </a:lnTo>
                  <a:lnTo>
                    <a:pt x="20637" y="111569"/>
                  </a:lnTo>
                  <a:lnTo>
                    <a:pt x="23939" y="112306"/>
                  </a:lnTo>
                  <a:lnTo>
                    <a:pt x="26441" y="110718"/>
                  </a:lnTo>
                  <a:lnTo>
                    <a:pt x="28943" y="109131"/>
                  </a:lnTo>
                  <a:lnTo>
                    <a:pt x="29679" y="105816"/>
                  </a:lnTo>
                  <a:close/>
                  <a:moveTo>
                    <a:pt x="35623" y="152819"/>
                  </a:moveTo>
                  <a:lnTo>
                    <a:pt x="32448" y="147828"/>
                  </a:lnTo>
                  <a:lnTo>
                    <a:pt x="29133" y="147091"/>
                  </a:lnTo>
                  <a:lnTo>
                    <a:pt x="24142" y="150266"/>
                  </a:lnTo>
                  <a:lnTo>
                    <a:pt x="23406" y="153568"/>
                  </a:lnTo>
                  <a:lnTo>
                    <a:pt x="26581" y="158572"/>
                  </a:lnTo>
                  <a:lnTo>
                    <a:pt x="29883" y="159308"/>
                  </a:lnTo>
                  <a:lnTo>
                    <a:pt x="32385" y="157721"/>
                  </a:lnTo>
                  <a:lnTo>
                    <a:pt x="34886" y="156133"/>
                  </a:lnTo>
                  <a:lnTo>
                    <a:pt x="35623" y="152819"/>
                  </a:lnTo>
                  <a:close/>
                  <a:moveTo>
                    <a:pt x="50698" y="56007"/>
                  </a:moveTo>
                  <a:lnTo>
                    <a:pt x="47523" y="51015"/>
                  </a:lnTo>
                  <a:lnTo>
                    <a:pt x="44208" y="50279"/>
                  </a:lnTo>
                  <a:lnTo>
                    <a:pt x="39217" y="53454"/>
                  </a:lnTo>
                  <a:lnTo>
                    <a:pt x="38481" y="56756"/>
                  </a:lnTo>
                  <a:lnTo>
                    <a:pt x="41656" y="61760"/>
                  </a:lnTo>
                  <a:lnTo>
                    <a:pt x="44958" y="62496"/>
                  </a:lnTo>
                  <a:lnTo>
                    <a:pt x="47459" y="60909"/>
                  </a:lnTo>
                  <a:lnTo>
                    <a:pt x="49961" y="59321"/>
                  </a:lnTo>
                  <a:lnTo>
                    <a:pt x="50698" y="56007"/>
                  </a:lnTo>
                  <a:close/>
                  <a:moveTo>
                    <a:pt x="60960" y="124028"/>
                  </a:moveTo>
                  <a:lnTo>
                    <a:pt x="57785" y="119037"/>
                  </a:lnTo>
                  <a:lnTo>
                    <a:pt x="54470" y="118300"/>
                  </a:lnTo>
                  <a:lnTo>
                    <a:pt x="49479" y="121475"/>
                  </a:lnTo>
                  <a:lnTo>
                    <a:pt x="48742" y="124777"/>
                  </a:lnTo>
                  <a:lnTo>
                    <a:pt x="51917" y="129781"/>
                  </a:lnTo>
                  <a:lnTo>
                    <a:pt x="55219" y="130517"/>
                  </a:lnTo>
                  <a:lnTo>
                    <a:pt x="57721" y="128930"/>
                  </a:lnTo>
                  <a:lnTo>
                    <a:pt x="60223" y="127342"/>
                  </a:lnTo>
                  <a:lnTo>
                    <a:pt x="60960" y="124028"/>
                  </a:lnTo>
                  <a:close/>
                  <a:moveTo>
                    <a:pt x="61277" y="85737"/>
                  </a:moveTo>
                  <a:lnTo>
                    <a:pt x="58102" y="80746"/>
                  </a:lnTo>
                  <a:lnTo>
                    <a:pt x="54787" y="80010"/>
                  </a:lnTo>
                  <a:lnTo>
                    <a:pt x="49796" y="83185"/>
                  </a:lnTo>
                  <a:lnTo>
                    <a:pt x="49060" y="86487"/>
                  </a:lnTo>
                  <a:lnTo>
                    <a:pt x="52235" y="91490"/>
                  </a:lnTo>
                  <a:lnTo>
                    <a:pt x="55537" y="92227"/>
                  </a:lnTo>
                  <a:lnTo>
                    <a:pt x="58039" y="90639"/>
                  </a:lnTo>
                  <a:lnTo>
                    <a:pt x="60540" y="89052"/>
                  </a:lnTo>
                  <a:lnTo>
                    <a:pt x="61277" y="85737"/>
                  </a:lnTo>
                  <a:close/>
                  <a:moveTo>
                    <a:pt x="67437" y="32689"/>
                  </a:moveTo>
                  <a:lnTo>
                    <a:pt x="64262" y="27698"/>
                  </a:lnTo>
                  <a:lnTo>
                    <a:pt x="60947" y="26962"/>
                  </a:lnTo>
                  <a:lnTo>
                    <a:pt x="55956" y="30137"/>
                  </a:lnTo>
                  <a:lnTo>
                    <a:pt x="55219" y="33439"/>
                  </a:lnTo>
                  <a:lnTo>
                    <a:pt x="58394" y="38442"/>
                  </a:lnTo>
                  <a:lnTo>
                    <a:pt x="61696" y="39179"/>
                  </a:lnTo>
                  <a:lnTo>
                    <a:pt x="64198" y="37592"/>
                  </a:lnTo>
                  <a:lnTo>
                    <a:pt x="66700" y="36004"/>
                  </a:lnTo>
                  <a:lnTo>
                    <a:pt x="67437" y="32689"/>
                  </a:lnTo>
                  <a:close/>
                  <a:moveTo>
                    <a:pt x="71221" y="163563"/>
                  </a:moveTo>
                  <a:lnTo>
                    <a:pt x="68046" y="158572"/>
                  </a:lnTo>
                  <a:lnTo>
                    <a:pt x="64731" y="157835"/>
                  </a:lnTo>
                  <a:lnTo>
                    <a:pt x="59740" y="161010"/>
                  </a:lnTo>
                  <a:lnTo>
                    <a:pt x="59004" y="164312"/>
                  </a:lnTo>
                  <a:lnTo>
                    <a:pt x="62179" y="169316"/>
                  </a:lnTo>
                  <a:lnTo>
                    <a:pt x="65481" y="170053"/>
                  </a:lnTo>
                  <a:lnTo>
                    <a:pt x="67983" y="168465"/>
                  </a:lnTo>
                  <a:lnTo>
                    <a:pt x="70485" y="166878"/>
                  </a:lnTo>
                  <a:lnTo>
                    <a:pt x="71221" y="163563"/>
                  </a:lnTo>
                  <a:close/>
                  <a:moveTo>
                    <a:pt x="80873" y="63855"/>
                  </a:moveTo>
                  <a:lnTo>
                    <a:pt x="77698" y="58864"/>
                  </a:lnTo>
                  <a:lnTo>
                    <a:pt x="74383" y="58127"/>
                  </a:lnTo>
                  <a:lnTo>
                    <a:pt x="69392" y="61302"/>
                  </a:lnTo>
                  <a:lnTo>
                    <a:pt x="68656" y="64617"/>
                  </a:lnTo>
                  <a:lnTo>
                    <a:pt x="71831" y="69608"/>
                  </a:lnTo>
                  <a:lnTo>
                    <a:pt x="75133" y="70345"/>
                  </a:lnTo>
                  <a:lnTo>
                    <a:pt x="77635" y="68757"/>
                  </a:lnTo>
                  <a:lnTo>
                    <a:pt x="80137" y="67170"/>
                  </a:lnTo>
                  <a:lnTo>
                    <a:pt x="80873" y="63855"/>
                  </a:lnTo>
                  <a:close/>
                  <a:moveTo>
                    <a:pt x="92760" y="3911"/>
                  </a:moveTo>
                  <a:lnTo>
                    <a:pt x="90271" y="0"/>
                  </a:lnTo>
                  <a:lnTo>
                    <a:pt x="81216" y="1638"/>
                  </a:lnTo>
                  <a:lnTo>
                    <a:pt x="80543" y="4660"/>
                  </a:lnTo>
                  <a:lnTo>
                    <a:pt x="83718" y="9664"/>
                  </a:lnTo>
                  <a:lnTo>
                    <a:pt x="87020" y="10401"/>
                  </a:lnTo>
                  <a:lnTo>
                    <a:pt x="92024" y="7226"/>
                  </a:lnTo>
                  <a:lnTo>
                    <a:pt x="92760" y="3911"/>
                  </a:lnTo>
                  <a:close/>
                  <a:moveTo>
                    <a:pt x="97866" y="100584"/>
                  </a:moveTo>
                  <a:lnTo>
                    <a:pt x="94691" y="95592"/>
                  </a:lnTo>
                  <a:lnTo>
                    <a:pt x="91376" y="94856"/>
                  </a:lnTo>
                  <a:lnTo>
                    <a:pt x="86385" y="98031"/>
                  </a:lnTo>
                  <a:lnTo>
                    <a:pt x="85648" y="101333"/>
                  </a:lnTo>
                  <a:lnTo>
                    <a:pt x="88823" y="106337"/>
                  </a:lnTo>
                  <a:lnTo>
                    <a:pt x="92125" y="107073"/>
                  </a:lnTo>
                  <a:lnTo>
                    <a:pt x="94627" y="105486"/>
                  </a:lnTo>
                  <a:lnTo>
                    <a:pt x="97129" y="103898"/>
                  </a:lnTo>
                  <a:lnTo>
                    <a:pt x="97866" y="100584"/>
                  </a:lnTo>
                  <a:close/>
                  <a:moveTo>
                    <a:pt x="103022" y="43434"/>
                  </a:moveTo>
                  <a:lnTo>
                    <a:pt x="99847" y="38442"/>
                  </a:lnTo>
                  <a:lnTo>
                    <a:pt x="96532" y="37706"/>
                  </a:lnTo>
                  <a:lnTo>
                    <a:pt x="91541" y="40881"/>
                  </a:lnTo>
                  <a:lnTo>
                    <a:pt x="90805" y="44183"/>
                  </a:lnTo>
                  <a:lnTo>
                    <a:pt x="93980" y="49187"/>
                  </a:lnTo>
                  <a:lnTo>
                    <a:pt x="97282" y="49923"/>
                  </a:lnTo>
                  <a:lnTo>
                    <a:pt x="99783" y="48336"/>
                  </a:lnTo>
                  <a:lnTo>
                    <a:pt x="102285" y="46748"/>
                  </a:lnTo>
                  <a:lnTo>
                    <a:pt x="103022" y="43434"/>
                  </a:lnTo>
                  <a:close/>
                  <a:moveTo>
                    <a:pt x="104152" y="72821"/>
                  </a:moveTo>
                  <a:lnTo>
                    <a:pt x="100977" y="67830"/>
                  </a:lnTo>
                  <a:lnTo>
                    <a:pt x="97663" y="67094"/>
                  </a:lnTo>
                  <a:lnTo>
                    <a:pt x="92671" y="70269"/>
                  </a:lnTo>
                  <a:lnTo>
                    <a:pt x="91935" y="73571"/>
                  </a:lnTo>
                  <a:lnTo>
                    <a:pt x="95110" y="78574"/>
                  </a:lnTo>
                  <a:lnTo>
                    <a:pt x="98412" y="79311"/>
                  </a:lnTo>
                  <a:lnTo>
                    <a:pt x="100914" y="77724"/>
                  </a:lnTo>
                  <a:lnTo>
                    <a:pt x="103416" y="76136"/>
                  </a:lnTo>
                  <a:lnTo>
                    <a:pt x="104152" y="72821"/>
                  </a:lnTo>
                  <a:close/>
                  <a:moveTo>
                    <a:pt x="118706" y="133388"/>
                  </a:moveTo>
                  <a:lnTo>
                    <a:pt x="115531" y="128397"/>
                  </a:lnTo>
                  <a:lnTo>
                    <a:pt x="112217" y="127660"/>
                  </a:lnTo>
                  <a:lnTo>
                    <a:pt x="107226" y="130835"/>
                  </a:lnTo>
                  <a:lnTo>
                    <a:pt x="106489" y="134137"/>
                  </a:lnTo>
                  <a:lnTo>
                    <a:pt x="109664" y="139141"/>
                  </a:lnTo>
                  <a:lnTo>
                    <a:pt x="112966" y="139877"/>
                  </a:lnTo>
                  <a:lnTo>
                    <a:pt x="115468" y="138290"/>
                  </a:lnTo>
                  <a:lnTo>
                    <a:pt x="117970" y="136702"/>
                  </a:lnTo>
                  <a:lnTo>
                    <a:pt x="118706" y="133388"/>
                  </a:lnTo>
                  <a:close/>
                  <a:moveTo>
                    <a:pt x="125095" y="97053"/>
                  </a:moveTo>
                  <a:lnTo>
                    <a:pt x="124587" y="91160"/>
                  </a:lnTo>
                  <a:lnTo>
                    <a:pt x="121983" y="88976"/>
                  </a:lnTo>
                  <a:lnTo>
                    <a:pt x="119037" y="89230"/>
                  </a:lnTo>
                  <a:lnTo>
                    <a:pt x="116090" y="89484"/>
                  </a:lnTo>
                  <a:lnTo>
                    <a:pt x="113906" y="92087"/>
                  </a:lnTo>
                  <a:lnTo>
                    <a:pt x="114414" y="97980"/>
                  </a:lnTo>
                  <a:lnTo>
                    <a:pt x="117017" y="100164"/>
                  </a:lnTo>
                  <a:lnTo>
                    <a:pt x="122910" y="99644"/>
                  </a:lnTo>
                  <a:lnTo>
                    <a:pt x="125095" y="97053"/>
                  </a:lnTo>
                  <a:close/>
                  <a:moveTo>
                    <a:pt x="135750" y="52755"/>
                  </a:moveTo>
                  <a:lnTo>
                    <a:pt x="132575" y="47764"/>
                  </a:lnTo>
                  <a:lnTo>
                    <a:pt x="129260" y="47028"/>
                  </a:lnTo>
                  <a:lnTo>
                    <a:pt x="124269" y="50203"/>
                  </a:lnTo>
                  <a:lnTo>
                    <a:pt x="123532" y="53505"/>
                  </a:lnTo>
                  <a:lnTo>
                    <a:pt x="126707" y="58508"/>
                  </a:lnTo>
                  <a:lnTo>
                    <a:pt x="130009" y="59245"/>
                  </a:lnTo>
                  <a:lnTo>
                    <a:pt x="132511" y="57658"/>
                  </a:lnTo>
                  <a:lnTo>
                    <a:pt x="135013" y="56070"/>
                  </a:lnTo>
                  <a:lnTo>
                    <a:pt x="135750" y="52755"/>
                  </a:lnTo>
                  <a:close/>
                  <a:moveTo>
                    <a:pt x="155549" y="76911"/>
                  </a:moveTo>
                  <a:lnTo>
                    <a:pt x="155041" y="71018"/>
                  </a:lnTo>
                  <a:lnTo>
                    <a:pt x="152438" y="68834"/>
                  </a:lnTo>
                  <a:lnTo>
                    <a:pt x="149491" y="69088"/>
                  </a:lnTo>
                  <a:lnTo>
                    <a:pt x="146545" y="69342"/>
                  </a:lnTo>
                  <a:lnTo>
                    <a:pt x="144360" y="71945"/>
                  </a:lnTo>
                  <a:lnTo>
                    <a:pt x="144868" y="77838"/>
                  </a:lnTo>
                  <a:lnTo>
                    <a:pt x="147472" y="80022"/>
                  </a:lnTo>
                  <a:lnTo>
                    <a:pt x="153365" y="79502"/>
                  </a:lnTo>
                  <a:lnTo>
                    <a:pt x="155549" y="76911"/>
                  </a:lnTo>
                  <a:close/>
                  <a:moveTo>
                    <a:pt x="159880" y="45656"/>
                  </a:moveTo>
                  <a:lnTo>
                    <a:pt x="159372" y="39763"/>
                  </a:lnTo>
                  <a:lnTo>
                    <a:pt x="156768" y="37579"/>
                  </a:lnTo>
                  <a:lnTo>
                    <a:pt x="153822" y="37833"/>
                  </a:lnTo>
                  <a:lnTo>
                    <a:pt x="150876" y="38087"/>
                  </a:lnTo>
                  <a:lnTo>
                    <a:pt x="148691" y="40690"/>
                  </a:lnTo>
                  <a:lnTo>
                    <a:pt x="149199" y="46583"/>
                  </a:lnTo>
                  <a:lnTo>
                    <a:pt x="151803" y="48768"/>
                  </a:lnTo>
                  <a:lnTo>
                    <a:pt x="157695" y="48247"/>
                  </a:lnTo>
                  <a:lnTo>
                    <a:pt x="159880" y="45656"/>
                  </a:lnTo>
                  <a:close/>
                  <a:moveTo>
                    <a:pt x="184607" y="69011"/>
                  </a:moveTo>
                  <a:lnTo>
                    <a:pt x="184099" y="63119"/>
                  </a:lnTo>
                  <a:lnTo>
                    <a:pt x="181495" y="60934"/>
                  </a:lnTo>
                  <a:lnTo>
                    <a:pt x="178549" y="61188"/>
                  </a:lnTo>
                  <a:lnTo>
                    <a:pt x="175602" y="61442"/>
                  </a:lnTo>
                  <a:lnTo>
                    <a:pt x="173418" y="64046"/>
                  </a:lnTo>
                  <a:lnTo>
                    <a:pt x="173926" y="69938"/>
                  </a:lnTo>
                  <a:lnTo>
                    <a:pt x="176530" y="72123"/>
                  </a:lnTo>
                  <a:lnTo>
                    <a:pt x="182422" y="71602"/>
                  </a:lnTo>
                  <a:lnTo>
                    <a:pt x="184607" y="69011"/>
                  </a:lnTo>
                  <a:close/>
                  <a:moveTo>
                    <a:pt x="194462" y="120650"/>
                  </a:moveTo>
                  <a:lnTo>
                    <a:pt x="193954" y="114757"/>
                  </a:lnTo>
                  <a:lnTo>
                    <a:pt x="191350" y="112572"/>
                  </a:lnTo>
                  <a:lnTo>
                    <a:pt x="188404" y="112826"/>
                  </a:lnTo>
                  <a:lnTo>
                    <a:pt x="185458" y="113080"/>
                  </a:lnTo>
                  <a:lnTo>
                    <a:pt x="183273" y="115684"/>
                  </a:lnTo>
                  <a:lnTo>
                    <a:pt x="183781" y="121577"/>
                  </a:lnTo>
                  <a:lnTo>
                    <a:pt x="186385" y="123761"/>
                  </a:lnTo>
                  <a:lnTo>
                    <a:pt x="192278" y="123240"/>
                  </a:lnTo>
                  <a:lnTo>
                    <a:pt x="194462" y="120650"/>
                  </a:lnTo>
                  <a:close/>
                  <a:moveTo>
                    <a:pt x="211937" y="41148"/>
                  </a:moveTo>
                  <a:lnTo>
                    <a:pt x="211455" y="35572"/>
                  </a:lnTo>
                  <a:lnTo>
                    <a:pt x="207479" y="33185"/>
                  </a:lnTo>
                  <a:lnTo>
                    <a:pt x="202933" y="33578"/>
                  </a:lnTo>
                  <a:lnTo>
                    <a:pt x="200748" y="36182"/>
                  </a:lnTo>
                  <a:lnTo>
                    <a:pt x="201256" y="42075"/>
                  </a:lnTo>
                  <a:lnTo>
                    <a:pt x="203860" y="44259"/>
                  </a:lnTo>
                  <a:lnTo>
                    <a:pt x="209753" y="43738"/>
                  </a:lnTo>
                  <a:lnTo>
                    <a:pt x="211937" y="41148"/>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65" name="object 29"/>
            <p:cNvSpPr/>
            <p:nvPr/>
          </p:nvSpPr>
          <p:spPr>
            <a:xfrm>
              <a:off x="1447920" y="1461600"/>
              <a:ext cx="1212120" cy="1399320"/>
            </a:xfrm>
            <a:custGeom>
              <a:avLst/>
              <a:gdLst/>
              <a:ahLst/>
              <a:cxnLst/>
              <a:rect l="l" t="t" r="r" b="b"/>
              <a:pathLst>
                <a:path w="1212850" h="1400175">
                  <a:moveTo>
                    <a:pt x="108988" y="0"/>
                  </a:moveTo>
                  <a:lnTo>
                    <a:pt x="49211" y="30767"/>
                  </a:lnTo>
                  <a:lnTo>
                    <a:pt x="26697" y="62602"/>
                  </a:lnTo>
                  <a:lnTo>
                    <a:pt x="9217" y="105283"/>
                  </a:lnTo>
                  <a:lnTo>
                    <a:pt x="1408" y="144200"/>
                  </a:lnTo>
                  <a:lnTo>
                    <a:pt x="0" y="187831"/>
                  </a:lnTo>
                  <a:lnTo>
                    <a:pt x="4229" y="235271"/>
                  </a:lnTo>
                  <a:lnTo>
                    <a:pt x="13338" y="285614"/>
                  </a:lnTo>
                  <a:lnTo>
                    <a:pt x="26564" y="337953"/>
                  </a:lnTo>
                  <a:lnTo>
                    <a:pt x="43146" y="391383"/>
                  </a:lnTo>
                  <a:lnTo>
                    <a:pt x="62326" y="444999"/>
                  </a:lnTo>
                  <a:lnTo>
                    <a:pt x="83341" y="497895"/>
                  </a:lnTo>
                  <a:lnTo>
                    <a:pt x="105431" y="549165"/>
                  </a:lnTo>
                  <a:lnTo>
                    <a:pt x="127835" y="597903"/>
                  </a:lnTo>
                  <a:lnTo>
                    <a:pt x="149793" y="643204"/>
                  </a:lnTo>
                  <a:lnTo>
                    <a:pt x="170545" y="684161"/>
                  </a:lnTo>
                  <a:lnTo>
                    <a:pt x="196490" y="733216"/>
                  </a:lnTo>
                  <a:lnTo>
                    <a:pt x="223746" y="782630"/>
                  </a:lnTo>
                  <a:lnTo>
                    <a:pt x="252077" y="832042"/>
                  </a:lnTo>
                  <a:lnTo>
                    <a:pt x="281244" y="881094"/>
                  </a:lnTo>
                  <a:lnTo>
                    <a:pt x="311011" y="929426"/>
                  </a:lnTo>
                  <a:lnTo>
                    <a:pt x="341140" y="976680"/>
                  </a:lnTo>
                  <a:lnTo>
                    <a:pt x="371395" y="1022495"/>
                  </a:lnTo>
                  <a:lnTo>
                    <a:pt x="401538" y="1066514"/>
                  </a:lnTo>
                  <a:lnTo>
                    <a:pt x="431332" y="1108376"/>
                  </a:lnTo>
                  <a:lnTo>
                    <a:pt x="460539" y="1147722"/>
                  </a:lnTo>
                  <a:lnTo>
                    <a:pt x="488924" y="1184194"/>
                  </a:lnTo>
                  <a:lnTo>
                    <a:pt x="516248" y="1217432"/>
                  </a:lnTo>
                  <a:lnTo>
                    <a:pt x="542274" y="1247076"/>
                  </a:lnTo>
                  <a:lnTo>
                    <a:pt x="572309" y="1278030"/>
                  </a:lnTo>
                  <a:lnTo>
                    <a:pt x="605681" y="1308712"/>
                  </a:lnTo>
                  <a:lnTo>
                    <a:pt x="642309" y="1339058"/>
                  </a:lnTo>
                  <a:lnTo>
                    <a:pt x="682110" y="1369000"/>
                  </a:lnTo>
                  <a:lnTo>
                    <a:pt x="726386" y="1399387"/>
                  </a:lnTo>
                  <a:lnTo>
                    <a:pt x="727961" y="1399832"/>
                  </a:lnTo>
                  <a:lnTo>
                    <a:pt x="729510" y="1399832"/>
                  </a:lnTo>
                  <a:lnTo>
                    <a:pt x="732190" y="1399832"/>
                  </a:lnTo>
                  <a:lnTo>
                    <a:pt x="734806" y="1398524"/>
                  </a:lnTo>
                  <a:lnTo>
                    <a:pt x="738883" y="1392339"/>
                  </a:lnTo>
                  <a:lnTo>
                    <a:pt x="737829" y="1387233"/>
                  </a:lnTo>
                  <a:lnTo>
                    <a:pt x="691819" y="1355737"/>
                  </a:lnTo>
                  <a:lnTo>
                    <a:pt x="652671" y="1326290"/>
                  </a:lnTo>
                  <a:lnTo>
                    <a:pt x="616668" y="1296472"/>
                  </a:lnTo>
                  <a:lnTo>
                    <a:pt x="583893" y="1266350"/>
                  </a:lnTo>
                  <a:lnTo>
                    <a:pt x="554428" y="1235989"/>
                  </a:lnTo>
                  <a:lnTo>
                    <a:pt x="528601" y="1206573"/>
                  </a:lnTo>
                  <a:lnTo>
                    <a:pt x="501480" y="1173579"/>
                  </a:lnTo>
                  <a:lnTo>
                    <a:pt x="473301" y="1137364"/>
                  </a:lnTo>
                  <a:lnTo>
                    <a:pt x="444301" y="1098285"/>
                  </a:lnTo>
                  <a:lnTo>
                    <a:pt x="414713" y="1056699"/>
                  </a:lnTo>
                  <a:lnTo>
                    <a:pt x="384775" y="1012964"/>
                  </a:lnTo>
                  <a:lnTo>
                    <a:pt x="354721" y="967435"/>
                  </a:lnTo>
                  <a:lnTo>
                    <a:pt x="324787" y="920471"/>
                  </a:lnTo>
                  <a:lnTo>
                    <a:pt x="295209" y="872427"/>
                  </a:lnTo>
                  <a:lnTo>
                    <a:pt x="266221" y="823662"/>
                  </a:lnTo>
                  <a:lnTo>
                    <a:pt x="238061" y="774532"/>
                  </a:lnTo>
                  <a:lnTo>
                    <a:pt x="210963" y="725394"/>
                  </a:lnTo>
                  <a:lnTo>
                    <a:pt x="185163" y="676605"/>
                  </a:lnTo>
                  <a:lnTo>
                    <a:pt x="152947" y="612408"/>
                  </a:lnTo>
                  <a:lnTo>
                    <a:pt x="124039" y="550872"/>
                  </a:lnTo>
                  <a:lnTo>
                    <a:pt x="98477" y="492125"/>
                  </a:lnTo>
                  <a:lnTo>
                    <a:pt x="76296" y="436296"/>
                  </a:lnTo>
                  <a:lnTo>
                    <a:pt x="57532" y="383514"/>
                  </a:lnTo>
                  <a:lnTo>
                    <a:pt x="42223" y="333908"/>
                  </a:lnTo>
                  <a:lnTo>
                    <a:pt x="30403" y="287606"/>
                  </a:lnTo>
                  <a:lnTo>
                    <a:pt x="22110" y="244736"/>
                  </a:lnTo>
                  <a:lnTo>
                    <a:pt x="17379" y="205428"/>
                  </a:lnTo>
                  <a:lnTo>
                    <a:pt x="16248" y="169810"/>
                  </a:lnTo>
                  <a:lnTo>
                    <a:pt x="18751" y="138011"/>
                  </a:lnTo>
                  <a:lnTo>
                    <a:pt x="40368" y="71983"/>
                  </a:lnTo>
                  <a:lnTo>
                    <a:pt x="83491" y="24977"/>
                  </a:lnTo>
                  <a:lnTo>
                    <a:pt x="111020" y="16319"/>
                  </a:lnTo>
                  <a:lnTo>
                    <a:pt x="146563" y="18323"/>
                  </a:lnTo>
                  <a:lnTo>
                    <a:pt x="186834" y="32396"/>
                  </a:lnTo>
                  <a:lnTo>
                    <a:pt x="231440" y="58307"/>
                  </a:lnTo>
                  <a:lnTo>
                    <a:pt x="279989" y="95828"/>
                  </a:lnTo>
                  <a:lnTo>
                    <a:pt x="332089" y="144729"/>
                  </a:lnTo>
                  <a:lnTo>
                    <a:pt x="359331" y="173361"/>
                  </a:lnTo>
                  <a:lnTo>
                    <a:pt x="387208" y="204624"/>
                  </a:lnTo>
                  <a:lnTo>
                    <a:pt x="415655" y="238431"/>
                  </a:lnTo>
                  <a:lnTo>
                    <a:pt x="444606" y="274691"/>
                  </a:lnTo>
                  <a:lnTo>
                    <a:pt x="473996" y="313318"/>
                  </a:lnTo>
                  <a:lnTo>
                    <a:pt x="503757" y="354222"/>
                  </a:lnTo>
                  <a:lnTo>
                    <a:pt x="533826" y="397316"/>
                  </a:lnTo>
                  <a:lnTo>
                    <a:pt x="564136" y="442510"/>
                  </a:lnTo>
                  <a:lnTo>
                    <a:pt x="594622" y="489717"/>
                  </a:lnTo>
                  <a:lnTo>
                    <a:pt x="625218" y="538848"/>
                  </a:lnTo>
                  <a:lnTo>
                    <a:pt x="661512" y="596251"/>
                  </a:lnTo>
                  <a:lnTo>
                    <a:pt x="697758" y="649984"/>
                  </a:lnTo>
                  <a:lnTo>
                    <a:pt x="733771" y="700131"/>
                  </a:lnTo>
                  <a:lnTo>
                    <a:pt x="769369" y="746779"/>
                  </a:lnTo>
                  <a:lnTo>
                    <a:pt x="804370" y="790014"/>
                  </a:lnTo>
                  <a:lnTo>
                    <a:pt x="838590" y="829922"/>
                  </a:lnTo>
                  <a:lnTo>
                    <a:pt x="871848" y="866589"/>
                  </a:lnTo>
                  <a:lnTo>
                    <a:pt x="903959" y="900101"/>
                  </a:lnTo>
                  <a:lnTo>
                    <a:pt x="934742" y="930543"/>
                  </a:lnTo>
                  <a:lnTo>
                    <a:pt x="964014" y="958002"/>
                  </a:lnTo>
                  <a:lnTo>
                    <a:pt x="1017292" y="1004316"/>
                  </a:lnTo>
                  <a:lnTo>
                    <a:pt x="1090703" y="1060534"/>
                  </a:lnTo>
                  <a:lnTo>
                    <a:pt x="1147700" y="1097946"/>
                  </a:lnTo>
                  <a:lnTo>
                    <a:pt x="1185122" y="1118994"/>
                  </a:lnTo>
                  <a:lnTo>
                    <a:pt x="1203969" y="1127937"/>
                  </a:lnTo>
                  <a:lnTo>
                    <a:pt x="1208808" y="1126032"/>
                  </a:lnTo>
                  <a:lnTo>
                    <a:pt x="1212440" y="1117714"/>
                  </a:lnTo>
                  <a:lnTo>
                    <a:pt x="1210548" y="1112875"/>
                  </a:lnTo>
                  <a:lnTo>
                    <a:pt x="1206382" y="1111046"/>
                  </a:lnTo>
                  <a:lnTo>
                    <a:pt x="1192938" y="1104451"/>
                  </a:lnTo>
                  <a:lnTo>
                    <a:pt x="1156133" y="1083700"/>
                  </a:lnTo>
                  <a:lnTo>
                    <a:pt x="1099628" y="1046628"/>
                  </a:lnTo>
                  <a:lnTo>
                    <a:pt x="1027084" y="991069"/>
                  </a:lnTo>
                  <a:lnTo>
                    <a:pt x="974417" y="945230"/>
                  </a:lnTo>
                  <a:lnTo>
                    <a:pt x="945477" y="918050"/>
                  </a:lnTo>
                  <a:lnTo>
                    <a:pt x="915040" y="887916"/>
                  </a:lnTo>
                  <a:lnTo>
                    <a:pt x="883285" y="854743"/>
                  </a:lnTo>
                  <a:lnTo>
                    <a:pt x="850393" y="818445"/>
                  </a:lnTo>
                  <a:lnTo>
                    <a:pt x="816545" y="778937"/>
                  </a:lnTo>
                  <a:lnTo>
                    <a:pt x="781919" y="736133"/>
                  </a:lnTo>
                  <a:lnTo>
                    <a:pt x="746697" y="689950"/>
                  </a:lnTo>
                  <a:lnTo>
                    <a:pt x="711058" y="640300"/>
                  </a:lnTo>
                  <a:lnTo>
                    <a:pt x="675183" y="587100"/>
                  </a:lnTo>
                  <a:lnTo>
                    <a:pt x="639251" y="530263"/>
                  </a:lnTo>
                  <a:lnTo>
                    <a:pt x="608457" y="480816"/>
                  </a:lnTo>
                  <a:lnTo>
                    <a:pt x="577764" y="433297"/>
                  </a:lnTo>
                  <a:lnTo>
                    <a:pt x="547238" y="387792"/>
                  </a:lnTo>
                  <a:lnTo>
                    <a:pt x="516946" y="344393"/>
                  </a:lnTo>
                  <a:lnTo>
                    <a:pt x="486954" y="303187"/>
                  </a:lnTo>
                  <a:lnTo>
                    <a:pt x="457328" y="264264"/>
                  </a:lnTo>
                  <a:lnTo>
                    <a:pt x="428135" y="227713"/>
                  </a:lnTo>
                  <a:lnTo>
                    <a:pt x="399440" y="193623"/>
                  </a:lnTo>
                  <a:lnTo>
                    <a:pt x="371310" y="162084"/>
                  </a:lnTo>
                  <a:lnTo>
                    <a:pt x="343811" y="133184"/>
                  </a:lnTo>
                  <a:lnTo>
                    <a:pt x="297798" y="89455"/>
                  </a:lnTo>
                  <a:lnTo>
                    <a:pt x="254452" y="54290"/>
                  </a:lnTo>
                  <a:lnTo>
                    <a:pt x="213836" y="27725"/>
                  </a:lnTo>
                  <a:lnTo>
                    <a:pt x="176012" y="9798"/>
                  </a:lnTo>
                  <a:lnTo>
                    <a:pt x="141042" y="544"/>
                  </a:lnTo>
                  <a:lnTo>
                    <a:pt x="108988"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666" name="object 30"/>
            <p:cNvSpPr/>
            <p:nvPr/>
          </p:nvSpPr>
          <p:spPr>
            <a:xfrm>
              <a:off x="1256040" y="1668960"/>
              <a:ext cx="1209600" cy="1495440"/>
            </a:xfrm>
            <a:custGeom>
              <a:avLst/>
              <a:gdLst/>
              <a:ahLst/>
              <a:cxnLst/>
              <a:rect l="l" t="t" r="r" b="b"/>
              <a:pathLst>
                <a:path w="1210310" h="1496060">
                  <a:moveTo>
                    <a:pt x="108273" y="0"/>
                  </a:moveTo>
                  <a:lnTo>
                    <a:pt x="67223" y="12591"/>
                  </a:lnTo>
                  <a:lnTo>
                    <a:pt x="33904" y="45665"/>
                  </a:lnTo>
                  <a:lnTo>
                    <a:pt x="9073" y="100135"/>
                  </a:lnTo>
                  <a:lnTo>
                    <a:pt x="0" y="162755"/>
                  </a:lnTo>
                  <a:lnTo>
                    <a:pt x="1218" y="199030"/>
                  </a:lnTo>
                  <a:lnTo>
                    <a:pt x="5969" y="238218"/>
                  </a:lnTo>
                  <a:lnTo>
                    <a:pt x="14023" y="280020"/>
                  </a:lnTo>
                  <a:lnTo>
                    <a:pt x="25150" y="324139"/>
                  </a:lnTo>
                  <a:lnTo>
                    <a:pt x="39121" y="370277"/>
                  </a:lnTo>
                  <a:lnTo>
                    <a:pt x="55708" y="418135"/>
                  </a:lnTo>
                  <a:lnTo>
                    <a:pt x="74682" y="467415"/>
                  </a:lnTo>
                  <a:lnTo>
                    <a:pt x="95812" y="517819"/>
                  </a:lnTo>
                  <a:lnTo>
                    <a:pt x="118871" y="569050"/>
                  </a:lnTo>
                  <a:lnTo>
                    <a:pt x="143629" y="620809"/>
                  </a:lnTo>
                  <a:lnTo>
                    <a:pt x="169857" y="672797"/>
                  </a:lnTo>
                  <a:lnTo>
                    <a:pt x="197326" y="724718"/>
                  </a:lnTo>
                  <a:lnTo>
                    <a:pt x="225806" y="776272"/>
                  </a:lnTo>
                  <a:lnTo>
                    <a:pt x="255070" y="827163"/>
                  </a:lnTo>
                  <a:lnTo>
                    <a:pt x="284887" y="877090"/>
                  </a:lnTo>
                  <a:lnTo>
                    <a:pt x="315028" y="925758"/>
                  </a:lnTo>
                  <a:lnTo>
                    <a:pt x="345265" y="972867"/>
                  </a:lnTo>
                  <a:lnTo>
                    <a:pt x="375368" y="1018119"/>
                  </a:lnTo>
                  <a:lnTo>
                    <a:pt x="405109" y="1061217"/>
                  </a:lnTo>
                  <a:lnTo>
                    <a:pt x="434258" y="1101862"/>
                  </a:lnTo>
                  <a:lnTo>
                    <a:pt x="462585" y="1139756"/>
                  </a:lnTo>
                  <a:lnTo>
                    <a:pt x="489863" y="1174602"/>
                  </a:lnTo>
                  <a:lnTo>
                    <a:pt x="515862" y="1206100"/>
                  </a:lnTo>
                  <a:lnTo>
                    <a:pt x="601580" y="1302771"/>
                  </a:lnTo>
                  <a:lnTo>
                    <a:pt x="641077" y="1346800"/>
                  </a:lnTo>
                  <a:lnTo>
                    <a:pt x="682864" y="1392022"/>
                  </a:lnTo>
                  <a:lnTo>
                    <a:pt x="724217" y="1434521"/>
                  </a:lnTo>
                  <a:lnTo>
                    <a:pt x="762410" y="1470382"/>
                  </a:lnTo>
                  <a:lnTo>
                    <a:pt x="794721" y="1495688"/>
                  </a:lnTo>
                  <a:lnTo>
                    <a:pt x="1209706" y="1120479"/>
                  </a:lnTo>
                  <a:lnTo>
                    <a:pt x="1028515" y="1034453"/>
                  </a:lnTo>
                  <a:lnTo>
                    <a:pt x="907132" y="943953"/>
                  </a:lnTo>
                  <a:lnTo>
                    <a:pt x="790668" y="793340"/>
                  </a:lnTo>
                  <a:lnTo>
                    <a:pt x="586238" y="466196"/>
                  </a:lnTo>
                  <a:lnTo>
                    <a:pt x="548565" y="408601"/>
                  </a:lnTo>
                  <a:lnTo>
                    <a:pt x="511312" y="354299"/>
                  </a:lnTo>
                  <a:lnTo>
                    <a:pt x="474574" y="303404"/>
                  </a:lnTo>
                  <a:lnTo>
                    <a:pt x="438446" y="256031"/>
                  </a:lnTo>
                  <a:lnTo>
                    <a:pt x="403020" y="212293"/>
                  </a:lnTo>
                  <a:lnTo>
                    <a:pt x="368393" y="172305"/>
                  </a:lnTo>
                  <a:lnTo>
                    <a:pt x="334659" y="136180"/>
                  </a:lnTo>
                  <a:lnTo>
                    <a:pt x="301913" y="104034"/>
                  </a:lnTo>
                  <a:lnTo>
                    <a:pt x="270248" y="75981"/>
                  </a:lnTo>
                  <a:lnTo>
                    <a:pt x="239759" y="52134"/>
                  </a:lnTo>
                  <a:lnTo>
                    <a:pt x="182690" y="17518"/>
                  </a:lnTo>
                  <a:lnTo>
                    <a:pt x="131461" y="1099"/>
                  </a:lnTo>
                  <a:lnTo>
                    <a:pt x="108273"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667" name="object 31"/>
            <p:cNvSpPr/>
            <p:nvPr/>
          </p:nvSpPr>
          <p:spPr>
            <a:xfrm>
              <a:off x="1773360" y="2124360"/>
              <a:ext cx="285840" cy="384840"/>
            </a:xfrm>
            <a:custGeom>
              <a:avLst/>
              <a:gdLst/>
              <a:ahLst/>
              <a:cxnLst/>
              <a:rect l="l" t="t" r="r" b="b"/>
              <a:pathLst>
                <a:path w="286385" h="385444">
                  <a:moveTo>
                    <a:pt x="11938" y="200279"/>
                  </a:moveTo>
                  <a:lnTo>
                    <a:pt x="11747" y="196888"/>
                  </a:lnTo>
                  <a:lnTo>
                    <a:pt x="9537" y="194919"/>
                  </a:lnTo>
                  <a:lnTo>
                    <a:pt x="7327" y="192951"/>
                  </a:lnTo>
                  <a:lnTo>
                    <a:pt x="3949" y="193141"/>
                  </a:lnTo>
                  <a:lnTo>
                    <a:pt x="0" y="197548"/>
                  </a:lnTo>
                  <a:lnTo>
                    <a:pt x="190" y="200939"/>
                  </a:lnTo>
                  <a:lnTo>
                    <a:pt x="4597" y="204876"/>
                  </a:lnTo>
                  <a:lnTo>
                    <a:pt x="7988" y="204685"/>
                  </a:lnTo>
                  <a:lnTo>
                    <a:pt x="11938" y="200279"/>
                  </a:lnTo>
                  <a:close/>
                  <a:moveTo>
                    <a:pt x="21526" y="163893"/>
                  </a:moveTo>
                  <a:lnTo>
                    <a:pt x="21336" y="160502"/>
                  </a:lnTo>
                  <a:lnTo>
                    <a:pt x="19126" y="158534"/>
                  </a:lnTo>
                  <a:lnTo>
                    <a:pt x="16916" y="156565"/>
                  </a:lnTo>
                  <a:lnTo>
                    <a:pt x="13538" y="156756"/>
                  </a:lnTo>
                  <a:lnTo>
                    <a:pt x="9588" y="161163"/>
                  </a:lnTo>
                  <a:lnTo>
                    <a:pt x="9779" y="164553"/>
                  </a:lnTo>
                  <a:lnTo>
                    <a:pt x="14185" y="168490"/>
                  </a:lnTo>
                  <a:lnTo>
                    <a:pt x="17576" y="168300"/>
                  </a:lnTo>
                  <a:lnTo>
                    <a:pt x="21526" y="163893"/>
                  </a:lnTo>
                  <a:close/>
                  <a:moveTo>
                    <a:pt x="28600" y="85712"/>
                  </a:moveTo>
                  <a:lnTo>
                    <a:pt x="28409" y="82321"/>
                  </a:lnTo>
                  <a:lnTo>
                    <a:pt x="26200" y="80352"/>
                  </a:lnTo>
                  <a:lnTo>
                    <a:pt x="23990" y="78384"/>
                  </a:lnTo>
                  <a:lnTo>
                    <a:pt x="20612" y="78574"/>
                  </a:lnTo>
                  <a:lnTo>
                    <a:pt x="16662" y="82981"/>
                  </a:lnTo>
                  <a:lnTo>
                    <a:pt x="16852" y="86372"/>
                  </a:lnTo>
                  <a:lnTo>
                    <a:pt x="21259" y="90309"/>
                  </a:lnTo>
                  <a:lnTo>
                    <a:pt x="24650" y="90119"/>
                  </a:lnTo>
                  <a:lnTo>
                    <a:pt x="28600" y="85712"/>
                  </a:lnTo>
                  <a:close/>
                  <a:moveTo>
                    <a:pt x="39154" y="23304"/>
                  </a:moveTo>
                  <a:lnTo>
                    <a:pt x="38963" y="19913"/>
                  </a:lnTo>
                  <a:lnTo>
                    <a:pt x="36753" y="17945"/>
                  </a:lnTo>
                  <a:lnTo>
                    <a:pt x="34544" y="15976"/>
                  </a:lnTo>
                  <a:lnTo>
                    <a:pt x="31165" y="16167"/>
                  </a:lnTo>
                  <a:lnTo>
                    <a:pt x="27216" y="20574"/>
                  </a:lnTo>
                  <a:lnTo>
                    <a:pt x="27406" y="23964"/>
                  </a:lnTo>
                  <a:lnTo>
                    <a:pt x="31813" y="27901"/>
                  </a:lnTo>
                  <a:lnTo>
                    <a:pt x="35204" y="27711"/>
                  </a:lnTo>
                  <a:lnTo>
                    <a:pt x="39154" y="23304"/>
                  </a:lnTo>
                  <a:close/>
                  <a:moveTo>
                    <a:pt x="40030" y="119316"/>
                  </a:moveTo>
                  <a:lnTo>
                    <a:pt x="39839" y="115925"/>
                  </a:lnTo>
                  <a:lnTo>
                    <a:pt x="37630" y="113957"/>
                  </a:lnTo>
                  <a:lnTo>
                    <a:pt x="35420" y="111988"/>
                  </a:lnTo>
                  <a:lnTo>
                    <a:pt x="32042" y="112179"/>
                  </a:lnTo>
                  <a:lnTo>
                    <a:pt x="28092" y="116586"/>
                  </a:lnTo>
                  <a:lnTo>
                    <a:pt x="28282" y="119976"/>
                  </a:lnTo>
                  <a:lnTo>
                    <a:pt x="32689" y="123913"/>
                  </a:lnTo>
                  <a:lnTo>
                    <a:pt x="36080" y="123723"/>
                  </a:lnTo>
                  <a:lnTo>
                    <a:pt x="40030" y="119316"/>
                  </a:lnTo>
                  <a:close/>
                  <a:moveTo>
                    <a:pt x="47193" y="179654"/>
                  </a:moveTo>
                  <a:lnTo>
                    <a:pt x="47002" y="176263"/>
                  </a:lnTo>
                  <a:lnTo>
                    <a:pt x="44792" y="174294"/>
                  </a:lnTo>
                  <a:lnTo>
                    <a:pt x="42583" y="172326"/>
                  </a:lnTo>
                  <a:lnTo>
                    <a:pt x="39204" y="172516"/>
                  </a:lnTo>
                  <a:lnTo>
                    <a:pt x="35255" y="176923"/>
                  </a:lnTo>
                  <a:lnTo>
                    <a:pt x="35445" y="180314"/>
                  </a:lnTo>
                  <a:lnTo>
                    <a:pt x="39852" y="184251"/>
                  </a:lnTo>
                  <a:lnTo>
                    <a:pt x="43243" y="184061"/>
                  </a:lnTo>
                  <a:lnTo>
                    <a:pt x="47193" y="179654"/>
                  </a:lnTo>
                  <a:close/>
                  <a:moveTo>
                    <a:pt x="51879" y="241935"/>
                  </a:moveTo>
                  <a:lnTo>
                    <a:pt x="47853" y="237591"/>
                  </a:lnTo>
                  <a:lnTo>
                    <a:pt x="44462" y="237464"/>
                  </a:lnTo>
                  <a:lnTo>
                    <a:pt x="40119" y="241477"/>
                  </a:lnTo>
                  <a:lnTo>
                    <a:pt x="39992" y="244868"/>
                  </a:lnTo>
                  <a:lnTo>
                    <a:pt x="41998" y="247040"/>
                  </a:lnTo>
                  <a:lnTo>
                    <a:pt x="44005" y="249212"/>
                  </a:lnTo>
                  <a:lnTo>
                    <a:pt x="47396" y="249351"/>
                  </a:lnTo>
                  <a:lnTo>
                    <a:pt x="51739" y="245325"/>
                  </a:lnTo>
                  <a:lnTo>
                    <a:pt x="51879" y="241935"/>
                  </a:lnTo>
                  <a:close/>
                  <a:moveTo>
                    <a:pt x="67767" y="8902"/>
                  </a:moveTo>
                  <a:lnTo>
                    <a:pt x="67094" y="7823"/>
                  </a:lnTo>
                  <a:lnTo>
                    <a:pt x="61950" y="0"/>
                  </a:lnTo>
                  <a:lnTo>
                    <a:pt x="61341" y="25"/>
                  </a:lnTo>
                  <a:lnTo>
                    <a:pt x="57391" y="4432"/>
                  </a:lnTo>
                  <a:lnTo>
                    <a:pt x="57581" y="7823"/>
                  </a:lnTo>
                  <a:lnTo>
                    <a:pt x="61988" y="11760"/>
                  </a:lnTo>
                  <a:lnTo>
                    <a:pt x="65379" y="11569"/>
                  </a:lnTo>
                  <a:lnTo>
                    <a:pt x="67767" y="8902"/>
                  </a:lnTo>
                  <a:close/>
                  <a:moveTo>
                    <a:pt x="68897" y="107365"/>
                  </a:moveTo>
                  <a:lnTo>
                    <a:pt x="68707" y="103974"/>
                  </a:lnTo>
                  <a:lnTo>
                    <a:pt x="66497" y="102006"/>
                  </a:lnTo>
                  <a:lnTo>
                    <a:pt x="64287" y="100037"/>
                  </a:lnTo>
                  <a:lnTo>
                    <a:pt x="60909" y="100228"/>
                  </a:lnTo>
                  <a:lnTo>
                    <a:pt x="56959" y="104635"/>
                  </a:lnTo>
                  <a:lnTo>
                    <a:pt x="57150" y="108026"/>
                  </a:lnTo>
                  <a:lnTo>
                    <a:pt x="61556" y="111963"/>
                  </a:lnTo>
                  <a:lnTo>
                    <a:pt x="64947" y="111772"/>
                  </a:lnTo>
                  <a:lnTo>
                    <a:pt x="68897" y="107365"/>
                  </a:lnTo>
                  <a:close/>
                  <a:moveTo>
                    <a:pt x="69557" y="70192"/>
                  </a:moveTo>
                  <a:lnTo>
                    <a:pt x="69367" y="66802"/>
                  </a:lnTo>
                  <a:lnTo>
                    <a:pt x="67157" y="64833"/>
                  </a:lnTo>
                  <a:lnTo>
                    <a:pt x="64947" y="62865"/>
                  </a:lnTo>
                  <a:lnTo>
                    <a:pt x="61569" y="63055"/>
                  </a:lnTo>
                  <a:lnTo>
                    <a:pt x="57619" y="67462"/>
                  </a:lnTo>
                  <a:lnTo>
                    <a:pt x="57810" y="70853"/>
                  </a:lnTo>
                  <a:lnTo>
                    <a:pt x="62217" y="74790"/>
                  </a:lnTo>
                  <a:lnTo>
                    <a:pt x="65608" y="74599"/>
                  </a:lnTo>
                  <a:lnTo>
                    <a:pt x="69557" y="70192"/>
                  </a:lnTo>
                  <a:close/>
                  <a:moveTo>
                    <a:pt x="69621" y="36169"/>
                  </a:moveTo>
                  <a:lnTo>
                    <a:pt x="69430" y="32778"/>
                  </a:lnTo>
                  <a:lnTo>
                    <a:pt x="67221" y="30810"/>
                  </a:lnTo>
                  <a:lnTo>
                    <a:pt x="65011" y="28841"/>
                  </a:lnTo>
                  <a:lnTo>
                    <a:pt x="61633" y="29032"/>
                  </a:lnTo>
                  <a:lnTo>
                    <a:pt x="57683" y="33439"/>
                  </a:lnTo>
                  <a:lnTo>
                    <a:pt x="57873" y="36830"/>
                  </a:lnTo>
                  <a:lnTo>
                    <a:pt x="62280" y="40767"/>
                  </a:lnTo>
                  <a:lnTo>
                    <a:pt x="65671" y="40576"/>
                  </a:lnTo>
                  <a:lnTo>
                    <a:pt x="69621" y="36169"/>
                  </a:lnTo>
                  <a:close/>
                  <a:moveTo>
                    <a:pt x="72847" y="195402"/>
                  </a:moveTo>
                  <a:lnTo>
                    <a:pt x="72656" y="192011"/>
                  </a:lnTo>
                  <a:lnTo>
                    <a:pt x="70446" y="190042"/>
                  </a:lnTo>
                  <a:lnTo>
                    <a:pt x="68237" y="188074"/>
                  </a:lnTo>
                  <a:lnTo>
                    <a:pt x="64858" y="188264"/>
                  </a:lnTo>
                  <a:lnTo>
                    <a:pt x="60909" y="192671"/>
                  </a:lnTo>
                  <a:lnTo>
                    <a:pt x="61099" y="196062"/>
                  </a:lnTo>
                  <a:lnTo>
                    <a:pt x="65506" y="199999"/>
                  </a:lnTo>
                  <a:lnTo>
                    <a:pt x="68897" y="199809"/>
                  </a:lnTo>
                  <a:lnTo>
                    <a:pt x="72847" y="195402"/>
                  </a:lnTo>
                  <a:close/>
                  <a:moveTo>
                    <a:pt x="73126" y="134543"/>
                  </a:moveTo>
                  <a:lnTo>
                    <a:pt x="72936" y="131152"/>
                  </a:lnTo>
                  <a:lnTo>
                    <a:pt x="70726" y="129184"/>
                  </a:lnTo>
                  <a:lnTo>
                    <a:pt x="68516" y="127215"/>
                  </a:lnTo>
                  <a:lnTo>
                    <a:pt x="65138" y="127406"/>
                  </a:lnTo>
                  <a:lnTo>
                    <a:pt x="61188" y="131813"/>
                  </a:lnTo>
                  <a:lnTo>
                    <a:pt x="61379" y="135204"/>
                  </a:lnTo>
                  <a:lnTo>
                    <a:pt x="65786" y="139141"/>
                  </a:lnTo>
                  <a:lnTo>
                    <a:pt x="69176" y="138950"/>
                  </a:lnTo>
                  <a:lnTo>
                    <a:pt x="73126" y="134543"/>
                  </a:lnTo>
                  <a:close/>
                  <a:moveTo>
                    <a:pt x="75158" y="170573"/>
                  </a:moveTo>
                  <a:lnTo>
                    <a:pt x="74968" y="167182"/>
                  </a:lnTo>
                  <a:lnTo>
                    <a:pt x="72758" y="165214"/>
                  </a:lnTo>
                  <a:lnTo>
                    <a:pt x="70548" y="163245"/>
                  </a:lnTo>
                  <a:lnTo>
                    <a:pt x="67170" y="163436"/>
                  </a:lnTo>
                  <a:lnTo>
                    <a:pt x="63220" y="167843"/>
                  </a:lnTo>
                  <a:lnTo>
                    <a:pt x="63411" y="171234"/>
                  </a:lnTo>
                  <a:lnTo>
                    <a:pt x="67818" y="175171"/>
                  </a:lnTo>
                  <a:lnTo>
                    <a:pt x="71208" y="174980"/>
                  </a:lnTo>
                  <a:lnTo>
                    <a:pt x="75158" y="170573"/>
                  </a:lnTo>
                  <a:close/>
                  <a:moveTo>
                    <a:pt x="86080" y="136893"/>
                  </a:moveTo>
                  <a:lnTo>
                    <a:pt x="82054" y="132549"/>
                  </a:lnTo>
                  <a:lnTo>
                    <a:pt x="78663" y="132422"/>
                  </a:lnTo>
                  <a:lnTo>
                    <a:pt x="74320" y="136436"/>
                  </a:lnTo>
                  <a:lnTo>
                    <a:pt x="74193" y="139827"/>
                  </a:lnTo>
                  <a:lnTo>
                    <a:pt x="76200" y="141998"/>
                  </a:lnTo>
                  <a:lnTo>
                    <a:pt x="78206" y="144170"/>
                  </a:lnTo>
                  <a:lnTo>
                    <a:pt x="81597" y="144310"/>
                  </a:lnTo>
                  <a:lnTo>
                    <a:pt x="85940" y="140284"/>
                  </a:lnTo>
                  <a:lnTo>
                    <a:pt x="86080" y="136893"/>
                  </a:lnTo>
                  <a:close/>
                  <a:moveTo>
                    <a:pt x="90893" y="218719"/>
                  </a:moveTo>
                  <a:lnTo>
                    <a:pt x="90703" y="215328"/>
                  </a:lnTo>
                  <a:lnTo>
                    <a:pt x="88747" y="213601"/>
                  </a:lnTo>
                  <a:lnTo>
                    <a:pt x="89382" y="213004"/>
                  </a:lnTo>
                  <a:lnTo>
                    <a:pt x="89522" y="209613"/>
                  </a:lnTo>
                  <a:lnTo>
                    <a:pt x="85496" y="205270"/>
                  </a:lnTo>
                  <a:lnTo>
                    <a:pt x="82105" y="205143"/>
                  </a:lnTo>
                  <a:lnTo>
                    <a:pt x="77762" y="209156"/>
                  </a:lnTo>
                  <a:lnTo>
                    <a:pt x="77635" y="212547"/>
                  </a:lnTo>
                  <a:lnTo>
                    <a:pt x="79641" y="214718"/>
                  </a:lnTo>
                  <a:lnTo>
                    <a:pt x="79870" y="214972"/>
                  </a:lnTo>
                  <a:lnTo>
                    <a:pt x="78955" y="215988"/>
                  </a:lnTo>
                  <a:lnTo>
                    <a:pt x="79146" y="219379"/>
                  </a:lnTo>
                  <a:lnTo>
                    <a:pt x="83553" y="223316"/>
                  </a:lnTo>
                  <a:lnTo>
                    <a:pt x="86944" y="223126"/>
                  </a:lnTo>
                  <a:lnTo>
                    <a:pt x="90893" y="218719"/>
                  </a:lnTo>
                  <a:close/>
                  <a:moveTo>
                    <a:pt x="95224" y="85940"/>
                  </a:moveTo>
                  <a:lnTo>
                    <a:pt x="95034" y="82550"/>
                  </a:lnTo>
                  <a:lnTo>
                    <a:pt x="92824" y="80581"/>
                  </a:lnTo>
                  <a:lnTo>
                    <a:pt x="90614" y="78613"/>
                  </a:lnTo>
                  <a:lnTo>
                    <a:pt x="87236" y="78803"/>
                  </a:lnTo>
                  <a:lnTo>
                    <a:pt x="83286" y="83210"/>
                  </a:lnTo>
                  <a:lnTo>
                    <a:pt x="83477" y="86601"/>
                  </a:lnTo>
                  <a:lnTo>
                    <a:pt x="87884" y="90538"/>
                  </a:lnTo>
                  <a:lnTo>
                    <a:pt x="91274" y="90347"/>
                  </a:lnTo>
                  <a:lnTo>
                    <a:pt x="95224" y="85940"/>
                  </a:lnTo>
                  <a:close/>
                  <a:moveTo>
                    <a:pt x="96545" y="290258"/>
                  </a:moveTo>
                  <a:lnTo>
                    <a:pt x="92519" y="285915"/>
                  </a:lnTo>
                  <a:lnTo>
                    <a:pt x="89128" y="285788"/>
                  </a:lnTo>
                  <a:lnTo>
                    <a:pt x="84785" y="289801"/>
                  </a:lnTo>
                  <a:lnTo>
                    <a:pt x="84658" y="293192"/>
                  </a:lnTo>
                  <a:lnTo>
                    <a:pt x="86664" y="295363"/>
                  </a:lnTo>
                  <a:lnTo>
                    <a:pt x="88671" y="297535"/>
                  </a:lnTo>
                  <a:lnTo>
                    <a:pt x="92062" y="297675"/>
                  </a:lnTo>
                  <a:lnTo>
                    <a:pt x="96405" y="293649"/>
                  </a:lnTo>
                  <a:lnTo>
                    <a:pt x="96545" y="290258"/>
                  </a:lnTo>
                  <a:close/>
                  <a:moveTo>
                    <a:pt x="97193" y="172593"/>
                  </a:moveTo>
                  <a:lnTo>
                    <a:pt x="93167" y="168249"/>
                  </a:lnTo>
                  <a:lnTo>
                    <a:pt x="89776" y="168122"/>
                  </a:lnTo>
                  <a:lnTo>
                    <a:pt x="85432" y="172135"/>
                  </a:lnTo>
                  <a:lnTo>
                    <a:pt x="85305" y="175526"/>
                  </a:lnTo>
                  <a:lnTo>
                    <a:pt x="87312" y="177698"/>
                  </a:lnTo>
                  <a:lnTo>
                    <a:pt x="89319" y="179870"/>
                  </a:lnTo>
                  <a:lnTo>
                    <a:pt x="92710" y="180009"/>
                  </a:lnTo>
                  <a:lnTo>
                    <a:pt x="97053" y="175983"/>
                  </a:lnTo>
                  <a:lnTo>
                    <a:pt x="97193" y="172593"/>
                  </a:lnTo>
                  <a:close/>
                  <a:moveTo>
                    <a:pt x="97447" y="149085"/>
                  </a:moveTo>
                  <a:lnTo>
                    <a:pt x="97256" y="145694"/>
                  </a:lnTo>
                  <a:lnTo>
                    <a:pt x="95046" y="143725"/>
                  </a:lnTo>
                  <a:lnTo>
                    <a:pt x="92837" y="141757"/>
                  </a:lnTo>
                  <a:lnTo>
                    <a:pt x="89458" y="141947"/>
                  </a:lnTo>
                  <a:lnTo>
                    <a:pt x="85509" y="146354"/>
                  </a:lnTo>
                  <a:lnTo>
                    <a:pt x="85699" y="149745"/>
                  </a:lnTo>
                  <a:lnTo>
                    <a:pt x="90106" y="153682"/>
                  </a:lnTo>
                  <a:lnTo>
                    <a:pt x="93497" y="153492"/>
                  </a:lnTo>
                  <a:lnTo>
                    <a:pt x="97447" y="149085"/>
                  </a:lnTo>
                  <a:close/>
                  <a:moveTo>
                    <a:pt x="97536" y="61112"/>
                  </a:moveTo>
                  <a:lnTo>
                    <a:pt x="97345" y="57721"/>
                  </a:lnTo>
                  <a:lnTo>
                    <a:pt x="95135" y="55753"/>
                  </a:lnTo>
                  <a:lnTo>
                    <a:pt x="92925" y="53784"/>
                  </a:lnTo>
                  <a:lnTo>
                    <a:pt x="89547" y="53975"/>
                  </a:lnTo>
                  <a:lnTo>
                    <a:pt x="85598" y="58381"/>
                  </a:lnTo>
                  <a:lnTo>
                    <a:pt x="85788" y="61772"/>
                  </a:lnTo>
                  <a:lnTo>
                    <a:pt x="90195" y="65709"/>
                  </a:lnTo>
                  <a:lnTo>
                    <a:pt x="93586" y="65519"/>
                  </a:lnTo>
                  <a:lnTo>
                    <a:pt x="97536" y="61112"/>
                  </a:lnTo>
                  <a:close/>
                  <a:moveTo>
                    <a:pt x="106222" y="260388"/>
                  </a:moveTo>
                  <a:lnTo>
                    <a:pt x="105016" y="257213"/>
                  </a:lnTo>
                  <a:lnTo>
                    <a:pt x="100647" y="255244"/>
                  </a:lnTo>
                  <a:lnTo>
                    <a:pt x="100736" y="253314"/>
                  </a:lnTo>
                  <a:lnTo>
                    <a:pt x="96710" y="248970"/>
                  </a:lnTo>
                  <a:lnTo>
                    <a:pt x="93319" y="248843"/>
                  </a:lnTo>
                  <a:lnTo>
                    <a:pt x="88976" y="252857"/>
                  </a:lnTo>
                  <a:lnTo>
                    <a:pt x="88849" y="256247"/>
                  </a:lnTo>
                  <a:lnTo>
                    <a:pt x="90855" y="258419"/>
                  </a:lnTo>
                  <a:lnTo>
                    <a:pt x="92862" y="260591"/>
                  </a:lnTo>
                  <a:lnTo>
                    <a:pt x="94335" y="260654"/>
                  </a:lnTo>
                  <a:lnTo>
                    <a:pt x="94018" y="261366"/>
                  </a:lnTo>
                  <a:lnTo>
                    <a:pt x="95224" y="264541"/>
                  </a:lnTo>
                  <a:lnTo>
                    <a:pt x="100609" y="266979"/>
                  </a:lnTo>
                  <a:lnTo>
                    <a:pt x="103784" y="265772"/>
                  </a:lnTo>
                  <a:lnTo>
                    <a:pt x="106222" y="260388"/>
                  </a:lnTo>
                  <a:close/>
                  <a:moveTo>
                    <a:pt x="107022" y="112699"/>
                  </a:moveTo>
                  <a:lnTo>
                    <a:pt x="106832" y="109308"/>
                  </a:lnTo>
                  <a:lnTo>
                    <a:pt x="104622" y="107340"/>
                  </a:lnTo>
                  <a:lnTo>
                    <a:pt x="102412" y="105371"/>
                  </a:lnTo>
                  <a:lnTo>
                    <a:pt x="99034" y="105562"/>
                  </a:lnTo>
                  <a:lnTo>
                    <a:pt x="95084" y="109969"/>
                  </a:lnTo>
                  <a:lnTo>
                    <a:pt x="95275" y="113360"/>
                  </a:lnTo>
                  <a:lnTo>
                    <a:pt x="99682" y="117297"/>
                  </a:lnTo>
                  <a:lnTo>
                    <a:pt x="103073" y="117106"/>
                  </a:lnTo>
                  <a:lnTo>
                    <a:pt x="107022" y="112699"/>
                  </a:lnTo>
                  <a:close/>
                  <a:moveTo>
                    <a:pt x="122453" y="96393"/>
                  </a:moveTo>
                  <a:lnTo>
                    <a:pt x="120942" y="93967"/>
                  </a:lnTo>
                  <a:lnTo>
                    <a:pt x="121005" y="95097"/>
                  </a:lnTo>
                  <a:lnTo>
                    <a:pt x="122453" y="96393"/>
                  </a:lnTo>
                  <a:close/>
                  <a:moveTo>
                    <a:pt x="129362" y="209105"/>
                  </a:moveTo>
                  <a:lnTo>
                    <a:pt x="128155" y="205930"/>
                  </a:lnTo>
                  <a:lnTo>
                    <a:pt x="122770" y="203492"/>
                  </a:lnTo>
                  <a:lnTo>
                    <a:pt x="122174" y="203720"/>
                  </a:lnTo>
                  <a:lnTo>
                    <a:pt x="122453" y="203466"/>
                  </a:lnTo>
                  <a:lnTo>
                    <a:pt x="122593" y="200075"/>
                  </a:lnTo>
                  <a:lnTo>
                    <a:pt x="118567" y="195732"/>
                  </a:lnTo>
                  <a:lnTo>
                    <a:pt x="115176" y="195605"/>
                  </a:lnTo>
                  <a:lnTo>
                    <a:pt x="110832" y="199618"/>
                  </a:lnTo>
                  <a:lnTo>
                    <a:pt x="110705" y="203009"/>
                  </a:lnTo>
                  <a:lnTo>
                    <a:pt x="112712" y="205181"/>
                  </a:lnTo>
                  <a:lnTo>
                    <a:pt x="114719" y="207352"/>
                  </a:lnTo>
                  <a:lnTo>
                    <a:pt x="118110" y="207492"/>
                  </a:lnTo>
                  <a:lnTo>
                    <a:pt x="118478" y="207149"/>
                  </a:lnTo>
                  <a:lnTo>
                    <a:pt x="118376" y="207391"/>
                  </a:lnTo>
                  <a:lnTo>
                    <a:pt x="117157" y="210083"/>
                  </a:lnTo>
                  <a:lnTo>
                    <a:pt x="118364" y="213258"/>
                  </a:lnTo>
                  <a:lnTo>
                    <a:pt x="123748" y="215696"/>
                  </a:lnTo>
                  <a:lnTo>
                    <a:pt x="126923" y="214490"/>
                  </a:lnTo>
                  <a:lnTo>
                    <a:pt x="129362" y="209105"/>
                  </a:lnTo>
                  <a:close/>
                  <a:moveTo>
                    <a:pt x="132029" y="165633"/>
                  </a:moveTo>
                  <a:lnTo>
                    <a:pt x="131838" y="162242"/>
                  </a:lnTo>
                  <a:lnTo>
                    <a:pt x="129628" y="160274"/>
                  </a:lnTo>
                  <a:lnTo>
                    <a:pt x="127419" y="158305"/>
                  </a:lnTo>
                  <a:lnTo>
                    <a:pt x="124040" y="158496"/>
                  </a:lnTo>
                  <a:lnTo>
                    <a:pt x="121031" y="161848"/>
                  </a:lnTo>
                  <a:lnTo>
                    <a:pt x="118478" y="161747"/>
                  </a:lnTo>
                  <a:lnTo>
                    <a:pt x="114134" y="165760"/>
                  </a:lnTo>
                  <a:lnTo>
                    <a:pt x="114007" y="169151"/>
                  </a:lnTo>
                  <a:lnTo>
                    <a:pt x="116014" y="171323"/>
                  </a:lnTo>
                  <a:lnTo>
                    <a:pt x="118021" y="173494"/>
                  </a:lnTo>
                  <a:lnTo>
                    <a:pt x="121412" y="173634"/>
                  </a:lnTo>
                  <a:lnTo>
                    <a:pt x="125107" y="170218"/>
                  </a:lnTo>
                  <a:lnTo>
                    <a:pt x="128079" y="170040"/>
                  </a:lnTo>
                  <a:lnTo>
                    <a:pt x="132029" y="165633"/>
                  </a:lnTo>
                  <a:close/>
                  <a:moveTo>
                    <a:pt x="132689" y="128460"/>
                  </a:moveTo>
                  <a:lnTo>
                    <a:pt x="132499" y="125069"/>
                  </a:lnTo>
                  <a:lnTo>
                    <a:pt x="130289" y="123101"/>
                  </a:lnTo>
                  <a:lnTo>
                    <a:pt x="128079" y="121132"/>
                  </a:lnTo>
                  <a:lnTo>
                    <a:pt x="124701" y="121323"/>
                  </a:lnTo>
                  <a:lnTo>
                    <a:pt x="120751" y="125730"/>
                  </a:lnTo>
                  <a:lnTo>
                    <a:pt x="120789" y="126542"/>
                  </a:lnTo>
                  <a:lnTo>
                    <a:pt x="118325" y="128816"/>
                  </a:lnTo>
                  <a:lnTo>
                    <a:pt x="118198" y="132207"/>
                  </a:lnTo>
                  <a:lnTo>
                    <a:pt x="120205" y="134378"/>
                  </a:lnTo>
                  <a:lnTo>
                    <a:pt x="122212" y="136550"/>
                  </a:lnTo>
                  <a:lnTo>
                    <a:pt x="125603" y="136690"/>
                  </a:lnTo>
                  <a:lnTo>
                    <a:pt x="129946" y="132664"/>
                  </a:lnTo>
                  <a:lnTo>
                    <a:pt x="129984" y="131470"/>
                  </a:lnTo>
                  <a:lnTo>
                    <a:pt x="132689" y="128460"/>
                  </a:lnTo>
                  <a:close/>
                  <a:moveTo>
                    <a:pt x="136232" y="337146"/>
                  </a:moveTo>
                  <a:lnTo>
                    <a:pt x="135026" y="333971"/>
                  </a:lnTo>
                  <a:lnTo>
                    <a:pt x="134632" y="333806"/>
                  </a:lnTo>
                  <a:lnTo>
                    <a:pt x="134734" y="331571"/>
                  </a:lnTo>
                  <a:lnTo>
                    <a:pt x="130708" y="327228"/>
                  </a:lnTo>
                  <a:lnTo>
                    <a:pt x="127317" y="327101"/>
                  </a:lnTo>
                  <a:lnTo>
                    <a:pt x="122974" y="331114"/>
                  </a:lnTo>
                  <a:lnTo>
                    <a:pt x="122847" y="334505"/>
                  </a:lnTo>
                  <a:lnTo>
                    <a:pt x="124739" y="336562"/>
                  </a:lnTo>
                  <a:lnTo>
                    <a:pt x="124028" y="338124"/>
                  </a:lnTo>
                  <a:lnTo>
                    <a:pt x="125234" y="341299"/>
                  </a:lnTo>
                  <a:lnTo>
                    <a:pt x="130619" y="343738"/>
                  </a:lnTo>
                  <a:lnTo>
                    <a:pt x="133794" y="342531"/>
                  </a:lnTo>
                  <a:lnTo>
                    <a:pt x="136232" y="337146"/>
                  </a:lnTo>
                  <a:close/>
                  <a:moveTo>
                    <a:pt x="141655" y="276377"/>
                  </a:moveTo>
                  <a:lnTo>
                    <a:pt x="140449" y="273202"/>
                  </a:lnTo>
                  <a:lnTo>
                    <a:pt x="135064" y="270764"/>
                  </a:lnTo>
                  <a:lnTo>
                    <a:pt x="132384" y="271792"/>
                  </a:lnTo>
                  <a:lnTo>
                    <a:pt x="129565" y="268732"/>
                  </a:lnTo>
                  <a:lnTo>
                    <a:pt x="126174" y="268605"/>
                  </a:lnTo>
                  <a:lnTo>
                    <a:pt x="121831" y="272618"/>
                  </a:lnTo>
                  <a:lnTo>
                    <a:pt x="121704" y="276009"/>
                  </a:lnTo>
                  <a:lnTo>
                    <a:pt x="123710" y="278180"/>
                  </a:lnTo>
                  <a:lnTo>
                    <a:pt x="125717" y="280352"/>
                  </a:lnTo>
                  <a:lnTo>
                    <a:pt x="129108" y="280492"/>
                  </a:lnTo>
                  <a:lnTo>
                    <a:pt x="130238" y="279450"/>
                  </a:lnTo>
                  <a:lnTo>
                    <a:pt x="130657" y="280530"/>
                  </a:lnTo>
                  <a:lnTo>
                    <a:pt x="136042" y="282968"/>
                  </a:lnTo>
                  <a:lnTo>
                    <a:pt x="139217" y="281762"/>
                  </a:lnTo>
                  <a:lnTo>
                    <a:pt x="141655" y="276377"/>
                  </a:lnTo>
                  <a:close/>
                  <a:moveTo>
                    <a:pt x="145910" y="239039"/>
                  </a:moveTo>
                  <a:lnTo>
                    <a:pt x="141884" y="234696"/>
                  </a:lnTo>
                  <a:lnTo>
                    <a:pt x="138493" y="234569"/>
                  </a:lnTo>
                  <a:lnTo>
                    <a:pt x="134150" y="238582"/>
                  </a:lnTo>
                  <a:lnTo>
                    <a:pt x="134023" y="241973"/>
                  </a:lnTo>
                  <a:lnTo>
                    <a:pt x="136029" y="244144"/>
                  </a:lnTo>
                  <a:lnTo>
                    <a:pt x="138036" y="246316"/>
                  </a:lnTo>
                  <a:lnTo>
                    <a:pt x="141427" y="246456"/>
                  </a:lnTo>
                  <a:lnTo>
                    <a:pt x="145770" y="242430"/>
                  </a:lnTo>
                  <a:lnTo>
                    <a:pt x="145910" y="239039"/>
                  </a:lnTo>
                  <a:close/>
                  <a:moveTo>
                    <a:pt x="149948" y="184340"/>
                  </a:moveTo>
                  <a:lnTo>
                    <a:pt x="145923" y="179997"/>
                  </a:lnTo>
                  <a:lnTo>
                    <a:pt x="142532" y="179870"/>
                  </a:lnTo>
                  <a:lnTo>
                    <a:pt x="138188" y="183883"/>
                  </a:lnTo>
                  <a:lnTo>
                    <a:pt x="138061" y="187274"/>
                  </a:lnTo>
                  <a:lnTo>
                    <a:pt x="140068" y="189445"/>
                  </a:lnTo>
                  <a:lnTo>
                    <a:pt x="142074" y="191617"/>
                  </a:lnTo>
                  <a:lnTo>
                    <a:pt x="145465" y="191757"/>
                  </a:lnTo>
                  <a:lnTo>
                    <a:pt x="149809" y="187731"/>
                  </a:lnTo>
                  <a:lnTo>
                    <a:pt x="149948" y="184340"/>
                  </a:lnTo>
                  <a:close/>
                  <a:moveTo>
                    <a:pt x="150558" y="214541"/>
                  </a:moveTo>
                  <a:lnTo>
                    <a:pt x="146532" y="210197"/>
                  </a:lnTo>
                  <a:lnTo>
                    <a:pt x="143141" y="210070"/>
                  </a:lnTo>
                  <a:lnTo>
                    <a:pt x="138798" y="214083"/>
                  </a:lnTo>
                  <a:lnTo>
                    <a:pt x="138671" y="217474"/>
                  </a:lnTo>
                  <a:lnTo>
                    <a:pt x="140677" y="219646"/>
                  </a:lnTo>
                  <a:lnTo>
                    <a:pt x="142684" y="221818"/>
                  </a:lnTo>
                  <a:lnTo>
                    <a:pt x="146075" y="221957"/>
                  </a:lnTo>
                  <a:lnTo>
                    <a:pt x="150418" y="217932"/>
                  </a:lnTo>
                  <a:lnTo>
                    <a:pt x="150558" y="214541"/>
                  </a:lnTo>
                  <a:close/>
                  <a:moveTo>
                    <a:pt x="151625" y="303022"/>
                  </a:moveTo>
                  <a:lnTo>
                    <a:pt x="150418" y="299847"/>
                  </a:lnTo>
                  <a:lnTo>
                    <a:pt x="145034" y="297408"/>
                  </a:lnTo>
                  <a:lnTo>
                    <a:pt x="141859" y="298615"/>
                  </a:lnTo>
                  <a:lnTo>
                    <a:pt x="140639" y="301307"/>
                  </a:lnTo>
                  <a:lnTo>
                    <a:pt x="139420" y="303999"/>
                  </a:lnTo>
                  <a:lnTo>
                    <a:pt x="140627" y="307174"/>
                  </a:lnTo>
                  <a:lnTo>
                    <a:pt x="146011" y="309613"/>
                  </a:lnTo>
                  <a:lnTo>
                    <a:pt x="149186" y="308406"/>
                  </a:lnTo>
                  <a:lnTo>
                    <a:pt x="151625" y="303022"/>
                  </a:lnTo>
                  <a:close/>
                  <a:moveTo>
                    <a:pt x="159423" y="155549"/>
                  </a:moveTo>
                  <a:lnTo>
                    <a:pt x="155994" y="150088"/>
                  </a:lnTo>
                  <a:lnTo>
                    <a:pt x="154813" y="148170"/>
                  </a:lnTo>
                  <a:lnTo>
                    <a:pt x="153644" y="146291"/>
                  </a:lnTo>
                  <a:lnTo>
                    <a:pt x="152730" y="144818"/>
                  </a:lnTo>
                  <a:lnTo>
                    <a:pt x="148907" y="138709"/>
                  </a:lnTo>
                  <a:lnTo>
                    <a:pt x="146418" y="141490"/>
                  </a:lnTo>
                  <a:lnTo>
                    <a:pt x="146596" y="144868"/>
                  </a:lnTo>
                  <a:lnTo>
                    <a:pt x="144233" y="150101"/>
                  </a:lnTo>
                  <a:lnTo>
                    <a:pt x="145440" y="153276"/>
                  </a:lnTo>
                  <a:lnTo>
                    <a:pt x="150825" y="155714"/>
                  </a:lnTo>
                  <a:lnTo>
                    <a:pt x="153555" y="154686"/>
                  </a:lnTo>
                  <a:lnTo>
                    <a:pt x="155067" y="156311"/>
                  </a:lnTo>
                  <a:lnTo>
                    <a:pt x="158457" y="156451"/>
                  </a:lnTo>
                  <a:lnTo>
                    <a:pt x="159423" y="155549"/>
                  </a:lnTo>
                  <a:close/>
                  <a:moveTo>
                    <a:pt x="159639" y="236512"/>
                  </a:moveTo>
                  <a:lnTo>
                    <a:pt x="158432" y="233337"/>
                  </a:lnTo>
                  <a:lnTo>
                    <a:pt x="153047" y="230898"/>
                  </a:lnTo>
                  <a:lnTo>
                    <a:pt x="149872" y="232105"/>
                  </a:lnTo>
                  <a:lnTo>
                    <a:pt x="148653" y="234797"/>
                  </a:lnTo>
                  <a:lnTo>
                    <a:pt x="147434" y="237490"/>
                  </a:lnTo>
                  <a:lnTo>
                    <a:pt x="148640" y="240665"/>
                  </a:lnTo>
                  <a:lnTo>
                    <a:pt x="154025" y="243103"/>
                  </a:lnTo>
                  <a:lnTo>
                    <a:pt x="157200" y="241896"/>
                  </a:lnTo>
                  <a:lnTo>
                    <a:pt x="159639" y="236512"/>
                  </a:lnTo>
                  <a:close/>
                  <a:moveTo>
                    <a:pt x="163283" y="305181"/>
                  </a:moveTo>
                  <a:lnTo>
                    <a:pt x="159258" y="300837"/>
                  </a:lnTo>
                  <a:lnTo>
                    <a:pt x="155867" y="300710"/>
                  </a:lnTo>
                  <a:lnTo>
                    <a:pt x="151523" y="304723"/>
                  </a:lnTo>
                  <a:lnTo>
                    <a:pt x="151396" y="308114"/>
                  </a:lnTo>
                  <a:lnTo>
                    <a:pt x="153403" y="310286"/>
                  </a:lnTo>
                  <a:lnTo>
                    <a:pt x="155409" y="312458"/>
                  </a:lnTo>
                  <a:lnTo>
                    <a:pt x="158800" y="312597"/>
                  </a:lnTo>
                  <a:lnTo>
                    <a:pt x="163144" y="308571"/>
                  </a:lnTo>
                  <a:lnTo>
                    <a:pt x="163283" y="305181"/>
                  </a:lnTo>
                  <a:close/>
                  <a:moveTo>
                    <a:pt x="165011" y="198551"/>
                  </a:moveTo>
                  <a:lnTo>
                    <a:pt x="163804" y="195376"/>
                  </a:lnTo>
                  <a:lnTo>
                    <a:pt x="158419" y="192938"/>
                  </a:lnTo>
                  <a:lnTo>
                    <a:pt x="155244" y="194144"/>
                  </a:lnTo>
                  <a:lnTo>
                    <a:pt x="154025" y="196837"/>
                  </a:lnTo>
                  <a:lnTo>
                    <a:pt x="152806" y="199529"/>
                  </a:lnTo>
                  <a:lnTo>
                    <a:pt x="154012" y="202704"/>
                  </a:lnTo>
                  <a:lnTo>
                    <a:pt x="159397" y="205143"/>
                  </a:lnTo>
                  <a:lnTo>
                    <a:pt x="162572" y="203936"/>
                  </a:lnTo>
                  <a:lnTo>
                    <a:pt x="165011" y="198551"/>
                  </a:lnTo>
                  <a:close/>
                  <a:moveTo>
                    <a:pt x="166065" y="166166"/>
                  </a:moveTo>
                  <a:lnTo>
                    <a:pt x="165341" y="165011"/>
                  </a:lnTo>
                  <a:lnTo>
                    <a:pt x="165328" y="165366"/>
                  </a:lnTo>
                  <a:lnTo>
                    <a:pt x="166065" y="166166"/>
                  </a:lnTo>
                  <a:close/>
                  <a:moveTo>
                    <a:pt x="168694" y="326974"/>
                  </a:moveTo>
                  <a:lnTo>
                    <a:pt x="167487" y="323799"/>
                  </a:lnTo>
                  <a:lnTo>
                    <a:pt x="162102" y="321360"/>
                  </a:lnTo>
                  <a:lnTo>
                    <a:pt x="158927" y="322567"/>
                  </a:lnTo>
                  <a:lnTo>
                    <a:pt x="157708" y="325259"/>
                  </a:lnTo>
                  <a:lnTo>
                    <a:pt x="156489" y="327952"/>
                  </a:lnTo>
                  <a:lnTo>
                    <a:pt x="157695" y="331127"/>
                  </a:lnTo>
                  <a:lnTo>
                    <a:pt x="163080" y="333565"/>
                  </a:lnTo>
                  <a:lnTo>
                    <a:pt x="166255" y="332359"/>
                  </a:lnTo>
                  <a:lnTo>
                    <a:pt x="168694" y="326974"/>
                  </a:lnTo>
                  <a:close/>
                  <a:moveTo>
                    <a:pt x="174612" y="232664"/>
                  </a:moveTo>
                  <a:lnTo>
                    <a:pt x="170586" y="228320"/>
                  </a:lnTo>
                  <a:lnTo>
                    <a:pt x="167195" y="228193"/>
                  </a:lnTo>
                  <a:lnTo>
                    <a:pt x="162852" y="232206"/>
                  </a:lnTo>
                  <a:lnTo>
                    <a:pt x="162725" y="235597"/>
                  </a:lnTo>
                  <a:lnTo>
                    <a:pt x="164731" y="237769"/>
                  </a:lnTo>
                  <a:lnTo>
                    <a:pt x="166738" y="239941"/>
                  </a:lnTo>
                  <a:lnTo>
                    <a:pt x="170129" y="240080"/>
                  </a:lnTo>
                  <a:lnTo>
                    <a:pt x="174472" y="236054"/>
                  </a:lnTo>
                  <a:lnTo>
                    <a:pt x="174612" y="232664"/>
                  </a:lnTo>
                  <a:close/>
                  <a:moveTo>
                    <a:pt x="176009" y="297751"/>
                  </a:moveTo>
                  <a:lnTo>
                    <a:pt x="174802" y="294576"/>
                  </a:lnTo>
                  <a:lnTo>
                    <a:pt x="169418" y="292138"/>
                  </a:lnTo>
                  <a:lnTo>
                    <a:pt x="166243" y="293344"/>
                  </a:lnTo>
                  <a:lnTo>
                    <a:pt x="165023" y="296037"/>
                  </a:lnTo>
                  <a:lnTo>
                    <a:pt x="163804" y="298729"/>
                  </a:lnTo>
                  <a:lnTo>
                    <a:pt x="165011" y="301904"/>
                  </a:lnTo>
                  <a:lnTo>
                    <a:pt x="170395" y="304342"/>
                  </a:lnTo>
                  <a:lnTo>
                    <a:pt x="173570" y="303136"/>
                  </a:lnTo>
                  <a:lnTo>
                    <a:pt x="176009" y="297751"/>
                  </a:lnTo>
                  <a:close/>
                  <a:moveTo>
                    <a:pt x="178803" y="195719"/>
                  </a:moveTo>
                  <a:lnTo>
                    <a:pt x="174777" y="191376"/>
                  </a:lnTo>
                  <a:lnTo>
                    <a:pt x="171386" y="191249"/>
                  </a:lnTo>
                  <a:lnTo>
                    <a:pt x="167043" y="195262"/>
                  </a:lnTo>
                  <a:lnTo>
                    <a:pt x="166916" y="198653"/>
                  </a:lnTo>
                  <a:lnTo>
                    <a:pt x="168922" y="200825"/>
                  </a:lnTo>
                  <a:lnTo>
                    <a:pt x="170929" y="202996"/>
                  </a:lnTo>
                  <a:lnTo>
                    <a:pt x="174320" y="203136"/>
                  </a:lnTo>
                  <a:lnTo>
                    <a:pt x="178663" y="199110"/>
                  </a:lnTo>
                  <a:lnTo>
                    <a:pt x="178803" y="195719"/>
                  </a:lnTo>
                  <a:close/>
                  <a:moveTo>
                    <a:pt x="180378" y="268706"/>
                  </a:moveTo>
                  <a:lnTo>
                    <a:pt x="179171" y="265531"/>
                  </a:lnTo>
                  <a:lnTo>
                    <a:pt x="173786" y="263093"/>
                  </a:lnTo>
                  <a:lnTo>
                    <a:pt x="170611" y="264299"/>
                  </a:lnTo>
                  <a:lnTo>
                    <a:pt x="170167" y="265277"/>
                  </a:lnTo>
                  <a:lnTo>
                    <a:pt x="167297" y="262178"/>
                  </a:lnTo>
                  <a:lnTo>
                    <a:pt x="163906" y="262051"/>
                  </a:lnTo>
                  <a:lnTo>
                    <a:pt x="159562" y="266065"/>
                  </a:lnTo>
                  <a:lnTo>
                    <a:pt x="159435" y="269455"/>
                  </a:lnTo>
                  <a:lnTo>
                    <a:pt x="161442" y="271627"/>
                  </a:lnTo>
                  <a:lnTo>
                    <a:pt x="163449" y="273799"/>
                  </a:lnTo>
                  <a:lnTo>
                    <a:pt x="166839" y="273939"/>
                  </a:lnTo>
                  <a:lnTo>
                    <a:pt x="169011" y="271919"/>
                  </a:lnTo>
                  <a:lnTo>
                    <a:pt x="169379" y="272859"/>
                  </a:lnTo>
                  <a:lnTo>
                    <a:pt x="174764" y="275297"/>
                  </a:lnTo>
                  <a:lnTo>
                    <a:pt x="177939" y="274091"/>
                  </a:lnTo>
                  <a:lnTo>
                    <a:pt x="180378" y="268706"/>
                  </a:lnTo>
                  <a:close/>
                  <a:moveTo>
                    <a:pt x="191706" y="306387"/>
                  </a:moveTo>
                  <a:lnTo>
                    <a:pt x="187680" y="302044"/>
                  </a:lnTo>
                  <a:lnTo>
                    <a:pt x="184289" y="301917"/>
                  </a:lnTo>
                  <a:lnTo>
                    <a:pt x="179946" y="305930"/>
                  </a:lnTo>
                  <a:lnTo>
                    <a:pt x="179819" y="309321"/>
                  </a:lnTo>
                  <a:lnTo>
                    <a:pt x="181825" y="311492"/>
                  </a:lnTo>
                  <a:lnTo>
                    <a:pt x="183832" y="313664"/>
                  </a:lnTo>
                  <a:lnTo>
                    <a:pt x="187223" y="313804"/>
                  </a:lnTo>
                  <a:lnTo>
                    <a:pt x="191566" y="309778"/>
                  </a:lnTo>
                  <a:lnTo>
                    <a:pt x="191706" y="306387"/>
                  </a:lnTo>
                  <a:close/>
                  <a:moveTo>
                    <a:pt x="195783" y="234581"/>
                  </a:moveTo>
                  <a:lnTo>
                    <a:pt x="194576" y="231406"/>
                  </a:lnTo>
                  <a:lnTo>
                    <a:pt x="189191" y="228968"/>
                  </a:lnTo>
                  <a:lnTo>
                    <a:pt x="186016" y="230174"/>
                  </a:lnTo>
                  <a:lnTo>
                    <a:pt x="184797" y="232867"/>
                  </a:lnTo>
                  <a:lnTo>
                    <a:pt x="183578" y="235559"/>
                  </a:lnTo>
                  <a:lnTo>
                    <a:pt x="184785" y="238734"/>
                  </a:lnTo>
                  <a:lnTo>
                    <a:pt x="190169" y="241173"/>
                  </a:lnTo>
                  <a:lnTo>
                    <a:pt x="193344" y="239966"/>
                  </a:lnTo>
                  <a:lnTo>
                    <a:pt x="195783" y="234581"/>
                  </a:lnTo>
                  <a:close/>
                  <a:moveTo>
                    <a:pt x="198666" y="250786"/>
                  </a:moveTo>
                  <a:lnTo>
                    <a:pt x="194640" y="246443"/>
                  </a:lnTo>
                  <a:lnTo>
                    <a:pt x="191249" y="246316"/>
                  </a:lnTo>
                  <a:lnTo>
                    <a:pt x="186905" y="250329"/>
                  </a:lnTo>
                  <a:lnTo>
                    <a:pt x="186778" y="253720"/>
                  </a:lnTo>
                  <a:lnTo>
                    <a:pt x="188785" y="255892"/>
                  </a:lnTo>
                  <a:lnTo>
                    <a:pt x="190792" y="258064"/>
                  </a:lnTo>
                  <a:lnTo>
                    <a:pt x="194183" y="258203"/>
                  </a:lnTo>
                  <a:lnTo>
                    <a:pt x="198526" y="254177"/>
                  </a:lnTo>
                  <a:lnTo>
                    <a:pt x="198666" y="250786"/>
                  </a:lnTo>
                  <a:close/>
                  <a:moveTo>
                    <a:pt x="198970" y="354380"/>
                  </a:moveTo>
                  <a:lnTo>
                    <a:pt x="197764" y="351205"/>
                  </a:lnTo>
                  <a:lnTo>
                    <a:pt x="192379" y="348767"/>
                  </a:lnTo>
                  <a:lnTo>
                    <a:pt x="189204" y="349973"/>
                  </a:lnTo>
                  <a:lnTo>
                    <a:pt x="187985" y="352666"/>
                  </a:lnTo>
                  <a:lnTo>
                    <a:pt x="186766" y="355358"/>
                  </a:lnTo>
                  <a:lnTo>
                    <a:pt x="187972" y="358533"/>
                  </a:lnTo>
                  <a:lnTo>
                    <a:pt x="193357" y="360972"/>
                  </a:lnTo>
                  <a:lnTo>
                    <a:pt x="196532" y="359765"/>
                  </a:lnTo>
                  <a:lnTo>
                    <a:pt x="198970" y="354380"/>
                  </a:lnTo>
                  <a:close/>
                  <a:moveTo>
                    <a:pt x="204343" y="316420"/>
                  </a:moveTo>
                  <a:lnTo>
                    <a:pt x="203136" y="313245"/>
                  </a:lnTo>
                  <a:lnTo>
                    <a:pt x="197751" y="310807"/>
                  </a:lnTo>
                  <a:lnTo>
                    <a:pt x="194576" y="312013"/>
                  </a:lnTo>
                  <a:lnTo>
                    <a:pt x="193357" y="314706"/>
                  </a:lnTo>
                  <a:lnTo>
                    <a:pt x="192138" y="317398"/>
                  </a:lnTo>
                  <a:lnTo>
                    <a:pt x="193344" y="320573"/>
                  </a:lnTo>
                  <a:lnTo>
                    <a:pt x="198729" y="323011"/>
                  </a:lnTo>
                  <a:lnTo>
                    <a:pt x="201904" y="321805"/>
                  </a:lnTo>
                  <a:lnTo>
                    <a:pt x="204343" y="316420"/>
                  </a:lnTo>
                  <a:close/>
                  <a:moveTo>
                    <a:pt x="205536" y="287743"/>
                  </a:moveTo>
                  <a:lnTo>
                    <a:pt x="204330" y="284568"/>
                  </a:lnTo>
                  <a:lnTo>
                    <a:pt x="198945" y="282130"/>
                  </a:lnTo>
                  <a:lnTo>
                    <a:pt x="196303" y="283133"/>
                  </a:lnTo>
                  <a:lnTo>
                    <a:pt x="196367" y="281889"/>
                  </a:lnTo>
                  <a:lnTo>
                    <a:pt x="192341" y="277545"/>
                  </a:lnTo>
                  <a:lnTo>
                    <a:pt x="188950" y="277418"/>
                  </a:lnTo>
                  <a:lnTo>
                    <a:pt x="184607" y="281432"/>
                  </a:lnTo>
                  <a:lnTo>
                    <a:pt x="184480" y="284822"/>
                  </a:lnTo>
                  <a:lnTo>
                    <a:pt x="186486" y="286994"/>
                  </a:lnTo>
                  <a:lnTo>
                    <a:pt x="188493" y="289166"/>
                  </a:lnTo>
                  <a:lnTo>
                    <a:pt x="191884" y="289306"/>
                  </a:lnTo>
                  <a:lnTo>
                    <a:pt x="193916" y="287426"/>
                  </a:lnTo>
                  <a:lnTo>
                    <a:pt x="193332" y="288721"/>
                  </a:lnTo>
                  <a:lnTo>
                    <a:pt x="194538" y="291896"/>
                  </a:lnTo>
                  <a:lnTo>
                    <a:pt x="199923" y="294335"/>
                  </a:lnTo>
                  <a:lnTo>
                    <a:pt x="203098" y="293128"/>
                  </a:lnTo>
                  <a:lnTo>
                    <a:pt x="205536" y="287743"/>
                  </a:lnTo>
                  <a:close/>
                  <a:moveTo>
                    <a:pt x="212852" y="258533"/>
                  </a:moveTo>
                  <a:lnTo>
                    <a:pt x="211645" y="255358"/>
                  </a:lnTo>
                  <a:lnTo>
                    <a:pt x="206260" y="252920"/>
                  </a:lnTo>
                  <a:lnTo>
                    <a:pt x="203085" y="254127"/>
                  </a:lnTo>
                  <a:lnTo>
                    <a:pt x="201866" y="256819"/>
                  </a:lnTo>
                  <a:lnTo>
                    <a:pt x="200647" y="259511"/>
                  </a:lnTo>
                  <a:lnTo>
                    <a:pt x="201853" y="262686"/>
                  </a:lnTo>
                  <a:lnTo>
                    <a:pt x="207238" y="265125"/>
                  </a:lnTo>
                  <a:lnTo>
                    <a:pt x="210413" y="263918"/>
                  </a:lnTo>
                  <a:lnTo>
                    <a:pt x="212852" y="258533"/>
                  </a:lnTo>
                  <a:close/>
                  <a:moveTo>
                    <a:pt x="217119" y="333870"/>
                  </a:moveTo>
                  <a:lnTo>
                    <a:pt x="213093" y="329526"/>
                  </a:lnTo>
                  <a:lnTo>
                    <a:pt x="209702" y="329399"/>
                  </a:lnTo>
                  <a:lnTo>
                    <a:pt x="205359" y="333413"/>
                  </a:lnTo>
                  <a:lnTo>
                    <a:pt x="205232" y="336804"/>
                  </a:lnTo>
                  <a:lnTo>
                    <a:pt x="207238" y="338975"/>
                  </a:lnTo>
                  <a:lnTo>
                    <a:pt x="209245" y="341147"/>
                  </a:lnTo>
                  <a:lnTo>
                    <a:pt x="212636" y="341287"/>
                  </a:lnTo>
                  <a:lnTo>
                    <a:pt x="216979" y="337261"/>
                  </a:lnTo>
                  <a:lnTo>
                    <a:pt x="217119" y="333870"/>
                  </a:lnTo>
                  <a:close/>
                  <a:moveTo>
                    <a:pt x="220421" y="300012"/>
                  </a:moveTo>
                  <a:lnTo>
                    <a:pt x="216395" y="295668"/>
                  </a:lnTo>
                  <a:lnTo>
                    <a:pt x="213004" y="295541"/>
                  </a:lnTo>
                  <a:lnTo>
                    <a:pt x="208661" y="299554"/>
                  </a:lnTo>
                  <a:lnTo>
                    <a:pt x="208534" y="302945"/>
                  </a:lnTo>
                  <a:lnTo>
                    <a:pt x="210540" y="305117"/>
                  </a:lnTo>
                  <a:lnTo>
                    <a:pt x="212547" y="307289"/>
                  </a:lnTo>
                  <a:lnTo>
                    <a:pt x="215938" y="307428"/>
                  </a:lnTo>
                  <a:lnTo>
                    <a:pt x="220281" y="303403"/>
                  </a:lnTo>
                  <a:lnTo>
                    <a:pt x="220421" y="300012"/>
                  </a:lnTo>
                  <a:close/>
                  <a:moveTo>
                    <a:pt x="223431" y="378307"/>
                  </a:moveTo>
                  <a:lnTo>
                    <a:pt x="222224" y="375132"/>
                  </a:lnTo>
                  <a:lnTo>
                    <a:pt x="216839" y="372694"/>
                  </a:lnTo>
                  <a:lnTo>
                    <a:pt x="213664" y="373900"/>
                  </a:lnTo>
                  <a:lnTo>
                    <a:pt x="212445" y="376593"/>
                  </a:lnTo>
                  <a:lnTo>
                    <a:pt x="211226" y="379285"/>
                  </a:lnTo>
                  <a:lnTo>
                    <a:pt x="212432" y="382460"/>
                  </a:lnTo>
                  <a:lnTo>
                    <a:pt x="217817" y="384898"/>
                  </a:lnTo>
                  <a:lnTo>
                    <a:pt x="220992" y="383692"/>
                  </a:lnTo>
                  <a:lnTo>
                    <a:pt x="223431" y="378307"/>
                  </a:lnTo>
                  <a:close/>
                  <a:moveTo>
                    <a:pt x="224612" y="263067"/>
                  </a:moveTo>
                  <a:lnTo>
                    <a:pt x="220586" y="258724"/>
                  </a:lnTo>
                  <a:lnTo>
                    <a:pt x="217195" y="258597"/>
                  </a:lnTo>
                  <a:lnTo>
                    <a:pt x="212852" y="262610"/>
                  </a:lnTo>
                  <a:lnTo>
                    <a:pt x="212725" y="266001"/>
                  </a:lnTo>
                  <a:lnTo>
                    <a:pt x="214731" y="268173"/>
                  </a:lnTo>
                  <a:lnTo>
                    <a:pt x="216738" y="270344"/>
                  </a:lnTo>
                  <a:lnTo>
                    <a:pt x="220129" y="270484"/>
                  </a:lnTo>
                  <a:lnTo>
                    <a:pt x="224472" y="266458"/>
                  </a:lnTo>
                  <a:lnTo>
                    <a:pt x="224612" y="263067"/>
                  </a:lnTo>
                  <a:close/>
                  <a:moveTo>
                    <a:pt x="226542" y="345389"/>
                  </a:moveTo>
                  <a:lnTo>
                    <a:pt x="225336" y="342214"/>
                  </a:lnTo>
                  <a:lnTo>
                    <a:pt x="219951" y="339775"/>
                  </a:lnTo>
                  <a:lnTo>
                    <a:pt x="216776" y="340982"/>
                  </a:lnTo>
                  <a:lnTo>
                    <a:pt x="215557" y="343674"/>
                  </a:lnTo>
                  <a:lnTo>
                    <a:pt x="214337" y="346367"/>
                  </a:lnTo>
                  <a:lnTo>
                    <a:pt x="215544" y="349542"/>
                  </a:lnTo>
                  <a:lnTo>
                    <a:pt x="220929" y="351980"/>
                  </a:lnTo>
                  <a:lnTo>
                    <a:pt x="224104" y="350774"/>
                  </a:lnTo>
                  <a:lnTo>
                    <a:pt x="226542" y="345389"/>
                  </a:lnTo>
                  <a:close/>
                  <a:moveTo>
                    <a:pt x="241935" y="311264"/>
                  </a:moveTo>
                  <a:lnTo>
                    <a:pt x="240728" y="308089"/>
                  </a:lnTo>
                  <a:lnTo>
                    <a:pt x="235343" y="305650"/>
                  </a:lnTo>
                  <a:lnTo>
                    <a:pt x="232168" y="306857"/>
                  </a:lnTo>
                  <a:lnTo>
                    <a:pt x="230949" y="309549"/>
                  </a:lnTo>
                  <a:lnTo>
                    <a:pt x="229730" y="312242"/>
                  </a:lnTo>
                  <a:lnTo>
                    <a:pt x="230936" y="315417"/>
                  </a:lnTo>
                  <a:lnTo>
                    <a:pt x="236321" y="317855"/>
                  </a:lnTo>
                  <a:lnTo>
                    <a:pt x="239496" y="316649"/>
                  </a:lnTo>
                  <a:lnTo>
                    <a:pt x="241935" y="311264"/>
                  </a:lnTo>
                  <a:close/>
                  <a:moveTo>
                    <a:pt x="242201" y="287972"/>
                  </a:moveTo>
                  <a:lnTo>
                    <a:pt x="237782" y="280898"/>
                  </a:lnTo>
                  <a:lnTo>
                    <a:pt x="236524" y="280327"/>
                  </a:lnTo>
                  <a:lnTo>
                    <a:pt x="233349" y="281533"/>
                  </a:lnTo>
                  <a:lnTo>
                    <a:pt x="230911" y="286918"/>
                  </a:lnTo>
                  <a:lnTo>
                    <a:pt x="232117" y="290093"/>
                  </a:lnTo>
                  <a:lnTo>
                    <a:pt x="237502" y="292531"/>
                  </a:lnTo>
                  <a:lnTo>
                    <a:pt x="240677" y="291325"/>
                  </a:lnTo>
                  <a:lnTo>
                    <a:pt x="242201" y="287972"/>
                  </a:lnTo>
                  <a:close/>
                  <a:moveTo>
                    <a:pt x="256362" y="310616"/>
                  </a:moveTo>
                  <a:lnTo>
                    <a:pt x="254165" y="307111"/>
                  </a:lnTo>
                  <a:lnTo>
                    <a:pt x="255320" y="310146"/>
                  </a:lnTo>
                  <a:lnTo>
                    <a:pt x="256362" y="310616"/>
                  </a:lnTo>
                  <a:close/>
                  <a:moveTo>
                    <a:pt x="259003" y="335216"/>
                  </a:moveTo>
                  <a:lnTo>
                    <a:pt x="257797" y="332041"/>
                  </a:lnTo>
                  <a:lnTo>
                    <a:pt x="252412" y="329603"/>
                  </a:lnTo>
                  <a:lnTo>
                    <a:pt x="249237" y="330809"/>
                  </a:lnTo>
                  <a:lnTo>
                    <a:pt x="248018" y="333502"/>
                  </a:lnTo>
                  <a:lnTo>
                    <a:pt x="246799" y="336194"/>
                  </a:lnTo>
                  <a:lnTo>
                    <a:pt x="248005" y="339369"/>
                  </a:lnTo>
                  <a:lnTo>
                    <a:pt x="253390" y="341807"/>
                  </a:lnTo>
                  <a:lnTo>
                    <a:pt x="256565" y="340601"/>
                  </a:lnTo>
                  <a:lnTo>
                    <a:pt x="259003" y="335216"/>
                  </a:lnTo>
                  <a:close/>
                  <a:moveTo>
                    <a:pt x="286131" y="369608"/>
                  </a:moveTo>
                  <a:lnTo>
                    <a:pt x="284924" y="366433"/>
                  </a:lnTo>
                  <a:lnTo>
                    <a:pt x="279539" y="363994"/>
                  </a:lnTo>
                  <a:lnTo>
                    <a:pt x="276364" y="365201"/>
                  </a:lnTo>
                  <a:lnTo>
                    <a:pt x="275145" y="367893"/>
                  </a:lnTo>
                  <a:lnTo>
                    <a:pt x="273926" y="370586"/>
                  </a:lnTo>
                  <a:lnTo>
                    <a:pt x="275132" y="373761"/>
                  </a:lnTo>
                  <a:lnTo>
                    <a:pt x="280517" y="376199"/>
                  </a:lnTo>
                  <a:lnTo>
                    <a:pt x="283692" y="374992"/>
                  </a:lnTo>
                  <a:lnTo>
                    <a:pt x="286131" y="369608"/>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68" name="object 32"/>
            <p:cNvSpPr/>
            <p:nvPr/>
          </p:nvSpPr>
          <p:spPr>
            <a:xfrm>
              <a:off x="1644120" y="1925640"/>
              <a:ext cx="322560" cy="452520"/>
            </a:xfrm>
            <a:custGeom>
              <a:avLst/>
              <a:gdLst/>
              <a:ahLst/>
              <a:cxnLst/>
              <a:rect l="l" t="t" r="r" b="b"/>
              <a:pathLst>
                <a:path w="323214" h="453389">
                  <a:moveTo>
                    <a:pt x="12204" y="178904"/>
                  </a:moveTo>
                  <a:lnTo>
                    <a:pt x="10553" y="176441"/>
                  </a:lnTo>
                  <a:lnTo>
                    <a:pt x="8902" y="173977"/>
                  </a:lnTo>
                  <a:lnTo>
                    <a:pt x="5588" y="173316"/>
                  </a:lnTo>
                  <a:lnTo>
                    <a:pt x="660" y="176606"/>
                  </a:lnTo>
                  <a:lnTo>
                    <a:pt x="0" y="179933"/>
                  </a:lnTo>
                  <a:lnTo>
                    <a:pt x="3289" y="184861"/>
                  </a:lnTo>
                  <a:lnTo>
                    <a:pt x="6616" y="185521"/>
                  </a:lnTo>
                  <a:lnTo>
                    <a:pt x="11544" y="182232"/>
                  </a:lnTo>
                  <a:lnTo>
                    <a:pt x="12204" y="178904"/>
                  </a:lnTo>
                  <a:close/>
                  <a:moveTo>
                    <a:pt x="30556" y="146050"/>
                  </a:moveTo>
                  <a:lnTo>
                    <a:pt x="28905" y="143586"/>
                  </a:lnTo>
                  <a:lnTo>
                    <a:pt x="27254" y="141122"/>
                  </a:lnTo>
                  <a:lnTo>
                    <a:pt x="23926" y="140462"/>
                  </a:lnTo>
                  <a:lnTo>
                    <a:pt x="19011" y="143751"/>
                  </a:lnTo>
                  <a:lnTo>
                    <a:pt x="18351" y="147078"/>
                  </a:lnTo>
                  <a:lnTo>
                    <a:pt x="21640" y="152006"/>
                  </a:lnTo>
                  <a:lnTo>
                    <a:pt x="24968" y="152666"/>
                  </a:lnTo>
                  <a:lnTo>
                    <a:pt x="29895" y="149377"/>
                  </a:lnTo>
                  <a:lnTo>
                    <a:pt x="30556" y="146050"/>
                  </a:lnTo>
                  <a:close/>
                  <a:moveTo>
                    <a:pt x="33096" y="43586"/>
                  </a:moveTo>
                  <a:lnTo>
                    <a:pt x="31965" y="40386"/>
                  </a:lnTo>
                  <a:lnTo>
                    <a:pt x="26631" y="37833"/>
                  </a:lnTo>
                  <a:lnTo>
                    <a:pt x="23431" y="38963"/>
                  </a:lnTo>
                  <a:lnTo>
                    <a:pt x="20878" y="44310"/>
                  </a:lnTo>
                  <a:lnTo>
                    <a:pt x="22009" y="47498"/>
                  </a:lnTo>
                  <a:lnTo>
                    <a:pt x="27355" y="50050"/>
                  </a:lnTo>
                  <a:lnTo>
                    <a:pt x="30556" y="48920"/>
                  </a:lnTo>
                  <a:lnTo>
                    <a:pt x="31826" y="46253"/>
                  </a:lnTo>
                  <a:lnTo>
                    <a:pt x="33096" y="43586"/>
                  </a:lnTo>
                  <a:close/>
                  <a:moveTo>
                    <a:pt x="39293" y="5753"/>
                  </a:moveTo>
                  <a:lnTo>
                    <a:pt x="38163" y="2552"/>
                  </a:lnTo>
                  <a:lnTo>
                    <a:pt x="32829" y="0"/>
                  </a:lnTo>
                  <a:lnTo>
                    <a:pt x="29629" y="1130"/>
                  </a:lnTo>
                  <a:lnTo>
                    <a:pt x="27076" y="6477"/>
                  </a:lnTo>
                  <a:lnTo>
                    <a:pt x="28206" y="9664"/>
                  </a:lnTo>
                  <a:lnTo>
                    <a:pt x="33553" y="12217"/>
                  </a:lnTo>
                  <a:lnTo>
                    <a:pt x="36753" y="11087"/>
                  </a:lnTo>
                  <a:lnTo>
                    <a:pt x="38023" y="8420"/>
                  </a:lnTo>
                  <a:lnTo>
                    <a:pt x="39293" y="5753"/>
                  </a:lnTo>
                  <a:close/>
                  <a:moveTo>
                    <a:pt x="51473" y="167716"/>
                  </a:moveTo>
                  <a:lnTo>
                    <a:pt x="49822" y="165252"/>
                  </a:lnTo>
                  <a:lnTo>
                    <a:pt x="48171" y="162788"/>
                  </a:lnTo>
                  <a:lnTo>
                    <a:pt x="44843" y="162128"/>
                  </a:lnTo>
                  <a:lnTo>
                    <a:pt x="39928" y="165417"/>
                  </a:lnTo>
                  <a:lnTo>
                    <a:pt x="39268" y="168744"/>
                  </a:lnTo>
                  <a:lnTo>
                    <a:pt x="42557" y="173672"/>
                  </a:lnTo>
                  <a:lnTo>
                    <a:pt x="45885" y="174332"/>
                  </a:lnTo>
                  <a:lnTo>
                    <a:pt x="50812" y="171043"/>
                  </a:lnTo>
                  <a:lnTo>
                    <a:pt x="51473" y="167716"/>
                  </a:lnTo>
                  <a:close/>
                  <a:moveTo>
                    <a:pt x="59588" y="107492"/>
                  </a:moveTo>
                  <a:lnTo>
                    <a:pt x="57937" y="105029"/>
                  </a:lnTo>
                  <a:lnTo>
                    <a:pt x="56286" y="102565"/>
                  </a:lnTo>
                  <a:lnTo>
                    <a:pt x="52959" y="101904"/>
                  </a:lnTo>
                  <a:lnTo>
                    <a:pt x="48044" y="105194"/>
                  </a:lnTo>
                  <a:lnTo>
                    <a:pt x="47383" y="108521"/>
                  </a:lnTo>
                  <a:lnTo>
                    <a:pt x="50673" y="113449"/>
                  </a:lnTo>
                  <a:lnTo>
                    <a:pt x="54000" y="114109"/>
                  </a:lnTo>
                  <a:lnTo>
                    <a:pt x="58915" y="110820"/>
                  </a:lnTo>
                  <a:lnTo>
                    <a:pt x="59588" y="107492"/>
                  </a:lnTo>
                  <a:close/>
                  <a:moveTo>
                    <a:pt x="61023" y="62865"/>
                  </a:moveTo>
                  <a:lnTo>
                    <a:pt x="59893" y="59664"/>
                  </a:lnTo>
                  <a:lnTo>
                    <a:pt x="54559" y="57111"/>
                  </a:lnTo>
                  <a:lnTo>
                    <a:pt x="51358" y="58242"/>
                  </a:lnTo>
                  <a:lnTo>
                    <a:pt x="48806" y="63588"/>
                  </a:lnTo>
                  <a:lnTo>
                    <a:pt x="49923" y="66763"/>
                  </a:lnTo>
                  <a:lnTo>
                    <a:pt x="45351" y="69811"/>
                  </a:lnTo>
                  <a:lnTo>
                    <a:pt x="44691" y="73139"/>
                  </a:lnTo>
                  <a:lnTo>
                    <a:pt x="47980" y="78066"/>
                  </a:lnTo>
                  <a:lnTo>
                    <a:pt x="51308" y="78727"/>
                  </a:lnTo>
                  <a:lnTo>
                    <a:pt x="56235" y="75438"/>
                  </a:lnTo>
                  <a:lnTo>
                    <a:pt x="56896" y="72110"/>
                  </a:lnTo>
                  <a:lnTo>
                    <a:pt x="55245" y="69646"/>
                  </a:lnTo>
                  <a:lnTo>
                    <a:pt x="54902" y="69164"/>
                  </a:lnTo>
                  <a:lnTo>
                    <a:pt x="55283" y="69329"/>
                  </a:lnTo>
                  <a:lnTo>
                    <a:pt x="58483" y="68199"/>
                  </a:lnTo>
                  <a:lnTo>
                    <a:pt x="59753" y="65532"/>
                  </a:lnTo>
                  <a:lnTo>
                    <a:pt x="61023" y="62865"/>
                  </a:lnTo>
                  <a:close/>
                  <a:moveTo>
                    <a:pt x="68961" y="33807"/>
                  </a:moveTo>
                  <a:lnTo>
                    <a:pt x="67830" y="30607"/>
                  </a:lnTo>
                  <a:lnTo>
                    <a:pt x="62496" y="28054"/>
                  </a:lnTo>
                  <a:lnTo>
                    <a:pt x="59296" y="29184"/>
                  </a:lnTo>
                  <a:lnTo>
                    <a:pt x="56743" y="34531"/>
                  </a:lnTo>
                  <a:lnTo>
                    <a:pt x="57873" y="37719"/>
                  </a:lnTo>
                  <a:lnTo>
                    <a:pt x="63220" y="40271"/>
                  </a:lnTo>
                  <a:lnTo>
                    <a:pt x="66421" y="39141"/>
                  </a:lnTo>
                  <a:lnTo>
                    <a:pt x="67691" y="36474"/>
                  </a:lnTo>
                  <a:lnTo>
                    <a:pt x="68961" y="33807"/>
                  </a:lnTo>
                  <a:close/>
                  <a:moveTo>
                    <a:pt x="72136" y="114185"/>
                  </a:moveTo>
                  <a:lnTo>
                    <a:pt x="71005" y="110985"/>
                  </a:lnTo>
                  <a:lnTo>
                    <a:pt x="65671" y="108432"/>
                  </a:lnTo>
                  <a:lnTo>
                    <a:pt x="62471" y="109562"/>
                  </a:lnTo>
                  <a:lnTo>
                    <a:pt x="59918" y="114909"/>
                  </a:lnTo>
                  <a:lnTo>
                    <a:pt x="61048" y="118097"/>
                  </a:lnTo>
                  <a:lnTo>
                    <a:pt x="66395" y="120650"/>
                  </a:lnTo>
                  <a:lnTo>
                    <a:pt x="69596" y="119519"/>
                  </a:lnTo>
                  <a:lnTo>
                    <a:pt x="70866" y="116852"/>
                  </a:lnTo>
                  <a:lnTo>
                    <a:pt x="72136" y="114185"/>
                  </a:lnTo>
                  <a:close/>
                  <a:moveTo>
                    <a:pt x="72402" y="189369"/>
                  </a:moveTo>
                  <a:lnTo>
                    <a:pt x="70751" y="186905"/>
                  </a:lnTo>
                  <a:lnTo>
                    <a:pt x="69100" y="184442"/>
                  </a:lnTo>
                  <a:lnTo>
                    <a:pt x="65786" y="183781"/>
                  </a:lnTo>
                  <a:lnTo>
                    <a:pt x="60858" y="187071"/>
                  </a:lnTo>
                  <a:lnTo>
                    <a:pt x="60198" y="190398"/>
                  </a:lnTo>
                  <a:lnTo>
                    <a:pt x="63487" y="195326"/>
                  </a:lnTo>
                  <a:lnTo>
                    <a:pt x="66814" y="195986"/>
                  </a:lnTo>
                  <a:lnTo>
                    <a:pt x="71742" y="192697"/>
                  </a:lnTo>
                  <a:lnTo>
                    <a:pt x="72402" y="189369"/>
                  </a:lnTo>
                  <a:close/>
                  <a:moveTo>
                    <a:pt x="75298" y="130060"/>
                  </a:moveTo>
                  <a:lnTo>
                    <a:pt x="74739" y="124167"/>
                  </a:lnTo>
                  <a:lnTo>
                    <a:pt x="72123" y="122008"/>
                  </a:lnTo>
                  <a:lnTo>
                    <a:pt x="69176" y="122288"/>
                  </a:lnTo>
                  <a:lnTo>
                    <a:pt x="66230" y="122567"/>
                  </a:lnTo>
                  <a:lnTo>
                    <a:pt x="64071" y="125183"/>
                  </a:lnTo>
                  <a:lnTo>
                    <a:pt x="64630" y="131076"/>
                  </a:lnTo>
                  <a:lnTo>
                    <a:pt x="67246" y="133235"/>
                  </a:lnTo>
                  <a:lnTo>
                    <a:pt x="73139" y="132676"/>
                  </a:lnTo>
                  <a:lnTo>
                    <a:pt x="75298" y="130060"/>
                  </a:lnTo>
                  <a:close/>
                  <a:moveTo>
                    <a:pt x="78333" y="76339"/>
                  </a:moveTo>
                  <a:lnTo>
                    <a:pt x="77203" y="73139"/>
                  </a:lnTo>
                  <a:lnTo>
                    <a:pt x="71869" y="70586"/>
                  </a:lnTo>
                  <a:lnTo>
                    <a:pt x="68668" y="71716"/>
                  </a:lnTo>
                  <a:lnTo>
                    <a:pt x="66116" y="77063"/>
                  </a:lnTo>
                  <a:lnTo>
                    <a:pt x="67246" y="80251"/>
                  </a:lnTo>
                  <a:lnTo>
                    <a:pt x="72593" y="82804"/>
                  </a:lnTo>
                  <a:lnTo>
                    <a:pt x="75793" y="81673"/>
                  </a:lnTo>
                  <a:lnTo>
                    <a:pt x="77063" y="79006"/>
                  </a:lnTo>
                  <a:lnTo>
                    <a:pt x="78333" y="76339"/>
                  </a:lnTo>
                  <a:close/>
                  <a:moveTo>
                    <a:pt x="80822" y="165887"/>
                  </a:moveTo>
                  <a:lnTo>
                    <a:pt x="79171" y="163423"/>
                  </a:lnTo>
                  <a:lnTo>
                    <a:pt x="77520" y="160959"/>
                  </a:lnTo>
                  <a:lnTo>
                    <a:pt x="74206" y="160299"/>
                  </a:lnTo>
                  <a:lnTo>
                    <a:pt x="69278" y="163588"/>
                  </a:lnTo>
                  <a:lnTo>
                    <a:pt x="68618" y="166916"/>
                  </a:lnTo>
                  <a:lnTo>
                    <a:pt x="71907" y="171843"/>
                  </a:lnTo>
                  <a:lnTo>
                    <a:pt x="75234" y="172504"/>
                  </a:lnTo>
                  <a:lnTo>
                    <a:pt x="80149" y="169214"/>
                  </a:lnTo>
                  <a:lnTo>
                    <a:pt x="80822" y="165887"/>
                  </a:lnTo>
                  <a:close/>
                  <a:moveTo>
                    <a:pt x="84061" y="216433"/>
                  </a:moveTo>
                  <a:lnTo>
                    <a:pt x="82410" y="213969"/>
                  </a:lnTo>
                  <a:lnTo>
                    <a:pt x="80759" y="211505"/>
                  </a:lnTo>
                  <a:lnTo>
                    <a:pt x="77431" y="210845"/>
                  </a:lnTo>
                  <a:lnTo>
                    <a:pt x="72517" y="214134"/>
                  </a:lnTo>
                  <a:lnTo>
                    <a:pt x="71856" y="217462"/>
                  </a:lnTo>
                  <a:lnTo>
                    <a:pt x="73139" y="219392"/>
                  </a:lnTo>
                  <a:lnTo>
                    <a:pt x="71551" y="221322"/>
                  </a:lnTo>
                  <a:lnTo>
                    <a:pt x="72110" y="227215"/>
                  </a:lnTo>
                  <a:lnTo>
                    <a:pt x="74726" y="229374"/>
                  </a:lnTo>
                  <a:lnTo>
                    <a:pt x="80619" y="228815"/>
                  </a:lnTo>
                  <a:lnTo>
                    <a:pt x="82778" y="226199"/>
                  </a:lnTo>
                  <a:lnTo>
                    <a:pt x="82232" y="220535"/>
                  </a:lnTo>
                  <a:lnTo>
                    <a:pt x="83388" y="219760"/>
                  </a:lnTo>
                  <a:lnTo>
                    <a:pt x="84061" y="216433"/>
                  </a:lnTo>
                  <a:close/>
                  <a:moveTo>
                    <a:pt x="85509" y="58115"/>
                  </a:moveTo>
                  <a:lnTo>
                    <a:pt x="84378" y="54914"/>
                  </a:lnTo>
                  <a:lnTo>
                    <a:pt x="79044" y="52362"/>
                  </a:lnTo>
                  <a:lnTo>
                    <a:pt x="75844" y="53492"/>
                  </a:lnTo>
                  <a:lnTo>
                    <a:pt x="73291" y="58839"/>
                  </a:lnTo>
                  <a:lnTo>
                    <a:pt x="74422" y="62026"/>
                  </a:lnTo>
                  <a:lnTo>
                    <a:pt x="79768" y="64579"/>
                  </a:lnTo>
                  <a:lnTo>
                    <a:pt x="82969" y="63449"/>
                  </a:lnTo>
                  <a:lnTo>
                    <a:pt x="84239" y="60782"/>
                  </a:lnTo>
                  <a:lnTo>
                    <a:pt x="85509" y="58115"/>
                  </a:lnTo>
                  <a:close/>
                  <a:moveTo>
                    <a:pt x="87845" y="130492"/>
                  </a:moveTo>
                  <a:lnTo>
                    <a:pt x="86194" y="128028"/>
                  </a:lnTo>
                  <a:lnTo>
                    <a:pt x="84543" y="125564"/>
                  </a:lnTo>
                  <a:lnTo>
                    <a:pt x="81229" y="124904"/>
                  </a:lnTo>
                  <a:lnTo>
                    <a:pt x="76301" y="128193"/>
                  </a:lnTo>
                  <a:lnTo>
                    <a:pt x="75641" y="131521"/>
                  </a:lnTo>
                  <a:lnTo>
                    <a:pt x="78930" y="136448"/>
                  </a:lnTo>
                  <a:lnTo>
                    <a:pt x="82257" y="137109"/>
                  </a:lnTo>
                  <a:lnTo>
                    <a:pt x="87172" y="133819"/>
                  </a:lnTo>
                  <a:lnTo>
                    <a:pt x="87845" y="130492"/>
                  </a:lnTo>
                  <a:close/>
                  <a:moveTo>
                    <a:pt x="90525" y="103124"/>
                  </a:moveTo>
                  <a:lnTo>
                    <a:pt x="88874" y="100660"/>
                  </a:lnTo>
                  <a:lnTo>
                    <a:pt x="87223" y="98196"/>
                  </a:lnTo>
                  <a:lnTo>
                    <a:pt x="83896" y="97536"/>
                  </a:lnTo>
                  <a:lnTo>
                    <a:pt x="78981" y="100825"/>
                  </a:lnTo>
                  <a:lnTo>
                    <a:pt x="78320" y="104152"/>
                  </a:lnTo>
                  <a:lnTo>
                    <a:pt x="81610" y="109080"/>
                  </a:lnTo>
                  <a:lnTo>
                    <a:pt x="84937" y="109740"/>
                  </a:lnTo>
                  <a:lnTo>
                    <a:pt x="89852" y="106451"/>
                  </a:lnTo>
                  <a:lnTo>
                    <a:pt x="90525" y="103124"/>
                  </a:lnTo>
                  <a:close/>
                  <a:moveTo>
                    <a:pt x="91427" y="193103"/>
                  </a:moveTo>
                  <a:lnTo>
                    <a:pt x="90868" y="187210"/>
                  </a:lnTo>
                  <a:lnTo>
                    <a:pt x="88252" y="185051"/>
                  </a:lnTo>
                  <a:lnTo>
                    <a:pt x="85305" y="185331"/>
                  </a:lnTo>
                  <a:lnTo>
                    <a:pt x="82359" y="185610"/>
                  </a:lnTo>
                  <a:lnTo>
                    <a:pt x="80200" y="188226"/>
                  </a:lnTo>
                  <a:lnTo>
                    <a:pt x="80759" y="194119"/>
                  </a:lnTo>
                  <a:lnTo>
                    <a:pt x="83375" y="196278"/>
                  </a:lnTo>
                  <a:lnTo>
                    <a:pt x="89268" y="195719"/>
                  </a:lnTo>
                  <a:lnTo>
                    <a:pt x="91427" y="193103"/>
                  </a:lnTo>
                  <a:close/>
                  <a:moveTo>
                    <a:pt x="100431" y="67284"/>
                  </a:moveTo>
                  <a:lnTo>
                    <a:pt x="98780" y="64820"/>
                  </a:lnTo>
                  <a:lnTo>
                    <a:pt x="97129" y="62357"/>
                  </a:lnTo>
                  <a:lnTo>
                    <a:pt x="93814" y="61696"/>
                  </a:lnTo>
                  <a:lnTo>
                    <a:pt x="88887" y="64985"/>
                  </a:lnTo>
                  <a:lnTo>
                    <a:pt x="88226" y="68313"/>
                  </a:lnTo>
                  <a:lnTo>
                    <a:pt x="91516" y="73240"/>
                  </a:lnTo>
                  <a:lnTo>
                    <a:pt x="94843" y="73901"/>
                  </a:lnTo>
                  <a:lnTo>
                    <a:pt x="99771" y="70612"/>
                  </a:lnTo>
                  <a:lnTo>
                    <a:pt x="100431" y="67284"/>
                  </a:lnTo>
                  <a:close/>
                  <a:moveTo>
                    <a:pt x="105156" y="185280"/>
                  </a:moveTo>
                  <a:lnTo>
                    <a:pt x="103505" y="182816"/>
                  </a:lnTo>
                  <a:lnTo>
                    <a:pt x="101854" y="180352"/>
                  </a:lnTo>
                  <a:lnTo>
                    <a:pt x="98526" y="179692"/>
                  </a:lnTo>
                  <a:lnTo>
                    <a:pt x="93611" y="182981"/>
                  </a:lnTo>
                  <a:lnTo>
                    <a:pt x="92951" y="186309"/>
                  </a:lnTo>
                  <a:lnTo>
                    <a:pt x="96240" y="191236"/>
                  </a:lnTo>
                  <a:lnTo>
                    <a:pt x="99568" y="191897"/>
                  </a:lnTo>
                  <a:lnTo>
                    <a:pt x="104495" y="188607"/>
                  </a:lnTo>
                  <a:lnTo>
                    <a:pt x="105156" y="185280"/>
                  </a:lnTo>
                  <a:close/>
                  <a:moveTo>
                    <a:pt x="107759" y="150647"/>
                  </a:moveTo>
                  <a:lnTo>
                    <a:pt x="106108" y="148183"/>
                  </a:lnTo>
                  <a:lnTo>
                    <a:pt x="104457" y="145719"/>
                  </a:lnTo>
                  <a:lnTo>
                    <a:pt x="101142" y="145059"/>
                  </a:lnTo>
                  <a:lnTo>
                    <a:pt x="98806" y="146621"/>
                  </a:lnTo>
                  <a:lnTo>
                    <a:pt x="97053" y="145161"/>
                  </a:lnTo>
                  <a:lnTo>
                    <a:pt x="94107" y="145440"/>
                  </a:lnTo>
                  <a:lnTo>
                    <a:pt x="91160" y="145719"/>
                  </a:lnTo>
                  <a:lnTo>
                    <a:pt x="90093" y="147015"/>
                  </a:lnTo>
                  <a:lnTo>
                    <a:pt x="89039" y="146494"/>
                  </a:lnTo>
                  <a:lnTo>
                    <a:pt x="85839" y="147624"/>
                  </a:lnTo>
                  <a:lnTo>
                    <a:pt x="83286" y="152971"/>
                  </a:lnTo>
                  <a:lnTo>
                    <a:pt x="84416" y="156159"/>
                  </a:lnTo>
                  <a:lnTo>
                    <a:pt x="89763" y="158711"/>
                  </a:lnTo>
                  <a:lnTo>
                    <a:pt x="92964" y="157581"/>
                  </a:lnTo>
                  <a:lnTo>
                    <a:pt x="93586" y="156260"/>
                  </a:lnTo>
                  <a:lnTo>
                    <a:pt x="98069" y="155829"/>
                  </a:lnTo>
                  <a:lnTo>
                    <a:pt x="98209" y="155663"/>
                  </a:lnTo>
                  <a:lnTo>
                    <a:pt x="98844" y="156603"/>
                  </a:lnTo>
                  <a:lnTo>
                    <a:pt x="102171" y="157264"/>
                  </a:lnTo>
                  <a:lnTo>
                    <a:pt x="107099" y="153974"/>
                  </a:lnTo>
                  <a:lnTo>
                    <a:pt x="107759" y="150647"/>
                  </a:lnTo>
                  <a:close/>
                  <a:moveTo>
                    <a:pt x="108013" y="104406"/>
                  </a:moveTo>
                  <a:lnTo>
                    <a:pt x="106883" y="101206"/>
                  </a:lnTo>
                  <a:lnTo>
                    <a:pt x="101549" y="98653"/>
                  </a:lnTo>
                  <a:lnTo>
                    <a:pt x="98348" y="99783"/>
                  </a:lnTo>
                  <a:lnTo>
                    <a:pt x="95796" y="105130"/>
                  </a:lnTo>
                  <a:lnTo>
                    <a:pt x="96926" y="108318"/>
                  </a:lnTo>
                  <a:lnTo>
                    <a:pt x="102273" y="110871"/>
                  </a:lnTo>
                  <a:lnTo>
                    <a:pt x="105473" y="109740"/>
                  </a:lnTo>
                  <a:lnTo>
                    <a:pt x="106743" y="107073"/>
                  </a:lnTo>
                  <a:lnTo>
                    <a:pt x="108013" y="104406"/>
                  </a:lnTo>
                  <a:close/>
                  <a:moveTo>
                    <a:pt x="111633" y="81318"/>
                  </a:moveTo>
                  <a:lnTo>
                    <a:pt x="105346" y="72694"/>
                  </a:lnTo>
                  <a:lnTo>
                    <a:pt x="103733" y="76073"/>
                  </a:lnTo>
                  <a:lnTo>
                    <a:pt x="104863" y="79260"/>
                  </a:lnTo>
                  <a:lnTo>
                    <a:pt x="110210" y="81813"/>
                  </a:lnTo>
                  <a:lnTo>
                    <a:pt x="111633" y="81318"/>
                  </a:lnTo>
                  <a:close/>
                  <a:moveTo>
                    <a:pt x="112560" y="126517"/>
                  </a:moveTo>
                  <a:lnTo>
                    <a:pt x="112001" y="120624"/>
                  </a:lnTo>
                  <a:lnTo>
                    <a:pt x="109385" y="118465"/>
                  </a:lnTo>
                  <a:lnTo>
                    <a:pt x="106438" y="118745"/>
                  </a:lnTo>
                  <a:lnTo>
                    <a:pt x="103492" y="119024"/>
                  </a:lnTo>
                  <a:lnTo>
                    <a:pt x="101333" y="121640"/>
                  </a:lnTo>
                  <a:lnTo>
                    <a:pt x="101892" y="127533"/>
                  </a:lnTo>
                  <a:lnTo>
                    <a:pt x="104508" y="129692"/>
                  </a:lnTo>
                  <a:lnTo>
                    <a:pt x="110401" y="129133"/>
                  </a:lnTo>
                  <a:lnTo>
                    <a:pt x="112560" y="126517"/>
                  </a:lnTo>
                  <a:close/>
                  <a:moveTo>
                    <a:pt x="112915" y="212585"/>
                  </a:moveTo>
                  <a:lnTo>
                    <a:pt x="112356" y="206692"/>
                  </a:lnTo>
                  <a:lnTo>
                    <a:pt x="109740" y="204533"/>
                  </a:lnTo>
                  <a:lnTo>
                    <a:pt x="106794" y="204812"/>
                  </a:lnTo>
                  <a:lnTo>
                    <a:pt x="103847" y="205092"/>
                  </a:lnTo>
                  <a:lnTo>
                    <a:pt x="101688" y="207708"/>
                  </a:lnTo>
                  <a:lnTo>
                    <a:pt x="102247" y="213601"/>
                  </a:lnTo>
                  <a:lnTo>
                    <a:pt x="104863" y="215760"/>
                  </a:lnTo>
                  <a:lnTo>
                    <a:pt x="110756" y="215201"/>
                  </a:lnTo>
                  <a:lnTo>
                    <a:pt x="112915" y="212585"/>
                  </a:lnTo>
                  <a:close/>
                  <a:moveTo>
                    <a:pt x="117919" y="257416"/>
                  </a:moveTo>
                  <a:lnTo>
                    <a:pt x="116268" y="254952"/>
                  </a:lnTo>
                  <a:lnTo>
                    <a:pt x="114617" y="252488"/>
                  </a:lnTo>
                  <a:lnTo>
                    <a:pt x="111302" y="251828"/>
                  </a:lnTo>
                  <a:lnTo>
                    <a:pt x="106375" y="255117"/>
                  </a:lnTo>
                  <a:lnTo>
                    <a:pt x="105714" y="258445"/>
                  </a:lnTo>
                  <a:lnTo>
                    <a:pt x="109004" y="263372"/>
                  </a:lnTo>
                  <a:lnTo>
                    <a:pt x="112331" y="264033"/>
                  </a:lnTo>
                  <a:lnTo>
                    <a:pt x="117259" y="260743"/>
                  </a:lnTo>
                  <a:lnTo>
                    <a:pt x="117919" y="257416"/>
                  </a:lnTo>
                  <a:close/>
                  <a:moveTo>
                    <a:pt x="119888" y="92811"/>
                  </a:moveTo>
                  <a:lnTo>
                    <a:pt x="117932" y="89966"/>
                  </a:lnTo>
                  <a:lnTo>
                    <a:pt x="113639" y="84086"/>
                  </a:lnTo>
                  <a:lnTo>
                    <a:pt x="109816" y="86639"/>
                  </a:lnTo>
                  <a:lnTo>
                    <a:pt x="109156" y="89979"/>
                  </a:lnTo>
                  <a:lnTo>
                    <a:pt x="112445" y="94894"/>
                  </a:lnTo>
                  <a:lnTo>
                    <a:pt x="115773" y="95554"/>
                  </a:lnTo>
                  <a:lnTo>
                    <a:pt x="119888" y="92811"/>
                  </a:lnTo>
                  <a:close/>
                  <a:moveTo>
                    <a:pt x="121424" y="276339"/>
                  </a:moveTo>
                  <a:lnTo>
                    <a:pt x="120865" y="270446"/>
                  </a:lnTo>
                  <a:lnTo>
                    <a:pt x="118249" y="268287"/>
                  </a:lnTo>
                  <a:lnTo>
                    <a:pt x="115303" y="268566"/>
                  </a:lnTo>
                  <a:lnTo>
                    <a:pt x="112356" y="268846"/>
                  </a:lnTo>
                  <a:lnTo>
                    <a:pt x="110197" y="271462"/>
                  </a:lnTo>
                  <a:lnTo>
                    <a:pt x="110756" y="277355"/>
                  </a:lnTo>
                  <a:lnTo>
                    <a:pt x="113372" y="279514"/>
                  </a:lnTo>
                  <a:lnTo>
                    <a:pt x="119265" y="278955"/>
                  </a:lnTo>
                  <a:lnTo>
                    <a:pt x="121424" y="276339"/>
                  </a:lnTo>
                  <a:close/>
                  <a:moveTo>
                    <a:pt x="126111" y="117792"/>
                  </a:moveTo>
                  <a:lnTo>
                    <a:pt x="124460" y="115328"/>
                  </a:lnTo>
                  <a:lnTo>
                    <a:pt x="122809" y="112864"/>
                  </a:lnTo>
                  <a:lnTo>
                    <a:pt x="119494" y="112204"/>
                  </a:lnTo>
                  <a:lnTo>
                    <a:pt x="114566" y="115493"/>
                  </a:lnTo>
                  <a:lnTo>
                    <a:pt x="113906" y="118821"/>
                  </a:lnTo>
                  <a:lnTo>
                    <a:pt x="116941" y="123380"/>
                  </a:lnTo>
                  <a:lnTo>
                    <a:pt x="114896" y="124091"/>
                  </a:lnTo>
                  <a:lnTo>
                    <a:pt x="112344" y="129438"/>
                  </a:lnTo>
                  <a:lnTo>
                    <a:pt x="113474" y="132626"/>
                  </a:lnTo>
                  <a:lnTo>
                    <a:pt x="118821" y="135178"/>
                  </a:lnTo>
                  <a:lnTo>
                    <a:pt x="122021" y="134048"/>
                  </a:lnTo>
                  <a:lnTo>
                    <a:pt x="123291" y="131381"/>
                  </a:lnTo>
                  <a:lnTo>
                    <a:pt x="124561" y="128714"/>
                  </a:lnTo>
                  <a:lnTo>
                    <a:pt x="123431" y="125514"/>
                  </a:lnTo>
                  <a:lnTo>
                    <a:pt x="120764" y="124244"/>
                  </a:lnTo>
                  <a:lnTo>
                    <a:pt x="125450" y="121119"/>
                  </a:lnTo>
                  <a:lnTo>
                    <a:pt x="126111" y="117792"/>
                  </a:lnTo>
                  <a:close/>
                  <a:moveTo>
                    <a:pt x="129222" y="145084"/>
                  </a:moveTo>
                  <a:lnTo>
                    <a:pt x="128663" y="139192"/>
                  </a:lnTo>
                  <a:lnTo>
                    <a:pt x="126047" y="137033"/>
                  </a:lnTo>
                  <a:lnTo>
                    <a:pt x="123101" y="137312"/>
                  </a:lnTo>
                  <a:lnTo>
                    <a:pt x="120154" y="137591"/>
                  </a:lnTo>
                  <a:lnTo>
                    <a:pt x="117995" y="140208"/>
                  </a:lnTo>
                  <a:lnTo>
                    <a:pt x="118554" y="146100"/>
                  </a:lnTo>
                  <a:lnTo>
                    <a:pt x="121170" y="148259"/>
                  </a:lnTo>
                  <a:lnTo>
                    <a:pt x="127063" y="147701"/>
                  </a:lnTo>
                  <a:lnTo>
                    <a:pt x="129222" y="145084"/>
                  </a:lnTo>
                  <a:close/>
                  <a:moveTo>
                    <a:pt x="129286" y="106426"/>
                  </a:moveTo>
                  <a:lnTo>
                    <a:pt x="122809" y="97040"/>
                  </a:lnTo>
                  <a:lnTo>
                    <a:pt x="121691" y="97155"/>
                  </a:lnTo>
                  <a:lnTo>
                    <a:pt x="119532" y="99771"/>
                  </a:lnTo>
                  <a:lnTo>
                    <a:pt x="120091" y="105664"/>
                  </a:lnTo>
                  <a:lnTo>
                    <a:pt x="122707" y="107823"/>
                  </a:lnTo>
                  <a:lnTo>
                    <a:pt x="128600" y="107264"/>
                  </a:lnTo>
                  <a:lnTo>
                    <a:pt x="129286" y="106426"/>
                  </a:lnTo>
                  <a:close/>
                  <a:moveTo>
                    <a:pt x="137134" y="175285"/>
                  </a:moveTo>
                  <a:lnTo>
                    <a:pt x="135483" y="172821"/>
                  </a:lnTo>
                  <a:lnTo>
                    <a:pt x="133832" y="170357"/>
                  </a:lnTo>
                  <a:lnTo>
                    <a:pt x="130505" y="169697"/>
                  </a:lnTo>
                  <a:lnTo>
                    <a:pt x="126047" y="172681"/>
                  </a:lnTo>
                  <a:lnTo>
                    <a:pt x="123888" y="170891"/>
                  </a:lnTo>
                  <a:lnTo>
                    <a:pt x="120942" y="171170"/>
                  </a:lnTo>
                  <a:lnTo>
                    <a:pt x="117995" y="171450"/>
                  </a:lnTo>
                  <a:lnTo>
                    <a:pt x="115836" y="174066"/>
                  </a:lnTo>
                  <a:lnTo>
                    <a:pt x="116395" y="179959"/>
                  </a:lnTo>
                  <a:lnTo>
                    <a:pt x="119011" y="182118"/>
                  </a:lnTo>
                  <a:lnTo>
                    <a:pt x="124904" y="181559"/>
                  </a:lnTo>
                  <a:lnTo>
                    <a:pt x="126847" y="179197"/>
                  </a:lnTo>
                  <a:lnTo>
                    <a:pt x="128219" y="181241"/>
                  </a:lnTo>
                  <a:lnTo>
                    <a:pt x="131546" y="181902"/>
                  </a:lnTo>
                  <a:lnTo>
                    <a:pt x="136474" y="178612"/>
                  </a:lnTo>
                  <a:lnTo>
                    <a:pt x="137134" y="175285"/>
                  </a:lnTo>
                  <a:close/>
                  <a:moveTo>
                    <a:pt x="137477" y="202247"/>
                  </a:moveTo>
                  <a:lnTo>
                    <a:pt x="135826" y="199783"/>
                  </a:lnTo>
                  <a:lnTo>
                    <a:pt x="134188" y="197319"/>
                  </a:lnTo>
                  <a:lnTo>
                    <a:pt x="130860" y="196659"/>
                  </a:lnTo>
                  <a:lnTo>
                    <a:pt x="125933" y="199948"/>
                  </a:lnTo>
                  <a:lnTo>
                    <a:pt x="125272" y="203276"/>
                  </a:lnTo>
                  <a:lnTo>
                    <a:pt x="128562" y="208203"/>
                  </a:lnTo>
                  <a:lnTo>
                    <a:pt x="131889" y="208864"/>
                  </a:lnTo>
                  <a:lnTo>
                    <a:pt x="136817" y="205574"/>
                  </a:lnTo>
                  <a:lnTo>
                    <a:pt x="137477" y="202247"/>
                  </a:lnTo>
                  <a:close/>
                  <a:moveTo>
                    <a:pt x="137845" y="235737"/>
                  </a:moveTo>
                  <a:lnTo>
                    <a:pt x="137287" y="229844"/>
                  </a:lnTo>
                  <a:lnTo>
                    <a:pt x="134670" y="227685"/>
                  </a:lnTo>
                  <a:lnTo>
                    <a:pt x="131724" y="227965"/>
                  </a:lnTo>
                  <a:lnTo>
                    <a:pt x="128778" y="228244"/>
                  </a:lnTo>
                  <a:lnTo>
                    <a:pt x="126619" y="230860"/>
                  </a:lnTo>
                  <a:lnTo>
                    <a:pt x="127177" y="236753"/>
                  </a:lnTo>
                  <a:lnTo>
                    <a:pt x="129794" y="238912"/>
                  </a:lnTo>
                  <a:lnTo>
                    <a:pt x="135686" y="238353"/>
                  </a:lnTo>
                  <a:lnTo>
                    <a:pt x="137845" y="235737"/>
                  </a:lnTo>
                  <a:close/>
                  <a:moveTo>
                    <a:pt x="141236" y="399059"/>
                  </a:moveTo>
                  <a:lnTo>
                    <a:pt x="141046" y="395668"/>
                  </a:lnTo>
                  <a:lnTo>
                    <a:pt x="138836" y="393700"/>
                  </a:lnTo>
                  <a:lnTo>
                    <a:pt x="136626" y="391731"/>
                  </a:lnTo>
                  <a:lnTo>
                    <a:pt x="133248" y="391922"/>
                  </a:lnTo>
                  <a:lnTo>
                    <a:pt x="129298" y="396328"/>
                  </a:lnTo>
                  <a:lnTo>
                    <a:pt x="129489" y="399719"/>
                  </a:lnTo>
                  <a:lnTo>
                    <a:pt x="133896" y="403656"/>
                  </a:lnTo>
                  <a:lnTo>
                    <a:pt x="137287" y="403466"/>
                  </a:lnTo>
                  <a:lnTo>
                    <a:pt x="141236" y="399059"/>
                  </a:lnTo>
                  <a:close/>
                  <a:moveTo>
                    <a:pt x="147040" y="139458"/>
                  </a:moveTo>
                  <a:lnTo>
                    <a:pt x="145389" y="136994"/>
                  </a:lnTo>
                  <a:lnTo>
                    <a:pt x="143738" y="134531"/>
                  </a:lnTo>
                  <a:lnTo>
                    <a:pt x="140423" y="133870"/>
                  </a:lnTo>
                  <a:lnTo>
                    <a:pt x="135496" y="137160"/>
                  </a:lnTo>
                  <a:lnTo>
                    <a:pt x="134835" y="140487"/>
                  </a:lnTo>
                  <a:lnTo>
                    <a:pt x="138125" y="145415"/>
                  </a:lnTo>
                  <a:lnTo>
                    <a:pt x="141452" y="146075"/>
                  </a:lnTo>
                  <a:lnTo>
                    <a:pt x="146367" y="142786"/>
                  </a:lnTo>
                  <a:lnTo>
                    <a:pt x="147040" y="139458"/>
                  </a:lnTo>
                  <a:close/>
                  <a:moveTo>
                    <a:pt x="150177" y="209042"/>
                  </a:moveTo>
                  <a:lnTo>
                    <a:pt x="149618" y="203149"/>
                  </a:lnTo>
                  <a:lnTo>
                    <a:pt x="147002" y="200990"/>
                  </a:lnTo>
                  <a:lnTo>
                    <a:pt x="144056" y="201269"/>
                  </a:lnTo>
                  <a:lnTo>
                    <a:pt x="141109" y="201549"/>
                  </a:lnTo>
                  <a:lnTo>
                    <a:pt x="138950" y="204165"/>
                  </a:lnTo>
                  <a:lnTo>
                    <a:pt x="139509" y="210058"/>
                  </a:lnTo>
                  <a:lnTo>
                    <a:pt x="142125" y="212217"/>
                  </a:lnTo>
                  <a:lnTo>
                    <a:pt x="148018" y="211658"/>
                  </a:lnTo>
                  <a:lnTo>
                    <a:pt x="150177" y="209042"/>
                  </a:lnTo>
                  <a:close/>
                  <a:moveTo>
                    <a:pt x="150698" y="137452"/>
                  </a:moveTo>
                  <a:lnTo>
                    <a:pt x="145415" y="129794"/>
                  </a:lnTo>
                  <a:lnTo>
                    <a:pt x="145961" y="135496"/>
                  </a:lnTo>
                  <a:lnTo>
                    <a:pt x="148577" y="137655"/>
                  </a:lnTo>
                  <a:lnTo>
                    <a:pt x="150698" y="137452"/>
                  </a:lnTo>
                  <a:close/>
                  <a:moveTo>
                    <a:pt x="152565" y="165773"/>
                  </a:moveTo>
                  <a:lnTo>
                    <a:pt x="152006" y="159880"/>
                  </a:lnTo>
                  <a:lnTo>
                    <a:pt x="149390" y="157721"/>
                  </a:lnTo>
                  <a:lnTo>
                    <a:pt x="146443" y="158000"/>
                  </a:lnTo>
                  <a:lnTo>
                    <a:pt x="143497" y="158280"/>
                  </a:lnTo>
                  <a:lnTo>
                    <a:pt x="141338" y="160896"/>
                  </a:lnTo>
                  <a:lnTo>
                    <a:pt x="141897" y="166789"/>
                  </a:lnTo>
                  <a:lnTo>
                    <a:pt x="144513" y="168948"/>
                  </a:lnTo>
                  <a:lnTo>
                    <a:pt x="150406" y="168389"/>
                  </a:lnTo>
                  <a:lnTo>
                    <a:pt x="152565" y="165773"/>
                  </a:lnTo>
                  <a:close/>
                  <a:moveTo>
                    <a:pt x="153835" y="290779"/>
                  </a:moveTo>
                  <a:lnTo>
                    <a:pt x="153276" y="284886"/>
                  </a:lnTo>
                  <a:lnTo>
                    <a:pt x="150660" y="282727"/>
                  </a:lnTo>
                  <a:lnTo>
                    <a:pt x="147713" y="283006"/>
                  </a:lnTo>
                  <a:lnTo>
                    <a:pt x="144767" y="283286"/>
                  </a:lnTo>
                  <a:lnTo>
                    <a:pt x="142608" y="285902"/>
                  </a:lnTo>
                  <a:lnTo>
                    <a:pt x="143167" y="291795"/>
                  </a:lnTo>
                  <a:lnTo>
                    <a:pt x="145783" y="293954"/>
                  </a:lnTo>
                  <a:lnTo>
                    <a:pt x="151676" y="293395"/>
                  </a:lnTo>
                  <a:lnTo>
                    <a:pt x="153835" y="290779"/>
                  </a:lnTo>
                  <a:close/>
                  <a:moveTo>
                    <a:pt x="164680" y="261467"/>
                  </a:moveTo>
                  <a:lnTo>
                    <a:pt x="164122" y="255574"/>
                  </a:lnTo>
                  <a:lnTo>
                    <a:pt x="161505" y="253415"/>
                  </a:lnTo>
                  <a:lnTo>
                    <a:pt x="158559" y="253695"/>
                  </a:lnTo>
                  <a:lnTo>
                    <a:pt x="155613" y="253974"/>
                  </a:lnTo>
                  <a:lnTo>
                    <a:pt x="153454" y="256590"/>
                  </a:lnTo>
                  <a:lnTo>
                    <a:pt x="154012" y="262483"/>
                  </a:lnTo>
                  <a:lnTo>
                    <a:pt x="156629" y="264642"/>
                  </a:lnTo>
                  <a:lnTo>
                    <a:pt x="162521" y="264083"/>
                  </a:lnTo>
                  <a:lnTo>
                    <a:pt x="164680" y="261467"/>
                  </a:lnTo>
                  <a:close/>
                  <a:moveTo>
                    <a:pt x="166839" y="227596"/>
                  </a:moveTo>
                  <a:lnTo>
                    <a:pt x="166281" y="221703"/>
                  </a:lnTo>
                  <a:lnTo>
                    <a:pt x="163664" y="219544"/>
                  </a:lnTo>
                  <a:lnTo>
                    <a:pt x="160718" y="219824"/>
                  </a:lnTo>
                  <a:lnTo>
                    <a:pt x="157772" y="220103"/>
                  </a:lnTo>
                  <a:lnTo>
                    <a:pt x="156718" y="221386"/>
                  </a:lnTo>
                  <a:lnTo>
                    <a:pt x="155105" y="218973"/>
                  </a:lnTo>
                  <a:lnTo>
                    <a:pt x="151790" y="218313"/>
                  </a:lnTo>
                  <a:lnTo>
                    <a:pt x="146862" y="221602"/>
                  </a:lnTo>
                  <a:lnTo>
                    <a:pt x="146202" y="224929"/>
                  </a:lnTo>
                  <a:lnTo>
                    <a:pt x="149491" y="229857"/>
                  </a:lnTo>
                  <a:lnTo>
                    <a:pt x="152819" y="230517"/>
                  </a:lnTo>
                  <a:lnTo>
                    <a:pt x="156133" y="228307"/>
                  </a:lnTo>
                  <a:lnTo>
                    <a:pt x="156171" y="228612"/>
                  </a:lnTo>
                  <a:lnTo>
                    <a:pt x="158788" y="230771"/>
                  </a:lnTo>
                  <a:lnTo>
                    <a:pt x="164680" y="230212"/>
                  </a:lnTo>
                  <a:lnTo>
                    <a:pt x="166839" y="227596"/>
                  </a:lnTo>
                  <a:close/>
                  <a:moveTo>
                    <a:pt x="167627" y="162775"/>
                  </a:moveTo>
                  <a:lnTo>
                    <a:pt x="163093" y="155867"/>
                  </a:lnTo>
                  <a:lnTo>
                    <a:pt x="161340" y="155524"/>
                  </a:lnTo>
                  <a:lnTo>
                    <a:pt x="156425" y="158813"/>
                  </a:lnTo>
                  <a:lnTo>
                    <a:pt x="155765" y="162140"/>
                  </a:lnTo>
                  <a:lnTo>
                    <a:pt x="159054" y="167068"/>
                  </a:lnTo>
                  <a:lnTo>
                    <a:pt x="162382" y="167728"/>
                  </a:lnTo>
                  <a:lnTo>
                    <a:pt x="167297" y="164439"/>
                  </a:lnTo>
                  <a:lnTo>
                    <a:pt x="167627" y="162775"/>
                  </a:lnTo>
                  <a:close/>
                  <a:moveTo>
                    <a:pt x="172758" y="197510"/>
                  </a:moveTo>
                  <a:lnTo>
                    <a:pt x="172199" y="191617"/>
                  </a:lnTo>
                  <a:lnTo>
                    <a:pt x="169583" y="189458"/>
                  </a:lnTo>
                  <a:lnTo>
                    <a:pt x="166636" y="189738"/>
                  </a:lnTo>
                  <a:lnTo>
                    <a:pt x="166141" y="189788"/>
                  </a:lnTo>
                  <a:lnTo>
                    <a:pt x="165303" y="188506"/>
                  </a:lnTo>
                  <a:lnTo>
                    <a:pt x="163652" y="186042"/>
                  </a:lnTo>
                  <a:lnTo>
                    <a:pt x="160324" y="185381"/>
                  </a:lnTo>
                  <a:lnTo>
                    <a:pt x="155409" y="188671"/>
                  </a:lnTo>
                  <a:lnTo>
                    <a:pt x="154749" y="191998"/>
                  </a:lnTo>
                  <a:lnTo>
                    <a:pt x="158038" y="196926"/>
                  </a:lnTo>
                  <a:lnTo>
                    <a:pt x="161366" y="197586"/>
                  </a:lnTo>
                  <a:lnTo>
                    <a:pt x="161950" y="197192"/>
                  </a:lnTo>
                  <a:lnTo>
                    <a:pt x="162090" y="198526"/>
                  </a:lnTo>
                  <a:lnTo>
                    <a:pt x="164706" y="200685"/>
                  </a:lnTo>
                  <a:lnTo>
                    <a:pt x="170599" y="200126"/>
                  </a:lnTo>
                  <a:lnTo>
                    <a:pt x="172758" y="197510"/>
                  </a:lnTo>
                  <a:close/>
                  <a:moveTo>
                    <a:pt x="173990" y="334632"/>
                  </a:moveTo>
                  <a:lnTo>
                    <a:pt x="173431" y="328739"/>
                  </a:lnTo>
                  <a:lnTo>
                    <a:pt x="170815" y="326580"/>
                  </a:lnTo>
                  <a:lnTo>
                    <a:pt x="167868" y="326859"/>
                  </a:lnTo>
                  <a:lnTo>
                    <a:pt x="164922" y="327139"/>
                  </a:lnTo>
                  <a:lnTo>
                    <a:pt x="162763" y="329755"/>
                  </a:lnTo>
                  <a:lnTo>
                    <a:pt x="163322" y="335648"/>
                  </a:lnTo>
                  <a:lnTo>
                    <a:pt x="165938" y="337807"/>
                  </a:lnTo>
                  <a:lnTo>
                    <a:pt x="171831" y="337248"/>
                  </a:lnTo>
                  <a:lnTo>
                    <a:pt x="173990" y="334632"/>
                  </a:lnTo>
                  <a:close/>
                  <a:moveTo>
                    <a:pt x="187502" y="276821"/>
                  </a:moveTo>
                  <a:lnTo>
                    <a:pt x="186944" y="270929"/>
                  </a:lnTo>
                  <a:lnTo>
                    <a:pt x="184327" y="268770"/>
                  </a:lnTo>
                  <a:lnTo>
                    <a:pt x="181381" y="269049"/>
                  </a:lnTo>
                  <a:lnTo>
                    <a:pt x="178435" y="269328"/>
                  </a:lnTo>
                  <a:lnTo>
                    <a:pt x="176276" y="271945"/>
                  </a:lnTo>
                  <a:lnTo>
                    <a:pt x="176834" y="277837"/>
                  </a:lnTo>
                  <a:lnTo>
                    <a:pt x="179451" y="279996"/>
                  </a:lnTo>
                  <a:lnTo>
                    <a:pt x="185343" y="279438"/>
                  </a:lnTo>
                  <a:lnTo>
                    <a:pt x="187502" y="276821"/>
                  </a:lnTo>
                  <a:close/>
                  <a:moveTo>
                    <a:pt x="188810" y="195046"/>
                  </a:moveTo>
                  <a:lnTo>
                    <a:pt x="182930" y="186093"/>
                  </a:lnTo>
                  <a:lnTo>
                    <a:pt x="181673" y="186918"/>
                  </a:lnTo>
                  <a:lnTo>
                    <a:pt x="181013" y="190246"/>
                  </a:lnTo>
                  <a:lnTo>
                    <a:pt x="184302" y="195173"/>
                  </a:lnTo>
                  <a:lnTo>
                    <a:pt x="187629" y="195834"/>
                  </a:lnTo>
                  <a:lnTo>
                    <a:pt x="188810" y="195046"/>
                  </a:lnTo>
                  <a:close/>
                  <a:moveTo>
                    <a:pt x="194183" y="366382"/>
                  </a:moveTo>
                  <a:lnTo>
                    <a:pt x="193624" y="360489"/>
                  </a:lnTo>
                  <a:lnTo>
                    <a:pt x="191008" y="358330"/>
                  </a:lnTo>
                  <a:lnTo>
                    <a:pt x="188061" y="358609"/>
                  </a:lnTo>
                  <a:lnTo>
                    <a:pt x="185115" y="358889"/>
                  </a:lnTo>
                  <a:lnTo>
                    <a:pt x="182956" y="361505"/>
                  </a:lnTo>
                  <a:lnTo>
                    <a:pt x="183515" y="367398"/>
                  </a:lnTo>
                  <a:lnTo>
                    <a:pt x="186131" y="369557"/>
                  </a:lnTo>
                  <a:lnTo>
                    <a:pt x="192024" y="368998"/>
                  </a:lnTo>
                  <a:lnTo>
                    <a:pt x="194183" y="366382"/>
                  </a:lnTo>
                  <a:close/>
                  <a:moveTo>
                    <a:pt x="195999" y="234403"/>
                  </a:moveTo>
                  <a:lnTo>
                    <a:pt x="194348" y="231940"/>
                  </a:lnTo>
                  <a:lnTo>
                    <a:pt x="193929" y="231343"/>
                  </a:lnTo>
                  <a:lnTo>
                    <a:pt x="193929" y="231216"/>
                  </a:lnTo>
                  <a:lnTo>
                    <a:pt x="193776" y="231101"/>
                  </a:lnTo>
                  <a:lnTo>
                    <a:pt x="192697" y="229476"/>
                  </a:lnTo>
                  <a:lnTo>
                    <a:pt x="191541" y="229247"/>
                  </a:lnTo>
                  <a:lnTo>
                    <a:pt x="191312" y="229057"/>
                  </a:lnTo>
                  <a:lnTo>
                    <a:pt x="190817" y="229108"/>
                  </a:lnTo>
                  <a:lnTo>
                    <a:pt x="189382" y="228815"/>
                  </a:lnTo>
                  <a:lnTo>
                    <a:pt x="188633" y="229311"/>
                  </a:lnTo>
                  <a:lnTo>
                    <a:pt x="188366" y="229336"/>
                  </a:lnTo>
                  <a:lnTo>
                    <a:pt x="185420" y="229616"/>
                  </a:lnTo>
                  <a:lnTo>
                    <a:pt x="183261" y="232232"/>
                  </a:lnTo>
                  <a:lnTo>
                    <a:pt x="183819" y="238125"/>
                  </a:lnTo>
                  <a:lnTo>
                    <a:pt x="186436" y="240284"/>
                  </a:lnTo>
                  <a:lnTo>
                    <a:pt x="186994" y="240233"/>
                  </a:lnTo>
                  <a:lnTo>
                    <a:pt x="187083" y="240360"/>
                  </a:lnTo>
                  <a:lnTo>
                    <a:pt x="190411" y="241020"/>
                  </a:lnTo>
                  <a:lnTo>
                    <a:pt x="195338" y="237731"/>
                  </a:lnTo>
                  <a:lnTo>
                    <a:pt x="195999" y="234403"/>
                  </a:lnTo>
                  <a:close/>
                  <a:moveTo>
                    <a:pt x="197053" y="207645"/>
                  </a:moveTo>
                  <a:lnTo>
                    <a:pt x="196405" y="206629"/>
                  </a:lnTo>
                  <a:lnTo>
                    <a:pt x="190881" y="198196"/>
                  </a:lnTo>
                  <a:lnTo>
                    <a:pt x="189484" y="198323"/>
                  </a:lnTo>
                  <a:lnTo>
                    <a:pt x="187325" y="200939"/>
                  </a:lnTo>
                  <a:lnTo>
                    <a:pt x="187883" y="206832"/>
                  </a:lnTo>
                  <a:lnTo>
                    <a:pt x="190500" y="208991"/>
                  </a:lnTo>
                  <a:lnTo>
                    <a:pt x="196392" y="208432"/>
                  </a:lnTo>
                  <a:lnTo>
                    <a:pt x="197053" y="207645"/>
                  </a:lnTo>
                  <a:close/>
                  <a:moveTo>
                    <a:pt x="202984" y="326491"/>
                  </a:moveTo>
                  <a:lnTo>
                    <a:pt x="202425" y="320598"/>
                  </a:lnTo>
                  <a:lnTo>
                    <a:pt x="199809" y="318439"/>
                  </a:lnTo>
                  <a:lnTo>
                    <a:pt x="196862" y="318719"/>
                  </a:lnTo>
                  <a:lnTo>
                    <a:pt x="193916" y="318998"/>
                  </a:lnTo>
                  <a:lnTo>
                    <a:pt x="191757" y="321614"/>
                  </a:lnTo>
                  <a:lnTo>
                    <a:pt x="192316" y="327507"/>
                  </a:lnTo>
                  <a:lnTo>
                    <a:pt x="194932" y="329666"/>
                  </a:lnTo>
                  <a:lnTo>
                    <a:pt x="200825" y="329107"/>
                  </a:lnTo>
                  <a:lnTo>
                    <a:pt x="202984" y="326491"/>
                  </a:lnTo>
                  <a:close/>
                  <a:moveTo>
                    <a:pt x="214693" y="268859"/>
                  </a:moveTo>
                  <a:lnTo>
                    <a:pt x="214134" y="262966"/>
                  </a:lnTo>
                  <a:lnTo>
                    <a:pt x="211518" y="260807"/>
                  </a:lnTo>
                  <a:lnTo>
                    <a:pt x="208572" y="261086"/>
                  </a:lnTo>
                  <a:lnTo>
                    <a:pt x="205625" y="261366"/>
                  </a:lnTo>
                  <a:lnTo>
                    <a:pt x="203466" y="263982"/>
                  </a:lnTo>
                  <a:lnTo>
                    <a:pt x="204025" y="269875"/>
                  </a:lnTo>
                  <a:lnTo>
                    <a:pt x="206641" y="272034"/>
                  </a:lnTo>
                  <a:lnTo>
                    <a:pt x="212534" y="271475"/>
                  </a:lnTo>
                  <a:lnTo>
                    <a:pt x="214693" y="268859"/>
                  </a:lnTo>
                  <a:close/>
                  <a:moveTo>
                    <a:pt x="215315" y="299796"/>
                  </a:moveTo>
                  <a:lnTo>
                    <a:pt x="214757" y="293903"/>
                  </a:lnTo>
                  <a:lnTo>
                    <a:pt x="212140" y="291744"/>
                  </a:lnTo>
                  <a:lnTo>
                    <a:pt x="209194" y="292023"/>
                  </a:lnTo>
                  <a:lnTo>
                    <a:pt x="206248" y="292303"/>
                  </a:lnTo>
                  <a:lnTo>
                    <a:pt x="204089" y="294919"/>
                  </a:lnTo>
                  <a:lnTo>
                    <a:pt x="204647" y="300812"/>
                  </a:lnTo>
                  <a:lnTo>
                    <a:pt x="207264" y="302971"/>
                  </a:lnTo>
                  <a:lnTo>
                    <a:pt x="213156" y="302412"/>
                  </a:lnTo>
                  <a:lnTo>
                    <a:pt x="215315" y="299796"/>
                  </a:lnTo>
                  <a:close/>
                  <a:moveTo>
                    <a:pt x="231990" y="318363"/>
                  </a:moveTo>
                  <a:lnTo>
                    <a:pt x="231432" y="312470"/>
                  </a:lnTo>
                  <a:lnTo>
                    <a:pt x="228815" y="310311"/>
                  </a:lnTo>
                  <a:lnTo>
                    <a:pt x="225869" y="310591"/>
                  </a:lnTo>
                  <a:lnTo>
                    <a:pt x="222923" y="310870"/>
                  </a:lnTo>
                  <a:lnTo>
                    <a:pt x="220764" y="313486"/>
                  </a:lnTo>
                  <a:lnTo>
                    <a:pt x="221322" y="319379"/>
                  </a:lnTo>
                  <a:lnTo>
                    <a:pt x="223939" y="321538"/>
                  </a:lnTo>
                  <a:lnTo>
                    <a:pt x="229831" y="320979"/>
                  </a:lnTo>
                  <a:lnTo>
                    <a:pt x="231990" y="318363"/>
                  </a:lnTo>
                  <a:close/>
                  <a:moveTo>
                    <a:pt x="232841" y="382054"/>
                  </a:moveTo>
                  <a:lnTo>
                    <a:pt x="232651" y="378663"/>
                  </a:lnTo>
                  <a:lnTo>
                    <a:pt x="230441" y="376694"/>
                  </a:lnTo>
                  <a:lnTo>
                    <a:pt x="228231" y="374726"/>
                  </a:lnTo>
                  <a:lnTo>
                    <a:pt x="224853" y="374916"/>
                  </a:lnTo>
                  <a:lnTo>
                    <a:pt x="220903" y="379323"/>
                  </a:lnTo>
                  <a:lnTo>
                    <a:pt x="221094" y="382714"/>
                  </a:lnTo>
                  <a:lnTo>
                    <a:pt x="225501" y="386651"/>
                  </a:lnTo>
                  <a:lnTo>
                    <a:pt x="228892" y="386461"/>
                  </a:lnTo>
                  <a:lnTo>
                    <a:pt x="232841" y="382054"/>
                  </a:lnTo>
                  <a:close/>
                  <a:moveTo>
                    <a:pt x="243928" y="287591"/>
                  </a:moveTo>
                  <a:lnTo>
                    <a:pt x="243382" y="281774"/>
                  </a:lnTo>
                  <a:lnTo>
                    <a:pt x="243293" y="281635"/>
                  </a:lnTo>
                  <a:lnTo>
                    <a:pt x="240753" y="279539"/>
                  </a:lnTo>
                  <a:lnTo>
                    <a:pt x="234861" y="280098"/>
                  </a:lnTo>
                  <a:lnTo>
                    <a:pt x="232702" y="282714"/>
                  </a:lnTo>
                  <a:lnTo>
                    <a:pt x="233260" y="288607"/>
                  </a:lnTo>
                  <a:lnTo>
                    <a:pt x="235877" y="290766"/>
                  </a:lnTo>
                  <a:lnTo>
                    <a:pt x="241769" y="290207"/>
                  </a:lnTo>
                  <a:lnTo>
                    <a:pt x="243928" y="287591"/>
                  </a:lnTo>
                  <a:close/>
                  <a:moveTo>
                    <a:pt x="261340" y="320954"/>
                  </a:moveTo>
                  <a:lnTo>
                    <a:pt x="260781" y="315061"/>
                  </a:lnTo>
                  <a:lnTo>
                    <a:pt x="258165" y="312902"/>
                  </a:lnTo>
                  <a:lnTo>
                    <a:pt x="255219" y="313182"/>
                  </a:lnTo>
                  <a:lnTo>
                    <a:pt x="252272" y="313461"/>
                  </a:lnTo>
                  <a:lnTo>
                    <a:pt x="250113" y="316077"/>
                  </a:lnTo>
                  <a:lnTo>
                    <a:pt x="250672" y="321970"/>
                  </a:lnTo>
                  <a:lnTo>
                    <a:pt x="253288" y="324129"/>
                  </a:lnTo>
                  <a:lnTo>
                    <a:pt x="259181" y="323570"/>
                  </a:lnTo>
                  <a:lnTo>
                    <a:pt x="261340" y="320954"/>
                  </a:lnTo>
                  <a:close/>
                  <a:moveTo>
                    <a:pt x="263194" y="448741"/>
                  </a:moveTo>
                  <a:lnTo>
                    <a:pt x="263004" y="445350"/>
                  </a:lnTo>
                  <a:lnTo>
                    <a:pt x="260794" y="443382"/>
                  </a:lnTo>
                  <a:lnTo>
                    <a:pt x="258584" y="441413"/>
                  </a:lnTo>
                  <a:lnTo>
                    <a:pt x="255206" y="441604"/>
                  </a:lnTo>
                  <a:lnTo>
                    <a:pt x="251256" y="446011"/>
                  </a:lnTo>
                  <a:lnTo>
                    <a:pt x="251447" y="449402"/>
                  </a:lnTo>
                  <a:lnTo>
                    <a:pt x="255854" y="453339"/>
                  </a:lnTo>
                  <a:lnTo>
                    <a:pt x="259245" y="453148"/>
                  </a:lnTo>
                  <a:lnTo>
                    <a:pt x="263194" y="448741"/>
                  </a:lnTo>
                  <a:close/>
                  <a:moveTo>
                    <a:pt x="268376" y="390423"/>
                  </a:moveTo>
                  <a:lnTo>
                    <a:pt x="268185" y="387032"/>
                  </a:lnTo>
                  <a:lnTo>
                    <a:pt x="265976" y="385064"/>
                  </a:lnTo>
                  <a:lnTo>
                    <a:pt x="263766" y="383095"/>
                  </a:lnTo>
                  <a:lnTo>
                    <a:pt x="260388" y="383286"/>
                  </a:lnTo>
                  <a:lnTo>
                    <a:pt x="256438" y="387692"/>
                  </a:lnTo>
                  <a:lnTo>
                    <a:pt x="256628" y="391083"/>
                  </a:lnTo>
                  <a:lnTo>
                    <a:pt x="261035" y="395020"/>
                  </a:lnTo>
                  <a:lnTo>
                    <a:pt x="264426" y="394830"/>
                  </a:lnTo>
                  <a:lnTo>
                    <a:pt x="268376" y="390423"/>
                  </a:lnTo>
                  <a:close/>
                  <a:moveTo>
                    <a:pt x="294043" y="406184"/>
                  </a:moveTo>
                  <a:lnTo>
                    <a:pt x="293852" y="402793"/>
                  </a:lnTo>
                  <a:lnTo>
                    <a:pt x="291642" y="400824"/>
                  </a:lnTo>
                  <a:lnTo>
                    <a:pt x="289433" y="398856"/>
                  </a:lnTo>
                  <a:lnTo>
                    <a:pt x="286054" y="399046"/>
                  </a:lnTo>
                  <a:lnTo>
                    <a:pt x="282105" y="403453"/>
                  </a:lnTo>
                  <a:lnTo>
                    <a:pt x="282295" y="406844"/>
                  </a:lnTo>
                  <a:lnTo>
                    <a:pt x="286702" y="410781"/>
                  </a:lnTo>
                  <a:lnTo>
                    <a:pt x="290093" y="410591"/>
                  </a:lnTo>
                  <a:lnTo>
                    <a:pt x="294043" y="406184"/>
                  </a:lnTo>
                  <a:close/>
                  <a:moveTo>
                    <a:pt x="294106" y="372160"/>
                  </a:moveTo>
                  <a:lnTo>
                    <a:pt x="293916" y="368769"/>
                  </a:lnTo>
                  <a:lnTo>
                    <a:pt x="291706" y="366801"/>
                  </a:lnTo>
                  <a:lnTo>
                    <a:pt x="289496" y="364832"/>
                  </a:lnTo>
                  <a:lnTo>
                    <a:pt x="286118" y="365023"/>
                  </a:lnTo>
                  <a:lnTo>
                    <a:pt x="282168" y="369430"/>
                  </a:lnTo>
                  <a:lnTo>
                    <a:pt x="282359" y="372821"/>
                  </a:lnTo>
                  <a:lnTo>
                    <a:pt x="286766" y="376758"/>
                  </a:lnTo>
                  <a:lnTo>
                    <a:pt x="290156" y="376567"/>
                  </a:lnTo>
                  <a:lnTo>
                    <a:pt x="294106" y="372160"/>
                  </a:lnTo>
                  <a:close/>
                  <a:moveTo>
                    <a:pt x="322973" y="409117"/>
                  </a:moveTo>
                  <a:lnTo>
                    <a:pt x="321259" y="406361"/>
                  </a:lnTo>
                  <a:lnTo>
                    <a:pt x="321322" y="407657"/>
                  </a:lnTo>
                  <a:lnTo>
                    <a:pt x="322973" y="409117"/>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69" name="object 33"/>
            <p:cNvSpPr/>
            <p:nvPr/>
          </p:nvSpPr>
          <p:spPr>
            <a:xfrm>
              <a:off x="1448640" y="1754280"/>
              <a:ext cx="302040" cy="301680"/>
            </a:xfrm>
            <a:custGeom>
              <a:avLst/>
              <a:gdLst/>
              <a:ahLst/>
              <a:cxnLst/>
              <a:rect l="l" t="t" r="r" b="b"/>
              <a:pathLst>
                <a:path w="302894" h="302260">
                  <a:moveTo>
                    <a:pt x="11836" y="17754"/>
                  </a:moveTo>
                  <a:lnTo>
                    <a:pt x="11760" y="14363"/>
                  </a:lnTo>
                  <a:lnTo>
                    <a:pt x="7493" y="10274"/>
                  </a:lnTo>
                  <a:lnTo>
                    <a:pt x="4102" y="10337"/>
                  </a:lnTo>
                  <a:lnTo>
                    <a:pt x="0" y="14617"/>
                  </a:lnTo>
                  <a:lnTo>
                    <a:pt x="76" y="18008"/>
                  </a:lnTo>
                  <a:lnTo>
                    <a:pt x="2209" y="20053"/>
                  </a:lnTo>
                  <a:lnTo>
                    <a:pt x="4343" y="22098"/>
                  </a:lnTo>
                  <a:lnTo>
                    <a:pt x="7734" y="22034"/>
                  </a:lnTo>
                  <a:lnTo>
                    <a:pt x="11836" y="17754"/>
                  </a:lnTo>
                  <a:close/>
                  <a:moveTo>
                    <a:pt x="25082" y="52705"/>
                  </a:moveTo>
                  <a:lnTo>
                    <a:pt x="25006" y="49314"/>
                  </a:lnTo>
                  <a:lnTo>
                    <a:pt x="20739" y="45224"/>
                  </a:lnTo>
                  <a:lnTo>
                    <a:pt x="17348" y="45288"/>
                  </a:lnTo>
                  <a:lnTo>
                    <a:pt x="13246" y="49568"/>
                  </a:lnTo>
                  <a:lnTo>
                    <a:pt x="13322" y="52959"/>
                  </a:lnTo>
                  <a:lnTo>
                    <a:pt x="15455" y="55003"/>
                  </a:lnTo>
                  <a:lnTo>
                    <a:pt x="17589" y="57048"/>
                  </a:lnTo>
                  <a:lnTo>
                    <a:pt x="20980" y="56984"/>
                  </a:lnTo>
                  <a:lnTo>
                    <a:pt x="25082" y="52705"/>
                  </a:lnTo>
                  <a:close/>
                  <a:moveTo>
                    <a:pt x="52095" y="78613"/>
                  </a:moveTo>
                  <a:lnTo>
                    <a:pt x="52019" y="75222"/>
                  </a:lnTo>
                  <a:lnTo>
                    <a:pt x="47752" y="71132"/>
                  </a:lnTo>
                  <a:lnTo>
                    <a:pt x="44361" y="71196"/>
                  </a:lnTo>
                  <a:lnTo>
                    <a:pt x="40259" y="75476"/>
                  </a:lnTo>
                  <a:lnTo>
                    <a:pt x="40335" y="78867"/>
                  </a:lnTo>
                  <a:lnTo>
                    <a:pt x="42468" y="80911"/>
                  </a:lnTo>
                  <a:lnTo>
                    <a:pt x="44602" y="82956"/>
                  </a:lnTo>
                  <a:lnTo>
                    <a:pt x="47993" y="82892"/>
                  </a:lnTo>
                  <a:lnTo>
                    <a:pt x="52095" y="78613"/>
                  </a:lnTo>
                  <a:close/>
                  <a:moveTo>
                    <a:pt x="53340" y="44602"/>
                  </a:moveTo>
                  <a:lnTo>
                    <a:pt x="53263" y="41211"/>
                  </a:lnTo>
                  <a:lnTo>
                    <a:pt x="48996" y="37122"/>
                  </a:lnTo>
                  <a:lnTo>
                    <a:pt x="45605" y="37185"/>
                  </a:lnTo>
                  <a:lnTo>
                    <a:pt x="41503" y="41465"/>
                  </a:lnTo>
                  <a:lnTo>
                    <a:pt x="41579" y="44856"/>
                  </a:lnTo>
                  <a:lnTo>
                    <a:pt x="43713" y="46901"/>
                  </a:lnTo>
                  <a:lnTo>
                    <a:pt x="45847" y="48945"/>
                  </a:lnTo>
                  <a:lnTo>
                    <a:pt x="49237" y="48882"/>
                  </a:lnTo>
                  <a:lnTo>
                    <a:pt x="53340" y="44602"/>
                  </a:lnTo>
                  <a:close/>
                  <a:moveTo>
                    <a:pt x="55295" y="7480"/>
                  </a:moveTo>
                  <a:lnTo>
                    <a:pt x="55219" y="4089"/>
                  </a:lnTo>
                  <a:lnTo>
                    <a:pt x="50952" y="0"/>
                  </a:lnTo>
                  <a:lnTo>
                    <a:pt x="47561" y="63"/>
                  </a:lnTo>
                  <a:lnTo>
                    <a:pt x="43459" y="4343"/>
                  </a:lnTo>
                  <a:lnTo>
                    <a:pt x="43535" y="7734"/>
                  </a:lnTo>
                  <a:lnTo>
                    <a:pt x="45669" y="9779"/>
                  </a:lnTo>
                  <a:lnTo>
                    <a:pt x="47802" y="11823"/>
                  </a:lnTo>
                  <a:lnTo>
                    <a:pt x="51193" y="11760"/>
                  </a:lnTo>
                  <a:lnTo>
                    <a:pt x="55295" y="7480"/>
                  </a:lnTo>
                  <a:close/>
                  <a:moveTo>
                    <a:pt x="77724" y="116090"/>
                  </a:moveTo>
                  <a:lnTo>
                    <a:pt x="77647" y="112699"/>
                  </a:lnTo>
                  <a:lnTo>
                    <a:pt x="73380" y="108610"/>
                  </a:lnTo>
                  <a:lnTo>
                    <a:pt x="69989" y="108673"/>
                  </a:lnTo>
                  <a:lnTo>
                    <a:pt x="65887" y="112953"/>
                  </a:lnTo>
                  <a:lnTo>
                    <a:pt x="65963" y="116344"/>
                  </a:lnTo>
                  <a:lnTo>
                    <a:pt x="68097" y="118389"/>
                  </a:lnTo>
                  <a:lnTo>
                    <a:pt x="70231" y="120434"/>
                  </a:lnTo>
                  <a:lnTo>
                    <a:pt x="73621" y="120370"/>
                  </a:lnTo>
                  <a:lnTo>
                    <a:pt x="77724" y="116090"/>
                  </a:lnTo>
                  <a:close/>
                  <a:moveTo>
                    <a:pt x="78447" y="61252"/>
                  </a:moveTo>
                  <a:lnTo>
                    <a:pt x="78371" y="57861"/>
                  </a:lnTo>
                  <a:lnTo>
                    <a:pt x="74104" y="53771"/>
                  </a:lnTo>
                  <a:lnTo>
                    <a:pt x="70713" y="53835"/>
                  </a:lnTo>
                  <a:lnTo>
                    <a:pt x="66611" y="58115"/>
                  </a:lnTo>
                  <a:lnTo>
                    <a:pt x="66687" y="61506"/>
                  </a:lnTo>
                  <a:lnTo>
                    <a:pt x="68821" y="63550"/>
                  </a:lnTo>
                  <a:lnTo>
                    <a:pt x="70954" y="65595"/>
                  </a:lnTo>
                  <a:lnTo>
                    <a:pt x="74345" y="65532"/>
                  </a:lnTo>
                  <a:lnTo>
                    <a:pt x="78447" y="61252"/>
                  </a:lnTo>
                  <a:close/>
                  <a:moveTo>
                    <a:pt x="80886" y="91363"/>
                  </a:moveTo>
                  <a:lnTo>
                    <a:pt x="80810" y="87972"/>
                  </a:lnTo>
                  <a:lnTo>
                    <a:pt x="76542" y="83883"/>
                  </a:lnTo>
                  <a:lnTo>
                    <a:pt x="73152" y="83947"/>
                  </a:lnTo>
                  <a:lnTo>
                    <a:pt x="69049" y="88226"/>
                  </a:lnTo>
                  <a:lnTo>
                    <a:pt x="69126" y="91617"/>
                  </a:lnTo>
                  <a:lnTo>
                    <a:pt x="71259" y="93662"/>
                  </a:lnTo>
                  <a:lnTo>
                    <a:pt x="73393" y="95707"/>
                  </a:lnTo>
                  <a:lnTo>
                    <a:pt x="76784" y="95643"/>
                  </a:lnTo>
                  <a:lnTo>
                    <a:pt x="80886" y="91363"/>
                  </a:lnTo>
                  <a:close/>
                  <a:moveTo>
                    <a:pt x="93141" y="135928"/>
                  </a:moveTo>
                  <a:lnTo>
                    <a:pt x="91605" y="132905"/>
                  </a:lnTo>
                  <a:lnTo>
                    <a:pt x="85979" y="131064"/>
                  </a:lnTo>
                  <a:lnTo>
                    <a:pt x="82956" y="132588"/>
                  </a:lnTo>
                  <a:lnTo>
                    <a:pt x="81114" y="138214"/>
                  </a:lnTo>
                  <a:lnTo>
                    <a:pt x="82651" y="141249"/>
                  </a:lnTo>
                  <a:lnTo>
                    <a:pt x="85458" y="142163"/>
                  </a:lnTo>
                  <a:lnTo>
                    <a:pt x="88265" y="143078"/>
                  </a:lnTo>
                  <a:lnTo>
                    <a:pt x="91300" y="141554"/>
                  </a:lnTo>
                  <a:lnTo>
                    <a:pt x="93141" y="135928"/>
                  </a:lnTo>
                  <a:close/>
                  <a:moveTo>
                    <a:pt x="104355" y="37744"/>
                  </a:moveTo>
                  <a:lnTo>
                    <a:pt x="104279" y="34353"/>
                  </a:lnTo>
                  <a:lnTo>
                    <a:pt x="100012" y="30264"/>
                  </a:lnTo>
                  <a:lnTo>
                    <a:pt x="96621" y="30327"/>
                  </a:lnTo>
                  <a:lnTo>
                    <a:pt x="92519" y="34607"/>
                  </a:lnTo>
                  <a:lnTo>
                    <a:pt x="92595" y="37998"/>
                  </a:lnTo>
                  <a:lnTo>
                    <a:pt x="94729" y="40043"/>
                  </a:lnTo>
                  <a:lnTo>
                    <a:pt x="96862" y="42087"/>
                  </a:lnTo>
                  <a:lnTo>
                    <a:pt x="100253" y="42024"/>
                  </a:lnTo>
                  <a:lnTo>
                    <a:pt x="104355" y="37744"/>
                  </a:lnTo>
                  <a:close/>
                  <a:moveTo>
                    <a:pt x="104749" y="141998"/>
                  </a:moveTo>
                  <a:lnTo>
                    <a:pt x="104673" y="138607"/>
                  </a:lnTo>
                  <a:lnTo>
                    <a:pt x="100406" y="134518"/>
                  </a:lnTo>
                  <a:lnTo>
                    <a:pt x="97015" y="134581"/>
                  </a:lnTo>
                  <a:lnTo>
                    <a:pt x="92913" y="138861"/>
                  </a:lnTo>
                  <a:lnTo>
                    <a:pt x="92989" y="142252"/>
                  </a:lnTo>
                  <a:lnTo>
                    <a:pt x="95123" y="144297"/>
                  </a:lnTo>
                  <a:lnTo>
                    <a:pt x="97256" y="146342"/>
                  </a:lnTo>
                  <a:lnTo>
                    <a:pt x="100647" y="146278"/>
                  </a:lnTo>
                  <a:lnTo>
                    <a:pt x="104749" y="141998"/>
                  </a:lnTo>
                  <a:close/>
                  <a:moveTo>
                    <a:pt x="105308" y="15303"/>
                  </a:moveTo>
                  <a:lnTo>
                    <a:pt x="97510" y="7950"/>
                  </a:lnTo>
                  <a:lnTo>
                    <a:pt x="95681" y="9867"/>
                  </a:lnTo>
                  <a:lnTo>
                    <a:pt x="95758" y="13258"/>
                  </a:lnTo>
                  <a:lnTo>
                    <a:pt x="100025" y="17348"/>
                  </a:lnTo>
                  <a:lnTo>
                    <a:pt x="103416" y="17284"/>
                  </a:lnTo>
                  <a:lnTo>
                    <a:pt x="105308" y="15303"/>
                  </a:lnTo>
                  <a:close/>
                  <a:moveTo>
                    <a:pt x="105994" y="108000"/>
                  </a:moveTo>
                  <a:lnTo>
                    <a:pt x="105918" y="104609"/>
                  </a:lnTo>
                  <a:lnTo>
                    <a:pt x="101650" y="100520"/>
                  </a:lnTo>
                  <a:lnTo>
                    <a:pt x="98259" y="100584"/>
                  </a:lnTo>
                  <a:lnTo>
                    <a:pt x="94157" y="104863"/>
                  </a:lnTo>
                  <a:lnTo>
                    <a:pt x="94234" y="108254"/>
                  </a:lnTo>
                  <a:lnTo>
                    <a:pt x="96367" y="110299"/>
                  </a:lnTo>
                  <a:lnTo>
                    <a:pt x="98501" y="112344"/>
                  </a:lnTo>
                  <a:lnTo>
                    <a:pt x="101892" y="112280"/>
                  </a:lnTo>
                  <a:lnTo>
                    <a:pt x="105994" y="108000"/>
                  </a:lnTo>
                  <a:close/>
                  <a:moveTo>
                    <a:pt x="107950" y="70866"/>
                  </a:moveTo>
                  <a:lnTo>
                    <a:pt x="107873" y="67475"/>
                  </a:lnTo>
                  <a:lnTo>
                    <a:pt x="103606" y="63385"/>
                  </a:lnTo>
                  <a:lnTo>
                    <a:pt x="100215" y="63449"/>
                  </a:lnTo>
                  <a:lnTo>
                    <a:pt x="96113" y="67729"/>
                  </a:lnTo>
                  <a:lnTo>
                    <a:pt x="96189" y="71120"/>
                  </a:lnTo>
                  <a:lnTo>
                    <a:pt x="98323" y="73164"/>
                  </a:lnTo>
                  <a:lnTo>
                    <a:pt x="100457" y="75209"/>
                  </a:lnTo>
                  <a:lnTo>
                    <a:pt x="103847" y="75145"/>
                  </a:lnTo>
                  <a:lnTo>
                    <a:pt x="107950" y="70866"/>
                  </a:lnTo>
                  <a:close/>
                  <a:moveTo>
                    <a:pt x="110032" y="49834"/>
                  </a:moveTo>
                  <a:lnTo>
                    <a:pt x="108496" y="46812"/>
                  </a:lnTo>
                  <a:lnTo>
                    <a:pt x="102870" y="44970"/>
                  </a:lnTo>
                  <a:lnTo>
                    <a:pt x="99847" y="46494"/>
                  </a:lnTo>
                  <a:lnTo>
                    <a:pt x="98005" y="52120"/>
                  </a:lnTo>
                  <a:lnTo>
                    <a:pt x="99542" y="55156"/>
                  </a:lnTo>
                  <a:lnTo>
                    <a:pt x="102349" y="56070"/>
                  </a:lnTo>
                  <a:lnTo>
                    <a:pt x="105156" y="56984"/>
                  </a:lnTo>
                  <a:lnTo>
                    <a:pt x="108191" y="55460"/>
                  </a:lnTo>
                  <a:lnTo>
                    <a:pt x="110032" y="49834"/>
                  </a:lnTo>
                  <a:close/>
                  <a:moveTo>
                    <a:pt x="114401" y="244335"/>
                  </a:moveTo>
                  <a:lnTo>
                    <a:pt x="112864" y="241312"/>
                  </a:lnTo>
                  <a:lnTo>
                    <a:pt x="107238" y="239471"/>
                  </a:lnTo>
                  <a:lnTo>
                    <a:pt x="104216" y="240995"/>
                  </a:lnTo>
                  <a:lnTo>
                    <a:pt x="102374" y="246621"/>
                  </a:lnTo>
                  <a:lnTo>
                    <a:pt x="103911" y="249656"/>
                  </a:lnTo>
                  <a:lnTo>
                    <a:pt x="106718" y="250571"/>
                  </a:lnTo>
                  <a:lnTo>
                    <a:pt x="109524" y="251485"/>
                  </a:lnTo>
                  <a:lnTo>
                    <a:pt x="112560" y="249961"/>
                  </a:lnTo>
                  <a:lnTo>
                    <a:pt x="114401" y="244335"/>
                  </a:lnTo>
                  <a:close/>
                  <a:moveTo>
                    <a:pt x="120218" y="161696"/>
                  </a:moveTo>
                  <a:lnTo>
                    <a:pt x="118681" y="158673"/>
                  </a:lnTo>
                  <a:lnTo>
                    <a:pt x="113055" y="156832"/>
                  </a:lnTo>
                  <a:lnTo>
                    <a:pt x="110032" y="158356"/>
                  </a:lnTo>
                  <a:lnTo>
                    <a:pt x="108191" y="163982"/>
                  </a:lnTo>
                  <a:lnTo>
                    <a:pt x="109728" y="167017"/>
                  </a:lnTo>
                  <a:lnTo>
                    <a:pt x="112534" y="167932"/>
                  </a:lnTo>
                  <a:lnTo>
                    <a:pt x="115341" y="168846"/>
                  </a:lnTo>
                  <a:lnTo>
                    <a:pt x="118376" y="167322"/>
                  </a:lnTo>
                  <a:lnTo>
                    <a:pt x="120218" y="161696"/>
                  </a:lnTo>
                  <a:close/>
                  <a:moveTo>
                    <a:pt x="127508" y="180555"/>
                  </a:moveTo>
                  <a:lnTo>
                    <a:pt x="127431" y="177165"/>
                  </a:lnTo>
                  <a:lnTo>
                    <a:pt x="123164" y="173075"/>
                  </a:lnTo>
                  <a:lnTo>
                    <a:pt x="119773" y="173139"/>
                  </a:lnTo>
                  <a:lnTo>
                    <a:pt x="115671" y="177419"/>
                  </a:lnTo>
                  <a:lnTo>
                    <a:pt x="115747" y="180809"/>
                  </a:lnTo>
                  <a:lnTo>
                    <a:pt x="117881" y="182854"/>
                  </a:lnTo>
                  <a:lnTo>
                    <a:pt x="120015" y="184899"/>
                  </a:lnTo>
                  <a:lnTo>
                    <a:pt x="123405" y="184835"/>
                  </a:lnTo>
                  <a:lnTo>
                    <a:pt x="127508" y="180555"/>
                  </a:lnTo>
                  <a:close/>
                  <a:moveTo>
                    <a:pt x="127876" y="107848"/>
                  </a:moveTo>
                  <a:lnTo>
                    <a:pt x="126339" y="104825"/>
                  </a:lnTo>
                  <a:lnTo>
                    <a:pt x="120713" y="102984"/>
                  </a:lnTo>
                  <a:lnTo>
                    <a:pt x="117690" y="104508"/>
                  </a:lnTo>
                  <a:lnTo>
                    <a:pt x="115849" y="110134"/>
                  </a:lnTo>
                  <a:lnTo>
                    <a:pt x="117386" y="113169"/>
                  </a:lnTo>
                  <a:lnTo>
                    <a:pt x="120192" y="114084"/>
                  </a:lnTo>
                  <a:lnTo>
                    <a:pt x="122999" y="114998"/>
                  </a:lnTo>
                  <a:lnTo>
                    <a:pt x="126034" y="113474"/>
                  </a:lnTo>
                  <a:lnTo>
                    <a:pt x="127876" y="107848"/>
                  </a:lnTo>
                  <a:close/>
                  <a:moveTo>
                    <a:pt x="130670" y="155816"/>
                  </a:moveTo>
                  <a:lnTo>
                    <a:pt x="130594" y="152425"/>
                  </a:lnTo>
                  <a:lnTo>
                    <a:pt x="126326" y="148336"/>
                  </a:lnTo>
                  <a:lnTo>
                    <a:pt x="122936" y="148399"/>
                  </a:lnTo>
                  <a:lnTo>
                    <a:pt x="118833" y="152679"/>
                  </a:lnTo>
                  <a:lnTo>
                    <a:pt x="118910" y="156070"/>
                  </a:lnTo>
                  <a:lnTo>
                    <a:pt x="121043" y="158115"/>
                  </a:lnTo>
                  <a:lnTo>
                    <a:pt x="123177" y="160159"/>
                  </a:lnTo>
                  <a:lnTo>
                    <a:pt x="126568" y="160096"/>
                  </a:lnTo>
                  <a:lnTo>
                    <a:pt x="130670" y="155816"/>
                  </a:lnTo>
                  <a:close/>
                  <a:moveTo>
                    <a:pt x="131089" y="124637"/>
                  </a:moveTo>
                  <a:lnTo>
                    <a:pt x="131013" y="121246"/>
                  </a:lnTo>
                  <a:lnTo>
                    <a:pt x="126746" y="117157"/>
                  </a:lnTo>
                  <a:lnTo>
                    <a:pt x="123355" y="117221"/>
                  </a:lnTo>
                  <a:lnTo>
                    <a:pt x="119253" y="121500"/>
                  </a:lnTo>
                  <a:lnTo>
                    <a:pt x="119329" y="124891"/>
                  </a:lnTo>
                  <a:lnTo>
                    <a:pt x="121462" y="126936"/>
                  </a:lnTo>
                  <a:lnTo>
                    <a:pt x="123596" y="128981"/>
                  </a:lnTo>
                  <a:lnTo>
                    <a:pt x="126987" y="128917"/>
                  </a:lnTo>
                  <a:lnTo>
                    <a:pt x="131089" y="124637"/>
                  </a:lnTo>
                  <a:close/>
                  <a:moveTo>
                    <a:pt x="131368" y="63639"/>
                  </a:moveTo>
                  <a:lnTo>
                    <a:pt x="131292" y="60248"/>
                  </a:lnTo>
                  <a:lnTo>
                    <a:pt x="127025" y="56159"/>
                  </a:lnTo>
                  <a:lnTo>
                    <a:pt x="123634" y="56222"/>
                  </a:lnTo>
                  <a:lnTo>
                    <a:pt x="119532" y="60502"/>
                  </a:lnTo>
                  <a:lnTo>
                    <a:pt x="119608" y="63893"/>
                  </a:lnTo>
                  <a:lnTo>
                    <a:pt x="121742" y="65938"/>
                  </a:lnTo>
                  <a:lnTo>
                    <a:pt x="123875" y="67983"/>
                  </a:lnTo>
                  <a:lnTo>
                    <a:pt x="127266" y="67919"/>
                  </a:lnTo>
                  <a:lnTo>
                    <a:pt x="131368" y="63639"/>
                  </a:lnTo>
                  <a:close/>
                  <a:moveTo>
                    <a:pt x="131546" y="197777"/>
                  </a:moveTo>
                  <a:lnTo>
                    <a:pt x="130009" y="194754"/>
                  </a:lnTo>
                  <a:lnTo>
                    <a:pt x="124383" y="192913"/>
                  </a:lnTo>
                  <a:lnTo>
                    <a:pt x="121361" y="194437"/>
                  </a:lnTo>
                  <a:lnTo>
                    <a:pt x="119519" y="200063"/>
                  </a:lnTo>
                  <a:lnTo>
                    <a:pt x="121056" y="203098"/>
                  </a:lnTo>
                  <a:lnTo>
                    <a:pt x="123863" y="204012"/>
                  </a:lnTo>
                  <a:lnTo>
                    <a:pt x="126669" y="204927"/>
                  </a:lnTo>
                  <a:lnTo>
                    <a:pt x="129705" y="203403"/>
                  </a:lnTo>
                  <a:lnTo>
                    <a:pt x="131546" y="197777"/>
                  </a:lnTo>
                  <a:close/>
                  <a:moveTo>
                    <a:pt x="141935" y="88607"/>
                  </a:moveTo>
                  <a:lnTo>
                    <a:pt x="141859" y="85217"/>
                  </a:lnTo>
                  <a:lnTo>
                    <a:pt x="139992" y="83439"/>
                  </a:lnTo>
                  <a:lnTo>
                    <a:pt x="138582" y="80645"/>
                  </a:lnTo>
                  <a:lnTo>
                    <a:pt x="132956" y="78803"/>
                  </a:lnTo>
                  <a:lnTo>
                    <a:pt x="129933" y="80327"/>
                  </a:lnTo>
                  <a:lnTo>
                    <a:pt x="128092" y="85953"/>
                  </a:lnTo>
                  <a:lnTo>
                    <a:pt x="129628" y="88988"/>
                  </a:lnTo>
                  <a:lnTo>
                    <a:pt x="130644" y="89331"/>
                  </a:lnTo>
                  <a:lnTo>
                    <a:pt x="132308" y="90906"/>
                  </a:lnTo>
                  <a:lnTo>
                    <a:pt x="134442" y="92951"/>
                  </a:lnTo>
                  <a:lnTo>
                    <a:pt x="137833" y="92887"/>
                  </a:lnTo>
                  <a:lnTo>
                    <a:pt x="141935" y="88607"/>
                  </a:lnTo>
                  <a:close/>
                  <a:moveTo>
                    <a:pt x="142189" y="142151"/>
                  </a:moveTo>
                  <a:lnTo>
                    <a:pt x="140652" y="139128"/>
                  </a:lnTo>
                  <a:lnTo>
                    <a:pt x="135026" y="137287"/>
                  </a:lnTo>
                  <a:lnTo>
                    <a:pt x="132003" y="138811"/>
                  </a:lnTo>
                  <a:lnTo>
                    <a:pt x="130162" y="144437"/>
                  </a:lnTo>
                  <a:lnTo>
                    <a:pt x="131699" y="147472"/>
                  </a:lnTo>
                  <a:lnTo>
                    <a:pt x="134505" y="148386"/>
                  </a:lnTo>
                  <a:lnTo>
                    <a:pt x="137312" y="149301"/>
                  </a:lnTo>
                  <a:lnTo>
                    <a:pt x="140347" y="147777"/>
                  </a:lnTo>
                  <a:lnTo>
                    <a:pt x="142189" y="142151"/>
                  </a:lnTo>
                  <a:close/>
                  <a:moveTo>
                    <a:pt x="148120" y="240398"/>
                  </a:moveTo>
                  <a:lnTo>
                    <a:pt x="146989" y="237197"/>
                  </a:lnTo>
                  <a:lnTo>
                    <a:pt x="141655" y="234645"/>
                  </a:lnTo>
                  <a:lnTo>
                    <a:pt x="138455" y="235775"/>
                  </a:lnTo>
                  <a:lnTo>
                    <a:pt x="135902" y="241122"/>
                  </a:lnTo>
                  <a:lnTo>
                    <a:pt x="137033" y="244309"/>
                  </a:lnTo>
                  <a:lnTo>
                    <a:pt x="142379" y="246862"/>
                  </a:lnTo>
                  <a:lnTo>
                    <a:pt x="145580" y="245732"/>
                  </a:lnTo>
                  <a:lnTo>
                    <a:pt x="146850" y="243065"/>
                  </a:lnTo>
                  <a:lnTo>
                    <a:pt x="148120" y="240398"/>
                  </a:lnTo>
                  <a:close/>
                  <a:moveTo>
                    <a:pt x="154533" y="206451"/>
                  </a:moveTo>
                  <a:lnTo>
                    <a:pt x="154457" y="203060"/>
                  </a:lnTo>
                  <a:lnTo>
                    <a:pt x="150190" y="198970"/>
                  </a:lnTo>
                  <a:lnTo>
                    <a:pt x="146799" y="199034"/>
                  </a:lnTo>
                  <a:lnTo>
                    <a:pt x="142697" y="203314"/>
                  </a:lnTo>
                  <a:lnTo>
                    <a:pt x="142773" y="206705"/>
                  </a:lnTo>
                  <a:lnTo>
                    <a:pt x="144907" y="208749"/>
                  </a:lnTo>
                  <a:lnTo>
                    <a:pt x="147040" y="210794"/>
                  </a:lnTo>
                  <a:lnTo>
                    <a:pt x="150431" y="210731"/>
                  </a:lnTo>
                  <a:lnTo>
                    <a:pt x="154533" y="206451"/>
                  </a:lnTo>
                  <a:close/>
                  <a:moveTo>
                    <a:pt x="155803" y="173342"/>
                  </a:moveTo>
                  <a:lnTo>
                    <a:pt x="155498" y="172745"/>
                  </a:lnTo>
                  <a:lnTo>
                    <a:pt x="155778" y="172453"/>
                  </a:lnTo>
                  <a:lnTo>
                    <a:pt x="155702" y="169062"/>
                  </a:lnTo>
                  <a:lnTo>
                    <a:pt x="151434" y="164973"/>
                  </a:lnTo>
                  <a:lnTo>
                    <a:pt x="148043" y="165036"/>
                  </a:lnTo>
                  <a:lnTo>
                    <a:pt x="143941" y="169316"/>
                  </a:lnTo>
                  <a:lnTo>
                    <a:pt x="144018" y="172707"/>
                  </a:lnTo>
                  <a:lnTo>
                    <a:pt x="144551" y="173240"/>
                  </a:lnTo>
                  <a:lnTo>
                    <a:pt x="143776" y="175628"/>
                  </a:lnTo>
                  <a:lnTo>
                    <a:pt x="145313" y="178663"/>
                  </a:lnTo>
                  <a:lnTo>
                    <a:pt x="148120" y="179578"/>
                  </a:lnTo>
                  <a:lnTo>
                    <a:pt x="150926" y="180492"/>
                  </a:lnTo>
                  <a:lnTo>
                    <a:pt x="153962" y="178968"/>
                  </a:lnTo>
                  <a:lnTo>
                    <a:pt x="155803" y="173342"/>
                  </a:lnTo>
                  <a:close/>
                  <a:moveTo>
                    <a:pt x="157734" y="135331"/>
                  </a:moveTo>
                  <a:lnTo>
                    <a:pt x="157657" y="131940"/>
                  </a:lnTo>
                  <a:lnTo>
                    <a:pt x="153390" y="127850"/>
                  </a:lnTo>
                  <a:lnTo>
                    <a:pt x="149999" y="127914"/>
                  </a:lnTo>
                  <a:lnTo>
                    <a:pt x="145897" y="132194"/>
                  </a:lnTo>
                  <a:lnTo>
                    <a:pt x="145973" y="135585"/>
                  </a:lnTo>
                  <a:lnTo>
                    <a:pt x="148107" y="137629"/>
                  </a:lnTo>
                  <a:lnTo>
                    <a:pt x="150241" y="139674"/>
                  </a:lnTo>
                  <a:lnTo>
                    <a:pt x="153631" y="139611"/>
                  </a:lnTo>
                  <a:lnTo>
                    <a:pt x="157734" y="135331"/>
                  </a:lnTo>
                  <a:close/>
                  <a:moveTo>
                    <a:pt x="162610" y="230479"/>
                  </a:moveTo>
                  <a:lnTo>
                    <a:pt x="161074" y="227457"/>
                  </a:lnTo>
                  <a:lnTo>
                    <a:pt x="155448" y="225615"/>
                  </a:lnTo>
                  <a:lnTo>
                    <a:pt x="152425" y="227139"/>
                  </a:lnTo>
                  <a:lnTo>
                    <a:pt x="150583" y="232765"/>
                  </a:lnTo>
                  <a:lnTo>
                    <a:pt x="152120" y="235800"/>
                  </a:lnTo>
                  <a:lnTo>
                    <a:pt x="154927" y="236715"/>
                  </a:lnTo>
                  <a:lnTo>
                    <a:pt x="157734" y="237629"/>
                  </a:lnTo>
                  <a:lnTo>
                    <a:pt x="160769" y="236105"/>
                  </a:lnTo>
                  <a:lnTo>
                    <a:pt x="162610" y="230479"/>
                  </a:lnTo>
                  <a:close/>
                  <a:moveTo>
                    <a:pt x="165417" y="98171"/>
                  </a:moveTo>
                  <a:lnTo>
                    <a:pt x="165341" y="94780"/>
                  </a:lnTo>
                  <a:lnTo>
                    <a:pt x="161074" y="90690"/>
                  </a:lnTo>
                  <a:lnTo>
                    <a:pt x="157683" y="90754"/>
                  </a:lnTo>
                  <a:lnTo>
                    <a:pt x="153581" y="95034"/>
                  </a:lnTo>
                  <a:lnTo>
                    <a:pt x="153657" y="98425"/>
                  </a:lnTo>
                  <a:lnTo>
                    <a:pt x="155790" y="100469"/>
                  </a:lnTo>
                  <a:lnTo>
                    <a:pt x="157924" y="102514"/>
                  </a:lnTo>
                  <a:lnTo>
                    <a:pt x="161315" y="102450"/>
                  </a:lnTo>
                  <a:lnTo>
                    <a:pt x="165417" y="98171"/>
                  </a:lnTo>
                  <a:close/>
                  <a:moveTo>
                    <a:pt x="165950" y="76161"/>
                  </a:moveTo>
                  <a:lnTo>
                    <a:pt x="164299" y="74307"/>
                  </a:lnTo>
                  <a:lnTo>
                    <a:pt x="158864" y="68643"/>
                  </a:lnTo>
                  <a:lnTo>
                    <a:pt x="158597" y="68364"/>
                  </a:lnTo>
                  <a:lnTo>
                    <a:pt x="151980" y="61506"/>
                  </a:lnTo>
                  <a:lnTo>
                    <a:pt x="149517" y="62738"/>
                  </a:lnTo>
                  <a:lnTo>
                    <a:pt x="147675" y="68364"/>
                  </a:lnTo>
                  <a:lnTo>
                    <a:pt x="149212" y="71399"/>
                  </a:lnTo>
                  <a:lnTo>
                    <a:pt x="154825" y="73228"/>
                  </a:lnTo>
                  <a:lnTo>
                    <a:pt x="156781" y="72250"/>
                  </a:lnTo>
                  <a:lnTo>
                    <a:pt x="156819" y="73685"/>
                  </a:lnTo>
                  <a:lnTo>
                    <a:pt x="161086" y="77774"/>
                  </a:lnTo>
                  <a:lnTo>
                    <a:pt x="164477" y="77711"/>
                  </a:lnTo>
                  <a:lnTo>
                    <a:pt x="165950" y="76161"/>
                  </a:lnTo>
                  <a:close/>
                  <a:moveTo>
                    <a:pt x="166077" y="190360"/>
                  </a:moveTo>
                  <a:lnTo>
                    <a:pt x="164947" y="187159"/>
                  </a:lnTo>
                  <a:lnTo>
                    <a:pt x="159613" y="184607"/>
                  </a:lnTo>
                  <a:lnTo>
                    <a:pt x="156413" y="185737"/>
                  </a:lnTo>
                  <a:lnTo>
                    <a:pt x="153860" y="191084"/>
                  </a:lnTo>
                  <a:lnTo>
                    <a:pt x="154990" y="194271"/>
                  </a:lnTo>
                  <a:lnTo>
                    <a:pt x="160337" y="196824"/>
                  </a:lnTo>
                  <a:lnTo>
                    <a:pt x="163537" y="195694"/>
                  </a:lnTo>
                  <a:lnTo>
                    <a:pt x="164807" y="193027"/>
                  </a:lnTo>
                  <a:lnTo>
                    <a:pt x="166077" y="190360"/>
                  </a:lnTo>
                  <a:close/>
                  <a:moveTo>
                    <a:pt x="166192" y="109105"/>
                  </a:moveTo>
                  <a:lnTo>
                    <a:pt x="164655" y="106083"/>
                  </a:lnTo>
                  <a:lnTo>
                    <a:pt x="159029" y="104241"/>
                  </a:lnTo>
                  <a:lnTo>
                    <a:pt x="157759" y="104889"/>
                  </a:lnTo>
                  <a:lnTo>
                    <a:pt x="155206" y="103657"/>
                  </a:lnTo>
                  <a:lnTo>
                    <a:pt x="152006" y="104787"/>
                  </a:lnTo>
                  <a:lnTo>
                    <a:pt x="149453" y="110134"/>
                  </a:lnTo>
                  <a:lnTo>
                    <a:pt x="150583" y="113322"/>
                  </a:lnTo>
                  <a:lnTo>
                    <a:pt x="155930" y="115874"/>
                  </a:lnTo>
                  <a:lnTo>
                    <a:pt x="157949" y="115163"/>
                  </a:lnTo>
                  <a:lnTo>
                    <a:pt x="158508" y="115341"/>
                  </a:lnTo>
                  <a:lnTo>
                    <a:pt x="161315" y="116255"/>
                  </a:lnTo>
                  <a:lnTo>
                    <a:pt x="164350" y="114731"/>
                  </a:lnTo>
                  <a:lnTo>
                    <a:pt x="166192" y="109105"/>
                  </a:lnTo>
                  <a:close/>
                  <a:moveTo>
                    <a:pt x="172021" y="146278"/>
                  </a:moveTo>
                  <a:lnTo>
                    <a:pt x="170484" y="143256"/>
                  </a:lnTo>
                  <a:lnTo>
                    <a:pt x="164858" y="141414"/>
                  </a:lnTo>
                  <a:lnTo>
                    <a:pt x="161836" y="142938"/>
                  </a:lnTo>
                  <a:lnTo>
                    <a:pt x="159994" y="148564"/>
                  </a:lnTo>
                  <a:lnTo>
                    <a:pt x="161531" y="151599"/>
                  </a:lnTo>
                  <a:lnTo>
                    <a:pt x="164338" y="152514"/>
                  </a:lnTo>
                  <a:lnTo>
                    <a:pt x="167144" y="153428"/>
                  </a:lnTo>
                  <a:lnTo>
                    <a:pt x="170180" y="151904"/>
                  </a:lnTo>
                  <a:lnTo>
                    <a:pt x="172021" y="146278"/>
                  </a:lnTo>
                  <a:close/>
                  <a:moveTo>
                    <a:pt x="176936" y="264795"/>
                  </a:moveTo>
                  <a:lnTo>
                    <a:pt x="175399" y="261772"/>
                  </a:lnTo>
                  <a:lnTo>
                    <a:pt x="169773" y="259930"/>
                  </a:lnTo>
                  <a:lnTo>
                    <a:pt x="166751" y="261454"/>
                  </a:lnTo>
                  <a:lnTo>
                    <a:pt x="164909" y="267081"/>
                  </a:lnTo>
                  <a:lnTo>
                    <a:pt x="166446" y="270116"/>
                  </a:lnTo>
                  <a:lnTo>
                    <a:pt x="169252" y="271030"/>
                  </a:lnTo>
                  <a:lnTo>
                    <a:pt x="172059" y="271945"/>
                  </a:lnTo>
                  <a:lnTo>
                    <a:pt x="175094" y="270421"/>
                  </a:lnTo>
                  <a:lnTo>
                    <a:pt x="176936" y="264795"/>
                  </a:lnTo>
                  <a:close/>
                  <a:moveTo>
                    <a:pt x="177330" y="90208"/>
                  </a:moveTo>
                  <a:lnTo>
                    <a:pt x="175895" y="87388"/>
                  </a:lnTo>
                  <a:lnTo>
                    <a:pt x="175679" y="87147"/>
                  </a:lnTo>
                  <a:lnTo>
                    <a:pt x="170167" y="85344"/>
                  </a:lnTo>
                  <a:lnTo>
                    <a:pt x="167144" y="86868"/>
                  </a:lnTo>
                  <a:lnTo>
                    <a:pt x="165303" y="92494"/>
                  </a:lnTo>
                  <a:lnTo>
                    <a:pt x="166839" y="95529"/>
                  </a:lnTo>
                  <a:lnTo>
                    <a:pt x="172453" y="97358"/>
                  </a:lnTo>
                  <a:lnTo>
                    <a:pt x="175488" y="95834"/>
                  </a:lnTo>
                  <a:lnTo>
                    <a:pt x="177330" y="90208"/>
                  </a:lnTo>
                  <a:close/>
                  <a:moveTo>
                    <a:pt x="187274" y="172364"/>
                  </a:moveTo>
                  <a:lnTo>
                    <a:pt x="185737" y="169341"/>
                  </a:lnTo>
                  <a:lnTo>
                    <a:pt x="182549" y="168300"/>
                  </a:lnTo>
                  <a:lnTo>
                    <a:pt x="183400" y="166522"/>
                  </a:lnTo>
                  <a:lnTo>
                    <a:pt x="182270" y="163322"/>
                  </a:lnTo>
                  <a:lnTo>
                    <a:pt x="176936" y="160769"/>
                  </a:lnTo>
                  <a:lnTo>
                    <a:pt x="173736" y="161899"/>
                  </a:lnTo>
                  <a:lnTo>
                    <a:pt x="171183" y="167246"/>
                  </a:lnTo>
                  <a:lnTo>
                    <a:pt x="172313" y="170434"/>
                  </a:lnTo>
                  <a:lnTo>
                    <a:pt x="176034" y="172224"/>
                  </a:lnTo>
                  <a:lnTo>
                    <a:pt x="175247" y="174650"/>
                  </a:lnTo>
                  <a:lnTo>
                    <a:pt x="176784" y="177685"/>
                  </a:lnTo>
                  <a:lnTo>
                    <a:pt x="179590" y="178600"/>
                  </a:lnTo>
                  <a:lnTo>
                    <a:pt x="182397" y="179514"/>
                  </a:lnTo>
                  <a:lnTo>
                    <a:pt x="185432" y="177990"/>
                  </a:lnTo>
                  <a:lnTo>
                    <a:pt x="187274" y="172364"/>
                  </a:lnTo>
                  <a:close/>
                  <a:moveTo>
                    <a:pt x="191338" y="137464"/>
                  </a:moveTo>
                  <a:lnTo>
                    <a:pt x="190207" y="134264"/>
                  </a:lnTo>
                  <a:lnTo>
                    <a:pt x="184873" y="131711"/>
                  </a:lnTo>
                  <a:lnTo>
                    <a:pt x="181673" y="132842"/>
                  </a:lnTo>
                  <a:lnTo>
                    <a:pt x="179120" y="138188"/>
                  </a:lnTo>
                  <a:lnTo>
                    <a:pt x="180251" y="141376"/>
                  </a:lnTo>
                  <a:lnTo>
                    <a:pt x="185597" y="143929"/>
                  </a:lnTo>
                  <a:lnTo>
                    <a:pt x="188798" y="142798"/>
                  </a:lnTo>
                  <a:lnTo>
                    <a:pt x="190068" y="140131"/>
                  </a:lnTo>
                  <a:lnTo>
                    <a:pt x="191338" y="137464"/>
                  </a:lnTo>
                  <a:close/>
                  <a:moveTo>
                    <a:pt x="191719" y="153073"/>
                  </a:moveTo>
                  <a:lnTo>
                    <a:pt x="191643" y="149682"/>
                  </a:lnTo>
                  <a:lnTo>
                    <a:pt x="187375" y="145592"/>
                  </a:lnTo>
                  <a:lnTo>
                    <a:pt x="183984" y="145656"/>
                  </a:lnTo>
                  <a:lnTo>
                    <a:pt x="179882" y="149936"/>
                  </a:lnTo>
                  <a:lnTo>
                    <a:pt x="179959" y="153327"/>
                  </a:lnTo>
                  <a:lnTo>
                    <a:pt x="182092" y="155371"/>
                  </a:lnTo>
                  <a:lnTo>
                    <a:pt x="184226" y="157416"/>
                  </a:lnTo>
                  <a:lnTo>
                    <a:pt x="187617" y="157353"/>
                  </a:lnTo>
                  <a:lnTo>
                    <a:pt x="191719" y="153073"/>
                  </a:lnTo>
                  <a:close/>
                  <a:moveTo>
                    <a:pt x="192443" y="124079"/>
                  </a:moveTo>
                  <a:lnTo>
                    <a:pt x="192366" y="120688"/>
                  </a:lnTo>
                  <a:lnTo>
                    <a:pt x="188099" y="116598"/>
                  </a:lnTo>
                  <a:lnTo>
                    <a:pt x="184708" y="116662"/>
                  </a:lnTo>
                  <a:lnTo>
                    <a:pt x="184048" y="117348"/>
                  </a:lnTo>
                  <a:lnTo>
                    <a:pt x="185191" y="113868"/>
                  </a:lnTo>
                  <a:lnTo>
                    <a:pt x="183654" y="110845"/>
                  </a:lnTo>
                  <a:lnTo>
                    <a:pt x="178028" y="109004"/>
                  </a:lnTo>
                  <a:lnTo>
                    <a:pt x="175006" y="110528"/>
                  </a:lnTo>
                  <a:lnTo>
                    <a:pt x="173164" y="116154"/>
                  </a:lnTo>
                  <a:lnTo>
                    <a:pt x="174701" y="119189"/>
                  </a:lnTo>
                  <a:lnTo>
                    <a:pt x="177507" y="120103"/>
                  </a:lnTo>
                  <a:lnTo>
                    <a:pt x="180314" y="121018"/>
                  </a:lnTo>
                  <a:lnTo>
                    <a:pt x="180733" y="120815"/>
                  </a:lnTo>
                  <a:lnTo>
                    <a:pt x="180606" y="120942"/>
                  </a:lnTo>
                  <a:lnTo>
                    <a:pt x="180682" y="124333"/>
                  </a:lnTo>
                  <a:lnTo>
                    <a:pt x="182816" y="126377"/>
                  </a:lnTo>
                  <a:lnTo>
                    <a:pt x="184950" y="128422"/>
                  </a:lnTo>
                  <a:lnTo>
                    <a:pt x="188341" y="128358"/>
                  </a:lnTo>
                  <a:lnTo>
                    <a:pt x="192443" y="124079"/>
                  </a:lnTo>
                  <a:close/>
                  <a:moveTo>
                    <a:pt x="197612" y="258102"/>
                  </a:moveTo>
                  <a:lnTo>
                    <a:pt x="196481" y="254901"/>
                  </a:lnTo>
                  <a:lnTo>
                    <a:pt x="191147" y="252349"/>
                  </a:lnTo>
                  <a:lnTo>
                    <a:pt x="187947" y="253479"/>
                  </a:lnTo>
                  <a:lnTo>
                    <a:pt x="185394" y="258826"/>
                  </a:lnTo>
                  <a:lnTo>
                    <a:pt x="186524" y="262013"/>
                  </a:lnTo>
                  <a:lnTo>
                    <a:pt x="191871" y="264566"/>
                  </a:lnTo>
                  <a:lnTo>
                    <a:pt x="195072" y="263436"/>
                  </a:lnTo>
                  <a:lnTo>
                    <a:pt x="196342" y="260769"/>
                  </a:lnTo>
                  <a:lnTo>
                    <a:pt x="197612" y="258102"/>
                  </a:lnTo>
                  <a:close/>
                  <a:moveTo>
                    <a:pt x="197612" y="111899"/>
                  </a:moveTo>
                  <a:lnTo>
                    <a:pt x="190233" y="103568"/>
                  </a:lnTo>
                  <a:lnTo>
                    <a:pt x="189611" y="103797"/>
                  </a:lnTo>
                  <a:lnTo>
                    <a:pt x="187058" y="109143"/>
                  </a:lnTo>
                  <a:lnTo>
                    <a:pt x="188188" y="112331"/>
                  </a:lnTo>
                  <a:lnTo>
                    <a:pt x="193535" y="114884"/>
                  </a:lnTo>
                  <a:lnTo>
                    <a:pt x="196735" y="113753"/>
                  </a:lnTo>
                  <a:lnTo>
                    <a:pt x="197612" y="111899"/>
                  </a:lnTo>
                  <a:close/>
                  <a:moveTo>
                    <a:pt x="202780" y="142176"/>
                  </a:moveTo>
                  <a:lnTo>
                    <a:pt x="201244" y="139153"/>
                  </a:lnTo>
                  <a:lnTo>
                    <a:pt x="195618" y="137312"/>
                  </a:lnTo>
                  <a:lnTo>
                    <a:pt x="192595" y="138836"/>
                  </a:lnTo>
                  <a:lnTo>
                    <a:pt x="190754" y="144462"/>
                  </a:lnTo>
                  <a:lnTo>
                    <a:pt x="192290" y="147497"/>
                  </a:lnTo>
                  <a:lnTo>
                    <a:pt x="195097" y="148412"/>
                  </a:lnTo>
                  <a:lnTo>
                    <a:pt x="197904" y="149326"/>
                  </a:lnTo>
                  <a:lnTo>
                    <a:pt x="200939" y="147802"/>
                  </a:lnTo>
                  <a:lnTo>
                    <a:pt x="202780" y="142176"/>
                  </a:lnTo>
                  <a:close/>
                  <a:moveTo>
                    <a:pt x="203644" y="192582"/>
                  </a:moveTo>
                  <a:lnTo>
                    <a:pt x="202514" y="189382"/>
                  </a:lnTo>
                  <a:lnTo>
                    <a:pt x="197180" y="186829"/>
                  </a:lnTo>
                  <a:lnTo>
                    <a:pt x="193979" y="187960"/>
                  </a:lnTo>
                  <a:lnTo>
                    <a:pt x="191846" y="192430"/>
                  </a:lnTo>
                  <a:lnTo>
                    <a:pt x="187972" y="191160"/>
                  </a:lnTo>
                  <a:lnTo>
                    <a:pt x="184950" y="192684"/>
                  </a:lnTo>
                  <a:lnTo>
                    <a:pt x="183108" y="198310"/>
                  </a:lnTo>
                  <a:lnTo>
                    <a:pt x="184645" y="201345"/>
                  </a:lnTo>
                  <a:lnTo>
                    <a:pt x="187452" y="202260"/>
                  </a:lnTo>
                  <a:lnTo>
                    <a:pt x="190258" y="203174"/>
                  </a:lnTo>
                  <a:lnTo>
                    <a:pt x="193294" y="201650"/>
                  </a:lnTo>
                  <a:lnTo>
                    <a:pt x="194652" y="197497"/>
                  </a:lnTo>
                  <a:lnTo>
                    <a:pt x="197904" y="199047"/>
                  </a:lnTo>
                  <a:lnTo>
                    <a:pt x="201104" y="197916"/>
                  </a:lnTo>
                  <a:lnTo>
                    <a:pt x="202374" y="195249"/>
                  </a:lnTo>
                  <a:lnTo>
                    <a:pt x="203644" y="192582"/>
                  </a:lnTo>
                  <a:close/>
                  <a:moveTo>
                    <a:pt x="205549" y="229044"/>
                  </a:moveTo>
                  <a:lnTo>
                    <a:pt x="204419" y="225844"/>
                  </a:lnTo>
                  <a:lnTo>
                    <a:pt x="199085" y="223291"/>
                  </a:lnTo>
                  <a:lnTo>
                    <a:pt x="195884" y="224421"/>
                  </a:lnTo>
                  <a:lnTo>
                    <a:pt x="194576" y="227152"/>
                  </a:lnTo>
                  <a:lnTo>
                    <a:pt x="193776" y="226885"/>
                  </a:lnTo>
                  <a:lnTo>
                    <a:pt x="190754" y="228409"/>
                  </a:lnTo>
                  <a:lnTo>
                    <a:pt x="188912" y="234035"/>
                  </a:lnTo>
                  <a:lnTo>
                    <a:pt x="190449" y="237070"/>
                  </a:lnTo>
                  <a:lnTo>
                    <a:pt x="193255" y="237985"/>
                  </a:lnTo>
                  <a:lnTo>
                    <a:pt x="196062" y="238899"/>
                  </a:lnTo>
                  <a:lnTo>
                    <a:pt x="199097" y="237375"/>
                  </a:lnTo>
                  <a:lnTo>
                    <a:pt x="199720" y="235470"/>
                  </a:lnTo>
                  <a:lnTo>
                    <a:pt x="203009" y="234378"/>
                  </a:lnTo>
                  <a:lnTo>
                    <a:pt x="204279" y="231711"/>
                  </a:lnTo>
                  <a:lnTo>
                    <a:pt x="205549" y="229044"/>
                  </a:lnTo>
                  <a:close/>
                  <a:moveTo>
                    <a:pt x="207772" y="295783"/>
                  </a:moveTo>
                  <a:lnTo>
                    <a:pt x="206641" y="292582"/>
                  </a:lnTo>
                  <a:lnTo>
                    <a:pt x="201307" y="290029"/>
                  </a:lnTo>
                  <a:lnTo>
                    <a:pt x="198107" y="291160"/>
                  </a:lnTo>
                  <a:lnTo>
                    <a:pt x="195554" y="296506"/>
                  </a:lnTo>
                  <a:lnTo>
                    <a:pt x="196684" y="299694"/>
                  </a:lnTo>
                  <a:lnTo>
                    <a:pt x="202031" y="302247"/>
                  </a:lnTo>
                  <a:lnTo>
                    <a:pt x="205232" y="301117"/>
                  </a:lnTo>
                  <a:lnTo>
                    <a:pt x="206502" y="298450"/>
                  </a:lnTo>
                  <a:lnTo>
                    <a:pt x="207772" y="295783"/>
                  </a:lnTo>
                  <a:close/>
                  <a:moveTo>
                    <a:pt x="207886" y="161772"/>
                  </a:moveTo>
                  <a:lnTo>
                    <a:pt x="206756" y="158572"/>
                  </a:lnTo>
                  <a:lnTo>
                    <a:pt x="201422" y="156019"/>
                  </a:lnTo>
                  <a:lnTo>
                    <a:pt x="198221" y="157149"/>
                  </a:lnTo>
                  <a:lnTo>
                    <a:pt x="195668" y="162496"/>
                  </a:lnTo>
                  <a:lnTo>
                    <a:pt x="196799" y="165684"/>
                  </a:lnTo>
                  <a:lnTo>
                    <a:pt x="202145" y="168236"/>
                  </a:lnTo>
                  <a:lnTo>
                    <a:pt x="205346" y="167106"/>
                  </a:lnTo>
                  <a:lnTo>
                    <a:pt x="206616" y="164439"/>
                  </a:lnTo>
                  <a:lnTo>
                    <a:pt x="207886" y="161772"/>
                  </a:lnTo>
                  <a:close/>
                  <a:moveTo>
                    <a:pt x="217106" y="176479"/>
                  </a:moveTo>
                  <a:lnTo>
                    <a:pt x="215569" y="173456"/>
                  </a:lnTo>
                  <a:lnTo>
                    <a:pt x="209943" y="171615"/>
                  </a:lnTo>
                  <a:lnTo>
                    <a:pt x="206921" y="173139"/>
                  </a:lnTo>
                  <a:lnTo>
                    <a:pt x="205079" y="178765"/>
                  </a:lnTo>
                  <a:lnTo>
                    <a:pt x="206616" y="181800"/>
                  </a:lnTo>
                  <a:lnTo>
                    <a:pt x="209423" y="182714"/>
                  </a:lnTo>
                  <a:lnTo>
                    <a:pt x="212229" y="183629"/>
                  </a:lnTo>
                  <a:lnTo>
                    <a:pt x="215265" y="182105"/>
                  </a:lnTo>
                  <a:lnTo>
                    <a:pt x="217106" y="176479"/>
                  </a:lnTo>
                  <a:close/>
                  <a:moveTo>
                    <a:pt x="220738" y="139750"/>
                  </a:moveTo>
                  <a:lnTo>
                    <a:pt x="214528" y="132219"/>
                  </a:lnTo>
                  <a:lnTo>
                    <a:pt x="213880" y="131419"/>
                  </a:lnTo>
                  <a:lnTo>
                    <a:pt x="209346" y="125920"/>
                  </a:lnTo>
                  <a:lnTo>
                    <a:pt x="208737" y="127800"/>
                  </a:lnTo>
                  <a:lnTo>
                    <a:pt x="210273" y="130835"/>
                  </a:lnTo>
                  <a:lnTo>
                    <a:pt x="213448" y="131876"/>
                  </a:lnTo>
                  <a:lnTo>
                    <a:pt x="210604" y="134848"/>
                  </a:lnTo>
                  <a:lnTo>
                    <a:pt x="210680" y="138239"/>
                  </a:lnTo>
                  <a:lnTo>
                    <a:pt x="214947" y="142328"/>
                  </a:lnTo>
                  <a:lnTo>
                    <a:pt x="218338" y="142265"/>
                  </a:lnTo>
                  <a:lnTo>
                    <a:pt x="220738" y="139750"/>
                  </a:lnTo>
                  <a:close/>
                  <a:moveTo>
                    <a:pt x="230301" y="248627"/>
                  </a:moveTo>
                  <a:lnTo>
                    <a:pt x="229171" y="245427"/>
                  </a:lnTo>
                  <a:lnTo>
                    <a:pt x="223837" y="242874"/>
                  </a:lnTo>
                  <a:lnTo>
                    <a:pt x="220637" y="244005"/>
                  </a:lnTo>
                  <a:lnTo>
                    <a:pt x="218084" y="249351"/>
                  </a:lnTo>
                  <a:lnTo>
                    <a:pt x="219214" y="252552"/>
                  </a:lnTo>
                  <a:lnTo>
                    <a:pt x="224561" y="255092"/>
                  </a:lnTo>
                  <a:lnTo>
                    <a:pt x="227761" y="253961"/>
                  </a:lnTo>
                  <a:lnTo>
                    <a:pt x="229031" y="251294"/>
                  </a:lnTo>
                  <a:lnTo>
                    <a:pt x="230301" y="248627"/>
                  </a:lnTo>
                  <a:close/>
                  <a:moveTo>
                    <a:pt x="230416" y="282282"/>
                  </a:moveTo>
                  <a:lnTo>
                    <a:pt x="228879" y="279260"/>
                  </a:lnTo>
                  <a:lnTo>
                    <a:pt x="223253" y="277418"/>
                  </a:lnTo>
                  <a:lnTo>
                    <a:pt x="220230" y="278942"/>
                  </a:lnTo>
                  <a:lnTo>
                    <a:pt x="218389" y="284568"/>
                  </a:lnTo>
                  <a:lnTo>
                    <a:pt x="219925" y="287604"/>
                  </a:lnTo>
                  <a:lnTo>
                    <a:pt x="222732" y="288518"/>
                  </a:lnTo>
                  <a:lnTo>
                    <a:pt x="225539" y="289433"/>
                  </a:lnTo>
                  <a:lnTo>
                    <a:pt x="228574" y="287909"/>
                  </a:lnTo>
                  <a:lnTo>
                    <a:pt x="230416" y="282282"/>
                  </a:lnTo>
                  <a:close/>
                  <a:moveTo>
                    <a:pt x="230708" y="207670"/>
                  </a:moveTo>
                  <a:lnTo>
                    <a:pt x="229171" y="204647"/>
                  </a:lnTo>
                  <a:lnTo>
                    <a:pt x="223545" y="202806"/>
                  </a:lnTo>
                  <a:lnTo>
                    <a:pt x="220522" y="204330"/>
                  </a:lnTo>
                  <a:lnTo>
                    <a:pt x="218681" y="209956"/>
                  </a:lnTo>
                  <a:lnTo>
                    <a:pt x="220218" y="212991"/>
                  </a:lnTo>
                  <a:lnTo>
                    <a:pt x="223024" y="213906"/>
                  </a:lnTo>
                  <a:lnTo>
                    <a:pt x="225831" y="214820"/>
                  </a:lnTo>
                  <a:lnTo>
                    <a:pt x="228866" y="213296"/>
                  </a:lnTo>
                  <a:lnTo>
                    <a:pt x="230708" y="207670"/>
                  </a:lnTo>
                  <a:close/>
                  <a:moveTo>
                    <a:pt x="233108" y="154749"/>
                  </a:moveTo>
                  <a:lnTo>
                    <a:pt x="229768" y="150710"/>
                  </a:lnTo>
                  <a:lnTo>
                    <a:pt x="230822" y="153657"/>
                  </a:lnTo>
                  <a:lnTo>
                    <a:pt x="233108" y="154749"/>
                  </a:lnTo>
                  <a:close/>
                  <a:moveTo>
                    <a:pt x="242493" y="245351"/>
                  </a:moveTo>
                  <a:lnTo>
                    <a:pt x="240957" y="242328"/>
                  </a:lnTo>
                  <a:lnTo>
                    <a:pt x="235331" y="240487"/>
                  </a:lnTo>
                  <a:lnTo>
                    <a:pt x="232308" y="242011"/>
                  </a:lnTo>
                  <a:lnTo>
                    <a:pt x="230466" y="247637"/>
                  </a:lnTo>
                  <a:lnTo>
                    <a:pt x="232003" y="250672"/>
                  </a:lnTo>
                  <a:lnTo>
                    <a:pt x="234810" y="251587"/>
                  </a:lnTo>
                  <a:lnTo>
                    <a:pt x="237617" y="252501"/>
                  </a:lnTo>
                  <a:lnTo>
                    <a:pt x="240652" y="250977"/>
                  </a:lnTo>
                  <a:lnTo>
                    <a:pt x="242493" y="245351"/>
                  </a:lnTo>
                  <a:close/>
                  <a:moveTo>
                    <a:pt x="245211" y="270319"/>
                  </a:moveTo>
                  <a:lnTo>
                    <a:pt x="244081" y="267119"/>
                  </a:lnTo>
                  <a:lnTo>
                    <a:pt x="238747" y="264566"/>
                  </a:lnTo>
                  <a:lnTo>
                    <a:pt x="235546" y="265696"/>
                  </a:lnTo>
                  <a:lnTo>
                    <a:pt x="232994" y="271043"/>
                  </a:lnTo>
                  <a:lnTo>
                    <a:pt x="234124" y="274243"/>
                  </a:lnTo>
                  <a:lnTo>
                    <a:pt x="239471" y="276783"/>
                  </a:lnTo>
                  <a:lnTo>
                    <a:pt x="242671" y="275653"/>
                  </a:lnTo>
                  <a:lnTo>
                    <a:pt x="243941" y="272986"/>
                  </a:lnTo>
                  <a:lnTo>
                    <a:pt x="245211" y="270319"/>
                  </a:lnTo>
                  <a:close/>
                  <a:moveTo>
                    <a:pt x="246938" y="180606"/>
                  </a:moveTo>
                  <a:lnTo>
                    <a:pt x="245402" y="177584"/>
                  </a:lnTo>
                  <a:lnTo>
                    <a:pt x="239776" y="175742"/>
                  </a:lnTo>
                  <a:lnTo>
                    <a:pt x="236753" y="177266"/>
                  </a:lnTo>
                  <a:lnTo>
                    <a:pt x="234911" y="182892"/>
                  </a:lnTo>
                  <a:lnTo>
                    <a:pt x="236448" y="185928"/>
                  </a:lnTo>
                  <a:lnTo>
                    <a:pt x="239255" y="186842"/>
                  </a:lnTo>
                  <a:lnTo>
                    <a:pt x="242062" y="187756"/>
                  </a:lnTo>
                  <a:lnTo>
                    <a:pt x="245097" y="186232"/>
                  </a:lnTo>
                  <a:lnTo>
                    <a:pt x="246938" y="180606"/>
                  </a:lnTo>
                  <a:close/>
                  <a:moveTo>
                    <a:pt x="260057" y="208889"/>
                  </a:moveTo>
                  <a:lnTo>
                    <a:pt x="258521" y="205867"/>
                  </a:lnTo>
                  <a:lnTo>
                    <a:pt x="252895" y="204025"/>
                  </a:lnTo>
                  <a:lnTo>
                    <a:pt x="249872" y="205549"/>
                  </a:lnTo>
                  <a:lnTo>
                    <a:pt x="248031" y="211175"/>
                  </a:lnTo>
                  <a:lnTo>
                    <a:pt x="249567" y="214210"/>
                  </a:lnTo>
                  <a:lnTo>
                    <a:pt x="252374" y="215125"/>
                  </a:lnTo>
                  <a:lnTo>
                    <a:pt x="255181" y="216039"/>
                  </a:lnTo>
                  <a:lnTo>
                    <a:pt x="258216" y="214515"/>
                  </a:lnTo>
                  <a:lnTo>
                    <a:pt x="260057" y="208889"/>
                  </a:lnTo>
                  <a:close/>
                  <a:moveTo>
                    <a:pt x="267919" y="232562"/>
                  </a:moveTo>
                  <a:lnTo>
                    <a:pt x="266382" y="229539"/>
                  </a:lnTo>
                  <a:lnTo>
                    <a:pt x="260756" y="227698"/>
                  </a:lnTo>
                  <a:lnTo>
                    <a:pt x="257733" y="229222"/>
                  </a:lnTo>
                  <a:lnTo>
                    <a:pt x="255892" y="234848"/>
                  </a:lnTo>
                  <a:lnTo>
                    <a:pt x="257429" y="237883"/>
                  </a:lnTo>
                  <a:lnTo>
                    <a:pt x="260235" y="238798"/>
                  </a:lnTo>
                  <a:lnTo>
                    <a:pt x="263042" y="239712"/>
                  </a:lnTo>
                  <a:lnTo>
                    <a:pt x="266077" y="238188"/>
                  </a:lnTo>
                  <a:lnTo>
                    <a:pt x="267919" y="232562"/>
                  </a:lnTo>
                  <a:close/>
                  <a:moveTo>
                    <a:pt x="273799" y="247738"/>
                  </a:moveTo>
                  <a:lnTo>
                    <a:pt x="272669" y="244538"/>
                  </a:lnTo>
                  <a:lnTo>
                    <a:pt x="267335" y="241985"/>
                  </a:lnTo>
                  <a:lnTo>
                    <a:pt x="264134" y="243116"/>
                  </a:lnTo>
                  <a:lnTo>
                    <a:pt x="261581" y="248462"/>
                  </a:lnTo>
                  <a:lnTo>
                    <a:pt x="262712" y="251650"/>
                  </a:lnTo>
                  <a:lnTo>
                    <a:pt x="268058" y="254203"/>
                  </a:lnTo>
                  <a:lnTo>
                    <a:pt x="271259" y="253072"/>
                  </a:lnTo>
                  <a:lnTo>
                    <a:pt x="272529" y="250405"/>
                  </a:lnTo>
                  <a:lnTo>
                    <a:pt x="273799" y="247738"/>
                  </a:lnTo>
                  <a:close/>
                  <a:moveTo>
                    <a:pt x="282879" y="219468"/>
                  </a:moveTo>
                  <a:lnTo>
                    <a:pt x="278472" y="213423"/>
                  </a:lnTo>
                  <a:lnTo>
                    <a:pt x="277863" y="215303"/>
                  </a:lnTo>
                  <a:lnTo>
                    <a:pt x="279400" y="218338"/>
                  </a:lnTo>
                  <a:lnTo>
                    <a:pt x="282879" y="219468"/>
                  </a:lnTo>
                  <a:close/>
                  <a:moveTo>
                    <a:pt x="302679" y="246659"/>
                  </a:moveTo>
                  <a:lnTo>
                    <a:pt x="297662" y="239776"/>
                  </a:lnTo>
                  <a:lnTo>
                    <a:pt x="296329" y="239331"/>
                  </a:lnTo>
                  <a:lnTo>
                    <a:pt x="293306" y="240855"/>
                  </a:lnTo>
                  <a:lnTo>
                    <a:pt x="291465" y="246481"/>
                  </a:lnTo>
                  <a:lnTo>
                    <a:pt x="293001" y="249516"/>
                  </a:lnTo>
                  <a:lnTo>
                    <a:pt x="298615" y="251345"/>
                  </a:lnTo>
                  <a:lnTo>
                    <a:pt x="301650" y="249821"/>
                  </a:lnTo>
                  <a:lnTo>
                    <a:pt x="302679" y="246659"/>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70" name="object 34"/>
            <p:cNvSpPr/>
            <p:nvPr/>
          </p:nvSpPr>
          <p:spPr>
            <a:xfrm>
              <a:off x="1326960" y="1669680"/>
              <a:ext cx="269640" cy="297720"/>
            </a:xfrm>
            <a:custGeom>
              <a:avLst/>
              <a:gdLst/>
              <a:ahLst/>
              <a:cxnLst/>
              <a:rect l="l" t="t" r="r" b="b"/>
              <a:pathLst>
                <a:path w="270509" h="298450">
                  <a:moveTo>
                    <a:pt x="11582" y="35648"/>
                  </a:moveTo>
                  <a:lnTo>
                    <a:pt x="9639" y="32880"/>
                  </a:lnTo>
                  <a:lnTo>
                    <a:pt x="3810" y="31851"/>
                  </a:lnTo>
                  <a:lnTo>
                    <a:pt x="1028" y="33794"/>
                  </a:lnTo>
                  <a:lnTo>
                    <a:pt x="0" y="39624"/>
                  </a:lnTo>
                  <a:lnTo>
                    <a:pt x="1955" y="42405"/>
                  </a:lnTo>
                  <a:lnTo>
                    <a:pt x="4864" y="42913"/>
                  </a:lnTo>
                  <a:lnTo>
                    <a:pt x="7772" y="43421"/>
                  </a:lnTo>
                  <a:lnTo>
                    <a:pt x="10553" y="41478"/>
                  </a:lnTo>
                  <a:lnTo>
                    <a:pt x="11582" y="35648"/>
                  </a:lnTo>
                  <a:close/>
                  <a:moveTo>
                    <a:pt x="20789" y="163728"/>
                  </a:moveTo>
                  <a:lnTo>
                    <a:pt x="18973" y="161391"/>
                  </a:lnTo>
                  <a:lnTo>
                    <a:pt x="17170" y="159054"/>
                  </a:lnTo>
                  <a:lnTo>
                    <a:pt x="13804" y="158623"/>
                  </a:lnTo>
                  <a:lnTo>
                    <a:pt x="9118" y="162242"/>
                  </a:lnTo>
                  <a:lnTo>
                    <a:pt x="8686" y="165608"/>
                  </a:lnTo>
                  <a:lnTo>
                    <a:pt x="12306" y="170281"/>
                  </a:lnTo>
                  <a:lnTo>
                    <a:pt x="15671" y="170713"/>
                  </a:lnTo>
                  <a:lnTo>
                    <a:pt x="20358" y="167093"/>
                  </a:lnTo>
                  <a:lnTo>
                    <a:pt x="20789" y="163728"/>
                  </a:lnTo>
                  <a:close/>
                  <a:moveTo>
                    <a:pt x="22682" y="3581"/>
                  </a:moveTo>
                  <a:lnTo>
                    <a:pt x="22352" y="3111"/>
                  </a:lnTo>
                  <a:lnTo>
                    <a:pt x="11544" y="5054"/>
                  </a:lnTo>
                  <a:lnTo>
                    <a:pt x="11099" y="7556"/>
                  </a:lnTo>
                  <a:lnTo>
                    <a:pt x="13055" y="10337"/>
                  </a:lnTo>
                  <a:lnTo>
                    <a:pt x="18872" y="11353"/>
                  </a:lnTo>
                  <a:lnTo>
                    <a:pt x="21653" y="9410"/>
                  </a:lnTo>
                  <a:lnTo>
                    <a:pt x="22682" y="3581"/>
                  </a:lnTo>
                  <a:close/>
                  <a:moveTo>
                    <a:pt x="22694" y="57975"/>
                  </a:moveTo>
                  <a:lnTo>
                    <a:pt x="20751" y="55206"/>
                  </a:lnTo>
                  <a:lnTo>
                    <a:pt x="14922" y="54178"/>
                  </a:lnTo>
                  <a:lnTo>
                    <a:pt x="12141" y="56121"/>
                  </a:lnTo>
                  <a:lnTo>
                    <a:pt x="11112" y="61950"/>
                  </a:lnTo>
                  <a:lnTo>
                    <a:pt x="13068" y="64731"/>
                  </a:lnTo>
                  <a:lnTo>
                    <a:pt x="15976" y="65239"/>
                  </a:lnTo>
                  <a:lnTo>
                    <a:pt x="18884" y="65760"/>
                  </a:lnTo>
                  <a:lnTo>
                    <a:pt x="21666" y="63804"/>
                  </a:lnTo>
                  <a:lnTo>
                    <a:pt x="22694" y="57975"/>
                  </a:lnTo>
                  <a:close/>
                  <a:moveTo>
                    <a:pt x="33007" y="115582"/>
                  </a:moveTo>
                  <a:lnTo>
                    <a:pt x="31064" y="112814"/>
                  </a:lnTo>
                  <a:lnTo>
                    <a:pt x="25234" y="111785"/>
                  </a:lnTo>
                  <a:lnTo>
                    <a:pt x="22453" y="113728"/>
                  </a:lnTo>
                  <a:lnTo>
                    <a:pt x="21424" y="119557"/>
                  </a:lnTo>
                  <a:lnTo>
                    <a:pt x="23380" y="122339"/>
                  </a:lnTo>
                  <a:lnTo>
                    <a:pt x="26289" y="122847"/>
                  </a:lnTo>
                  <a:lnTo>
                    <a:pt x="29197" y="123355"/>
                  </a:lnTo>
                  <a:lnTo>
                    <a:pt x="31978" y="121412"/>
                  </a:lnTo>
                  <a:lnTo>
                    <a:pt x="33007" y="115582"/>
                  </a:lnTo>
                  <a:close/>
                  <a:moveTo>
                    <a:pt x="36842" y="129705"/>
                  </a:moveTo>
                  <a:lnTo>
                    <a:pt x="35026" y="127368"/>
                  </a:lnTo>
                  <a:lnTo>
                    <a:pt x="33223" y="125031"/>
                  </a:lnTo>
                  <a:lnTo>
                    <a:pt x="29857" y="124599"/>
                  </a:lnTo>
                  <a:lnTo>
                    <a:pt x="25171" y="128219"/>
                  </a:lnTo>
                  <a:lnTo>
                    <a:pt x="24739" y="131584"/>
                  </a:lnTo>
                  <a:lnTo>
                    <a:pt x="28359" y="136258"/>
                  </a:lnTo>
                  <a:lnTo>
                    <a:pt x="31724" y="136690"/>
                  </a:lnTo>
                  <a:lnTo>
                    <a:pt x="36410" y="133070"/>
                  </a:lnTo>
                  <a:lnTo>
                    <a:pt x="36842" y="129705"/>
                  </a:lnTo>
                  <a:close/>
                  <a:moveTo>
                    <a:pt x="41694" y="35521"/>
                  </a:moveTo>
                  <a:lnTo>
                    <a:pt x="39751" y="32753"/>
                  </a:lnTo>
                  <a:lnTo>
                    <a:pt x="33921" y="31724"/>
                  </a:lnTo>
                  <a:lnTo>
                    <a:pt x="31140" y="33667"/>
                  </a:lnTo>
                  <a:lnTo>
                    <a:pt x="30111" y="39497"/>
                  </a:lnTo>
                  <a:lnTo>
                    <a:pt x="32067" y="42278"/>
                  </a:lnTo>
                  <a:lnTo>
                    <a:pt x="34975" y="42786"/>
                  </a:lnTo>
                  <a:lnTo>
                    <a:pt x="37884" y="43294"/>
                  </a:lnTo>
                  <a:lnTo>
                    <a:pt x="40665" y="41351"/>
                  </a:lnTo>
                  <a:lnTo>
                    <a:pt x="41694" y="35521"/>
                  </a:lnTo>
                  <a:close/>
                  <a:moveTo>
                    <a:pt x="44107" y="83502"/>
                  </a:moveTo>
                  <a:lnTo>
                    <a:pt x="42164" y="80733"/>
                  </a:lnTo>
                  <a:lnTo>
                    <a:pt x="36334" y="79705"/>
                  </a:lnTo>
                  <a:lnTo>
                    <a:pt x="33553" y="81648"/>
                  </a:lnTo>
                  <a:lnTo>
                    <a:pt x="32524" y="87477"/>
                  </a:lnTo>
                  <a:lnTo>
                    <a:pt x="34480" y="90258"/>
                  </a:lnTo>
                  <a:lnTo>
                    <a:pt x="37388" y="90766"/>
                  </a:lnTo>
                  <a:lnTo>
                    <a:pt x="40297" y="91274"/>
                  </a:lnTo>
                  <a:lnTo>
                    <a:pt x="43078" y="89331"/>
                  </a:lnTo>
                  <a:lnTo>
                    <a:pt x="44107" y="83502"/>
                  </a:lnTo>
                  <a:close/>
                  <a:moveTo>
                    <a:pt x="44132" y="137896"/>
                  </a:moveTo>
                  <a:lnTo>
                    <a:pt x="42189" y="135128"/>
                  </a:lnTo>
                  <a:lnTo>
                    <a:pt x="36360" y="134099"/>
                  </a:lnTo>
                  <a:lnTo>
                    <a:pt x="33578" y="136042"/>
                  </a:lnTo>
                  <a:lnTo>
                    <a:pt x="32550" y="141871"/>
                  </a:lnTo>
                  <a:lnTo>
                    <a:pt x="34505" y="144653"/>
                  </a:lnTo>
                  <a:lnTo>
                    <a:pt x="37414" y="145161"/>
                  </a:lnTo>
                  <a:lnTo>
                    <a:pt x="40322" y="145669"/>
                  </a:lnTo>
                  <a:lnTo>
                    <a:pt x="43103" y="143725"/>
                  </a:lnTo>
                  <a:lnTo>
                    <a:pt x="44132" y="137896"/>
                  </a:lnTo>
                  <a:close/>
                  <a:moveTo>
                    <a:pt x="59194" y="149872"/>
                  </a:moveTo>
                  <a:lnTo>
                    <a:pt x="57391" y="147535"/>
                  </a:lnTo>
                  <a:lnTo>
                    <a:pt x="55587" y="145199"/>
                  </a:lnTo>
                  <a:lnTo>
                    <a:pt x="52222" y="144767"/>
                  </a:lnTo>
                  <a:lnTo>
                    <a:pt x="47536" y="148386"/>
                  </a:lnTo>
                  <a:lnTo>
                    <a:pt x="47104" y="151752"/>
                  </a:lnTo>
                  <a:lnTo>
                    <a:pt x="50723" y="156425"/>
                  </a:lnTo>
                  <a:lnTo>
                    <a:pt x="54089" y="156857"/>
                  </a:lnTo>
                  <a:lnTo>
                    <a:pt x="58775" y="153238"/>
                  </a:lnTo>
                  <a:lnTo>
                    <a:pt x="59194" y="149872"/>
                  </a:lnTo>
                  <a:close/>
                  <a:moveTo>
                    <a:pt x="59563" y="64477"/>
                  </a:moveTo>
                  <a:lnTo>
                    <a:pt x="57619" y="61709"/>
                  </a:lnTo>
                  <a:lnTo>
                    <a:pt x="53174" y="60934"/>
                  </a:lnTo>
                  <a:lnTo>
                    <a:pt x="57632" y="57492"/>
                  </a:lnTo>
                  <a:lnTo>
                    <a:pt x="58051" y="54127"/>
                  </a:lnTo>
                  <a:lnTo>
                    <a:pt x="56248" y="51790"/>
                  </a:lnTo>
                  <a:lnTo>
                    <a:pt x="54444" y="49453"/>
                  </a:lnTo>
                  <a:lnTo>
                    <a:pt x="51079" y="49022"/>
                  </a:lnTo>
                  <a:lnTo>
                    <a:pt x="46393" y="52641"/>
                  </a:lnTo>
                  <a:lnTo>
                    <a:pt x="45961" y="56007"/>
                  </a:lnTo>
                  <a:lnTo>
                    <a:pt x="49580" y="60680"/>
                  </a:lnTo>
                  <a:lnTo>
                    <a:pt x="51447" y="60921"/>
                  </a:lnTo>
                  <a:lnTo>
                    <a:pt x="49009" y="62623"/>
                  </a:lnTo>
                  <a:lnTo>
                    <a:pt x="47980" y="68453"/>
                  </a:lnTo>
                  <a:lnTo>
                    <a:pt x="49936" y="71234"/>
                  </a:lnTo>
                  <a:lnTo>
                    <a:pt x="52844" y="71742"/>
                  </a:lnTo>
                  <a:lnTo>
                    <a:pt x="55753" y="72250"/>
                  </a:lnTo>
                  <a:lnTo>
                    <a:pt x="58534" y="70307"/>
                  </a:lnTo>
                  <a:lnTo>
                    <a:pt x="59563" y="64477"/>
                  </a:lnTo>
                  <a:close/>
                  <a:moveTo>
                    <a:pt x="60490" y="1143"/>
                  </a:moveTo>
                  <a:lnTo>
                    <a:pt x="49809" y="0"/>
                  </a:lnTo>
                  <a:lnTo>
                    <a:pt x="49212" y="3390"/>
                  </a:lnTo>
                  <a:lnTo>
                    <a:pt x="51168" y="6159"/>
                  </a:lnTo>
                  <a:lnTo>
                    <a:pt x="56984" y="7188"/>
                  </a:lnTo>
                  <a:lnTo>
                    <a:pt x="59766" y="5245"/>
                  </a:lnTo>
                  <a:lnTo>
                    <a:pt x="60490" y="1143"/>
                  </a:lnTo>
                  <a:close/>
                  <a:moveTo>
                    <a:pt x="63119" y="115455"/>
                  </a:moveTo>
                  <a:lnTo>
                    <a:pt x="61175" y="112687"/>
                  </a:lnTo>
                  <a:lnTo>
                    <a:pt x="55346" y="111658"/>
                  </a:lnTo>
                  <a:lnTo>
                    <a:pt x="52565" y="113601"/>
                  </a:lnTo>
                  <a:lnTo>
                    <a:pt x="51536" y="119430"/>
                  </a:lnTo>
                  <a:lnTo>
                    <a:pt x="53492" y="122212"/>
                  </a:lnTo>
                  <a:lnTo>
                    <a:pt x="56400" y="122720"/>
                  </a:lnTo>
                  <a:lnTo>
                    <a:pt x="59309" y="123228"/>
                  </a:lnTo>
                  <a:lnTo>
                    <a:pt x="62090" y="121285"/>
                  </a:lnTo>
                  <a:lnTo>
                    <a:pt x="63119" y="115455"/>
                  </a:lnTo>
                  <a:close/>
                  <a:moveTo>
                    <a:pt x="63157" y="89242"/>
                  </a:moveTo>
                  <a:lnTo>
                    <a:pt x="61353" y="86906"/>
                  </a:lnTo>
                  <a:lnTo>
                    <a:pt x="59550" y="84569"/>
                  </a:lnTo>
                  <a:lnTo>
                    <a:pt x="56184" y="84137"/>
                  </a:lnTo>
                  <a:lnTo>
                    <a:pt x="51498" y="87757"/>
                  </a:lnTo>
                  <a:lnTo>
                    <a:pt x="51066" y="91122"/>
                  </a:lnTo>
                  <a:lnTo>
                    <a:pt x="54686" y="95796"/>
                  </a:lnTo>
                  <a:lnTo>
                    <a:pt x="58051" y="96227"/>
                  </a:lnTo>
                  <a:lnTo>
                    <a:pt x="62738" y="92608"/>
                  </a:lnTo>
                  <a:lnTo>
                    <a:pt x="63157" y="89242"/>
                  </a:lnTo>
                  <a:close/>
                  <a:moveTo>
                    <a:pt x="71805" y="35394"/>
                  </a:moveTo>
                  <a:lnTo>
                    <a:pt x="69862" y="32626"/>
                  </a:lnTo>
                  <a:lnTo>
                    <a:pt x="64033" y="31597"/>
                  </a:lnTo>
                  <a:lnTo>
                    <a:pt x="61252" y="33540"/>
                  </a:lnTo>
                  <a:lnTo>
                    <a:pt x="60223" y="39370"/>
                  </a:lnTo>
                  <a:lnTo>
                    <a:pt x="62179" y="42151"/>
                  </a:lnTo>
                  <a:lnTo>
                    <a:pt x="65087" y="42659"/>
                  </a:lnTo>
                  <a:lnTo>
                    <a:pt x="67995" y="43167"/>
                  </a:lnTo>
                  <a:lnTo>
                    <a:pt x="70777" y="41224"/>
                  </a:lnTo>
                  <a:lnTo>
                    <a:pt x="71805" y="35394"/>
                  </a:lnTo>
                  <a:close/>
                  <a:moveTo>
                    <a:pt x="81559" y="170053"/>
                  </a:moveTo>
                  <a:lnTo>
                    <a:pt x="79756" y="167716"/>
                  </a:lnTo>
                  <a:lnTo>
                    <a:pt x="77939" y="165379"/>
                  </a:lnTo>
                  <a:lnTo>
                    <a:pt x="74587" y="164947"/>
                  </a:lnTo>
                  <a:lnTo>
                    <a:pt x="69900" y="168567"/>
                  </a:lnTo>
                  <a:lnTo>
                    <a:pt x="69469" y="171932"/>
                  </a:lnTo>
                  <a:lnTo>
                    <a:pt x="73088" y="176606"/>
                  </a:lnTo>
                  <a:lnTo>
                    <a:pt x="76454" y="177038"/>
                  </a:lnTo>
                  <a:lnTo>
                    <a:pt x="81140" y="173418"/>
                  </a:lnTo>
                  <a:lnTo>
                    <a:pt x="81559" y="170053"/>
                  </a:lnTo>
                  <a:close/>
                  <a:moveTo>
                    <a:pt x="82219" y="79349"/>
                  </a:moveTo>
                  <a:lnTo>
                    <a:pt x="80276" y="76581"/>
                  </a:lnTo>
                  <a:lnTo>
                    <a:pt x="74447" y="75552"/>
                  </a:lnTo>
                  <a:lnTo>
                    <a:pt x="71666" y="77495"/>
                  </a:lnTo>
                  <a:lnTo>
                    <a:pt x="70637" y="83324"/>
                  </a:lnTo>
                  <a:lnTo>
                    <a:pt x="72593" y="86106"/>
                  </a:lnTo>
                  <a:lnTo>
                    <a:pt x="75501" y="86614"/>
                  </a:lnTo>
                  <a:lnTo>
                    <a:pt x="78409" y="87122"/>
                  </a:lnTo>
                  <a:lnTo>
                    <a:pt x="81191" y="85178"/>
                  </a:lnTo>
                  <a:lnTo>
                    <a:pt x="82219" y="79349"/>
                  </a:lnTo>
                  <a:close/>
                  <a:moveTo>
                    <a:pt x="88353" y="146050"/>
                  </a:moveTo>
                  <a:lnTo>
                    <a:pt x="86550" y="143713"/>
                  </a:lnTo>
                  <a:lnTo>
                    <a:pt x="84734" y="141376"/>
                  </a:lnTo>
                  <a:lnTo>
                    <a:pt x="81381" y="140944"/>
                  </a:lnTo>
                  <a:lnTo>
                    <a:pt x="79552" y="142367"/>
                  </a:lnTo>
                  <a:lnTo>
                    <a:pt x="79044" y="141630"/>
                  </a:lnTo>
                  <a:lnTo>
                    <a:pt x="73215" y="140601"/>
                  </a:lnTo>
                  <a:lnTo>
                    <a:pt x="70434" y="142544"/>
                  </a:lnTo>
                  <a:lnTo>
                    <a:pt x="69405" y="148374"/>
                  </a:lnTo>
                  <a:lnTo>
                    <a:pt x="71361" y="151142"/>
                  </a:lnTo>
                  <a:lnTo>
                    <a:pt x="74269" y="151663"/>
                  </a:lnTo>
                  <a:lnTo>
                    <a:pt x="77177" y="152171"/>
                  </a:lnTo>
                  <a:lnTo>
                    <a:pt x="78714" y="151104"/>
                  </a:lnTo>
                  <a:lnTo>
                    <a:pt x="79883" y="152603"/>
                  </a:lnTo>
                  <a:lnTo>
                    <a:pt x="83248" y="153035"/>
                  </a:lnTo>
                  <a:lnTo>
                    <a:pt x="87934" y="149415"/>
                  </a:lnTo>
                  <a:lnTo>
                    <a:pt x="88353" y="146050"/>
                  </a:lnTo>
                  <a:close/>
                  <a:moveTo>
                    <a:pt x="93243" y="115328"/>
                  </a:moveTo>
                  <a:lnTo>
                    <a:pt x="92202" y="113868"/>
                  </a:lnTo>
                  <a:lnTo>
                    <a:pt x="92506" y="113626"/>
                  </a:lnTo>
                  <a:lnTo>
                    <a:pt x="92938" y="110261"/>
                  </a:lnTo>
                  <a:lnTo>
                    <a:pt x="91122" y="107924"/>
                  </a:lnTo>
                  <a:lnTo>
                    <a:pt x="89319" y="105587"/>
                  </a:lnTo>
                  <a:lnTo>
                    <a:pt x="85953" y="105156"/>
                  </a:lnTo>
                  <a:lnTo>
                    <a:pt x="81267" y="108775"/>
                  </a:lnTo>
                  <a:lnTo>
                    <a:pt x="80835" y="112141"/>
                  </a:lnTo>
                  <a:lnTo>
                    <a:pt x="82524" y="114350"/>
                  </a:lnTo>
                  <a:lnTo>
                    <a:pt x="81661" y="119303"/>
                  </a:lnTo>
                  <a:lnTo>
                    <a:pt x="83616" y="122085"/>
                  </a:lnTo>
                  <a:lnTo>
                    <a:pt x="86525" y="122593"/>
                  </a:lnTo>
                  <a:lnTo>
                    <a:pt x="89433" y="123101"/>
                  </a:lnTo>
                  <a:lnTo>
                    <a:pt x="92214" y="121158"/>
                  </a:lnTo>
                  <a:lnTo>
                    <a:pt x="93243" y="115328"/>
                  </a:lnTo>
                  <a:close/>
                  <a:moveTo>
                    <a:pt x="93726" y="82753"/>
                  </a:moveTo>
                  <a:lnTo>
                    <a:pt x="91922" y="80416"/>
                  </a:lnTo>
                  <a:lnTo>
                    <a:pt x="90119" y="78079"/>
                  </a:lnTo>
                  <a:lnTo>
                    <a:pt x="86753" y="77647"/>
                  </a:lnTo>
                  <a:lnTo>
                    <a:pt x="82067" y="81267"/>
                  </a:lnTo>
                  <a:lnTo>
                    <a:pt x="81635" y="84632"/>
                  </a:lnTo>
                  <a:lnTo>
                    <a:pt x="85255" y="89306"/>
                  </a:lnTo>
                  <a:lnTo>
                    <a:pt x="88620" y="89738"/>
                  </a:lnTo>
                  <a:lnTo>
                    <a:pt x="93306" y="86118"/>
                  </a:lnTo>
                  <a:lnTo>
                    <a:pt x="93726" y="82753"/>
                  </a:lnTo>
                  <a:close/>
                  <a:moveTo>
                    <a:pt x="95046" y="196253"/>
                  </a:moveTo>
                  <a:lnTo>
                    <a:pt x="93243" y="193916"/>
                  </a:lnTo>
                  <a:lnTo>
                    <a:pt x="91440" y="191579"/>
                  </a:lnTo>
                  <a:lnTo>
                    <a:pt x="88074" y="191147"/>
                  </a:lnTo>
                  <a:lnTo>
                    <a:pt x="83388" y="194767"/>
                  </a:lnTo>
                  <a:lnTo>
                    <a:pt x="82956" y="198132"/>
                  </a:lnTo>
                  <a:lnTo>
                    <a:pt x="86575" y="202806"/>
                  </a:lnTo>
                  <a:lnTo>
                    <a:pt x="89941" y="203238"/>
                  </a:lnTo>
                  <a:lnTo>
                    <a:pt x="94627" y="199618"/>
                  </a:lnTo>
                  <a:lnTo>
                    <a:pt x="95046" y="196253"/>
                  </a:lnTo>
                  <a:close/>
                  <a:moveTo>
                    <a:pt x="101155" y="46329"/>
                  </a:moveTo>
                  <a:lnTo>
                    <a:pt x="99352" y="43992"/>
                  </a:lnTo>
                  <a:lnTo>
                    <a:pt x="97548" y="41656"/>
                  </a:lnTo>
                  <a:lnTo>
                    <a:pt x="94183" y="41224"/>
                  </a:lnTo>
                  <a:lnTo>
                    <a:pt x="89496" y="44843"/>
                  </a:lnTo>
                  <a:lnTo>
                    <a:pt x="89065" y="48209"/>
                  </a:lnTo>
                  <a:lnTo>
                    <a:pt x="88163" y="48133"/>
                  </a:lnTo>
                  <a:lnTo>
                    <a:pt x="85382" y="50076"/>
                  </a:lnTo>
                  <a:lnTo>
                    <a:pt x="84353" y="55905"/>
                  </a:lnTo>
                  <a:lnTo>
                    <a:pt x="86309" y="58686"/>
                  </a:lnTo>
                  <a:lnTo>
                    <a:pt x="89217" y="59194"/>
                  </a:lnTo>
                  <a:lnTo>
                    <a:pt x="92125" y="59715"/>
                  </a:lnTo>
                  <a:lnTo>
                    <a:pt x="94907" y="57759"/>
                  </a:lnTo>
                  <a:lnTo>
                    <a:pt x="95694" y="53276"/>
                  </a:lnTo>
                  <a:lnTo>
                    <a:pt x="96050" y="53314"/>
                  </a:lnTo>
                  <a:lnTo>
                    <a:pt x="100736" y="49695"/>
                  </a:lnTo>
                  <a:lnTo>
                    <a:pt x="101155" y="46329"/>
                  </a:lnTo>
                  <a:close/>
                  <a:moveTo>
                    <a:pt x="105549" y="209473"/>
                  </a:moveTo>
                  <a:lnTo>
                    <a:pt x="105473" y="206082"/>
                  </a:lnTo>
                  <a:lnTo>
                    <a:pt x="101206" y="201993"/>
                  </a:lnTo>
                  <a:lnTo>
                    <a:pt x="97815" y="202057"/>
                  </a:lnTo>
                  <a:lnTo>
                    <a:pt x="93713" y="206336"/>
                  </a:lnTo>
                  <a:lnTo>
                    <a:pt x="93789" y="209727"/>
                  </a:lnTo>
                  <a:lnTo>
                    <a:pt x="95923" y="211772"/>
                  </a:lnTo>
                  <a:lnTo>
                    <a:pt x="98056" y="213817"/>
                  </a:lnTo>
                  <a:lnTo>
                    <a:pt x="101447" y="213753"/>
                  </a:lnTo>
                  <a:lnTo>
                    <a:pt x="105549" y="209473"/>
                  </a:lnTo>
                  <a:close/>
                  <a:moveTo>
                    <a:pt x="107061" y="74244"/>
                  </a:moveTo>
                  <a:lnTo>
                    <a:pt x="105117" y="71475"/>
                  </a:lnTo>
                  <a:lnTo>
                    <a:pt x="99288" y="70446"/>
                  </a:lnTo>
                  <a:lnTo>
                    <a:pt x="96507" y="72390"/>
                  </a:lnTo>
                  <a:lnTo>
                    <a:pt x="95478" y="78219"/>
                  </a:lnTo>
                  <a:lnTo>
                    <a:pt x="97434" y="81000"/>
                  </a:lnTo>
                  <a:lnTo>
                    <a:pt x="100342" y="81508"/>
                  </a:lnTo>
                  <a:lnTo>
                    <a:pt x="103251" y="82016"/>
                  </a:lnTo>
                  <a:lnTo>
                    <a:pt x="106032" y="80073"/>
                  </a:lnTo>
                  <a:lnTo>
                    <a:pt x="107061" y="74244"/>
                  </a:lnTo>
                  <a:close/>
                  <a:moveTo>
                    <a:pt x="107099" y="15443"/>
                  </a:moveTo>
                  <a:lnTo>
                    <a:pt x="96685" y="10680"/>
                  </a:lnTo>
                  <a:lnTo>
                    <a:pt x="95758" y="11404"/>
                  </a:lnTo>
                  <a:lnTo>
                    <a:pt x="95326" y="14770"/>
                  </a:lnTo>
                  <a:lnTo>
                    <a:pt x="97345" y="17399"/>
                  </a:lnTo>
                  <a:lnTo>
                    <a:pt x="96481" y="17995"/>
                  </a:lnTo>
                  <a:lnTo>
                    <a:pt x="95453" y="23825"/>
                  </a:lnTo>
                  <a:lnTo>
                    <a:pt x="97409" y="26606"/>
                  </a:lnTo>
                  <a:lnTo>
                    <a:pt x="100317" y="27114"/>
                  </a:lnTo>
                  <a:lnTo>
                    <a:pt x="103225" y="27622"/>
                  </a:lnTo>
                  <a:lnTo>
                    <a:pt x="106006" y="25679"/>
                  </a:lnTo>
                  <a:lnTo>
                    <a:pt x="107035" y="19850"/>
                  </a:lnTo>
                  <a:lnTo>
                    <a:pt x="105384" y="17500"/>
                  </a:lnTo>
                  <a:lnTo>
                    <a:pt x="106997" y="16256"/>
                  </a:lnTo>
                  <a:lnTo>
                    <a:pt x="107099" y="15443"/>
                  </a:lnTo>
                  <a:close/>
                  <a:moveTo>
                    <a:pt x="110223" y="141478"/>
                  </a:moveTo>
                  <a:lnTo>
                    <a:pt x="108280" y="138709"/>
                  </a:lnTo>
                  <a:lnTo>
                    <a:pt x="102450" y="137680"/>
                  </a:lnTo>
                  <a:lnTo>
                    <a:pt x="99669" y="139623"/>
                  </a:lnTo>
                  <a:lnTo>
                    <a:pt x="98640" y="145453"/>
                  </a:lnTo>
                  <a:lnTo>
                    <a:pt x="100596" y="148234"/>
                  </a:lnTo>
                  <a:lnTo>
                    <a:pt x="103505" y="148742"/>
                  </a:lnTo>
                  <a:lnTo>
                    <a:pt x="106413" y="149263"/>
                  </a:lnTo>
                  <a:lnTo>
                    <a:pt x="109194" y="147307"/>
                  </a:lnTo>
                  <a:lnTo>
                    <a:pt x="110223" y="141478"/>
                  </a:lnTo>
                  <a:close/>
                  <a:moveTo>
                    <a:pt x="114185" y="128993"/>
                  </a:moveTo>
                  <a:lnTo>
                    <a:pt x="112382" y="126657"/>
                  </a:lnTo>
                  <a:lnTo>
                    <a:pt x="110566" y="124320"/>
                  </a:lnTo>
                  <a:lnTo>
                    <a:pt x="107213" y="123888"/>
                  </a:lnTo>
                  <a:lnTo>
                    <a:pt x="102527" y="127508"/>
                  </a:lnTo>
                  <a:lnTo>
                    <a:pt x="102095" y="130873"/>
                  </a:lnTo>
                  <a:lnTo>
                    <a:pt x="105714" y="135547"/>
                  </a:lnTo>
                  <a:lnTo>
                    <a:pt x="109080" y="135978"/>
                  </a:lnTo>
                  <a:lnTo>
                    <a:pt x="113766" y="132359"/>
                  </a:lnTo>
                  <a:lnTo>
                    <a:pt x="114185" y="128993"/>
                  </a:lnTo>
                  <a:close/>
                  <a:moveTo>
                    <a:pt x="121323" y="109410"/>
                  </a:moveTo>
                  <a:lnTo>
                    <a:pt x="119380" y="106641"/>
                  </a:lnTo>
                  <a:lnTo>
                    <a:pt x="113550" y="105613"/>
                  </a:lnTo>
                  <a:lnTo>
                    <a:pt x="110769" y="107556"/>
                  </a:lnTo>
                  <a:lnTo>
                    <a:pt x="109740" y="113385"/>
                  </a:lnTo>
                  <a:lnTo>
                    <a:pt x="111696" y="116154"/>
                  </a:lnTo>
                  <a:lnTo>
                    <a:pt x="114604" y="116674"/>
                  </a:lnTo>
                  <a:lnTo>
                    <a:pt x="117513" y="117182"/>
                  </a:lnTo>
                  <a:lnTo>
                    <a:pt x="120294" y="115239"/>
                  </a:lnTo>
                  <a:lnTo>
                    <a:pt x="121323" y="109410"/>
                  </a:lnTo>
                  <a:close/>
                  <a:moveTo>
                    <a:pt x="121348" y="163804"/>
                  </a:moveTo>
                  <a:lnTo>
                    <a:pt x="119405" y="161036"/>
                  </a:lnTo>
                  <a:lnTo>
                    <a:pt x="113576" y="160007"/>
                  </a:lnTo>
                  <a:lnTo>
                    <a:pt x="111963" y="161137"/>
                  </a:lnTo>
                  <a:lnTo>
                    <a:pt x="110350" y="159042"/>
                  </a:lnTo>
                  <a:lnTo>
                    <a:pt x="106984" y="158610"/>
                  </a:lnTo>
                  <a:lnTo>
                    <a:pt x="102298" y="162229"/>
                  </a:lnTo>
                  <a:lnTo>
                    <a:pt x="101866" y="165595"/>
                  </a:lnTo>
                  <a:lnTo>
                    <a:pt x="105486" y="170268"/>
                  </a:lnTo>
                  <a:lnTo>
                    <a:pt x="108851" y="170700"/>
                  </a:lnTo>
                  <a:lnTo>
                    <a:pt x="110769" y="169227"/>
                  </a:lnTo>
                  <a:lnTo>
                    <a:pt x="111721" y="170561"/>
                  </a:lnTo>
                  <a:lnTo>
                    <a:pt x="114630" y="171069"/>
                  </a:lnTo>
                  <a:lnTo>
                    <a:pt x="117538" y="171577"/>
                  </a:lnTo>
                  <a:lnTo>
                    <a:pt x="120319" y="169633"/>
                  </a:lnTo>
                  <a:lnTo>
                    <a:pt x="121348" y="163804"/>
                  </a:lnTo>
                  <a:close/>
                  <a:moveTo>
                    <a:pt x="123532" y="66497"/>
                  </a:moveTo>
                  <a:lnTo>
                    <a:pt x="121716" y="64160"/>
                  </a:lnTo>
                  <a:lnTo>
                    <a:pt x="119913" y="61823"/>
                  </a:lnTo>
                  <a:lnTo>
                    <a:pt x="116547" y="61391"/>
                  </a:lnTo>
                  <a:lnTo>
                    <a:pt x="111861" y="65011"/>
                  </a:lnTo>
                  <a:lnTo>
                    <a:pt x="111429" y="68376"/>
                  </a:lnTo>
                  <a:lnTo>
                    <a:pt x="115049" y="73050"/>
                  </a:lnTo>
                  <a:lnTo>
                    <a:pt x="118414" y="73482"/>
                  </a:lnTo>
                  <a:lnTo>
                    <a:pt x="123101" y="69862"/>
                  </a:lnTo>
                  <a:lnTo>
                    <a:pt x="123532" y="66497"/>
                  </a:lnTo>
                  <a:close/>
                  <a:moveTo>
                    <a:pt x="130238" y="94957"/>
                  </a:moveTo>
                  <a:lnTo>
                    <a:pt x="128435" y="92621"/>
                  </a:lnTo>
                  <a:lnTo>
                    <a:pt x="126619" y="90284"/>
                  </a:lnTo>
                  <a:lnTo>
                    <a:pt x="123266" y="89852"/>
                  </a:lnTo>
                  <a:lnTo>
                    <a:pt x="118579" y="93472"/>
                  </a:lnTo>
                  <a:lnTo>
                    <a:pt x="118148" y="96837"/>
                  </a:lnTo>
                  <a:lnTo>
                    <a:pt x="121767" y="101511"/>
                  </a:lnTo>
                  <a:lnTo>
                    <a:pt x="125133" y="101942"/>
                  </a:lnTo>
                  <a:lnTo>
                    <a:pt x="129819" y="98323"/>
                  </a:lnTo>
                  <a:lnTo>
                    <a:pt x="130238" y="94957"/>
                  </a:lnTo>
                  <a:close/>
                  <a:moveTo>
                    <a:pt x="130302" y="42506"/>
                  </a:moveTo>
                  <a:lnTo>
                    <a:pt x="128498" y="40170"/>
                  </a:lnTo>
                  <a:lnTo>
                    <a:pt x="126695" y="37833"/>
                  </a:lnTo>
                  <a:lnTo>
                    <a:pt x="123329" y="37401"/>
                  </a:lnTo>
                  <a:lnTo>
                    <a:pt x="118643" y="41021"/>
                  </a:lnTo>
                  <a:lnTo>
                    <a:pt x="118211" y="44386"/>
                  </a:lnTo>
                  <a:lnTo>
                    <a:pt x="121437" y="48577"/>
                  </a:lnTo>
                  <a:lnTo>
                    <a:pt x="118275" y="48006"/>
                  </a:lnTo>
                  <a:lnTo>
                    <a:pt x="115493" y="49949"/>
                  </a:lnTo>
                  <a:lnTo>
                    <a:pt x="114465" y="55778"/>
                  </a:lnTo>
                  <a:lnTo>
                    <a:pt x="116420" y="58559"/>
                  </a:lnTo>
                  <a:lnTo>
                    <a:pt x="119329" y="59067"/>
                  </a:lnTo>
                  <a:lnTo>
                    <a:pt x="122237" y="59575"/>
                  </a:lnTo>
                  <a:lnTo>
                    <a:pt x="125018" y="57632"/>
                  </a:lnTo>
                  <a:lnTo>
                    <a:pt x="126047" y="51803"/>
                  </a:lnTo>
                  <a:lnTo>
                    <a:pt x="124345" y="49390"/>
                  </a:lnTo>
                  <a:lnTo>
                    <a:pt x="125196" y="49491"/>
                  </a:lnTo>
                  <a:lnTo>
                    <a:pt x="129882" y="45872"/>
                  </a:lnTo>
                  <a:lnTo>
                    <a:pt x="130302" y="42506"/>
                  </a:lnTo>
                  <a:close/>
                  <a:moveTo>
                    <a:pt x="131648" y="234823"/>
                  </a:moveTo>
                  <a:lnTo>
                    <a:pt x="129832" y="232486"/>
                  </a:lnTo>
                  <a:lnTo>
                    <a:pt x="128028" y="230149"/>
                  </a:lnTo>
                  <a:lnTo>
                    <a:pt x="124663" y="229717"/>
                  </a:lnTo>
                  <a:lnTo>
                    <a:pt x="119976" y="233337"/>
                  </a:lnTo>
                  <a:lnTo>
                    <a:pt x="119545" y="236702"/>
                  </a:lnTo>
                  <a:lnTo>
                    <a:pt x="123164" y="241376"/>
                  </a:lnTo>
                  <a:lnTo>
                    <a:pt x="126530" y="241808"/>
                  </a:lnTo>
                  <a:lnTo>
                    <a:pt x="131216" y="238188"/>
                  </a:lnTo>
                  <a:lnTo>
                    <a:pt x="131648" y="234823"/>
                  </a:lnTo>
                  <a:close/>
                  <a:moveTo>
                    <a:pt x="143916" y="80746"/>
                  </a:moveTo>
                  <a:lnTo>
                    <a:pt x="141973" y="77978"/>
                  </a:lnTo>
                  <a:lnTo>
                    <a:pt x="136144" y="76949"/>
                  </a:lnTo>
                  <a:lnTo>
                    <a:pt x="133362" y="78892"/>
                  </a:lnTo>
                  <a:lnTo>
                    <a:pt x="132334" y="84721"/>
                  </a:lnTo>
                  <a:lnTo>
                    <a:pt x="134289" y="87503"/>
                  </a:lnTo>
                  <a:lnTo>
                    <a:pt x="137198" y="88011"/>
                  </a:lnTo>
                  <a:lnTo>
                    <a:pt x="140106" y="88519"/>
                  </a:lnTo>
                  <a:lnTo>
                    <a:pt x="142887" y="86575"/>
                  </a:lnTo>
                  <a:lnTo>
                    <a:pt x="143916" y="80746"/>
                  </a:lnTo>
                  <a:close/>
                  <a:moveTo>
                    <a:pt x="145173" y="151561"/>
                  </a:moveTo>
                  <a:lnTo>
                    <a:pt x="143370" y="149225"/>
                  </a:lnTo>
                  <a:lnTo>
                    <a:pt x="141566" y="146888"/>
                  </a:lnTo>
                  <a:lnTo>
                    <a:pt x="139407" y="146621"/>
                  </a:lnTo>
                  <a:lnTo>
                    <a:pt x="140347" y="141351"/>
                  </a:lnTo>
                  <a:lnTo>
                    <a:pt x="138404" y="138582"/>
                  </a:lnTo>
                  <a:lnTo>
                    <a:pt x="132575" y="137553"/>
                  </a:lnTo>
                  <a:lnTo>
                    <a:pt x="129794" y="139496"/>
                  </a:lnTo>
                  <a:lnTo>
                    <a:pt x="128765" y="145326"/>
                  </a:lnTo>
                  <a:lnTo>
                    <a:pt x="130721" y="148107"/>
                  </a:lnTo>
                  <a:lnTo>
                    <a:pt x="133629" y="148615"/>
                  </a:lnTo>
                  <a:lnTo>
                    <a:pt x="135077" y="148869"/>
                  </a:lnTo>
                  <a:lnTo>
                    <a:pt x="133515" y="150075"/>
                  </a:lnTo>
                  <a:lnTo>
                    <a:pt x="133083" y="153441"/>
                  </a:lnTo>
                  <a:lnTo>
                    <a:pt x="136702" y="158115"/>
                  </a:lnTo>
                  <a:lnTo>
                    <a:pt x="140068" y="158546"/>
                  </a:lnTo>
                  <a:lnTo>
                    <a:pt x="144754" y="154927"/>
                  </a:lnTo>
                  <a:lnTo>
                    <a:pt x="145173" y="151561"/>
                  </a:lnTo>
                  <a:close/>
                  <a:moveTo>
                    <a:pt x="147370" y="178435"/>
                  </a:moveTo>
                  <a:lnTo>
                    <a:pt x="145554" y="176098"/>
                  </a:lnTo>
                  <a:lnTo>
                    <a:pt x="143751" y="173761"/>
                  </a:lnTo>
                  <a:lnTo>
                    <a:pt x="141135" y="173431"/>
                  </a:lnTo>
                  <a:lnTo>
                    <a:pt x="141097" y="171551"/>
                  </a:lnTo>
                  <a:lnTo>
                    <a:pt x="136829" y="167462"/>
                  </a:lnTo>
                  <a:lnTo>
                    <a:pt x="133438" y="167525"/>
                  </a:lnTo>
                  <a:lnTo>
                    <a:pt x="129336" y="171805"/>
                  </a:lnTo>
                  <a:lnTo>
                    <a:pt x="129413" y="175196"/>
                  </a:lnTo>
                  <a:lnTo>
                    <a:pt x="131546" y="177241"/>
                  </a:lnTo>
                  <a:lnTo>
                    <a:pt x="133680" y="179285"/>
                  </a:lnTo>
                  <a:lnTo>
                    <a:pt x="135394" y="179260"/>
                  </a:lnTo>
                  <a:lnTo>
                    <a:pt x="135267" y="180314"/>
                  </a:lnTo>
                  <a:lnTo>
                    <a:pt x="138887" y="184988"/>
                  </a:lnTo>
                  <a:lnTo>
                    <a:pt x="142252" y="185420"/>
                  </a:lnTo>
                  <a:lnTo>
                    <a:pt x="146939" y="181800"/>
                  </a:lnTo>
                  <a:lnTo>
                    <a:pt x="147370" y="178435"/>
                  </a:lnTo>
                  <a:close/>
                  <a:moveTo>
                    <a:pt x="152107" y="55435"/>
                  </a:moveTo>
                  <a:lnTo>
                    <a:pt x="150304" y="53098"/>
                  </a:lnTo>
                  <a:lnTo>
                    <a:pt x="148488" y="50761"/>
                  </a:lnTo>
                  <a:lnTo>
                    <a:pt x="145135" y="50330"/>
                  </a:lnTo>
                  <a:lnTo>
                    <a:pt x="140449" y="53949"/>
                  </a:lnTo>
                  <a:lnTo>
                    <a:pt x="140017" y="57315"/>
                  </a:lnTo>
                  <a:lnTo>
                    <a:pt x="143637" y="61988"/>
                  </a:lnTo>
                  <a:lnTo>
                    <a:pt x="147002" y="62420"/>
                  </a:lnTo>
                  <a:lnTo>
                    <a:pt x="151688" y="58801"/>
                  </a:lnTo>
                  <a:lnTo>
                    <a:pt x="152107" y="55435"/>
                  </a:lnTo>
                  <a:close/>
                  <a:moveTo>
                    <a:pt x="153047" y="255003"/>
                  </a:moveTo>
                  <a:lnTo>
                    <a:pt x="152971" y="251612"/>
                  </a:lnTo>
                  <a:lnTo>
                    <a:pt x="148704" y="247523"/>
                  </a:lnTo>
                  <a:lnTo>
                    <a:pt x="145313" y="247586"/>
                  </a:lnTo>
                  <a:lnTo>
                    <a:pt x="141211" y="251866"/>
                  </a:lnTo>
                  <a:lnTo>
                    <a:pt x="141287" y="255257"/>
                  </a:lnTo>
                  <a:lnTo>
                    <a:pt x="143421" y="257302"/>
                  </a:lnTo>
                  <a:lnTo>
                    <a:pt x="145554" y="259346"/>
                  </a:lnTo>
                  <a:lnTo>
                    <a:pt x="148945" y="259283"/>
                  </a:lnTo>
                  <a:lnTo>
                    <a:pt x="153047" y="255003"/>
                  </a:lnTo>
                  <a:close/>
                  <a:moveTo>
                    <a:pt x="155003" y="217881"/>
                  </a:moveTo>
                  <a:lnTo>
                    <a:pt x="154927" y="214490"/>
                  </a:lnTo>
                  <a:lnTo>
                    <a:pt x="150660" y="210400"/>
                  </a:lnTo>
                  <a:lnTo>
                    <a:pt x="147269" y="210464"/>
                  </a:lnTo>
                  <a:lnTo>
                    <a:pt x="143167" y="214744"/>
                  </a:lnTo>
                  <a:lnTo>
                    <a:pt x="143243" y="218135"/>
                  </a:lnTo>
                  <a:lnTo>
                    <a:pt x="145376" y="220179"/>
                  </a:lnTo>
                  <a:lnTo>
                    <a:pt x="147510" y="222224"/>
                  </a:lnTo>
                  <a:lnTo>
                    <a:pt x="150901" y="222161"/>
                  </a:lnTo>
                  <a:lnTo>
                    <a:pt x="155003" y="217881"/>
                  </a:lnTo>
                  <a:close/>
                  <a:moveTo>
                    <a:pt x="158203" y="170307"/>
                  </a:moveTo>
                  <a:lnTo>
                    <a:pt x="156260" y="167538"/>
                  </a:lnTo>
                  <a:lnTo>
                    <a:pt x="150431" y="166509"/>
                  </a:lnTo>
                  <a:lnTo>
                    <a:pt x="147650" y="168452"/>
                  </a:lnTo>
                  <a:lnTo>
                    <a:pt x="146621" y="174282"/>
                  </a:lnTo>
                  <a:lnTo>
                    <a:pt x="148577" y="177063"/>
                  </a:lnTo>
                  <a:lnTo>
                    <a:pt x="151485" y="177571"/>
                  </a:lnTo>
                  <a:lnTo>
                    <a:pt x="154393" y="178079"/>
                  </a:lnTo>
                  <a:lnTo>
                    <a:pt x="157175" y="176136"/>
                  </a:lnTo>
                  <a:lnTo>
                    <a:pt x="158203" y="170307"/>
                  </a:lnTo>
                  <a:close/>
                  <a:moveTo>
                    <a:pt x="158877" y="81699"/>
                  </a:moveTo>
                  <a:lnTo>
                    <a:pt x="157060" y="79362"/>
                  </a:lnTo>
                  <a:lnTo>
                    <a:pt x="155257" y="77025"/>
                  </a:lnTo>
                  <a:lnTo>
                    <a:pt x="151892" y="76593"/>
                  </a:lnTo>
                  <a:lnTo>
                    <a:pt x="147205" y="80213"/>
                  </a:lnTo>
                  <a:lnTo>
                    <a:pt x="146773" y="83578"/>
                  </a:lnTo>
                  <a:lnTo>
                    <a:pt x="150393" y="88252"/>
                  </a:lnTo>
                  <a:lnTo>
                    <a:pt x="153758" y="88684"/>
                  </a:lnTo>
                  <a:lnTo>
                    <a:pt x="158445" y="85064"/>
                  </a:lnTo>
                  <a:lnTo>
                    <a:pt x="158877" y="81699"/>
                  </a:lnTo>
                  <a:close/>
                  <a:moveTo>
                    <a:pt x="159435" y="105244"/>
                  </a:moveTo>
                  <a:lnTo>
                    <a:pt x="157492" y="102476"/>
                  </a:lnTo>
                  <a:lnTo>
                    <a:pt x="151663" y="101447"/>
                  </a:lnTo>
                  <a:lnTo>
                    <a:pt x="148882" y="103390"/>
                  </a:lnTo>
                  <a:lnTo>
                    <a:pt x="147853" y="109220"/>
                  </a:lnTo>
                  <a:lnTo>
                    <a:pt x="148691" y="110439"/>
                  </a:lnTo>
                  <a:lnTo>
                    <a:pt x="145630" y="110032"/>
                  </a:lnTo>
                  <a:lnTo>
                    <a:pt x="140944" y="113652"/>
                  </a:lnTo>
                  <a:lnTo>
                    <a:pt x="140512" y="117017"/>
                  </a:lnTo>
                  <a:lnTo>
                    <a:pt x="144132" y="121691"/>
                  </a:lnTo>
                  <a:lnTo>
                    <a:pt x="147497" y="122123"/>
                  </a:lnTo>
                  <a:lnTo>
                    <a:pt x="152184" y="118503"/>
                  </a:lnTo>
                  <a:lnTo>
                    <a:pt x="152603" y="115138"/>
                  </a:lnTo>
                  <a:lnTo>
                    <a:pt x="150799" y="112801"/>
                  </a:lnTo>
                  <a:lnTo>
                    <a:pt x="150228" y="112077"/>
                  </a:lnTo>
                  <a:lnTo>
                    <a:pt x="152717" y="112509"/>
                  </a:lnTo>
                  <a:lnTo>
                    <a:pt x="155625" y="113030"/>
                  </a:lnTo>
                  <a:lnTo>
                    <a:pt x="158407" y="111074"/>
                  </a:lnTo>
                  <a:lnTo>
                    <a:pt x="159435" y="105244"/>
                  </a:lnTo>
                  <a:close/>
                  <a:moveTo>
                    <a:pt x="169722" y="198602"/>
                  </a:moveTo>
                  <a:lnTo>
                    <a:pt x="167919" y="196265"/>
                  </a:lnTo>
                  <a:lnTo>
                    <a:pt x="166103" y="193929"/>
                  </a:lnTo>
                  <a:lnTo>
                    <a:pt x="162750" y="193497"/>
                  </a:lnTo>
                  <a:lnTo>
                    <a:pt x="158064" y="197116"/>
                  </a:lnTo>
                  <a:lnTo>
                    <a:pt x="157632" y="200482"/>
                  </a:lnTo>
                  <a:lnTo>
                    <a:pt x="161251" y="205155"/>
                  </a:lnTo>
                  <a:lnTo>
                    <a:pt x="164617" y="205587"/>
                  </a:lnTo>
                  <a:lnTo>
                    <a:pt x="169303" y="201968"/>
                  </a:lnTo>
                  <a:lnTo>
                    <a:pt x="169722" y="198602"/>
                  </a:lnTo>
                  <a:close/>
                  <a:moveTo>
                    <a:pt x="174967" y="135305"/>
                  </a:moveTo>
                  <a:lnTo>
                    <a:pt x="173164" y="132969"/>
                  </a:lnTo>
                  <a:lnTo>
                    <a:pt x="171361" y="130632"/>
                  </a:lnTo>
                  <a:lnTo>
                    <a:pt x="167995" y="130200"/>
                  </a:lnTo>
                  <a:lnTo>
                    <a:pt x="163309" y="133819"/>
                  </a:lnTo>
                  <a:lnTo>
                    <a:pt x="162877" y="137185"/>
                  </a:lnTo>
                  <a:lnTo>
                    <a:pt x="166497" y="141859"/>
                  </a:lnTo>
                  <a:lnTo>
                    <a:pt x="169862" y="142290"/>
                  </a:lnTo>
                  <a:lnTo>
                    <a:pt x="174548" y="138671"/>
                  </a:lnTo>
                  <a:lnTo>
                    <a:pt x="174967" y="135305"/>
                  </a:lnTo>
                  <a:close/>
                  <a:moveTo>
                    <a:pt x="175996" y="165163"/>
                  </a:moveTo>
                  <a:lnTo>
                    <a:pt x="174193" y="162826"/>
                  </a:lnTo>
                  <a:lnTo>
                    <a:pt x="172377" y="160489"/>
                  </a:lnTo>
                  <a:lnTo>
                    <a:pt x="169024" y="160058"/>
                  </a:lnTo>
                  <a:lnTo>
                    <a:pt x="164338" y="163677"/>
                  </a:lnTo>
                  <a:lnTo>
                    <a:pt x="163906" y="167043"/>
                  </a:lnTo>
                  <a:lnTo>
                    <a:pt x="167525" y="171716"/>
                  </a:lnTo>
                  <a:lnTo>
                    <a:pt x="170891" y="172148"/>
                  </a:lnTo>
                  <a:lnTo>
                    <a:pt x="175577" y="168529"/>
                  </a:lnTo>
                  <a:lnTo>
                    <a:pt x="175996" y="165163"/>
                  </a:lnTo>
                  <a:close/>
                  <a:moveTo>
                    <a:pt x="181762" y="111302"/>
                  </a:moveTo>
                  <a:lnTo>
                    <a:pt x="179946" y="108966"/>
                  </a:lnTo>
                  <a:lnTo>
                    <a:pt x="178142" y="106629"/>
                  </a:lnTo>
                  <a:lnTo>
                    <a:pt x="174777" y="106197"/>
                  </a:lnTo>
                  <a:lnTo>
                    <a:pt x="170091" y="109816"/>
                  </a:lnTo>
                  <a:lnTo>
                    <a:pt x="169659" y="113182"/>
                  </a:lnTo>
                  <a:lnTo>
                    <a:pt x="173278" y="117856"/>
                  </a:lnTo>
                  <a:lnTo>
                    <a:pt x="176644" y="118287"/>
                  </a:lnTo>
                  <a:lnTo>
                    <a:pt x="181330" y="114668"/>
                  </a:lnTo>
                  <a:lnTo>
                    <a:pt x="181762" y="111302"/>
                  </a:lnTo>
                  <a:close/>
                  <a:moveTo>
                    <a:pt x="183121" y="78016"/>
                  </a:moveTo>
                  <a:lnTo>
                    <a:pt x="181305" y="75679"/>
                  </a:lnTo>
                  <a:lnTo>
                    <a:pt x="179501" y="73342"/>
                  </a:lnTo>
                  <a:lnTo>
                    <a:pt x="176136" y="72910"/>
                  </a:lnTo>
                  <a:lnTo>
                    <a:pt x="175183" y="73647"/>
                  </a:lnTo>
                  <a:lnTo>
                    <a:pt x="174650" y="72872"/>
                  </a:lnTo>
                  <a:lnTo>
                    <a:pt x="168821" y="71843"/>
                  </a:lnTo>
                  <a:lnTo>
                    <a:pt x="166039" y="73787"/>
                  </a:lnTo>
                  <a:lnTo>
                    <a:pt x="165011" y="79616"/>
                  </a:lnTo>
                  <a:lnTo>
                    <a:pt x="166966" y="82397"/>
                  </a:lnTo>
                  <a:lnTo>
                    <a:pt x="169875" y="82905"/>
                  </a:lnTo>
                  <a:lnTo>
                    <a:pt x="172783" y="83413"/>
                  </a:lnTo>
                  <a:lnTo>
                    <a:pt x="173405" y="82981"/>
                  </a:lnTo>
                  <a:lnTo>
                    <a:pt x="174637" y="84569"/>
                  </a:lnTo>
                  <a:lnTo>
                    <a:pt x="178003" y="85001"/>
                  </a:lnTo>
                  <a:lnTo>
                    <a:pt x="182689" y="81381"/>
                  </a:lnTo>
                  <a:lnTo>
                    <a:pt x="183121" y="78016"/>
                  </a:lnTo>
                  <a:close/>
                  <a:moveTo>
                    <a:pt x="188988" y="235623"/>
                  </a:moveTo>
                  <a:lnTo>
                    <a:pt x="188912" y="232232"/>
                  </a:lnTo>
                  <a:lnTo>
                    <a:pt x="184645" y="228142"/>
                  </a:lnTo>
                  <a:lnTo>
                    <a:pt x="181254" y="228206"/>
                  </a:lnTo>
                  <a:lnTo>
                    <a:pt x="177152" y="232486"/>
                  </a:lnTo>
                  <a:lnTo>
                    <a:pt x="177228" y="235877"/>
                  </a:lnTo>
                  <a:lnTo>
                    <a:pt x="179362" y="237921"/>
                  </a:lnTo>
                  <a:lnTo>
                    <a:pt x="181495" y="239966"/>
                  </a:lnTo>
                  <a:lnTo>
                    <a:pt x="184886" y="239903"/>
                  </a:lnTo>
                  <a:lnTo>
                    <a:pt x="188988" y="235623"/>
                  </a:lnTo>
                  <a:close/>
                  <a:moveTo>
                    <a:pt x="193675" y="293941"/>
                  </a:moveTo>
                  <a:lnTo>
                    <a:pt x="193598" y="290550"/>
                  </a:lnTo>
                  <a:lnTo>
                    <a:pt x="189331" y="286461"/>
                  </a:lnTo>
                  <a:lnTo>
                    <a:pt x="185940" y="286524"/>
                  </a:lnTo>
                  <a:lnTo>
                    <a:pt x="181838" y="290804"/>
                  </a:lnTo>
                  <a:lnTo>
                    <a:pt x="181914" y="294195"/>
                  </a:lnTo>
                  <a:lnTo>
                    <a:pt x="184048" y="296240"/>
                  </a:lnTo>
                  <a:lnTo>
                    <a:pt x="186182" y="298284"/>
                  </a:lnTo>
                  <a:lnTo>
                    <a:pt x="189572" y="298221"/>
                  </a:lnTo>
                  <a:lnTo>
                    <a:pt x="193675" y="293941"/>
                  </a:lnTo>
                  <a:close/>
                  <a:moveTo>
                    <a:pt x="194805" y="125920"/>
                  </a:moveTo>
                  <a:lnTo>
                    <a:pt x="192989" y="123583"/>
                  </a:lnTo>
                  <a:lnTo>
                    <a:pt x="191185" y="121246"/>
                  </a:lnTo>
                  <a:lnTo>
                    <a:pt x="187820" y="120815"/>
                  </a:lnTo>
                  <a:lnTo>
                    <a:pt x="183134" y="124434"/>
                  </a:lnTo>
                  <a:lnTo>
                    <a:pt x="182702" y="127800"/>
                  </a:lnTo>
                  <a:lnTo>
                    <a:pt x="186321" y="132473"/>
                  </a:lnTo>
                  <a:lnTo>
                    <a:pt x="189687" y="132905"/>
                  </a:lnTo>
                  <a:lnTo>
                    <a:pt x="194373" y="129286"/>
                  </a:lnTo>
                  <a:lnTo>
                    <a:pt x="194805" y="125920"/>
                  </a:lnTo>
                  <a:close/>
                  <a:moveTo>
                    <a:pt x="198323" y="75806"/>
                  </a:moveTo>
                  <a:lnTo>
                    <a:pt x="198310" y="75158"/>
                  </a:lnTo>
                  <a:lnTo>
                    <a:pt x="190436" y="68554"/>
                  </a:lnTo>
                  <a:lnTo>
                    <a:pt x="186486" y="72669"/>
                  </a:lnTo>
                  <a:lnTo>
                    <a:pt x="186563" y="76060"/>
                  </a:lnTo>
                  <a:lnTo>
                    <a:pt x="190830" y="80149"/>
                  </a:lnTo>
                  <a:lnTo>
                    <a:pt x="194221" y="80086"/>
                  </a:lnTo>
                  <a:lnTo>
                    <a:pt x="198323" y="75806"/>
                  </a:lnTo>
                  <a:close/>
                  <a:moveTo>
                    <a:pt x="199961" y="146062"/>
                  </a:moveTo>
                  <a:lnTo>
                    <a:pt x="199885" y="142671"/>
                  </a:lnTo>
                  <a:lnTo>
                    <a:pt x="195618" y="138582"/>
                  </a:lnTo>
                  <a:lnTo>
                    <a:pt x="192227" y="138645"/>
                  </a:lnTo>
                  <a:lnTo>
                    <a:pt x="188125" y="142925"/>
                  </a:lnTo>
                  <a:lnTo>
                    <a:pt x="188201" y="146316"/>
                  </a:lnTo>
                  <a:lnTo>
                    <a:pt x="190334" y="148361"/>
                  </a:lnTo>
                  <a:lnTo>
                    <a:pt x="192468" y="150406"/>
                  </a:lnTo>
                  <a:lnTo>
                    <a:pt x="195859" y="150342"/>
                  </a:lnTo>
                  <a:lnTo>
                    <a:pt x="199961" y="146062"/>
                  </a:lnTo>
                  <a:close/>
                  <a:moveTo>
                    <a:pt x="202069" y="161620"/>
                  </a:moveTo>
                  <a:lnTo>
                    <a:pt x="200266" y="159283"/>
                  </a:lnTo>
                  <a:lnTo>
                    <a:pt x="198462" y="156946"/>
                  </a:lnTo>
                  <a:lnTo>
                    <a:pt x="195097" y="156514"/>
                  </a:lnTo>
                  <a:lnTo>
                    <a:pt x="190411" y="160134"/>
                  </a:lnTo>
                  <a:lnTo>
                    <a:pt x="189979" y="163499"/>
                  </a:lnTo>
                  <a:lnTo>
                    <a:pt x="193598" y="168173"/>
                  </a:lnTo>
                  <a:lnTo>
                    <a:pt x="196964" y="168605"/>
                  </a:lnTo>
                  <a:lnTo>
                    <a:pt x="201650" y="164985"/>
                  </a:lnTo>
                  <a:lnTo>
                    <a:pt x="202069" y="161620"/>
                  </a:lnTo>
                  <a:close/>
                  <a:moveTo>
                    <a:pt x="207949" y="206514"/>
                  </a:moveTo>
                  <a:lnTo>
                    <a:pt x="206146" y="204177"/>
                  </a:lnTo>
                  <a:lnTo>
                    <a:pt x="204330" y="201841"/>
                  </a:lnTo>
                  <a:lnTo>
                    <a:pt x="200977" y="201409"/>
                  </a:lnTo>
                  <a:lnTo>
                    <a:pt x="196291" y="205028"/>
                  </a:lnTo>
                  <a:lnTo>
                    <a:pt x="195859" y="208394"/>
                  </a:lnTo>
                  <a:lnTo>
                    <a:pt x="199478" y="213067"/>
                  </a:lnTo>
                  <a:lnTo>
                    <a:pt x="202844" y="213499"/>
                  </a:lnTo>
                  <a:lnTo>
                    <a:pt x="207530" y="209880"/>
                  </a:lnTo>
                  <a:lnTo>
                    <a:pt x="207949" y="206514"/>
                  </a:lnTo>
                  <a:close/>
                  <a:moveTo>
                    <a:pt x="210807" y="110032"/>
                  </a:moveTo>
                  <a:lnTo>
                    <a:pt x="210731" y="106641"/>
                  </a:lnTo>
                  <a:lnTo>
                    <a:pt x="206463" y="102552"/>
                  </a:lnTo>
                  <a:lnTo>
                    <a:pt x="203073" y="102616"/>
                  </a:lnTo>
                  <a:lnTo>
                    <a:pt x="198970" y="106895"/>
                  </a:lnTo>
                  <a:lnTo>
                    <a:pt x="199047" y="110286"/>
                  </a:lnTo>
                  <a:lnTo>
                    <a:pt x="201180" y="112331"/>
                  </a:lnTo>
                  <a:lnTo>
                    <a:pt x="203314" y="114376"/>
                  </a:lnTo>
                  <a:lnTo>
                    <a:pt x="206705" y="114312"/>
                  </a:lnTo>
                  <a:lnTo>
                    <a:pt x="210807" y="110032"/>
                  </a:lnTo>
                  <a:close/>
                  <a:moveTo>
                    <a:pt x="210845" y="91897"/>
                  </a:moveTo>
                  <a:lnTo>
                    <a:pt x="209042" y="89560"/>
                  </a:lnTo>
                  <a:lnTo>
                    <a:pt x="207238" y="87223"/>
                  </a:lnTo>
                  <a:lnTo>
                    <a:pt x="203873" y="86791"/>
                  </a:lnTo>
                  <a:lnTo>
                    <a:pt x="199186" y="90411"/>
                  </a:lnTo>
                  <a:lnTo>
                    <a:pt x="198755" y="93776"/>
                  </a:lnTo>
                  <a:lnTo>
                    <a:pt x="202374" y="98450"/>
                  </a:lnTo>
                  <a:lnTo>
                    <a:pt x="205740" y="98882"/>
                  </a:lnTo>
                  <a:lnTo>
                    <a:pt x="210426" y="95262"/>
                  </a:lnTo>
                  <a:lnTo>
                    <a:pt x="210845" y="91897"/>
                  </a:lnTo>
                  <a:close/>
                  <a:moveTo>
                    <a:pt x="220560" y="265874"/>
                  </a:moveTo>
                  <a:lnTo>
                    <a:pt x="220484" y="262483"/>
                  </a:lnTo>
                  <a:lnTo>
                    <a:pt x="216217" y="258394"/>
                  </a:lnTo>
                  <a:lnTo>
                    <a:pt x="212826" y="258457"/>
                  </a:lnTo>
                  <a:lnTo>
                    <a:pt x="208724" y="262737"/>
                  </a:lnTo>
                  <a:lnTo>
                    <a:pt x="208800" y="266128"/>
                  </a:lnTo>
                  <a:lnTo>
                    <a:pt x="210934" y="268173"/>
                  </a:lnTo>
                  <a:lnTo>
                    <a:pt x="213067" y="270217"/>
                  </a:lnTo>
                  <a:lnTo>
                    <a:pt x="216458" y="270154"/>
                  </a:lnTo>
                  <a:lnTo>
                    <a:pt x="220560" y="265874"/>
                  </a:lnTo>
                  <a:close/>
                  <a:moveTo>
                    <a:pt x="225793" y="148488"/>
                  </a:moveTo>
                  <a:lnTo>
                    <a:pt x="223989" y="146151"/>
                  </a:lnTo>
                  <a:lnTo>
                    <a:pt x="222186" y="143814"/>
                  </a:lnTo>
                  <a:lnTo>
                    <a:pt x="218821" y="143383"/>
                  </a:lnTo>
                  <a:lnTo>
                    <a:pt x="214134" y="147002"/>
                  </a:lnTo>
                  <a:lnTo>
                    <a:pt x="213702" y="150368"/>
                  </a:lnTo>
                  <a:lnTo>
                    <a:pt x="217322" y="155041"/>
                  </a:lnTo>
                  <a:lnTo>
                    <a:pt x="220687" y="155473"/>
                  </a:lnTo>
                  <a:lnTo>
                    <a:pt x="225374" y="151853"/>
                  </a:lnTo>
                  <a:lnTo>
                    <a:pt x="225793" y="148488"/>
                  </a:lnTo>
                  <a:close/>
                  <a:moveTo>
                    <a:pt x="233222" y="112064"/>
                  </a:moveTo>
                  <a:lnTo>
                    <a:pt x="231406" y="109728"/>
                  </a:lnTo>
                  <a:lnTo>
                    <a:pt x="229603" y="107391"/>
                  </a:lnTo>
                  <a:lnTo>
                    <a:pt x="226237" y="106959"/>
                  </a:lnTo>
                  <a:lnTo>
                    <a:pt x="221551" y="110578"/>
                  </a:lnTo>
                  <a:lnTo>
                    <a:pt x="221119" y="113944"/>
                  </a:lnTo>
                  <a:lnTo>
                    <a:pt x="224739" y="118618"/>
                  </a:lnTo>
                  <a:lnTo>
                    <a:pt x="228104" y="119049"/>
                  </a:lnTo>
                  <a:lnTo>
                    <a:pt x="232791" y="115430"/>
                  </a:lnTo>
                  <a:lnTo>
                    <a:pt x="233222" y="112064"/>
                  </a:lnTo>
                  <a:close/>
                  <a:moveTo>
                    <a:pt x="270294" y="144780"/>
                  </a:moveTo>
                  <a:lnTo>
                    <a:pt x="268490" y="142443"/>
                  </a:lnTo>
                  <a:lnTo>
                    <a:pt x="266674" y="140106"/>
                  </a:lnTo>
                  <a:lnTo>
                    <a:pt x="263321" y="139674"/>
                  </a:lnTo>
                  <a:lnTo>
                    <a:pt x="258635" y="143294"/>
                  </a:lnTo>
                  <a:lnTo>
                    <a:pt x="258203" y="146659"/>
                  </a:lnTo>
                  <a:lnTo>
                    <a:pt x="261823" y="151333"/>
                  </a:lnTo>
                  <a:lnTo>
                    <a:pt x="265188" y="151765"/>
                  </a:lnTo>
                  <a:lnTo>
                    <a:pt x="269875" y="148145"/>
                  </a:lnTo>
                  <a:lnTo>
                    <a:pt x="270294" y="144780"/>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71" name="object 35"/>
            <p:cNvSpPr/>
            <p:nvPr/>
          </p:nvSpPr>
          <p:spPr>
            <a:xfrm>
              <a:off x="1258200" y="1673640"/>
              <a:ext cx="227880" cy="243000"/>
            </a:xfrm>
            <a:custGeom>
              <a:avLst/>
              <a:gdLst/>
              <a:ahLst/>
              <a:cxnLst/>
              <a:rect l="l" t="t" r="r" b="b"/>
              <a:pathLst>
                <a:path w="228600" h="243839">
                  <a:moveTo>
                    <a:pt x="3276" y="209600"/>
                  </a:moveTo>
                  <a:lnTo>
                    <a:pt x="2197" y="203784"/>
                  </a:lnTo>
                  <a:lnTo>
                    <a:pt x="203" y="202412"/>
                  </a:lnTo>
                  <a:lnTo>
                    <a:pt x="1397" y="212331"/>
                  </a:lnTo>
                  <a:lnTo>
                    <a:pt x="3276" y="209600"/>
                  </a:lnTo>
                  <a:close/>
                  <a:moveTo>
                    <a:pt x="11607" y="150812"/>
                  </a:moveTo>
                  <a:lnTo>
                    <a:pt x="10528" y="144995"/>
                  </a:lnTo>
                  <a:lnTo>
                    <a:pt x="7734" y="143065"/>
                  </a:lnTo>
                  <a:lnTo>
                    <a:pt x="4826" y="143611"/>
                  </a:lnTo>
                  <a:lnTo>
                    <a:pt x="1917" y="144145"/>
                  </a:lnTo>
                  <a:lnTo>
                    <a:pt x="0" y="146951"/>
                  </a:lnTo>
                  <a:lnTo>
                    <a:pt x="1079" y="152768"/>
                  </a:lnTo>
                  <a:lnTo>
                    <a:pt x="3873" y="154686"/>
                  </a:lnTo>
                  <a:lnTo>
                    <a:pt x="9690" y="153606"/>
                  </a:lnTo>
                  <a:lnTo>
                    <a:pt x="11607" y="150812"/>
                  </a:lnTo>
                  <a:close/>
                  <a:moveTo>
                    <a:pt x="15049" y="110642"/>
                  </a:moveTo>
                  <a:lnTo>
                    <a:pt x="13970" y="104825"/>
                  </a:lnTo>
                  <a:lnTo>
                    <a:pt x="11176" y="102895"/>
                  </a:lnTo>
                  <a:lnTo>
                    <a:pt x="5359" y="103974"/>
                  </a:lnTo>
                  <a:lnTo>
                    <a:pt x="5232" y="104178"/>
                  </a:lnTo>
                  <a:lnTo>
                    <a:pt x="3987" y="109766"/>
                  </a:lnTo>
                  <a:lnTo>
                    <a:pt x="4521" y="112598"/>
                  </a:lnTo>
                  <a:lnTo>
                    <a:pt x="7315" y="114515"/>
                  </a:lnTo>
                  <a:lnTo>
                    <a:pt x="13131" y="113436"/>
                  </a:lnTo>
                  <a:lnTo>
                    <a:pt x="15049" y="110642"/>
                  </a:lnTo>
                  <a:close/>
                  <a:moveTo>
                    <a:pt x="16332" y="79108"/>
                  </a:moveTo>
                  <a:lnTo>
                    <a:pt x="15633" y="75361"/>
                  </a:lnTo>
                  <a:lnTo>
                    <a:pt x="12763" y="82219"/>
                  </a:lnTo>
                  <a:lnTo>
                    <a:pt x="14414" y="81902"/>
                  </a:lnTo>
                  <a:lnTo>
                    <a:pt x="16332" y="79108"/>
                  </a:lnTo>
                  <a:close/>
                  <a:moveTo>
                    <a:pt x="26200" y="239433"/>
                  </a:moveTo>
                  <a:lnTo>
                    <a:pt x="25120" y="233616"/>
                  </a:lnTo>
                  <a:lnTo>
                    <a:pt x="22326" y="231698"/>
                  </a:lnTo>
                  <a:lnTo>
                    <a:pt x="19418" y="232232"/>
                  </a:lnTo>
                  <a:lnTo>
                    <a:pt x="16510" y="232778"/>
                  </a:lnTo>
                  <a:lnTo>
                    <a:pt x="14592" y="235572"/>
                  </a:lnTo>
                  <a:lnTo>
                    <a:pt x="15671" y="241388"/>
                  </a:lnTo>
                  <a:lnTo>
                    <a:pt x="18465" y="243306"/>
                  </a:lnTo>
                  <a:lnTo>
                    <a:pt x="24282" y="242227"/>
                  </a:lnTo>
                  <a:lnTo>
                    <a:pt x="26200" y="239433"/>
                  </a:lnTo>
                  <a:close/>
                  <a:moveTo>
                    <a:pt x="34150" y="56121"/>
                  </a:moveTo>
                  <a:lnTo>
                    <a:pt x="32207" y="53352"/>
                  </a:lnTo>
                  <a:lnTo>
                    <a:pt x="26377" y="52324"/>
                  </a:lnTo>
                  <a:lnTo>
                    <a:pt x="24879" y="53378"/>
                  </a:lnTo>
                  <a:lnTo>
                    <a:pt x="24041" y="55372"/>
                  </a:lnTo>
                  <a:lnTo>
                    <a:pt x="23355" y="56997"/>
                  </a:lnTo>
                  <a:lnTo>
                    <a:pt x="22948" y="57962"/>
                  </a:lnTo>
                  <a:lnTo>
                    <a:pt x="22567" y="60096"/>
                  </a:lnTo>
                  <a:lnTo>
                    <a:pt x="24523" y="62877"/>
                  </a:lnTo>
                  <a:lnTo>
                    <a:pt x="30340" y="63893"/>
                  </a:lnTo>
                  <a:lnTo>
                    <a:pt x="33121" y="61950"/>
                  </a:lnTo>
                  <a:lnTo>
                    <a:pt x="34150" y="56121"/>
                  </a:lnTo>
                  <a:close/>
                  <a:moveTo>
                    <a:pt x="34175" y="110515"/>
                  </a:moveTo>
                  <a:lnTo>
                    <a:pt x="32232" y="107746"/>
                  </a:lnTo>
                  <a:lnTo>
                    <a:pt x="26403" y="106718"/>
                  </a:lnTo>
                  <a:lnTo>
                    <a:pt x="23622" y="108661"/>
                  </a:lnTo>
                  <a:lnTo>
                    <a:pt x="22593" y="114490"/>
                  </a:lnTo>
                  <a:lnTo>
                    <a:pt x="24549" y="117271"/>
                  </a:lnTo>
                  <a:lnTo>
                    <a:pt x="27457" y="117779"/>
                  </a:lnTo>
                  <a:lnTo>
                    <a:pt x="30365" y="118287"/>
                  </a:lnTo>
                  <a:lnTo>
                    <a:pt x="33147" y="116344"/>
                  </a:lnTo>
                  <a:lnTo>
                    <a:pt x="34175" y="110515"/>
                  </a:lnTo>
                  <a:close/>
                  <a:moveTo>
                    <a:pt x="37985" y="140474"/>
                  </a:moveTo>
                  <a:lnTo>
                    <a:pt x="36906" y="134658"/>
                  </a:lnTo>
                  <a:lnTo>
                    <a:pt x="34112" y="132740"/>
                  </a:lnTo>
                  <a:lnTo>
                    <a:pt x="31203" y="133273"/>
                  </a:lnTo>
                  <a:lnTo>
                    <a:pt x="28295" y="133819"/>
                  </a:lnTo>
                  <a:lnTo>
                    <a:pt x="26377" y="136613"/>
                  </a:lnTo>
                  <a:lnTo>
                    <a:pt x="27457" y="142430"/>
                  </a:lnTo>
                  <a:lnTo>
                    <a:pt x="30251" y="144348"/>
                  </a:lnTo>
                  <a:lnTo>
                    <a:pt x="36068" y="143268"/>
                  </a:lnTo>
                  <a:lnTo>
                    <a:pt x="37985" y="140474"/>
                  </a:lnTo>
                  <a:close/>
                  <a:moveTo>
                    <a:pt x="40068" y="193154"/>
                  </a:moveTo>
                  <a:lnTo>
                    <a:pt x="38125" y="190385"/>
                  </a:lnTo>
                  <a:lnTo>
                    <a:pt x="32296" y="189357"/>
                  </a:lnTo>
                  <a:lnTo>
                    <a:pt x="29514" y="191300"/>
                  </a:lnTo>
                  <a:lnTo>
                    <a:pt x="29311" y="192405"/>
                  </a:lnTo>
                  <a:lnTo>
                    <a:pt x="27559" y="191185"/>
                  </a:lnTo>
                  <a:lnTo>
                    <a:pt x="24650" y="191719"/>
                  </a:lnTo>
                  <a:lnTo>
                    <a:pt x="21742" y="192265"/>
                  </a:lnTo>
                  <a:lnTo>
                    <a:pt x="19824" y="195059"/>
                  </a:lnTo>
                  <a:lnTo>
                    <a:pt x="20904" y="200875"/>
                  </a:lnTo>
                  <a:lnTo>
                    <a:pt x="23698" y="202793"/>
                  </a:lnTo>
                  <a:lnTo>
                    <a:pt x="29514" y="201714"/>
                  </a:lnTo>
                  <a:lnTo>
                    <a:pt x="30708" y="199961"/>
                  </a:lnTo>
                  <a:lnTo>
                    <a:pt x="33350" y="200418"/>
                  </a:lnTo>
                  <a:lnTo>
                    <a:pt x="36258" y="200926"/>
                  </a:lnTo>
                  <a:lnTo>
                    <a:pt x="39039" y="198983"/>
                  </a:lnTo>
                  <a:lnTo>
                    <a:pt x="40068" y="193154"/>
                  </a:lnTo>
                  <a:close/>
                  <a:moveTo>
                    <a:pt x="41351" y="171246"/>
                  </a:moveTo>
                  <a:lnTo>
                    <a:pt x="40271" y="165430"/>
                  </a:lnTo>
                  <a:lnTo>
                    <a:pt x="37477" y="163499"/>
                  </a:lnTo>
                  <a:lnTo>
                    <a:pt x="34569" y="164045"/>
                  </a:lnTo>
                  <a:lnTo>
                    <a:pt x="31661" y="164592"/>
                  </a:lnTo>
                  <a:lnTo>
                    <a:pt x="29743" y="167386"/>
                  </a:lnTo>
                  <a:lnTo>
                    <a:pt x="30822" y="173202"/>
                  </a:lnTo>
                  <a:lnTo>
                    <a:pt x="33616" y="175120"/>
                  </a:lnTo>
                  <a:lnTo>
                    <a:pt x="39433" y="174040"/>
                  </a:lnTo>
                  <a:lnTo>
                    <a:pt x="41351" y="171246"/>
                  </a:lnTo>
                  <a:close/>
                  <a:moveTo>
                    <a:pt x="43218" y="99961"/>
                  </a:moveTo>
                  <a:lnTo>
                    <a:pt x="42138" y="94145"/>
                  </a:lnTo>
                  <a:lnTo>
                    <a:pt x="39344" y="92227"/>
                  </a:lnTo>
                  <a:lnTo>
                    <a:pt x="36436" y="92760"/>
                  </a:lnTo>
                  <a:lnTo>
                    <a:pt x="33528" y="93306"/>
                  </a:lnTo>
                  <a:lnTo>
                    <a:pt x="31610" y="96100"/>
                  </a:lnTo>
                  <a:lnTo>
                    <a:pt x="32689" y="101917"/>
                  </a:lnTo>
                  <a:lnTo>
                    <a:pt x="35483" y="103835"/>
                  </a:lnTo>
                  <a:lnTo>
                    <a:pt x="41300" y="102755"/>
                  </a:lnTo>
                  <a:lnTo>
                    <a:pt x="43218" y="99961"/>
                  </a:lnTo>
                  <a:close/>
                  <a:moveTo>
                    <a:pt x="49161" y="37528"/>
                  </a:moveTo>
                  <a:lnTo>
                    <a:pt x="48082" y="31711"/>
                  </a:lnTo>
                  <a:lnTo>
                    <a:pt x="45288" y="29794"/>
                  </a:lnTo>
                  <a:lnTo>
                    <a:pt x="42722" y="30276"/>
                  </a:lnTo>
                  <a:lnTo>
                    <a:pt x="42316" y="29679"/>
                  </a:lnTo>
                  <a:lnTo>
                    <a:pt x="41719" y="30454"/>
                  </a:lnTo>
                  <a:lnTo>
                    <a:pt x="39814" y="32918"/>
                  </a:lnTo>
                  <a:lnTo>
                    <a:pt x="36118" y="37719"/>
                  </a:lnTo>
                  <a:lnTo>
                    <a:pt x="38379" y="38125"/>
                  </a:lnTo>
                  <a:lnTo>
                    <a:pt x="38633" y="39484"/>
                  </a:lnTo>
                  <a:lnTo>
                    <a:pt x="41427" y="41402"/>
                  </a:lnTo>
                  <a:lnTo>
                    <a:pt x="47244" y="40322"/>
                  </a:lnTo>
                  <a:lnTo>
                    <a:pt x="49161" y="37528"/>
                  </a:lnTo>
                  <a:close/>
                  <a:moveTo>
                    <a:pt x="50482" y="144640"/>
                  </a:moveTo>
                  <a:lnTo>
                    <a:pt x="48539" y="141871"/>
                  </a:lnTo>
                  <a:lnTo>
                    <a:pt x="42710" y="140843"/>
                  </a:lnTo>
                  <a:lnTo>
                    <a:pt x="39928" y="142786"/>
                  </a:lnTo>
                  <a:lnTo>
                    <a:pt x="38900" y="148615"/>
                  </a:lnTo>
                  <a:lnTo>
                    <a:pt x="40855" y="151396"/>
                  </a:lnTo>
                  <a:lnTo>
                    <a:pt x="43764" y="151904"/>
                  </a:lnTo>
                  <a:lnTo>
                    <a:pt x="46672" y="152412"/>
                  </a:lnTo>
                  <a:lnTo>
                    <a:pt x="49453" y="150469"/>
                  </a:lnTo>
                  <a:lnTo>
                    <a:pt x="50482" y="144640"/>
                  </a:lnTo>
                  <a:close/>
                  <a:moveTo>
                    <a:pt x="53136" y="72288"/>
                  </a:moveTo>
                  <a:lnTo>
                    <a:pt x="52057" y="66471"/>
                  </a:lnTo>
                  <a:lnTo>
                    <a:pt x="49263" y="64541"/>
                  </a:lnTo>
                  <a:lnTo>
                    <a:pt x="46355" y="65087"/>
                  </a:lnTo>
                  <a:lnTo>
                    <a:pt x="43446" y="65620"/>
                  </a:lnTo>
                  <a:lnTo>
                    <a:pt x="41529" y="68427"/>
                  </a:lnTo>
                  <a:lnTo>
                    <a:pt x="42608" y="74244"/>
                  </a:lnTo>
                  <a:lnTo>
                    <a:pt x="45402" y="76161"/>
                  </a:lnTo>
                  <a:lnTo>
                    <a:pt x="51219" y="75082"/>
                  </a:lnTo>
                  <a:lnTo>
                    <a:pt x="53136" y="72288"/>
                  </a:lnTo>
                  <a:close/>
                  <a:moveTo>
                    <a:pt x="53174" y="88074"/>
                  </a:moveTo>
                  <a:lnTo>
                    <a:pt x="51231" y="85305"/>
                  </a:lnTo>
                  <a:lnTo>
                    <a:pt x="45402" y="84277"/>
                  </a:lnTo>
                  <a:lnTo>
                    <a:pt x="42621" y="86220"/>
                  </a:lnTo>
                  <a:lnTo>
                    <a:pt x="41592" y="92049"/>
                  </a:lnTo>
                  <a:lnTo>
                    <a:pt x="43548" y="94830"/>
                  </a:lnTo>
                  <a:lnTo>
                    <a:pt x="46456" y="95338"/>
                  </a:lnTo>
                  <a:lnTo>
                    <a:pt x="49364" y="95859"/>
                  </a:lnTo>
                  <a:lnTo>
                    <a:pt x="52146" y="93903"/>
                  </a:lnTo>
                  <a:lnTo>
                    <a:pt x="53174" y="88074"/>
                  </a:lnTo>
                  <a:close/>
                  <a:moveTo>
                    <a:pt x="59143" y="13944"/>
                  </a:moveTo>
                  <a:lnTo>
                    <a:pt x="53378" y="17614"/>
                  </a:lnTo>
                  <a:lnTo>
                    <a:pt x="55968" y="18059"/>
                  </a:lnTo>
                  <a:lnTo>
                    <a:pt x="58750" y="16116"/>
                  </a:lnTo>
                  <a:lnTo>
                    <a:pt x="59143" y="13944"/>
                  </a:lnTo>
                  <a:close/>
                  <a:moveTo>
                    <a:pt x="59601" y="188252"/>
                  </a:moveTo>
                  <a:lnTo>
                    <a:pt x="58521" y="182435"/>
                  </a:lnTo>
                  <a:lnTo>
                    <a:pt x="55727" y="180505"/>
                  </a:lnTo>
                  <a:lnTo>
                    <a:pt x="52819" y="181051"/>
                  </a:lnTo>
                  <a:lnTo>
                    <a:pt x="49911" y="181597"/>
                  </a:lnTo>
                  <a:lnTo>
                    <a:pt x="47993" y="184391"/>
                  </a:lnTo>
                  <a:lnTo>
                    <a:pt x="49072" y="190207"/>
                  </a:lnTo>
                  <a:lnTo>
                    <a:pt x="51866" y="192125"/>
                  </a:lnTo>
                  <a:lnTo>
                    <a:pt x="57683" y="191046"/>
                  </a:lnTo>
                  <a:lnTo>
                    <a:pt x="59601" y="188252"/>
                  </a:lnTo>
                  <a:close/>
                  <a:moveTo>
                    <a:pt x="68770" y="156552"/>
                  </a:moveTo>
                  <a:lnTo>
                    <a:pt x="67691" y="150736"/>
                  </a:lnTo>
                  <a:lnTo>
                    <a:pt x="64897" y="148818"/>
                  </a:lnTo>
                  <a:lnTo>
                    <a:pt x="61988" y="149352"/>
                  </a:lnTo>
                  <a:lnTo>
                    <a:pt x="59080" y="149898"/>
                  </a:lnTo>
                  <a:lnTo>
                    <a:pt x="57162" y="152692"/>
                  </a:lnTo>
                  <a:lnTo>
                    <a:pt x="58242" y="158508"/>
                  </a:lnTo>
                  <a:lnTo>
                    <a:pt x="61036" y="160426"/>
                  </a:lnTo>
                  <a:lnTo>
                    <a:pt x="66852" y="159346"/>
                  </a:lnTo>
                  <a:lnTo>
                    <a:pt x="68770" y="156552"/>
                  </a:lnTo>
                  <a:close/>
                  <a:moveTo>
                    <a:pt x="71374" y="89293"/>
                  </a:moveTo>
                  <a:lnTo>
                    <a:pt x="70294" y="83477"/>
                  </a:lnTo>
                  <a:lnTo>
                    <a:pt x="67500" y="81546"/>
                  </a:lnTo>
                  <a:lnTo>
                    <a:pt x="64592" y="82092"/>
                  </a:lnTo>
                  <a:lnTo>
                    <a:pt x="61683" y="82626"/>
                  </a:lnTo>
                  <a:lnTo>
                    <a:pt x="59766" y="85432"/>
                  </a:lnTo>
                  <a:lnTo>
                    <a:pt x="60845" y="91249"/>
                  </a:lnTo>
                  <a:lnTo>
                    <a:pt x="63639" y="93167"/>
                  </a:lnTo>
                  <a:lnTo>
                    <a:pt x="69456" y="92087"/>
                  </a:lnTo>
                  <a:lnTo>
                    <a:pt x="71374" y="89293"/>
                  </a:lnTo>
                  <a:close/>
                  <a:moveTo>
                    <a:pt x="72224" y="123215"/>
                  </a:moveTo>
                  <a:lnTo>
                    <a:pt x="71145" y="117398"/>
                  </a:lnTo>
                  <a:lnTo>
                    <a:pt x="70993" y="117297"/>
                  </a:lnTo>
                  <a:lnTo>
                    <a:pt x="71043" y="117030"/>
                  </a:lnTo>
                  <a:lnTo>
                    <a:pt x="69100" y="114261"/>
                  </a:lnTo>
                  <a:lnTo>
                    <a:pt x="63271" y="113233"/>
                  </a:lnTo>
                  <a:lnTo>
                    <a:pt x="60490" y="115176"/>
                  </a:lnTo>
                  <a:lnTo>
                    <a:pt x="59461" y="121005"/>
                  </a:lnTo>
                  <a:lnTo>
                    <a:pt x="61417" y="123786"/>
                  </a:lnTo>
                  <a:lnTo>
                    <a:pt x="61696" y="125171"/>
                  </a:lnTo>
                  <a:lnTo>
                    <a:pt x="64490" y="127088"/>
                  </a:lnTo>
                  <a:lnTo>
                    <a:pt x="70307" y="126009"/>
                  </a:lnTo>
                  <a:lnTo>
                    <a:pt x="72224" y="123215"/>
                  </a:lnTo>
                  <a:close/>
                  <a:moveTo>
                    <a:pt x="72275" y="51968"/>
                  </a:moveTo>
                  <a:lnTo>
                    <a:pt x="70332" y="49199"/>
                  </a:lnTo>
                  <a:lnTo>
                    <a:pt x="64503" y="48171"/>
                  </a:lnTo>
                  <a:lnTo>
                    <a:pt x="61722" y="50114"/>
                  </a:lnTo>
                  <a:lnTo>
                    <a:pt x="60693" y="55943"/>
                  </a:lnTo>
                  <a:lnTo>
                    <a:pt x="62649" y="58724"/>
                  </a:lnTo>
                  <a:lnTo>
                    <a:pt x="65557" y="59232"/>
                  </a:lnTo>
                  <a:lnTo>
                    <a:pt x="67983" y="59664"/>
                  </a:lnTo>
                  <a:lnTo>
                    <a:pt x="65303" y="60159"/>
                  </a:lnTo>
                  <a:lnTo>
                    <a:pt x="62395" y="60706"/>
                  </a:lnTo>
                  <a:lnTo>
                    <a:pt x="60477" y="63500"/>
                  </a:lnTo>
                  <a:lnTo>
                    <a:pt x="61556" y="69316"/>
                  </a:lnTo>
                  <a:lnTo>
                    <a:pt x="64350" y="71234"/>
                  </a:lnTo>
                  <a:lnTo>
                    <a:pt x="70167" y="70154"/>
                  </a:lnTo>
                  <a:lnTo>
                    <a:pt x="72085" y="67360"/>
                  </a:lnTo>
                  <a:lnTo>
                    <a:pt x="71005" y="61544"/>
                  </a:lnTo>
                  <a:lnTo>
                    <a:pt x="68364" y="59728"/>
                  </a:lnTo>
                  <a:lnTo>
                    <a:pt x="71247" y="57797"/>
                  </a:lnTo>
                  <a:lnTo>
                    <a:pt x="72275" y="51968"/>
                  </a:lnTo>
                  <a:close/>
                  <a:moveTo>
                    <a:pt x="77330" y="26860"/>
                  </a:moveTo>
                  <a:lnTo>
                    <a:pt x="76250" y="21043"/>
                  </a:lnTo>
                  <a:lnTo>
                    <a:pt x="73456" y="19113"/>
                  </a:lnTo>
                  <a:lnTo>
                    <a:pt x="70548" y="19659"/>
                  </a:lnTo>
                  <a:lnTo>
                    <a:pt x="67640" y="20205"/>
                  </a:lnTo>
                  <a:lnTo>
                    <a:pt x="65722" y="22999"/>
                  </a:lnTo>
                  <a:lnTo>
                    <a:pt x="66802" y="28816"/>
                  </a:lnTo>
                  <a:lnTo>
                    <a:pt x="69596" y="30734"/>
                  </a:lnTo>
                  <a:lnTo>
                    <a:pt x="75412" y="29654"/>
                  </a:lnTo>
                  <a:lnTo>
                    <a:pt x="77330" y="26860"/>
                  </a:lnTo>
                  <a:close/>
                  <a:moveTo>
                    <a:pt x="83286" y="87947"/>
                  </a:moveTo>
                  <a:lnTo>
                    <a:pt x="81343" y="85178"/>
                  </a:lnTo>
                  <a:lnTo>
                    <a:pt x="75514" y="84150"/>
                  </a:lnTo>
                  <a:lnTo>
                    <a:pt x="72732" y="86093"/>
                  </a:lnTo>
                  <a:lnTo>
                    <a:pt x="71704" y="91922"/>
                  </a:lnTo>
                  <a:lnTo>
                    <a:pt x="73660" y="94703"/>
                  </a:lnTo>
                  <a:lnTo>
                    <a:pt x="76568" y="95211"/>
                  </a:lnTo>
                  <a:lnTo>
                    <a:pt x="79476" y="95719"/>
                  </a:lnTo>
                  <a:lnTo>
                    <a:pt x="82257" y="93776"/>
                  </a:lnTo>
                  <a:lnTo>
                    <a:pt x="83286" y="87947"/>
                  </a:lnTo>
                  <a:close/>
                  <a:moveTo>
                    <a:pt x="85852" y="172643"/>
                  </a:moveTo>
                  <a:lnTo>
                    <a:pt x="83908" y="169875"/>
                  </a:lnTo>
                  <a:lnTo>
                    <a:pt x="78079" y="168846"/>
                  </a:lnTo>
                  <a:lnTo>
                    <a:pt x="75298" y="170789"/>
                  </a:lnTo>
                  <a:lnTo>
                    <a:pt x="74269" y="176618"/>
                  </a:lnTo>
                  <a:lnTo>
                    <a:pt x="76225" y="179400"/>
                  </a:lnTo>
                  <a:lnTo>
                    <a:pt x="79133" y="179908"/>
                  </a:lnTo>
                  <a:lnTo>
                    <a:pt x="82042" y="180416"/>
                  </a:lnTo>
                  <a:lnTo>
                    <a:pt x="84823" y="178473"/>
                  </a:lnTo>
                  <a:lnTo>
                    <a:pt x="85852" y="172643"/>
                  </a:lnTo>
                  <a:close/>
                  <a:moveTo>
                    <a:pt x="86677" y="0"/>
                  </a:moveTo>
                  <a:lnTo>
                    <a:pt x="78867" y="1397"/>
                  </a:lnTo>
                  <a:lnTo>
                    <a:pt x="77952" y="1981"/>
                  </a:lnTo>
                  <a:lnTo>
                    <a:pt x="79514" y="3048"/>
                  </a:lnTo>
                  <a:lnTo>
                    <a:pt x="85331" y="1968"/>
                  </a:lnTo>
                  <a:lnTo>
                    <a:pt x="86677" y="0"/>
                  </a:lnTo>
                  <a:close/>
                  <a:moveTo>
                    <a:pt x="89065" y="188226"/>
                  </a:moveTo>
                  <a:lnTo>
                    <a:pt x="87985" y="182410"/>
                  </a:lnTo>
                  <a:lnTo>
                    <a:pt x="85191" y="180479"/>
                  </a:lnTo>
                  <a:lnTo>
                    <a:pt x="82283" y="181025"/>
                  </a:lnTo>
                  <a:lnTo>
                    <a:pt x="79375" y="181571"/>
                  </a:lnTo>
                  <a:lnTo>
                    <a:pt x="77457" y="184365"/>
                  </a:lnTo>
                  <a:lnTo>
                    <a:pt x="78536" y="190182"/>
                  </a:lnTo>
                  <a:lnTo>
                    <a:pt x="81330" y="192100"/>
                  </a:lnTo>
                  <a:lnTo>
                    <a:pt x="87147" y="191020"/>
                  </a:lnTo>
                  <a:lnTo>
                    <a:pt x="89065" y="188226"/>
                  </a:lnTo>
                  <a:close/>
                  <a:moveTo>
                    <a:pt x="97116" y="133553"/>
                  </a:moveTo>
                  <a:lnTo>
                    <a:pt x="96037" y="127736"/>
                  </a:lnTo>
                  <a:lnTo>
                    <a:pt x="93243" y="125806"/>
                  </a:lnTo>
                  <a:lnTo>
                    <a:pt x="90335" y="126352"/>
                  </a:lnTo>
                  <a:lnTo>
                    <a:pt x="87426" y="126885"/>
                  </a:lnTo>
                  <a:lnTo>
                    <a:pt x="85509" y="129692"/>
                  </a:lnTo>
                  <a:lnTo>
                    <a:pt x="86588" y="135509"/>
                  </a:lnTo>
                  <a:lnTo>
                    <a:pt x="89382" y="137426"/>
                  </a:lnTo>
                  <a:lnTo>
                    <a:pt x="95199" y="136347"/>
                  </a:lnTo>
                  <a:lnTo>
                    <a:pt x="97116" y="133553"/>
                  </a:lnTo>
                  <a:close/>
                  <a:moveTo>
                    <a:pt x="98399" y="102019"/>
                  </a:moveTo>
                  <a:lnTo>
                    <a:pt x="97320" y="96202"/>
                  </a:lnTo>
                  <a:lnTo>
                    <a:pt x="94526" y="94272"/>
                  </a:lnTo>
                  <a:lnTo>
                    <a:pt x="91617" y="94818"/>
                  </a:lnTo>
                  <a:lnTo>
                    <a:pt x="88709" y="95364"/>
                  </a:lnTo>
                  <a:lnTo>
                    <a:pt x="86791" y="98158"/>
                  </a:lnTo>
                  <a:lnTo>
                    <a:pt x="87871" y="103974"/>
                  </a:lnTo>
                  <a:lnTo>
                    <a:pt x="90665" y="105892"/>
                  </a:lnTo>
                  <a:lnTo>
                    <a:pt x="96481" y="104813"/>
                  </a:lnTo>
                  <a:lnTo>
                    <a:pt x="98399" y="102019"/>
                  </a:lnTo>
                  <a:close/>
                  <a:moveTo>
                    <a:pt x="104863" y="204584"/>
                  </a:moveTo>
                  <a:lnTo>
                    <a:pt x="102920" y="201815"/>
                  </a:lnTo>
                  <a:lnTo>
                    <a:pt x="97091" y="200787"/>
                  </a:lnTo>
                  <a:lnTo>
                    <a:pt x="94310" y="202730"/>
                  </a:lnTo>
                  <a:lnTo>
                    <a:pt x="93281" y="208559"/>
                  </a:lnTo>
                  <a:lnTo>
                    <a:pt x="95237" y="211340"/>
                  </a:lnTo>
                  <a:lnTo>
                    <a:pt x="98145" y="211848"/>
                  </a:lnTo>
                  <a:lnTo>
                    <a:pt x="101053" y="212356"/>
                  </a:lnTo>
                  <a:lnTo>
                    <a:pt x="103835" y="210413"/>
                  </a:lnTo>
                  <a:lnTo>
                    <a:pt x="104863" y="204584"/>
                  </a:lnTo>
                  <a:close/>
                  <a:moveTo>
                    <a:pt x="106337" y="50114"/>
                  </a:moveTo>
                  <a:lnTo>
                    <a:pt x="105257" y="44297"/>
                  </a:lnTo>
                  <a:lnTo>
                    <a:pt x="102463" y="42367"/>
                  </a:lnTo>
                  <a:lnTo>
                    <a:pt x="99555" y="42913"/>
                  </a:lnTo>
                  <a:lnTo>
                    <a:pt x="96647" y="43459"/>
                  </a:lnTo>
                  <a:lnTo>
                    <a:pt x="94729" y="46253"/>
                  </a:lnTo>
                  <a:lnTo>
                    <a:pt x="95808" y="52070"/>
                  </a:lnTo>
                  <a:lnTo>
                    <a:pt x="98602" y="53987"/>
                  </a:lnTo>
                  <a:lnTo>
                    <a:pt x="104419" y="52908"/>
                  </a:lnTo>
                  <a:lnTo>
                    <a:pt x="106337" y="50114"/>
                  </a:lnTo>
                  <a:close/>
                  <a:moveTo>
                    <a:pt x="107175" y="77203"/>
                  </a:moveTo>
                  <a:lnTo>
                    <a:pt x="106095" y="71386"/>
                  </a:lnTo>
                  <a:lnTo>
                    <a:pt x="103301" y="69456"/>
                  </a:lnTo>
                  <a:lnTo>
                    <a:pt x="100393" y="70002"/>
                  </a:lnTo>
                  <a:lnTo>
                    <a:pt x="97485" y="70535"/>
                  </a:lnTo>
                  <a:lnTo>
                    <a:pt x="95567" y="73342"/>
                  </a:lnTo>
                  <a:lnTo>
                    <a:pt x="96647" y="79159"/>
                  </a:lnTo>
                  <a:lnTo>
                    <a:pt x="99441" y="81076"/>
                  </a:lnTo>
                  <a:lnTo>
                    <a:pt x="105257" y="79997"/>
                  </a:lnTo>
                  <a:lnTo>
                    <a:pt x="107175" y="77203"/>
                  </a:lnTo>
                  <a:close/>
                  <a:moveTo>
                    <a:pt x="123367" y="8826"/>
                  </a:moveTo>
                  <a:lnTo>
                    <a:pt x="122288" y="3009"/>
                  </a:lnTo>
                  <a:lnTo>
                    <a:pt x="119494" y="1079"/>
                  </a:lnTo>
                  <a:lnTo>
                    <a:pt x="116586" y="1625"/>
                  </a:lnTo>
                  <a:lnTo>
                    <a:pt x="113677" y="2171"/>
                  </a:lnTo>
                  <a:lnTo>
                    <a:pt x="111760" y="4965"/>
                  </a:lnTo>
                  <a:lnTo>
                    <a:pt x="112839" y="10782"/>
                  </a:lnTo>
                  <a:lnTo>
                    <a:pt x="115633" y="12700"/>
                  </a:lnTo>
                  <a:lnTo>
                    <a:pt x="121450" y="11620"/>
                  </a:lnTo>
                  <a:lnTo>
                    <a:pt x="123367" y="8826"/>
                  </a:lnTo>
                  <a:close/>
                  <a:moveTo>
                    <a:pt x="123964" y="168478"/>
                  </a:moveTo>
                  <a:lnTo>
                    <a:pt x="122021" y="165709"/>
                  </a:lnTo>
                  <a:lnTo>
                    <a:pt x="116192" y="164680"/>
                  </a:lnTo>
                  <a:lnTo>
                    <a:pt x="113411" y="166624"/>
                  </a:lnTo>
                  <a:lnTo>
                    <a:pt x="112382" y="172453"/>
                  </a:lnTo>
                  <a:lnTo>
                    <a:pt x="114338" y="175221"/>
                  </a:lnTo>
                  <a:lnTo>
                    <a:pt x="117246" y="175742"/>
                  </a:lnTo>
                  <a:lnTo>
                    <a:pt x="120154" y="176250"/>
                  </a:lnTo>
                  <a:lnTo>
                    <a:pt x="122936" y="174307"/>
                  </a:lnTo>
                  <a:lnTo>
                    <a:pt x="123964" y="168478"/>
                  </a:lnTo>
                  <a:close/>
                  <a:moveTo>
                    <a:pt x="125285" y="122872"/>
                  </a:moveTo>
                  <a:lnTo>
                    <a:pt x="124206" y="117055"/>
                  </a:lnTo>
                  <a:lnTo>
                    <a:pt x="121412" y="115125"/>
                  </a:lnTo>
                  <a:lnTo>
                    <a:pt x="118503" y="115671"/>
                  </a:lnTo>
                  <a:lnTo>
                    <a:pt x="115595" y="116217"/>
                  </a:lnTo>
                  <a:lnTo>
                    <a:pt x="113677" y="119011"/>
                  </a:lnTo>
                  <a:lnTo>
                    <a:pt x="114757" y="124828"/>
                  </a:lnTo>
                  <a:lnTo>
                    <a:pt x="117551" y="126746"/>
                  </a:lnTo>
                  <a:lnTo>
                    <a:pt x="123367" y="125666"/>
                  </a:lnTo>
                  <a:lnTo>
                    <a:pt x="125285" y="122872"/>
                  </a:lnTo>
                  <a:close/>
                  <a:moveTo>
                    <a:pt x="140093" y="173316"/>
                  </a:moveTo>
                  <a:lnTo>
                    <a:pt x="139014" y="167500"/>
                  </a:lnTo>
                  <a:lnTo>
                    <a:pt x="136220" y="165569"/>
                  </a:lnTo>
                  <a:lnTo>
                    <a:pt x="133311" y="166116"/>
                  </a:lnTo>
                  <a:lnTo>
                    <a:pt x="130403" y="166662"/>
                  </a:lnTo>
                  <a:lnTo>
                    <a:pt x="128485" y="169456"/>
                  </a:lnTo>
                  <a:lnTo>
                    <a:pt x="129565" y="175272"/>
                  </a:lnTo>
                  <a:lnTo>
                    <a:pt x="132359" y="177190"/>
                  </a:lnTo>
                  <a:lnTo>
                    <a:pt x="138176" y="176110"/>
                  </a:lnTo>
                  <a:lnTo>
                    <a:pt x="140093" y="173316"/>
                  </a:lnTo>
                  <a:close/>
                  <a:moveTo>
                    <a:pt x="149783" y="92481"/>
                  </a:moveTo>
                  <a:lnTo>
                    <a:pt x="148704" y="86664"/>
                  </a:lnTo>
                  <a:lnTo>
                    <a:pt x="145910" y="84734"/>
                  </a:lnTo>
                  <a:lnTo>
                    <a:pt x="143002" y="85280"/>
                  </a:lnTo>
                  <a:lnTo>
                    <a:pt x="140093" y="85826"/>
                  </a:lnTo>
                  <a:lnTo>
                    <a:pt x="138176" y="88620"/>
                  </a:lnTo>
                  <a:lnTo>
                    <a:pt x="139255" y="94437"/>
                  </a:lnTo>
                  <a:lnTo>
                    <a:pt x="142049" y="96354"/>
                  </a:lnTo>
                  <a:lnTo>
                    <a:pt x="147866" y="95275"/>
                  </a:lnTo>
                  <a:lnTo>
                    <a:pt x="149783" y="92481"/>
                  </a:lnTo>
                  <a:close/>
                  <a:moveTo>
                    <a:pt x="152120" y="2400"/>
                  </a:moveTo>
                  <a:lnTo>
                    <a:pt x="148158" y="1219"/>
                  </a:lnTo>
                  <a:lnTo>
                    <a:pt x="148539" y="1765"/>
                  </a:lnTo>
                  <a:lnTo>
                    <a:pt x="152120" y="2400"/>
                  </a:lnTo>
                  <a:close/>
                  <a:moveTo>
                    <a:pt x="160274" y="214363"/>
                  </a:moveTo>
                  <a:lnTo>
                    <a:pt x="158330" y="211594"/>
                  </a:lnTo>
                  <a:lnTo>
                    <a:pt x="152501" y="210566"/>
                  </a:lnTo>
                  <a:lnTo>
                    <a:pt x="149720" y="212509"/>
                  </a:lnTo>
                  <a:lnTo>
                    <a:pt x="148691" y="218338"/>
                  </a:lnTo>
                  <a:lnTo>
                    <a:pt x="150647" y="221119"/>
                  </a:lnTo>
                  <a:lnTo>
                    <a:pt x="153555" y="221627"/>
                  </a:lnTo>
                  <a:lnTo>
                    <a:pt x="156464" y="222135"/>
                  </a:lnTo>
                  <a:lnTo>
                    <a:pt x="159245" y="220192"/>
                  </a:lnTo>
                  <a:lnTo>
                    <a:pt x="160274" y="214363"/>
                  </a:lnTo>
                  <a:close/>
                  <a:moveTo>
                    <a:pt x="167030" y="176085"/>
                  </a:moveTo>
                  <a:lnTo>
                    <a:pt x="165087" y="173316"/>
                  </a:lnTo>
                  <a:lnTo>
                    <a:pt x="159258" y="172288"/>
                  </a:lnTo>
                  <a:lnTo>
                    <a:pt x="156476" y="174231"/>
                  </a:lnTo>
                  <a:lnTo>
                    <a:pt x="155448" y="180060"/>
                  </a:lnTo>
                  <a:lnTo>
                    <a:pt x="157403" y="182841"/>
                  </a:lnTo>
                  <a:lnTo>
                    <a:pt x="160312" y="183349"/>
                  </a:lnTo>
                  <a:lnTo>
                    <a:pt x="163220" y="183857"/>
                  </a:lnTo>
                  <a:lnTo>
                    <a:pt x="166001" y="181914"/>
                  </a:lnTo>
                  <a:lnTo>
                    <a:pt x="167030" y="176085"/>
                  </a:lnTo>
                  <a:close/>
                  <a:moveTo>
                    <a:pt x="228485" y="101282"/>
                  </a:moveTo>
                  <a:lnTo>
                    <a:pt x="226542" y="98513"/>
                  </a:lnTo>
                  <a:lnTo>
                    <a:pt x="220713" y="97485"/>
                  </a:lnTo>
                  <a:lnTo>
                    <a:pt x="217932" y="99428"/>
                  </a:lnTo>
                  <a:lnTo>
                    <a:pt x="216903" y="105257"/>
                  </a:lnTo>
                  <a:lnTo>
                    <a:pt x="218859" y="108038"/>
                  </a:lnTo>
                  <a:lnTo>
                    <a:pt x="221767" y="108546"/>
                  </a:lnTo>
                  <a:lnTo>
                    <a:pt x="224675" y="109067"/>
                  </a:lnTo>
                  <a:lnTo>
                    <a:pt x="227457" y="107111"/>
                  </a:lnTo>
                  <a:lnTo>
                    <a:pt x="228485" y="101282"/>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72" name="object 36"/>
            <p:cNvSpPr/>
            <p:nvPr/>
          </p:nvSpPr>
          <p:spPr>
            <a:xfrm>
              <a:off x="1250640" y="1661400"/>
              <a:ext cx="1226880" cy="1511280"/>
            </a:xfrm>
            <a:custGeom>
              <a:avLst/>
              <a:gdLst/>
              <a:ahLst/>
              <a:cxnLst/>
              <a:rect l="l" t="t" r="r" b="b"/>
              <a:pathLst>
                <a:path w="1227455" h="1511935">
                  <a:moveTo>
                    <a:pt x="108989" y="0"/>
                  </a:moveTo>
                  <a:lnTo>
                    <a:pt x="49207" y="30773"/>
                  </a:lnTo>
                  <a:lnTo>
                    <a:pt x="26693" y="62613"/>
                  </a:lnTo>
                  <a:lnTo>
                    <a:pt x="9218" y="105295"/>
                  </a:lnTo>
                  <a:lnTo>
                    <a:pt x="1409" y="144212"/>
                  </a:lnTo>
                  <a:lnTo>
                    <a:pt x="0" y="187843"/>
                  </a:lnTo>
                  <a:lnTo>
                    <a:pt x="4229" y="235282"/>
                  </a:lnTo>
                  <a:lnTo>
                    <a:pt x="13336" y="285623"/>
                  </a:lnTo>
                  <a:lnTo>
                    <a:pt x="26561" y="337962"/>
                  </a:lnTo>
                  <a:lnTo>
                    <a:pt x="43143" y="391391"/>
                  </a:lnTo>
                  <a:lnTo>
                    <a:pt x="62321" y="445007"/>
                  </a:lnTo>
                  <a:lnTo>
                    <a:pt x="83336" y="497902"/>
                  </a:lnTo>
                  <a:lnTo>
                    <a:pt x="105426" y="549172"/>
                  </a:lnTo>
                  <a:lnTo>
                    <a:pt x="127832" y="597911"/>
                  </a:lnTo>
                  <a:lnTo>
                    <a:pt x="149792" y="643214"/>
                  </a:lnTo>
                  <a:lnTo>
                    <a:pt x="170546" y="684174"/>
                  </a:lnTo>
                  <a:lnTo>
                    <a:pt x="196488" y="733229"/>
                  </a:lnTo>
                  <a:lnTo>
                    <a:pt x="223742" y="782642"/>
                  </a:lnTo>
                  <a:lnTo>
                    <a:pt x="252071" y="832054"/>
                  </a:lnTo>
                  <a:lnTo>
                    <a:pt x="281237" y="881106"/>
                  </a:lnTo>
                  <a:lnTo>
                    <a:pt x="311003" y="929439"/>
                  </a:lnTo>
                  <a:lnTo>
                    <a:pt x="341131" y="976692"/>
                  </a:lnTo>
                  <a:lnTo>
                    <a:pt x="371386" y="1022508"/>
                  </a:lnTo>
                  <a:lnTo>
                    <a:pt x="401529" y="1066526"/>
                  </a:lnTo>
                  <a:lnTo>
                    <a:pt x="431324" y="1108388"/>
                  </a:lnTo>
                  <a:lnTo>
                    <a:pt x="460533" y="1147735"/>
                  </a:lnTo>
                  <a:lnTo>
                    <a:pt x="488920" y="1184207"/>
                  </a:lnTo>
                  <a:lnTo>
                    <a:pt x="516246" y="1217444"/>
                  </a:lnTo>
                  <a:lnTo>
                    <a:pt x="542275" y="1247089"/>
                  </a:lnTo>
                  <a:lnTo>
                    <a:pt x="614794" y="1328590"/>
                  </a:lnTo>
                  <a:lnTo>
                    <a:pt x="653235" y="1371192"/>
                  </a:lnTo>
                  <a:lnTo>
                    <a:pt x="692943" y="1413790"/>
                  </a:lnTo>
                  <a:lnTo>
                    <a:pt x="731771" y="1453245"/>
                  </a:lnTo>
                  <a:lnTo>
                    <a:pt x="767574" y="1486413"/>
                  </a:lnTo>
                  <a:lnTo>
                    <a:pt x="799590" y="1511071"/>
                  </a:lnTo>
                  <a:lnTo>
                    <a:pt x="801164" y="1511503"/>
                  </a:lnTo>
                  <a:lnTo>
                    <a:pt x="802714" y="1511503"/>
                  </a:lnTo>
                  <a:lnTo>
                    <a:pt x="805393" y="1511503"/>
                  </a:lnTo>
                  <a:lnTo>
                    <a:pt x="808010" y="1510207"/>
                  </a:lnTo>
                  <a:lnTo>
                    <a:pt x="812086" y="1504010"/>
                  </a:lnTo>
                  <a:lnTo>
                    <a:pt x="811032" y="1498904"/>
                  </a:lnTo>
                  <a:lnTo>
                    <a:pt x="807235" y="1496415"/>
                  </a:lnTo>
                  <a:lnTo>
                    <a:pt x="777173" y="1472948"/>
                  </a:lnTo>
                  <a:lnTo>
                    <a:pt x="741470" y="1439645"/>
                  </a:lnTo>
                  <a:lnTo>
                    <a:pt x="702617" y="1400014"/>
                  </a:lnTo>
                  <a:lnTo>
                    <a:pt x="663107" y="1357563"/>
                  </a:lnTo>
                  <a:lnTo>
                    <a:pt x="625432" y="1315798"/>
                  </a:lnTo>
                  <a:lnTo>
                    <a:pt x="554416" y="1236002"/>
                  </a:lnTo>
                  <a:lnTo>
                    <a:pt x="528591" y="1206583"/>
                  </a:lnTo>
                  <a:lnTo>
                    <a:pt x="501472" y="1173587"/>
                  </a:lnTo>
                  <a:lnTo>
                    <a:pt x="473295" y="1137371"/>
                  </a:lnTo>
                  <a:lnTo>
                    <a:pt x="444295" y="1098292"/>
                  </a:lnTo>
                  <a:lnTo>
                    <a:pt x="414707" y="1056706"/>
                  </a:lnTo>
                  <a:lnTo>
                    <a:pt x="384768" y="1012971"/>
                  </a:lnTo>
                  <a:lnTo>
                    <a:pt x="354713" y="967443"/>
                  </a:lnTo>
                  <a:lnTo>
                    <a:pt x="324779" y="920480"/>
                  </a:lnTo>
                  <a:lnTo>
                    <a:pt x="295199" y="872437"/>
                  </a:lnTo>
                  <a:lnTo>
                    <a:pt x="266211" y="823673"/>
                  </a:lnTo>
                  <a:lnTo>
                    <a:pt x="238050" y="774544"/>
                  </a:lnTo>
                  <a:lnTo>
                    <a:pt x="210951" y="725406"/>
                  </a:lnTo>
                  <a:lnTo>
                    <a:pt x="185151" y="676617"/>
                  </a:lnTo>
                  <a:lnTo>
                    <a:pt x="152938" y="612421"/>
                  </a:lnTo>
                  <a:lnTo>
                    <a:pt x="124032" y="550884"/>
                  </a:lnTo>
                  <a:lnTo>
                    <a:pt x="98471" y="492138"/>
                  </a:lnTo>
                  <a:lnTo>
                    <a:pt x="76290" y="436309"/>
                  </a:lnTo>
                  <a:lnTo>
                    <a:pt x="57527" y="383527"/>
                  </a:lnTo>
                  <a:lnTo>
                    <a:pt x="42217" y="333921"/>
                  </a:lnTo>
                  <a:lnTo>
                    <a:pt x="30397" y="287618"/>
                  </a:lnTo>
                  <a:lnTo>
                    <a:pt x="22104" y="244749"/>
                  </a:lnTo>
                  <a:lnTo>
                    <a:pt x="17374" y="205441"/>
                  </a:lnTo>
                  <a:lnTo>
                    <a:pt x="16244" y="169823"/>
                  </a:lnTo>
                  <a:lnTo>
                    <a:pt x="18750" y="138024"/>
                  </a:lnTo>
                  <a:lnTo>
                    <a:pt x="40369" y="71990"/>
                  </a:lnTo>
                  <a:lnTo>
                    <a:pt x="83492" y="24983"/>
                  </a:lnTo>
                  <a:lnTo>
                    <a:pt x="111021" y="16319"/>
                  </a:lnTo>
                  <a:lnTo>
                    <a:pt x="146553" y="18333"/>
                  </a:lnTo>
                  <a:lnTo>
                    <a:pt x="186820" y="32407"/>
                  </a:lnTo>
                  <a:lnTo>
                    <a:pt x="231428" y="58317"/>
                  </a:lnTo>
                  <a:lnTo>
                    <a:pt x="279983" y="95837"/>
                  </a:lnTo>
                  <a:lnTo>
                    <a:pt x="332090" y="144741"/>
                  </a:lnTo>
                  <a:lnTo>
                    <a:pt x="359332" y="173370"/>
                  </a:lnTo>
                  <a:lnTo>
                    <a:pt x="387209" y="204631"/>
                  </a:lnTo>
                  <a:lnTo>
                    <a:pt x="415656" y="238435"/>
                  </a:lnTo>
                  <a:lnTo>
                    <a:pt x="444607" y="274695"/>
                  </a:lnTo>
                  <a:lnTo>
                    <a:pt x="473996" y="313321"/>
                  </a:lnTo>
                  <a:lnTo>
                    <a:pt x="503758" y="354226"/>
                  </a:lnTo>
                  <a:lnTo>
                    <a:pt x="533827" y="397321"/>
                  </a:lnTo>
                  <a:lnTo>
                    <a:pt x="564137" y="442517"/>
                  </a:lnTo>
                  <a:lnTo>
                    <a:pt x="594623" y="489726"/>
                  </a:lnTo>
                  <a:lnTo>
                    <a:pt x="625219" y="538861"/>
                  </a:lnTo>
                  <a:lnTo>
                    <a:pt x="661593" y="596316"/>
                  </a:lnTo>
                  <a:lnTo>
                    <a:pt x="698068" y="650198"/>
                  </a:lnTo>
                  <a:lnTo>
                    <a:pt x="734445" y="700582"/>
                  </a:lnTo>
                  <a:lnTo>
                    <a:pt x="770524" y="747544"/>
                  </a:lnTo>
                  <a:lnTo>
                    <a:pt x="806108" y="791158"/>
                  </a:lnTo>
                  <a:lnTo>
                    <a:pt x="840996" y="831500"/>
                  </a:lnTo>
                  <a:lnTo>
                    <a:pt x="874991" y="868647"/>
                  </a:lnTo>
                  <a:lnTo>
                    <a:pt x="907894" y="902672"/>
                  </a:lnTo>
                  <a:lnTo>
                    <a:pt x="939506" y="933653"/>
                  </a:lnTo>
                  <a:lnTo>
                    <a:pt x="969628" y="961663"/>
                  </a:lnTo>
                  <a:lnTo>
                    <a:pt x="1024608" y="1009078"/>
                  </a:lnTo>
                  <a:lnTo>
                    <a:pt x="1086661" y="1057002"/>
                  </a:lnTo>
                  <a:lnTo>
                    <a:pt x="1138436" y="1092468"/>
                  </a:lnTo>
                  <a:lnTo>
                    <a:pt x="1178160" y="1116621"/>
                  </a:lnTo>
                  <a:lnTo>
                    <a:pt x="1218499" y="1137424"/>
                  </a:lnTo>
                  <a:lnTo>
                    <a:pt x="1223363" y="1135570"/>
                  </a:lnTo>
                  <a:lnTo>
                    <a:pt x="1227059" y="1127277"/>
                  </a:lnTo>
                  <a:lnTo>
                    <a:pt x="1225205" y="1122413"/>
                  </a:lnTo>
                  <a:lnTo>
                    <a:pt x="1221052" y="1120559"/>
                  </a:lnTo>
                  <a:lnTo>
                    <a:pt x="1206957" y="1113549"/>
                  </a:lnTo>
                  <a:lnTo>
                    <a:pt x="1168485" y="1091720"/>
                  </a:lnTo>
                  <a:lnTo>
                    <a:pt x="1109636" y="1053132"/>
                  </a:lnTo>
                  <a:lnTo>
                    <a:pt x="1034413" y="995845"/>
                  </a:lnTo>
                  <a:lnTo>
                    <a:pt x="980045" y="948905"/>
                  </a:lnTo>
                  <a:lnTo>
                    <a:pt x="950255" y="921174"/>
                  </a:lnTo>
                  <a:lnTo>
                    <a:pt x="918989" y="890503"/>
                  </a:lnTo>
                  <a:lnTo>
                    <a:pt x="886444" y="856816"/>
                  </a:lnTo>
                  <a:lnTo>
                    <a:pt x="852814" y="820039"/>
                  </a:lnTo>
                  <a:lnTo>
                    <a:pt x="818296" y="780096"/>
                  </a:lnTo>
                  <a:lnTo>
                    <a:pt x="783085" y="736912"/>
                  </a:lnTo>
                  <a:lnTo>
                    <a:pt x="747378" y="690414"/>
                  </a:lnTo>
                  <a:lnTo>
                    <a:pt x="711371" y="640524"/>
                  </a:lnTo>
                  <a:lnTo>
                    <a:pt x="675260" y="587170"/>
                  </a:lnTo>
                  <a:lnTo>
                    <a:pt x="639239" y="530275"/>
                  </a:lnTo>
                  <a:lnTo>
                    <a:pt x="608445" y="480826"/>
                  </a:lnTo>
                  <a:lnTo>
                    <a:pt x="577752" y="433304"/>
                  </a:lnTo>
                  <a:lnTo>
                    <a:pt x="547226" y="387799"/>
                  </a:lnTo>
                  <a:lnTo>
                    <a:pt x="516934" y="344400"/>
                  </a:lnTo>
                  <a:lnTo>
                    <a:pt x="486942" y="303195"/>
                  </a:lnTo>
                  <a:lnTo>
                    <a:pt x="457317" y="264273"/>
                  </a:lnTo>
                  <a:lnTo>
                    <a:pt x="428123" y="227723"/>
                  </a:lnTo>
                  <a:lnTo>
                    <a:pt x="399428" y="193635"/>
                  </a:lnTo>
                  <a:lnTo>
                    <a:pt x="371298" y="162096"/>
                  </a:lnTo>
                  <a:lnTo>
                    <a:pt x="343799" y="133197"/>
                  </a:lnTo>
                  <a:lnTo>
                    <a:pt x="297793" y="89468"/>
                  </a:lnTo>
                  <a:lnTo>
                    <a:pt x="254455" y="54305"/>
                  </a:lnTo>
                  <a:lnTo>
                    <a:pt x="213845" y="27741"/>
                  </a:lnTo>
                  <a:lnTo>
                    <a:pt x="176024" y="9812"/>
                  </a:lnTo>
                  <a:lnTo>
                    <a:pt x="141052" y="554"/>
                  </a:lnTo>
                  <a:lnTo>
                    <a:pt x="108989"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673" name="object 37"/>
            <p:cNvSpPr/>
            <p:nvPr/>
          </p:nvSpPr>
          <p:spPr>
            <a:xfrm>
              <a:off x="3588480" y="3044880"/>
              <a:ext cx="1080720" cy="316800"/>
            </a:xfrm>
            <a:custGeom>
              <a:avLst/>
              <a:gdLst/>
              <a:ahLst/>
              <a:cxnLst/>
              <a:rect l="l" t="t" r="r" b="b"/>
              <a:pathLst>
                <a:path w="1081404" h="317500">
                  <a:moveTo>
                    <a:pt x="589081" y="0"/>
                  </a:moveTo>
                  <a:lnTo>
                    <a:pt x="357343" y="34665"/>
                  </a:lnTo>
                  <a:lnTo>
                    <a:pt x="0" y="181213"/>
                  </a:lnTo>
                  <a:lnTo>
                    <a:pt x="1081189" y="317382"/>
                  </a:lnTo>
                  <a:lnTo>
                    <a:pt x="796576" y="89983"/>
                  </a:lnTo>
                  <a:lnTo>
                    <a:pt x="589081"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674" name="object 38"/>
            <p:cNvSpPr/>
            <p:nvPr/>
          </p:nvSpPr>
          <p:spPr>
            <a:xfrm>
              <a:off x="2339640" y="2718720"/>
              <a:ext cx="2339280" cy="651600"/>
            </a:xfrm>
            <a:custGeom>
              <a:avLst/>
              <a:gdLst/>
              <a:ahLst/>
              <a:cxnLst/>
              <a:rect l="l" t="t" r="r" b="b"/>
              <a:pathLst>
                <a:path w="2339975" h="652145">
                  <a:moveTo>
                    <a:pt x="256705" y="19735"/>
                  </a:moveTo>
                  <a:lnTo>
                    <a:pt x="254635" y="5092"/>
                  </a:lnTo>
                  <a:lnTo>
                    <a:pt x="247878" y="0"/>
                  </a:lnTo>
                  <a:lnTo>
                    <a:pt x="240538" y="1028"/>
                  </a:lnTo>
                  <a:lnTo>
                    <a:pt x="197713" y="11620"/>
                  </a:lnTo>
                  <a:lnTo>
                    <a:pt x="154622" y="31127"/>
                  </a:lnTo>
                  <a:lnTo>
                    <a:pt x="111887" y="59232"/>
                  </a:lnTo>
                  <a:lnTo>
                    <a:pt x="70091" y="95592"/>
                  </a:lnTo>
                  <a:lnTo>
                    <a:pt x="42646" y="124714"/>
                  </a:lnTo>
                  <a:lnTo>
                    <a:pt x="8991" y="167424"/>
                  </a:lnTo>
                  <a:lnTo>
                    <a:pt x="0" y="181038"/>
                  </a:lnTo>
                  <a:lnTo>
                    <a:pt x="1816" y="189318"/>
                  </a:lnTo>
                  <a:lnTo>
                    <a:pt x="10274" y="194741"/>
                  </a:lnTo>
                  <a:lnTo>
                    <a:pt x="12776" y="195427"/>
                  </a:lnTo>
                  <a:lnTo>
                    <a:pt x="15252" y="195427"/>
                  </a:lnTo>
                  <a:lnTo>
                    <a:pt x="19659" y="195427"/>
                  </a:lnTo>
                  <a:lnTo>
                    <a:pt x="23990" y="193243"/>
                  </a:lnTo>
                  <a:lnTo>
                    <a:pt x="26543" y="189255"/>
                  </a:lnTo>
                  <a:lnTo>
                    <a:pt x="34378" y="178003"/>
                  </a:lnTo>
                  <a:lnTo>
                    <a:pt x="89217" y="114452"/>
                  </a:lnTo>
                  <a:lnTo>
                    <a:pt x="132880" y="76962"/>
                  </a:lnTo>
                  <a:lnTo>
                    <a:pt x="185127" y="45529"/>
                  </a:lnTo>
                  <a:lnTo>
                    <a:pt x="244297" y="27546"/>
                  </a:lnTo>
                  <a:lnTo>
                    <a:pt x="251612" y="26504"/>
                  </a:lnTo>
                  <a:lnTo>
                    <a:pt x="256705" y="19735"/>
                  </a:lnTo>
                  <a:close/>
                  <a:moveTo>
                    <a:pt x="2339479" y="645375"/>
                  </a:moveTo>
                  <a:lnTo>
                    <a:pt x="2306243" y="615061"/>
                  </a:lnTo>
                  <a:lnTo>
                    <a:pt x="2271623" y="591477"/>
                  </a:lnTo>
                  <a:lnTo>
                    <a:pt x="2224786" y="562686"/>
                  </a:lnTo>
                  <a:lnTo>
                    <a:pt x="2166569" y="531050"/>
                  </a:lnTo>
                  <a:lnTo>
                    <a:pt x="2097798" y="498894"/>
                  </a:lnTo>
                  <a:lnTo>
                    <a:pt x="2019312" y="468579"/>
                  </a:lnTo>
                  <a:lnTo>
                    <a:pt x="1970366" y="452932"/>
                  </a:lnTo>
                  <a:lnTo>
                    <a:pt x="1921167" y="439648"/>
                  </a:lnTo>
                  <a:lnTo>
                    <a:pt x="1871776" y="428726"/>
                  </a:lnTo>
                  <a:lnTo>
                    <a:pt x="1822234" y="420192"/>
                  </a:lnTo>
                  <a:lnTo>
                    <a:pt x="1772627" y="414032"/>
                  </a:lnTo>
                  <a:lnTo>
                    <a:pt x="1722983" y="410273"/>
                  </a:lnTo>
                  <a:lnTo>
                    <a:pt x="1673377" y="408927"/>
                  </a:lnTo>
                  <a:lnTo>
                    <a:pt x="1625231" y="409905"/>
                  </a:lnTo>
                  <a:lnTo>
                    <a:pt x="1577162" y="413194"/>
                  </a:lnTo>
                  <a:lnTo>
                    <a:pt x="1529207" y="418769"/>
                  </a:lnTo>
                  <a:lnTo>
                    <a:pt x="1481391" y="426631"/>
                  </a:lnTo>
                  <a:lnTo>
                    <a:pt x="1433753" y="436765"/>
                  </a:lnTo>
                  <a:lnTo>
                    <a:pt x="1386344" y="449160"/>
                  </a:lnTo>
                  <a:lnTo>
                    <a:pt x="1339189" y="463816"/>
                  </a:lnTo>
                  <a:lnTo>
                    <a:pt x="1292313" y="480707"/>
                  </a:lnTo>
                  <a:lnTo>
                    <a:pt x="1241615" y="501662"/>
                  </a:lnTo>
                  <a:lnTo>
                    <a:pt x="1239723" y="506514"/>
                  </a:lnTo>
                  <a:lnTo>
                    <a:pt x="1243355" y="514845"/>
                  </a:lnTo>
                  <a:lnTo>
                    <a:pt x="1248206" y="516750"/>
                  </a:lnTo>
                  <a:lnTo>
                    <a:pt x="1297876" y="496201"/>
                  </a:lnTo>
                  <a:lnTo>
                    <a:pt x="1343710" y="479653"/>
                  </a:lnTo>
                  <a:lnTo>
                    <a:pt x="1389811" y="465289"/>
                  </a:lnTo>
                  <a:lnTo>
                    <a:pt x="1436154" y="453123"/>
                  </a:lnTo>
                  <a:lnTo>
                    <a:pt x="1482712" y="443153"/>
                  </a:lnTo>
                  <a:lnTo>
                    <a:pt x="1529448" y="435381"/>
                  </a:lnTo>
                  <a:lnTo>
                    <a:pt x="1576336" y="429818"/>
                  </a:lnTo>
                  <a:lnTo>
                    <a:pt x="1623339" y="426478"/>
                  </a:lnTo>
                  <a:lnTo>
                    <a:pt x="1670431" y="425373"/>
                  </a:lnTo>
                  <a:lnTo>
                    <a:pt x="1721713" y="426681"/>
                  </a:lnTo>
                  <a:lnTo>
                    <a:pt x="1770557" y="430364"/>
                  </a:lnTo>
                  <a:lnTo>
                    <a:pt x="1819376" y="436397"/>
                  </a:lnTo>
                  <a:lnTo>
                    <a:pt x="1868119" y="444779"/>
                  </a:lnTo>
                  <a:lnTo>
                    <a:pt x="1916734" y="455498"/>
                  </a:lnTo>
                  <a:lnTo>
                    <a:pt x="1965159" y="468553"/>
                  </a:lnTo>
                  <a:lnTo>
                    <a:pt x="2013343" y="483920"/>
                  </a:lnTo>
                  <a:lnTo>
                    <a:pt x="2090724" y="513753"/>
                  </a:lnTo>
                  <a:lnTo>
                    <a:pt x="2158504" y="545388"/>
                  </a:lnTo>
                  <a:lnTo>
                    <a:pt x="2215870" y="576516"/>
                  </a:lnTo>
                  <a:lnTo>
                    <a:pt x="2262009" y="604824"/>
                  </a:lnTo>
                  <a:lnTo>
                    <a:pt x="2296109" y="628015"/>
                  </a:lnTo>
                  <a:lnTo>
                    <a:pt x="2326513" y="651141"/>
                  </a:lnTo>
                  <a:lnTo>
                    <a:pt x="2328392" y="651776"/>
                  </a:lnTo>
                  <a:lnTo>
                    <a:pt x="2330259" y="651776"/>
                  </a:lnTo>
                  <a:lnTo>
                    <a:pt x="2332609" y="651776"/>
                  </a:lnTo>
                  <a:lnTo>
                    <a:pt x="2334933" y="650786"/>
                  </a:lnTo>
                  <a:lnTo>
                    <a:pt x="2339479" y="645375"/>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675" name="object 39"/>
            <p:cNvSpPr/>
            <p:nvPr/>
          </p:nvSpPr>
          <p:spPr>
            <a:xfrm>
              <a:off x="4737240" y="3706560"/>
              <a:ext cx="1642680" cy="1591920"/>
            </a:xfrm>
            <a:custGeom>
              <a:avLst/>
              <a:gdLst/>
              <a:ahLst/>
              <a:cxnLst/>
              <a:rect l="l" t="t" r="r" b="b"/>
              <a:pathLst>
                <a:path w="1643379" h="1592579">
                  <a:moveTo>
                    <a:pt x="405434" y="0"/>
                  </a:moveTo>
                  <a:lnTo>
                    <a:pt x="346307" y="236272"/>
                  </a:lnTo>
                  <a:lnTo>
                    <a:pt x="213975" y="758324"/>
                  </a:lnTo>
                  <a:lnTo>
                    <a:pt x="76015" y="1286008"/>
                  </a:lnTo>
                  <a:lnTo>
                    <a:pt x="0" y="1539176"/>
                  </a:lnTo>
                  <a:lnTo>
                    <a:pt x="8782" y="1556903"/>
                  </a:lnTo>
                  <a:lnTo>
                    <a:pt x="182891" y="1568361"/>
                  </a:lnTo>
                  <a:lnTo>
                    <a:pt x="676389" y="1578542"/>
                  </a:lnTo>
                  <a:lnTo>
                    <a:pt x="1643341" y="1592440"/>
                  </a:lnTo>
                  <a:lnTo>
                    <a:pt x="1608664" y="1272636"/>
                  </a:lnTo>
                  <a:lnTo>
                    <a:pt x="1587996" y="1061408"/>
                  </a:lnTo>
                  <a:lnTo>
                    <a:pt x="1573142" y="864592"/>
                  </a:lnTo>
                  <a:lnTo>
                    <a:pt x="1555902" y="588022"/>
                  </a:lnTo>
                  <a:lnTo>
                    <a:pt x="405434" y="0"/>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676" name="object 40"/>
            <p:cNvPicPr/>
            <p:nvPr/>
          </p:nvPicPr>
          <p:blipFill>
            <a:blip r:embed="rId2"/>
            <a:stretch/>
          </p:blipFill>
          <p:spPr>
            <a:xfrm>
              <a:off x="7627680" y="4101840"/>
              <a:ext cx="74520" cy="74520"/>
            </a:xfrm>
            <a:prstGeom prst="rect">
              <a:avLst/>
            </a:prstGeom>
            <a:ln w="0">
              <a:noFill/>
            </a:ln>
          </p:spPr>
        </p:pic>
        <p:sp>
          <p:nvSpPr>
            <p:cNvPr id="677" name="object 41"/>
            <p:cNvSpPr/>
            <p:nvPr/>
          </p:nvSpPr>
          <p:spPr>
            <a:xfrm>
              <a:off x="6074640" y="3159000"/>
              <a:ext cx="2369160" cy="1080720"/>
            </a:xfrm>
            <a:custGeom>
              <a:avLst/>
              <a:gdLst/>
              <a:ahLst/>
              <a:cxnLst/>
              <a:rect l="l" t="t" r="r" b="b"/>
              <a:pathLst>
                <a:path w="2369820" h="1081404">
                  <a:moveTo>
                    <a:pt x="2210579" y="0"/>
                  </a:moveTo>
                  <a:lnTo>
                    <a:pt x="2144093" y="5589"/>
                  </a:lnTo>
                  <a:lnTo>
                    <a:pt x="2071787" y="20660"/>
                  </a:lnTo>
                  <a:lnTo>
                    <a:pt x="2033564" y="31172"/>
                  </a:lnTo>
                  <a:lnTo>
                    <a:pt x="1994019" y="43359"/>
                  </a:lnTo>
                  <a:lnTo>
                    <a:pt x="1953199" y="56989"/>
                  </a:lnTo>
                  <a:lnTo>
                    <a:pt x="1911147" y="71831"/>
                  </a:lnTo>
                  <a:lnTo>
                    <a:pt x="1867908" y="87653"/>
                  </a:lnTo>
                  <a:lnTo>
                    <a:pt x="1731516" y="138681"/>
                  </a:lnTo>
                  <a:lnTo>
                    <a:pt x="1683976" y="156105"/>
                  </a:lnTo>
                  <a:lnTo>
                    <a:pt x="1635472" y="173350"/>
                  </a:lnTo>
                  <a:lnTo>
                    <a:pt x="1586050" y="190185"/>
                  </a:lnTo>
                  <a:lnTo>
                    <a:pt x="1535753" y="206377"/>
                  </a:lnTo>
                  <a:lnTo>
                    <a:pt x="1484627" y="221696"/>
                  </a:lnTo>
                  <a:lnTo>
                    <a:pt x="1432715" y="235908"/>
                  </a:lnTo>
                  <a:lnTo>
                    <a:pt x="1380064" y="248783"/>
                  </a:lnTo>
                  <a:lnTo>
                    <a:pt x="1326716" y="260089"/>
                  </a:lnTo>
                  <a:lnTo>
                    <a:pt x="1272718" y="269594"/>
                  </a:lnTo>
                  <a:lnTo>
                    <a:pt x="1218113" y="277065"/>
                  </a:lnTo>
                  <a:lnTo>
                    <a:pt x="1162947" y="282273"/>
                  </a:lnTo>
                  <a:lnTo>
                    <a:pt x="1107263" y="284984"/>
                  </a:lnTo>
                  <a:lnTo>
                    <a:pt x="1051107" y="284967"/>
                  </a:lnTo>
                  <a:lnTo>
                    <a:pt x="994524" y="281990"/>
                  </a:lnTo>
                  <a:lnTo>
                    <a:pt x="0" y="909510"/>
                  </a:lnTo>
                  <a:lnTo>
                    <a:pt x="217997" y="1036053"/>
                  </a:lnTo>
                  <a:lnTo>
                    <a:pt x="397621" y="1080847"/>
                  </a:lnTo>
                  <a:lnTo>
                    <a:pt x="635132" y="1046243"/>
                  </a:lnTo>
                  <a:lnTo>
                    <a:pt x="1026794" y="934592"/>
                  </a:lnTo>
                  <a:lnTo>
                    <a:pt x="1087743" y="914663"/>
                  </a:lnTo>
                  <a:lnTo>
                    <a:pt x="1128426" y="900421"/>
                  </a:lnTo>
                  <a:lnTo>
                    <a:pt x="1174680" y="883766"/>
                  </a:lnTo>
                  <a:lnTo>
                    <a:pt x="1225580" y="865025"/>
                  </a:lnTo>
                  <a:lnTo>
                    <a:pt x="1280201" y="844528"/>
                  </a:lnTo>
                  <a:lnTo>
                    <a:pt x="1337618" y="822603"/>
                  </a:lnTo>
                  <a:lnTo>
                    <a:pt x="1396905" y="799579"/>
                  </a:lnTo>
                  <a:lnTo>
                    <a:pt x="1457137" y="775786"/>
                  </a:lnTo>
                  <a:lnTo>
                    <a:pt x="1517389" y="751550"/>
                  </a:lnTo>
                  <a:lnTo>
                    <a:pt x="1576735" y="727202"/>
                  </a:lnTo>
                  <a:lnTo>
                    <a:pt x="1634250" y="703069"/>
                  </a:lnTo>
                  <a:lnTo>
                    <a:pt x="1689009" y="679481"/>
                  </a:lnTo>
                  <a:lnTo>
                    <a:pt x="1740085" y="656766"/>
                  </a:lnTo>
                  <a:lnTo>
                    <a:pt x="1786555" y="635253"/>
                  </a:lnTo>
                  <a:lnTo>
                    <a:pt x="1827493" y="615270"/>
                  </a:lnTo>
                  <a:lnTo>
                    <a:pt x="1861972" y="597146"/>
                  </a:lnTo>
                  <a:lnTo>
                    <a:pt x="1907857" y="567791"/>
                  </a:lnTo>
                  <a:lnTo>
                    <a:pt x="1992388" y="495842"/>
                  </a:lnTo>
                  <a:lnTo>
                    <a:pt x="2066869" y="430738"/>
                  </a:lnTo>
                  <a:lnTo>
                    <a:pt x="2131802" y="372110"/>
                  </a:lnTo>
                  <a:lnTo>
                    <a:pt x="2187689" y="319590"/>
                  </a:lnTo>
                  <a:lnTo>
                    <a:pt x="2235032" y="272810"/>
                  </a:lnTo>
                  <a:lnTo>
                    <a:pt x="2274333" y="231402"/>
                  </a:lnTo>
                  <a:lnTo>
                    <a:pt x="2306095" y="194996"/>
                  </a:lnTo>
                  <a:lnTo>
                    <a:pt x="2330819" y="163226"/>
                  </a:lnTo>
                  <a:lnTo>
                    <a:pt x="2361160" y="112117"/>
                  </a:lnTo>
                  <a:lnTo>
                    <a:pt x="2369375" y="75128"/>
                  </a:lnTo>
                  <a:lnTo>
                    <a:pt x="2366439" y="61007"/>
                  </a:lnTo>
                  <a:lnTo>
                    <a:pt x="2324665" y="24681"/>
                  </a:lnTo>
                  <a:lnTo>
                    <a:pt x="2270889" y="5745"/>
                  </a:lnTo>
                  <a:lnTo>
                    <a:pt x="2241529" y="1340"/>
                  </a:lnTo>
                  <a:lnTo>
                    <a:pt x="2210579"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678" name="object 42"/>
            <p:cNvSpPr/>
            <p:nvPr/>
          </p:nvSpPr>
          <p:spPr>
            <a:xfrm>
              <a:off x="6065280" y="3150360"/>
              <a:ext cx="2386800" cy="1033200"/>
            </a:xfrm>
            <a:custGeom>
              <a:avLst/>
              <a:gdLst/>
              <a:ahLst/>
              <a:cxnLst/>
              <a:rect l="l" t="t" r="r" b="b"/>
              <a:pathLst>
                <a:path w="2387600" h="1033779">
                  <a:moveTo>
                    <a:pt x="2217349" y="0"/>
                  </a:moveTo>
                  <a:lnTo>
                    <a:pt x="2174473" y="2729"/>
                  </a:lnTo>
                  <a:lnTo>
                    <a:pt x="2129131" y="9712"/>
                  </a:lnTo>
                  <a:lnTo>
                    <a:pt x="2081375" y="20454"/>
                  </a:lnTo>
                  <a:lnTo>
                    <a:pt x="2031257" y="34460"/>
                  </a:lnTo>
                  <a:lnTo>
                    <a:pt x="1978828" y="51236"/>
                  </a:lnTo>
                  <a:lnTo>
                    <a:pt x="1924139" y="70287"/>
                  </a:lnTo>
                  <a:lnTo>
                    <a:pt x="1867242" y="91119"/>
                  </a:lnTo>
                  <a:lnTo>
                    <a:pt x="1722215" y="145338"/>
                  </a:lnTo>
                  <a:lnTo>
                    <a:pt x="1678268" y="161342"/>
                  </a:lnTo>
                  <a:lnTo>
                    <a:pt x="1633701" y="177093"/>
                  </a:lnTo>
                  <a:lnTo>
                    <a:pt x="1588529" y="192421"/>
                  </a:lnTo>
                  <a:lnTo>
                    <a:pt x="1542765" y="207160"/>
                  </a:lnTo>
                  <a:lnTo>
                    <a:pt x="1496424" y="221140"/>
                  </a:lnTo>
                  <a:lnTo>
                    <a:pt x="1449522" y="234194"/>
                  </a:lnTo>
                  <a:lnTo>
                    <a:pt x="1402073" y="246154"/>
                  </a:lnTo>
                  <a:lnTo>
                    <a:pt x="1354092" y="256853"/>
                  </a:lnTo>
                  <a:lnTo>
                    <a:pt x="1305593" y="266121"/>
                  </a:lnTo>
                  <a:lnTo>
                    <a:pt x="1256591" y="273792"/>
                  </a:lnTo>
                  <a:lnTo>
                    <a:pt x="1207102" y="279697"/>
                  </a:lnTo>
                  <a:lnTo>
                    <a:pt x="1157139" y="283668"/>
                  </a:lnTo>
                  <a:lnTo>
                    <a:pt x="1106717" y="285538"/>
                  </a:lnTo>
                  <a:lnTo>
                    <a:pt x="1055852" y="285138"/>
                  </a:lnTo>
                  <a:lnTo>
                    <a:pt x="1000074" y="281982"/>
                  </a:lnTo>
                  <a:lnTo>
                    <a:pt x="996061" y="285310"/>
                  </a:lnTo>
                  <a:lnTo>
                    <a:pt x="995337" y="294365"/>
                  </a:lnTo>
                  <a:lnTo>
                    <a:pt x="998715" y="298327"/>
                  </a:lnTo>
                  <a:lnTo>
                    <a:pt x="1055166" y="301566"/>
                  </a:lnTo>
                  <a:lnTo>
                    <a:pt x="1106628" y="301992"/>
                  </a:lnTo>
                  <a:lnTo>
                    <a:pt x="1157612" y="300130"/>
                  </a:lnTo>
                  <a:lnTo>
                    <a:pt x="1208103" y="296150"/>
                  </a:lnTo>
                  <a:lnTo>
                    <a:pt x="1258089" y="290220"/>
                  </a:lnTo>
                  <a:lnTo>
                    <a:pt x="1307558" y="282509"/>
                  </a:lnTo>
                  <a:lnTo>
                    <a:pt x="1356497" y="273188"/>
                  </a:lnTo>
                  <a:lnTo>
                    <a:pt x="1404894" y="262426"/>
                  </a:lnTo>
                  <a:lnTo>
                    <a:pt x="1452735" y="250391"/>
                  </a:lnTo>
                  <a:lnTo>
                    <a:pt x="1500008" y="237253"/>
                  </a:lnTo>
                  <a:lnTo>
                    <a:pt x="1546702" y="223182"/>
                  </a:lnTo>
                  <a:lnTo>
                    <a:pt x="1592802" y="208346"/>
                  </a:lnTo>
                  <a:lnTo>
                    <a:pt x="1638296" y="192916"/>
                  </a:lnTo>
                  <a:lnTo>
                    <a:pt x="1683172" y="177060"/>
                  </a:lnTo>
                  <a:lnTo>
                    <a:pt x="1727418" y="160947"/>
                  </a:lnTo>
                  <a:lnTo>
                    <a:pt x="1871885" y="106932"/>
                  </a:lnTo>
                  <a:lnTo>
                    <a:pt x="1927672" y="86484"/>
                  </a:lnTo>
                  <a:lnTo>
                    <a:pt x="1981259" y="67759"/>
                  </a:lnTo>
                  <a:lnTo>
                    <a:pt x="2032581" y="51229"/>
                  </a:lnTo>
                  <a:lnTo>
                    <a:pt x="2081569" y="37369"/>
                  </a:lnTo>
                  <a:lnTo>
                    <a:pt x="2128158" y="26652"/>
                  </a:lnTo>
                  <a:lnTo>
                    <a:pt x="2172279" y="19550"/>
                  </a:lnTo>
                  <a:lnTo>
                    <a:pt x="2213866" y="16538"/>
                  </a:lnTo>
                  <a:lnTo>
                    <a:pt x="2252853" y="18087"/>
                  </a:lnTo>
                  <a:lnTo>
                    <a:pt x="2322756" y="36767"/>
                  </a:lnTo>
                  <a:lnTo>
                    <a:pt x="2360842" y="61170"/>
                  </a:lnTo>
                  <a:lnTo>
                    <a:pt x="2370556" y="84561"/>
                  </a:lnTo>
                  <a:lnTo>
                    <a:pt x="2368866" y="100155"/>
                  </a:lnTo>
                  <a:lnTo>
                    <a:pt x="2351973" y="139277"/>
                  </a:lnTo>
                  <a:lnTo>
                    <a:pt x="2316559" y="189504"/>
                  </a:lnTo>
                  <a:lnTo>
                    <a:pt x="2291720" y="218982"/>
                  </a:lnTo>
                  <a:lnTo>
                    <a:pt x="2262027" y="251474"/>
                  </a:lnTo>
                  <a:lnTo>
                    <a:pt x="2227403" y="287060"/>
                  </a:lnTo>
                  <a:lnTo>
                    <a:pt x="2187775" y="325820"/>
                  </a:lnTo>
                  <a:lnTo>
                    <a:pt x="2143066" y="367833"/>
                  </a:lnTo>
                  <a:lnTo>
                    <a:pt x="2093203" y="413179"/>
                  </a:lnTo>
                  <a:lnTo>
                    <a:pt x="2038110" y="461937"/>
                  </a:lnTo>
                  <a:lnTo>
                    <a:pt x="1977712" y="514186"/>
                  </a:lnTo>
                  <a:lnTo>
                    <a:pt x="1911934" y="570006"/>
                  </a:lnTo>
                  <a:lnTo>
                    <a:pt x="1870018" y="596933"/>
                  </a:lnTo>
                  <a:lnTo>
                    <a:pt x="1796789" y="634179"/>
                  </a:lnTo>
                  <a:lnTo>
                    <a:pt x="1749237" y="656297"/>
                  </a:lnTo>
                  <a:lnTo>
                    <a:pt x="1694822" y="680546"/>
                  </a:lnTo>
                  <a:lnTo>
                    <a:pt x="1633866" y="706777"/>
                  </a:lnTo>
                  <a:lnTo>
                    <a:pt x="1566692" y="734838"/>
                  </a:lnTo>
                  <a:lnTo>
                    <a:pt x="1493621" y="764582"/>
                  </a:lnTo>
                  <a:lnTo>
                    <a:pt x="1433562" y="788527"/>
                  </a:lnTo>
                  <a:lnTo>
                    <a:pt x="1374845" y="811541"/>
                  </a:lnTo>
                  <a:lnTo>
                    <a:pt x="1318140" y="833400"/>
                  </a:lnTo>
                  <a:lnTo>
                    <a:pt x="1264117" y="853880"/>
                  </a:lnTo>
                  <a:lnTo>
                    <a:pt x="1213445" y="872756"/>
                  </a:lnTo>
                  <a:lnTo>
                    <a:pt x="1166794" y="889804"/>
                  </a:lnTo>
                  <a:lnTo>
                    <a:pt x="1124835" y="904799"/>
                  </a:lnTo>
                  <a:lnTo>
                    <a:pt x="1088238" y="917516"/>
                  </a:lnTo>
                  <a:lnTo>
                    <a:pt x="1033805" y="935220"/>
                  </a:lnTo>
                  <a:lnTo>
                    <a:pt x="966359" y="954179"/>
                  </a:lnTo>
                  <a:lnTo>
                    <a:pt x="901178" y="970265"/>
                  </a:lnTo>
                  <a:lnTo>
                    <a:pt x="838295" y="983652"/>
                  </a:lnTo>
                  <a:lnTo>
                    <a:pt x="777742" y="994514"/>
                  </a:lnTo>
                  <a:lnTo>
                    <a:pt x="719553" y="1003027"/>
                  </a:lnTo>
                  <a:lnTo>
                    <a:pt x="663759" y="1009365"/>
                  </a:lnTo>
                  <a:lnTo>
                    <a:pt x="610394" y="1013702"/>
                  </a:lnTo>
                  <a:lnTo>
                    <a:pt x="559491" y="1016214"/>
                  </a:lnTo>
                  <a:lnTo>
                    <a:pt x="511082" y="1017075"/>
                  </a:lnTo>
                  <a:lnTo>
                    <a:pt x="465200" y="1016459"/>
                  </a:lnTo>
                  <a:lnTo>
                    <a:pt x="421877" y="1014542"/>
                  </a:lnTo>
                  <a:lnTo>
                    <a:pt x="381147" y="1011497"/>
                  </a:lnTo>
                  <a:lnTo>
                    <a:pt x="343043" y="1007500"/>
                  </a:lnTo>
                  <a:lnTo>
                    <a:pt x="274840" y="997348"/>
                  </a:lnTo>
                  <a:lnTo>
                    <a:pt x="196519" y="980423"/>
                  </a:lnTo>
                  <a:lnTo>
                    <a:pt x="131769" y="961566"/>
                  </a:lnTo>
                  <a:lnTo>
                    <a:pt x="80852" y="942987"/>
                  </a:lnTo>
                  <a:lnTo>
                    <a:pt x="44032" y="926899"/>
                  </a:lnTo>
                  <a:lnTo>
                    <a:pt x="9880" y="908651"/>
                  </a:lnTo>
                  <a:lnTo>
                    <a:pt x="4800" y="909820"/>
                  </a:lnTo>
                  <a:lnTo>
                    <a:pt x="0" y="917516"/>
                  </a:lnTo>
                  <a:lnTo>
                    <a:pt x="1168" y="922583"/>
                  </a:lnTo>
                  <a:lnTo>
                    <a:pt x="14003" y="930180"/>
                  </a:lnTo>
                  <a:lnTo>
                    <a:pt x="74550" y="958380"/>
                  </a:lnTo>
                  <a:lnTo>
                    <a:pt x="125989" y="977136"/>
                  </a:lnTo>
                  <a:lnTo>
                    <a:pt x="191456" y="996167"/>
                  </a:lnTo>
                  <a:lnTo>
                    <a:pt x="270891" y="1013350"/>
                  </a:lnTo>
                  <a:lnTo>
                    <a:pt x="310732" y="1019812"/>
                  </a:lnTo>
                  <a:lnTo>
                    <a:pt x="354430" y="1025359"/>
                  </a:lnTo>
                  <a:lnTo>
                    <a:pt x="401927" y="1029692"/>
                  </a:lnTo>
                  <a:lnTo>
                    <a:pt x="453165" y="1032511"/>
                  </a:lnTo>
                  <a:lnTo>
                    <a:pt x="508088" y="1033518"/>
                  </a:lnTo>
                  <a:lnTo>
                    <a:pt x="548063" y="1032999"/>
                  </a:lnTo>
                  <a:lnTo>
                    <a:pt x="589743" y="1031378"/>
                  </a:lnTo>
                  <a:lnTo>
                    <a:pt x="633110" y="1028556"/>
                  </a:lnTo>
                  <a:lnTo>
                    <a:pt x="678145" y="1024435"/>
                  </a:lnTo>
                  <a:lnTo>
                    <a:pt x="724829" y="1018918"/>
                  </a:lnTo>
                  <a:lnTo>
                    <a:pt x="773143" y="1011905"/>
                  </a:lnTo>
                  <a:lnTo>
                    <a:pt x="823069" y="1003299"/>
                  </a:lnTo>
                  <a:lnTo>
                    <a:pt x="874587" y="993001"/>
                  </a:lnTo>
                  <a:lnTo>
                    <a:pt x="927678" y="980915"/>
                  </a:lnTo>
                  <a:lnTo>
                    <a:pt x="982323" y="966940"/>
                  </a:lnTo>
                  <a:lnTo>
                    <a:pt x="1038504" y="950980"/>
                  </a:lnTo>
                  <a:lnTo>
                    <a:pt x="1099003" y="931192"/>
                  </a:lnTo>
                  <a:lnTo>
                    <a:pt x="1139575" y="916988"/>
                  </a:lnTo>
                  <a:lnTo>
                    <a:pt x="1185786" y="900350"/>
                  </a:lnTo>
                  <a:lnTo>
                    <a:pt x="1236707" y="881607"/>
                  </a:lnTo>
                  <a:lnTo>
                    <a:pt x="1291404" y="861088"/>
                  </a:lnTo>
                  <a:lnTo>
                    <a:pt x="1348948" y="839124"/>
                  </a:lnTo>
                  <a:lnTo>
                    <a:pt x="1408407" y="816042"/>
                  </a:lnTo>
                  <a:lnTo>
                    <a:pt x="1468850" y="792172"/>
                  </a:lnTo>
                  <a:lnTo>
                    <a:pt x="1529345" y="767844"/>
                  </a:lnTo>
                  <a:lnTo>
                    <a:pt x="1588961" y="743386"/>
                  </a:lnTo>
                  <a:lnTo>
                    <a:pt x="1646768" y="719129"/>
                  </a:lnTo>
                  <a:lnTo>
                    <a:pt x="1701833" y="695401"/>
                  </a:lnTo>
                  <a:lnTo>
                    <a:pt x="1753226" y="672532"/>
                  </a:lnTo>
                  <a:lnTo>
                    <a:pt x="1800015" y="650851"/>
                  </a:lnTo>
                  <a:lnTo>
                    <a:pt x="1841270" y="630687"/>
                  </a:lnTo>
                  <a:lnTo>
                    <a:pt x="1876059" y="612369"/>
                  </a:lnTo>
                  <a:lnTo>
                    <a:pt x="1922513" y="582591"/>
                  </a:lnTo>
                  <a:lnTo>
                    <a:pt x="2005561" y="511901"/>
                  </a:lnTo>
                  <a:lnTo>
                    <a:pt x="2078284" y="448352"/>
                  </a:lnTo>
                  <a:lnTo>
                    <a:pt x="2141344" y="391509"/>
                  </a:lnTo>
                  <a:lnTo>
                    <a:pt x="2195404" y="340934"/>
                  </a:lnTo>
                  <a:lnTo>
                    <a:pt x="2241129" y="296191"/>
                  </a:lnTo>
                  <a:lnTo>
                    <a:pt x="2279180" y="256845"/>
                  </a:lnTo>
                  <a:lnTo>
                    <a:pt x="2310223" y="222457"/>
                  </a:lnTo>
                  <a:lnTo>
                    <a:pt x="2334920" y="192593"/>
                  </a:lnTo>
                  <a:lnTo>
                    <a:pt x="2367930" y="144688"/>
                  </a:lnTo>
                  <a:lnTo>
                    <a:pt x="2383518" y="109638"/>
                  </a:lnTo>
                  <a:lnTo>
                    <a:pt x="2386990" y="83951"/>
                  </a:lnTo>
                  <a:lnTo>
                    <a:pt x="2385134" y="71608"/>
                  </a:lnTo>
                  <a:lnTo>
                    <a:pt x="2330675" y="22278"/>
                  </a:lnTo>
                  <a:lnTo>
                    <a:pt x="2257710" y="2018"/>
                  </a:lnTo>
                  <a:lnTo>
                    <a:pt x="2217349"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679" name="object 43"/>
            <p:cNvSpPr/>
            <p:nvPr/>
          </p:nvSpPr>
          <p:spPr>
            <a:xfrm>
              <a:off x="6294240" y="4152240"/>
              <a:ext cx="86400" cy="1026000"/>
            </a:xfrm>
            <a:custGeom>
              <a:avLst/>
              <a:gdLst/>
              <a:ahLst/>
              <a:cxnLst/>
              <a:rect l="l" t="t" r="r" b="b"/>
              <a:pathLst>
                <a:path w="86995" h="1026795">
                  <a:moveTo>
                    <a:pt x="24742" y="0"/>
                  </a:moveTo>
                  <a:lnTo>
                    <a:pt x="18067" y="45069"/>
                  </a:lnTo>
                  <a:lnTo>
                    <a:pt x="12447" y="90535"/>
                  </a:lnTo>
                  <a:lnTo>
                    <a:pt x="7875" y="136441"/>
                  </a:lnTo>
                  <a:lnTo>
                    <a:pt x="4349" y="182831"/>
                  </a:lnTo>
                  <a:lnTo>
                    <a:pt x="1864" y="229750"/>
                  </a:lnTo>
                  <a:lnTo>
                    <a:pt x="415" y="277241"/>
                  </a:lnTo>
                  <a:lnTo>
                    <a:pt x="0" y="325349"/>
                  </a:lnTo>
                  <a:lnTo>
                    <a:pt x="612" y="374116"/>
                  </a:lnTo>
                  <a:lnTo>
                    <a:pt x="2249" y="423587"/>
                  </a:lnTo>
                  <a:lnTo>
                    <a:pt x="4906" y="473806"/>
                  </a:lnTo>
                  <a:lnTo>
                    <a:pt x="8579" y="524817"/>
                  </a:lnTo>
                  <a:lnTo>
                    <a:pt x="13264" y="576664"/>
                  </a:lnTo>
                  <a:lnTo>
                    <a:pt x="18955" y="629390"/>
                  </a:lnTo>
                  <a:lnTo>
                    <a:pt x="25651" y="683040"/>
                  </a:lnTo>
                  <a:lnTo>
                    <a:pt x="33345" y="737658"/>
                  </a:lnTo>
                  <a:lnTo>
                    <a:pt x="42034" y="793287"/>
                  </a:lnTo>
                  <a:lnTo>
                    <a:pt x="51714" y="849971"/>
                  </a:lnTo>
                  <a:lnTo>
                    <a:pt x="62380" y="907754"/>
                  </a:lnTo>
                  <a:lnTo>
                    <a:pt x="74028" y="966681"/>
                  </a:lnTo>
                  <a:lnTo>
                    <a:pt x="86655" y="1026794"/>
                  </a:lnTo>
                  <a:lnTo>
                    <a:pt x="24742"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680" name="object 44"/>
            <p:cNvSpPr/>
            <p:nvPr/>
          </p:nvSpPr>
          <p:spPr>
            <a:xfrm>
              <a:off x="6285600" y="4143240"/>
              <a:ext cx="103320" cy="1043280"/>
            </a:xfrm>
            <a:custGeom>
              <a:avLst/>
              <a:gdLst/>
              <a:ahLst/>
              <a:cxnLst/>
              <a:rect l="l" t="t" r="r" b="b"/>
              <a:pathLst>
                <a:path w="104139" h="1043939">
                  <a:moveTo>
                    <a:pt x="29898" y="0"/>
                  </a:moveTo>
                  <a:lnTo>
                    <a:pt x="18679" y="49797"/>
                  </a:lnTo>
                  <a:lnTo>
                    <a:pt x="13281" y="92425"/>
                  </a:lnTo>
                  <a:lnTo>
                    <a:pt x="8794" y="135464"/>
                  </a:lnTo>
                  <a:lnTo>
                    <a:pt x="5219" y="178964"/>
                  </a:lnTo>
                  <a:lnTo>
                    <a:pt x="2559" y="222976"/>
                  </a:lnTo>
                  <a:lnTo>
                    <a:pt x="819" y="267548"/>
                  </a:lnTo>
                  <a:lnTo>
                    <a:pt x="0" y="312731"/>
                  </a:lnTo>
                  <a:lnTo>
                    <a:pt x="105" y="358575"/>
                  </a:lnTo>
                  <a:lnTo>
                    <a:pt x="1138" y="405129"/>
                  </a:lnTo>
                  <a:lnTo>
                    <a:pt x="3102" y="452444"/>
                  </a:lnTo>
                  <a:lnTo>
                    <a:pt x="6000" y="500569"/>
                  </a:lnTo>
                  <a:lnTo>
                    <a:pt x="9834" y="549554"/>
                  </a:lnTo>
                  <a:lnTo>
                    <a:pt x="14608" y="599450"/>
                  </a:lnTo>
                  <a:lnTo>
                    <a:pt x="20324" y="650305"/>
                  </a:lnTo>
                  <a:lnTo>
                    <a:pt x="26986" y="702170"/>
                  </a:lnTo>
                  <a:lnTo>
                    <a:pt x="34597" y="755095"/>
                  </a:lnTo>
                  <a:lnTo>
                    <a:pt x="43159" y="809129"/>
                  </a:lnTo>
                  <a:lnTo>
                    <a:pt x="52676" y="864323"/>
                  </a:lnTo>
                  <a:lnTo>
                    <a:pt x="63150" y="920727"/>
                  </a:lnTo>
                  <a:lnTo>
                    <a:pt x="74586" y="978389"/>
                  </a:lnTo>
                  <a:lnTo>
                    <a:pt x="87822" y="1041209"/>
                  </a:lnTo>
                  <a:lnTo>
                    <a:pt x="91226" y="1043851"/>
                  </a:lnTo>
                  <a:lnTo>
                    <a:pt x="95011" y="1043851"/>
                  </a:lnTo>
                  <a:lnTo>
                    <a:pt x="101195" y="1042708"/>
                  </a:lnTo>
                  <a:lnTo>
                    <a:pt x="104015" y="1038326"/>
                  </a:lnTo>
                  <a:lnTo>
                    <a:pt x="90133" y="972319"/>
                  </a:lnTo>
                  <a:lnTo>
                    <a:pt x="78260" y="912183"/>
                  </a:lnTo>
                  <a:lnTo>
                    <a:pt x="67440" y="853426"/>
                  </a:lnTo>
                  <a:lnTo>
                    <a:pt x="57669" y="795993"/>
                  </a:lnTo>
                  <a:lnTo>
                    <a:pt x="48945" y="739825"/>
                  </a:lnTo>
                  <a:lnTo>
                    <a:pt x="41263" y="684866"/>
                  </a:lnTo>
                  <a:lnTo>
                    <a:pt x="34620" y="631057"/>
                  </a:lnTo>
                  <a:lnTo>
                    <a:pt x="29012" y="578341"/>
                  </a:lnTo>
                  <a:lnTo>
                    <a:pt x="24437" y="526662"/>
                  </a:lnTo>
                  <a:lnTo>
                    <a:pt x="20890" y="475961"/>
                  </a:lnTo>
                  <a:lnTo>
                    <a:pt x="18368" y="426180"/>
                  </a:lnTo>
                  <a:lnTo>
                    <a:pt x="16868" y="377264"/>
                  </a:lnTo>
                  <a:lnTo>
                    <a:pt x="16386" y="329154"/>
                  </a:lnTo>
                  <a:lnTo>
                    <a:pt x="16919" y="281793"/>
                  </a:lnTo>
                  <a:lnTo>
                    <a:pt x="18462" y="235123"/>
                  </a:lnTo>
                  <a:lnTo>
                    <a:pt x="21014" y="189087"/>
                  </a:lnTo>
                  <a:lnTo>
                    <a:pt x="24569" y="143627"/>
                  </a:lnTo>
                  <a:lnTo>
                    <a:pt x="29126" y="98687"/>
                  </a:lnTo>
                  <a:lnTo>
                    <a:pt x="34679" y="54208"/>
                  </a:lnTo>
                  <a:lnTo>
                    <a:pt x="41937" y="5651"/>
                  </a:lnTo>
                  <a:lnTo>
                    <a:pt x="38889" y="1435"/>
                  </a:lnTo>
                  <a:lnTo>
                    <a:pt x="29898"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681" name="object 45"/>
            <p:cNvSpPr/>
            <p:nvPr/>
          </p:nvSpPr>
          <p:spPr>
            <a:xfrm>
              <a:off x="4936320" y="1459440"/>
              <a:ext cx="2583720" cy="3709440"/>
            </a:xfrm>
            <a:custGeom>
              <a:avLst/>
              <a:gdLst/>
              <a:ahLst/>
              <a:cxnLst/>
              <a:rect l="l" t="t" r="r" b="b"/>
              <a:pathLst>
                <a:path w="2584450" h="3710304">
                  <a:moveTo>
                    <a:pt x="2470810" y="0"/>
                  </a:moveTo>
                  <a:lnTo>
                    <a:pt x="2414328" y="19680"/>
                  </a:lnTo>
                  <a:lnTo>
                    <a:pt x="2363690" y="65207"/>
                  </a:lnTo>
                  <a:lnTo>
                    <a:pt x="2340266" y="96197"/>
                  </a:lnTo>
                  <a:lnTo>
                    <a:pt x="2317949" y="131891"/>
                  </a:lnTo>
                  <a:lnTo>
                    <a:pt x="2296619" y="171703"/>
                  </a:lnTo>
                  <a:lnTo>
                    <a:pt x="2276159" y="215046"/>
                  </a:lnTo>
                  <a:lnTo>
                    <a:pt x="2256450" y="261335"/>
                  </a:lnTo>
                  <a:lnTo>
                    <a:pt x="2237374" y="309984"/>
                  </a:lnTo>
                  <a:lnTo>
                    <a:pt x="2218813" y="360406"/>
                  </a:lnTo>
                  <a:lnTo>
                    <a:pt x="2200649" y="412016"/>
                  </a:lnTo>
                  <a:lnTo>
                    <a:pt x="2147355" y="568112"/>
                  </a:lnTo>
                  <a:lnTo>
                    <a:pt x="2129595" y="618613"/>
                  </a:lnTo>
                  <a:lnTo>
                    <a:pt x="2111641" y="667372"/>
                  </a:lnTo>
                  <a:lnTo>
                    <a:pt x="2094739" y="705317"/>
                  </a:lnTo>
                  <a:lnTo>
                    <a:pt x="2073153" y="742920"/>
                  </a:lnTo>
                  <a:lnTo>
                    <a:pt x="2047265" y="779994"/>
                  </a:lnTo>
                  <a:lnTo>
                    <a:pt x="2017455" y="816352"/>
                  </a:lnTo>
                  <a:lnTo>
                    <a:pt x="1984105" y="851808"/>
                  </a:lnTo>
                  <a:lnTo>
                    <a:pt x="1947594" y="886173"/>
                  </a:lnTo>
                  <a:lnTo>
                    <a:pt x="1908304" y="919262"/>
                  </a:lnTo>
                  <a:lnTo>
                    <a:pt x="1866616" y="950888"/>
                  </a:lnTo>
                  <a:lnTo>
                    <a:pt x="1822910" y="980863"/>
                  </a:lnTo>
                  <a:lnTo>
                    <a:pt x="1777568" y="1009001"/>
                  </a:lnTo>
                  <a:lnTo>
                    <a:pt x="1730969" y="1035114"/>
                  </a:lnTo>
                  <a:lnTo>
                    <a:pt x="1683495" y="1059016"/>
                  </a:lnTo>
                  <a:lnTo>
                    <a:pt x="1635527" y="1080520"/>
                  </a:lnTo>
                  <a:lnTo>
                    <a:pt x="1587445" y="1099439"/>
                  </a:lnTo>
                  <a:lnTo>
                    <a:pt x="1539630" y="1115585"/>
                  </a:lnTo>
                  <a:lnTo>
                    <a:pt x="1492463" y="1128773"/>
                  </a:lnTo>
                  <a:lnTo>
                    <a:pt x="1446325" y="1138815"/>
                  </a:lnTo>
                  <a:lnTo>
                    <a:pt x="1401596" y="1145525"/>
                  </a:lnTo>
                  <a:lnTo>
                    <a:pt x="1358658" y="1148714"/>
                  </a:lnTo>
                  <a:lnTo>
                    <a:pt x="1301691" y="1151298"/>
                  </a:lnTo>
                  <a:lnTo>
                    <a:pt x="1245836" y="1155292"/>
                  </a:lnTo>
                  <a:lnTo>
                    <a:pt x="1191112" y="1160686"/>
                  </a:lnTo>
                  <a:lnTo>
                    <a:pt x="1137541" y="1167475"/>
                  </a:lnTo>
                  <a:lnTo>
                    <a:pt x="1085142" y="1175650"/>
                  </a:lnTo>
                  <a:lnTo>
                    <a:pt x="1033937" y="1185203"/>
                  </a:lnTo>
                  <a:lnTo>
                    <a:pt x="983946" y="1196127"/>
                  </a:lnTo>
                  <a:lnTo>
                    <a:pt x="935188" y="1208414"/>
                  </a:lnTo>
                  <a:lnTo>
                    <a:pt x="887686" y="1222056"/>
                  </a:lnTo>
                  <a:lnTo>
                    <a:pt x="841458" y="1237046"/>
                  </a:lnTo>
                  <a:lnTo>
                    <a:pt x="796526" y="1253376"/>
                  </a:lnTo>
                  <a:lnTo>
                    <a:pt x="752910" y="1271038"/>
                  </a:lnTo>
                  <a:lnTo>
                    <a:pt x="710630" y="1290024"/>
                  </a:lnTo>
                  <a:lnTo>
                    <a:pt x="669708" y="1310328"/>
                  </a:lnTo>
                  <a:lnTo>
                    <a:pt x="630163" y="1331940"/>
                  </a:lnTo>
                  <a:lnTo>
                    <a:pt x="592015" y="1354853"/>
                  </a:lnTo>
                  <a:lnTo>
                    <a:pt x="555286" y="1379060"/>
                  </a:lnTo>
                  <a:lnTo>
                    <a:pt x="519996" y="1404553"/>
                  </a:lnTo>
                  <a:lnTo>
                    <a:pt x="486166" y="1431324"/>
                  </a:lnTo>
                  <a:lnTo>
                    <a:pt x="453815" y="1459366"/>
                  </a:lnTo>
                  <a:lnTo>
                    <a:pt x="422964" y="1488670"/>
                  </a:lnTo>
                  <a:lnTo>
                    <a:pt x="393633" y="1519229"/>
                  </a:lnTo>
                  <a:lnTo>
                    <a:pt x="365844" y="1551036"/>
                  </a:lnTo>
                  <a:lnTo>
                    <a:pt x="339617" y="1584082"/>
                  </a:lnTo>
                  <a:lnTo>
                    <a:pt x="314971" y="1618361"/>
                  </a:lnTo>
                  <a:lnTo>
                    <a:pt x="291929" y="1653863"/>
                  </a:lnTo>
                  <a:lnTo>
                    <a:pt x="270509" y="1690582"/>
                  </a:lnTo>
                  <a:lnTo>
                    <a:pt x="250732" y="1728509"/>
                  </a:lnTo>
                  <a:lnTo>
                    <a:pt x="232620" y="1767638"/>
                  </a:lnTo>
                  <a:lnTo>
                    <a:pt x="216191" y="1807960"/>
                  </a:lnTo>
                  <a:lnTo>
                    <a:pt x="201468" y="1849467"/>
                  </a:lnTo>
                  <a:lnTo>
                    <a:pt x="188470" y="1892152"/>
                  </a:lnTo>
                  <a:lnTo>
                    <a:pt x="177218" y="1936008"/>
                  </a:lnTo>
                  <a:lnTo>
                    <a:pt x="167732" y="1981026"/>
                  </a:lnTo>
                  <a:lnTo>
                    <a:pt x="160032" y="2027199"/>
                  </a:lnTo>
                  <a:lnTo>
                    <a:pt x="117027" y="2332039"/>
                  </a:lnTo>
                  <a:lnTo>
                    <a:pt x="86021" y="2608924"/>
                  </a:lnTo>
                  <a:lnTo>
                    <a:pt x="52013" y="3015599"/>
                  </a:lnTo>
                  <a:lnTo>
                    <a:pt x="0" y="3709809"/>
                  </a:lnTo>
                  <a:lnTo>
                    <a:pt x="2452903" y="891844"/>
                  </a:lnTo>
                  <a:lnTo>
                    <a:pt x="2471461" y="854182"/>
                  </a:lnTo>
                  <a:lnTo>
                    <a:pt x="2488942" y="812288"/>
                  </a:lnTo>
                  <a:lnTo>
                    <a:pt x="2505256" y="766756"/>
                  </a:lnTo>
                  <a:lnTo>
                    <a:pt x="2520308" y="718179"/>
                  </a:lnTo>
                  <a:lnTo>
                    <a:pt x="2534008" y="667152"/>
                  </a:lnTo>
                  <a:lnTo>
                    <a:pt x="2546264" y="614267"/>
                  </a:lnTo>
                  <a:lnTo>
                    <a:pt x="2556983" y="560119"/>
                  </a:lnTo>
                  <a:lnTo>
                    <a:pt x="2566073" y="505301"/>
                  </a:lnTo>
                  <a:lnTo>
                    <a:pt x="2573443" y="450407"/>
                  </a:lnTo>
                  <a:lnTo>
                    <a:pt x="2579000" y="396031"/>
                  </a:lnTo>
                  <a:lnTo>
                    <a:pt x="2582652" y="342766"/>
                  </a:lnTo>
                  <a:lnTo>
                    <a:pt x="2584308" y="291206"/>
                  </a:lnTo>
                  <a:lnTo>
                    <a:pt x="2583876" y="241945"/>
                  </a:lnTo>
                  <a:lnTo>
                    <a:pt x="2581262" y="195577"/>
                  </a:lnTo>
                  <a:lnTo>
                    <a:pt x="2576376" y="152694"/>
                  </a:lnTo>
                  <a:lnTo>
                    <a:pt x="2569126" y="113891"/>
                  </a:lnTo>
                  <a:lnTo>
                    <a:pt x="2547162" y="50900"/>
                  </a:lnTo>
                  <a:lnTo>
                    <a:pt x="2514635" y="11353"/>
                  </a:lnTo>
                  <a:lnTo>
                    <a:pt x="2494181" y="1855"/>
                  </a:lnTo>
                  <a:lnTo>
                    <a:pt x="2470810"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682" name="object 46"/>
            <p:cNvSpPr/>
            <p:nvPr/>
          </p:nvSpPr>
          <p:spPr>
            <a:xfrm>
              <a:off x="6267600" y="2522520"/>
              <a:ext cx="345240" cy="291240"/>
            </a:xfrm>
            <a:custGeom>
              <a:avLst/>
              <a:gdLst/>
              <a:ahLst/>
              <a:cxnLst/>
              <a:rect l="l" t="t" r="r" b="b"/>
              <a:pathLst>
                <a:path w="346075" h="292100">
                  <a:moveTo>
                    <a:pt x="12179" y="138442"/>
                  </a:moveTo>
                  <a:lnTo>
                    <a:pt x="8775" y="133604"/>
                  </a:lnTo>
                  <a:lnTo>
                    <a:pt x="5435" y="133019"/>
                  </a:lnTo>
                  <a:lnTo>
                    <a:pt x="3009" y="134721"/>
                  </a:lnTo>
                  <a:lnTo>
                    <a:pt x="584" y="136423"/>
                  </a:lnTo>
                  <a:lnTo>
                    <a:pt x="0" y="139763"/>
                  </a:lnTo>
                  <a:lnTo>
                    <a:pt x="3403" y="144602"/>
                  </a:lnTo>
                  <a:lnTo>
                    <a:pt x="6756" y="145186"/>
                  </a:lnTo>
                  <a:lnTo>
                    <a:pt x="11595" y="141782"/>
                  </a:lnTo>
                  <a:lnTo>
                    <a:pt x="12179" y="138442"/>
                  </a:lnTo>
                  <a:close/>
                  <a:moveTo>
                    <a:pt x="42799" y="116916"/>
                  </a:moveTo>
                  <a:lnTo>
                    <a:pt x="39395" y="112077"/>
                  </a:lnTo>
                  <a:lnTo>
                    <a:pt x="36055" y="111493"/>
                  </a:lnTo>
                  <a:lnTo>
                    <a:pt x="33629" y="113195"/>
                  </a:lnTo>
                  <a:lnTo>
                    <a:pt x="31203" y="114896"/>
                  </a:lnTo>
                  <a:lnTo>
                    <a:pt x="30619" y="118237"/>
                  </a:lnTo>
                  <a:lnTo>
                    <a:pt x="34023" y="123075"/>
                  </a:lnTo>
                  <a:lnTo>
                    <a:pt x="37376" y="123659"/>
                  </a:lnTo>
                  <a:lnTo>
                    <a:pt x="42214" y="120256"/>
                  </a:lnTo>
                  <a:lnTo>
                    <a:pt x="42799" y="116916"/>
                  </a:lnTo>
                  <a:close/>
                  <a:moveTo>
                    <a:pt x="45300" y="146215"/>
                  </a:moveTo>
                  <a:lnTo>
                    <a:pt x="41897" y="141376"/>
                  </a:lnTo>
                  <a:lnTo>
                    <a:pt x="38557" y="140792"/>
                  </a:lnTo>
                  <a:lnTo>
                    <a:pt x="36131" y="142494"/>
                  </a:lnTo>
                  <a:lnTo>
                    <a:pt x="33705" y="144195"/>
                  </a:lnTo>
                  <a:lnTo>
                    <a:pt x="33134" y="147535"/>
                  </a:lnTo>
                  <a:lnTo>
                    <a:pt x="36525" y="152374"/>
                  </a:lnTo>
                  <a:lnTo>
                    <a:pt x="39878" y="152958"/>
                  </a:lnTo>
                  <a:lnTo>
                    <a:pt x="44716" y="149555"/>
                  </a:lnTo>
                  <a:lnTo>
                    <a:pt x="45300" y="146215"/>
                  </a:lnTo>
                  <a:close/>
                  <a:moveTo>
                    <a:pt x="47777" y="88900"/>
                  </a:moveTo>
                  <a:lnTo>
                    <a:pt x="44627" y="84429"/>
                  </a:lnTo>
                  <a:lnTo>
                    <a:pt x="39090" y="84836"/>
                  </a:lnTo>
                  <a:lnTo>
                    <a:pt x="36182" y="86880"/>
                  </a:lnTo>
                  <a:lnTo>
                    <a:pt x="35598" y="90220"/>
                  </a:lnTo>
                  <a:lnTo>
                    <a:pt x="39001" y="95059"/>
                  </a:lnTo>
                  <a:lnTo>
                    <a:pt x="42354" y="95643"/>
                  </a:lnTo>
                  <a:lnTo>
                    <a:pt x="47193" y="92240"/>
                  </a:lnTo>
                  <a:lnTo>
                    <a:pt x="47777" y="88900"/>
                  </a:lnTo>
                  <a:close/>
                  <a:moveTo>
                    <a:pt x="57391" y="185216"/>
                  </a:moveTo>
                  <a:lnTo>
                    <a:pt x="53987" y="180378"/>
                  </a:lnTo>
                  <a:lnTo>
                    <a:pt x="50647" y="179793"/>
                  </a:lnTo>
                  <a:lnTo>
                    <a:pt x="48221" y="181495"/>
                  </a:lnTo>
                  <a:lnTo>
                    <a:pt x="45796" y="183197"/>
                  </a:lnTo>
                  <a:lnTo>
                    <a:pt x="45212" y="186537"/>
                  </a:lnTo>
                  <a:lnTo>
                    <a:pt x="48615" y="191376"/>
                  </a:lnTo>
                  <a:lnTo>
                    <a:pt x="51968" y="191960"/>
                  </a:lnTo>
                  <a:lnTo>
                    <a:pt x="56807" y="188556"/>
                  </a:lnTo>
                  <a:lnTo>
                    <a:pt x="57391" y="185216"/>
                  </a:lnTo>
                  <a:close/>
                  <a:moveTo>
                    <a:pt x="66268" y="218262"/>
                  </a:moveTo>
                  <a:lnTo>
                    <a:pt x="62865" y="213423"/>
                  </a:lnTo>
                  <a:lnTo>
                    <a:pt x="59524" y="212839"/>
                  </a:lnTo>
                  <a:lnTo>
                    <a:pt x="57099" y="214541"/>
                  </a:lnTo>
                  <a:lnTo>
                    <a:pt x="54673" y="216242"/>
                  </a:lnTo>
                  <a:lnTo>
                    <a:pt x="54089" y="219583"/>
                  </a:lnTo>
                  <a:lnTo>
                    <a:pt x="57492" y="224421"/>
                  </a:lnTo>
                  <a:lnTo>
                    <a:pt x="60845" y="225005"/>
                  </a:lnTo>
                  <a:lnTo>
                    <a:pt x="65684" y="221602"/>
                  </a:lnTo>
                  <a:lnTo>
                    <a:pt x="66268" y="218262"/>
                  </a:lnTo>
                  <a:close/>
                  <a:moveTo>
                    <a:pt x="66459" y="124790"/>
                  </a:moveTo>
                  <a:lnTo>
                    <a:pt x="63055" y="119951"/>
                  </a:lnTo>
                  <a:lnTo>
                    <a:pt x="59715" y="119367"/>
                  </a:lnTo>
                  <a:lnTo>
                    <a:pt x="57289" y="121069"/>
                  </a:lnTo>
                  <a:lnTo>
                    <a:pt x="54864" y="122770"/>
                  </a:lnTo>
                  <a:lnTo>
                    <a:pt x="54279" y="126111"/>
                  </a:lnTo>
                  <a:lnTo>
                    <a:pt x="57683" y="130949"/>
                  </a:lnTo>
                  <a:lnTo>
                    <a:pt x="61036" y="131533"/>
                  </a:lnTo>
                  <a:lnTo>
                    <a:pt x="65874" y="128130"/>
                  </a:lnTo>
                  <a:lnTo>
                    <a:pt x="66459" y="124790"/>
                  </a:lnTo>
                  <a:close/>
                  <a:moveTo>
                    <a:pt x="81356" y="155282"/>
                  </a:moveTo>
                  <a:lnTo>
                    <a:pt x="77952" y="150444"/>
                  </a:lnTo>
                  <a:lnTo>
                    <a:pt x="74612" y="149860"/>
                  </a:lnTo>
                  <a:lnTo>
                    <a:pt x="72186" y="151561"/>
                  </a:lnTo>
                  <a:lnTo>
                    <a:pt x="69761" y="153263"/>
                  </a:lnTo>
                  <a:lnTo>
                    <a:pt x="69189" y="156603"/>
                  </a:lnTo>
                  <a:lnTo>
                    <a:pt x="72580" y="161442"/>
                  </a:lnTo>
                  <a:lnTo>
                    <a:pt x="75933" y="162026"/>
                  </a:lnTo>
                  <a:lnTo>
                    <a:pt x="80772" y="158623"/>
                  </a:lnTo>
                  <a:lnTo>
                    <a:pt x="81356" y="155282"/>
                  </a:lnTo>
                  <a:close/>
                  <a:moveTo>
                    <a:pt x="85013" y="102006"/>
                  </a:moveTo>
                  <a:lnTo>
                    <a:pt x="81610" y="97167"/>
                  </a:lnTo>
                  <a:lnTo>
                    <a:pt x="78270" y="96583"/>
                  </a:lnTo>
                  <a:lnTo>
                    <a:pt x="75844" y="98285"/>
                  </a:lnTo>
                  <a:lnTo>
                    <a:pt x="73418" y="99987"/>
                  </a:lnTo>
                  <a:lnTo>
                    <a:pt x="72834" y="103327"/>
                  </a:lnTo>
                  <a:lnTo>
                    <a:pt x="76238" y="108165"/>
                  </a:lnTo>
                  <a:lnTo>
                    <a:pt x="79590" y="108750"/>
                  </a:lnTo>
                  <a:lnTo>
                    <a:pt x="84429" y="105346"/>
                  </a:lnTo>
                  <a:lnTo>
                    <a:pt x="85013" y="102006"/>
                  </a:lnTo>
                  <a:close/>
                  <a:moveTo>
                    <a:pt x="85712" y="191516"/>
                  </a:moveTo>
                  <a:lnTo>
                    <a:pt x="82308" y="186677"/>
                  </a:lnTo>
                  <a:lnTo>
                    <a:pt x="78968" y="186093"/>
                  </a:lnTo>
                  <a:lnTo>
                    <a:pt x="76542" y="187794"/>
                  </a:lnTo>
                  <a:lnTo>
                    <a:pt x="74117" y="189496"/>
                  </a:lnTo>
                  <a:lnTo>
                    <a:pt x="73533" y="192836"/>
                  </a:lnTo>
                  <a:lnTo>
                    <a:pt x="76936" y="197675"/>
                  </a:lnTo>
                  <a:lnTo>
                    <a:pt x="80289" y="198259"/>
                  </a:lnTo>
                  <a:lnTo>
                    <a:pt x="85128" y="194856"/>
                  </a:lnTo>
                  <a:lnTo>
                    <a:pt x="85712" y="191516"/>
                  </a:lnTo>
                  <a:close/>
                  <a:moveTo>
                    <a:pt x="96977" y="131203"/>
                  </a:moveTo>
                  <a:lnTo>
                    <a:pt x="93573" y="126365"/>
                  </a:lnTo>
                  <a:lnTo>
                    <a:pt x="90233" y="125780"/>
                  </a:lnTo>
                  <a:lnTo>
                    <a:pt x="87807" y="127482"/>
                  </a:lnTo>
                  <a:lnTo>
                    <a:pt x="85382" y="129184"/>
                  </a:lnTo>
                  <a:lnTo>
                    <a:pt x="84810" y="132524"/>
                  </a:lnTo>
                  <a:lnTo>
                    <a:pt x="88201" y="137363"/>
                  </a:lnTo>
                  <a:lnTo>
                    <a:pt x="91554" y="137947"/>
                  </a:lnTo>
                  <a:lnTo>
                    <a:pt x="96393" y="134543"/>
                  </a:lnTo>
                  <a:lnTo>
                    <a:pt x="96977" y="131203"/>
                  </a:lnTo>
                  <a:close/>
                  <a:moveTo>
                    <a:pt x="115633" y="80479"/>
                  </a:moveTo>
                  <a:lnTo>
                    <a:pt x="112610" y="76174"/>
                  </a:lnTo>
                  <a:lnTo>
                    <a:pt x="105867" y="77177"/>
                  </a:lnTo>
                  <a:lnTo>
                    <a:pt x="104038" y="78460"/>
                  </a:lnTo>
                  <a:lnTo>
                    <a:pt x="103454" y="81800"/>
                  </a:lnTo>
                  <a:lnTo>
                    <a:pt x="106857" y="86639"/>
                  </a:lnTo>
                  <a:lnTo>
                    <a:pt x="110210" y="87223"/>
                  </a:lnTo>
                  <a:lnTo>
                    <a:pt x="115049" y="83820"/>
                  </a:lnTo>
                  <a:lnTo>
                    <a:pt x="115633" y="80479"/>
                  </a:lnTo>
                  <a:close/>
                  <a:moveTo>
                    <a:pt x="116332" y="169989"/>
                  </a:moveTo>
                  <a:lnTo>
                    <a:pt x="112928" y="165150"/>
                  </a:lnTo>
                  <a:lnTo>
                    <a:pt x="109588" y="164566"/>
                  </a:lnTo>
                  <a:lnTo>
                    <a:pt x="107162" y="166268"/>
                  </a:lnTo>
                  <a:lnTo>
                    <a:pt x="104736" y="167970"/>
                  </a:lnTo>
                  <a:lnTo>
                    <a:pt x="104152" y="171310"/>
                  </a:lnTo>
                  <a:lnTo>
                    <a:pt x="107556" y="176149"/>
                  </a:lnTo>
                  <a:lnTo>
                    <a:pt x="110909" y="176733"/>
                  </a:lnTo>
                  <a:lnTo>
                    <a:pt x="115747" y="173329"/>
                  </a:lnTo>
                  <a:lnTo>
                    <a:pt x="116332" y="169989"/>
                  </a:lnTo>
                  <a:close/>
                  <a:moveTo>
                    <a:pt x="118135" y="109778"/>
                  </a:moveTo>
                  <a:lnTo>
                    <a:pt x="114731" y="104940"/>
                  </a:lnTo>
                  <a:lnTo>
                    <a:pt x="111391" y="104355"/>
                  </a:lnTo>
                  <a:lnTo>
                    <a:pt x="108966" y="106057"/>
                  </a:lnTo>
                  <a:lnTo>
                    <a:pt x="106540" y="107759"/>
                  </a:lnTo>
                  <a:lnTo>
                    <a:pt x="105968" y="111099"/>
                  </a:lnTo>
                  <a:lnTo>
                    <a:pt x="109359" y="115938"/>
                  </a:lnTo>
                  <a:lnTo>
                    <a:pt x="112712" y="116522"/>
                  </a:lnTo>
                  <a:lnTo>
                    <a:pt x="117551" y="113118"/>
                  </a:lnTo>
                  <a:lnTo>
                    <a:pt x="118135" y="109778"/>
                  </a:lnTo>
                  <a:close/>
                  <a:moveTo>
                    <a:pt x="118833" y="199288"/>
                  </a:moveTo>
                  <a:lnTo>
                    <a:pt x="115430" y="194449"/>
                  </a:lnTo>
                  <a:lnTo>
                    <a:pt x="112090" y="193865"/>
                  </a:lnTo>
                  <a:lnTo>
                    <a:pt x="109664" y="195567"/>
                  </a:lnTo>
                  <a:lnTo>
                    <a:pt x="107238" y="197269"/>
                  </a:lnTo>
                  <a:lnTo>
                    <a:pt x="106667" y="200609"/>
                  </a:lnTo>
                  <a:lnTo>
                    <a:pt x="110058" y="205447"/>
                  </a:lnTo>
                  <a:lnTo>
                    <a:pt x="113411" y="206032"/>
                  </a:lnTo>
                  <a:lnTo>
                    <a:pt x="118249" y="202628"/>
                  </a:lnTo>
                  <a:lnTo>
                    <a:pt x="118833" y="199288"/>
                  </a:lnTo>
                  <a:close/>
                  <a:moveTo>
                    <a:pt x="124663" y="242697"/>
                  </a:moveTo>
                  <a:lnTo>
                    <a:pt x="121259" y="237858"/>
                  </a:lnTo>
                  <a:lnTo>
                    <a:pt x="117919" y="237274"/>
                  </a:lnTo>
                  <a:lnTo>
                    <a:pt x="115493" y="238975"/>
                  </a:lnTo>
                  <a:lnTo>
                    <a:pt x="113068" y="240677"/>
                  </a:lnTo>
                  <a:lnTo>
                    <a:pt x="112483" y="244017"/>
                  </a:lnTo>
                  <a:lnTo>
                    <a:pt x="115887" y="248856"/>
                  </a:lnTo>
                  <a:lnTo>
                    <a:pt x="119240" y="249440"/>
                  </a:lnTo>
                  <a:lnTo>
                    <a:pt x="124079" y="246037"/>
                  </a:lnTo>
                  <a:lnTo>
                    <a:pt x="124663" y="242697"/>
                  </a:lnTo>
                  <a:close/>
                  <a:moveTo>
                    <a:pt x="130238" y="148793"/>
                  </a:moveTo>
                  <a:lnTo>
                    <a:pt x="126834" y="143954"/>
                  </a:lnTo>
                  <a:lnTo>
                    <a:pt x="123494" y="143370"/>
                  </a:lnTo>
                  <a:lnTo>
                    <a:pt x="121069" y="145072"/>
                  </a:lnTo>
                  <a:lnTo>
                    <a:pt x="118643" y="146773"/>
                  </a:lnTo>
                  <a:lnTo>
                    <a:pt x="118059" y="150114"/>
                  </a:lnTo>
                  <a:lnTo>
                    <a:pt x="121462" y="154952"/>
                  </a:lnTo>
                  <a:lnTo>
                    <a:pt x="124815" y="155536"/>
                  </a:lnTo>
                  <a:lnTo>
                    <a:pt x="129654" y="152133"/>
                  </a:lnTo>
                  <a:lnTo>
                    <a:pt x="130238" y="148793"/>
                  </a:lnTo>
                  <a:close/>
                  <a:moveTo>
                    <a:pt x="139306" y="88353"/>
                  </a:moveTo>
                  <a:lnTo>
                    <a:pt x="135902" y="83515"/>
                  </a:lnTo>
                  <a:lnTo>
                    <a:pt x="132562" y="82931"/>
                  </a:lnTo>
                  <a:lnTo>
                    <a:pt x="130136" y="84632"/>
                  </a:lnTo>
                  <a:lnTo>
                    <a:pt x="127711" y="86334"/>
                  </a:lnTo>
                  <a:lnTo>
                    <a:pt x="127127" y="89674"/>
                  </a:lnTo>
                  <a:lnTo>
                    <a:pt x="130530" y="94513"/>
                  </a:lnTo>
                  <a:lnTo>
                    <a:pt x="133883" y="95097"/>
                  </a:lnTo>
                  <a:lnTo>
                    <a:pt x="138722" y="91694"/>
                  </a:lnTo>
                  <a:lnTo>
                    <a:pt x="139306" y="88353"/>
                  </a:lnTo>
                  <a:close/>
                  <a:moveTo>
                    <a:pt x="139992" y="177863"/>
                  </a:moveTo>
                  <a:lnTo>
                    <a:pt x="136588" y="173024"/>
                  </a:lnTo>
                  <a:lnTo>
                    <a:pt x="133248" y="172440"/>
                  </a:lnTo>
                  <a:lnTo>
                    <a:pt x="130822" y="174142"/>
                  </a:lnTo>
                  <a:lnTo>
                    <a:pt x="128397" y="175844"/>
                  </a:lnTo>
                  <a:lnTo>
                    <a:pt x="127812" y="179184"/>
                  </a:lnTo>
                  <a:lnTo>
                    <a:pt x="131216" y="184023"/>
                  </a:lnTo>
                  <a:lnTo>
                    <a:pt x="134569" y="184607"/>
                  </a:lnTo>
                  <a:lnTo>
                    <a:pt x="139407" y="181203"/>
                  </a:lnTo>
                  <a:lnTo>
                    <a:pt x="139992" y="177863"/>
                  </a:lnTo>
                  <a:close/>
                  <a:moveTo>
                    <a:pt x="154190" y="118859"/>
                  </a:moveTo>
                  <a:lnTo>
                    <a:pt x="150787" y="114020"/>
                  </a:lnTo>
                  <a:lnTo>
                    <a:pt x="147447" y="113436"/>
                  </a:lnTo>
                  <a:lnTo>
                    <a:pt x="145021" y="115138"/>
                  </a:lnTo>
                  <a:lnTo>
                    <a:pt x="142595" y="116840"/>
                  </a:lnTo>
                  <a:lnTo>
                    <a:pt x="142024" y="120180"/>
                  </a:lnTo>
                  <a:lnTo>
                    <a:pt x="145415" y="125018"/>
                  </a:lnTo>
                  <a:lnTo>
                    <a:pt x="148767" y="125603"/>
                  </a:lnTo>
                  <a:lnTo>
                    <a:pt x="153606" y="122199"/>
                  </a:lnTo>
                  <a:lnTo>
                    <a:pt x="154190" y="118859"/>
                  </a:lnTo>
                  <a:close/>
                  <a:moveTo>
                    <a:pt x="154889" y="208356"/>
                  </a:moveTo>
                  <a:lnTo>
                    <a:pt x="151485" y="203517"/>
                  </a:lnTo>
                  <a:lnTo>
                    <a:pt x="148145" y="202933"/>
                  </a:lnTo>
                  <a:lnTo>
                    <a:pt x="145719" y="204635"/>
                  </a:lnTo>
                  <a:lnTo>
                    <a:pt x="143294" y="206336"/>
                  </a:lnTo>
                  <a:lnTo>
                    <a:pt x="142709" y="209677"/>
                  </a:lnTo>
                  <a:lnTo>
                    <a:pt x="146113" y="214515"/>
                  </a:lnTo>
                  <a:lnTo>
                    <a:pt x="149466" y="215099"/>
                  </a:lnTo>
                  <a:lnTo>
                    <a:pt x="154305" y="211696"/>
                  </a:lnTo>
                  <a:lnTo>
                    <a:pt x="154889" y="208356"/>
                  </a:lnTo>
                  <a:close/>
                  <a:moveTo>
                    <a:pt x="155092" y="67094"/>
                  </a:moveTo>
                  <a:lnTo>
                    <a:pt x="148450" y="68541"/>
                  </a:lnTo>
                  <a:lnTo>
                    <a:pt x="148590" y="68719"/>
                  </a:lnTo>
                  <a:lnTo>
                    <a:pt x="151942" y="69303"/>
                  </a:lnTo>
                  <a:lnTo>
                    <a:pt x="155092" y="67094"/>
                  </a:lnTo>
                  <a:close/>
                  <a:moveTo>
                    <a:pt x="156768" y="143230"/>
                  </a:moveTo>
                  <a:lnTo>
                    <a:pt x="153365" y="138391"/>
                  </a:lnTo>
                  <a:lnTo>
                    <a:pt x="150025" y="137807"/>
                  </a:lnTo>
                  <a:lnTo>
                    <a:pt x="147599" y="139509"/>
                  </a:lnTo>
                  <a:lnTo>
                    <a:pt x="145173" y="141211"/>
                  </a:lnTo>
                  <a:lnTo>
                    <a:pt x="144589" y="144551"/>
                  </a:lnTo>
                  <a:lnTo>
                    <a:pt x="147993" y="149390"/>
                  </a:lnTo>
                  <a:lnTo>
                    <a:pt x="151345" y="149974"/>
                  </a:lnTo>
                  <a:lnTo>
                    <a:pt x="156184" y="146570"/>
                  </a:lnTo>
                  <a:lnTo>
                    <a:pt x="156768" y="143230"/>
                  </a:lnTo>
                  <a:close/>
                  <a:moveTo>
                    <a:pt x="159981" y="239191"/>
                  </a:moveTo>
                  <a:lnTo>
                    <a:pt x="156578" y="234353"/>
                  </a:lnTo>
                  <a:lnTo>
                    <a:pt x="153238" y="233768"/>
                  </a:lnTo>
                  <a:lnTo>
                    <a:pt x="150812" y="235470"/>
                  </a:lnTo>
                  <a:lnTo>
                    <a:pt x="148386" y="237172"/>
                  </a:lnTo>
                  <a:lnTo>
                    <a:pt x="147815" y="240512"/>
                  </a:lnTo>
                  <a:lnTo>
                    <a:pt x="151206" y="245351"/>
                  </a:lnTo>
                  <a:lnTo>
                    <a:pt x="154559" y="245935"/>
                  </a:lnTo>
                  <a:lnTo>
                    <a:pt x="159397" y="242531"/>
                  </a:lnTo>
                  <a:lnTo>
                    <a:pt x="159981" y="239191"/>
                  </a:lnTo>
                  <a:close/>
                  <a:moveTo>
                    <a:pt x="168732" y="172440"/>
                  </a:moveTo>
                  <a:lnTo>
                    <a:pt x="165328" y="167601"/>
                  </a:lnTo>
                  <a:lnTo>
                    <a:pt x="161988" y="167017"/>
                  </a:lnTo>
                  <a:lnTo>
                    <a:pt x="159562" y="168719"/>
                  </a:lnTo>
                  <a:lnTo>
                    <a:pt x="157137" y="170421"/>
                  </a:lnTo>
                  <a:lnTo>
                    <a:pt x="156565" y="173761"/>
                  </a:lnTo>
                  <a:lnTo>
                    <a:pt x="159956" y="178600"/>
                  </a:lnTo>
                  <a:lnTo>
                    <a:pt x="163309" y="179184"/>
                  </a:lnTo>
                  <a:lnTo>
                    <a:pt x="168148" y="175780"/>
                  </a:lnTo>
                  <a:lnTo>
                    <a:pt x="168732" y="172440"/>
                  </a:lnTo>
                  <a:close/>
                  <a:moveTo>
                    <a:pt x="169316" y="91770"/>
                  </a:moveTo>
                  <a:lnTo>
                    <a:pt x="165912" y="86931"/>
                  </a:lnTo>
                  <a:lnTo>
                    <a:pt x="162572" y="86347"/>
                  </a:lnTo>
                  <a:lnTo>
                    <a:pt x="160147" y="88049"/>
                  </a:lnTo>
                  <a:lnTo>
                    <a:pt x="157721" y="89750"/>
                  </a:lnTo>
                  <a:lnTo>
                    <a:pt x="157137" y="93091"/>
                  </a:lnTo>
                  <a:lnTo>
                    <a:pt x="160540" y="97929"/>
                  </a:lnTo>
                  <a:lnTo>
                    <a:pt x="163893" y="98513"/>
                  </a:lnTo>
                  <a:lnTo>
                    <a:pt x="168732" y="95110"/>
                  </a:lnTo>
                  <a:lnTo>
                    <a:pt x="169316" y="91770"/>
                  </a:lnTo>
                  <a:close/>
                  <a:moveTo>
                    <a:pt x="182321" y="210400"/>
                  </a:moveTo>
                  <a:lnTo>
                    <a:pt x="178917" y="205562"/>
                  </a:lnTo>
                  <a:lnTo>
                    <a:pt x="175577" y="204978"/>
                  </a:lnTo>
                  <a:lnTo>
                    <a:pt x="173151" y="206679"/>
                  </a:lnTo>
                  <a:lnTo>
                    <a:pt x="170726" y="208381"/>
                  </a:lnTo>
                  <a:lnTo>
                    <a:pt x="170154" y="211721"/>
                  </a:lnTo>
                  <a:lnTo>
                    <a:pt x="173545" y="216560"/>
                  </a:lnTo>
                  <a:lnTo>
                    <a:pt x="176898" y="217144"/>
                  </a:lnTo>
                  <a:lnTo>
                    <a:pt x="181737" y="213741"/>
                  </a:lnTo>
                  <a:lnTo>
                    <a:pt x="182321" y="210400"/>
                  </a:lnTo>
                  <a:close/>
                  <a:moveTo>
                    <a:pt x="187388" y="121704"/>
                  </a:moveTo>
                  <a:lnTo>
                    <a:pt x="183984" y="116865"/>
                  </a:lnTo>
                  <a:lnTo>
                    <a:pt x="180644" y="116281"/>
                  </a:lnTo>
                  <a:lnTo>
                    <a:pt x="178219" y="117983"/>
                  </a:lnTo>
                  <a:lnTo>
                    <a:pt x="175793" y="119684"/>
                  </a:lnTo>
                  <a:lnTo>
                    <a:pt x="175221" y="123024"/>
                  </a:lnTo>
                  <a:lnTo>
                    <a:pt x="178612" y="127863"/>
                  </a:lnTo>
                  <a:lnTo>
                    <a:pt x="181965" y="128447"/>
                  </a:lnTo>
                  <a:lnTo>
                    <a:pt x="186804" y="125044"/>
                  </a:lnTo>
                  <a:lnTo>
                    <a:pt x="187388" y="121704"/>
                  </a:lnTo>
                  <a:close/>
                  <a:moveTo>
                    <a:pt x="189890" y="151003"/>
                  </a:moveTo>
                  <a:lnTo>
                    <a:pt x="186486" y="146164"/>
                  </a:lnTo>
                  <a:lnTo>
                    <a:pt x="183146" y="145580"/>
                  </a:lnTo>
                  <a:lnTo>
                    <a:pt x="180721" y="147281"/>
                  </a:lnTo>
                  <a:lnTo>
                    <a:pt x="178295" y="148983"/>
                  </a:lnTo>
                  <a:lnTo>
                    <a:pt x="177711" y="152323"/>
                  </a:lnTo>
                  <a:lnTo>
                    <a:pt x="181114" y="157162"/>
                  </a:lnTo>
                  <a:lnTo>
                    <a:pt x="184467" y="157746"/>
                  </a:lnTo>
                  <a:lnTo>
                    <a:pt x="189306" y="154343"/>
                  </a:lnTo>
                  <a:lnTo>
                    <a:pt x="189890" y="151003"/>
                  </a:lnTo>
                  <a:close/>
                  <a:moveTo>
                    <a:pt x="190487" y="70332"/>
                  </a:moveTo>
                  <a:lnTo>
                    <a:pt x="187083" y="65493"/>
                  </a:lnTo>
                  <a:lnTo>
                    <a:pt x="183743" y="64909"/>
                  </a:lnTo>
                  <a:lnTo>
                    <a:pt x="181317" y="66611"/>
                  </a:lnTo>
                  <a:lnTo>
                    <a:pt x="178892" y="68313"/>
                  </a:lnTo>
                  <a:lnTo>
                    <a:pt x="178320" y="71653"/>
                  </a:lnTo>
                  <a:lnTo>
                    <a:pt x="181711" y="76492"/>
                  </a:lnTo>
                  <a:lnTo>
                    <a:pt x="185064" y="77076"/>
                  </a:lnTo>
                  <a:lnTo>
                    <a:pt x="189903" y="73672"/>
                  </a:lnTo>
                  <a:lnTo>
                    <a:pt x="190487" y="70332"/>
                  </a:lnTo>
                  <a:close/>
                  <a:moveTo>
                    <a:pt x="199199" y="267322"/>
                  </a:moveTo>
                  <a:lnTo>
                    <a:pt x="195795" y="262483"/>
                  </a:lnTo>
                  <a:lnTo>
                    <a:pt x="192455" y="261899"/>
                  </a:lnTo>
                  <a:lnTo>
                    <a:pt x="190030" y="263601"/>
                  </a:lnTo>
                  <a:lnTo>
                    <a:pt x="187604" y="265303"/>
                  </a:lnTo>
                  <a:lnTo>
                    <a:pt x="187020" y="268643"/>
                  </a:lnTo>
                  <a:lnTo>
                    <a:pt x="190423" y="273481"/>
                  </a:lnTo>
                  <a:lnTo>
                    <a:pt x="193776" y="274066"/>
                  </a:lnTo>
                  <a:lnTo>
                    <a:pt x="198615" y="270662"/>
                  </a:lnTo>
                  <a:lnTo>
                    <a:pt x="199199" y="267322"/>
                  </a:lnTo>
                  <a:close/>
                  <a:moveTo>
                    <a:pt x="201993" y="190017"/>
                  </a:moveTo>
                  <a:lnTo>
                    <a:pt x="198589" y="185178"/>
                  </a:lnTo>
                  <a:lnTo>
                    <a:pt x="195249" y="184594"/>
                  </a:lnTo>
                  <a:lnTo>
                    <a:pt x="192824" y="186296"/>
                  </a:lnTo>
                  <a:lnTo>
                    <a:pt x="190398" y="187998"/>
                  </a:lnTo>
                  <a:lnTo>
                    <a:pt x="189814" y="191338"/>
                  </a:lnTo>
                  <a:lnTo>
                    <a:pt x="193217" y="196176"/>
                  </a:lnTo>
                  <a:lnTo>
                    <a:pt x="196570" y="196761"/>
                  </a:lnTo>
                  <a:lnTo>
                    <a:pt x="201409" y="193357"/>
                  </a:lnTo>
                  <a:lnTo>
                    <a:pt x="201993" y="190017"/>
                  </a:lnTo>
                  <a:close/>
                  <a:moveTo>
                    <a:pt x="204368" y="110947"/>
                  </a:moveTo>
                  <a:lnTo>
                    <a:pt x="204050" y="108000"/>
                  </a:lnTo>
                  <a:lnTo>
                    <a:pt x="203733" y="105054"/>
                  </a:lnTo>
                  <a:lnTo>
                    <a:pt x="201091" y="102933"/>
                  </a:lnTo>
                  <a:lnTo>
                    <a:pt x="195211" y="103555"/>
                  </a:lnTo>
                  <a:lnTo>
                    <a:pt x="193687" y="105435"/>
                  </a:lnTo>
                  <a:lnTo>
                    <a:pt x="193421" y="105625"/>
                  </a:lnTo>
                  <a:lnTo>
                    <a:pt x="190995" y="107327"/>
                  </a:lnTo>
                  <a:lnTo>
                    <a:pt x="190411" y="110667"/>
                  </a:lnTo>
                  <a:lnTo>
                    <a:pt x="193814" y="115506"/>
                  </a:lnTo>
                  <a:lnTo>
                    <a:pt x="197167" y="116090"/>
                  </a:lnTo>
                  <a:lnTo>
                    <a:pt x="200444" y="113779"/>
                  </a:lnTo>
                  <a:lnTo>
                    <a:pt x="202234" y="113588"/>
                  </a:lnTo>
                  <a:lnTo>
                    <a:pt x="204368" y="110947"/>
                  </a:lnTo>
                  <a:close/>
                  <a:moveTo>
                    <a:pt x="211061" y="129578"/>
                  </a:moveTo>
                  <a:lnTo>
                    <a:pt x="207657" y="124739"/>
                  </a:lnTo>
                  <a:lnTo>
                    <a:pt x="204317" y="124155"/>
                  </a:lnTo>
                  <a:lnTo>
                    <a:pt x="201891" y="125857"/>
                  </a:lnTo>
                  <a:lnTo>
                    <a:pt x="199466" y="127558"/>
                  </a:lnTo>
                  <a:lnTo>
                    <a:pt x="198882" y="130898"/>
                  </a:lnTo>
                  <a:lnTo>
                    <a:pt x="202285" y="135737"/>
                  </a:lnTo>
                  <a:lnTo>
                    <a:pt x="205638" y="136321"/>
                  </a:lnTo>
                  <a:lnTo>
                    <a:pt x="210477" y="132918"/>
                  </a:lnTo>
                  <a:lnTo>
                    <a:pt x="211061" y="129578"/>
                  </a:lnTo>
                  <a:close/>
                  <a:moveTo>
                    <a:pt x="211150" y="60845"/>
                  </a:moveTo>
                  <a:lnTo>
                    <a:pt x="210515" y="54952"/>
                  </a:lnTo>
                  <a:lnTo>
                    <a:pt x="207873" y="52832"/>
                  </a:lnTo>
                  <a:lnTo>
                    <a:pt x="207149" y="52908"/>
                  </a:lnTo>
                  <a:lnTo>
                    <a:pt x="201053" y="54610"/>
                  </a:lnTo>
                  <a:lnTo>
                    <a:pt x="199859" y="56095"/>
                  </a:lnTo>
                  <a:lnTo>
                    <a:pt x="200494" y="61988"/>
                  </a:lnTo>
                  <a:lnTo>
                    <a:pt x="203136" y="64109"/>
                  </a:lnTo>
                  <a:lnTo>
                    <a:pt x="209016" y="63487"/>
                  </a:lnTo>
                  <a:lnTo>
                    <a:pt x="211150" y="60845"/>
                  </a:lnTo>
                  <a:close/>
                  <a:moveTo>
                    <a:pt x="217868" y="216585"/>
                  </a:moveTo>
                  <a:lnTo>
                    <a:pt x="214464" y="211747"/>
                  </a:lnTo>
                  <a:lnTo>
                    <a:pt x="211124" y="211162"/>
                  </a:lnTo>
                  <a:lnTo>
                    <a:pt x="208699" y="212864"/>
                  </a:lnTo>
                  <a:lnTo>
                    <a:pt x="206273" y="214566"/>
                  </a:lnTo>
                  <a:lnTo>
                    <a:pt x="205701" y="217906"/>
                  </a:lnTo>
                  <a:lnTo>
                    <a:pt x="209092" y="222745"/>
                  </a:lnTo>
                  <a:lnTo>
                    <a:pt x="212445" y="223329"/>
                  </a:lnTo>
                  <a:lnTo>
                    <a:pt x="217284" y="219925"/>
                  </a:lnTo>
                  <a:lnTo>
                    <a:pt x="217868" y="216585"/>
                  </a:lnTo>
                  <a:close/>
                  <a:moveTo>
                    <a:pt x="218948" y="146405"/>
                  </a:moveTo>
                  <a:lnTo>
                    <a:pt x="218630" y="143459"/>
                  </a:lnTo>
                  <a:lnTo>
                    <a:pt x="218313" y="140512"/>
                  </a:lnTo>
                  <a:lnTo>
                    <a:pt x="215671" y="138391"/>
                  </a:lnTo>
                  <a:lnTo>
                    <a:pt x="209791" y="139014"/>
                  </a:lnTo>
                  <a:lnTo>
                    <a:pt x="207657" y="141655"/>
                  </a:lnTo>
                  <a:lnTo>
                    <a:pt x="208292" y="147548"/>
                  </a:lnTo>
                  <a:lnTo>
                    <a:pt x="210934" y="149669"/>
                  </a:lnTo>
                  <a:lnTo>
                    <a:pt x="216814" y="149047"/>
                  </a:lnTo>
                  <a:lnTo>
                    <a:pt x="218948" y="146405"/>
                  </a:lnTo>
                  <a:close/>
                  <a:moveTo>
                    <a:pt x="220370" y="245884"/>
                  </a:moveTo>
                  <a:lnTo>
                    <a:pt x="216966" y="241046"/>
                  </a:lnTo>
                  <a:lnTo>
                    <a:pt x="213626" y="240461"/>
                  </a:lnTo>
                  <a:lnTo>
                    <a:pt x="211201" y="242163"/>
                  </a:lnTo>
                  <a:lnTo>
                    <a:pt x="208775" y="243865"/>
                  </a:lnTo>
                  <a:lnTo>
                    <a:pt x="208191" y="247205"/>
                  </a:lnTo>
                  <a:lnTo>
                    <a:pt x="211594" y="252044"/>
                  </a:lnTo>
                  <a:lnTo>
                    <a:pt x="214947" y="252628"/>
                  </a:lnTo>
                  <a:lnTo>
                    <a:pt x="219786" y="249224"/>
                  </a:lnTo>
                  <a:lnTo>
                    <a:pt x="220370" y="245884"/>
                  </a:lnTo>
                  <a:close/>
                  <a:moveTo>
                    <a:pt x="225945" y="160083"/>
                  </a:moveTo>
                  <a:lnTo>
                    <a:pt x="222542" y="155244"/>
                  </a:lnTo>
                  <a:lnTo>
                    <a:pt x="219202" y="154660"/>
                  </a:lnTo>
                  <a:lnTo>
                    <a:pt x="216776" y="156362"/>
                  </a:lnTo>
                  <a:lnTo>
                    <a:pt x="214350" y="158064"/>
                  </a:lnTo>
                  <a:lnTo>
                    <a:pt x="213779" y="161404"/>
                  </a:lnTo>
                  <a:lnTo>
                    <a:pt x="217170" y="166243"/>
                  </a:lnTo>
                  <a:lnTo>
                    <a:pt x="220522" y="166827"/>
                  </a:lnTo>
                  <a:lnTo>
                    <a:pt x="225361" y="163423"/>
                  </a:lnTo>
                  <a:lnTo>
                    <a:pt x="225945" y="160083"/>
                  </a:lnTo>
                  <a:close/>
                  <a:moveTo>
                    <a:pt x="226542" y="79413"/>
                  </a:moveTo>
                  <a:lnTo>
                    <a:pt x="223139" y="74574"/>
                  </a:lnTo>
                  <a:lnTo>
                    <a:pt x="219798" y="73990"/>
                  </a:lnTo>
                  <a:lnTo>
                    <a:pt x="217373" y="75692"/>
                  </a:lnTo>
                  <a:lnTo>
                    <a:pt x="214947" y="77393"/>
                  </a:lnTo>
                  <a:lnTo>
                    <a:pt x="214363" y="80733"/>
                  </a:lnTo>
                  <a:lnTo>
                    <a:pt x="217766" y="85572"/>
                  </a:lnTo>
                  <a:lnTo>
                    <a:pt x="221119" y="86156"/>
                  </a:lnTo>
                  <a:lnTo>
                    <a:pt x="225958" y="82753"/>
                  </a:lnTo>
                  <a:lnTo>
                    <a:pt x="226542" y="79413"/>
                  </a:lnTo>
                  <a:close/>
                  <a:moveTo>
                    <a:pt x="232460" y="284899"/>
                  </a:moveTo>
                  <a:lnTo>
                    <a:pt x="229057" y="280060"/>
                  </a:lnTo>
                  <a:lnTo>
                    <a:pt x="225717" y="279476"/>
                  </a:lnTo>
                  <a:lnTo>
                    <a:pt x="223291" y="281178"/>
                  </a:lnTo>
                  <a:lnTo>
                    <a:pt x="220865" y="282879"/>
                  </a:lnTo>
                  <a:lnTo>
                    <a:pt x="220294" y="286219"/>
                  </a:lnTo>
                  <a:lnTo>
                    <a:pt x="223685" y="291058"/>
                  </a:lnTo>
                  <a:lnTo>
                    <a:pt x="227037" y="291642"/>
                  </a:lnTo>
                  <a:lnTo>
                    <a:pt x="231876" y="288239"/>
                  </a:lnTo>
                  <a:lnTo>
                    <a:pt x="232460" y="284899"/>
                  </a:lnTo>
                  <a:close/>
                  <a:moveTo>
                    <a:pt x="235864" y="90360"/>
                  </a:moveTo>
                  <a:lnTo>
                    <a:pt x="235546" y="87414"/>
                  </a:lnTo>
                  <a:lnTo>
                    <a:pt x="235229" y="84467"/>
                  </a:lnTo>
                  <a:lnTo>
                    <a:pt x="232587" y="82346"/>
                  </a:lnTo>
                  <a:lnTo>
                    <a:pt x="226707" y="82969"/>
                  </a:lnTo>
                  <a:lnTo>
                    <a:pt x="224574" y="85610"/>
                  </a:lnTo>
                  <a:lnTo>
                    <a:pt x="225209" y="91503"/>
                  </a:lnTo>
                  <a:lnTo>
                    <a:pt x="227850" y="93624"/>
                  </a:lnTo>
                  <a:lnTo>
                    <a:pt x="233730" y="93002"/>
                  </a:lnTo>
                  <a:lnTo>
                    <a:pt x="235864" y="90360"/>
                  </a:lnTo>
                  <a:close/>
                  <a:moveTo>
                    <a:pt x="236677" y="191820"/>
                  </a:moveTo>
                  <a:lnTo>
                    <a:pt x="233273" y="186982"/>
                  </a:lnTo>
                  <a:lnTo>
                    <a:pt x="229933" y="186397"/>
                  </a:lnTo>
                  <a:lnTo>
                    <a:pt x="227507" y="188099"/>
                  </a:lnTo>
                  <a:lnTo>
                    <a:pt x="225082" y="189801"/>
                  </a:lnTo>
                  <a:lnTo>
                    <a:pt x="224510" y="193141"/>
                  </a:lnTo>
                  <a:lnTo>
                    <a:pt x="227901" y="197980"/>
                  </a:lnTo>
                  <a:lnTo>
                    <a:pt x="231254" y="198564"/>
                  </a:lnTo>
                  <a:lnTo>
                    <a:pt x="236093" y="195160"/>
                  </a:lnTo>
                  <a:lnTo>
                    <a:pt x="236677" y="191820"/>
                  </a:lnTo>
                  <a:close/>
                  <a:moveTo>
                    <a:pt x="238569" y="103695"/>
                  </a:moveTo>
                  <a:lnTo>
                    <a:pt x="235165" y="98856"/>
                  </a:lnTo>
                  <a:lnTo>
                    <a:pt x="231825" y="98272"/>
                  </a:lnTo>
                  <a:lnTo>
                    <a:pt x="229400" y="99974"/>
                  </a:lnTo>
                  <a:lnTo>
                    <a:pt x="226974" y="101676"/>
                  </a:lnTo>
                  <a:lnTo>
                    <a:pt x="226390" y="105016"/>
                  </a:lnTo>
                  <a:lnTo>
                    <a:pt x="229793" y="109855"/>
                  </a:lnTo>
                  <a:lnTo>
                    <a:pt x="233146" y="110439"/>
                  </a:lnTo>
                  <a:lnTo>
                    <a:pt x="237985" y="107035"/>
                  </a:lnTo>
                  <a:lnTo>
                    <a:pt x="238569" y="103695"/>
                  </a:lnTo>
                  <a:close/>
                  <a:moveTo>
                    <a:pt x="240931" y="129908"/>
                  </a:moveTo>
                  <a:lnTo>
                    <a:pt x="237528" y="125069"/>
                  </a:lnTo>
                  <a:lnTo>
                    <a:pt x="234188" y="124485"/>
                  </a:lnTo>
                  <a:lnTo>
                    <a:pt x="231762" y="126187"/>
                  </a:lnTo>
                  <a:lnTo>
                    <a:pt x="229336" y="127889"/>
                  </a:lnTo>
                  <a:lnTo>
                    <a:pt x="228752" y="131229"/>
                  </a:lnTo>
                  <a:lnTo>
                    <a:pt x="232156" y="136067"/>
                  </a:lnTo>
                  <a:lnTo>
                    <a:pt x="235508" y="136652"/>
                  </a:lnTo>
                  <a:lnTo>
                    <a:pt x="240347" y="133248"/>
                  </a:lnTo>
                  <a:lnTo>
                    <a:pt x="240931" y="129908"/>
                  </a:lnTo>
                  <a:close/>
                  <a:moveTo>
                    <a:pt x="241528" y="224459"/>
                  </a:moveTo>
                  <a:lnTo>
                    <a:pt x="238125" y="219621"/>
                  </a:lnTo>
                  <a:lnTo>
                    <a:pt x="234784" y="219036"/>
                  </a:lnTo>
                  <a:lnTo>
                    <a:pt x="232359" y="220738"/>
                  </a:lnTo>
                  <a:lnTo>
                    <a:pt x="229933" y="222440"/>
                  </a:lnTo>
                  <a:lnTo>
                    <a:pt x="229349" y="225780"/>
                  </a:lnTo>
                  <a:lnTo>
                    <a:pt x="232752" y="230619"/>
                  </a:lnTo>
                  <a:lnTo>
                    <a:pt x="236105" y="231203"/>
                  </a:lnTo>
                  <a:lnTo>
                    <a:pt x="240944" y="227799"/>
                  </a:lnTo>
                  <a:lnTo>
                    <a:pt x="241528" y="224459"/>
                  </a:lnTo>
                  <a:close/>
                  <a:moveTo>
                    <a:pt x="244360" y="119265"/>
                  </a:moveTo>
                  <a:lnTo>
                    <a:pt x="244043" y="116319"/>
                  </a:lnTo>
                  <a:lnTo>
                    <a:pt x="243725" y="113372"/>
                  </a:lnTo>
                  <a:lnTo>
                    <a:pt x="241084" y="111252"/>
                  </a:lnTo>
                  <a:lnTo>
                    <a:pt x="235204" y="111874"/>
                  </a:lnTo>
                  <a:lnTo>
                    <a:pt x="233070" y="114515"/>
                  </a:lnTo>
                  <a:lnTo>
                    <a:pt x="233705" y="120408"/>
                  </a:lnTo>
                  <a:lnTo>
                    <a:pt x="236347" y="122529"/>
                  </a:lnTo>
                  <a:lnTo>
                    <a:pt x="242227" y="121907"/>
                  </a:lnTo>
                  <a:lnTo>
                    <a:pt x="244360" y="119265"/>
                  </a:lnTo>
                  <a:close/>
                  <a:moveTo>
                    <a:pt x="245046" y="62598"/>
                  </a:moveTo>
                  <a:lnTo>
                    <a:pt x="244729" y="59651"/>
                  </a:lnTo>
                  <a:lnTo>
                    <a:pt x="244411" y="56705"/>
                  </a:lnTo>
                  <a:lnTo>
                    <a:pt x="241769" y="54584"/>
                  </a:lnTo>
                  <a:lnTo>
                    <a:pt x="235889" y="55206"/>
                  </a:lnTo>
                  <a:lnTo>
                    <a:pt x="233756" y="57848"/>
                  </a:lnTo>
                  <a:lnTo>
                    <a:pt x="234391" y="63741"/>
                  </a:lnTo>
                  <a:lnTo>
                    <a:pt x="237032" y="65862"/>
                  </a:lnTo>
                  <a:lnTo>
                    <a:pt x="242912" y="65239"/>
                  </a:lnTo>
                  <a:lnTo>
                    <a:pt x="245046" y="62598"/>
                  </a:lnTo>
                  <a:close/>
                  <a:moveTo>
                    <a:pt x="252844" y="148158"/>
                  </a:moveTo>
                  <a:lnTo>
                    <a:pt x="252526" y="145211"/>
                  </a:lnTo>
                  <a:lnTo>
                    <a:pt x="252209" y="142265"/>
                  </a:lnTo>
                  <a:lnTo>
                    <a:pt x="249567" y="140144"/>
                  </a:lnTo>
                  <a:lnTo>
                    <a:pt x="243687" y="140766"/>
                  </a:lnTo>
                  <a:lnTo>
                    <a:pt x="241554" y="143408"/>
                  </a:lnTo>
                  <a:lnTo>
                    <a:pt x="242189" y="149301"/>
                  </a:lnTo>
                  <a:lnTo>
                    <a:pt x="244830" y="151422"/>
                  </a:lnTo>
                  <a:lnTo>
                    <a:pt x="250710" y="150799"/>
                  </a:lnTo>
                  <a:lnTo>
                    <a:pt x="252844" y="148158"/>
                  </a:lnTo>
                  <a:close/>
                  <a:moveTo>
                    <a:pt x="252882" y="159105"/>
                  </a:moveTo>
                  <a:lnTo>
                    <a:pt x="249478" y="154266"/>
                  </a:lnTo>
                  <a:lnTo>
                    <a:pt x="246138" y="153682"/>
                  </a:lnTo>
                  <a:lnTo>
                    <a:pt x="243713" y="155384"/>
                  </a:lnTo>
                  <a:lnTo>
                    <a:pt x="241287" y="157086"/>
                  </a:lnTo>
                  <a:lnTo>
                    <a:pt x="240703" y="160426"/>
                  </a:lnTo>
                  <a:lnTo>
                    <a:pt x="244106" y="165265"/>
                  </a:lnTo>
                  <a:lnTo>
                    <a:pt x="247459" y="165849"/>
                  </a:lnTo>
                  <a:lnTo>
                    <a:pt x="252298" y="162445"/>
                  </a:lnTo>
                  <a:lnTo>
                    <a:pt x="252882" y="159105"/>
                  </a:lnTo>
                  <a:close/>
                  <a:moveTo>
                    <a:pt x="263398" y="45707"/>
                  </a:moveTo>
                  <a:lnTo>
                    <a:pt x="263080" y="42760"/>
                  </a:lnTo>
                  <a:lnTo>
                    <a:pt x="262763" y="39814"/>
                  </a:lnTo>
                  <a:lnTo>
                    <a:pt x="260121" y="37693"/>
                  </a:lnTo>
                  <a:lnTo>
                    <a:pt x="254241" y="38315"/>
                  </a:lnTo>
                  <a:lnTo>
                    <a:pt x="252107" y="40957"/>
                  </a:lnTo>
                  <a:lnTo>
                    <a:pt x="252742" y="46850"/>
                  </a:lnTo>
                  <a:lnTo>
                    <a:pt x="255384" y="48971"/>
                  </a:lnTo>
                  <a:lnTo>
                    <a:pt x="261264" y="48348"/>
                  </a:lnTo>
                  <a:lnTo>
                    <a:pt x="263398" y="45707"/>
                  </a:lnTo>
                  <a:close/>
                  <a:moveTo>
                    <a:pt x="267208" y="94056"/>
                  </a:moveTo>
                  <a:lnTo>
                    <a:pt x="266890" y="91109"/>
                  </a:lnTo>
                  <a:lnTo>
                    <a:pt x="266573" y="88163"/>
                  </a:lnTo>
                  <a:lnTo>
                    <a:pt x="263931" y="86042"/>
                  </a:lnTo>
                  <a:lnTo>
                    <a:pt x="258051" y="86664"/>
                  </a:lnTo>
                  <a:lnTo>
                    <a:pt x="255917" y="89306"/>
                  </a:lnTo>
                  <a:lnTo>
                    <a:pt x="256552" y="95199"/>
                  </a:lnTo>
                  <a:lnTo>
                    <a:pt x="259194" y="97320"/>
                  </a:lnTo>
                  <a:lnTo>
                    <a:pt x="265074" y="96697"/>
                  </a:lnTo>
                  <a:lnTo>
                    <a:pt x="267208" y="94056"/>
                  </a:lnTo>
                  <a:close/>
                  <a:moveTo>
                    <a:pt x="268325" y="212178"/>
                  </a:moveTo>
                  <a:lnTo>
                    <a:pt x="264922" y="207340"/>
                  </a:lnTo>
                  <a:lnTo>
                    <a:pt x="261581" y="206756"/>
                  </a:lnTo>
                  <a:lnTo>
                    <a:pt x="259156" y="208457"/>
                  </a:lnTo>
                  <a:lnTo>
                    <a:pt x="256730" y="210159"/>
                  </a:lnTo>
                  <a:lnTo>
                    <a:pt x="256146" y="213499"/>
                  </a:lnTo>
                  <a:lnTo>
                    <a:pt x="259549" y="218338"/>
                  </a:lnTo>
                  <a:lnTo>
                    <a:pt x="262902" y="218922"/>
                  </a:lnTo>
                  <a:lnTo>
                    <a:pt x="267741" y="215519"/>
                  </a:lnTo>
                  <a:lnTo>
                    <a:pt x="268325" y="212178"/>
                  </a:lnTo>
                  <a:close/>
                  <a:moveTo>
                    <a:pt x="274053" y="137680"/>
                  </a:moveTo>
                  <a:lnTo>
                    <a:pt x="270649" y="132842"/>
                  </a:lnTo>
                  <a:lnTo>
                    <a:pt x="270002" y="132740"/>
                  </a:lnTo>
                  <a:lnTo>
                    <a:pt x="271195" y="131267"/>
                  </a:lnTo>
                  <a:lnTo>
                    <a:pt x="270878" y="128320"/>
                  </a:lnTo>
                  <a:lnTo>
                    <a:pt x="270560" y="125374"/>
                  </a:lnTo>
                  <a:lnTo>
                    <a:pt x="267919" y="123253"/>
                  </a:lnTo>
                  <a:lnTo>
                    <a:pt x="262039" y="123875"/>
                  </a:lnTo>
                  <a:lnTo>
                    <a:pt x="259905" y="126517"/>
                  </a:lnTo>
                  <a:lnTo>
                    <a:pt x="260540" y="132410"/>
                  </a:lnTo>
                  <a:lnTo>
                    <a:pt x="263182" y="134531"/>
                  </a:lnTo>
                  <a:lnTo>
                    <a:pt x="264223" y="134429"/>
                  </a:lnTo>
                  <a:lnTo>
                    <a:pt x="262458" y="135661"/>
                  </a:lnTo>
                  <a:lnTo>
                    <a:pt x="261874" y="139001"/>
                  </a:lnTo>
                  <a:lnTo>
                    <a:pt x="265277" y="143840"/>
                  </a:lnTo>
                  <a:lnTo>
                    <a:pt x="268630" y="144424"/>
                  </a:lnTo>
                  <a:lnTo>
                    <a:pt x="273469" y="141020"/>
                  </a:lnTo>
                  <a:lnTo>
                    <a:pt x="274053" y="137680"/>
                  </a:lnTo>
                  <a:close/>
                  <a:moveTo>
                    <a:pt x="275196" y="68148"/>
                  </a:moveTo>
                  <a:lnTo>
                    <a:pt x="274878" y="65201"/>
                  </a:lnTo>
                  <a:lnTo>
                    <a:pt x="274561" y="62255"/>
                  </a:lnTo>
                  <a:lnTo>
                    <a:pt x="271919" y="60134"/>
                  </a:lnTo>
                  <a:lnTo>
                    <a:pt x="266039" y="60756"/>
                  </a:lnTo>
                  <a:lnTo>
                    <a:pt x="263906" y="63398"/>
                  </a:lnTo>
                  <a:lnTo>
                    <a:pt x="264541" y="69291"/>
                  </a:lnTo>
                  <a:lnTo>
                    <a:pt x="267182" y="71412"/>
                  </a:lnTo>
                  <a:lnTo>
                    <a:pt x="273062" y="70789"/>
                  </a:lnTo>
                  <a:lnTo>
                    <a:pt x="275196" y="68148"/>
                  </a:lnTo>
                  <a:close/>
                  <a:moveTo>
                    <a:pt x="289788" y="103606"/>
                  </a:moveTo>
                  <a:lnTo>
                    <a:pt x="289471" y="100660"/>
                  </a:lnTo>
                  <a:lnTo>
                    <a:pt x="289153" y="97713"/>
                  </a:lnTo>
                  <a:lnTo>
                    <a:pt x="286512" y="95592"/>
                  </a:lnTo>
                  <a:lnTo>
                    <a:pt x="281076" y="96177"/>
                  </a:lnTo>
                  <a:lnTo>
                    <a:pt x="280276" y="95021"/>
                  </a:lnTo>
                  <a:lnTo>
                    <a:pt x="276936" y="94437"/>
                  </a:lnTo>
                  <a:lnTo>
                    <a:pt x="274510" y="96139"/>
                  </a:lnTo>
                  <a:lnTo>
                    <a:pt x="272084" y="97840"/>
                  </a:lnTo>
                  <a:lnTo>
                    <a:pt x="271500" y="101180"/>
                  </a:lnTo>
                  <a:lnTo>
                    <a:pt x="274904" y="106019"/>
                  </a:lnTo>
                  <a:lnTo>
                    <a:pt x="278257" y="106603"/>
                  </a:lnTo>
                  <a:lnTo>
                    <a:pt x="279946" y="105410"/>
                  </a:lnTo>
                  <a:lnTo>
                    <a:pt x="281774" y="106870"/>
                  </a:lnTo>
                  <a:lnTo>
                    <a:pt x="287655" y="106248"/>
                  </a:lnTo>
                  <a:lnTo>
                    <a:pt x="289788" y="103606"/>
                  </a:lnTo>
                  <a:close/>
                  <a:moveTo>
                    <a:pt x="293204" y="22237"/>
                  </a:moveTo>
                  <a:lnTo>
                    <a:pt x="293166" y="21869"/>
                  </a:lnTo>
                  <a:lnTo>
                    <a:pt x="284784" y="25171"/>
                  </a:lnTo>
                  <a:lnTo>
                    <a:pt x="285191" y="25501"/>
                  </a:lnTo>
                  <a:lnTo>
                    <a:pt x="291071" y="24879"/>
                  </a:lnTo>
                  <a:lnTo>
                    <a:pt x="293204" y="22237"/>
                  </a:lnTo>
                  <a:close/>
                  <a:moveTo>
                    <a:pt x="306692" y="47574"/>
                  </a:moveTo>
                  <a:lnTo>
                    <a:pt x="306374" y="44627"/>
                  </a:lnTo>
                  <a:lnTo>
                    <a:pt x="306057" y="41681"/>
                  </a:lnTo>
                  <a:lnTo>
                    <a:pt x="303415" y="39560"/>
                  </a:lnTo>
                  <a:lnTo>
                    <a:pt x="297535" y="40182"/>
                  </a:lnTo>
                  <a:lnTo>
                    <a:pt x="295402" y="42824"/>
                  </a:lnTo>
                  <a:lnTo>
                    <a:pt x="296037" y="48717"/>
                  </a:lnTo>
                  <a:lnTo>
                    <a:pt x="298678" y="50838"/>
                  </a:lnTo>
                  <a:lnTo>
                    <a:pt x="304558" y="50215"/>
                  </a:lnTo>
                  <a:lnTo>
                    <a:pt x="306692" y="47574"/>
                  </a:lnTo>
                  <a:close/>
                  <a:moveTo>
                    <a:pt x="308508" y="177380"/>
                  </a:moveTo>
                  <a:lnTo>
                    <a:pt x="305104" y="172542"/>
                  </a:lnTo>
                  <a:lnTo>
                    <a:pt x="301764" y="171958"/>
                  </a:lnTo>
                  <a:lnTo>
                    <a:pt x="299339" y="173659"/>
                  </a:lnTo>
                  <a:lnTo>
                    <a:pt x="296913" y="175361"/>
                  </a:lnTo>
                  <a:lnTo>
                    <a:pt x="296329" y="178701"/>
                  </a:lnTo>
                  <a:lnTo>
                    <a:pt x="299732" y="183540"/>
                  </a:lnTo>
                  <a:lnTo>
                    <a:pt x="303085" y="184124"/>
                  </a:lnTo>
                  <a:lnTo>
                    <a:pt x="307924" y="180721"/>
                  </a:lnTo>
                  <a:lnTo>
                    <a:pt x="308508" y="177380"/>
                  </a:lnTo>
                  <a:close/>
                  <a:moveTo>
                    <a:pt x="314642" y="158864"/>
                  </a:moveTo>
                  <a:lnTo>
                    <a:pt x="314325" y="155917"/>
                  </a:lnTo>
                  <a:lnTo>
                    <a:pt x="314007" y="152971"/>
                  </a:lnTo>
                  <a:lnTo>
                    <a:pt x="311365" y="150850"/>
                  </a:lnTo>
                  <a:lnTo>
                    <a:pt x="305485" y="151472"/>
                  </a:lnTo>
                  <a:lnTo>
                    <a:pt x="303352" y="154114"/>
                  </a:lnTo>
                  <a:lnTo>
                    <a:pt x="303987" y="160007"/>
                  </a:lnTo>
                  <a:lnTo>
                    <a:pt x="306628" y="162128"/>
                  </a:lnTo>
                  <a:lnTo>
                    <a:pt x="312508" y="161505"/>
                  </a:lnTo>
                  <a:lnTo>
                    <a:pt x="314642" y="158864"/>
                  </a:lnTo>
                  <a:close/>
                  <a:moveTo>
                    <a:pt x="315188" y="76466"/>
                  </a:moveTo>
                  <a:lnTo>
                    <a:pt x="314871" y="73520"/>
                  </a:lnTo>
                  <a:lnTo>
                    <a:pt x="314553" y="70573"/>
                  </a:lnTo>
                  <a:lnTo>
                    <a:pt x="311912" y="68453"/>
                  </a:lnTo>
                  <a:lnTo>
                    <a:pt x="306031" y="69075"/>
                  </a:lnTo>
                  <a:lnTo>
                    <a:pt x="303898" y="71716"/>
                  </a:lnTo>
                  <a:lnTo>
                    <a:pt x="304533" y="77609"/>
                  </a:lnTo>
                  <a:lnTo>
                    <a:pt x="307174" y="79730"/>
                  </a:lnTo>
                  <a:lnTo>
                    <a:pt x="313055" y="79108"/>
                  </a:lnTo>
                  <a:lnTo>
                    <a:pt x="315188" y="76466"/>
                  </a:lnTo>
                  <a:close/>
                  <a:moveTo>
                    <a:pt x="323672" y="105359"/>
                  </a:moveTo>
                  <a:lnTo>
                    <a:pt x="323354" y="102412"/>
                  </a:lnTo>
                  <a:lnTo>
                    <a:pt x="323037" y="99466"/>
                  </a:lnTo>
                  <a:lnTo>
                    <a:pt x="320395" y="97345"/>
                  </a:lnTo>
                  <a:lnTo>
                    <a:pt x="314515" y="97967"/>
                  </a:lnTo>
                  <a:lnTo>
                    <a:pt x="312381" y="100609"/>
                  </a:lnTo>
                  <a:lnTo>
                    <a:pt x="313016" y="106502"/>
                  </a:lnTo>
                  <a:lnTo>
                    <a:pt x="315658" y="108623"/>
                  </a:lnTo>
                  <a:lnTo>
                    <a:pt x="321538" y="108000"/>
                  </a:lnTo>
                  <a:lnTo>
                    <a:pt x="323672" y="105359"/>
                  </a:lnTo>
                  <a:close/>
                  <a:moveTo>
                    <a:pt x="327101" y="23990"/>
                  </a:moveTo>
                  <a:lnTo>
                    <a:pt x="326783" y="21043"/>
                  </a:lnTo>
                  <a:lnTo>
                    <a:pt x="326466" y="18097"/>
                  </a:lnTo>
                  <a:lnTo>
                    <a:pt x="323824" y="15976"/>
                  </a:lnTo>
                  <a:lnTo>
                    <a:pt x="317944" y="16598"/>
                  </a:lnTo>
                  <a:lnTo>
                    <a:pt x="315810" y="19240"/>
                  </a:lnTo>
                  <a:lnTo>
                    <a:pt x="316445" y="25133"/>
                  </a:lnTo>
                  <a:lnTo>
                    <a:pt x="319087" y="27254"/>
                  </a:lnTo>
                  <a:lnTo>
                    <a:pt x="324967" y="26631"/>
                  </a:lnTo>
                  <a:lnTo>
                    <a:pt x="327101" y="23990"/>
                  </a:lnTo>
                  <a:close/>
                  <a:moveTo>
                    <a:pt x="329107" y="206146"/>
                  </a:moveTo>
                  <a:lnTo>
                    <a:pt x="328790" y="203200"/>
                  </a:lnTo>
                  <a:lnTo>
                    <a:pt x="328472" y="200253"/>
                  </a:lnTo>
                  <a:lnTo>
                    <a:pt x="325831" y="198132"/>
                  </a:lnTo>
                  <a:lnTo>
                    <a:pt x="319951" y="198755"/>
                  </a:lnTo>
                  <a:lnTo>
                    <a:pt x="317817" y="201396"/>
                  </a:lnTo>
                  <a:lnTo>
                    <a:pt x="318452" y="207289"/>
                  </a:lnTo>
                  <a:lnTo>
                    <a:pt x="321094" y="209410"/>
                  </a:lnTo>
                  <a:lnTo>
                    <a:pt x="326974" y="208788"/>
                  </a:lnTo>
                  <a:lnTo>
                    <a:pt x="329107" y="206146"/>
                  </a:lnTo>
                  <a:close/>
                  <a:moveTo>
                    <a:pt x="338035" y="51257"/>
                  </a:moveTo>
                  <a:lnTo>
                    <a:pt x="337718" y="48310"/>
                  </a:lnTo>
                  <a:lnTo>
                    <a:pt x="337400" y="45364"/>
                  </a:lnTo>
                  <a:lnTo>
                    <a:pt x="334759" y="43243"/>
                  </a:lnTo>
                  <a:lnTo>
                    <a:pt x="328879" y="43865"/>
                  </a:lnTo>
                  <a:lnTo>
                    <a:pt x="326745" y="46507"/>
                  </a:lnTo>
                  <a:lnTo>
                    <a:pt x="327380" y="52400"/>
                  </a:lnTo>
                  <a:lnTo>
                    <a:pt x="330022" y="54521"/>
                  </a:lnTo>
                  <a:lnTo>
                    <a:pt x="335902" y="53898"/>
                  </a:lnTo>
                  <a:lnTo>
                    <a:pt x="338035" y="51257"/>
                  </a:lnTo>
                  <a:close/>
                  <a:moveTo>
                    <a:pt x="341477" y="170865"/>
                  </a:moveTo>
                  <a:lnTo>
                    <a:pt x="341160" y="167919"/>
                  </a:lnTo>
                  <a:lnTo>
                    <a:pt x="340842" y="164973"/>
                  </a:lnTo>
                  <a:lnTo>
                    <a:pt x="338201" y="162852"/>
                  </a:lnTo>
                  <a:lnTo>
                    <a:pt x="332320" y="163474"/>
                  </a:lnTo>
                  <a:lnTo>
                    <a:pt x="330187" y="166116"/>
                  </a:lnTo>
                  <a:lnTo>
                    <a:pt x="330822" y="172008"/>
                  </a:lnTo>
                  <a:lnTo>
                    <a:pt x="333463" y="174129"/>
                  </a:lnTo>
                  <a:lnTo>
                    <a:pt x="339344" y="173507"/>
                  </a:lnTo>
                  <a:lnTo>
                    <a:pt x="341477" y="170865"/>
                  </a:lnTo>
                  <a:close/>
                  <a:moveTo>
                    <a:pt x="342023" y="88468"/>
                  </a:moveTo>
                  <a:lnTo>
                    <a:pt x="341706" y="85521"/>
                  </a:lnTo>
                  <a:lnTo>
                    <a:pt x="341388" y="82575"/>
                  </a:lnTo>
                  <a:lnTo>
                    <a:pt x="338747" y="80454"/>
                  </a:lnTo>
                  <a:lnTo>
                    <a:pt x="332867" y="81076"/>
                  </a:lnTo>
                  <a:lnTo>
                    <a:pt x="330733" y="83718"/>
                  </a:lnTo>
                  <a:lnTo>
                    <a:pt x="331368" y="89611"/>
                  </a:lnTo>
                  <a:lnTo>
                    <a:pt x="334010" y="91732"/>
                  </a:lnTo>
                  <a:lnTo>
                    <a:pt x="339890" y="91109"/>
                  </a:lnTo>
                  <a:lnTo>
                    <a:pt x="342023" y="88468"/>
                  </a:lnTo>
                  <a:close/>
                  <a:moveTo>
                    <a:pt x="345452" y="7099"/>
                  </a:moveTo>
                  <a:lnTo>
                    <a:pt x="344817" y="1206"/>
                  </a:lnTo>
                  <a:lnTo>
                    <a:pt x="343319" y="0"/>
                  </a:lnTo>
                  <a:lnTo>
                    <a:pt x="334340" y="4025"/>
                  </a:lnTo>
                  <a:lnTo>
                    <a:pt x="334797" y="8242"/>
                  </a:lnTo>
                  <a:lnTo>
                    <a:pt x="337439" y="10363"/>
                  </a:lnTo>
                  <a:lnTo>
                    <a:pt x="343319" y="9740"/>
                  </a:lnTo>
                  <a:lnTo>
                    <a:pt x="345452" y="7099"/>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83" name="object 47"/>
            <p:cNvSpPr/>
            <p:nvPr/>
          </p:nvSpPr>
          <p:spPr>
            <a:xfrm>
              <a:off x="6362640" y="2487240"/>
              <a:ext cx="406440" cy="264600"/>
            </a:xfrm>
            <a:custGeom>
              <a:avLst/>
              <a:gdLst/>
              <a:ahLst/>
              <a:cxnLst/>
              <a:rect l="l" t="t" r="r" b="b"/>
              <a:pathLst>
                <a:path w="407034" h="265430">
                  <a:moveTo>
                    <a:pt x="11290" y="127101"/>
                  </a:moveTo>
                  <a:lnTo>
                    <a:pt x="10972" y="124155"/>
                  </a:lnTo>
                  <a:lnTo>
                    <a:pt x="10655" y="121208"/>
                  </a:lnTo>
                  <a:lnTo>
                    <a:pt x="8013" y="119087"/>
                  </a:lnTo>
                  <a:lnTo>
                    <a:pt x="2133" y="119710"/>
                  </a:lnTo>
                  <a:lnTo>
                    <a:pt x="0" y="122351"/>
                  </a:lnTo>
                  <a:lnTo>
                    <a:pt x="635" y="128244"/>
                  </a:lnTo>
                  <a:lnTo>
                    <a:pt x="3276" y="130365"/>
                  </a:lnTo>
                  <a:lnTo>
                    <a:pt x="9156" y="129743"/>
                  </a:lnTo>
                  <a:lnTo>
                    <a:pt x="11290" y="127101"/>
                  </a:lnTo>
                  <a:close/>
                  <a:moveTo>
                    <a:pt x="42786" y="106514"/>
                  </a:moveTo>
                  <a:lnTo>
                    <a:pt x="42760" y="106260"/>
                  </a:lnTo>
                  <a:lnTo>
                    <a:pt x="33032" y="108381"/>
                  </a:lnTo>
                  <a:lnTo>
                    <a:pt x="34772" y="109778"/>
                  </a:lnTo>
                  <a:lnTo>
                    <a:pt x="40652" y="109156"/>
                  </a:lnTo>
                  <a:lnTo>
                    <a:pt x="42786" y="106514"/>
                  </a:lnTo>
                  <a:close/>
                  <a:moveTo>
                    <a:pt x="51282" y="135420"/>
                  </a:moveTo>
                  <a:lnTo>
                    <a:pt x="50965" y="132473"/>
                  </a:lnTo>
                  <a:lnTo>
                    <a:pt x="50647" y="129527"/>
                  </a:lnTo>
                  <a:lnTo>
                    <a:pt x="48006" y="127406"/>
                  </a:lnTo>
                  <a:lnTo>
                    <a:pt x="42125" y="128028"/>
                  </a:lnTo>
                  <a:lnTo>
                    <a:pt x="39992" y="130670"/>
                  </a:lnTo>
                  <a:lnTo>
                    <a:pt x="40627" y="136563"/>
                  </a:lnTo>
                  <a:lnTo>
                    <a:pt x="43268" y="138684"/>
                  </a:lnTo>
                  <a:lnTo>
                    <a:pt x="49149" y="138061"/>
                  </a:lnTo>
                  <a:lnTo>
                    <a:pt x="51282" y="135420"/>
                  </a:lnTo>
                  <a:close/>
                  <a:moveTo>
                    <a:pt x="57531" y="193700"/>
                  </a:moveTo>
                  <a:lnTo>
                    <a:pt x="57213" y="190754"/>
                  </a:lnTo>
                  <a:lnTo>
                    <a:pt x="56896" y="187807"/>
                  </a:lnTo>
                  <a:lnTo>
                    <a:pt x="54254" y="185686"/>
                  </a:lnTo>
                  <a:lnTo>
                    <a:pt x="48374" y="186309"/>
                  </a:lnTo>
                  <a:lnTo>
                    <a:pt x="46240" y="188950"/>
                  </a:lnTo>
                  <a:lnTo>
                    <a:pt x="46875" y="194843"/>
                  </a:lnTo>
                  <a:lnTo>
                    <a:pt x="49517" y="196964"/>
                  </a:lnTo>
                  <a:lnTo>
                    <a:pt x="55397" y="196342"/>
                  </a:lnTo>
                  <a:lnTo>
                    <a:pt x="57531" y="193700"/>
                  </a:lnTo>
                  <a:close/>
                  <a:moveTo>
                    <a:pt x="59766" y="164312"/>
                  </a:moveTo>
                  <a:lnTo>
                    <a:pt x="59448" y="161366"/>
                  </a:lnTo>
                  <a:lnTo>
                    <a:pt x="59131" y="158419"/>
                  </a:lnTo>
                  <a:lnTo>
                    <a:pt x="56489" y="156298"/>
                  </a:lnTo>
                  <a:lnTo>
                    <a:pt x="50609" y="156921"/>
                  </a:lnTo>
                  <a:lnTo>
                    <a:pt x="48475" y="159562"/>
                  </a:lnTo>
                  <a:lnTo>
                    <a:pt x="49110" y="165455"/>
                  </a:lnTo>
                  <a:lnTo>
                    <a:pt x="51752" y="167576"/>
                  </a:lnTo>
                  <a:lnTo>
                    <a:pt x="57632" y="166954"/>
                  </a:lnTo>
                  <a:lnTo>
                    <a:pt x="59766" y="164312"/>
                  </a:lnTo>
                  <a:close/>
                  <a:moveTo>
                    <a:pt x="68503" y="245706"/>
                  </a:moveTo>
                  <a:lnTo>
                    <a:pt x="68186" y="242760"/>
                  </a:lnTo>
                  <a:lnTo>
                    <a:pt x="67868" y="239814"/>
                  </a:lnTo>
                  <a:lnTo>
                    <a:pt x="65227" y="237693"/>
                  </a:lnTo>
                  <a:lnTo>
                    <a:pt x="59347" y="238315"/>
                  </a:lnTo>
                  <a:lnTo>
                    <a:pt x="57213" y="240957"/>
                  </a:lnTo>
                  <a:lnTo>
                    <a:pt x="57848" y="246849"/>
                  </a:lnTo>
                  <a:lnTo>
                    <a:pt x="60490" y="248970"/>
                  </a:lnTo>
                  <a:lnTo>
                    <a:pt x="66370" y="248348"/>
                  </a:lnTo>
                  <a:lnTo>
                    <a:pt x="68503" y="245706"/>
                  </a:lnTo>
                  <a:close/>
                  <a:moveTo>
                    <a:pt x="78117" y="147421"/>
                  </a:moveTo>
                  <a:lnTo>
                    <a:pt x="77800" y="144475"/>
                  </a:lnTo>
                  <a:lnTo>
                    <a:pt x="77482" y="141528"/>
                  </a:lnTo>
                  <a:lnTo>
                    <a:pt x="74841" y="139407"/>
                  </a:lnTo>
                  <a:lnTo>
                    <a:pt x="68961" y="140030"/>
                  </a:lnTo>
                  <a:lnTo>
                    <a:pt x="66827" y="142671"/>
                  </a:lnTo>
                  <a:lnTo>
                    <a:pt x="67462" y="148564"/>
                  </a:lnTo>
                  <a:lnTo>
                    <a:pt x="70104" y="150685"/>
                  </a:lnTo>
                  <a:lnTo>
                    <a:pt x="75984" y="150063"/>
                  </a:lnTo>
                  <a:lnTo>
                    <a:pt x="78117" y="147421"/>
                  </a:lnTo>
                  <a:close/>
                  <a:moveTo>
                    <a:pt x="90678" y="175882"/>
                  </a:moveTo>
                  <a:lnTo>
                    <a:pt x="90360" y="172935"/>
                  </a:lnTo>
                  <a:lnTo>
                    <a:pt x="90043" y="169989"/>
                  </a:lnTo>
                  <a:lnTo>
                    <a:pt x="87401" y="167868"/>
                  </a:lnTo>
                  <a:lnTo>
                    <a:pt x="81521" y="168490"/>
                  </a:lnTo>
                  <a:lnTo>
                    <a:pt x="79387" y="171132"/>
                  </a:lnTo>
                  <a:lnTo>
                    <a:pt x="80022" y="177025"/>
                  </a:lnTo>
                  <a:lnTo>
                    <a:pt x="82664" y="179146"/>
                  </a:lnTo>
                  <a:lnTo>
                    <a:pt x="88544" y="178523"/>
                  </a:lnTo>
                  <a:lnTo>
                    <a:pt x="90678" y="175882"/>
                  </a:lnTo>
                  <a:close/>
                  <a:moveTo>
                    <a:pt x="100761" y="119329"/>
                  </a:moveTo>
                  <a:lnTo>
                    <a:pt x="100444" y="116382"/>
                  </a:lnTo>
                  <a:lnTo>
                    <a:pt x="100126" y="113436"/>
                  </a:lnTo>
                  <a:lnTo>
                    <a:pt x="97485" y="111315"/>
                  </a:lnTo>
                  <a:lnTo>
                    <a:pt x="94881" y="111594"/>
                  </a:lnTo>
                  <a:lnTo>
                    <a:pt x="92100" y="111010"/>
                  </a:lnTo>
                  <a:lnTo>
                    <a:pt x="89268" y="112864"/>
                  </a:lnTo>
                  <a:lnTo>
                    <a:pt x="88658" y="115760"/>
                  </a:lnTo>
                  <a:lnTo>
                    <a:pt x="88049" y="118656"/>
                  </a:lnTo>
                  <a:lnTo>
                    <a:pt x="89916" y="121500"/>
                  </a:lnTo>
                  <a:lnTo>
                    <a:pt x="91897" y="121920"/>
                  </a:lnTo>
                  <a:lnTo>
                    <a:pt x="92748" y="122593"/>
                  </a:lnTo>
                  <a:lnTo>
                    <a:pt x="94335" y="122428"/>
                  </a:lnTo>
                  <a:lnTo>
                    <a:pt x="95707" y="122707"/>
                  </a:lnTo>
                  <a:lnTo>
                    <a:pt x="96481" y="122199"/>
                  </a:lnTo>
                  <a:lnTo>
                    <a:pt x="98628" y="121970"/>
                  </a:lnTo>
                  <a:lnTo>
                    <a:pt x="100761" y="119329"/>
                  </a:lnTo>
                  <a:close/>
                  <a:moveTo>
                    <a:pt x="111429" y="205905"/>
                  </a:moveTo>
                  <a:lnTo>
                    <a:pt x="111112" y="202958"/>
                  </a:lnTo>
                  <a:lnTo>
                    <a:pt x="110794" y="200012"/>
                  </a:lnTo>
                  <a:lnTo>
                    <a:pt x="108153" y="197891"/>
                  </a:lnTo>
                  <a:lnTo>
                    <a:pt x="102273" y="198513"/>
                  </a:lnTo>
                  <a:lnTo>
                    <a:pt x="100139" y="201155"/>
                  </a:lnTo>
                  <a:lnTo>
                    <a:pt x="100774" y="207048"/>
                  </a:lnTo>
                  <a:lnTo>
                    <a:pt x="103416" y="209169"/>
                  </a:lnTo>
                  <a:lnTo>
                    <a:pt x="109296" y="208546"/>
                  </a:lnTo>
                  <a:lnTo>
                    <a:pt x="111429" y="205905"/>
                  </a:lnTo>
                  <a:close/>
                  <a:moveTo>
                    <a:pt x="119926" y="234810"/>
                  </a:moveTo>
                  <a:lnTo>
                    <a:pt x="119608" y="231863"/>
                  </a:lnTo>
                  <a:lnTo>
                    <a:pt x="119291" y="228917"/>
                  </a:lnTo>
                  <a:lnTo>
                    <a:pt x="116649" y="226796"/>
                  </a:lnTo>
                  <a:lnTo>
                    <a:pt x="110769" y="227418"/>
                  </a:lnTo>
                  <a:lnTo>
                    <a:pt x="108635" y="230060"/>
                  </a:lnTo>
                  <a:lnTo>
                    <a:pt x="109270" y="235953"/>
                  </a:lnTo>
                  <a:lnTo>
                    <a:pt x="111912" y="238074"/>
                  </a:lnTo>
                  <a:lnTo>
                    <a:pt x="117792" y="237451"/>
                  </a:lnTo>
                  <a:lnTo>
                    <a:pt x="119926" y="234810"/>
                  </a:lnTo>
                  <a:close/>
                  <a:moveTo>
                    <a:pt x="137807" y="122999"/>
                  </a:moveTo>
                  <a:lnTo>
                    <a:pt x="135940" y="120167"/>
                  </a:lnTo>
                  <a:lnTo>
                    <a:pt x="130149" y="118960"/>
                  </a:lnTo>
                  <a:lnTo>
                    <a:pt x="127317" y="120815"/>
                  </a:lnTo>
                  <a:lnTo>
                    <a:pt x="126707" y="123710"/>
                  </a:lnTo>
                  <a:lnTo>
                    <a:pt x="126098" y="126606"/>
                  </a:lnTo>
                  <a:lnTo>
                    <a:pt x="127965" y="129451"/>
                  </a:lnTo>
                  <a:lnTo>
                    <a:pt x="133756" y="130657"/>
                  </a:lnTo>
                  <a:lnTo>
                    <a:pt x="136588" y="128803"/>
                  </a:lnTo>
                  <a:lnTo>
                    <a:pt x="137807" y="122999"/>
                  </a:lnTo>
                  <a:close/>
                  <a:moveTo>
                    <a:pt x="142773" y="209600"/>
                  </a:moveTo>
                  <a:lnTo>
                    <a:pt x="142455" y="206654"/>
                  </a:lnTo>
                  <a:lnTo>
                    <a:pt x="142138" y="203708"/>
                  </a:lnTo>
                  <a:lnTo>
                    <a:pt x="139496" y="201587"/>
                  </a:lnTo>
                  <a:lnTo>
                    <a:pt x="133616" y="202209"/>
                  </a:lnTo>
                  <a:lnTo>
                    <a:pt x="131483" y="204851"/>
                  </a:lnTo>
                  <a:lnTo>
                    <a:pt x="132118" y="210743"/>
                  </a:lnTo>
                  <a:lnTo>
                    <a:pt x="134759" y="212864"/>
                  </a:lnTo>
                  <a:lnTo>
                    <a:pt x="140639" y="212242"/>
                  </a:lnTo>
                  <a:lnTo>
                    <a:pt x="142773" y="209600"/>
                  </a:lnTo>
                  <a:close/>
                  <a:moveTo>
                    <a:pt x="145656" y="183502"/>
                  </a:moveTo>
                  <a:lnTo>
                    <a:pt x="143789" y="180670"/>
                  </a:lnTo>
                  <a:lnTo>
                    <a:pt x="137998" y="179463"/>
                  </a:lnTo>
                  <a:lnTo>
                    <a:pt x="135166" y="181317"/>
                  </a:lnTo>
                  <a:lnTo>
                    <a:pt x="134556" y="184213"/>
                  </a:lnTo>
                  <a:lnTo>
                    <a:pt x="133946" y="187109"/>
                  </a:lnTo>
                  <a:lnTo>
                    <a:pt x="135813" y="189953"/>
                  </a:lnTo>
                  <a:lnTo>
                    <a:pt x="141605" y="191160"/>
                  </a:lnTo>
                  <a:lnTo>
                    <a:pt x="144437" y="189306"/>
                  </a:lnTo>
                  <a:lnTo>
                    <a:pt x="145656" y="183502"/>
                  </a:lnTo>
                  <a:close/>
                  <a:moveTo>
                    <a:pt x="146748" y="80187"/>
                  </a:moveTo>
                  <a:lnTo>
                    <a:pt x="144881" y="77355"/>
                  </a:lnTo>
                  <a:lnTo>
                    <a:pt x="144754" y="77330"/>
                  </a:lnTo>
                  <a:lnTo>
                    <a:pt x="135763" y="80378"/>
                  </a:lnTo>
                  <a:lnTo>
                    <a:pt x="135039" y="83794"/>
                  </a:lnTo>
                  <a:lnTo>
                    <a:pt x="136906" y="86639"/>
                  </a:lnTo>
                  <a:lnTo>
                    <a:pt x="142697" y="87845"/>
                  </a:lnTo>
                  <a:lnTo>
                    <a:pt x="145529" y="85991"/>
                  </a:lnTo>
                  <a:lnTo>
                    <a:pt x="146748" y="80187"/>
                  </a:lnTo>
                  <a:close/>
                  <a:moveTo>
                    <a:pt x="148348" y="261556"/>
                  </a:moveTo>
                  <a:lnTo>
                    <a:pt x="148031" y="258610"/>
                  </a:lnTo>
                  <a:lnTo>
                    <a:pt x="147713" y="255663"/>
                  </a:lnTo>
                  <a:lnTo>
                    <a:pt x="145072" y="253542"/>
                  </a:lnTo>
                  <a:lnTo>
                    <a:pt x="139192" y="254165"/>
                  </a:lnTo>
                  <a:lnTo>
                    <a:pt x="137058" y="256806"/>
                  </a:lnTo>
                  <a:lnTo>
                    <a:pt x="137693" y="262699"/>
                  </a:lnTo>
                  <a:lnTo>
                    <a:pt x="140335" y="264820"/>
                  </a:lnTo>
                  <a:lnTo>
                    <a:pt x="146215" y="264198"/>
                  </a:lnTo>
                  <a:lnTo>
                    <a:pt x="148348" y="261556"/>
                  </a:lnTo>
                  <a:close/>
                  <a:moveTo>
                    <a:pt x="153314" y="146862"/>
                  </a:moveTo>
                  <a:lnTo>
                    <a:pt x="151447" y="144030"/>
                  </a:lnTo>
                  <a:lnTo>
                    <a:pt x="145656" y="142824"/>
                  </a:lnTo>
                  <a:lnTo>
                    <a:pt x="142824" y="144678"/>
                  </a:lnTo>
                  <a:lnTo>
                    <a:pt x="142214" y="147574"/>
                  </a:lnTo>
                  <a:lnTo>
                    <a:pt x="141605" y="150469"/>
                  </a:lnTo>
                  <a:lnTo>
                    <a:pt x="143471" y="153314"/>
                  </a:lnTo>
                  <a:lnTo>
                    <a:pt x="149263" y="154520"/>
                  </a:lnTo>
                  <a:lnTo>
                    <a:pt x="152095" y="152666"/>
                  </a:lnTo>
                  <a:lnTo>
                    <a:pt x="153314" y="146862"/>
                  </a:lnTo>
                  <a:close/>
                  <a:moveTo>
                    <a:pt x="166852" y="220243"/>
                  </a:moveTo>
                  <a:lnTo>
                    <a:pt x="166535" y="217297"/>
                  </a:lnTo>
                  <a:lnTo>
                    <a:pt x="166217" y="214350"/>
                  </a:lnTo>
                  <a:lnTo>
                    <a:pt x="163576" y="212229"/>
                  </a:lnTo>
                  <a:lnTo>
                    <a:pt x="157695" y="212852"/>
                  </a:lnTo>
                  <a:lnTo>
                    <a:pt x="155562" y="215493"/>
                  </a:lnTo>
                  <a:lnTo>
                    <a:pt x="156197" y="221386"/>
                  </a:lnTo>
                  <a:lnTo>
                    <a:pt x="158838" y="223507"/>
                  </a:lnTo>
                  <a:lnTo>
                    <a:pt x="164719" y="222885"/>
                  </a:lnTo>
                  <a:lnTo>
                    <a:pt x="166852" y="220243"/>
                  </a:lnTo>
                  <a:close/>
                  <a:moveTo>
                    <a:pt x="173951" y="107137"/>
                  </a:moveTo>
                  <a:lnTo>
                    <a:pt x="172097" y="104305"/>
                  </a:lnTo>
                  <a:lnTo>
                    <a:pt x="166306" y="103098"/>
                  </a:lnTo>
                  <a:lnTo>
                    <a:pt x="163474" y="104952"/>
                  </a:lnTo>
                  <a:lnTo>
                    <a:pt x="162864" y="107848"/>
                  </a:lnTo>
                  <a:lnTo>
                    <a:pt x="162255" y="110744"/>
                  </a:lnTo>
                  <a:lnTo>
                    <a:pt x="164122" y="113588"/>
                  </a:lnTo>
                  <a:lnTo>
                    <a:pt x="169913" y="114795"/>
                  </a:lnTo>
                  <a:lnTo>
                    <a:pt x="172745" y="112941"/>
                  </a:lnTo>
                  <a:lnTo>
                    <a:pt x="173951" y="107137"/>
                  </a:lnTo>
                  <a:close/>
                  <a:moveTo>
                    <a:pt x="175145" y="166547"/>
                  </a:moveTo>
                  <a:lnTo>
                    <a:pt x="173291" y="163715"/>
                  </a:lnTo>
                  <a:lnTo>
                    <a:pt x="167500" y="162509"/>
                  </a:lnTo>
                  <a:lnTo>
                    <a:pt x="164668" y="164363"/>
                  </a:lnTo>
                  <a:lnTo>
                    <a:pt x="164058" y="167259"/>
                  </a:lnTo>
                  <a:lnTo>
                    <a:pt x="163449" y="170154"/>
                  </a:lnTo>
                  <a:lnTo>
                    <a:pt x="165315" y="172999"/>
                  </a:lnTo>
                  <a:lnTo>
                    <a:pt x="171107" y="174205"/>
                  </a:lnTo>
                  <a:lnTo>
                    <a:pt x="173939" y="172351"/>
                  </a:lnTo>
                  <a:lnTo>
                    <a:pt x="175145" y="166547"/>
                  </a:lnTo>
                  <a:close/>
                  <a:moveTo>
                    <a:pt x="175958" y="136448"/>
                  </a:moveTo>
                  <a:lnTo>
                    <a:pt x="174104" y="133616"/>
                  </a:lnTo>
                  <a:lnTo>
                    <a:pt x="168313" y="132410"/>
                  </a:lnTo>
                  <a:lnTo>
                    <a:pt x="165481" y="134264"/>
                  </a:lnTo>
                  <a:lnTo>
                    <a:pt x="164871" y="137160"/>
                  </a:lnTo>
                  <a:lnTo>
                    <a:pt x="164261" y="140055"/>
                  </a:lnTo>
                  <a:lnTo>
                    <a:pt x="166128" y="142900"/>
                  </a:lnTo>
                  <a:lnTo>
                    <a:pt x="171919" y="144106"/>
                  </a:lnTo>
                  <a:lnTo>
                    <a:pt x="174752" y="142252"/>
                  </a:lnTo>
                  <a:lnTo>
                    <a:pt x="175958" y="136448"/>
                  </a:lnTo>
                  <a:close/>
                  <a:moveTo>
                    <a:pt x="179336" y="186016"/>
                  </a:moveTo>
                  <a:lnTo>
                    <a:pt x="179019" y="183070"/>
                  </a:lnTo>
                  <a:lnTo>
                    <a:pt x="178701" y="180124"/>
                  </a:lnTo>
                  <a:lnTo>
                    <a:pt x="176060" y="178003"/>
                  </a:lnTo>
                  <a:lnTo>
                    <a:pt x="170180" y="178625"/>
                  </a:lnTo>
                  <a:lnTo>
                    <a:pt x="168046" y="181267"/>
                  </a:lnTo>
                  <a:lnTo>
                    <a:pt x="168681" y="187159"/>
                  </a:lnTo>
                  <a:lnTo>
                    <a:pt x="171323" y="189280"/>
                  </a:lnTo>
                  <a:lnTo>
                    <a:pt x="177203" y="188658"/>
                  </a:lnTo>
                  <a:lnTo>
                    <a:pt x="179336" y="186016"/>
                  </a:lnTo>
                  <a:close/>
                  <a:moveTo>
                    <a:pt x="181610" y="70497"/>
                  </a:moveTo>
                  <a:lnTo>
                    <a:pt x="179743" y="67665"/>
                  </a:lnTo>
                  <a:lnTo>
                    <a:pt x="174434" y="66560"/>
                  </a:lnTo>
                  <a:lnTo>
                    <a:pt x="172847" y="67183"/>
                  </a:lnTo>
                  <a:lnTo>
                    <a:pt x="171119" y="68313"/>
                  </a:lnTo>
                  <a:lnTo>
                    <a:pt x="169900" y="74104"/>
                  </a:lnTo>
                  <a:lnTo>
                    <a:pt x="171767" y="76949"/>
                  </a:lnTo>
                  <a:lnTo>
                    <a:pt x="177558" y="78155"/>
                  </a:lnTo>
                  <a:lnTo>
                    <a:pt x="180390" y="76301"/>
                  </a:lnTo>
                  <a:lnTo>
                    <a:pt x="181610" y="70497"/>
                  </a:lnTo>
                  <a:close/>
                  <a:moveTo>
                    <a:pt x="193929" y="221475"/>
                  </a:moveTo>
                  <a:lnTo>
                    <a:pt x="193611" y="218528"/>
                  </a:lnTo>
                  <a:lnTo>
                    <a:pt x="193294" y="215582"/>
                  </a:lnTo>
                  <a:lnTo>
                    <a:pt x="190652" y="213461"/>
                  </a:lnTo>
                  <a:lnTo>
                    <a:pt x="184772" y="214083"/>
                  </a:lnTo>
                  <a:lnTo>
                    <a:pt x="182638" y="216725"/>
                  </a:lnTo>
                  <a:lnTo>
                    <a:pt x="183273" y="222618"/>
                  </a:lnTo>
                  <a:lnTo>
                    <a:pt x="185915" y="224739"/>
                  </a:lnTo>
                  <a:lnTo>
                    <a:pt x="191795" y="224116"/>
                  </a:lnTo>
                  <a:lnTo>
                    <a:pt x="193929" y="221475"/>
                  </a:lnTo>
                  <a:close/>
                  <a:moveTo>
                    <a:pt x="202628" y="120281"/>
                  </a:moveTo>
                  <a:lnTo>
                    <a:pt x="200774" y="117449"/>
                  </a:lnTo>
                  <a:lnTo>
                    <a:pt x="194983" y="116243"/>
                  </a:lnTo>
                  <a:lnTo>
                    <a:pt x="192151" y="118097"/>
                  </a:lnTo>
                  <a:lnTo>
                    <a:pt x="191541" y="120992"/>
                  </a:lnTo>
                  <a:lnTo>
                    <a:pt x="190931" y="123888"/>
                  </a:lnTo>
                  <a:lnTo>
                    <a:pt x="192798" y="126733"/>
                  </a:lnTo>
                  <a:lnTo>
                    <a:pt x="198589" y="127939"/>
                  </a:lnTo>
                  <a:lnTo>
                    <a:pt x="201422" y="126085"/>
                  </a:lnTo>
                  <a:lnTo>
                    <a:pt x="202628" y="120281"/>
                  </a:lnTo>
                  <a:close/>
                  <a:moveTo>
                    <a:pt x="203454" y="90182"/>
                  </a:moveTo>
                  <a:lnTo>
                    <a:pt x="201587" y="87350"/>
                  </a:lnTo>
                  <a:lnTo>
                    <a:pt x="195795" y="86144"/>
                  </a:lnTo>
                  <a:lnTo>
                    <a:pt x="192963" y="87998"/>
                  </a:lnTo>
                  <a:lnTo>
                    <a:pt x="192354" y="90893"/>
                  </a:lnTo>
                  <a:lnTo>
                    <a:pt x="191744" y="93789"/>
                  </a:lnTo>
                  <a:lnTo>
                    <a:pt x="193611" y="96634"/>
                  </a:lnTo>
                  <a:lnTo>
                    <a:pt x="199402" y="97840"/>
                  </a:lnTo>
                  <a:lnTo>
                    <a:pt x="202234" y="95986"/>
                  </a:lnTo>
                  <a:lnTo>
                    <a:pt x="203454" y="90182"/>
                  </a:lnTo>
                  <a:close/>
                  <a:moveTo>
                    <a:pt x="204279" y="60071"/>
                  </a:moveTo>
                  <a:lnTo>
                    <a:pt x="202412" y="57238"/>
                  </a:lnTo>
                  <a:lnTo>
                    <a:pt x="199605" y="56654"/>
                  </a:lnTo>
                  <a:lnTo>
                    <a:pt x="193548" y="59042"/>
                  </a:lnTo>
                  <a:lnTo>
                    <a:pt x="192570" y="63677"/>
                  </a:lnTo>
                  <a:lnTo>
                    <a:pt x="194437" y="66522"/>
                  </a:lnTo>
                  <a:lnTo>
                    <a:pt x="200228" y="67729"/>
                  </a:lnTo>
                  <a:lnTo>
                    <a:pt x="203060" y="65874"/>
                  </a:lnTo>
                  <a:lnTo>
                    <a:pt x="204279" y="60071"/>
                  </a:lnTo>
                  <a:close/>
                  <a:moveTo>
                    <a:pt x="207683" y="148539"/>
                  </a:moveTo>
                  <a:lnTo>
                    <a:pt x="205816" y="145707"/>
                  </a:lnTo>
                  <a:lnTo>
                    <a:pt x="200025" y="144500"/>
                  </a:lnTo>
                  <a:lnTo>
                    <a:pt x="197192" y="146354"/>
                  </a:lnTo>
                  <a:lnTo>
                    <a:pt x="196583" y="149250"/>
                  </a:lnTo>
                  <a:lnTo>
                    <a:pt x="195973" y="152146"/>
                  </a:lnTo>
                  <a:lnTo>
                    <a:pt x="197840" y="154990"/>
                  </a:lnTo>
                  <a:lnTo>
                    <a:pt x="203631" y="156197"/>
                  </a:lnTo>
                  <a:lnTo>
                    <a:pt x="206463" y="154343"/>
                  </a:lnTo>
                  <a:lnTo>
                    <a:pt x="207683" y="148539"/>
                  </a:lnTo>
                  <a:close/>
                  <a:moveTo>
                    <a:pt x="210642" y="186766"/>
                  </a:moveTo>
                  <a:lnTo>
                    <a:pt x="208775" y="183934"/>
                  </a:lnTo>
                  <a:lnTo>
                    <a:pt x="202984" y="182727"/>
                  </a:lnTo>
                  <a:lnTo>
                    <a:pt x="200152" y="184581"/>
                  </a:lnTo>
                  <a:lnTo>
                    <a:pt x="199542" y="187477"/>
                  </a:lnTo>
                  <a:lnTo>
                    <a:pt x="198932" y="190373"/>
                  </a:lnTo>
                  <a:lnTo>
                    <a:pt x="200799" y="193217"/>
                  </a:lnTo>
                  <a:lnTo>
                    <a:pt x="206590" y="194424"/>
                  </a:lnTo>
                  <a:lnTo>
                    <a:pt x="209423" y="192570"/>
                  </a:lnTo>
                  <a:lnTo>
                    <a:pt x="210642" y="186766"/>
                  </a:lnTo>
                  <a:close/>
                  <a:moveTo>
                    <a:pt x="210832" y="165442"/>
                  </a:moveTo>
                  <a:lnTo>
                    <a:pt x="210515" y="162496"/>
                  </a:lnTo>
                  <a:lnTo>
                    <a:pt x="210197" y="159550"/>
                  </a:lnTo>
                  <a:lnTo>
                    <a:pt x="207556" y="157429"/>
                  </a:lnTo>
                  <a:lnTo>
                    <a:pt x="201676" y="158051"/>
                  </a:lnTo>
                  <a:lnTo>
                    <a:pt x="199542" y="160693"/>
                  </a:lnTo>
                  <a:lnTo>
                    <a:pt x="200177" y="166585"/>
                  </a:lnTo>
                  <a:lnTo>
                    <a:pt x="202819" y="168706"/>
                  </a:lnTo>
                  <a:lnTo>
                    <a:pt x="208699" y="168084"/>
                  </a:lnTo>
                  <a:lnTo>
                    <a:pt x="210832" y="165442"/>
                  </a:lnTo>
                  <a:close/>
                  <a:moveTo>
                    <a:pt x="228028" y="44424"/>
                  </a:moveTo>
                  <a:lnTo>
                    <a:pt x="218846" y="48539"/>
                  </a:lnTo>
                  <a:lnTo>
                    <a:pt x="224472" y="49720"/>
                  </a:lnTo>
                  <a:lnTo>
                    <a:pt x="227304" y="47866"/>
                  </a:lnTo>
                  <a:lnTo>
                    <a:pt x="228028" y="44424"/>
                  </a:lnTo>
                  <a:close/>
                  <a:moveTo>
                    <a:pt x="233794" y="241617"/>
                  </a:moveTo>
                  <a:lnTo>
                    <a:pt x="233476" y="238671"/>
                  </a:lnTo>
                  <a:lnTo>
                    <a:pt x="233159" y="235724"/>
                  </a:lnTo>
                  <a:lnTo>
                    <a:pt x="230517" y="233603"/>
                  </a:lnTo>
                  <a:lnTo>
                    <a:pt x="224637" y="234226"/>
                  </a:lnTo>
                  <a:lnTo>
                    <a:pt x="222504" y="236867"/>
                  </a:lnTo>
                  <a:lnTo>
                    <a:pt x="223139" y="242760"/>
                  </a:lnTo>
                  <a:lnTo>
                    <a:pt x="225780" y="244881"/>
                  </a:lnTo>
                  <a:lnTo>
                    <a:pt x="231660" y="244259"/>
                  </a:lnTo>
                  <a:lnTo>
                    <a:pt x="233794" y="241617"/>
                  </a:lnTo>
                  <a:close/>
                  <a:moveTo>
                    <a:pt x="235978" y="72174"/>
                  </a:moveTo>
                  <a:lnTo>
                    <a:pt x="234111" y="69342"/>
                  </a:lnTo>
                  <a:lnTo>
                    <a:pt x="228320" y="68135"/>
                  </a:lnTo>
                  <a:lnTo>
                    <a:pt x="225488" y="69989"/>
                  </a:lnTo>
                  <a:lnTo>
                    <a:pt x="224878" y="72885"/>
                  </a:lnTo>
                  <a:lnTo>
                    <a:pt x="224269" y="75780"/>
                  </a:lnTo>
                  <a:lnTo>
                    <a:pt x="226136" y="78625"/>
                  </a:lnTo>
                  <a:lnTo>
                    <a:pt x="231927" y="79832"/>
                  </a:lnTo>
                  <a:lnTo>
                    <a:pt x="234759" y="77978"/>
                  </a:lnTo>
                  <a:lnTo>
                    <a:pt x="235978" y="72174"/>
                  </a:lnTo>
                  <a:close/>
                  <a:moveTo>
                    <a:pt x="238937" y="110401"/>
                  </a:moveTo>
                  <a:lnTo>
                    <a:pt x="237070" y="107569"/>
                  </a:lnTo>
                  <a:lnTo>
                    <a:pt x="231279" y="106362"/>
                  </a:lnTo>
                  <a:lnTo>
                    <a:pt x="228447" y="108216"/>
                  </a:lnTo>
                  <a:lnTo>
                    <a:pt x="227838" y="111112"/>
                  </a:lnTo>
                  <a:lnTo>
                    <a:pt x="227228" y="114007"/>
                  </a:lnTo>
                  <a:lnTo>
                    <a:pt x="229095" y="116852"/>
                  </a:lnTo>
                  <a:lnTo>
                    <a:pt x="234886" y="118059"/>
                  </a:lnTo>
                  <a:lnTo>
                    <a:pt x="237718" y="116205"/>
                  </a:lnTo>
                  <a:lnTo>
                    <a:pt x="238937" y="110401"/>
                  </a:lnTo>
                  <a:close/>
                  <a:moveTo>
                    <a:pt x="239699" y="204838"/>
                  </a:moveTo>
                  <a:lnTo>
                    <a:pt x="237832" y="202006"/>
                  </a:lnTo>
                  <a:lnTo>
                    <a:pt x="232041" y="200799"/>
                  </a:lnTo>
                  <a:lnTo>
                    <a:pt x="229209" y="202653"/>
                  </a:lnTo>
                  <a:lnTo>
                    <a:pt x="228600" y="205549"/>
                  </a:lnTo>
                  <a:lnTo>
                    <a:pt x="227990" y="208445"/>
                  </a:lnTo>
                  <a:lnTo>
                    <a:pt x="229857" y="211289"/>
                  </a:lnTo>
                  <a:lnTo>
                    <a:pt x="235648" y="212496"/>
                  </a:lnTo>
                  <a:lnTo>
                    <a:pt x="238480" y="210642"/>
                  </a:lnTo>
                  <a:lnTo>
                    <a:pt x="239699" y="204838"/>
                  </a:lnTo>
                  <a:close/>
                  <a:moveTo>
                    <a:pt x="242176" y="169125"/>
                  </a:moveTo>
                  <a:lnTo>
                    <a:pt x="241858" y="166179"/>
                  </a:lnTo>
                  <a:lnTo>
                    <a:pt x="241541" y="163233"/>
                  </a:lnTo>
                  <a:lnTo>
                    <a:pt x="238899" y="161112"/>
                  </a:lnTo>
                  <a:lnTo>
                    <a:pt x="233019" y="161734"/>
                  </a:lnTo>
                  <a:lnTo>
                    <a:pt x="230886" y="164376"/>
                  </a:lnTo>
                  <a:lnTo>
                    <a:pt x="231343" y="168694"/>
                  </a:lnTo>
                  <a:lnTo>
                    <a:pt x="227952" y="167982"/>
                  </a:lnTo>
                  <a:lnTo>
                    <a:pt x="225120" y="169837"/>
                  </a:lnTo>
                  <a:lnTo>
                    <a:pt x="224510" y="172732"/>
                  </a:lnTo>
                  <a:lnTo>
                    <a:pt x="223901" y="175628"/>
                  </a:lnTo>
                  <a:lnTo>
                    <a:pt x="225767" y="178473"/>
                  </a:lnTo>
                  <a:lnTo>
                    <a:pt x="231559" y="179679"/>
                  </a:lnTo>
                  <a:lnTo>
                    <a:pt x="234391" y="177825"/>
                  </a:lnTo>
                  <a:lnTo>
                    <a:pt x="235559" y="172250"/>
                  </a:lnTo>
                  <a:lnTo>
                    <a:pt x="240042" y="171767"/>
                  </a:lnTo>
                  <a:lnTo>
                    <a:pt x="242176" y="169125"/>
                  </a:lnTo>
                  <a:close/>
                  <a:moveTo>
                    <a:pt x="243255" y="135382"/>
                  </a:moveTo>
                  <a:lnTo>
                    <a:pt x="241401" y="132549"/>
                  </a:lnTo>
                  <a:lnTo>
                    <a:pt x="235610" y="131343"/>
                  </a:lnTo>
                  <a:lnTo>
                    <a:pt x="232778" y="133197"/>
                  </a:lnTo>
                  <a:lnTo>
                    <a:pt x="232168" y="136093"/>
                  </a:lnTo>
                  <a:lnTo>
                    <a:pt x="231559" y="138988"/>
                  </a:lnTo>
                  <a:lnTo>
                    <a:pt x="233426" y="141833"/>
                  </a:lnTo>
                  <a:lnTo>
                    <a:pt x="239217" y="143040"/>
                  </a:lnTo>
                  <a:lnTo>
                    <a:pt x="242049" y="141185"/>
                  </a:lnTo>
                  <a:lnTo>
                    <a:pt x="243255" y="135382"/>
                  </a:lnTo>
                  <a:close/>
                  <a:moveTo>
                    <a:pt x="254508" y="88214"/>
                  </a:moveTo>
                  <a:lnTo>
                    <a:pt x="252653" y="85382"/>
                  </a:lnTo>
                  <a:lnTo>
                    <a:pt x="246862" y="84175"/>
                  </a:lnTo>
                  <a:lnTo>
                    <a:pt x="244030" y="86029"/>
                  </a:lnTo>
                  <a:lnTo>
                    <a:pt x="243420" y="88925"/>
                  </a:lnTo>
                  <a:lnTo>
                    <a:pt x="242811" y="91821"/>
                  </a:lnTo>
                  <a:lnTo>
                    <a:pt x="244678" y="94665"/>
                  </a:lnTo>
                  <a:lnTo>
                    <a:pt x="250469" y="95872"/>
                  </a:lnTo>
                  <a:lnTo>
                    <a:pt x="253301" y="94018"/>
                  </a:lnTo>
                  <a:lnTo>
                    <a:pt x="254508" y="88214"/>
                  </a:lnTo>
                  <a:close/>
                  <a:moveTo>
                    <a:pt x="264820" y="32169"/>
                  </a:moveTo>
                  <a:lnTo>
                    <a:pt x="262953" y="29337"/>
                  </a:lnTo>
                  <a:lnTo>
                    <a:pt x="261683" y="29070"/>
                  </a:lnTo>
                  <a:lnTo>
                    <a:pt x="256921" y="31470"/>
                  </a:lnTo>
                  <a:lnTo>
                    <a:pt x="253720" y="32905"/>
                  </a:lnTo>
                  <a:lnTo>
                    <a:pt x="253111" y="35775"/>
                  </a:lnTo>
                  <a:lnTo>
                    <a:pt x="254977" y="38620"/>
                  </a:lnTo>
                  <a:lnTo>
                    <a:pt x="260769" y="39827"/>
                  </a:lnTo>
                  <a:lnTo>
                    <a:pt x="263601" y="37973"/>
                  </a:lnTo>
                  <a:lnTo>
                    <a:pt x="264820" y="32169"/>
                  </a:lnTo>
                  <a:close/>
                  <a:moveTo>
                    <a:pt x="265112" y="155067"/>
                  </a:moveTo>
                  <a:lnTo>
                    <a:pt x="263245" y="152234"/>
                  </a:lnTo>
                  <a:lnTo>
                    <a:pt x="257454" y="151028"/>
                  </a:lnTo>
                  <a:lnTo>
                    <a:pt x="254622" y="152882"/>
                  </a:lnTo>
                  <a:lnTo>
                    <a:pt x="254012" y="155778"/>
                  </a:lnTo>
                  <a:lnTo>
                    <a:pt x="253403" y="158673"/>
                  </a:lnTo>
                  <a:lnTo>
                    <a:pt x="255270" y="161518"/>
                  </a:lnTo>
                  <a:lnTo>
                    <a:pt x="261061" y="162725"/>
                  </a:lnTo>
                  <a:lnTo>
                    <a:pt x="263893" y="160870"/>
                  </a:lnTo>
                  <a:lnTo>
                    <a:pt x="265112" y="155067"/>
                  </a:lnTo>
                  <a:close/>
                  <a:moveTo>
                    <a:pt x="265912" y="124955"/>
                  </a:moveTo>
                  <a:lnTo>
                    <a:pt x="264058" y="122123"/>
                  </a:lnTo>
                  <a:lnTo>
                    <a:pt x="258267" y="120916"/>
                  </a:lnTo>
                  <a:lnTo>
                    <a:pt x="255435" y="122770"/>
                  </a:lnTo>
                  <a:lnTo>
                    <a:pt x="254825" y="125666"/>
                  </a:lnTo>
                  <a:lnTo>
                    <a:pt x="254215" y="128562"/>
                  </a:lnTo>
                  <a:lnTo>
                    <a:pt x="256082" y="131406"/>
                  </a:lnTo>
                  <a:lnTo>
                    <a:pt x="261874" y="132613"/>
                  </a:lnTo>
                  <a:lnTo>
                    <a:pt x="264706" y="130759"/>
                  </a:lnTo>
                  <a:lnTo>
                    <a:pt x="265912" y="124955"/>
                  </a:lnTo>
                  <a:close/>
                  <a:moveTo>
                    <a:pt x="272237" y="60502"/>
                  </a:moveTo>
                  <a:lnTo>
                    <a:pt x="271919" y="57556"/>
                  </a:lnTo>
                  <a:lnTo>
                    <a:pt x="271602" y="54610"/>
                  </a:lnTo>
                  <a:lnTo>
                    <a:pt x="268960" y="52489"/>
                  </a:lnTo>
                  <a:lnTo>
                    <a:pt x="263080" y="53111"/>
                  </a:lnTo>
                  <a:lnTo>
                    <a:pt x="261416" y="55168"/>
                  </a:lnTo>
                  <a:lnTo>
                    <a:pt x="262178" y="51574"/>
                  </a:lnTo>
                  <a:lnTo>
                    <a:pt x="260311" y="48742"/>
                  </a:lnTo>
                  <a:lnTo>
                    <a:pt x="254520" y="47536"/>
                  </a:lnTo>
                  <a:lnTo>
                    <a:pt x="251688" y="49390"/>
                  </a:lnTo>
                  <a:lnTo>
                    <a:pt x="251079" y="52285"/>
                  </a:lnTo>
                  <a:lnTo>
                    <a:pt x="250469" y="55181"/>
                  </a:lnTo>
                  <a:lnTo>
                    <a:pt x="252336" y="58026"/>
                  </a:lnTo>
                  <a:lnTo>
                    <a:pt x="258127" y="59232"/>
                  </a:lnTo>
                  <a:lnTo>
                    <a:pt x="260959" y="57378"/>
                  </a:lnTo>
                  <a:lnTo>
                    <a:pt x="261061" y="56870"/>
                  </a:lnTo>
                  <a:lnTo>
                    <a:pt x="261581" y="61645"/>
                  </a:lnTo>
                  <a:lnTo>
                    <a:pt x="264223" y="63766"/>
                  </a:lnTo>
                  <a:lnTo>
                    <a:pt x="270103" y="63144"/>
                  </a:lnTo>
                  <a:lnTo>
                    <a:pt x="272237" y="60502"/>
                  </a:lnTo>
                  <a:close/>
                  <a:moveTo>
                    <a:pt x="274408" y="181203"/>
                  </a:moveTo>
                  <a:lnTo>
                    <a:pt x="274091" y="178257"/>
                  </a:lnTo>
                  <a:lnTo>
                    <a:pt x="273773" y="175310"/>
                  </a:lnTo>
                  <a:lnTo>
                    <a:pt x="271132" y="173189"/>
                  </a:lnTo>
                  <a:lnTo>
                    <a:pt x="265252" y="173812"/>
                  </a:lnTo>
                  <a:lnTo>
                    <a:pt x="263118" y="176453"/>
                  </a:lnTo>
                  <a:lnTo>
                    <a:pt x="263753" y="182346"/>
                  </a:lnTo>
                  <a:lnTo>
                    <a:pt x="266395" y="184467"/>
                  </a:lnTo>
                  <a:lnTo>
                    <a:pt x="272275" y="183845"/>
                  </a:lnTo>
                  <a:lnTo>
                    <a:pt x="274408" y="181203"/>
                  </a:lnTo>
                  <a:close/>
                  <a:moveTo>
                    <a:pt x="283210" y="101371"/>
                  </a:moveTo>
                  <a:lnTo>
                    <a:pt x="281343" y="98539"/>
                  </a:lnTo>
                  <a:lnTo>
                    <a:pt x="275551" y="97332"/>
                  </a:lnTo>
                  <a:lnTo>
                    <a:pt x="275412" y="97421"/>
                  </a:lnTo>
                  <a:lnTo>
                    <a:pt x="273621" y="95973"/>
                  </a:lnTo>
                  <a:lnTo>
                    <a:pt x="267741" y="96596"/>
                  </a:lnTo>
                  <a:lnTo>
                    <a:pt x="265607" y="99237"/>
                  </a:lnTo>
                  <a:lnTo>
                    <a:pt x="266242" y="105130"/>
                  </a:lnTo>
                  <a:lnTo>
                    <a:pt x="268884" y="107251"/>
                  </a:lnTo>
                  <a:lnTo>
                    <a:pt x="272719" y="106845"/>
                  </a:lnTo>
                  <a:lnTo>
                    <a:pt x="273367" y="107823"/>
                  </a:lnTo>
                  <a:lnTo>
                    <a:pt x="279158" y="109029"/>
                  </a:lnTo>
                  <a:lnTo>
                    <a:pt x="281990" y="107175"/>
                  </a:lnTo>
                  <a:lnTo>
                    <a:pt x="283210" y="101371"/>
                  </a:lnTo>
                  <a:close/>
                  <a:moveTo>
                    <a:pt x="284022" y="71259"/>
                  </a:moveTo>
                  <a:lnTo>
                    <a:pt x="282155" y="68427"/>
                  </a:lnTo>
                  <a:lnTo>
                    <a:pt x="276364" y="67221"/>
                  </a:lnTo>
                  <a:lnTo>
                    <a:pt x="273532" y="69075"/>
                  </a:lnTo>
                  <a:lnTo>
                    <a:pt x="272923" y="71970"/>
                  </a:lnTo>
                  <a:lnTo>
                    <a:pt x="272313" y="74866"/>
                  </a:lnTo>
                  <a:lnTo>
                    <a:pt x="274180" y="77711"/>
                  </a:lnTo>
                  <a:lnTo>
                    <a:pt x="279971" y="78917"/>
                  </a:lnTo>
                  <a:lnTo>
                    <a:pt x="282803" y="77063"/>
                  </a:lnTo>
                  <a:lnTo>
                    <a:pt x="284022" y="71259"/>
                  </a:lnTo>
                  <a:close/>
                  <a:moveTo>
                    <a:pt x="284835" y="41160"/>
                  </a:moveTo>
                  <a:lnTo>
                    <a:pt x="282968" y="38328"/>
                  </a:lnTo>
                  <a:lnTo>
                    <a:pt x="277177" y="37122"/>
                  </a:lnTo>
                  <a:lnTo>
                    <a:pt x="274345" y="38976"/>
                  </a:lnTo>
                  <a:lnTo>
                    <a:pt x="273735" y="41871"/>
                  </a:lnTo>
                  <a:lnTo>
                    <a:pt x="273126" y="44767"/>
                  </a:lnTo>
                  <a:lnTo>
                    <a:pt x="274993" y="47612"/>
                  </a:lnTo>
                  <a:lnTo>
                    <a:pt x="280784" y="48818"/>
                  </a:lnTo>
                  <a:lnTo>
                    <a:pt x="283616" y="46964"/>
                  </a:lnTo>
                  <a:lnTo>
                    <a:pt x="284835" y="41160"/>
                  </a:lnTo>
                  <a:close/>
                  <a:moveTo>
                    <a:pt x="297637" y="137058"/>
                  </a:moveTo>
                  <a:lnTo>
                    <a:pt x="295770" y="134226"/>
                  </a:lnTo>
                  <a:lnTo>
                    <a:pt x="290258" y="133083"/>
                  </a:lnTo>
                  <a:lnTo>
                    <a:pt x="288213" y="131432"/>
                  </a:lnTo>
                  <a:lnTo>
                    <a:pt x="282333" y="132054"/>
                  </a:lnTo>
                  <a:lnTo>
                    <a:pt x="280200" y="134696"/>
                  </a:lnTo>
                  <a:lnTo>
                    <a:pt x="280835" y="140589"/>
                  </a:lnTo>
                  <a:lnTo>
                    <a:pt x="283476" y="142709"/>
                  </a:lnTo>
                  <a:lnTo>
                    <a:pt x="287020" y="142341"/>
                  </a:lnTo>
                  <a:lnTo>
                    <a:pt x="287794" y="143510"/>
                  </a:lnTo>
                  <a:lnTo>
                    <a:pt x="293585" y="144716"/>
                  </a:lnTo>
                  <a:lnTo>
                    <a:pt x="296418" y="142862"/>
                  </a:lnTo>
                  <a:lnTo>
                    <a:pt x="297637" y="137058"/>
                  </a:lnTo>
                  <a:close/>
                  <a:moveTo>
                    <a:pt x="299034" y="182778"/>
                  </a:moveTo>
                  <a:lnTo>
                    <a:pt x="297167" y="179946"/>
                  </a:lnTo>
                  <a:lnTo>
                    <a:pt x="291376" y="178739"/>
                  </a:lnTo>
                  <a:lnTo>
                    <a:pt x="288544" y="180594"/>
                  </a:lnTo>
                  <a:lnTo>
                    <a:pt x="287934" y="183489"/>
                  </a:lnTo>
                  <a:lnTo>
                    <a:pt x="287324" y="186385"/>
                  </a:lnTo>
                  <a:lnTo>
                    <a:pt x="289191" y="189230"/>
                  </a:lnTo>
                  <a:lnTo>
                    <a:pt x="294982" y="190436"/>
                  </a:lnTo>
                  <a:lnTo>
                    <a:pt x="297815" y="188582"/>
                  </a:lnTo>
                  <a:lnTo>
                    <a:pt x="299034" y="182778"/>
                  </a:lnTo>
                  <a:close/>
                  <a:moveTo>
                    <a:pt x="306857" y="20993"/>
                  </a:moveTo>
                  <a:lnTo>
                    <a:pt x="305003" y="18161"/>
                  </a:lnTo>
                  <a:lnTo>
                    <a:pt x="299212" y="16954"/>
                  </a:lnTo>
                  <a:lnTo>
                    <a:pt x="296379" y="18808"/>
                  </a:lnTo>
                  <a:lnTo>
                    <a:pt x="295770" y="21704"/>
                  </a:lnTo>
                  <a:lnTo>
                    <a:pt x="295160" y="24599"/>
                  </a:lnTo>
                  <a:lnTo>
                    <a:pt x="297027" y="27444"/>
                  </a:lnTo>
                  <a:lnTo>
                    <a:pt x="302818" y="28651"/>
                  </a:lnTo>
                  <a:lnTo>
                    <a:pt x="305650" y="26797"/>
                  </a:lnTo>
                  <a:lnTo>
                    <a:pt x="306857" y="20993"/>
                  </a:lnTo>
                  <a:close/>
                  <a:moveTo>
                    <a:pt x="316547" y="53251"/>
                  </a:moveTo>
                  <a:lnTo>
                    <a:pt x="314680" y="50419"/>
                  </a:lnTo>
                  <a:lnTo>
                    <a:pt x="308889" y="49212"/>
                  </a:lnTo>
                  <a:lnTo>
                    <a:pt x="307606" y="48348"/>
                  </a:lnTo>
                  <a:lnTo>
                    <a:pt x="301726" y="48971"/>
                  </a:lnTo>
                  <a:lnTo>
                    <a:pt x="299593" y="51612"/>
                  </a:lnTo>
                  <a:lnTo>
                    <a:pt x="300228" y="57505"/>
                  </a:lnTo>
                  <a:lnTo>
                    <a:pt x="302869" y="59626"/>
                  </a:lnTo>
                  <a:lnTo>
                    <a:pt x="306400" y="59258"/>
                  </a:lnTo>
                  <a:lnTo>
                    <a:pt x="306705" y="59702"/>
                  </a:lnTo>
                  <a:lnTo>
                    <a:pt x="312496" y="60909"/>
                  </a:lnTo>
                  <a:lnTo>
                    <a:pt x="315328" y="59055"/>
                  </a:lnTo>
                  <a:lnTo>
                    <a:pt x="316547" y="53251"/>
                  </a:lnTo>
                  <a:close/>
                  <a:moveTo>
                    <a:pt x="316890" y="112306"/>
                  </a:moveTo>
                  <a:lnTo>
                    <a:pt x="316572" y="109359"/>
                  </a:lnTo>
                  <a:lnTo>
                    <a:pt x="316255" y="106413"/>
                  </a:lnTo>
                  <a:lnTo>
                    <a:pt x="313613" y="104292"/>
                  </a:lnTo>
                  <a:lnTo>
                    <a:pt x="307733" y="104914"/>
                  </a:lnTo>
                  <a:lnTo>
                    <a:pt x="305600" y="107556"/>
                  </a:lnTo>
                  <a:lnTo>
                    <a:pt x="306235" y="113449"/>
                  </a:lnTo>
                  <a:lnTo>
                    <a:pt x="308876" y="115570"/>
                  </a:lnTo>
                  <a:lnTo>
                    <a:pt x="314756" y="114947"/>
                  </a:lnTo>
                  <a:lnTo>
                    <a:pt x="316890" y="112306"/>
                  </a:lnTo>
                  <a:close/>
                  <a:moveTo>
                    <a:pt x="319062" y="119799"/>
                  </a:moveTo>
                  <a:lnTo>
                    <a:pt x="317195" y="116967"/>
                  </a:lnTo>
                  <a:lnTo>
                    <a:pt x="311404" y="115760"/>
                  </a:lnTo>
                  <a:lnTo>
                    <a:pt x="308571" y="117614"/>
                  </a:lnTo>
                  <a:lnTo>
                    <a:pt x="307962" y="120510"/>
                  </a:lnTo>
                  <a:lnTo>
                    <a:pt x="307352" y="123405"/>
                  </a:lnTo>
                  <a:lnTo>
                    <a:pt x="309219" y="126250"/>
                  </a:lnTo>
                  <a:lnTo>
                    <a:pt x="315010" y="127457"/>
                  </a:lnTo>
                  <a:lnTo>
                    <a:pt x="317842" y="125603"/>
                  </a:lnTo>
                  <a:lnTo>
                    <a:pt x="319062" y="119799"/>
                  </a:lnTo>
                  <a:close/>
                  <a:moveTo>
                    <a:pt x="319493" y="91478"/>
                  </a:moveTo>
                  <a:lnTo>
                    <a:pt x="317639" y="88646"/>
                  </a:lnTo>
                  <a:lnTo>
                    <a:pt x="311848" y="87439"/>
                  </a:lnTo>
                  <a:lnTo>
                    <a:pt x="309016" y="89293"/>
                  </a:lnTo>
                  <a:lnTo>
                    <a:pt x="308406" y="92189"/>
                  </a:lnTo>
                  <a:lnTo>
                    <a:pt x="307797" y="95084"/>
                  </a:lnTo>
                  <a:lnTo>
                    <a:pt x="309664" y="97929"/>
                  </a:lnTo>
                  <a:lnTo>
                    <a:pt x="315455" y="99136"/>
                  </a:lnTo>
                  <a:lnTo>
                    <a:pt x="318287" y="97282"/>
                  </a:lnTo>
                  <a:lnTo>
                    <a:pt x="319493" y="91478"/>
                  </a:lnTo>
                  <a:close/>
                  <a:moveTo>
                    <a:pt x="322427" y="156095"/>
                  </a:moveTo>
                  <a:lnTo>
                    <a:pt x="320560" y="153263"/>
                  </a:lnTo>
                  <a:lnTo>
                    <a:pt x="314769" y="152057"/>
                  </a:lnTo>
                  <a:lnTo>
                    <a:pt x="311937" y="153911"/>
                  </a:lnTo>
                  <a:lnTo>
                    <a:pt x="311327" y="156806"/>
                  </a:lnTo>
                  <a:lnTo>
                    <a:pt x="310718" y="159702"/>
                  </a:lnTo>
                  <a:lnTo>
                    <a:pt x="312585" y="162547"/>
                  </a:lnTo>
                  <a:lnTo>
                    <a:pt x="318376" y="163753"/>
                  </a:lnTo>
                  <a:lnTo>
                    <a:pt x="321208" y="161899"/>
                  </a:lnTo>
                  <a:lnTo>
                    <a:pt x="322427" y="156095"/>
                  </a:lnTo>
                  <a:close/>
                  <a:moveTo>
                    <a:pt x="323913" y="177723"/>
                  </a:moveTo>
                  <a:lnTo>
                    <a:pt x="323596" y="174777"/>
                  </a:lnTo>
                  <a:lnTo>
                    <a:pt x="323278" y="171831"/>
                  </a:lnTo>
                  <a:lnTo>
                    <a:pt x="320636" y="169710"/>
                  </a:lnTo>
                  <a:lnTo>
                    <a:pt x="314756" y="170332"/>
                  </a:lnTo>
                  <a:lnTo>
                    <a:pt x="312623" y="172974"/>
                  </a:lnTo>
                  <a:lnTo>
                    <a:pt x="313258" y="178866"/>
                  </a:lnTo>
                  <a:lnTo>
                    <a:pt x="315899" y="180987"/>
                  </a:lnTo>
                  <a:lnTo>
                    <a:pt x="321779" y="180365"/>
                  </a:lnTo>
                  <a:lnTo>
                    <a:pt x="323913" y="177723"/>
                  </a:lnTo>
                  <a:close/>
                  <a:moveTo>
                    <a:pt x="335559" y="34137"/>
                  </a:moveTo>
                  <a:lnTo>
                    <a:pt x="333692" y="31305"/>
                  </a:lnTo>
                  <a:lnTo>
                    <a:pt x="327901" y="30099"/>
                  </a:lnTo>
                  <a:lnTo>
                    <a:pt x="325069" y="31953"/>
                  </a:lnTo>
                  <a:lnTo>
                    <a:pt x="324459" y="34848"/>
                  </a:lnTo>
                  <a:lnTo>
                    <a:pt x="323850" y="37744"/>
                  </a:lnTo>
                  <a:lnTo>
                    <a:pt x="325716" y="40589"/>
                  </a:lnTo>
                  <a:lnTo>
                    <a:pt x="331508" y="41795"/>
                  </a:lnTo>
                  <a:lnTo>
                    <a:pt x="334340" y="39941"/>
                  </a:lnTo>
                  <a:lnTo>
                    <a:pt x="335559" y="34137"/>
                  </a:lnTo>
                  <a:close/>
                  <a:moveTo>
                    <a:pt x="336372" y="4038"/>
                  </a:moveTo>
                  <a:lnTo>
                    <a:pt x="334505" y="1206"/>
                  </a:lnTo>
                  <a:lnTo>
                    <a:pt x="328714" y="0"/>
                  </a:lnTo>
                  <a:lnTo>
                    <a:pt x="325882" y="1854"/>
                  </a:lnTo>
                  <a:lnTo>
                    <a:pt x="325272" y="4749"/>
                  </a:lnTo>
                  <a:lnTo>
                    <a:pt x="324662" y="7645"/>
                  </a:lnTo>
                  <a:lnTo>
                    <a:pt x="326529" y="10490"/>
                  </a:lnTo>
                  <a:lnTo>
                    <a:pt x="332320" y="11696"/>
                  </a:lnTo>
                  <a:lnTo>
                    <a:pt x="335153" y="9842"/>
                  </a:lnTo>
                  <a:lnTo>
                    <a:pt x="336372" y="4038"/>
                  </a:lnTo>
                  <a:close/>
                  <a:moveTo>
                    <a:pt x="346075" y="69100"/>
                  </a:moveTo>
                  <a:lnTo>
                    <a:pt x="344208" y="66268"/>
                  </a:lnTo>
                  <a:lnTo>
                    <a:pt x="338416" y="65062"/>
                  </a:lnTo>
                  <a:lnTo>
                    <a:pt x="335584" y="66916"/>
                  </a:lnTo>
                  <a:lnTo>
                    <a:pt x="334975" y="69811"/>
                  </a:lnTo>
                  <a:lnTo>
                    <a:pt x="334365" y="72707"/>
                  </a:lnTo>
                  <a:lnTo>
                    <a:pt x="336232" y="75552"/>
                  </a:lnTo>
                  <a:lnTo>
                    <a:pt x="342023" y="76758"/>
                  </a:lnTo>
                  <a:lnTo>
                    <a:pt x="344855" y="74904"/>
                  </a:lnTo>
                  <a:lnTo>
                    <a:pt x="346075" y="69100"/>
                  </a:lnTo>
                  <a:close/>
                  <a:moveTo>
                    <a:pt x="349250" y="100037"/>
                  </a:moveTo>
                  <a:lnTo>
                    <a:pt x="347383" y="97205"/>
                  </a:lnTo>
                  <a:lnTo>
                    <a:pt x="341591" y="95999"/>
                  </a:lnTo>
                  <a:lnTo>
                    <a:pt x="338759" y="97853"/>
                  </a:lnTo>
                  <a:lnTo>
                    <a:pt x="338150" y="100749"/>
                  </a:lnTo>
                  <a:lnTo>
                    <a:pt x="337540" y="103644"/>
                  </a:lnTo>
                  <a:lnTo>
                    <a:pt x="339407" y="106489"/>
                  </a:lnTo>
                  <a:lnTo>
                    <a:pt x="345198" y="107696"/>
                  </a:lnTo>
                  <a:lnTo>
                    <a:pt x="348030" y="105841"/>
                  </a:lnTo>
                  <a:lnTo>
                    <a:pt x="349250" y="100037"/>
                  </a:lnTo>
                  <a:close/>
                  <a:moveTo>
                    <a:pt x="370281" y="149834"/>
                  </a:moveTo>
                  <a:lnTo>
                    <a:pt x="368414" y="147002"/>
                  </a:lnTo>
                  <a:lnTo>
                    <a:pt x="362623" y="145796"/>
                  </a:lnTo>
                  <a:lnTo>
                    <a:pt x="359791" y="147650"/>
                  </a:lnTo>
                  <a:lnTo>
                    <a:pt x="359181" y="150545"/>
                  </a:lnTo>
                  <a:lnTo>
                    <a:pt x="358571" y="153441"/>
                  </a:lnTo>
                  <a:lnTo>
                    <a:pt x="360438" y="156286"/>
                  </a:lnTo>
                  <a:lnTo>
                    <a:pt x="366229" y="157492"/>
                  </a:lnTo>
                  <a:lnTo>
                    <a:pt x="369062" y="155638"/>
                  </a:lnTo>
                  <a:lnTo>
                    <a:pt x="370281" y="149834"/>
                  </a:lnTo>
                  <a:close/>
                  <a:moveTo>
                    <a:pt x="371094" y="119722"/>
                  </a:moveTo>
                  <a:lnTo>
                    <a:pt x="369227" y="116890"/>
                  </a:lnTo>
                  <a:lnTo>
                    <a:pt x="363435" y="115684"/>
                  </a:lnTo>
                  <a:lnTo>
                    <a:pt x="360603" y="117538"/>
                  </a:lnTo>
                  <a:lnTo>
                    <a:pt x="359994" y="120434"/>
                  </a:lnTo>
                  <a:lnTo>
                    <a:pt x="359384" y="123329"/>
                  </a:lnTo>
                  <a:lnTo>
                    <a:pt x="361251" y="126174"/>
                  </a:lnTo>
                  <a:lnTo>
                    <a:pt x="367042" y="127381"/>
                  </a:lnTo>
                  <a:lnTo>
                    <a:pt x="369874" y="125526"/>
                  </a:lnTo>
                  <a:lnTo>
                    <a:pt x="371094" y="119722"/>
                  </a:lnTo>
                  <a:close/>
                  <a:moveTo>
                    <a:pt x="371919" y="89623"/>
                  </a:moveTo>
                  <a:lnTo>
                    <a:pt x="370052" y="86791"/>
                  </a:lnTo>
                  <a:lnTo>
                    <a:pt x="364261" y="85585"/>
                  </a:lnTo>
                  <a:lnTo>
                    <a:pt x="361429" y="87439"/>
                  </a:lnTo>
                  <a:lnTo>
                    <a:pt x="360819" y="90335"/>
                  </a:lnTo>
                  <a:lnTo>
                    <a:pt x="360210" y="93230"/>
                  </a:lnTo>
                  <a:lnTo>
                    <a:pt x="362077" y="96075"/>
                  </a:lnTo>
                  <a:lnTo>
                    <a:pt x="367868" y="97282"/>
                  </a:lnTo>
                  <a:lnTo>
                    <a:pt x="370700" y="95427"/>
                  </a:lnTo>
                  <a:lnTo>
                    <a:pt x="371919" y="89623"/>
                  </a:lnTo>
                  <a:close/>
                  <a:moveTo>
                    <a:pt x="383082" y="62344"/>
                  </a:moveTo>
                  <a:lnTo>
                    <a:pt x="381215" y="59512"/>
                  </a:lnTo>
                  <a:lnTo>
                    <a:pt x="375424" y="58305"/>
                  </a:lnTo>
                  <a:lnTo>
                    <a:pt x="372592" y="60159"/>
                  </a:lnTo>
                  <a:lnTo>
                    <a:pt x="371983" y="63055"/>
                  </a:lnTo>
                  <a:lnTo>
                    <a:pt x="371373" y="65951"/>
                  </a:lnTo>
                  <a:lnTo>
                    <a:pt x="373240" y="68795"/>
                  </a:lnTo>
                  <a:lnTo>
                    <a:pt x="379031" y="70002"/>
                  </a:lnTo>
                  <a:lnTo>
                    <a:pt x="381863" y="68148"/>
                  </a:lnTo>
                  <a:lnTo>
                    <a:pt x="383082" y="62344"/>
                  </a:lnTo>
                  <a:close/>
                  <a:moveTo>
                    <a:pt x="388658" y="9486"/>
                  </a:moveTo>
                  <a:lnTo>
                    <a:pt x="386791" y="6654"/>
                  </a:lnTo>
                  <a:lnTo>
                    <a:pt x="381000" y="5448"/>
                  </a:lnTo>
                  <a:lnTo>
                    <a:pt x="378167" y="7302"/>
                  </a:lnTo>
                  <a:lnTo>
                    <a:pt x="377558" y="10198"/>
                  </a:lnTo>
                  <a:lnTo>
                    <a:pt x="376948" y="13093"/>
                  </a:lnTo>
                  <a:lnTo>
                    <a:pt x="378815" y="15938"/>
                  </a:lnTo>
                  <a:lnTo>
                    <a:pt x="384606" y="17145"/>
                  </a:lnTo>
                  <a:lnTo>
                    <a:pt x="387438" y="15290"/>
                  </a:lnTo>
                  <a:lnTo>
                    <a:pt x="388658" y="9486"/>
                  </a:lnTo>
                  <a:close/>
                  <a:moveTo>
                    <a:pt x="406577" y="139954"/>
                  </a:moveTo>
                  <a:lnTo>
                    <a:pt x="404710" y="137121"/>
                  </a:lnTo>
                  <a:lnTo>
                    <a:pt x="398919" y="135915"/>
                  </a:lnTo>
                  <a:lnTo>
                    <a:pt x="396087" y="137769"/>
                  </a:lnTo>
                  <a:lnTo>
                    <a:pt x="395478" y="140665"/>
                  </a:lnTo>
                  <a:lnTo>
                    <a:pt x="394868" y="143560"/>
                  </a:lnTo>
                  <a:lnTo>
                    <a:pt x="396735" y="146405"/>
                  </a:lnTo>
                  <a:lnTo>
                    <a:pt x="402526" y="147612"/>
                  </a:lnTo>
                  <a:lnTo>
                    <a:pt x="405358" y="145757"/>
                  </a:lnTo>
                  <a:lnTo>
                    <a:pt x="406577" y="139954"/>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84" name="object 48"/>
            <p:cNvSpPr/>
            <p:nvPr/>
          </p:nvSpPr>
          <p:spPr>
            <a:xfrm>
              <a:off x="6498000" y="2386080"/>
              <a:ext cx="399240" cy="286200"/>
            </a:xfrm>
            <a:custGeom>
              <a:avLst/>
              <a:gdLst/>
              <a:ahLst/>
              <a:cxnLst/>
              <a:rect l="l" t="t" r="r" b="b"/>
              <a:pathLst>
                <a:path w="400050" h="287019">
                  <a:moveTo>
                    <a:pt x="11709" y="181089"/>
                  </a:moveTo>
                  <a:lnTo>
                    <a:pt x="9842" y="178257"/>
                  </a:lnTo>
                  <a:lnTo>
                    <a:pt x="9715" y="178231"/>
                  </a:lnTo>
                  <a:lnTo>
                    <a:pt x="723" y="181279"/>
                  </a:lnTo>
                  <a:lnTo>
                    <a:pt x="0" y="184696"/>
                  </a:lnTo>
                  <a:lnTo>
                    <a:pt x="1866" y="187540"/>
                  </a:lnTo>
                  <a:lnTo>
                    <a:pt x="7658" y="188747"/>
                  </a:lnTo>
                  <a:lnTo>
                    <a:pt x="10490" y="186893"/>
                  </a:lnTo>
                  <a:lnTo>
                    <a:pt x="11709" y="181089"/>
                  </a:lnTo>
                  <a:close/>
                  <a:moveTo>
                    <a:pt x="117360" y="140106"/>
                  </a:moveTo>
                  <a:lnTo>
                    <a:pt x="116522" y="136829"/>
                  </a:lnTo>
                  <a:lnTo>
                    <a:pt x="114541" y="135661"/>
                  </a:lnTo>
                  <a:lnTo>
                    <a:pt x="105143" y="139877"/>
                  </a:lnTo>
                  <a:lnTo>
                    <a:pt x="105968" y="143027"/>
                  </a:lnTo>
                  <a:lnTo>
                    <a:pt x="111061" y="146050"/>
                  </a:lnTo>
                  <a:lnTo>
                    <a:pt x="114338" y="145199"/>
                  </a:lnTo>
                  <a:lnTo>
                    <a:pt x="117360" y="140106"/>
                  </a:lnTo>
                  <a:close/>
                  <a:moveTo>
                    <a:pt x="123215" y="255727"/>
                  </a:moveTo>
                  <a:lnTo>
                    <a:pt x="122377" y="252450"/>
                  </a:lnTo>
                  <a:lnTo>
                    <a:pt x="119824" y="250939"/>
                  </a:lnTo>
                  <a:lnTo>
                    <a:pt x="117271" y="249428"/>
                  </a:lnTo>
                  <a:lnTo>
                    <a:pt x="113995" y="250278"/>
                  </a:lnTo>
                  <a:lnTo>
                    <a:pt x="110972" y="255371"/>
                  </a:lnTo>
                  <a:lnTo>
                    <a:pt x="111823" y="258648"/>
                  </a:lnTo>
                  <a:lnTo>
                    <a:pt x="116916" y="261670"/>
                  </a:lnTo>
                  <a:lnTo>
                    <a:pt x="120192" y="260819"/>
                  </a:lnTo>
                  <a:lnTo>
                    <a:pt x="123215" y="255727"/>
                  </a:lnTo>
                  <a:close/>
                  <a:moveTo>
                    <a:pt x="125564" y="218173"/>
                  </a:moveTo>
                  <a:lnTo>
                    <a:pt x="124726" y="214896"/>
                  </a:lnTo>
                  <a:lnTo>
                    <a:pt x="122174" y="213385"/>
                  </a:lnTo>
                  <a:lnTo>
                    <a:pt x="119621" y="211874"/>
                  </a:lnTo>
                  <a:lnTo>
                    <a:pt x="116344" y="212725"/>
                  </a:lnTo>
                  <a:lnTo>
                    <a:pt x="113322" y="217817"/>
                  </a:lnTo>
                  <a:lnTo>
                    <a:pt x="114173" y="221094"/>
                  </a:lnTo>
                  <a:lnTo>
                    <a:pt x="119265" y="224116"/>
                  </a:lnTo>
                  <a:lnTo>
                    <a:pt x="122555" y="223266"/>
                  </a:lnTo>
                  <a:lnTo>
                    <a:pt x="125564" y="218173"/>
                  </a:lnTo>
                  <a:close/>
                  <a:moveTo>
                    <a:pt x="135077" y="170853"/>
                  </a:moveTo>
                  <a:lnTo>
                    <a:pt x="134239" y="167576"/>
                  </a:lnTo>
                  <a:lnTo>
                    <a:pt x="131686" y="166065"/>
                  </a:lnTo>
                  <a:lnTo>
                    <a:pt x="129133" y="164553"/>
                  </a:lnTo>
                  <a:lnTo>
                    <a:pt x="125857" y="165404"/>
                  </a:lnTo>
                  <a:lnTo>
                    <a:pt x="122834" y="170497"/>
                  </a:lnTo>
                  <a:lnTo>
                    <a:pt x="123685" y="173774"/>
                  </a:lnTo>
                  <a:lnTo>
                    <a:pt x="128778" y="176796"/>
                  </a:lnTo>
                  <a:lnTo>
                    <a:pt x="132067" y="175945"/>
                  </a:lnTo>
                  <a:lnTo>
                    <a:pt x="135077" y="170853"/>
                  </a:lnTo>
                  <a:close/>
                  <a:moveTo>
                    <a:pt x="153797" y="228663"/>
                  </a:moveTo>
                  <a:lnTo>
                    <a:pt x="152958" y="225386"/>
                  </a:lnTo>
                  <a:lnTo>
                    <a:pt x="150406" y="223875"/>
                  </a:lnTo>
                  <a:lnTo>
                    <a:pt x="147853" y="222364"/>
                  </a:lnTo>
                  <a:lnTo>
                    <a:pt x="144576" y="223215"/>
                  </a:lnTo>
                  <a:lnTo>
                    <a:pt x="141554" y="228307"/>
                  </a:lnTo>
                  <a:lnTo>
                    <a:pt x="142405" y="231584"/>
                  </a:lnTo>
                  <a:lnTo>
                    <a:pt x="147497" y="234607"/>
                  </a:lnTo>
                  <a:lnTo>
                    <a:pt x="150787" y="233756"/>
                  </a:lnTo>
                  <a:lnTo>
                    <a:pt x="153797" y="228663"/>
                  </a:lnTo>
                  <a:close/>
                  <a:moveTo>
                    <a:pt x="154533" y="116941"/>
                  </a:moveTo>
                  <a:lnTo>
                    <a:pt x="154305" y="116052"/>
                  </a:lnTo>
                  <a:lnTo>
                    <a:pt x="144792" y="120840"/>
                  </a:lnTo>
                  <a:lnTo>
                    <a:pt x="148234" y="122885"/>
                  </a:lnTo>
                  <a:lnTo>
                    <a:pt x="151523" y="122034"/>
                  </a:lnTo>
                  <a:lnTo>
                    <a:pt x="154533" y="116941"/>
                  </a:lnTo>
                  <a:close/>
                  <a:moveTo>
                    <a:pt x="161086" y="153530"/>
                  </a:moveTo>
                  <a:lnTo>
                    <a:pt x="160248" y="150253"/>
                  </a:lnTo>
                  <a:lnTo>
                    <a:pt x="157695" y="148742"/>
                  </a:lnTo>
                  <a:lnTo>
                    <a:pt x="155143" y="147231"/>
                  </a:lnTo>
                  <a:lnTo>
                    <a:pt x="151866" y="148082"/>
                  </a:lnTo>
                  <a:lnTo>
                    <a:pt x="148844" y="153174"/>
                  </a:lnTo>
                  <a:lnTo>
                    <a:pt x="149694" y="156451"/>
                  </a:lnTo>
                  <a:lnTo>
                    <a:pt x="154787" y="159473"/>
                  </a:lnTo>
                  <a:lnTo>
                    <a:pt x="158076" y="158623"/>
                  </a:lnTo>
                  <a:lnTo>
                    <a:pt x="161086" y="153530"/>
                  </a:lnTo>
                  <a:close/>
                  <a:moveTo>
                    <a:pt x="170510" y="179374"/>
                  </a:moveTo>
                  <a:lnTo>
                    <a:pt x="169672" y="176098"/>
                  </a:lnTo>
                  <a:lnTo>
                    <a:pt x="167119" y="174586"/>
                  </a:lnTo>
                  <a:lnTo>
                    <a:pt x="164566" y="173075"/>
                  </a:lnTo>
                  <a:lnTo>
                    <a:pt x="161290" y="173926"/>
                  </a:lnTo>
                  <a:lnTo>
                    <a:pt x="158267" y="179019"/>
                  </a:lnTo>
                  <a:lnTo>
                    <a:pt x="159118" y="182295"/>
                  </a:lnTo>
                  <a:lnTo>
                    <a:pt x="164211" y="185318"/>
                  </a:lnTo>
                  <a:lnTo>
                    <a:pt x="167500" y="184467"/>
                  </a:lnTo>
                  <a:lnTo>
                    <a:pt x="170510" y="179374"/>
                  </a:lnTo>
                  <a:close/>
                  <a:moveTo>
                    <a:pt x="179476" y="214337"/>
                  </a:moveTo>
                  <a:lnTo>
                    <a:pt x="178638" y="211061"/>
                  </a:lnTo>
                  <a:lnTo>
                    <a:pt x="176085" y="209550"/>
                  </a:lnTo>
                  <a:lnTo>
                    <a:pt x="173532" y="208038"/>
                  </a:lnTo>
                  <a:lnTo>
                    <a:pt x="170256" y="208889"/>
                  </a:lnTo>
                  <a:lnTo>
                    <a:pt x="167233" y="213982"/>
                  </a:lnTo>
                  <a:lnTo>
                    <a:pt x="168084" y="217258"/>
                  </a:lnTo>
                  <a:lnTo>
                    <a:pt x="173177" y="220281"/>
                  </a:lnTo>
                  <a:lnTo>
                    <a:pt x="176466" y="219430"/>
                  </a:lnTo>
                  <a:lnTo>
                    <a:pt x="179476" y="214337"/>
                  </a:lnTo>
                  <a:close/>
                  <a:moveTo>
                    <a:pt x="180213" y="102616"/>
                  </a:moveTo>
                  <a:lnTo>
                    <a:pt x="180162" y="102412"/>
                  </a:lnTo>
                  <a:lnTo>
                    <a:pt x="171627" y="107200"/>
                  </a:lnTo>
                  <a:lnTo>
                    <a:pt x="173913" y="108559"/>
                  </a:lnTo>
                  <a:lnTo>
                    <a:pt x="177203" y="107708"/>
                  </a:lnTo>
                  <a:lnTo>
                    <a:pt x="180213" y="102616"/>
                  </a:lnTo>
                  <a:close/>
                  <a:moveTo>
                    <a:pt x="182029" y="239141"/>
                  </a:moveTo>
                  <a:lnTo>
                    <a:pt x="181190" y="235864"/>
                  </a:lnTo>
                  <a:lnTo>
                    <a:pt x="178638" y="234353"/>
                  </a:lnTo>
                  <a:lnTo>
                    <a:pt x="176085" y="232841"/>
                  </a:lnTo>
                  <a:lnTo>
                    <a:pt x="172808" y="233692"/>
                  </a:lnTo>
                  <a:lnTo>
                    <a:pt x="169786" y="238785"/>
                  </a:lnTo>
                  <a:lnTo>
                    <a:pt x="170637" y="242062"/>
                  </a:lnTo>
                  <a:lnTo>
                    <a:pt x="175729" y="245084"/>
                  </a:lnTo>
                  <a:lnTo>
                    <a:pt x="179019" y="244233"/>
                  </a:lnTo>
                  <a:lnTo>
                    <a:pt x="182029" y="239141"/>
                  </a:lnTo>
                  <a:close/>
                  <a:moveTo>
                    <a:pt x="182765" y="127419"/>
                  </a:moveTo>
                  <a:lnTo>
                    <a:pt x="181927" y="124142"/>
                  </a:lnTo>
                  <a:lnTo>
                    <a:pt x="179374" y="122631"/>
                  </a:lnTo>
                  <a:lnTo>
                    <a:pt x="176822" y="121119"/>
                  </a:lnTo>
                  <a:lnTo>
                    <a:pt x="173545" y="121970"/>
                  </a:lnTo>
                  <a:lnTo>
                    <a:pt x="170522" y="127063"/>
                  </a:lnTo>
                  <a:lnTo>
                    <a:pt x="171373" y="130340"/>
                  </a:lnTo>
                  <a:lnTo>
                    <a:pt x="176466" y="133362"/>
                  </a:lnTo>
                  <a:lnTo>
                    <a:pt x="179755" y="132511"/>
                  </a:lnTo>
                  <a:lnTo>
                    <a:pt x="182765" y="127419"/>
                  </a:lnTo>
                  <a:close/>
                  <a:moveTo>
                    <a:pt x="194729" y="95999"/>
                  </a:moveTo>
                  <a:lnTo>
                    <a:pt x="193649" y="94856"/>
                  </a:lnTo>
                  <a:lnTo>
                    <a:pt x="184023" y="100253"/>
                  </a:lnTo>
                  <a:lnTo>
                    <a:pt x="186905" y="103327"/>
                  </a:lnTo>
                  <a:lnTo>
                    <a:pt x="190296" y="103441"/>
                  </a:lnTo>
                  <a:lnTo>
                    <a:pt x="194614" y="99390"/>
                  </a:lnTo>
                  <a:lnTo>
                    <a:pt x="194729" y="95999"/>
                  </a:lnTo>
                  <a:close/>
                  <a:moveTo>
                    <a:pt x="197180" y="188937"/>
                  </a:moveTo>
                  <a:lnTo>
                    <a:pt x="196342" y="185661"/>
                  </a:lnTo>
                  <a:lnTo>
                    <a:pt x="193789" y="184150"/>
                  </a:lnTo>
                  <a:lnTo>
                    <a:pt x="191236" y="182638"/>
                  </a:lnTo>
                  <a:lnTo>
                    <a:pt x="187960" y="183489"/>
                  </a:lnTo>
                  <a:lnTo>
                    <a:pt x="184937" y="188582"/>
                  </a:lnTo>
                  <a:lnTo>
                    <a:pt x="185788" y="191858"/>
                  </a:lnTo>
                  <a:lnTo>
                    <a:pt x="190881" y="194881"/>
                  </a:lnTo>
                  <a:lnTo>
                    <a:pt x="194170" y="194030"/>
                  </a:lnTo>
                  <a:lnTo>
                    <a:pt x="197180" y="188937"/>
                  </a:lnTo>
                  <a:close/>
                  <a:moveTo>
                    <a:pt x="199529" y="151384"/>
                  </a:moveTo>
                  <a:lnTo>
                    <a:pt x="198691" y="148107"/>
                  </a:lnTo>
                  <a:lnTo>
                    <a:pt x="196138" y="146596"/>
                  </a:lnTo>
                  <a:lnTo>
                    <a:pt x="193586" y="145084"/>
                  </a:lnTo>
                  <a:lnTo>
                    <a:pt x="190309" y="145935"/>
                  </a:lnTo>
                  <a:lnTo>
                    <a:pt x="187286" y="151028"/>
                  </a:lnTo>
                  <a:lnTo>
                    <a:pt x="188137" y="154305"/>
                  </a:lnTo>
                  <a:lnTo>
                    <a:pt x="193230" y="157327"/>
                  </a:lnTo>
                  <a:lnTo>
                    <a:pt x="196519" y="156476"/>
                  </a:lnTo>
                  <a:lnTo>
                    <a:pt x="199529" y="151384"/>
                  </a:lnTo>
                  <a:close/>
                  <a:moveTo>
                    <a:pt x="204241" y="258508"/>
                  </a:moveTo>
                  <a:lnTo>
                    <a:pt x="203403" y="255231"/>
                  </a:lnTo>
                  <a:lnTo>
                    <a:pt x="200850" y="253720"/>
                  </a:lnTo>
                  <a:lnTo>
                    <a:pt x="198297" y="252209"/>
                  </a:lnTo>
                  <a:lnTo>
                    <a:pt x="195021" y="253060"/>
                  </a:lnTo>
                  <a:lnTo>
                    <a:pt x="191998" y="258152"/>
                  </a:lnTo>
                  <a:lnTo>
                    <a:pt x="192849" y="261429"/>
                  </a:lnTo>
                  <a:lnTo>
                    <a:pt x="197942" y="264452"/>
                  </a:lnTo>
                  <a:lnTo>
                    <a:pt x="201231" y="263601"/>
                  </a:lnTo>
                  <a:lnTo>
                    <a:pt x="204241" y="258508"/>
                  </a:lnTo>
                  <a:close/>
                  <a:moveTo>
                    <a:pt x="205257" y="106578"/>
                  </a:moveTo>
                  <a:lnTo>
                    <a:pt x="204419" y="103301"/>
                  </a:lnTo>
                  <a:lnTo>
                    <a:pt x="201866" y="101790"/>
                  </a:lnTo>
                  <a:lnTo>
                    <a:pt x="199313" y="100279"/>
                  </a:lnTo>
                  <a:lnTo>
                    <a:pt x="196037" y="101130"/>
                  </a:lnTo>
                  <a:lnTo>
                    <a:pt x="193014" y="106222"/>
                  </a:lnTo>
                  <a:lnTo>
                    <a:pt x="193865" y="109499"/>
                  </a:lnTo>
                  <a:lnTo>
                    <a:pt x="198958" y="112522"/>
                  </a:lnTo>
                  <a:lnTo>
                    <a:pt x="202247" y="111671"/>
                  </a:lnTo>
                  <a:lnTo>
                    <a:pt x="205257" y="106578"/>
                  </a:lnTo>
                  <a:close/>
                  <a:moveTo>
                    <a:pt x="209791" y="221297"/>
                  </a:moveTo>
                  <a:lnTo>
                    <a:pt x="208953" y="218020"/>
                  </a:lnTo>
                  <a:lnTo>
                    <a:pt x="206400" y="216509"/>
                  </a:lnTo>
                  <a:lnTo>
                    <a:pt x="203847" y="214998"/>
                  </a:lnTo>
                  <a:lnTo>
                    <a:pt x="200571" y="215849"/>
                  </a:lnTo>
                  <a:lnTo>
                    <a:pt x="197548" y="220941"/>
                  </a:lnTo>
                  <a:lnTo>
                    <a:pt x="198399" y="224218"/>
                  </a:lnTo>
                  <a:lnTo>
                    <a:pt x="203492" y="227241"/>
                  </a:lnTo>
                  <a:lnTo>
                    <a:pt x="206781" y="226390"/>
                  </a:lnTo>
                  <a:lnTo>
                    <a:pt x="209791" y="221297"/>
                  </a:lnTo>
                  <a:close/>
                  <a:moveTo>
                    <a:pt x="221221" y="128485"/>
                  </a:moveTo>
                  <a:lnTo>
                    <a:pt x="220383" y="125209"/>
                  </a:lnTo>
                  <a:lnTo>
                    <a:pt x="217830" y="123698"/>
                  </a:lnTo>
                  <a:lnTo>
                    <a:pt x="215277" y="122186"/>
                  </a:lnTo>
                  <a:lnTo>
                    <a:pt x="212001" y="123037"/>
                  </a:lnTo>
                  <a:lnTo>
                    <a:pt x="208978" y="128130"/>
                  </a:lnTo>
                  <a:lnTo>
                    <a:pt x="209461" y="130035"/>
                  </a:lnTo>
                  <a:lnTo>
                    <a:pt x="208127" y="128600"/>
                  </a:lnTo>
                  <a:lnTo>
                    <a:pt x="204736" y="128498"/>
                  </a:lnTo>
                  <a:lnTo>
                    <a:pt x="202577" y="130517"/>
                  </a:lnTo>
                  <a:lnTo>
                    <a:pt x="200418" y="132537"/>
                  </a:lnTo>
                  <a:lnTo>
                    <a:pt x="200317" y="135928"/>
                  </a:lnTo>
                  <a:lnTo>
                    <a:pt x="204355" y="140246"/>
                  </a:lnTo>
                  <a:lnTo>
                    <a:pt x="207746" y="140360"/>
                  </a:lnTo>
                  <a:lnTo>
                    <a:pt x="212064" y="136309"/>
                  </a:lnTo>
                  <a:lnTo>
                    <a:pt x="212178" y="132918"/>
                  </a:lnTo>
                  <a:lnTo>
                    <a:pt x="211924" y="132664"/>
                  </a:lnTo>
                  <a:lnTo>
                    <a:pt x="214922" y="134429"/>
                  </a:lnTo>
                  <a:lnTo>
                    <a:pt x="218211" y="133578"/>
                  </a:lnTo>
                  <a:lnTo>
                    <a:pt x="221221" y="128485"/>
                  </a:lnTo>
                  <a:close/>
                  <a:moveTo>
                    <a:pt x="227761" y="161874"/>
                  </a:moveTo>
                  <a:lnTo>
                    <a:pt x="226923" y="158597"/>
                  </a:lnTo>
                  <a:lnTo>
                    <a:pt x="224370" y="157086"/>
                  </a:lnTo>
                  <a:lnTo>
                    <a:pt x="221818" y="155575"/>
                  </a:lnTo>
                  <a:lnTo>
                    <a:pt x="218541" y="156425"/>
                  </a:lnTo>
                  <a:lnTo>
                    <a:pt x="215519" y="161518"/>
                  </a:lnTo>
                  <a:lnTo>
                    <a:pt x="215709" y="162267"/>
                  </a:lnTo>
                  <a:lnTo>
                    <a:pt x="213842" y="164007"/>
                  </a:lnTo>
                  <a:lnTo>
                    <a:pt x="213741" y="167398"/>
                  </a:lnTo>
                  <a:lnTo>
                    <a:pt x="217779" y="171716"/>
                  </a:lnTo>
                  <a:lnTo>
                    <a:pt x="221170" y="171831"/>
                  </a:lnTo>
                  <a:lnTo>
                    <a:pt x="225488" y="167779"/>
                  </a:lnTo>
                  <a:lnTo>
                    <a:pt x="225552" y="165608"/>
                  </a:lnTo>
                  <a:lnTo>
                    <a:pt x="227761" y="161874"/>
                  </a:lnTo>
                  <a:close/>
                  <a:moveTo>
                    <a:pt x="231698" y="99910"/>
                  </a:moveTo>
                  <a:lnTo>
                    <a:pt x="227647" y="95592"/>
                  </a:lnTo>
                  <a:lnTo>
                    <a:pt x="224256" y="95491"/>
                  </a:lnTo>
                  <a:lnTo>
                    <a:pt x="222097" y="97510"/>
                  </a:lnTo>
                  <a:lnTo>
                    <a:pt x="219938" y="99529"/>
                  </a:lnTo>
                  <a:lnTo>
                    <a:pt x="219837" y="102920"/>
                  </a:lnTo>
                  <a:lnTo>
                    <a:pt x="223875" y="107238"/>
                  </a:lnTo>
                  <a:lnTo>
                    <a:pt x="227266" y="107353"/>
                  </a:lnTo>
                  <a:lnTo>
                    <a:pt x="231584" y="103301"/>
                  </a:lnTo>
                  <a:lnTo>
                    <a:pt x="231698" y="99910"/>
                  </a:lnTo>
                  <a:close/>
                  <a:moveTo>
                    <a:pt x="234315" y="198462"/>
                  </a:moveTo>
                  <a:lnTo>
                    <a:pt x="233476" y="195186"/>
                  </a:lnTo>
                  <a:lnTo>
                    <a:pt x="230924" y="193675"/>
                  </a:lnTo>
                  <a:lnTo>
                    <a:pt x="228384" y="192163"/>
                  </a:lnTo>
                  <a:lnTo>
                    <a:pt x="225094" y="193014"/>
                  </a:lnTo>
                  <a:lnTo>
                    <a:pt x="222072" y="198107"/>
                  </a:lnTo>
                  <a:lnTo>
                    <a:pt x="222923" y="201383"/>
                  </a:lnTo>
                  <a:lnTo>
                    <a:pt x="228015" y="204406"/>
                  </a:lnTo>
                  <a:lnTo>
                    <a:pt x="231305" y="203555"/>
                  </a:lnTo>
                  <a:lnTo>
                    <a:pt x="234315" y="198462"/>
                  </a:lnTo>
                  <a:close/>
                  <a:moveTo>
                    <a:pt x="241096" y="135178"/>
                  </a:moveTo>
                  <a:lnTo>
                    <a:pt x="237045" y="130860"/>
                  </a:lnTo>
                  <a:lnTo>
                    <a:pt x="233654" y="130759"/>
                  </a:lnTo>
                  <a:lnTo>
                    <a:pt x="231495" y="132778"/>
                  </a:lnTo>
                  <a:lnTo>
                    <a:pt x="229336" y="134797"/>
                  </a:lnTo>
                  <a:lnTo>
                    <a:pt x="229235" y="138188"/>
                  </a:lnTo>
                  <a:lnTo>
                    <a:pt x="233273" y="142506"/>
                  </a:lnTo>
                  <a:lnTo>
                    <a:pt x="236664" y="142621"/>
                  </a:lnTo>
                  <a:lnTo>
                    <a:pt x="240982" y="138569"/>
                  </a:lnTo>
                  <a:lnTo>
                    <a:pt x="241096" y="135178"/>
                  </a:lnTo>
                  <a:close/>
                  <a:moveTo>
                    <a:pt x="242392" y="116103"/>
                  </a:moveTo>
                  <a:lnTo>
                    <a:pt x="241554" y="112826"/>
                  </a:lnTo>
                  <a:lnTo>
                    <a:pt x="239001" y="111315"/>
                  </a:lnTo>
                  <a:lnTo>
                    <a:pt x="236448" y="109804"/>
                  </a:lnTo>
                  <a:lnTo>
                    <a:pt x="233172" y="110655"/>
                  </a:lnTo>
                  <a:lnTo>
                    <a:pt x="230149" y="115747"/>
                  </a:lnTo>
                  <a:lnTo>
                    <a:pt x="231000" y="119024"/>
                  </a:lnTo>
                  <a:lnTo>
                    <a:pt x="236093" y="122047"/>
                  </a:lnTo>
                  <a:lnTo>
                    <a:pt x="239382" y="121196"/>
                  </a:lnTo>
                  <a:lnTo>
                    <a:pt x="242392" y="116103"/>
                  </a:lnTo>
                  <a:close/>
                  <a:moveTo>
                    <a:pt x="243789" y="73888"/>
                  </a:moveTo>
                  <a:lnTo>
                    <a:pt x="239737" y="69570"/>
                  </a:lnTo>
                  <a:lnTo>
                    <a:pt x="236702" y="69481"/>
                  </a:lnTo>
                  <a:lnTo>
                    <a:pt x="235597" y="70167"/>
                  </a:lnTo>
                  <a:lnTo>
                    <a:pt x="232029" y="73507"/>
                  </a:lnTo>
                  <a:lnTo>
                    <a:pt x="231990" y="74472"/>
                  </a:lnTo>
                  <a:lnTo>
                    <a:pt x="230301" y="73456"/>
                  </a:lnTo>
                  <a:lnTo>
                    <a:pt x="225031" y="76720"/>
                  </a:lnTo>
                  <a:lnTo>
                    <a:pt x="223596" y="79159"/>
                  </a:lnTo>
                  <a:lnTo>
                    <a:pt x="224447" y="82435"/>
                  </a:lnTo>
                  <a:lnTo>
                    <a:pt x="229539" y="85458"/>
                  </a:lnTo>
                  <a:lnTo>
                    <a:pt x="232829" y="84607"/>
                  </a:lnTo>
                  <a:lnTo>
                    <a:pt x="235267" y="80479"/>
                  </a:lnTo>
                  <a:lnTo>
                    <a:pt x="235966" y="81216"/>
                  </a:lnTo>
                  <a:lnTo>
                    <a:pt x="239356" y="81330"/>
                  </a:lnTo>
                  <a:lnTo>
                    <a:pt x="243674" y="77279"/>
                  </a:lnTo>
                  <a:lnTo>
                    <a:pt x="243789" y="73888"/>
                  </a:lnTo>
                  <a:close/>
                  <a:moveTo>
                    <a:pt x="246278" y="222618"/>
                  </a:moveTo>
                  <a:lnTo>
                    <a:pt x="245440" y="219341"/>
                  </a:lnTo>
                  <a:lnTo>
                    <a:pt x="242887" y="217830"/>
                  </a:lnTo>
                  <a:lnTo>
                    <a:pt x="240334" y="216319"/>
                  </a:lnTo>
                  <a:lnTo>
                    <a:pt x="237058" y="217170"/>
                  </a:lnTo>
                  <a:lnTo>
                    <a:pt x="234035" y="222262"/>
                  </a:lnTo>
                  <a:lnTo>
                    <a:pt x="234886" y="225539"/>
                  </a:lnTo>
                  <a:lnTo>
                    <a:pt x="239979" y="228561"/>
                  </a:lnTo>
                  <a:lnTo>
                    <a:pt x="243268" y="227711"/>
                  </a:lnTo>
                  <a:lnTo>
                    <a:pt x="246278" y="222618"/>
                  </a:lnTo>
                  <a:close/>
                  <a:moveTo>
                    <a:pt x="252488" y="280835"/>
                  </a:moveTo>
                  <a:lnTo>
                    <a:pt x="251650" y="277558"/>
                  </a:lnTo>
                  <a:lnTo>
                    <a:pt x="249097" y="276047"/>
                  </a:lnTo>
                  <a:lnTo>
                    <a:pt x="246557" y="274535"/>
                  </a:lnTo>
                  <a:lnTo>
                    <a:pt x="243268" y="275386"/>
                  </a:lnTo>
                  <a:lnTo>
                    <a:pt x="240258" y="280479"/>
                  </a:lnTo>
                  <a:lnTo>
                    <a:pt x="241096" y="283756"/>
                  </a:lnTo>
                  <a:lnTo>
                    <a:pt x="246189" y="286778"/>
                  </a:lnTo>
                  <a:lnTo>
                    <a:pt x="249478" y="285927"/>
                  </a:lnTo>
                  <a:lnTo>
                    <a:pt x="252488" y="280835"/>
                  </a:lnTo>
                  <a:close/>
                  <a:moveTo>
                    <a:pt x="253441" y="147548"/>
                  </a:moveTo>
                  <a:lnTo>
                    <a:pt x="252603" y="144272"/>
                  </a:lnTo>
                  <a:lnTo>
                    <a:pt x="250050" y="142760"/>
                  </a:lnTo>
                  <a:lnTo>
                    <a:pt x="247497" y="141249"/>
                  </a:lnTo>
                  <a:lnTo>
                    <a:pt x="244221" y="142100"/>
                  </a:lnTo>
                  <a:lnTo>
                    <a:pt x="241198" y="147193"/>
                  </a:lnTo>
                  <a:lnTo>
                    <a:pt x="242049" y="150469"/>
                  </a:lnTo>
                  <a:lnTo>
                    <a:pt x="247142" y="153492"/>
                  </a:lnTo>
                  <a:lnTo>
                    <a:pt x="250431" y="152641"/>
                  </a:lnTo>
                  <a:lnTo>
                    <a:pt x="253441" y="147548"/>
                  </a:lnTo>
                  <a:close/>
                  <a:moveTo>
                    <a:pt x="255993" y="172351"/>
                  </a:moveTo>
                  <a:lnTo>
                    <a:pt x="255155" y="169075"/>
                  </a:lnTo>
                  <a:lnTo>
                    <a:pt x="252603" y="167563"/>
                  </a:lnTo>
                  <a:lnTo>
                    <a:pt x="250050" y="166052"/>
                  </a:lnTo>
                  <a:lnTo>
                    <a:pt x="246773" y="166903"/>
                  </a:lnTo>
                  <a:lnTo>
                    <a:pt x="243751" y="171996"/>
                  </a:lnTo>
                  <a:lnTo>
                    <a:pt x="244602" y="175272"/>
                  </a:lnTo>
                  <a:lnTo>
                    <a:pt x="249694" y="178295"/>
                  </a:lnTo>
                  <a:lnTo>
                    <a:pt x="252984" y="177444"/>
                  </a:lnTo>
                  <a:lnTo>
                    <a:pt x="255993" y="172351"/>
                  </a:lnTo>
                  <a:close/>
                  <a:moveTo>
                    <a:pt x="258686" y="55841"/>
                  </a:moveTo>
                  <a:lnTo>
                    <a:pt x="256616" y="57124"/>
                  </a:lnTo>
                  <a:lnTo>
                    <a:pt x="257302" y="57150"/>
                  </a:lnTo>
                  <a:lnTo>
                    <a:pt x="258686" y="55841"/>
                  </a:lnTo>
                  <a:close/>
                  <a:moveTo>
                    <a:pt x="261518" y="65189"/>
                  </a:moveTo>
                  <a:lnTo>
                    <a:pt x="260667" y="61912"/>
                  </a:lnTo>
                  <a:lnTo>
                    <a:pt x="255574" y="58889"/>
                  </a:lnTo>
                  <a:lnTo>
                    <a:pt x="252488" y="59690"/>
                  </a:lnTo>
                  <a:lnTo>
                    <a:pt x="252234" y="59842"/>
                  </a:lnTo>
                  <a:lnTo>
                    <a:pt x="249275" y="64833"/>
                  </a:lnTo>
                  <a:lnTo>
                    <a:pt x="250126" y="68110"/>
                  </a:lnTo>
                  <a:lnTo>
                    <a:pt x="255219" y="71132"/>
                  </a:lnTo>
                  <a:lnTo>
                    <a:pt x="258495" y="70281"/>
                  </a:lnTo>
                  <a:lnTo>
                    <a:pt x="261518" y="65189"/>
                  </a:lnTo>
                  <a:close/>
                  <a:moveTo>
                    <a:pt x="264071" y="89992"/>
                  </a:moveTo>
                  <a:lnTo>
                    <a:pt x="263232" y="86715"/>
                  </a:lnTo>
                  <a:lnTo>
                    <a:pt x="260680" y="85204"/>
                  </a:lnTo>
                  <a:lnTo>
                    <a:pt x="258140" y="83693"/>
                  </a:lnTo>
                  <a:lnTo>
                    <a:pt x="254850" y="84543"/>
                  </a:lnTo>
                  <a:lnTo>
                    <a:pt x="251828" y="89636"/>
                  </a:lnTo>
                  <a:lnTo>
                    <a:pt x="252679" y="92913"/>
                  </a:lnTo>
                  <a:lnTo>
                    <a:pt x="257771" y="95935"/>
                  </a:lnTo>
                  <a:lnTo>
                    <a:pt x="261061" y="95084"/>
                  </a:lnTo>
                  <a:lnTo>
                    <a:pt x="264071" y="89992"/>
                  </a:lnTo>
                  <a:close/>
                  <a:moveTo>
                    <a:pt x="267970" y="199720"/>
                  </a:moveTo>
                  <a:lnTo>
                    <a:pt x="267131" y="196443"/>
                  </a:lnTo>
                  <a:lnTo>
                    <a:pt x="264579" y="194932"/>
                  </a:lnTo>
                  <a:lnTo>
                    <a:pt x="262026" y="193421"/>
                  </a:lnTo>
                  <a:lnTo>
                    <a:pt x="258749" y="194271"/>
                  </a:lnTo>
                  <a:lnTo>
                    <a:pt x="255727" y="199364"/>
                  </a:lnTo>
                  <a:lnTo>
                    <a:pt x="256578" y="202641"/>
                  </a:lnTo>
                  <a:lnTo>
                    <a:pt x="261670" y="205663"/>
                  </a:lnTo>
                  <a:lnTo>
                    <a:pt x="264960" y="204812"/>
                  </a:lnTo>
                  <a:lnTo>
                    <a:pt x="267970" y="199720"/>
                  </a:lnTo>
                  <a:close/>
                  <a:moveTo>
                    <a:pt x="270954" y="156311"/>
                  </a:moveTo>
                  <a:lnTo>
                    <a:pt x="270116" y="153035"/>
                  </a:lnTo>
                  <a:lnTo>
                    <a:pt x="267563" y="151523"/>
                  </a:lnTo>
                  <a:lnTo>
                    <a:pt x="265010" y="150012"/>
                  </a:lnTo>
                  <a:lnTo>
                    <a:pt x="261734" y="150863"/>
                  </a:lnTo>
                  <a:lnTo>
                    <a:pt x="258711" y="155956"/>
                  </a:lnTo>
                  <a:lnTo>
                    <a:pt x="259562" y="159232"/>
                  </a:lnTo>
                  <a:lnTo>
                    <a:pt x="264655" y="162255"/>
                  </a:lnTo>
                  <a:lnTo>
                    <a:pt x="267944" y="161404"/>
                  </a:lnTo>
                  <a:lnTo>
                    <a:pt x="270954" y="156311"/>
                  </a:lnTo>
                  <a:close/>
                  <a:moveTo>
                    <a:pt x="273304" y="118757"/>
                  </a:moveTo>
                  <a:lnTo>
                    <a:pt x="272465" y="115481"/>
                  </a:lnTo>
                  <a:lnTo>
                    <a:pt x="269913" y="113969"/>
                  </a:lnTo>
                  <a:lnTo>
                    <a:pt x="268236" y="112991"/>
                  </a:lnTo>
                  <a:lnTo>
                    <a:pt x="268389" y="109562"/>
                  </a:lnTo>
                  <a:lnTo>
                    <a:pt x="264337" y="105244"/>
                  </a:lnTo>
                  <a:lnTo>
                    <a:pt x="260946" y="105143"/>
                  </a:lnTo>
                  <a:lnTo>
                    <a:pt x="258787" y="107162"/>
                  </a:lnTo>
                  <a:lnTo>
                    <a:pt x="256628" y="109181"/>
                  </a:lnTo>
                  <a:lnTo>
                    <a:pt x="256527" y="112572"/>
                  </a:lnTo>
                  <a:lnTo>
                    <a:pt x="260565" y="116890"/>
                  </a:lnTo>
                  <a:lnTo>
                    <a:pt x="261924" y="116941"/>
                  </a:lnTo>
                  <a:lnTo>
                    <a:pt x="261061" y="118402"/>
                  </a:lnTo>
                  <a:lnTo>
                    <a:pt x="261912" y="121678"/>
                  </a:lnTo>
                  <a:lnTo>
                    <a:pt x="267004" y="124701"/>
                  </a:lnTo>
                  <a:lnTo>
                    <a:pt x="270294" y="123850"/>
                  </a:lnTo>
                  <a:lnTo>
                    <a:pt x="273304" y="118757"/>
                  </a:lnTo>
                  <a:close/>
                  <a:moveTo>
                    <a:pt x="274510" y="233108"/>
                  </a:moveTo>
                  <a:lnTo>
                    <a:pt x="273672" y="229831"/>
                  </a:lnTo>
                  <a:lnTo>
                    <a:pt x="271119" y="228320"/>
                  </a:lnTo>
                  <a:lnTo>
                    <a:pt x="268566" y="226809"/>
                  </a:lnTo>
                  <a:lnTo>
                    <a:pt x="265290" y="227660"/>
                  </a:lnTo>
                  <a:lnTo>
                    <a:pt x="262267" y="232752"/>
                  </a:lnTo>
                  <a:lnTo>
                    <a:pt x="263118" y="236029"/>
                  </a:lnTo>
                  <a:lnTo>
                    <a:pt x="268211" y="239052"/>
                  </a:lnTo>
                  <a:lnTo>
                    <a:pt x="271500" y="238201"/>
                  </a:lnTo>
                  <a:lnTo>
                    <a:pt x="274510" y="233108"/>
                  </a:lnTo>
                  <a:close/>
                  <a:moveTo>
                    <a:pt x="274980" y="138226"/>
                  </a:moveTo>
                  <a:lnTo>
                    <a:pt x="270929" y="133908"/>
                  </a:lnTo>
                  <a:lnTo>
                    <a:pt x="267538" y="133807"/>
                  </a:lnTo>
                  <a:lnTo>
                    <a:pt x="265379" y="135826"/>
                  </a:lnTo>
                  <a:lnTo>
                    <a:pt x="263220" y="137845"/>
                  </a:lnTo>
                  <a:lnTo>
                    <a:pt x="263118" y="141236"/>
                  </a:lnTo>
                  <a:lnTo>
                    <a:pt x="267157" y="145554"/>
                  </a:lnTo>
                  <a:lnTo>
                    <a:pt x="270548" y="145669"/>
                  </a:lnTo>
                  <a:lnTo>
                    <a:pt x="274866" y="141617"/>
                  </a:lnTo>
                  <a:lnTo>
                    <a:pt x="274980" y="138226"/>
                  </a:lnTo>
                  <a:close/>
                  <a:moveTo>
                    <a:pt x="279184" y="86626"/>
                  </a:moveTo>
                  <a:lnTo>
                    <a:pt x="275132" y="82308"/>
                  </a:lnTo>
                  <a:lnTo>
                    <a:pt x="271741" y="82207"/>
                  </a:lnTo>
                  <a:lnTo>
                    <a:pt x="269582" y="84226"/>
                  </a:lnTo>
                  <a:lnTo>
                    <a:pt x="267423" y="86245"/>
                  </a:lnTo>
                  <a:lnTo>
                    <a:pt x="267322" y="89636"/>
                  </a:lnTo>
                  <a:lnTo>
                    <a:pt x="271360" y="93954"/>
                  </a:lnTo>
                  <a:lnTo>
                    <a:pt x="274751" y="94068"/>
                  </a:lnTo>
                  <a:lnTo>
                    <a:pt x="279069" y="90017"/>
                  </a:lnTo>
                  <a:lnTo>
                    <a:pt x="279184" y="86626"/>
                  </a:lnTo>
                  <a:close/>
                  <a:moveTo>
                    <a:pt x="290906" y="186791"/>
                  </a:moveTo>
                  <a:lnTo>
                    <a:pt x="290068" y="183515"/>
                  </a:lnTo>
                  <a:lnTo>
                    <a:pt x="287515" y="182003"/>
                  </a:lnTo>
                  <a:lnTo>
                    <a:pt x="286791" y="181584"/>
                  </a:lnTo>
                  <a:lnTo>
                    <a:pt x="286842" y="180390"/>
                  </a:lnTo>
                  <a:lnTo>
                    <a:pt x="282790" y="176072"/>
                  </a:lnTo>
                  <a:lnTo>
                    <a:pt x="279400" y="175971"/>
                  </a:lnTo>
                  <a:lnTo>
                    <a:pt x="277241" y="177990"/>
                  </a:lnTo>
                  <a:lnTo>
                    <a:pt x="275082" y="180009"/>
                  </a:lnTo>
                  <a:lnTo>
                    <a:pt x="274980" y="183400"/>
                  </a:lnTo>
                  <a:lnTo>
                    <a:pt x="278980" y="187693"/>
                  </a:lnTo>
                  <a:lnTo>
                    <a:pt x="279514" y="189712"/>
                  </a:lnTo>
                  <a:lnTo>
                    <a:pt x="284607" y="192735"/>
                  </a:lnTo>
                  <a:lnTo>
                    <a:pt x="287896" y="191884"/>
                  </a:lnTo>
                  <a:lnTo>
                    <a:pt x="290906" y="186791"/>
                  </a:lnTo>
                  <a:close/>
                  <a:moveTo>
                    <a:pt x="292925" y="114046"/>
                  </a:moveTo>
                  <a:lnTo>
                    <a:pt x="288874" y="109728"/>
                  </a:lnTo>
                  <a:lnTo>
                    <a:pt x="285483" y="109626"/>
                  </a:lnTo>
                  <a:lnTo>
                    <a:pt x="283324" y="111645"/>
                  </a:lnTo>
                  <a:lnTo>
                    <a:pt x="281165" y="113665"/>
                  </a:lnTo>
                  <a:lnTo>
                    <a:pt x="281063" y="117055"/>
                  </a:lnTo>
                  <a:lnTo>
                    <a:pt x="285102" y="121373"/>
                  </a:lnTo>
                  <a:lnTo>
                    <a:pt x="288493" y="121488"/>
                  </a:lnTo>
                  <a:lnTo>
                    <a:pt x="292811" y="117436"/>
                  </a:lnTo>
                  <a:lnTo>
                    <a:pt x="292925" y="114046"/>
                  </a:lnTo>
                  <a:close/>
                  <a:moveTo>
                    <a:pt x="295008" y="95846"/>
                  </a:moveTo>
                  <a:lnTo>
                    <a:pt x="294170" y="92570"/>
                  </a:lnTo>
                  <a:lnTo>
                    <a:pt x="291617" y="91059"/>
                  </a:lnTo>
                  <a:lnTo>
                    <a:pt x="289077" y="89547"/>
                  </a:lnTo>
                  <a:lnTo>
                    <a:pt x="285788" y="90398"/>
                  </a:lnTo>
                  <a:lnTo>
                    <a:pt x="282765" y="95491"/>
                  </a:lnTo>
                  <a:lnTo>
                    <a:pt x="283616" y="98767"/>
                  </a:lnTo>
                  <a:lnTo>
                    <a:pt x="288709" y="101790"/>
                  </a:lnTo>
                  <a:lnTo>
                    <a:pt x="291998" y="100939"/>
                  </a:lnTo>
                  <a:lnTo>
                    <a:pt x="295008" y="95846"/>
                  </a:lnTo>
                  <a:close/>
                  <a:moveTo>
                    <a:pt x="298704" y="53619"/>
                  </a:moveTo>
                  <a:lnTo>
                    <a:pt x="294652" y="49301"/>
                  </a:lnTo>
                  <a:lnTo>
                    <a:pt x="291261" y="49199"/>
                  </a:lnTo>
                  <a:lnTo>
                    <a:pt x="289102" y="51219"/>
                  </a:lnTo>
                  <a:lnTo>
                    <a:pt x="286943" y="53238"/>
                  </a:lnTo>
                  <a:lnTo>
                    <a:pt x="286842" y="56629"/>
                  </a:lnTo>
                  <a:lnTo>
                    <a:pt x="290880" y="60947"/>
                  </a:lnTo>
                  <a:lnTo>
                    <a:pt x="294271" y="61061"/>
                  </a:lnTo>
                  <a:lnTo>
                    <a:pt x="298589" y="57010"/>
                  </a:lnTo>
                  <a:lnTo>
                    <a:pt x="298704" y="53619"/>
                  </a:lnTo>
                  <a:close/>
                  <a:moveTo>
                    <a:pt x="300723" y="38582"/>
                  </a:moveTo>
                  <a:lnTo>
                    <a:pt x="299885" y="35306"/>
                  </a:lnTo>
                  <a:lnTo>
                    <a:pt x="294779" y="32283"/>
                  </a:lnTo>
                  <a:lnTo>
                    <a:pt x="292379" y="32905"/>
                  </a:lnTo>
                  <a:lnTo>
                    <a:pt x="291122" y="33769"/>
                  </a:lnTo>
                  <a:lnTo>
                    <a:pt x="288480" y="38227"/>
                  </a:lnTo>
                  <a:lnTo>
                    <a:pt x="289331" y="41503"/>
                  </a:lnTo>
                  <a:lnTo>
                    <a:pt x="294424" y="44526"/>
                  </a:lnTo>
                  <a:lnTo>
                    <a:pt x="297713" y="43675"/>
                  </a:lnTo>
                  <a:lnTo>
                    <a:pt x="300723" y="38582"/>
                  </a:lnTo>
                  <a:close/>
                  <a:moveTo>
                    <a:pt x="301536" y="129235"/>
                  </a:moveTo>
                  <a:lnTo>
                    <a:pt x="300697" y="125958"/>
                  </a:lnTo>
                  <a:lnTo>
                    <a:pt x="298145" y="124447"/>
                  </a:lnTo>
                  <a:lnTo>
                    <a:pt x="295592" y="122936"/>
                  </a:lnTo>
                  <a:lnTo>
                    <a:pt x="292315" y="123786"/>
                  </a:lnTo>
                  <a:lnTo>
                    <a:pt x="289293" y="128879"/>
                  </a:lnTo>
                  <a:lnTo>
                    <a:pt x="290144" y="132156"/>
                  </a:lnTo>
                  <a:lnTo>
                    <a:pt x="295236" y="135178"/>
                  </a:lnTo>
                  <a:lnTo>
                    <a:pt x="298526" y="134327"/>
                  </a:lnTo>
                  <a:lnTo>
                    <a:pt x="301536" y="129235"/>
                  </a:lnTo>
                  <a:close/>
                  <a:moveTo>
                    <a:pt x="304673" y="77406"/>
                  </a:moveTo>
                  <a:lnTo>
                    <a:pt x="300621" y="73088"/>
                  </a:lnTo>
                  <a:lnTo>
                    <a:pt x="297230" y="72986"/>
                  </a:lnTo>
                  <a:lnTo>
                    <a:pt x="295071" y="75006"/>
                  </a:lnTo>
                  <a:lnTo>
                    <a:pt x="292912" y="77025"/>
                  </a:lnTo>
                  <a:lnTo>
                    <a:pt x="292811" y="80416"/>
                  </a:lnTo>
                  <a:lnTo>
                    <a:pt x="296849" y="84734"/>
                  </a:lnTo>
                  <a:lnTo>
                    <a:pt x="300240" y="84848"/>
                  </a:lnTo>
                  <a:lnTo>
                    <a:pt x="304558" y="80797"/>
                  </a:lnTo>
                  <a:lnTo>
                    <a:pt x="304673" y="77406"/>
                  </a:lnTo>
                  <a:close/>
                  <a:moveTo>
                    <a:pt x="308089" y="165836"/>
                  </a:moveTo>
                  <a:lnTo>
                    <a:pt x="307251" y="162560"/>
                  </a:lnTo>
                  <a:lnTo>
                    <a:pt x="304698" y="161048"/>
                  </a:lnTo>
                  <a:lnTo>
                    <a:pt x="302145" y="159537"/>
                  </a:lnTo>
                  <a:lnTo>
                    <a:pt x="298869" y="160388"/>
                  </a:lnTo>
                  <a:lnTo>
                    <a:pt x="295846" y="165481"/>
                  </a:lnTo>
                  <a:lnTo>
                    <a:pt x="296697" y="168757"/>
                  </a:lnTo>
                  <a:lnTo>
                    <a:pt x="301790" y="171780"/>
                  </a:lnTo>
                  <a:lnTo>
                    <a:pt x="305079" y="170929"/>
                  </a:lnTo>
                  <a:lnTo>
                    <a:pt x="308089" y="165836"/>
                  </a:lnTo>
                  <a:close/>
                  <a:moveTo>
                    <a:pt x="309880" y="24676"/>
                  </a:moveTo>
                  <a:lnTo>
                    <a:pt x="307606" y="22263"/>
                  </a:lnTo>
                  <a:lnTo>
                    <a:pt x="305003" y="24244"/>
                  </a:lnTo>
                  <a:lnTo>
                    <a:pt x="298780" y="28511"/>
                  </a:lnTo>
                  <a:lnTo>
                    <a:pt x="302056" y="32004"/>
                  </a:lnTo>
                  <a:lnTo>
                    <a:pt x="305447" y="32118"/>
                  </a:lnTo>
                  <a:lnTo>
                    <a:pt x="309765" y="28067"/>
                  </a:lnTo>
                  <a:lnTo>
                    <a:pt x="309880" y="24676"/>
                  </a:lnTo>
                  <a:close/>
                  <a:moveTo>
                    <a:pt x="311950" y="142151"/>
                  </a:moveTo>
                  <a:lnTo>
                    <a:pt x="307898" y="137833"/>
                  </a:lnTo>
                  <a:lnTo>
                    <a:pt x="304507" y="137731"/>
                  </a:lnTo>
                  <a:lnTo>
                    <a:pt x="302348" y="139750"/>
                  </a:lnTo>
                  <a:lnTo>
                    <a:pt x="300189" y="141770"/>
                  </a:lnTo>
                  <a:lnTo>
                    <a:pt x="300088" y="145161"/>
                  </a:lnTo>
                  <a:lnTo>
                    <a:pt x="304126" y="149479"/>
                  </a:lnTo>
                  <a:lnTo>
                    <a:pt x="307517" y="149593"/>
                  </a:lnTo>
                  <a:lnTo>
                    <a:pt x="311835" y="145542"/>
                  </a:lnTo>
                  <a:lnTo>
                    <a:pt x="311950" y="142151"/>
                  </a:lnTo>
                  <a:close/>
                  <a:moveTo>
                    <a:pt x="312953" y="226339"/>
                  </a:moveTo>
                  <a:lnTo>
                    <a:pt x="312115" y="223062"/>
                  </a:lnTo>
                  <a:lnTo>
                    <a:pt x="309562" y="221551"/>
                  </a:lnTo>
                  <a:lnTo>
                    <a:pt x="307009" y="220040"/>
                  </a:lnTo>
                  <a:lnTo>
                    <a:pt x="303733" y="220891"/>
                  </a:lnTo>
                  <a:lnTo>
                    <a:pt x="300710" y="225983"/>
                  </a:lnTo>
                  <a:lnTo>
                    <a:pt x="301561" y="229260"/>
                  </a:lnTo>
                  <a:lnTo>
                    <a:pt x="306654" y="232283"/>
                  </a:lnTo>
                  <a:lnTo>
                    <a:pt x="309943" y="231432"/>
                  </a:lnTo>
                  <a:lnTo>
                    <a:pt x="312953" y="226339"/>
                  </a:lnTo>
                  <a:close/>
                  <a:moveTo>
                    <a:pt x="321322" y="171958"/>
                  </a:moveTo>
                  <a:lnTo>
                    <a:pt x="317271" y="167640"/>
                  </a:lnTo>
                  <a:lnTo>
                    <a:pt x="313880" y="167538"/>
                  </a:lnTo>
                  <a:lnTo>
                    <a:pt x="311721" y="169557"/>
                  </a:lnTo>
                  <a:lnTo>
                    <a:pt x="309562" y="171577"/>
                  </a:lnTo>
                  <a:lnTo>
                    <a:pt x="309460" y="174967"/>
                  </a:lnTo>
                  <a:lnTo>
                    <a:pt x="313499" y="179285"/>
                  </a:lnTo>
                  <a:lnTo>
                    <a:pt x="316890" y="179400"/>
                  </a:lnTo>
                  <a:lnTo>
                    <a:pt x="321208" y="175348"/>
                  </a:lnTo>
                  <a:lnTo>
                    <a:pt x="321322" y="171958"/>
                  </a:lnTo>
                  <a:close/>
                  <a:moveTo>
                    <a:pt x="323964" y="77241"/>
                  </a:moveTo>
                  <a:lnTo>
                    <a:pt x="323126" y="73964"/>
                  </a:lnTo>
                  <a:lnTo>
                    <a:pt x="320573" y="72453"/>
                  </a:lnTo>
                  <a:lnTo>
                    <a:pt x="318020" y="70942"/>
                  </a:lnTo>
                  <a:lnTo>
                    <a:pt x="314744" y="71793"/>
                  </a:lnTo>
                  <a:lnTo>
                    <a:pt x="311721" y="76885"/>
                  </a:lnTo>
                  <a:lnTo>
                    <a:pt x="312572" y="80162"/>
                  </a:lnTo>
                  <a:lnTo>
                    <a:pt x="317665" y="83185"/>
                  </a:lnTo>
                  <a:lnTo>
                    <a:pt x="320954" y="82334"/>
                  </a:lnTo>
                  <a:lnTo>
                    <a:pt x="323964" y="77241"/>
                  </a:lnTo>
                  <a:close/>
                  <a:moveTo>
                    <a:pt x="327215" y="114909"/>
                  </a:moveTo>
                  <a:lnTo>
                    <a:pt x="326364" y="111633"/>
                  </a:lnTo>
                  <a:lnTo>
                    <a:pt x="323824" y="110121"/>
                  </a:lnTo>
                  <a:lnTo>
                    <a:pt x="321271" y="108610"/>
                  </a:lnTo>
                  <a:lnTo>
                    <a:pt x="319328" y="109118"/>
                  </a:lnTo>
                  <a:lnTo>
                    <a:pt x="320497" y="108026"/>
                  </a:lnTo>
                  <a:lnTo>
                    <a:pt x="320611" y="104635"/>
                  </a:lnTo>
                  <a:lnTo>
                    <a:pt x="316560" y="100317"/>
                  </a:lnTo>
                  <a:lnTo>
                    <a:pt x="313169" y="100215"/>
                  </a:lnTo>
                  <a:lnTo>
                    <a:pt x="311010" y="102235"/>
                  </a:lnTo>
                  <a:lnTo>
                    <a:pt x="308851" y="104254"/>
                  </a:lnTo>
                  <a:lnTo>
                    <a:pt x="308749" y="107645"/>
                  </a:lnTo>
                  <a:lnTo>
                    <a:pt x="312788" y="111963"/>
                  </a:lnTo>
                  <a:lnTo>
                    <a:pt x="316179" y="112077"/>
                  </a:lnTo>
                  <a:lnTo>
                    <a:pt x="316763" y="111531"/>
                  </a:lnTo>
                  <a:lnTo>
                    <a:pt x="314972" y="114554"/>
                  </a:lnTo>
                  <a:lnTo>
                    <a:pt x="315823" y="117830"/>
                  </a:lnTo>
                  <a:lnTo>
                    <a:pt x="320916" y="120853"/>
                  </a:lnTo>
                  <a:lnTo>
                    <a:pt x="324205" y="120002"/>
                  </a:lnTo>
                  <a:lnTo>
                    <a:pt x="327215" y="114909"/>
                  </a:lnTo>
                  <a:close/>
                  <a:moveTo>
                    <a:pt x="331978" y="51790"/>
                  </a:moveTo>
                  <a:lnTo>
                    <a:pt x="327926" y="47472"/>
                  </a:lnTo>
                  <a:lnTo>
                    <a:pt x="324535" y="47371"/>
                  </a:lnTo>
                  <a:lnTo>
                    <a:pt x="322376" y="49390"/>
                  </a:lnTo>
                  <a:lnTo>
                    <a:pt x="320217" y="51409"/>
                  </a:lnTo>
                  <a:lnTo>
                    <a:pt x="320116" y="54800"/>
                  </a:lnTo>
                  <a:lnTo>
                    <a:pt x="324154" y="59118"/>
                  </a:lnTo>
                  <a:lnTo>
                    <a:pt x="327545" y="59232"/>
                  </a:lnTo>
                  <a:lnTo>
                    <a:pt x="331863" y="55181"/>
                  </a:lnTo>
                  <a:lnTo>
                    <a:pt x="331978" y="51790"/>
                  </a:lnTo>
                  <a:close/>
                  <a:moveTo>
                    <a:pt x="338569" y="80454"/>
                  </a:moveTo>
                  <a:lnTo>
                    <a:pt x="334518" y="76136"/>
                  </a:lnTo>
                  <a:lnTo>
                    <a:pt x="331127" y="76034"/>
                  </a:lnTo>
                  <a:lnTo>
                    <a:pt x="328968" y="78054"/>
                  </a:lnTo>
                  <a:lnTo>
                    <a:pt x="326809" y="80073"/>
                  </a:lnTo>
                  <a:lnTo>
                    <a:pt x="326707" y="83464"/>
                  </a:lnTo>
                  <a:lnTo>
                    <a:pt x="330746" y="87782"/>
                  </a:lnTo>
                  <a:lnTo>
                    <a:pt x="334137" y="87896"/>
                  </a:lnTo>
                  <a:lnTo>
                    <a:pt x="338455" y="83845"/>
                  </a:lnTo>
                  <a:lnTo>
                    <a:pt x="338569" y="80454"/>
                  </a:lnTo>
                  <a:close/>
                  <a:moveTo>
                    <a:pt x="348081" y="145935"/>
                  </a:moveTo>
                  <a:lnTo>
                    <a:pt x="347243" y="142659"/>
                  </a:lnTo>
                  <a:lnTo>
                    <a:pt x="344690" y="141147"/>
                  </a:lnTo>
                  <a:lnTo>
                    <a:pt x="342138" y="139636"/>
                  </a:lnTo>
                  <a:lnTo>
                    <a:pt x="338861" y="140487"/>
                  </a:lnTo>
                  <a:lnTo>
                    <a:pt x="335838" y="145580"/>
                  </a:lnTo>
                  <a:lnTo>
                    <a:pt x="336689" y="148856"/>
                  </a:lnTo>
                  <a:lnTo>
                    <a:pt x="341782" y="151879"/>
                  </a:lnTo>
                  <a:lnTo>
                    <a:pt x="345071" y="151028"/>
                  </a:lnTo>
                  <a:lnTo>
                    <a:pt x="348081" y="145935"/>
                  </a:lnTo>
                  <a:close/>
                  <a:moveTo>
                    <a:pt x="350786" y="35496"/>
                  </a:moveTo>
                  <a:lnTo>
                    <a:pt x="349935" y="32219"/>
                  </a:lnTo>
                  <a:lnTo>
                    <a:pt x="347395" y="30708"/>
                  </a:lnTo>
                  <a:lnTo>
                    <a:pt x="344843" y="29197"/>
                  </a:lnTo>
                  <a:lnTo>
                    <a:pt x="341566" y="30048"/>
                  </a:lnTo>
                  <a:lnTo>
                    <a:pt x="339763" y="33070"/>
                  </a:lnTo>
                  <a:lnTo>
                    <a:pt x="337832" y="33007"/>
                  </a:lnTo>
                  <a:lnTo>
                    <a:pt x="335673" y="35026"/>
                  </a:lnTo>
                  <a:lnTo>
                    <a:pt x="333514" y="37045"/>
                  </a:lnTo>
                  <a:lnTo>
                    <a:pt x="333413" y="40436"/>
                  </a:lnTo>
                  <a:lnTo>
                    <a:pt x="337451" y="44754"/>
                  </a:lnTo>
                  <a:lnTo>
                    <a:pt x="340842" y="44869"/>
                  </a:lnTo>
                  <a:lnTo>
                    <a:pt x="344487" y="41440"/>
                  </a:lnTo>
                  <a:lnTo>
                    <a:pt x="347776" y="40589"/>
                  </a:lnTo>
                  <a:lnTo>
                    <a:pt x="350786" y="35496"/>
                  </a:lnTo>
                  <a:close/>
                  <a:moveTo>
                    <a:pt x="356019" y="117373"/>
                  </a:moveTo>
                  <a:lnTo>
                    <a:pt x="351967" y="113055"/>
                  </a:lnTo>
                  <a:lnTo>
                    <a:pt x="348576" y="112953"/>
                  </a:lnTo>
                  <a:lnTo>
                    <a:pt x="346417" y="114973"/>
                  </a:lnTo>
                  <a:lnTo>
                    <a:pt x="344258" y="116992"/>
                  </a:lnTo>
                  <a:lnTo>
                    <a:pt x="344157" y="120383"/>
                  </a:lnTo>
                  <a:lnTo>
                    <a:pt x="348195" y="124701"/>
                  </a:lnTo>
                  <a:lnTo>
                    <a:pt x="351586" y="124815"/>
                  </a:lnTo>
                  <a:lnTo>
                    <a:pt x="355904" y="120764"/>
                  </a:lnTo>
                  <a:lnTo>
                    <a:pt x="356019" y="117373"/>
                  </a:lnTo>
                  <a:close/>
                  <a:moveTo>
                    <a:pt x="356514" y="56273"/>
                  </a:moveTo>
                  <a:lnTo>
                    <a:pt x="352463" y="51955"/>
                  </a:lnTo>
                  <a:lnTo>
                    <a:pt x="349072" y="51854"/>
                  </a:lnTo>
                  <a:lnTo>
                    <a:pt x="346913" y="53873"/>
                  </a:lnTo>
                  <a:lnTo>
                    <a:pt x="344754" y="55892"/>
                  </a:lnTo>
                  <a:lnTo>
                    <a:pt x="344652" y="59283"/>
                  </a:lnTo>
                  <a:lnTo>
                    <a:pt x="348691" y="63601"/>
                  </a:lnTo>
                  <a:lnTo>
                    <a:pt x="352082" y="63715"/>
                  </a:lnTo>
                  <a:lnTo>
                    <a:pt x="356400" y="59664"/>
                  </a:lnTo>
                  <a:lnTo>
                    <a:pt x="356514" y="56273"/>
                  </a:lnTo>
                  <a:close/>
                  <a:moveTo>
                    <a:pt x="364794" y="4419"/>
                  </a:moveTo>
                  <a:lnTo>
                    <a:pt x="360743" y="101"/>
                  </a:lnTo>
                  <a:lnTo>
                    <a:pt x="357352" y="0"/>
                  </a:lnTo>
                  <a:lnTo>
                    <a:pt x="355193" y="2019"/>
                  </a:lnTo>
                  <a:lnTo>
                    <a:pt x="353034" y="4038"/>
                  </a:lnTo>
                  <a:lnTo>
                    <a:pt x="352933" y="7429"/>
                  </a:lnTo>
                  <a:lnTo>
                    <a:pt x="356971" y="11747"/>
                  </a:lnTo>
                  <a:lnTo>
                    <a:pt x="360362" y="11861"/>
                  </a:lnTo>
                  <a:lnTo>
                    <a:pt x="364680" y="7810"/>
                  </a:lnTo>
                  <a:lnTo>
                    <a:pt x="364794" y="4419"/>
                  </a:lnTo>
                  <a:close/>
                  <a:moveTo>
                    <a:pt x="375462" y="141465"/>
                  </a:moveTo>
                  <a:lnTo>
                    <a:pt x="371411" y="137147"/>
                  </a:lnTo>
                  <a:lnTo>
                    <a:pt x="368020" y="137045"/>
                  </a:lnTo>
                  <a:lnTo>
                    <a:pt x="365861" y="139065"/>
                  </a:lnTo>
                  <a:lnTo>
                    <a:pt x="363702" y="141084"/>
                  </a:lnTo>
                  <a:lnTo>
                    <a:pt x="363601" y="144475"/>
                  </a:lnTo>
                  <a:lnTo>
                    <a:pt x="367639" y="148793"/>
                  </a:lnTo>
                  <a:lnTo>
                    <a:pt x="371030" y="148907"/>
                  </a:lnTo>
                  <a:lnTo>
                    <a:pt x="375348" y="144856"/>
                  </a:lnTo>
                  <a:lnTo>
                    <a:pt x="375462" y="141465"/>
                  </a:lnTo>
                  <a:close/>
                  <a:moveTo>
                    <a:pt x="375539" y="84378"/>
                  </a:moveTo>
                  <a:lnTo>
                    <a:pt x="371487" y="80060"/>
                  </a:lnTo>
                  <a:lnTo>
                    <a:pt x="368096" y="79959"/>
                  </a:lnTo>
                  <a:lnTo>
                    <a:pt x="365937" y="81978"/>
                  </a:lnTo>
                  <a:lnTo>
                    <a:pt x="363778" y="83997"/>
                  </a:lnTo>
                  <a:lnTo>
                    <a:pt x="363677" y="87388"/>
                  </a:lnTo>
                  <a:lnTo>
                    <a:pt x="367715" y="91706"/>
                  </a:lnTo>
                  <a:lnTo>
                    <a:pt x="371106" y="91821"/>
                  </a:lnTo>
                  <a:lnTo>
                    <a:pt x="375424" y="87769"/>
                  </a:lnTo>
                  <a:lnTo>
                    <a:pt x="375539" y="84378"/>
                  </a:lnTo>
                  <a:close/>
                  <a:moveTo>
                    <a:pt x="382054" y="170116"/>
                  </a:moveTo>
                  <a:lnTo>
                    <a:pt x="378002" y="165798"/>
                  </a:lnTo>
                  <a:lnTo>
                    <a:pt x="374611" y="165696"/>
                  </a:lnTo>
                  <a:lnTo>
                    <a:pt x="372452" y="167716"/>
                  </a:lnTo>
                  <a:lnTo>
                    <a:pt x="370293" y="169735"/>
                  </a:lnTo>
                  <a:lnTo>
                    <a:pt x="370192" y="173126"/>
                  </a:lnTo>
                  <a:lnTo>
                    <a:pt x="374230" y="177444"/>
                  </a:lnTo>
                  <a:lnTo>
                    <a:pt x="377621" y="177558"/>
                  </a:lnTo>
                  <a:lnTo>
                    <a:pt x="381939" y="173507"/>
                  </a:lnTo>
                  <a:lnTo>
                    <a:pt x="382054" y="170116"/>
                  </a:lnTo>
                  <a:close/>
                  <a:moveTo>
                    <a:pt x="399999" y="145935"/>
                  </a:moveTo>
                  <a:lnTo>
                    <a:pt x="395947" y="141617"/>
                  </a:lnTo>
                  <a:lnTo>
                    <a:pt x="392557" y="141516"/>
                  </a:lnTo>
                  <a:lnTo>
                    <a:pt x="390398" y="143535"/>
                  </a:lnTo>
                  <a:lnTo>
                    <a:pt x="388239" y="145554"/>
                  </a:lnTo>
                  <a:lnTo>
                    <a:pt x="388137" y="148945"/>
                  </a:lnTo>
                  <a:lnTo>
                    <a:pt x="392176" y="153263"/>
                  </a:lnTo>
                  <a:lnTo>
                    <a:pt x="395566" y="153377"/>
                  </a:lnTo>
                  <a:lnTo>
                    <a:pt x="399884" y="149326"/>
                  </a:lnTo>
                  <a:lnTo>
                    <a:pt x="399999" y="145935"/>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85" name="object 49"/>
            <p:cNvSpPr/>
            <p:nvPr/>
          </p:nvSpPr>
          <p:spPr>
            <a:xfrm>
              <a:off x="6782760" y="2230560"/>
              <a:ext cx="272160" cy="369360"/>
            </a:xfrm>
            <a:custGeom>
              <a:avLst/>
              <a:gdLst/>
              <a:ahLst/>
              <a:cxnLst/>
              <a:rect l="l" t="t" r="r" b="b"/>
              <a:pathLst>
                <a:path w="273050" h="370205">
                  <a:moveTo>
                    <a:pt x="11633" y="245605"/>
                  </a:moveTo>
                  <a:lnTo>
                    <a:pt x="10528" y="239788"/>
                  </a:lnTo>
                  <a:lnTo>
                    <a:pt x="7734" y="237883"/>
                  </a:lnTo>
                  <a:lnTo>
                    <a:pt x="1917" y="238975"/>
                  </a:lnTo>
                  <a:lnTo>
                    <a:pt x="0" y="241782"/>
                  </a:lnTo>
                  <a:lnTo>
                    <a:pt x="1104" y="247599"/>
                  </a:lnTo>
                  <a:lnTo>
                    <a:pt x="3911" y="249504"/>
                  </a:lnTo>
                  <a:lnTo>
                    <a:pt x="6819" y="248958"/>
                  </a:lnTo>
                  <a:lnTo>
                    <a:pt x="9728" y="248412"/>
                  </a:lnTo>
                  <a:lnTo>
                    <a:pt x="11633" y="245605"/>
                  </a:lnTo>
                  <a:close/>
                  <a:moveTo>
                    <a:pt x="27546" y="177165"/>
                  </a:moveTo>
                  <a:lnTo>
                    <a:pt x="27038" y="174434"/>
                  </a:lnTo>
                  <a:lnTo>
                    <a:pt x="19939" y="179819"/>
                  </a:lnTo>
                  <a:lnTo>
                    <a:pt x="18973" y="180479"/>
                  </a:lnTo>
                  <a:lnTo>
                    <a:pt x="19824" y="181063"/>
                  </a:lnTo>
                  <a:lnTo>
                    <a:pt x="25641" y="179971"/>
                  </a:lnTo>
                  <a:lnTo>
                    <a:pt x="27546" y="177165"/>
                  </a:lnTo>
                  <a:close/>
                  <a:moveTo>
                    <a:pt x="28498" y="204254"/>
                  </a:moveTo>
                  <a:lnTo>
                    <a:pt x="27393" y="198437"/>
                  </a:lnTo>
                  <a:lnTo>
                    <a:pt x="24599" y="196532"/>
                  </a:lnTo>
                  <a:lnTo>
                    <a:pt x="18783" y="197624"/>
                  </a:lnTo>
                  <a:lnTo>
                    <a:pt x="16878" y="200431"/>
                  </a:lnTo>
                  <a:lnTo>
                    <a:pt x="17970" y="206248"/>
                  </a:lnTo>
                  <a:lnTo>
                    <a:pt x="20777" y="208153"/>
                  </a:lnTo>
                  <a:lnTo>
                    <a:pt x="23685" y="207606"/>
                  </a:lnTo>
                  <a:lnTo>
                    <a:pt x="26593" y="207060"/>
                  </a:lnTo>
                  <a:lnTo>
                    <a:pt x="28498" y="204254"/>
                  </a:lnTo>
                  <a:close/>
                  <a:moveTo>
                    <a:pt x="47790" y="255104"/>
                  </a:moveTo>
                  <a:lnTo>
                    <a:pt x="46685" y="249288"/>
                  </a:lnTo>
                  <a:lnTo>
                    <a:pt x="43891" y="247383"/>
                  </a:lnTo>
                  <a:lnTo>
                    <a:pt x="38074" y="248488"/>
                  </a:lnTo>
                  <a:lnTo>
                    <a:pt x="36156" y="251282"/>
                  </a:lnTo>
                  <a:lnTo>
                    <a:pt x="37261" y="257098"/>
                  </a:lnTo>
                  <a:lnTo>
                    <a:pt x="40068" y="259003"/>
                  </a:lnTo>
                  <a:lnTo>
                    <a:pt x="42976" y="258457"/>
                  </a:lnTo>
                  <a:lnTo>
                    <a:pt x="45885" y="257911"/>
                  </a:lnTo>
                  <a:lnTo>
                    <a:pt x="47790" y="255104"/>
                  </a:lnTo>
                  <a:close/>
                  <a:moveTo>
                    <a:pt x="54330" y="295884"/>
                  </a:moveTo>
                  <a:lnTo>
                    <a:pt x="50279" y="291566"/>
                  </a:lnTo>
                  <a:lnTo>
                    <a:pt x="46888" y="291465"/>
                  </a:lnTo>
                  <a:lnTo>
                    <a:pt x="44729" y="293484"/>
                  </a:lnTo>
                  <a:lnTo>
                    <a:pt x="42570" y="295503"/>
                  </a:lnTo>
                  <a:lnTo>
                    <a:pt x="42468" y="298894"/>
                  </a:lnTo>
                  <a:lnTo>
                    <a:pt x="46507" y="303212"/>
                  </a:lnTo>
                  <a:lnTo>
                    <a:pt x="49898" y="303326"/>
                  </a:lnTo>
                  <a:lnTo>
                    <a:pt x="54216" y="299275"/>
                  </a:lnTo>
                  <a:lnTo>
                    <a:pt x="54330" y="295884"/>
                  </a:lnTo>
                  <a:close/>
                  <a:moveTo>
                    <a:pt x="57594" y="227380"/>
                  </a:moveTo>
                  <a:lnTo>
                    <a:pt x="56489" y="221564"/>
                  </a:lnTo>
                  <a:lnTo>
                    <a:pt x="53695" y="219659"/>
                  </a:lnTo>
                  <a:lnTo>
                    <a:pt x="47879" y="220751"/>
                  </a:lnTo>
                  <a:lnTo>
                    <a:pt x="45974" y="223558"/>
                  </a:lnTo>
                  <a:lnTo>
                    <a:pt x="47066" y="229374"/>
                  </a:lnTo>
                  <a:lnTo>
                    <a:pt x="49872" y="231279"/>
                  </a:lnTo>
                  <a:lnTo>
                    <a:pt x="52781" y="230733"/>
                  </a:lnTo>
                  <a:lnTo>
                    <a:pt x="55689" y="230187"/>
                  </a:lnTo>
                  <a:lnTo>
                    <a:pt x="57594" y="227380"/>
                  </a:lnTo>
                  <a:close/>
                  <a:moveTo>
                    <a:pt x="62661" y="186855"/>
                  </a:moveTo>
                  <a:lnTo>
                    <a:pt x="61556" y="181038"/>
                  </a:lnTo>
                  <a:lnTo>
                    <a:pt x="58762" y="179133"/>
                  </a:lnTo>
                  <a:lnTo>
                    <a:pt x="52946" y="180238"/>
                  </a:lnTo>
                  <a:lnTo>
                    <a:pt x="51028" y="183032"/>
                  </a:lnTo>
                  <a:lnTo>
                    <a:pt x="52133" y="188849"/>
                  </a:lnTo>
                  <a:lnTo>
                    <a:pt x="54940" y="190754"/>
                  </a:lnTo>
                  <a:lnTo>
                    <a:pt x="57848" y="190207"/>
                  </a:lnTo>
                  <a:lnTo>
                    <a:pt x="60756" y="189661"/>
                  </a:lnTo>
                  <a:lnTo>
                    <a:pt x="62661" y="186855"/>
                  </a:lnTo>
                  <a:close/>
                  <a:moveTo>
                    <a:pt x="63296" y="164922"/>
                  </a:moveTo>
                  <a:lnTo>
                    <a:pt x="62191" y="159105"/>
                  </a:lnTo>
                  <a:lnTo>
                    <a:pt x="59397" y="157200"/>
                  </a:lnTo>
                  <a:lnTo>
                    <a:pt x="53581" y="158305"/>
                  </a:lnTo>
                  <a:lnTo>
                    <a:pt x="51676" y="161099"/>
                  </a:lnTo>
                  <a:lnTo>
                    <a:pt x="52768" y="166916"/>
                  </a:lnTo>
                  <a:lnTo>
                    <a:pt x="55575" y="168821"/>
                  </a:lnTo>
                  <a:lnTo>
                    <a:pt x="58483" y="168275"/>
                  </a:lnTo>
                  <a:lnTo>
                    <a:pt x="61391" y="167728"/>
                  </a:lnTo>
                  <a:lnTo>
                    <a:pt x="63296" y="164922"/>
                  </a:lnTo>
                  <a:close/>
                  <a:moveTo>
                    <a:pt x="75120" y="281228"/>
                  </a:moveTo>
                  <a:lnTo>
                    <a:pt x="74015" y="275412"/>
                  </a:lnTo>
                  <a:lnTo>
                    <a:pt x="71221" y="273507"/>
                  </a:lnTo>
                  <a:lnTo>
                    <a:pt x="65405" y="274612"/>
                  </a:lnTo>
                  <a:lnTo>
                    <a:pt x="63500" y="277406"/>
                  </a:lnTo>
                  <a:lnTo>
                    <a:pt x="64592" y="283222"/>
                  </a:lnTo>
                  <a:lnTo>
                    <a:pt x="67398" y="285127"/>
                  </a:lnTo>
                  <a:lnTo>
                    <a:pt x="70307" y="284581"/>
                  </a:lnTo>
                  <a:lnTo>
                    <a:pt x="73215" y="284035"/>
                  </a:lnTo>
                  <a:lnTo>
                    <a:pt x="75120" y="281228"/>
                  </a:lnTo>
                  <a:close/>
                  <a:moveTo>
                    <a:pt x="79032" y="349885"/>
                  </a:moveTo>
                  <a:lnTo>
                    <a:pt x="74980" y="345567"/>
                  </a:lnTo>
                  <a:lnTo>
                    <a:pt x="71589" y="345465"/>
                  </a:lnTo>
                  <a:lnTo>
                    <a:pt x="69430" y="347484"/>
                  </a:lnTo>
                  <a:lnTo>
                    <a:pt x="67271" y="349504"/>
                  </a:lnTo>
                  <a:lnTo>
                    <a:pt x="67170" y="352894"/>
                  </a:lnTo>
                  <a:lnTo>
                    <a:pt x="71208" y="357212"/>
                  </a:lnTo>
                  <a:lnTo>
                    <a:pt x="74599" y="357327"/>
                  </a:lnTo>
                  <a:lnTo>
                    <a:pt x="78917" y="353275"/>
                  </a:lnTo>
                  <a:lnTo>
                    <a:pt x="79032" y="349885"/>
                  </a:lnTo>
                  <a:close/>
                  <a:moveTo>
                    <a:pt x="81597" y="181864"/>
                  </a:moveTo>
                  <a:lnTo>
                    <a:pt x="80492" y="176047"/>
                  </a:lnTo>
                  <a:lnTo>
                    <a:pt x="77698" y="174142"/>
                  </a:lnTo>
                  <a:lnTo>
                    <a:pt x="71882" y="175247"/>
                  </a:lnTo>
                  <a:lnTo>
                    <a:pt x="69977" y="178041"/>
                  </a:lnTo>
                  <a:lnTo>
                    <a:pt x="71069" y="183857"/>
                  </a:lnTo>
                  <a:lnTo>
                    <a:pt x="73875" y="185762"/>
                  </a:lnTo>
                  <a:lnTo>
                    <a:pt x="76784" y="185216"/>
                  </a:lnTo>
                  <a:lnTo>
                    <a:pt x="79692" y="184670"/>
                  </a:lnTo>
                  <a:lnTo>
                    <a:pt x="81597" y="181864"/>
                  </a:lnTo>
                  <a:close/>
                  <a:moveTo>
                    <a:pt x="82575" y="330288"/>
                  </a:moveTo>
                  <a:lnTo>
                    <a:pt x="81470" y="324472"/>
                  </a:lnTo>
                  <a:lnTo>
                    <a:pt x="78676" y="322567"/>
                  </a:lnTo>
                  <a:lnTo>
                    <a:pt x="72859" y="323672"/>
                  </a:lnTo>
                  <a:lnTo>
                    <a:pt x="70942" y="326466"/>
                  </a:lnTo>
                  <a:lnTo>
                    <a:pt x="72047" y="332282"/>
                  </a:lnTo>
                  <a:lnTo>
                    <a:pt x="74853" y="334187"/>
                  </a:lnTo>
                  <a:lnTo>
                    <a:pt x="77762" y="333641"/>
                  </a:lnTo>
                  <a:lnTo>
                    <a:pt x="80670" y="333095"/>
                  </a:lnTo>
                  <a:lnTo>
                    <a:pt x="82575" y="330288"/>
                  </a:lnTo>
                  <a:close/>
                  <a:moveTo>
                    <a:pt x="84556" y="248132"/>
                  </a:moveTo>
                  <a:lnTo>
                    <a:pt x="83451" y="242316"/>
                  </a:lnTo>
                  <a:lnTo>
                    <a:pt x="80657" y="240411"/>
                  </a:lnTo>
                  <a:lnTo>
                    <a:pt x="74841" y="241515"/>
                  </a:lnTo>
                  <a:lnTo>
                    <a:pt x="72936" y="244309"/>
                  </a:lnTo>
                  <a:lnTo>
                    <a:pt x="74028" y="250126"/>
                  </a:lnTo>
                  <a:lnTo>
                    <a:pt x="76835" y="252031"/>
                  </a:lnTo>
                  <a:lnTo>
                    <a:pt x="79743" y="251485"/>
                  </a:lnTo>
                  <a:lnTo>
                    <a:pt x="82651" y="250939"/>
                  </a:lnTo>
                  <a:lnTo>
                    <a:pt x="84556" y="248132"/>
                  </a:lnTo>
                  <a:close/>
                  <a:moveTo>
                    <a:pt x="85712" y="216598"/>
                  </a:moveTo>
                  <a:lnTo>
                    <a:pt x="84607" y="210781"/>
                  </a:lnTo>
                  <a:lnTo>
                    <a:pt x="81813" y="208876"/>
                  </a:lnTo>
                  <a:lnTo>
                    <a:pt x="75996" y="209981"/>
                  </a:lnTo>
                  <a:lnTo>
                    <a:pt x="74079" y="212775"/>
                  </a:lnTo>
                  <a:lnTo>
                    <a:pt x="75184" y="218592"/>
                  </a:lnTo>
                  <a:lnTo>
                    <a:pt x="77990" y="220497"/>
                  </a:lnTo>
                  <a:lnTo>
                    <a:pt x="80899" y="219951"/>
                  </a:lnTo>
                  <a:lnTo>
                    <a:pt x="83807" y="219405"/>
                  </a:lnTo>
                  <a:lnTo>
                    <a:pt x="85712" y="216598"/>
                  </a:lnTo>
                  <a:close/>
                  <a:moveTo>
                    <a:pt x="91414" y="154139"/>
                  </a:moveTo>
                  <a:lnTo>
                    <a:pt x="90309" y="148323"/>
                  </a:lnTo>
                  <a:lnTo>
                    <a:pt x="87515" y="146418"/>
                  </a:lnTo>
                  <a:lnTo>
                    <a:pt x="81699" y="147523"/>
                  </a:lnTo>
                  <a:lnTo>
                    <a:pt x="79794" y="150317"/>
                  </a:lnTo>
                  <a:lnTo>
                    <a:pt x="80886" y="156133"/>
                  </a:lnTo>
                  <a:lnTo>
                    <a:pt x="83693" y="158038"/>
                  </a:lnTo>
                  <a:lnTo>
                    <a:pt x="86601" y="157492"/>
                  </a:lnTo>
                  <a:lnTo>
                    <a:pt x="89509" y="156946"/>
                  </a:lnTo>
                  <a:lnTo>
                    <a:pt x="91414" y="154139"/>
                  </a:lnTo>
                  <a:close/>
                  <a:moveTo>
                    <a:pt x="95059" y="182346"/>
                  </a:moveTo>
                  <a:lnTo>
                    <a:pt x="91008" y="178028"/>
                  </a:lnTo>
                  <a:lnTo>
                    <a:pt x="87617" y="177927"/>
                  </a:lnTo>
                  <a:lnTo>
                    <a:pt x="85458" y="179946"/>
                  </a:lnTo>
                  <a:lnTo>
                    <a:pt x="83299" y="181965"/>
                  </a:lnTo>
                  <a:lnTo>
                    <a:pt x="83197" y="185356"/>
                  </a:lnTo>
                  <a:lnTo>
                    <a:pt x="87236" y="189674"/>
                  </a:lnTo>
                  <a:lnTo>
                    <a:pt x="90627" y="189788"/>
                  </a:lnTo>
                  <a:lnTo>
                    <a:pt x="94945" y="185737"/>
                  </a:lnTo>
                  <a:lnTo>
                    <a:pt x="95059" y="182346"/>
                  </a:lnTo>
                  <a:close/>
                  <a:moveTo>
                    <a:pt x="101066" y="207975"/>
                  </a:moveTo>
                  <a:lnTo>
                    <a:pt x="97015" y="203657"/>
                  </a:lnTo>
                  <a:lnTo>
                    <a:pt x="93624" y="203555"/>
                  </a:lnTo>
                  <a:lnTo>
                    <a:pt x="91465" y="205574"/>
                  </a:lnTo>
                  <a:lnTo>
                    <a:pt x="89306" y="207594"/>
                  </a:lnTo>
                  <a:lnTo>
                    <a:pt x="89204" y="210985"/>
                  </a:lnTo>
                  <a:lnTo>
                    <a:pt x="93243" y="215303"/>
                  </a:lnTo>
                  <a:lnTo>
                    <a:pt x="96634" y="215417"/>
                  </a:lnTo>
                  <a:lnTo>
                    <a:pt x="100952" y="211366"/>
                  </a:lnTo>
                  <a:lnTo>
                    <a:pt x="101066" y="207975"/>
                  </a:lnTo>
                  <a:close/>
                  <a:moveTo>
                    <a:pt x="105549" y="269875"/>
                  </a:moveTo>
                  <a:lnTo>
                    <a:pt x="101498" y="265557"/>
                  </a:lnTo>
                  <a:lnTo>
                    <a:pt x="98107" y="265455"/>
                  </a:lnTo>
                  <a:lnTo>
                    <a:pt x="95948" y="267474"/>
                  </a:lnTo>
                  <a:lnTo>
                    <a:pt x="93789" y="269494"/>
                  </a:lnTo>
                  <a:lnTo>
                    <a:pt x="93687" y="272884"/>
                  </a:lnTo>
                  <a:lnTo>
                    <a:pt x="97726" y="277202"/>
                  </a:lnTo>
                  <a:lnTo>
                    <a:pt x="101117" y="277317"/>
                  </a:lnTo>
                  <a:lnTo>
                    <a:pt x="105435" y="273265"/>
                  </a:lnTo>
                  <a:lnTo>
                    <a:pt x="105549" y="269875"/>
                  </a:lnTo>
                  <a:close/>
                  <a:moveTo>
                    <a:pt x="110667" y="198158"/>
                  </a:moveTo>
                  <a:lnTo>
                    <a:pt x="109562" y="192341"/>
                  </a:lnTo>
                  <a:lnTo>
                    <a:pt x="106768" y="190436"/>
                  </a:lnTo>
                  <a:lnTo>
                    <a:pt x="100952" y="191541"/>
                  </a:lnTo>
                  <a:lnTo>
                    <a:pt x="99034" y="194335"/>
                  </a:lnTo>
                  <a:lnTo>
                    <a:pt x="100139" y="200152"/>
                  </a:lnTo>
                  <a:lnTo>
                    <a:pt x="102946" y="202057"/>
                  </a:lnTo>
                  <a:lnTo>
                    <a:pt x="105854" y="201510"/>
                  </a:lnTo>
                  <a:lnTo>
                    <a:pt x="108762" y="200964"/>
                  </a:lnTo>
                  <a:lnTo>
                    <a:pt x="110667" y="198158"/>
                  </a:lnTo>
                  <a:close/>
                  <a:moveTo>
                    <a:pt x="114439" y="362623"/>
                  </a:moveTo>
                  <a:lnTo>
                    <a:pt x="110388" y="358305"/>
                  </a:lnTo>
                  <a:lnTo>
                    <a:pt x="106997" y="358203"/>
                  </a:lnTo>
                  <a:lnTo>
                    <a:pt x="104838" y="360222"/>
                  </a:lnTo>
                  <a:lnTo>
                    <a:pt x="102679" y="362242"/>
                  </a:lnTo>
                  <a:lnTo>
                    <a:pt x="102577" y="365633"/>
                  </a:lnTo>
                  <a:lnTo>
                    <a:pt x="106616" y="369951"/>
                  </a:lnTo>
                  <a:lnTo>
                    <a:pt x="110007" y="370065"/>
                  </a:lnTo>
                  <a:lnTo>
                    <a:pt x="114325" y="366014"/>
                  </a:lnTo>
                  <a:lnTo>
                    <a:pt x="114439" y="362623"/>
                  </a:lnTo>
                  <a:close/>
                  <a:moveTo>
                    <a:pt x="117005" y="235204"/>
                  </a:moveTo>
                  <a:lnTo>
                    <a:pt x="112953" y="230886"/>
                  </a:lnTo>
                  <a:lnTo>
                    <a:pt x="111417" y="230847"/>
                  </a:lnTo>
                  <a:lnTo>
                    <a:pt x="110553" y="226263"/>
                  </a:lnTo>
                  <a:lnTo>
                    <a:pt x="107759" y="224358"/>
                  </a:lnTo>
                  <a:lnTo>
                    <a:pt x="101942" y="225463"/>
                  </a:lnTo>
                  <a:lnTo>
                    <a:pt x="100037" y="228257"/>
                  </a:lnTo>
                  <a:lnTo>
                    <a:pt x="101130" y="234073"/>
                  </a:lnTo>
                  <a:lnTo>
                    <a:pt x="103936" y="235978"/>
                  </a:lnTo>
                  <a:lnTo>
                    <a:pt x="105206" y="235750"/>
                  </a:lnTo>
                  <a:lnTo>
                    <a:pt x="105143" y="238213"/>
                  </a:lnTo>
                  <a:lnTo>
                    <a:pt x="109181" y="242531"/>
                  </a:lnTo>
                  <a:lnTo>
                    <a:pt x="112572" y="242646"/>
                  </a:lnTo>
                  <a:lnTo>
                    <a:pt x="116890" y="238594"/>
                  </a:lnTo>
                  <a:lnTo>
                    <a:pt x="117005" y="235204"/>
                  </a:lnTo>
                  <a:close/>
                  <a:moveTo>
                    <a:pt x="118122" y="294881"/>
                  </a:moveTo>
                  <a:lnTo>
                    <a:pt x="117017" y="289064"/>
                  </a:lnTo>
                  <a:lnTo>
                    <a:pt x="114223" y="287159"/>
                  </a:lnTo>
                  <a:lnTo>
                    <a:pt x="108407" y="288264"/>
                  </a:lnTo>
                  <a:lnTo>
                    <a:pt x="106502" y="291058"/>
                  </a:lnTo>
                  <a:lnTo>
                    <a:pt x="107594" y="296875"/>
                  </a:lnTo>
                  <a:lnTo>
                    <a:pt x="107924" y="297116"/>
                  </a:lnTo>
                  <a:lnTo>
                    <a:pt x="107492" y="297091"/>
                  </a:lnTo>
                  <a:lnTo>
                    <a:pt x="105333" y="299110"/>
                  </a:lnTo>
                  <a:lnTo>
                    <a:pt x="103174" y="301129"/>
                  </a:lnTo>
                  <a:lnTo>
                    <a:pt x="103073" y="304520"/>
                  </a:lnTo>
                  <a:lnTo>
                    <a:pt x="107111" y="308838"/>
                  </a:lnTo>
                  <a:lnTo>
                    <a:pt x="110502" y="308952"/>
                  </a:lnTo>
                  <a:lnTo>
                    <a:pt x="114820" y="304901"/>
                  </a:lnTo>
                  <a:lnTo>
                    <a:pt x="114935" y="301510"/>
                  </a:lnTo>
                  <a:lnTo>
                    <a:pt x="112077" y="298475"/>
                  </a:lnTo>
                  <a:lnTo>
                    <a:pt x="113309" y="298234"/>
                  </a:lnTo>
                  <a:lnTo>
                    <a:pt x="116217" y="297688"/>
                  </a:lnTo>
                  <a:lnTo>
                    <a:pt x="118122" y="294881"/>
                  </a:lnTo>
                  <a:close/>
                  <a:moveTo>
                    <a:pt x="118376" y="174879"/>
                  </a:moveTo>
                  <a:lnTo>
                    <a:pt x="117271" y="169062"/>
                  </a:lnTo>
                  <a:lnTo>
                    <a:pt x="114477" y="167157"/>
                  </a:lnTo>
                  <a:lnTo>
                    <a:pt x="108661" y="168262"/>
                  </a:lnTo>
                  <a:lnTo>
                    <a:pt x="106743" y="171056"/>
                  </a:lnTo>
                  <a:lnTo>
                    <a:pt x="107848" y="176872"/>
                  </a:lnTo>
                  <a:lnTo>
                    <a:pt x="110655" y="178777"/>
                  </a:lnTo>
                  <a:lnTo>
                    <a:pt x="113563" y="178231"/>
                  </a:lnTo>
                  <a:lnTo>
                    <a:pt x="116471" y="177685"/>
                  </a:lnTo>
                  <a:lnTo>
                    <a:pt x="118376" y="174879"/>
                  </a:lnTo>
                  <a:close/>
                  <a:moveTo>
                    <a:pt x="119532" y="143344"/>
                  </a:moveTo>
                  <a:lnTo>
                    <a:pt x="118427" y="137528"/>
                  </a:lnTo>
                  <a:lnTo>
                    <a:pt x="115633" y="135623"/>
                  </a:lnTo>
                  <a:lnTo>
                    <a:pt x="109816" y="136728"/>
                  </a:lnTo>
                  <a:lnTo>
                    <a:pt x="107899" y="139522"/>
                  </a:lnTo>
                  <a:lnTo>
                    <a:pt x="109004" y="145338"/>
                  </a:lnTo>
                  <a:lnTo>
                    <a:pt x="111810" y="147243"/>
                  </a:lnTo>
                  <a:lnTo>
                    <a:pt x="114719" y="146697"/>
                  </a:lnTo>
                  <a:lnTo>
                    <a:pt x="117627" y="146151"/>
                  </a:lnTo>
                  <a:lnTo>
                    <a:pt x="119532" y="143344"/>
                  </a:lnTo>
                  <a:close/>
                  <a:moveTo>
                    <a:pt x="122809" y="103162"/>
                  </a:moveTo>
                  <a:lnTo>
                    <a:pt x="121704" y="97345"/>
                  </a:lnTo>
                  <a:lnTo>
                    <a:pt x="120586" y="96596"/>
                  </a:lnTo>
                  <a:lnTo>
                    <a:pt x="118643" y="98425"/>
                  </a:lnTo>
                  <a:lnTo>
                    <a:pt x="112166" y="104521"/>
                  </a:lnTo>
                  <a:lnTo>
                    <a:pt x="110261" y="106311"/>
                  </a:lnTo>
                  <a:lnTo>
                    <a:pt x="115620" y="108851"/>
                  </a:lnTo>
                  <a:lnTo>
                    <a:pt x="118821" y="107708"/>
                  </a:lnTo>
                  <a:lnTo>
                    <a:pt x="119507" y="106235"/>
                  </a:lnTo>
                  <a:lnTo>
                    <a:pt x="120904" y="105968"/>
                  </a:lnTo>
                  <a:lnTo>
                    <a:pt x="122809" y="103162"/>
                  </a:lnTo>
                  <a:close/>
                  <a:moveTo>
                    <a:pt x="129959" y="249008"/>
                  </a:moveTo>
                  <a:lnTo>
                    <a:pt x="128854" y="243192"/>
                  </a:lnTo>
                  <a:lnTo>
                    <a:pt x="126060" y="241287"/>
                  </a:lnTo>
                  <a:lnTo>
                    <a:pt x="120243" y="242392"/>
                  </a:lnTo>
                  <a:lnTo>
                    <a:pt x="118338" y="245186"/>
                  </a:lnTo>
                  <a:lnTo>
                    <a:pt x="119430" y="251002"/>
                  </a:lnTo>
                  <a:lnTo>
                    <a:pt x="122237" y="252907"/>
                  </a:lnTo>
                  <a:lnTo>
                    <a:pt x="125145" y="252361"/>
                  </a:lnTo>
                  <a:lnTo>
                    <a:pt x="128054" y="251815"/>
                  </a:lnTo>
                  <a:lnTo>
                    <a:pt x="129959" y="249008"/>
                  </a:lnTo>
                  <a:close/>
                  <a:moveTo>
                    <a:pt x="139738" y="285584"/>
                  </a:moveTo>
                  <a:lnTo>
                    <a:pt x="135686" y="281266"/>
                  </a:lnTo>
                  <a:lnTo>
                    <a:pt x="132295" y="281165"/>
                  </a:lnTo>
                  <a:lnTo>
                    <a:pt x="130136" y="283184"/>
                  </a:lnTo>
                  <a:lnTo>
                    <a:pt x="127977" y="285203"/>
                  </a:lnTo>
                  <a:lnTo>
                    <a:pt x="127876" y="288594"/>
                  </a:lnTo>
                  <a:lnTo>
                    <a:pt x="131914" y="292912"/>
                  </a:lnTo>
                  <a:lnTo>
                    <a:pt x="135305" y="293027"/>
                  </a:lnTo>
                  <a:lnTo>
                    <a:pt x="139623" y="288975"/>
                  </a:lnTo>
                  <a:lnTo>
                    <a:pt x="139738" y="285584"/>
                  </a:lnTo>
                  <a:close/>
                  <a:moveTo>
                    <a:pt x="139776" y="221297"/>
                  </a:moveTo>
                  <a:lnTo>
                    <a:pt x="138671" y="215480"/>
                  </a:lnTo>
                  <a:lnTo>
                    <a:pt x="135877" y="213575"/>
                  </a:lnTo>
                  <a:lnTo>
                    <a:pt x="134848" y="213779"/>
                  </a:lnTo>
                  <a:lnTo>
                    <a:pt x="134950" y="211023"/>
                  </a:lnTo>
                  <a:lnTo>
                    <a:pt x="130898" y="206705"/>
                  </a:lnTo>
                  <a:lnTo>
                    <a:pt x="127508" y="206603"/>
                  </a:lnTo>
                  <a:lnTo>
                    <a:pt x="125349" y="208622"/>
                  </a:lnTo>
                  <a:lnTo>
                    <a:pt x="123190" y="210642"/>
                  </a:lnTo>
                  <a:lnTo>
                    <a:pt x="123088" y="214033"/>
                  </a:lnTo>
                  <a:lnTo>
                    <a:pt x="127127" y="218351"/>
                  </a:lnTo>
                  <a:lnTo>
                    <a:pt x="128308" y="218401"/>
                  </a:lnTo>
                  <a:lnTo>
                    <a:pt x="129247" y="223291"/>
                  </a:lnTo>
                  <a:lnTo>
                    <a:pt x="132054" y="225196"/>
                  </a:lnTo>
                  <a:lnTo>
                    <a:pt x="134962" y="224650"/>
                  </a:lnTo>
                  <a:lnTo>
                    <a:pt x="137871" y="224104"/>
                  </a:lnTo>
                  <a:lnTo>
                    <a:pt x="139776" y="221297"/>
                  </a:lnTo>
                  <a:close/>
                  <a:moveTo>
                    <a:pt x="144843" y="180771"/>
                  </a:moveTo>
                  <a:lnTo>
                    <a:pt x="143738" y="174955"/>
                  </a:lnTo>
                  <a:lnTo>
                    <a:pt x="140944" y="173050"/>
                  </a:lnTo>
                  <a:lnTo>
                    <a:pt x="139128" y="173393"/>
                  </a:lnTo>
                  <a:lnTo>
                    <a:pt x="139179" y="172224"/>
                  </a:lnTo>
                  <a:lnTo>
                    <a:pt x="135128" y="167906"/>
                  </a:lnTo>
                  <a:lnTo>
                    <a:pt x="131737" y="167805"/>
                  </a:lnTo>
                  <a:lnTo>
                    <a:pt x="129578" y="169824"/>
                  </a:lnTo>
                  <a:lnTo>
                    <a:pt x="127419" y="171843"/>
                  </a:lnTo>
                  <a:lnTo>
                    <a:pt x="127317" y="175234"/>
                  </a:lnTo>
                  <a:lnTo>
                    <a:pt x="131356" y="179552"/>
                  </a:lnTo>
                  <a:lnTo>
                    <a:pt x="133718" y="179641"/>
                  </a:lnTo>
                  <a:lnTo>
                    <a:pt x="134315" y="182765"/>
                  </a:lnTo>
                  <a:lnTo>
                    <a:pt x="137121" y="184670"/>
                  </a:lnTo>
                  <a:lnTo>
                    <a:pt x="140030" y="184124"/>
                  </a:lnTo>
                  <a:lnTo>
                    <a:pt x="142938" y="183578"/>
                  </a:lnTo>
                  <a:lnTo>
                    <a:pt x="144843" y="180771"/>
                  </a:lnTo>
                  <a:close/>
                  <a:moveTo>
                    <a:pt x="147218" y="318020"/>
                  </a:moveTo>
                  <a:lnTo>
                    <a:pt x="146113" y="312204"/>
                  </a:lnTo>
                  <a:lnTo>
                    <a:pt x="143319" y="310299"/>
                  </a:lnTo>
                  <a:lnTo>
                    <a:pt x="137502" y="311404"/>
                  </a:lnTo>
                  <a:lnTo>
                    <a:pt x="135597" y="314198"/>
                  </a:lnTo>
                  <a:lnTo>
                    <a:pt x="136690" y="320014"/>
                  </a:lnTo>
                  <a:lnTo>
                    <a:pt x="139496" y="321919"/>
                  </a:lnTo>
                  <a:lnTo>
                    <a:pt x="142405" y="321373"/>
                  </a:lnTo>
                  <a:lnTo>
                    <a:pt x="145313" y="320827"/>
                  </a:lnTo>
                  <a:lnTo>
                    <a:pt x="147218" y="318020"/>
                  </a:lnTo>
                  <a:close/>
                  <a:moveTo>
                    <a:pt x="147942" y="150266"/>
                  </a:moveTo>
                  <a:lnTo>
                    <a:pt x="146837" y="144449"/>
                  </a:lnTo>
                  <a:lnTo>
                    <a:pt x="144043" y="142544"/>
                  </a:lnTo>
                  <a:lnTo>
                    <a:pt x="138226" y="143649"/>
                  </a:lnTo>
                  <a:lnTo>
                    <a:pt x="136309" y="146443"/>
                  </a:lnTo>
                  <a:lnTo>
                    <a:pt x="137414" y="152260"/>
                  </a:lnTo>
                  <a:lnTo>
                    <a:pt x="140220" y="154165"/>
                  </a:lnTo>
                  <a:lnTo>
                    <a:pt x="143129" y="153619"/>
                  </a:lnTo>
                  <a:lnTo>
                    <a:pt x="146037" y="153073"/>
                  </a:lnTo>
                  <a:lnTo>
                    <a:pt x="147942" y="150266"/>
                  </a:lnTo>
                  <a:close/>
                  <a:moveTo>
                    <a:pt x="149352" y="121500"/>
                  </a:moveTo>
                  <a:lnTo>
                    <a:pt x="148209" y="118313"/>
                  </a:lnTo>
                  <a:lnTo>
                    <a:pt x="146240" y="117398"/>
                  </a:lnTo>
                  <a:lnTo>
                    <a:pt x="146964" y="116332"/>
                  </a:lnTo>
                  <a:lnTo>
                    <a:pt x="145859" y="110515"/>
                  </a:lnTo>
                  <a:lnTo>
                    <a:pt x="143065" y="108610"/>
                  </a:lnTo>
                  <a:lnTo>
                    <a:pt x="137248" y="109715"/>
                  </a:lnTo>
                  <a:lnTo>
                    <a:pt x="135331" y="112509"/>
                  </a:lnTo>
                  <a:lnTo>
                    <a:pt x="136436" y="118325"/>
                  </a:lnTo>
                  <a:lnTo>
                    <a:pt x="138379" y="119659"/>
                  </a:lnTo>
                  <a:lnTo>
                    <a:pt x="137147" y="122275"/>
                  </a:lnTo>
                  <a:lnTo>
                    <a:pt x="138290" y="125476"/>
                  </a:lnTo>
                  <a:lnTo>
                    <a:pt x="143637" y="128003"/>
                  </a:lnTo>
                  <a:lnTo>
                    <a:pt x="146837" y="126860"/>
                  </a:lnTo>
                  <a:lnTo>
                    <a:pt x="148094" y="124180"/>
                  </a:lnTo>
                  <a:lnTo>
                    <a:pt x="149352" y="121500"/>
                  </a:lnTo>
                  <a:close/>
                  <a:moveTo>
                    <a:pt x="152285" y="277495"/>
                  </a:moveTo>
                  <a:lnTo>
                    <a:pt x="151180" y="271678"/>
                  </a:lnTo>
                  <a:lnTo>
                    <a:pt x="148386" y="269773"/>
                  </a:lnTo>
                  <a:lnTo>
                    <a:pt x="142570" y="270865"/>
                  </a:lnTo>
                  <a:lnTo>
                    <a:pt x="140665" y="273672"/>
                  </a:lnTo>
                  <a:lnTo>
                    <a:pt x="141757" y="279488"/>
                  </a:lnTo>
                  <a:lnTo>
                    <a:pt x="144564" y="281393"/>
                  </a:lnTo>
                  <a:lnTo>
                    <a:pt x="147472" y="280847"/>
                  </a:lnTo>
                  <a:lnTo>
                    <a:pt x="150380" y="280301"/>
                  </a:lnTo>
                  <a:lnTo>
                    <a:pt x="152285" y="277495"/>
                  </a:lnTo>
                  <a:close/>
                  <a:moveTo>
                    <a:pt x="157162" y="92417"/>
                  </a:moveTo>
                  <a:lnTo>
                    <a:pt x="156019" y="89230"/>
                  </a:lnTo>
                  <a:lnTo>
                    <a:pt x="153682" y="88138"/>
                  </a:lnTo>
                  <a:lnTo>
                    <a:pt x="155041" y="86144"/>
                  </a:lnTo>
                  <a:lnTo>
                    <a:pt x="153936" y="80327"/>
                  </a:lnTo>
                  <a:lnTo>
                    <a:pt x="151142" y="78422"/>
                  </a:lnTo>
                  <a:lnTo>
                    <a:pt x="145326" y="79527"/>
                  </a:lnTo>
                  <a:lnTo>
                    <a:pt x="143408" y="82321"/>
                  </a:lnTo>
                  <a:lnTo>
                    <a:pt x="144513" y="88138"/>
                  </a:lnTo>
                  <a:lnTo>
                    <a:pt x="146646" y="89598"/>
                  </a:lnTo>
                  <a:lnTo>
                    <a:pt x="144957" y="93192"/>
                  </a:lnTo>
                  <a:lnTo>
                    <a:pt x="146100" y="96393"/>
                  </a:lnTo>
                  <a:lnTo>
                    <a:pt x="151447" y="98920"/>
                  </a:lnTo>
                  <a:lnTo>
                    <a:pt x="154647" y="97777"/>
                  </a:lnTo>
                  <a:lnTo>
                    <a:pt x="155905" y="95097"/>
                  </a:lnTo>
                  <a:lnTo>
                    <a:pt x="157162" y="92417"/>
                  </a:lnTo>
                  <a:close/>
                  <a:moveTo>
                    <a:pt x="164973" y="63334"/>
                  </a:moveTo>
                  <a:lnTo>
                    <a:pt x="163830" y="60147"/>
                  </a:lnTo>
                  <a:lnTo>
                    <a:pt x="158965" y="57848"/>
                  </a:lnTo>
                  <a:lnTo>
                    <a:pt x="152857" y="64350"/>
                  </a:lnTo>
                  <a:lnTo>
                    <a:pt x="153911" y="67310"/>
                  </a:lnTo>
                  <a:lnTo>
                    <a:pt x="159258" y="69837"/>
                  </a:lnTo>
                  <a:lnTo>
                    <a:pt x="162458" y="68694"/>
                  </a:lnTo>
                  <a:lnTo>
                    <a:pt x="164973" y="63334"/>
                  </a:lnTo>
                  <a:close/>
                  <a:moveTo>
                    <a:pt x="166255" y="167195"/>
                  </a:moveTo>
                  <a:lnTo>
                    <a:pt x="165150" y="161378"/>
                  </a:lnTo>
                  <a:lnTo>
                    <a:pt x="162356" y="159473"/>
                  </a:lnTo>
                  <a:lnTo>
                    <a:pt x="156540" y="160578"/>
                  </a:lnTo>
                  <a:lnTo>
                    <a:pt x="154622" y="163372"/>
                  </a:lnTo>
                  <a:lnTo>
                    <a:pt x="155727" y="169189"/>
                  </a:lnTo>
                  <a:lnTo>
                    <a:pt x="158534" y="171094"/>
                  </a:lnTo>
                  <a:lnTo>
                    <a:pt x="161442" y="170548"/>
                  </a:lnTo>
                  <a:lnTo>
                    <a:pt x="164350" y="170002"/>
                  </a:lnTo>
                  <a:lnTo>
                    <a:pt x="166255" y="167195"/>
                  </a:lnTo>
                  <a:close/>
                  <a:moveTo>
                    <a:pt x="167894" y="210502"/>
                  </a:moveTo>
                  <a:lnTo>
                    <a:pt x="166789" y="204685"/>
                  </a:lnTo>
                  <a:lnTo>
                    <a:pt x="163995" y="202780"/>
                  </a:lnTo>
                  <a:lnTo>
                    <a:pt x="158178" y="203885"/>
                  </a:lnTo>
                  <a:lnTo>
                    <a:pt x="156260" y="206679"/>
                  </a:lnTo>
                  <a:lnTo>
                    <a:pt x="157365" y="212496"/>
                  </a:lnTo>
                  <a:lnTo>
                    <a:pt x="160172" y="214401"/>
                  </a:lnTo>
                  <a:lnTo>
                    <a:pt x="163080" y="213855"/>
                  </a:lnTo>
                  <a:lnTo>
                    <a:pt x="165989" y="213309"/>
                  </a:lnTo>
                  <a:lnTo>
                    <a:pt x="167894" y="210502"/>
                  </a:lnTo>
                  <a:close/>
                  <a:moveTo>
                    <a:pt x="173812" y="116649"/>
                  </a:moveTo>
                  <a:lnTo>
                    <a:pt x="172669" y="113461"/>
                  </a:lnTo>
                  <a:lnTo>
                    <a:pt x="167322" y="110934"/>
                  </a:lnTo>
                  <a:lnTo>
                    <a:pt x="164122" y="112077"/>
                  </a:lnTo>
                  <a:lnTo>
                    <a:pt x="161607" y="117424"/>
                  </a:lnTo>
                  <a:lnTo>
                    <a:pt x="162750" y="120624"/>
                  </a:lnTo>
                  <a:lnTo>
                    <a:pt x="168097" y="123151"/>
                  </a:lnTo>
                  <a:lnTo>
                    <a:pt x="171284" y="122008"/>
                  </a:lnTo>
                  <a:lnTo>
                    <a:pt x="172554" y="119329"/>
                  </a:lnTo>
                  <a:lnTo>
                    <a:pt x="173812" y="116649"/>
                  </a:lnTo>
                  <a:close/>
                  <a:moveTo>
                    <a:pt x="174637" y="245491"/>
                  </a:moveTo>
                  <a:lnTo>
                    <a:pt x="170586" y="241173"/>
                  </a:lnTo>
                  <a:lnTo>
                    <a:pt x="167195" y="241071"/>
                  </a:lnTo>
                  <a:lnTo>
                    <a:pt x="166649" y="241592"/>
                  </a:lnTo>
                  <a:lnTo>
                    <a:pt x="165633" y="236220"/>
                  </a:lnTo>
                  <a:lnTo>
                    <a:pt x="162839" y="234315"/>
                  </a:lnTo>
                  <a:lnTo>
                    <a:pt x="157022" y="235419"/>
                  </a:lnTo>
                  <a:lnTo>
                    <a:pt x="155117" y="238213"/>
                  </a:lnTo>
                  <a:lnTo>
                    <a:pt x="156210" y="244030"/>
                  </a:lnTo>
                  <a:lnTo>
                    <a:pt x="159016" y="245935"/>
                  </a:lnTo>
                  <a:lnTo>
                    <a:pt x="161925" y="245389"/>
                  </a:lnTo>
                  <a:lnTo>
                    <a:pt x="162864" y="245211"/>
                  </a:lnTo>
                  <a:lnTo>
                    <a:pt x="162775" y="248500"/>
                  </a:lnTo>
                  <a:lnTo>
                    <a:pt x="166814" y="252818"/>
                  </a:lnTo>
                  <a:lnTo>
                    <a:pt x="170205" y="252933"/>
                  </a:lnTo>
                  <a:lnTo>
                    <a:pt x="174523" y="248881"/>
                  </a:lnTo>
                  <a:lnTo>
                    <a:pt x="174637" y="245491"/>
                  </a:lnTo>
                  <a:close/>
                  <a:moveTo>
                    <a:pt x="176060" y="139471"/>
                  </a:moveTo>
                  <a:lnTo>
                    <a:pt x="174955" y="133654"/>
                  </a:lnTo>
                  <a:lnTo>
                    <a:pt x="172161" y="131749"/>
                  </a:lnTo>
                  <a:lnTo>
                    <a:pt x="166344" y="132854"/>
                  </a:lnTo>
                  <a:lnTo>
                    <a:pt x="164439" y="135648"/>
                  </a:lnTo>
                  <a:lnTo>
                    <a:pt x="165531" y="141465"/>
                  </a:lnTo>
                  <a:lnTo>
                    <a:pt x="168338" y="143370"/>
                  </a:lnTo>
                  <a:lnTo>
                    <a:pt x="171246" y="142824"/>
                  </a:lnTo>
                  <a:lnTo>
                    <a:pt x="174155" y="142278"/>
                  </a:lnTo>
                  <a:lnTo>
                    <a:pt x="176060" y="139471"/>
                  </a:lnTo>
                  <a:close/>
                  <a:moveTo>
                    <a:pt x="187286" y="44411"/>
                  </a:moveTo>
                  <a:lnTo>
                    <a:pt x="186131" y="41224"/>
                  </a:lnTo>
                  <a:lnTo>
                    <a:pt x="180784" y="38696"/>
                  </a:lnTo>
                  <a:lnTo>
                    <a:pt x="177596" y="39839"/>
                  </a:lnTo>
                  <a:lnTo>
                    <a:pt x="175069" y="45186"/>
                  </a:lnTo>
                  <a:lnTo>
                    <a:pt x="176212" y="48387"/>
                  </a:lnTo>
                  <a:lnTo>
                    <a:pt x="181559" y="50914"/>
                  </a:lnTo>
                  <a:lnTo>
                    <a:pt x="184759" y="49771"/>
                  </a:lnTo>
                  <a:lnTo>
                    <a:pt x="186016" y="47091"/>
                  </a:lnTo>
                  <a:lnTo>
                    <a:pt x="187286" y="44411"/>
                  </a:lnTo>
                  <a:close/>
                  <a:moveTo>
                    <a:pt x="188645" y="97523"/>
                  </a:moveTo>
                  <a:lnTo>
                    <a:pt x="187540" y="91706"/>
                  </a:lnTo>
                  <a:lnTo>
                    <a:pt x="184746" y="89801"/>
                  </a:lnTo>
                  <a:lnTo>
                    <a:pt x="178930" y="90906"/>
                  </a:lnTo>
                  <a:lnTo>
                    <a:pt x="177025" y="93700"/>
                  </a:lnTo>
                  <a:lnTo>
                    <a:pt x="178117" y="99517"/>
                  </a:lnTo>
                  <a:lnTo>
                    <a:pt x="180924" y="101422"/>
                  </a:lnTo>
                  <a:lnTo>
                    <a:pt x="183832" y="100876"/>
                  </a:lnTo>
                  <a:lnTo>
                    <a:pt x="186740" y="100330"/>
                  </a:lnTo>
                  <a:lnTo>
                    <a:pt x="188645" y="97523"/>
                  </a:lnTo>
                  <a:close/>
                  <a:moveTo>
                    <a:pt x="189801" y="82804"/>
                  </a:moveTo>
                  <a:lnTo>
                    <a:pt x="188658" y="79616"/>
                  </a:lnTo>
                  <a:lnTo>
                    <a:pt x="183311" y="77089"/>
                  </a:lnTo>
                  <a:lnTo>
                    <a:pt x="180124" y="78232"/>
                  </a:lnTo>
                  <a:lnTo>
                    <a:pt x="177596" y="83578"/>
                  </a:lnTo>
                  <a:lnTo>
                    <a:pt x="178739" y="86779"/>
                  </a:lnTo>
                  <a:lnTo>
                    <a:pt x="184086" y="89306"/>
                  </a:lnTo>
                  <a:lnTo>
                    <a:pt x="187286" y="88163"/>
                  </a:lnTo>
                  <a:lnTo>
                    <a:pt x="188544" y="85483"/>
                  </a:lnTo>
                  <a:lnTo>
                    <a:pt x="189801" y="82804"/>
                  </a:lnTo>
                  <a:close/>
                  <a:moveTo>
                    <a:pt x="192049" y="195021"/>
                  </a:moveTo>
                  <a:lnTo>
                    <a:pt x="190944" y="189204"/>
                  </a:lnTo>
                  <a:lnTo>
                    <a:pt x="188150" y="187299"/>
                  </a:lnTo>
                  <a:lnTo>
                    <a:pt x="182333" y="188404"/>
                  </a:lnTo>
                  <a:lnTo>
                    <a:pt x="180416" y="191198"/>
                  </a:lnTo>
                  <a:lnTo>
                    <a:pt x="181521" y="197015"/>
                  </a:lnTo>
                  <a:lnTo>
                    <a:pt x="184327" y="198920"/>
                  </a:lnTo>
                  <a:lnTo>
                    <a:pt x="187236" y="198374"/>
                  </a:lnTo>
                  <a:lnTo>
                    <a:pt x="190144" y="197827"/>
                  </a:lnTo>
                  <a:lnTo>
                    <a:pt x="192049" y="195021"/>
                  </a:lnTo>
                  <a:close/>
                  <a:moveTo>
                    <a:pt x="193040" y="228942"/>
                  </a:moveTo>
                  <a:lnTo>
                    <a:pt x="191935" y="223126"/>
                  </a:lnTo>
                  <a:lnTo>
                    <a:pt x="189141" y="221221"/>
                  </a:lnTo>
                  <a:lnTo>
                    <a:pt x="183324" y="222326"/>
                  </a:lnTo>
                  <a:lnTo>
                    <a:pt x="181419" y="225120"/>
                  </a:lnTo>
                  <a:lnTo>
                    <a:pt x="182511" y="230936"/>
                  </a:lnTo>
                  <a:lnTo>
                    <a:pt x="185318" y="232841"/>
                  </a:lnTo>
                  <a:lnTo>
                    <a:pt x="188226" y="232295"/>
                  </a:lnTo>
                  <a:lnTo>
                    <a:pt x="191135" y="231749"/>
                  </a:lnTo>
                  <a:lnTo>
                    <a:pt x="193040" y="228942"/>
                  </a:lnTo>
                  <a:close/>
                  <a:moveTo>
                    <a:pt x="194729" y="16078"/>
                  </a:moveTo>
                  <a:lnTo>
                    <a:pt x="190284" y="21501"/>
                  </a:lnTo>
                  <a:lnTo>
                    <a:pt x="192570" y="20688"/>
                  </a:lnTo>
                  <a:lnTo>
                    <a:pt x="194729" y="16078"/>
                  </a:lnTo>
                  <a:close/>
                  <a:moveTo>
                    <a:pt x="195249" y="269341"/>
                  </a:moveTo>
                  <a:lnTo>
                    <a:pt x="194144" y="263525"/>
                  </a:lnTo>
                  <a:lnTo>
                    <a:pt x="191350" y="261620"/>
                  </a:lnTo>
                  <a:lnTo>
                    <a:pt x="185534" y="262724"/>
                  </a:lnTo>
                  <a:lnTo>
                    <a:pt x="183629" y="265518"/>
                  </a:lnTo>
                  <a:lnTo>
                    <a:pt x="184721" y="271335"/>
                  </a:lnTo>
                  <a:lnTo>
                    <a:pt x="187528" y="273240"/>
                  </a:lnTo>
                  <a:lnTo>
                    <a:pt x="190436" y="272694"/>
                  </a:lnTo>
                  <a:lnTo>
                    <a:pt x="193344" y="272148"/>
                  </a:lnTo>
                  <a:lnTo>
                    <a:pt x="195249" y="269341"/>
                  </a:lnTo>
                  <a:close/>
                  <a:moveTo>
                    <a:pt x="202501" y="307530"/>
                  </a:moveTo>
                  <a:lnTo>
                    <a:pt x="201396" y="301713"/>
                  </a:lnTo>
                  <a:lnTo>
                    <a:pt x="198602" y="299808"/>
                  </a:lnTo>
                  <a:lnTo>
                    <a:pt x="192786" y="300913"/>
                  </a:lnTo>
                  <a:lnTo>
                    <a:pt x="190868" y="303707"/>
                  </a:lnTo>
                  <a:lnTo>
                    <a:pt x="191973" y="309524"/>
                  </a:lnTo>
                  <a:lnTo>
                    <a:pt x="194779" y="311429"/>
                  </a:lnTo>
                  <a:lnTo>
                    <a:pt x="197688" y="310883"/>
                  </a:lnTo>
                  <a:lnTo>
                    <a:pt x="200596" y="310337"/>
                  </a:lnTo>
                  <a:lnTo>
                    <a:pt x="202501" y="307530"/>
                  </a:lnTo>
                  <a:close/>
                  <a:moveTo>
                    <a:pt x="203022" y="160210"/>
                  </a:moveTo>
                  <a:lnTo>
                    <a:pt x="201917" y="154393"/>
                  </a:lnTo>
                  <a:lnTo>
                    <a:pt x="199123" y="152488"/>
                  </a:lnTo>
                  <a:lnTo>
                    <a:pt x="193306" y="153593"/>
                  </a:lnTo>
                  <a:lnTo>
                    <a:pt x="191389" y="156387"/>
                  </a:lnTo>
                  <a:lnTo>
                    <a:pt x="192493" y="162204"/>
                  </a:lnTo>
                  <a:lnTo>
                    <a:pt x="195300" y="164109"/>
                  </a:lnTo>
                  <a:lnTo>
                    <a:pt x="198208" y="163563"/>
                  </a:lnTo>
                  <a:lnTo>
                    <a:pt x="201117" y="163017"/>
                  </a:lnTo>
                  <a:lnTo>
                    <a:pt x="203022" y="160210"/>
                  </a:lnTo>
                  <a:close/>
                  <a:moveTo>
                    <a:pt x="204089" y="102730"/>
                  </a:moveTo>
                  <a:lnTo>
                    <a:pt x="202946" y="99542"/>
                  </a:lnTo>
                  <a:lnTo>
                    <a:pt x="197599" y="97015"/>
                  </a:lnTo>
                  <a:lnTo>
                    <a:pt x="194411" y="98158"/>
                  </a:lnTo>
                  <a:lnTo>
                    <a:pt x="191884" y="103505"/>
                  </a:lnTo>
                  <a:lnTo>
                    <a:pt x="193027" y="106705"/>
                  </a:lnTo>
                  <a:lnTo>
                    <a:pt x="198374" y="109232"/>
                  </a:lnTo>
                  <a:lnTo>
                    <a:pt x="201574" y="108089"/>
                  </a:lnTo>
                  <a:lnTo>
                    <a:pt x="202831" y="105410"/>
                  </a:lnTo>
                  <a:lnTo>
                    <a:pt x="204089" y="102730"/>
                  </a:lnTo>
                  <a:close/>
                  <a:moveTo>
                    <a:pt x="210121" y="64858"/>
                  </a:moveTo>
                  <a:lnTo>
                    <a:pt x="208978" y="61671"/>
                  </a:lnTo>
                  <a:lnTo>
                    <a:pt x="203631" y="59143"/>
                  </a:lnTo>
                  <a:lnTo>
                    <a:pt x="200444" y="60286"/>
                  </a:lnTo>
                  <a:lnTo>
                    <a:pt x="197916" y="65633"/>
                  </a:lnTo>
                  <a:lnTo>
                    <a:pt x="199059" y="68834"/>
                  </a:lnTo>
                  <a:lnTo>
                    <a:pt x="204406" y="71361"/>
                  </a:lnTo>
                  <a:lnTo>
                    <a:pt x="207606" y="70218"/>
                  </a:lnTo>
                  <a:lnTo>
                    <a:pt x="208864" y="67538"/>
                  </a:lnTo>
                  <a:lnTo>
                    <a:pt x="210121" y="64858"/>
                  </a:lnTo>
                  <a:close/>
                  <a:moveTo>
                    <a:pt x="211353" y="245872"/>
                  </a:moveTo>
                  <a:lnTo>
                    <a:pt x="210248" y="240055"/>
                  </a:lnTo>
                  <a:lnTo>
                    <a:pt x="207454" y="238150"/>
                  </a:lnTo>
                  <a:lnTo>
                    <a:pt x="201637" y="239255"/>
                  </a:lnTo>
                  <a:lnTo>
                    <a:pt x="199720" y="242049"/>
                  </a:lnTo>
                  <a:lnTo>
                    <a:pt x="200825" y="247865"/>
                  </a:lnTo>
                  <a:lnTo>
                    <a:pt x="203631" y="249770"/>
                  </a:lnTo>
                  <a:lnTo>
                    <a:pt x="206540" y="249224"/>
                  </a:lnTo>
                  <a:lnTo>
                    <a:pt x="209448" y="248678"/>
                  </a:lnTo>
                  <a:lnTo>
                    <a:pt x="211353" y="245872"/>
                  </a:lnTo>
                  <a:close/>
                  <a:moveTo>
                    <a:pt x="211734" y="39560"/>
                  </a:moveTo>
                  <a:lnTo>
                    <a:pt x="210591" y="36372"/>
                  </a:lnTo>
                  <a:lnTo>
                    <a:pt x="205244" y="33845"/>
                  </a:lnTo>
                  <a:lnTo>
                    <a:pt x="202057" y="34988"/>
                  </a:lnTo>
                  <a:lnTo>
                    <a:pt x="199529" y="40335"/>
                  </a:lnTo>
                  <a:lnTo>
                    <a:pt x="200672" y="43535"/>
                  </a:lnTo>
                  <a:lnTo>
                    <a:pt x="206019" y="46062"/>
                  </a:lnTo>
                  <a:lnTo>
                    <a:pt x="209219" y="44919"/>
                  </a:lnTo>
                  <a:lnTo>
                    <a:pt x="210477" y="42240"/>
                  </a:lnTo>
                  <a:lnTo>
                    <a:pt x="211734" y="39560"/>
                  </a:lnTo>
                  <a:close/>
                  <a:moveTo>
                    <a:pt x="221157" y="218147"/>
                  </a:moveTo>
                  <a:lnTo>
                    <a:pt x="220052" y="212331"/>
                  </a:lnTo>
                  <a:lnTo>
                    <a:pt x="217258" y="210426"/>
                  </a:lnTo>
                  <a:lnTo>
                    <a:pt x="211442" y="211531"/>
                  </a:lnTo>
                  <a:lnTo>
                    <a:pt x="209524" y="214325"/>
                  </a:lnTo>
                  <a:lnTo>
                    <a:pt x="210629" y="220141"/>
                  </a:lnTo>
                  <a:lnTo>
                    <a:pt x="213436" y="222046"/>
                  </a:lnTo>
                  <a:lnTo>
                    <a:pt x="216344" y="221500"/>
                  </a:lnTo>
                  <a:lnTo>
                    <a:pt x="219252" y="220954"/>
                  </a:lnTo>
                  <a:lnTo>
                    <a:pt x="221157" y="218147"/>
                  </a:lnTo>
                  <a:close/>
                  <a:moveTo>
                    <a:pt x="226225" y="177622"/>
                  </a:moveTo>
                  <a:lnTo>
                    <a:pt x="225120" y="171805"/>
                  </a:lnTo>
                  <a:lnTo>
                    <a:pt x="222326" y="169900"/>
                  </a:lnTo>
                  <a:lnTo>
                    <a:pt x="216509" y="171005"/>
                  </a:lnTo>
                  <a:lnTo>
                    <a:pt x="214591" y="173799"/>
                  </a:lnTo>
                  <a:lnTo>
                    <a:pt x="215696" y="179616"/>
                  </a:lnTo>
                  <a:lnTo>
                    <a:pt x="218503" y="181521"/>
                  </a:lnTo>
                  <a:lnTo>
                    <a:pt x="221411" y="180975"/>
                  </a:lnTo>
                  <a:lnTo>
                    <a:pt x="224320" y="180428"/>
                  </a:lnTo>
                  <a:lnTo>
                    <a:pt x="226225" y="177622"/>
                  </a:lnTo>
                  <a:close/>
                  <a:moveTo>
                    <a:pt x="227723" y="5715"/>
                  </a:moveTo>
                  <a:lnTo>
                    <a:pt x="226580" y="2527"/>
                  </a:lnTo>
                  <a:lnTo>
                    <a:pt x="221234" y="0"/>
                  </a:lnTo>
                  <a:lnTo>
                    <a:pt x="218046" y="1143"/>
                  </a:lnTo>
                  <a:lnTo>
                    <a:pt x="215519" y="6489"/>
                  </a:lnTo>
                  <a:lnTo>
                    <a:pt x="216662" y="9690"/>
                  </a:lnTo>
                  <a:lnTo>
                    <a:pt x="222008" y="12217"/>
                  </a:lnTo>
                  <a:lnTo>
                    <a:pt x="225209" y="11074"/>
                  </a:lnTo>
                  <a:lnTo>
                    <a:pt x="226466" y="8394"/>
                  </a:lnTo>
                  <a:lnTo>
                    <a:pt x="227723" y="5715"/>
                  </a:lnTo>
                  <a:close/>
                  <a:moveTo>
                    <a:pt x="231775" y="143865"/>
                  </a:moveTo>
                  <a:lnTo>
                    <a:pt x="230670" y="138049"/>
                  </a:lnTo>
                  <a:lnTo>
                    <a:pt x="227876" y="136144"/>
                  </a:lnTo>
                  <a:lnTo>
                    <a:pt x="222059" y="137248"/>
                  </a:lnTo>
                  <a:lnTo>
                    <a:pt x="220141" y="140042"/>
                  </a:lnTo>
                  <a:lnTo>
                    <a:pt x="221246" y="145859"/>
                  </a:lnTo>
                  <a:lnTo>
                    <a:pt x="224053" y="147764"/>
                  </a:lnTo>
                  <a:lnTo>
                    <a:pt x="226961" y="147218"/>
                  </a:lnTo>
                  <a:lnTo>
                    <a:pt x="229870" y="146672"/>
                  </a:lnTo>
                  <a:lnTo>
                    <a:pt x="231775" y="143865"/>
                  </a:lnTo>
                  <a:close/>
                  <a:moveTo>
                    <a:pt x="232105" y="121881"/>
                  </a:moveTo>
                  <a:lnTo>
                    <a:pt x="230962" y="118694"/>
                  </a:lnTo>
                  <a:lnTo>
                    <a:pt x="225615" y="116166"/>
                  </a:lnTo>
                  <a:lnTo>
                    <a:pt x="222427" y="117309"/>
                  </a:lnTo>
                  <a:lnTo>
                    <a:pt x="219900" y="122656"/>
                  </a:lnTo>
                  <a:lnTo>
                    <a:pt x="221043" y="125857"/>
                  </a:lnTo>
                  <a:lnTo>
                    <a:pt x="226390" y="128384"/>
                  </a:lnTo>
                  <a:lnTo>
                    <a:pt x="229590" y="127241"/>
                  </a:lnTo>
                  <a:lnTo>
                    <a:pt x="230847" y="124561"/>
                  </a:lnTo>
                  <a:lnTo>
                    <a:pt x="232105" y="121881"/>
                  </a:lnTo>
                  <a:close/>
                  <a:moveTo>
                    <a:pt x="239915" y="92798"/>
                  </a:moveTo>
                  <a:lnTo>
                    <a:pt x="238772" y="89611"/>
                  </a:lnTo>
                  <a:lnTo>
                    <a:pt x="233426" y="87083"/>
                  </a:lnTo>
                  <a:lnTo>
                    <a:pt x="230238" y="88226"/>
                  </a:lnTo>
                  <a:lnTo>
                    <a:pt x="227711" y="93573"/>
                  </a:lnTo>
                  <a:lnTo>
                    <a:pt x="228854" y="96774"/>
                  </a:lnTo>
                  <a:lnTo>
                    <a:pt x="234200" y="99301"/>
                  </a:lnTo>
                  <a:lnTo>
                    <a:pt x="237401" y="98158"/>
                  </a:lnTo>
                  <a:lnTo>
                    <a:pt x="238658" y="95478"/>
                  </a:lnTo>
                  <a:lnTo>
                    <a:pt x="239915" y="92798"/>
                  </a:lnTo>
                  <a:close/>
                  <a:moveTo>
                    <a:pt x="247726" y="63715"/>
                  </a:moveTo>
                  <a:lnTo>
                    <a:pt x="246583" y="60528"/>
                  </a:lnTo>
                  <a:lnTo>
                    <a:pt x="241236" y="58000"/>
                  </a:lnTo>
                  <a:lnTo>
                    <a:pt x="238036" y="59143"/>
                  </a:lnTo>
                  <a:lnTo>
                    <a:pt x="235521" y="64490"/>
                  </a:lnTo>
                  <a:lnTo>
                    <a:pt x="236664" y="67691"/>
                  </a:lnTo>
                  <a:lnTo>
                    <a:pt x="242011" y="70218"/>
                  </a:lnTo>
                  <a:lnTo>
                    <a:pt x="245211" y="69075"/>
                  </a:lnTo>
                  <a:lnTo>
                    <a:pt x="246468" y="66395"/>
                  </a:lnTo>
                  <a:lnTo>
                    <a:pt x="247726" y="63715"/>
                  </a:lnTo>
                  <a:close/>
                  <a:moveTo>
                    <a:pt x="248119" y="238899"/>
                  </a:moveTo>
                  <a:lnTo>
                    <a:pt x="247015" y="233083"/>
                  </a:lnTo>
                  <a:lnTo>
                    <a:pt x="244221" y="231178"/>
                  </a:lnTo>
                  <a:lnTo>
                    <a:pt x="238404" y="232283"/>
                  </a:lnTo>
                  <a:lnTo>
                    <a:pt x="236499" y="235077"/>
                  </a:lnTo>
                  <a:lnTo>
                    <a:pt x="237591" y="240893"/>
                  </a:lnTo>
                  <a:lnTo>
                    <a:pt x="240398" y="242798"/>
                  </a:lnTo>
                  <a:lnTo>
                    <a:pt x="243306" y="242252"/>
                  </a:lnTo>
                  <a:lnTo>
                    <a:pt x="246214" y="241706"/>
                  </a:lnTo>
                  <a:lnTo>
                    <a:pt x="248119" y="238899"/>
                  </a:lnTo>
                  <a:close/>
                  <a:moveTo>
                    <a:pt x="256578" y="117030"/>
                  </a:moveTo>
                  <a:lnTo>
                    <a:pt x="255422" y="113842"/>
                  </a:lnTo>
                  <a:lnTo>
                    <a:pt x="250075" y="111315"/>
                  </a:lnTo>
                  <a:lnTo>
                    <a:pt x="246888" y="112458"/>
                  </a:lnTo>
                  <a:lnTo>
                    <a:pt x="244360" y="117805"/>
                  </a:lnTo>
                  <a:lnTo>
                    <a:pt x="245503" y="121005"/>
                  </a:lnTo>
                  <a:lnTo>
                    <a:pt x="250850" y="123532"/>
                  </a:lnTo>
                  <a:lnTo>
                    <a:pt x="254050" y="122389"/>
                  </a:lnTo>
                  <a:lnTo>
                    <a:pt x="255308" y="119710"/>
                  </a:lnTo>
                  <a:lnTo>
                    <a:pt x="256578" y="117030"/>
                  </a:lnTo>
                  <a:close/>
                  <a:moveTo>
                    <a:pt x="272554" y="83185"/>
                  </a:moveTo>
                  <a:lnTo>
                    <a:pt x="271411" y="79997"/>
                  </a:lnTo>
                  <a:lnTo>
                    <a:pt x="266065" y="77470"/>
                  </a:lnTo>
                  <a:lnTo>
                    <a:pt x="262877" y="78613"/>
                  </a:lnTo>
                  <a:lnTo>
                    <a:pt x="260350" y="83959"/>
                  </a:lnTo>
                  <a:lnTo>
                    <a:pt x="261493" y="87160"/>
                  </a:lnTo>
                  <a:lnTo>
                    <a:pt x="266839" y="89687"/>
                  </a:lnTo>
                  <a:lnTo>
                    <a:pt x="270040" y="88544"/>
                  </a:lnTo>
                  <a:lnTo>
                    <a:pt x="271297" y="85864"/>
                  </a:lnTo>
                  <a:lnTo>
                    <a:pt x="272554" y="83185"/>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86" name="object 50"/>
            <p:cNvSpPr/>
            <p:nvPr/>
          </p:nvSpPr>
          <p:spPr>
            <a:xfrm>
              <a:off x="6861240" y="2077920"/>
              <a:ext cx="301680" cy="369360"/>
            </a:xfrm>
            <a:custGeom>
              <a:avLst/>
              <a:gdLst/>
              <a:ahLst/>
              <a:cxnLst/>
              <a:rect l="l" t="t" r="r" b="b"/>
              <a:pathLst>
                <a:path w="302259" h="370205">
                  <a:moveTo>
                    <a:pt x="12204" y="298196"/>
                  </a:moveTo>
                  <a:lnTo>
                    <a:pt x="11061" y="295008"/>
                  </a:lnTo>
                  <a:lnTo>
                    <a:pt x="5715" y="292481"/>
                  </a:lnTo>
                  <a:lnTo>
                    <a:pt x="2527" y="293624"/>
                  </a:lnTo>
                  <a:lnTo>
                    <a:pt x="0" y="298970"/>
                  </a:lnTo>
                  <a:lnTo>
                    <a:pt x="1143" y="302171"/>
                  </a:lnTo>
                  <a:lnTo>
                    <a:pt x="6489" y="304698"/>
                  </a:lnTo>
                  <a:lnTo>
                    <a:pt x="9690" y="303555"/>
                  </a:lnTo>
                  <a:lnTo>
                    <a:pt x="10947" y="300875"/>
                  </a:lnTo>
                  <a:lnTo>
                    <a:pt x="12204" y="298196"/>
                  </a:lnTo>
                  <a:close/>
                  <a:moveTo>
                    <a:pt x="19443" y="270319"/>
                  </a:moveTo>
                  <a:lnTo>
                    <a:pt x="13563" y="275272"/>
                  </a:lnTo>
                  <a:lnTo>
                    <a:pt x="14300" y="275615"/>
                  </a:lnTo>
                  <a:lnTo>
                    <a:pt x="17500" y="274472"/>
                  </a:lnTo>
                  <a:lnTo>
                    <a:pt x="19443" y="270319"/>
                  </a:lnTo>
                  <a:close/>
                  <a:moveTo>
                    <a:pt x="22517" y="335838"/>
                  </a:moveTo>
                  <a:lnTo>
                    <a:pt x="21374" y="332651"/>
                  </a:lnTo>
                  <a:lnTo>
                    <a:pt x="16027" y="330123"/>
                  </a:lnTo>
                  <a:lnTo>
                    <a:pt x="12839" y="331266"/>
                  </a:lnTo>
                  <a:lnTo>
                    <a:pt x="10312" y="336613"/>
                  </a:lnTo>
                  <a:lnTo>
                    <a:pt x="11455" y="339813"/>
                  </a:lnTo>
                  <a:lnTo>
                    <a:pt x="16802" y="342341"/>
                  </a:lnTo>
                  <a:lnTo>
                    <a:pt x="20002" y="341198"/>
                  </a:lnTo>
                  <a:lnTo>
                    <a:pt x="21259" y="338518"/>
                  </a:lnTo>
                  <a:lnTo>
                    <a:pt x="22517" y="335838"/>
                  </a:lnTo>
                  <a:close/>
                  <a:moveTo>
                    <a:pt x="44831" y="288582"/>
                  </a:moveTo>
                  <a:lnTo>
                    <a:pt x="43688" y="285394"/>
                  </a:lnTo>
                  <a:lnTo>
                    <a:pt x="38341" y="282867"/>
                  </a:lnTo>
                  <a:lnTo>
                    <a:pt x="35153" y="284010"/>
                  </a:lnTo>
                  <a:lnTo>
                    <a:pt x="32626" y="289356"/>
                  </a:lnTo>
                  <a:lnTo>
                    <a:pt x="33769" y="292557"/>
                  </a:lnTo>
                  <a:lnTo>
                    <a:pt x="39116" y="295084"/>
                  </a:lnTo>
                  <a:lnTo>
                    <a:pt x="42316" y="293941"/>
                  </a:lnTo>
                  <a:lnTo>
                    <a:pt x="43573" y="291261"/>
                  </a:lnTo>
                  <a:lnTo>
                    <a:pt x="44831" y="288582"/>
                  </a:lnTo>
                  <a:close/>
                  <a:moveTo>
                    <a:pt x="57899" y="273189"/>
                  </a:moveTo>
                  <a:lnTo>
                    <a:pt x="56438" y="270129"/>
                  </a:lnTo>
                  <a:lnTo>
                    <a:pt x="50863" y="268147"/>
                  </a:lnTo>
                  <a:lnTo>
                    <a:pt x="47802" y="269608"/>
                  </a:lnTo>
                  <a:lnTo>
                    <a:pt x="45821" y="275183"/>
                  </a:lnTo>
                  <a:lnTo>
                    <a:pt x="47269" y="278244"/>
                  </a:lnTo>
                  <a:lnTo>
                    <a:pt x="50063" y="279234"/>
                  </a:lnTo>
                  <a:lnTo>
                    <a:pt x="52857" y="280225"/>
                  </a:lnTo>
                  <a:lnTo>
                    <a:pt x="55918" y="278765"/>
                  </a:lnTo>
                  <a:lnTo>
                    <a:pt x="57899" y="273189"/>
                  </a:lnTo>
                  <a:close/>
                  <a:moveTo>
                    <a:pt x="59842" y="310210"/>
                  </a:moveTo>
                  <a:lnTo>
                    <a:pt x="58699" y="307022"/>
                  </a:lnTo>
                  <a:lnTo>
                    <a:pt x="53352" y="304495"/>
                  </a:lnTo>
                  <a:lnTo>
                    <a:pt x="50165" y="305638"/>
                  </a:lnTo>
                  <a:lnTo>
                    <a:pt x="47637" y="310984"/>
                  </a:lnTo>
                  <a:lnTo>
                    <a:pt x="48780" y="314185"/>
                  </a:lnTo>
                  <a:lnTo>
                    <a:pt x="54127" y="316712"/>
                  </a:lnTo>
                  <a:lnTo>
                    <a:pt x="57327" y="315569"/>
                  </a:lnTo>
                  <a:lnTo>
                    <a:pt x="58585" y="312889"/>
                  </a:lnTo>
                  <a:lnTo>
                    <a:pt x="59842" y="310210"/>
                  </a:lnTo>
                  <a:close/>
                  <a:moveTo>
                    <a:pt x="76200" y="227076"/>
                  </a:moveTo>
                  <a:lnTo>
                    <a:pt x="74739" y="224015"/>
                  </a:lnTo>
                  <a:lnTo>
                    <a:pt x="69557" y="222173"/>
                  </a:lnTo>
                  <a:lnTo>
                    <a:pt x="64757" y="227279"/>
                  </a:lnTo>
                  <a:lnTo>
                    <a:pt x="64122" y="229069"/>
                  </a:lnTo>
                  <a:lnTo>
                    <a:pt x="65570" y="232130"/>
                  </a:lnTo>
                  <a:lnTo>
                    <a:pt x="71158" y="234111"/>
                  </a:lnTo>
                  <a:lnTo>
                    <a:pt x="74218" y="232651"/>
                  </a:lnTo>
                  <a:lnTo>
                    <a:pt x="76200" y="227076"/>
                  </a:lnTo>
                  <a:close/>
                  <a:moveTo>
                    <a:pt x="82308" y="325374"/>
                  </a:moveTo>
                  <a:lnTo>
                    <a:pt x="81165" y="322186"/>
                  </a:lnTo>
                  <a:lnTo>
                    <a:pt x="75819" y="319659"/>
                  </a:lnTo>
                  <a:lnTo>
                    <a:pt x="72631" y="320802"/>
                  </a:lnTo>
                  <a:lnTo>
                    <a:pt x="70104" y="326148"/>
                  </a:lnTo>
                  <a:lnTo>
                    <a:pt x="71247" y="329349"/>
                  </a:lnTo>
                  <a:lnTo>
                    <a:pt x="76593" y="331876"/>
                  </a:lnTo>
                  <a:lnTo>
                    <a:pt x="79794" y="330733"/>
                  </a:lnTo>
                  <a:lnTo>
                    <a:pt x="81051" y="328053"/>
                  </a:lnTo>
                  <a:lnTo>
                    <a:pt x="82308" y="325374"/>
                  </a:lnTo>
                  <a:close/>
                  <a:moveTo>
                    <a:pt x="88341" y="287515"/>
                  </a:moveTo>
                  <a:lnTo>
                    <a:pt x="87198" y="284327"/>
                  </a:lnTo>
                  <a:lnTo>
                    <a:pt x="81851" y="281800"/>
                  </a:lnTo>
                  <a:lnTo>
                    <a:pt x="78663" y="282943"/>
                  </a:lnTo>
                  <a:lnTo>
                    <a:pt x="76136" y="288290"/>
                  </a:lnTo>
                  <a:lnTo>
                    <a:pt x="77279" y="291490"/>
                  </a:lnTo>
                  <a:lnTo>
                    <a:pt x="82626" y="294017"/>
                  </a:lnTo>
                  <a:lnTo>
                    <a:pt x="85826" y="292874"/>
                  </a:lnTo>
                  <a:lnTo>
                    <a:pt x="87083" y="290195"/>
                  </a:lnTo>
                  <a:lnTo>
                    <a:pt x="88341" y="287515"/>
                  </a:lnTo>
                  <a:close/>
                  <a:moveTo>
                    <a:pt x="101041" y="203250"/>
                  </a:moveTo>
                  <a:lnTo>
                    <a:pt x="99580" y="200190"/>
                  </a:lnTo>
                  <a:lnTo>
                    <a:pt x="94005" y="198208"/>
                  </a:lnTo>
                  <a:lnTo>
                    <a:pt x="90932" y="199669"/>
                  </a:lnTo>
                  <a:lnTo>
                    <a:pt x="88963" y="205244"/>
                  </a:lnTo>
                  <a:lnTo>
                    <a:pt x="90411" y="208305"/>
                  </a:lnTo>
                  <a:lnTo>
                    <a:pt x="93205" y="209296"/>
                  </a:lnTo>
                  <a:lnTo>
                    <a:pt x="95999" y="210286"/>
                  </a:lnTo>
                  <a:lnTo>
                    <a:pt x="99060" y="208826"/>
                  </a:lnTo>
                  <a:lnTo>
                    <a:pt x="101041" y="203250"/>
                  </a:lnTo>
                  <a:close/>
                  <a:moveTo>
                    <a:pt x="105854" y="363334"/>
                  </a:moveTo>
                  <a:lnTo>
                    <a:pt x="104698" y="360146"/>
                  </a:lnTo>
                  <a:lnTo>
                    <a:pt x="99352" y="357619"/>
                  </a:lnTo>
                  <a:lnTo>
                    <a:pt x="96164" y="358762"/>
                  </a:lnTo>
                  <a:lnTo>
                    <a:pt x="93637" y="364109"/>
                  </a:lnTo>
                  <a:lnTo>
                    <a:pt x="94780" y="367309"/>
                  </a:lnTo>
                  <a:lnTo>
                    <a:pt x="100126" y="369836"/>
                  </a:lnTo>
                  <a:lnTo>
                    <a:pt x="103327" y="368693"/>
                  </a:lnTo>
                  <a:lnTo>
                    <a:pt x="104584" y="366014"/>
                  </a:lnTo>
                  <a:lnTo>
                    <a:pt x="105854" y="363334"/>
                  </a:lnTo>
                  <a:close/>
                  <a:moveTo>
                    <a:pt x="106438" y="260553"/>
                  </a:moveTo>
                  <a:lnTo>
                    <a:pt x="104978" y="257492"/>
                  </a:lnTo>
                  <a:lnTo>
                    <a:pt x="99402" y="255511"/>
                  </a:lnTo>
                  <a:lnTo>
                    <a:pt x="96329" y="256971"/>
                  </a:lnTo>
                  <a:lnTo>
                    <a:pt x="94361" y="262547"/>
                  </a:lnTo>
                  <a:lnTo>
                    <a:pt x="95808" y="265607"/>
                  </a:lnTo>
                  <a:lnTo>
                    <a:pt x="98602" y="266598"/>
                  </a:lnTo>
                  <a:lnTo>
                    <a:pt x="101396" y="267589"/>
                  </a:lnTo>
                  <a:lnTo>
                    <a:pt x="104457" y="266128"/>
                  </a:lnTo>
                  <a:lnTo>
                    <a:pt x="106438" y="260553"/>
                  </a:lnTo>
                  <a:close/>
                  <a:moveTo>
                    <a:pt x="117944" y="176606"/>
                  </a:moveTo>
                  <a:lnTo>
                    <a:pt x="116484" y="173545"/>
                  </a:lnTo>
                  <a:lnTo>
                    <a:pt x="113284" y="172415"/>
                  </a:lnTo>
                  <a:lnTo>
                    <a:pt x="106718" y="180416"/>
                  </a:lnTo>
                  <a:lnTo>
                    <a:pt x="107315" y="181660"/>
                  </a:lnTo>
                  <a:lnTo>
                    <a:pt x="112903" y="183642"/>
                  </a:lnTo>
                  <a:lnTo>
                    <a:pt x="115963" y="182181"/>
                  </a:lnTo>
                  <a:lnTo>
                    <a:pt x="117944" y="176606"/>
                  </a:lnTo>
                  <a:close/>
                  <a:moveTo>
                    <a:pt x="118135" y="315442"/>
                  </a:moveTo>
                  <a:lnTo>
                    <a:pt x="116992" y="312254"/>
                  </a:lnTo>
                  <a:lnTo>
                    <a:pt x="111645" y="309727"/>
                  </a:lnTo>
                  <a:lnTo>
                    <a:pt x="108458" y="310870"/>
                  </a:lnTo>
                  <a:lnTo>
                    <a:pt x="105930" y="316217"/>
                  </a:lnTo>
                  <a:lnTo>
                    <a:pt x="107073" y="319417"/>
                  </a:lnTo>
                  <a:lnTo>
                    <a:pt x="112420" y="321945"/>
                  </a:lnTo>
                  <a:lnTo>
                    <a:pt x="115620" y="320802"/>
                  </a:lnTo>
                  <a:lnTo>
                    <a:pt x="116878" y="318122"/>
                  </a:lnTo>
                  <a:lnTo>
                    <a:pt x="118135" y="315442"/>
                  </a:lnTo>
                  <a:close/>
                  <a:moveTo>
                    <a:pt x="119900" y="295198"/>
                  </a:moveTo>
                  <a:lnTo>
                    <a:pt x="118440" y="292138"/>
                  </a:lnTo>
                  <a:lnTo>
                    <a:pt x="112864" y="290156"/>
                  </a:lnTo>
                  <a:lnTo>
                    <a:pt x="109791" y="291617"/>
                  </a:lnTo>
                  <a:lnTo>
                    <a:pt x="107823" y="297192"/>
                  </a:lnTo>
                  <a:lnTo>
                    <a:pt x="109270" y="300253"/>
                  </a:lnTo>
                  <a:lnTo>
                    <a:pt x="112064" y="301244"/>
                  </a:lnTo>
                  <a:lnTo>
                    <a:pt x="114858" y="302234"/>
                  </a:lnTo>
                  <a:lnTo>
                    <a:pt x="117919" y="300774"/>
                  </a:lnTo>
                  <a:lnTo>
                    <a:pt x="119900" y="295198"/>
                  </a:lnTo>
                  <a:close/>
                  <a:moveTo>
                    <a:pt x="125945" y="286359"/>
                  </a:moveTo>
                  <a:lnTo>
                    <a:pt x="124802" y="283171"/>
                  </a:lnTo>
                  <a:lnTo>
                    <a:pt x="119456" y="280644"/>
                  </a:lnTo>
                  <a:lnTo>
                    <a:pt x="116255" y="281787"/>
                  </a:lnTo>
                  <a:lnTo>
                    <a:pt x="113741" y="287134"/>
                  </a:lnTo>
                  <a:lnTo>
                    <a:pt x="114884" y="290334"/>
                  </a:lnTo>
                  <a:lnTo>
                    <a:pt x="120230" y="292862"/>
                  </a:lnTo>
                  <a:lnTo>
                    <a:pt x="123418" y="291719"/>
                  </a:lnTo>
                  <a:lnTo>
                    <a:pt x="124688" y="289039"/>
                  </a:lnTo>
                  <a:lnTo>
                    <a:pt x="125945" y="286359"/>
                  </a:lnTo>
                  <a:close/>
                  <a:moveTo>
                    <a:pt x="132524" y="203060"/>
                  </a:moveTo>
                  <a:lnTo>
                    <a:pt x="131064" y="199999"/>
                  </a:lnTo>
                  <a:lnTo>
                    <a:pt x="125488" y="198018"/>
                  </a:lnTo>
                  <a:lnTo>
                    <a:pt x="122415" y="199478"/>
                  </a:lnTo>
                  <a:lnTo>
                    <a:pt x="120446" y="205054"/>
                  </a:lnTo>
                  <a:lnTo>
                    <a:pt x="121894" y="208114"/>
                  </a:lnTo>
                  <a:lnTo>
                    <a:pt x="124688" y="209105"/>
                  </a:lnTo>
                  <a:lnTo>
                    <a:pt x="127482" y="210096"/>
                  </a:lnTo>
                  <a:lnTo>
                    <a:pt x="130543" y="208635"/>
                  </a:lnTo>
                  <a:lnTo>
                    <a:pt x="132524" y="203060"/>
                  </a:lnTo>
                  <a:close/>
                  <a:moveTo>
                    <a:pt x="134785" y="339674"/>
                  </a:moveTo>
                  <a:lnTo>
                    <a:pt x="133642" y="336486"/>
                  </a:lnTo>
                  <a:lnTo>
                    <a:pt x="128295" y="333959"/>
                  </a:lnTo>
                  <a:lnTo>
                    <a:pt x="125107" y="335102"/>
                  </a:lnTo>
                  <a:lnTo>
                    <a:pt x="122580" y="340448"/>
                  </a:lnTo>
                  <a:lnTo>
                    <a:pt x="123723" y="343649"/>
                  </a:lnTo>
                  <a:lnTo>
                    <a:pt x="129070" y="346176"/>
                  </a:lnTo>
                  <a:lnTo>
                    <a:pt x="132270" y="345033"/>
                  </a:lnTo>
                  <a:lnTo>
                    <a:pt x="133527" y="342353"/>
                  </a:lnTo>
                  <a:lnTo>
                    <a:pt x="134785" y="339674"/>
                  </a:lnTo>
                  <a:close/>
                  <a:moveTo>
                    <a:pt x="139801" y="226910"/>
                  </a:moveTo>
                  <a:lnTo>
                    <a:pt x="138341" y="223850"/>
                  </a:lnTo>
                  <a:lnTo>
                    <a:pt x="132765" y="221869"/>
                  </a:lnTo>
                  <a:lnTo>
                    <a:pt x="129692" y="223329"/>
                  </a:lnTo>
                  <a:lnTo>
                    <a:pt x="127723" y="228904"/>
                  </a:lnTo>
                  <a:lnTo>
                    <a:pt x="129171" y="231965"/>
                  </a:lnTo>
                  <a:lnTo>
                    <a:pt x="131965" y="232956"/>
                  </a:lnTo>
                  <a:lnTo>
                    <a:pt x="134759" y="233946"/>
                  </a:lnTo>
                  <a:lnTo>
                    <a:pt x="137820" y="232486"/>
                  </a:lnTo>
                  <a:lnTo>
                    <a:pt x="139801" y="226910"/>
                  </a:lnTo>
                  <a:close/>
                  <a:moveTo>
                    <a:pt x="144716" y="262763"/>
                  </a:moveTo>
                  <a:lnTo>
                    <a:pt x="143256" y="259702"/>
                  </a:lnTo>
                  <a:lnTo>
                    <a:pt x="137680" y="257721"/>
                  </a:lnTo>
                  <a:lnTo>
                    <a:pt x="134607" y="259181"/>
                  </a:lnTo>
                  <a:lnTo>
                    <a:pt x="132638" y="264756"/>
                  </a:lnTo>
                  <a:lnTo>
                    <a:pt x="134086" y="267817"/>
                  </a:lnTo>
                  <a:lnTo>
                    <a:pt x="136880" y="268808"/>
                  </a:lnTo>
                  <a:lnTo>
                    <a:pt x="139674" y="269798"/>
                  </a:lnTo>
                  <a:lnTo>
                    <a:pt x="142735" y="268338"/>
                  </a:lnTo>
                  <a:lnTo>
                    <a:pt x="144716" y="262763"/>
                  </a:lnTo>
                  <a:close/>
                  <a:moveTo>
                    <a:pt x="148793" y="173266"/>
                  </a:moveTo>
                  <a:lnTo>
                    <a:pt x="147332" y="170205"/>
                  </a:lnTo>
                  <a:lnTo>
                    <a:pt x="141757" y="168224"/>
                  </a:lnTo>
                  <a:lnTo>
                    <a:pt x="138684" y="169684"/>
                  </a:lnTo>
                  <a:lnTo>
                    <a:pt x="136715" y="175260"/>
                  </a:lnTo>
                  <a:lnTo>
                    <a:pt x="138163" y="178320"/>
                  </a:lnTo>
                  <a:lnTo>
                    <a:pt x="140957" y="179311"/>
                  </a:lnTo>
                  <a:lnTo>
                    <a:pt x="143751" y="180301"/>
                  </a:lnTo>
                  <a:lnTo>
                    <a:pt x="146812" y="178841"/>
                  </a:lnTo>
                  <a:lnTo>
                    <a:pt x="148793" y="173266"/>
                  </a:lnTo>
                  <a:close/>
                  <a:moveTo>
                    <a:pt x="149339" y="158318"/>
                  </a:moveTo>
                  <a:lnTo>
                    <a:pt x="148196" y="155130"/>
                  </a:lnTo>
                  <a:lnTo>
                    <a:pt x="142849" y="152603"/>
                  </a:lnTo>
                  <a:lnTo>
                    <a:pt x="139661" y="153746"/>
                  </a:lnTo>
                  <a:lnTo>
                    <a:pt x="137134" y="159092"/>
                  </a:lnTo>
                  <a:lnTo>
                    <a:pt x="138277" y="162293"/>
                  </a:lnTo>
                  <a:lnTo>
                    <a:pt x="143624" y="164820"/>
                  </a:lnTo>
                  <a:lnTo>
                    <a:pt x="146824" y="163677"/>
                  </a:lnTo>
                  <a:lnTo>
                    <a:pt x="148082" y="160997"/>
                  </a:lnTo>
                  <a:lnTo>
                    <a:pt x="149339" y="158318"/>
                  </a:lnTo>
                  <a:close/>
                  <a:moveTo>
                    <a:pt x="150761" y="305828"/>
                  </a:moveTo>
                  <a:lnTo>
                    <a:pt x="149618" y="302641"/>
                  </a:lnTo>
                  <a:lnTo>
                    <a:pt x="144272" y="300113"/>
                  </a:lnTo>
                  <a:lnTo>
                    <a:pt x="141084" y="301256"/>
                  </a:lnTo>
                  <a:lnTo>
                    <a:pt x="138557" y="306603"/>
                  </a:lnTo>
                  <a:lnTo>
                    <a:pt x="139700" y="309803"/>
                  </a:lnTo>
                  <a:lnTo>
                    <a:pt x="145046" y="312331"/>
                  </a:lnTo>
                  <a:lnTo>
                    <a:pt x="148247" y="311188"/>
                  </a:lnTo>
                  <a:lnTo>
                    <a:pt x="149504" y="308508"/>
                  </a:lnTo>
                  <a:lnTo>
                    <a:pt x="150761" y="305828"/>
                  </a:lnTo>
                  <a:close/>
                  <a:moveTo>
                    <a:pt x="154355" y="125539"/>
                  </a:moveTo>
                  <a:lnTo>
                    <a:pt x="152895" y="122478"/>
                  </a:lnTo>
                  <a:lnTo>
                    <a:pt x="150660" y="121691"/>
                  </a:lnTo>
                  <a:lnTo>
                    <a:pt x="149898" y="121323"/>
                  </a:lnTo>
                  <a:lnTo>
                    <a:pt x="148094" y="124460"/>
                  </a:lnTo>
                  <a:lnTo>
                    <a:pt x="143954" y="130378"/>
                  </a:lnTo>
                  <a:lnTo>
                    <a:pt x="143789" y="130619"/>
                  </a:lnTo>
                  <a:lnTo>
                    <a:pt x="146494" y="131584"/>
                  </a:lnTo>
                  <a:lnTo>
                    <a:pt x="147294" y="131953"/>
                  </a:lnTo>
                  <a:lnTo>
                    <a:pt x="147421" y="131914"/>
                  </a:lnTo>
                  <a:lnTo>
                    <a:pt x="149313" y="132575"/>
                  </a:lnTo>
                  <a:lnTo>
                    <a:pt x="152374" y="131114"/>
                  </a:lnTo>
                  <a:lnTo>
                    <a:pt x="154355" y="125539"/>
                  </a:lnTo>
                  <a:close/>
                  <a:moveTo>
                    <a:pt x="162255" y="207924"/>
                  </a:moveTo>
                  <a:lnTo>
                    <a:pt x="160794" y="204863"/>
                  </a:lnTo>
                  <a:lnTo>
                    <a:pt x="155219" y="202882"/>
                  </a:lnTo>
                  <a:lnTo>
                    <a:pt x="152146" y="204343"/>
                  </a:lnTo>
                  <a:lnTo>
                    <a:pt x="150177" y="209918"/>
                  </a:lnTo>
                  <a:lnTo>
                    <a:pt x="151625" y="212979"/>
                  </a:lnTo>
                  <a:lnTo>
                    <a:pt x="154419" y="213969"/>
                  </a:lnTo>
                  <a:lnTo>
                    <a:pt x="157213" y="214960"/>
                  </a:lnTo>
                  <a:lnTo>
                    <a:pt x="160274" y="213499"/>
                  </a:lnTo>
                  <a:lnTo>
                    <a:pt x="162255" y="207924"/>
                  </a:lnTo>
                  <a:close/>
                  <a:moveTo>
                    <a:pt x="167182" y="157060"/>
                  </a:moveTo>
                  <a:lnTo>
                    <a:pt x="165722" y="154000"/>
                  </a:lnTo>
                  <a:lnTo>
                    <a:pt x="160147" y="152019"/>
                  </a:lnTo>
                  <a:lnTo>
                    <a:pt x="157073" y="153479"/>
                  </a:lnTo>
                  <a:lnTo>
                    <a:pt x="155105" y="159054"/>
                  </a:lnTo>
                  <a:lnTo>
                    <a:pt x="156552" y="162115"/>
                  </a:lnTo>
                  <a:lnTo>
                    <a:pt x="159346" y="163106"/>
                  </a:lnTo>
                  <a:lnTo>
                    <a:pt x="162140" y="164096"/>
                  </a:lnTo>
                  <a:lnTo>
                    <a:pt x="165201" y="162636"/>
                  </a:lnTo>
                  <a:lnTo>
                    <a:pt x="167182" y="157060"/>
                  </a:lnTo>
                  <a:close/>
                  <a:moveTo>
                    <a:pt x="171030" y="187667"/>
                  </a:moveTo>
                  <a:lnTo>
                    <a:pt x="169887" y="184480"/>
                  </a:lnTo>
                  <a:lnTo>
                    <a:pt x="164541" y="181952"/>
                  </a:lnTo>
                  <a:lnTo>
                    <a:pt x="161340" y="183095"/>
                  </a:lnTo>
                  <a:lnTo>
                    <a:pt x="158826" y="188442"/>
                  </a:lnTo>
                  <a:lnTo>
                    <a:pt x="159969" y="191643"/>
                  </a:lnTo>
                  <a:lnTo>
                    <a:pt x="165315" y="194170"/>
                  </a:lnTo>
                  <a:lnTo>
                    <a:pt x="168503" y="193027"/>
                  </a:lnTo>
                  <a:lnTo>
                    <a:pt x="169773" y="190347"/>
                  </a:lnTo>
                  <a:lnTo>
                    <a:pt x="171030" y="187667"/>
                  </a:lnTo>
                  <a:close/>
                  <a:moveTo>
                    <a:pt x="171996" y="332943"/>
                  </a:moveTo>
                  <a:lnTo>
                    <a:pt x="170853" y="329755"/>
                  </a:lnTo>
                  <a:lnTo>
                    <a:pt x="165506" y="327228"/>
                  </a:lnTo>
                  <a:lnTo>
                    <a:pt x="162318" y="328371"/>
                  </a:lnTo>
                  <a:lnTo>
                    <a:pt x="159791" y="333717"/>
                  </a:lnTo>
                  <a:lnTo>
                    <a:pt x="160934" y="336918"/>
                  </a:lnTo>
                  <a:lnTo>
                    <a:pt x="166281" y="339445"/>
                  </a:lnTo>
                  <a:lnTo>
                    <a:pt x="169481" y="338302"/>
                  </a:lnTo>
                  <a:lnTo>
                    <a:pt x="170738" y="335622"/>
                  </a:lnTo>
                  <a:lnTo>
                    <a:pt x="171996" y="332943"/>
                  </a:lnTo>
                  <a:close/>
                  <a:moveTo>
                    <a:pt x="172923" y="314020"/>
                  </a:moveTo>
                  <a:lnTo>
                    <a:pt x="171462" y="310959"/>
                  </a:lnTo>
                  <a:lnTo>
                    <a:pt x="165887" y="308978"/>
                  </a:lnTo>
                  <a:lnTo>
                    <a:pt x="162814" y="310438"/>
                  </a:lnTo>
                  <a:lnTo>
                    <a:pt x="160845" y="316014"/>
                  </a:lnTo>
                  <a:lnTo>
                    <a:pt x="162293" y="319074"/>
                  </a:lnTo>
                  <a:lnTo>
                    <a:pt x="165087" y="320065"/>
                  </a:lnTo>
                  <a:lnTo>
                    <a:pt x="167881" y="321056"/>
                  </a:lnTo>
                  <a:lnTo>
                    <a:pt x="170942" y="319595"/>
                  </a:lnTo>
                  <a:lnTo>
                    <a:pt x="172923" y="314020"/>
                  </a:lnTo>
                  <a:close/>
                  <a:moveTo>
                    <a:pt x="175082" y="239433"/>
                  </a:moveTo>
                  <a:lnTo>
                    <a:pt x="173621" y="236372"/>
                  </a:lnTo>
                  <a:lnTo>
                    <a:pt x="168046" y="234391"/>
                  </a:lnTo>
                  <a:lnTo>
                    <a:pt x="164973" y="235851"/>
                  </a:lnTo>
                  <a:lnTo>
                    <a:pt x="163004" y="241427"/>
                  </a:lnTo>
                  <a:lnTo>
                    <a:pt x="164452" y="244487"/>
                  </a:lnTo>
                  <a:lnTo>
                    <a:pt x="167246" y="245478"/>
                  </a:lnTo>
                  <a:lnTo>
                    <a:pt x="170040" y="246468"/>
                  </a:lnTo>
                  <a:lnTo>
                    <a:pt x="173101" y="245008"/>
                  </a:lnTo>
                  <a:lnTo>
                    <a:pt x="175082" y="239433"/>
                  </a:lnTo>
                  <a:close/>
                  <a:moveTo>
                    <a:pt x="177063" y="149796"/>
                  </a:moveTo>
                  <a:lnTo>
                    <a:pt x="175920" y="146608"/>
                  </a:lnTo>
                  <a:lnTo>
                    <a:pt x="170573" y="144081"/>
                  </a:lnTo>
                  <a:lnTo>
                    <a:pt x="167386" y="145224"/>
                  </a:lnTo>
                  <a:lnTo>
                    <a:pt x="164858" y="150571"/>
                  </a:lnTo>
                  <a:lnTo>
                    <a:pt x="166001" y="153771"/>
                  </a:lnTo>
                  <a:lnTo>
                    <a:pt x="171348" y="156298"/>
                  </a:lnTo>
                  <a:lnTo>
                    <a:pt x="174536" y="155155"/>
                  </a:lnTo>
                  <a:lnTo>
                    <a:pt x="175806" y="152476"/>
                  </a:lnTo>
                  <a:lnTo>
                    <a:pt x="177063" y="149796"/>
                  </a:lnTo>
                  <a:close/>
                  <a:moveTo>
                    <a:pt x="179171" y="93103"/>
                  </a:moveTo>
                  <a:lnTo>
                    <a:pt x="177711" y="90043"/>
                  </a:lnTo>
                  <a:lnTo>
                    <a:pt x="172135" y="88061"/>
                  </a:lnTo>
                  <a:lnTo>
                    <a:pt x="169062" y="89522"/>
                  </a:lnTo>
                  <a:lnTo>
                    <a:pt x="167093" y="95097"/>
                  </a:lnTo>
                  <a:lnTo>
                    <a:pt x="168541" y="98158"/>
                  </a:lnTo>
                  <a:lnTo>
                    <a:pt x="171335" y="99148"/>
                  </a:lnTo>
                  <a:lnTo>
                    <a:pt x="174129" y="100139"/>
                  </a:lnTo>
                  <a:lnTo>
                    <a:pt x="177190" y="98679"/>
                  </a:lnTo>
                  <a:lnTo>
                    <a:pt x="179171" y="93103"/>
                  </a:lnTo>
                  <a:close/>
                  <a:moveTo>
                    <a:pt x="184073" y="130403"/>
                  </a:moveTo>
                  <a:lnTo>
                    <a:pt x="182613" y="127342"/>
                  </a:lnTo>
                  <a:lnTo>
                    <a:pt x="177038" y="125361"/>
                  </a:lnTo>
                  <a:lnTo>
                    <a:pt x="173964" y="126822"/>
                  </a:lnTo>
                  <a:lnTo>
                    <a:pt x="171996" y="132397"/>
                  </a:lnTo>
                  <a:lnTo>
                    <a:pt x="173443" y="135458"/>
                  </a:lnTo>
                  <a:lnTo>
                    <a:pt x="176237" y="136448"/>
                  </a:lnTo>
                  <a:lnTo>
                    <a:pt x="179031" y="137439"/>
                  </a:lnTo>
                  <a:lnTo>
                    <a:pt x="182092" y="135978"/>
                  </a:lnTo>
                  <a:lnTo>
                    <a:pt x="184073" y="130403"/>
                  </a:lnTo>
                  <a:close/>
                  <a:moveTo>
                    <a:pt x="185928" y="277393"/>
                  </a:moveTo>
                  <a:lnTo>
                    <a:pt x="184467" y="274332"/>
                  </a:lnTo>
                  <a:lnTo>
                    <a:pt x="178892" y="272351"/>
                  </a:lnTo>
                  <a:lnTo>
                    <a:pt x="175818" y="273812"/>
                  </a:lnTo>
                  <a:lnTo>
                    <a:pt x="173850" y="279387"/>
                  </a:lnTo>
                  <a:lnTo>
                    <a:pt x="175298" y="282448"/>
                  </a:lnTo>
                  <a:lnTo>
                    <a:pt x="178092" y="283438"/>
                  </a:lnTo>
                  <a:lnTo>
                    <a:pt x="180886" y="284429"/>
                  </a:lnTo>
                  <a:lnTo>
                    <a:pt x="183946" y="282968"/>
                  </a:lnTo>
                  <a:lnTo>
                    <a:pt x="185928" y="277393"/>
                  </a:lnTo>
                  <a:close/>
                  <a:moveTo>
                    <a:pt x="187071" y="175488"/>
                  </a:moveTo>
                  <a:lnTo>
                    <a:pt x="185610" y="172427"/>
                  </a:lnTo>
                  <a:lnTo>
                    <a:pt x="180035" y="170446"/>
                  </a:lnTo>
                  <a:lnTo>
                    <a:pt x="176961" y="171907"/>
                  </a:lnTo>
                  <a:lnTo>
                    <a:pt x="174993" y="177482"/>
                  </a:lnTo>
                  <a:lnTo>
                    <a:pt x="176441" y="180543"/>
                  </a:lnTo>
                  <a:lnTo>
                    <a:pt x="179235" y="181533"/>
                  </a:lnTo>
                  <a:lnTo>
                    <a:pt x="182029" y="182524"/>
                  </a:lnTo>
                  <a:lnTo>
                    <a:pt x="185089" y="181063"/>
                  </a:lnTo>
                  <a:lnTo>
                    <a:pt x="187071" y="175488"/>
                  </a:lnTo>
                  <a:close/>
                  <a:moveTo>
                    <a:pt x="191668" y="64782"/>
                  </a:moveTo>
                  <a:lnTo>
                    <a:pt x="190207" y="61722"/>
                  </a:lnTo>
                  <a:lnTo>
                    <a:pt x="184632" y="59740"/>
                  </a:lnTo>
                  <a:lnTo>
                    <a:pt x="181571" y="61201"/>
                  </a:lnTo>
                  <a:lnTo>
                    <a:pt x="179590" y="66776"/>
                  </a:lnTo>
                  <a:lnTo>
                    <a:pt x="181051" y="69837"/>
                  </a:lnTo>
                  <a:lnTo>
                    <a:pt x="183832" y="70827"/>
                  </a:lnTo>
                  <a:lnTo>
                    <a:pt x="186626" y="71818"/>
                  </a:lnTo>
                  <a:lnTo>
                    <a:pt x="189687" y="70358"/>
                  </a:lnTo>
                  <a:lnTo>
                    <a:pt x="191668" y="64782"/>
                  </a:lnTo>
                  <a:close/>
                  <a:moveTo>
                    <a:pt x="199047" y="206819"/>
                  </a:moveTo>
                  <a:lnTo>
                    <a:pt x="197904" y="203631"/>
                  </a:lnTo>
                  <a:lnTo>
                    <a:pt x="192557" y="201104"/>
                  </a:lnTo>
                  <a:lnTo>
                    <a:pt x="189369" y="202247"/>
                  </a:lnTo>
                  <a:lnTo>
                    <a:pt x="186842" y="207594"/>
                  </a:lnTo>
                  <a:lnTo>
                    <a:pt x="187172" y="208546"/>
                  </a:lnTo>
                  <a:lnTo>
                    <a:pt x="184937" y="207746"/>
                  </a:lnTo>
                  <a:lnTo>
                    <a:pt x="181864" y="209207"/>
                  </a:lnTo>
                  <a:lnTo>
                    <a:pt x="179895" y="214782"/>
                  </a:lnTo>
                  <a:lnTo>
                    <a:pt x="181343" y="217843"/>
                  </a:lnTo>
                  <a:lnTo>
                    <a:pt x="184137" y="218833"/>
                  </a:lnTo>
                  <a:lnTo>
                    <a:pt x="186931" y="219824"/>
                  </a:lnTo>
                  <a:lnTo>
                    <a:pt x="189992" y="218363"/>
                  </a:lnTo>
                  <a:lnTo>
                    <a:pt x="191973" y="212788"/>
                  </a:lnTo>
                  <a:lnTo>
                    <a:pt x="191897" y="212648"/>
                  </a:lnTo>
                  <a:lnTo>
                    <a:pt x="193332" y="213321"/>
                  </a:lnTo>
                  <a:lnTo>
                    <a:pt x="196532" y="212178"/>
                  </a:lnTo>
                  <a:lnTo>
                    <a:pt x="197789" y="209499"/>
                  </a:lnTo>
                  <a:lnTo>
                    <a:pt x="199047" y="206819"/>
                  </a:lnTo>
                  <a:close/>
                  <a:moveTo>
                    <a:pt x="204393" y="241388"/>
                  </a:moveTo>
                  <a:lnTo>
                    <a:pt x="202933" y="238328"/>
                  </a:lnTo>
                  <a:lnTo>
                    <a:pt x="197358" y="236347"/>
                  </a:lnTo>
                  <a:lnTo>
                    <a:pt x="194297" y="237807"/>
                  </a:lnTo>
                  <a:lnTo>
                    <a:pt x="192316" y="243382"/>
                  </a:lnTo>
                  <a:lnTo>
                    <a:pt x="193763" y="246443"/>
                  </a:lnTo>
                  <a:lnTo>
                    <a:pt x="196557" y="247434"/>
                  </a:lnTo>
                  <a:lnTo>
                    <a:pt x="199351" y="248424"/>
                  </a:lnTo>
                  <a:lnTo>
                    <a:pt x="202412" y="246964"/>
                  </a:lnTo>
                  <a:lnTo>
                    <a:pt x="204393" y="241388"/>
                  </a:lnTo>
                  <a:close/>
                  <a:moveTo>
                    <a:pt x="205130" y="150710"/>
                  </a:moveTo>
                  <a:lnTo>
                    <a:pt x="203669" y="147650"/>
                  </a:lnTo>
                  <a:lnTo>
                    <a:pt x="198094" y="145669"/>
                  </a:lnTo>
                  <a:lnTo>
                    <a:pt x="195033" y="147129"/>
                  </a:lnTo>
                  <a:lnTo>
                    <a:pt x="193052" y="152704"/>
                  </a:lnTo>
                  <a:lnTo>
                    <a:pt x="194500" y="155765"/>
                  </a:lnTo>
                  <a:lnTo>
                    <a:pt x="197294" y="156756"/>
                  </a:lnTo>
                  <a:lnTo>
                    <a:pt x="200088" y="157746"/>
                  </a:lnTo>
                  <a:lnTo>
                    <a:pt x="203149" y="156286"/>
                  </a:lnTo>
                  <a:lnTo>
                    <a:pt x="205130" y="150710"/>
                  </a:lnTo>
                  <a:close/>
                  <a:moveTo>
                    <a:pt x="207175" y="97358"/>
                  </a:moveTo>
                  <a:lnTo>
                    <a:pt x="205714" y="94297"/>
                  </a:lnTo>
                  <a:lnTo>
                    <a:pt x="200139" y="92316"/>
                  </a:lnTo>
                  <a:lnTo>
                    <a:pt x="197065" y="93776"/>
                  </a:lnTo>
                  <a:lnTo>
                    <a:pt x="195097" y="99352"/>
                  </a:lnTo>
                  <a:lnTo>
                    <a:pt x="196545" y="102412"/>
                  </a:lnTo>
                  <a:lnTo>
                    <a:pt x="199339" y="103403"/>
                  </a:lnTo>
                  <a:lnTo>
                    <a:pt x="202133" y="104394"/>
                  </a:lnTo>
                  <a:lnTo>
                    <a:pt x="205193" y="102933"/>
                  </a:lnTo>
                  <a:lnTo>
                    <a:pt x="207175" y="97358"/>
                  </a:lnTo>
                  <a:close/>
                  <a:moveTo>
                    <a:pt x="208318" y="306197"/>
                  </a:moveTo>
                  <a:lnTo>
                    <a:pt x="207175" y="303009"/>
                  </a:lnTo>
                  <a:lnTo>
                    <a:pt x="201828" y="300482"/>
                  </a:lnTo>
                  <a:lnTo>
                    <a:pt x="198640" y="301625"/>
                  </a:lnTo>
                  <a:lnTo>
                    <a:pt x="196113" y="306971"/>
                  </a:lnTo>
                  <a:lnTo>
                    <a:pt x="197256" y="310172"/>
                  </a:lnTo>
                  <a:lnTo>
                    <a:pt x="202603" y="312699"/>
                  </a:lnTo>
                  <a:lnTo>
                    <a:pt x="205803" y="311556"/>
                  </a:lnTo>
                  <a:lnTo>
                    <a:pt x="207060" y="308876"/>
                  </a:lnTo>
                  <a:lnTo>
                    <a:pt x="208318" y="306197"/>
                  </a:lnTo>
                  <a:close/>
                  <a:moveTo>
                    <a:pt x="212407" y="174561"/>
                  </a:moveTo>
                  <a:lnTo>
                    <a:pt x="210947" y="171500"/>
                  </a:lnTo>
                  <a:lnTo>
                    <a:pt x="205371" y="169519"/>
                  </a:lnTo>
                  <a:lnTo>
                    <a:pt x="202298" y="170980"/>
                  </a:lnTo>
                  <a:lnTo>
                    <a:pt x="201701" y="172656"/>
                  </a:lnTo>
                  <a:lnTo>
                    <a:pt x="200367" y="172021"/>
                  </a:lnTo>
                  <a:lnTo>
                    <a:pt x="197180" y="173164"/>
                  </a:lnTo>
                  <a:lnTo>
                    <a:pt x="194652" y="178511"/>
                  </a:lnTo>
                  <a:lnTo>
                    <a:pt x="195795" y="181711"/>
                  </a:lnTo>
                  <a:lnTo>
                    <a:pt x="201142" y="184238"/>
                  </a:lnTo>
                  <a:lnTo>
                    <a:pt x="204343" y="183095"/>
                  </a:lnTo>
                  <a:lnTo>
                    <a:pt x="205371" y="180898"/>
                  </a:lnTo>
                  <a:lnTo>
                    <a:pt x="207365" y="181597"/>
                  </a:lnTo>
                  <a:lnTo>
                    <a:pt x="210426" y="180136"/>
                  </a:lnTo>
                  <a:lnTo>
                    <a:pt x="212407" y="174561"/>
                  </a:lnTo>
                  <a:close/>
                  <a:moveTo>
                    <a:pt x="214109" y="45783"/>
                  </a:moveTo>
                  <a:lnTo>
                    <a:pt x="212648" y="42722"/>
                  </a:lnTo>
                  <a:lnTo>
                    <a:pt x="207073" y="40741"/>
                  </a:lnTo>
                  <a:lnTo>
                    <a:pt x="204000" y="42202"/>
                  </a:lnTo>
                  <a:lnTo>
                    <a:pt x="202031" y="47777"/>
                  </a:lnTo>
                  <a:lnTo>
                    <a:pt x="203479" y="50838"/>
                  </a:lnTo>
                  <a:lnTo>
                    <a:pt x="206273" y="51828"/>
                  </a:lnTo>
                  <a:lnTo>
                    <a:pt x="209067" y="52819"/>
                  </a:lnTo>
                  <a:lnTo>
                    <a:pt x="212128" y="51358"/>
                  </a:lnTo>
                  <a:lnTo>
                    <a:pt x="214109" y="45783"/>
                  </a:lnTo>
                  <a:close/>
                  <a:moveTo>
                    <a:pt x="214350" y="268325"/>
                  </a:moveTo>
                  <a:lnTo>
                    <a:pt x="213207" y="265137"/>
                  </a:lnTo>
                  <a:lnTo>
                    <a:pt x="211137" y="264172"/>
                  </a:lnTo>
                  <a:lnTo>
                    <a:pt x="210197" y="262178"/>
                  </a:lnTo>
                  <a:lnTo>
                    <a:pt x="204622" y="260197"/>
                  </a:lnTo>
                  <a:lnTo>
                    <a:pt x="201561" y="261658"/>
                  </a:lnTo>
                  <a:lnTo>
                    <a:pt x="199580" y="267233"/>
                  </a:lnTo>
                  <a:lnTo>
                    <a:pt x="201028" y="270294"/>
                  </a:lnTo>
                  <a:lnTo>
                    <a:pt x="202793" y="270929"/>
                  </a:lnTo>
                  <a:lnTo>
                    <a:pt x="203288" y="272300"/>
                  </a:lnTo>
                  <a:lnTo>
                    <a:pt x="208635" y="274828"/>
                  </a:lnTo>
                  <a:lnTo>
                    <a:pt x="211836" y="273685"/>
                  </a:lnTo>
                  <a:lnTo>
                    <a:pt x="213093" y="271005"/>
                  </a:lnTo>
                  <a:lnTo>
                    <a:pt x="214350" y="268325"/>
                  </a:lnTo>
                  <a:close/>
                  <a:moveTo>
                    <a:pt x="216052" y="355752"/>
                  </a:moveTo>
                  <a:lnTo>
                    <a:pt x="214909" y="352564"/>
                  </a:lnTo>
                  <a:lnTo>
                    <a:pt x="209562" y="350037"/>
                  </a:lnTo>
                  <a:lnTo>
                    <a:pt x="206375" y="351180"/>
                  </a:lnTo>
                  <a:lnTo>
                    <a:pt x="203847" y="356527"/>
                  </a:lnTo>
                  <a:lnTo>
                    <a:pt x="204990" y="359727"/>
                  </a:lnTo>
                  <a:lnTo>
                    <a:pt x="210337" y="362254"/>
                  </a:lnTo>
                  <a:lnTo>
                    <a:pt x="213537" y="361111"/>
                  </a:lnTo>
                  <a:lnTo>
                    <a:pt x="214795" y="358432"/>
                  </a:lnTo>
                  <a:lnTo>
                    <a:pt x="216052" y="355752"/>
                  </a:lnTo>
                  <a:close/>
                  <a:moveTo>
                    <a:pt x="221386" y="120916"/>
                  </a:moveTo>
                  <a:lnTo>
                    <a:pt x="219925" y="117856"/>
                  </a:lnTo>
                  <a:lnTo>
                    <a:pt x="214350" y="115874"/>
                  </a:lnTo>
                  <a:lnTo>
                    <a:pt x="211277" y="117335"/>
                  </a:lnTo>
                  <a:lnTo>
                    <a:pt x="209308" y="122910"/>
                  </a:lnTo>
                  <a:lnTo>
                    <a:pt x="210756" y="125971"/>
                  </a:lnTo>
                  <a:lnTo>
                    <a:pt x="213550" y="126961"/>
                  </a:lnTo>
                  <a:lnTo>
                    <a:pt x="216344" y="127952"/>
                  </a:lnTo>
                  <a:lnTo>
                    <a:pt x="219405" y="126492"/>
                  </a:lnTo>
                  <a:lnTo>
                    <a:pt x="221386" y="120916"/>
                  </a:lnTo>
                  <a:close/>
                  <a:moveTo>
                    <a:pt x="223507" y="201968"/>
                  </a:moveTo>
                  <a:lnTo>
                    <a:pt x="222364" y="198780"/>
                  </a:lnTo>
                  <a:lnTo>
                    <a:pt x="217017" y="196253"/>
                  </a:lnTo>
                  <a:lnTo>
                    <a:pt x="213829" y="197396"/>
                  </a:lnTo>
                  <a:lnTo>
                    <a:pt x="211302" y="202742"/>
                  </a:lnTo>
                  <a:lnTo>
                    <a:pt x="212445" y="205943"/>
                  </a:lnTo>
                  <a:lnTo>
                    <a:pt x="214096" y="206730"/>
                  </a:lnTo>
                  <a:lnTo>
                    <a:pt x="213614" y="206552"/>
                  </a:lnTo>
                  <a:lnTo>
                    <a:pt x="210553" y="208013"/>
                  </a:lnTo>
                  <a:lnTo>
                    <a:pt x="208572" y="213588"/>
                  </a:lnTo>
                  <a:lnTo>
                    <a:pt x="210019" y="216649"/>
                  </a:lnTo>
                  <a:lnTo>
                    <a:pt x="212813" y="217639"/>
                  </a:lnTo>
                  <a:lnTo>
                    <a:pt x="215607" y="218630"/>
                  </a:lnTo>
                  <a:lnTo>
                    <a:pt x="218668" y="217170"/>
                  </a:lnTo>
                  <a:lnTo>
                    <a:pt x="220649" y="211594"/>
                  </a:lnTo>
                  <a:lnTo>
                    <a:pt x="219189" y="208534"/>
                  </a:lnTo>
                  <a:lnTo>
                    <a:pt x="218389" y="208254"/>
                  </a:lnTo>
                  <a:lnTo>
                    <a:pt x="220992" y="207327"/>
                  </a:lnTo>
                  <a:lnTo>
                    <a:pt x="222250" y="204647"/>
                  </a:lnTo>
                  <a:lnTo>
                    <a:pt x="223507" y="201968"/>
                  </a:lnTo>
                  <a:close/>
                  <a:moveTo>
                    <a:pt x="233019" y="228790"/>
                  </a:moveTo>
                  <a:lnTo>
                    <a:pt x="231876" y="225602"/>
                  </a:lnTo>
                  <a:lnTo>
                    <a:pt x="226529" y="223075"/>
                  </a:lnTo>
                  <a:lnTo>
                    <a:pt x="223342" y="224218"/>
                  </a:lnTo>
                  <a:lnTo>
                    <a:pt x="220814" y="229565"/>
                  </a:lnTo>
                  <a:lnTo>
                    <a:pt x="221957" y="232765"/>
                  </a:lnTo>
                  <a:lnTo>
                    <a:pt x="227304" y="235292"/>
                  </a:lnTo>
                  <a:lnTo>
                    <a:pt x="230505" y="234149"/>
                  </a:lnTo>
                  <a:lnTo>
                    <a:pt x="231762" y="231470"/>
                  </a:lnTo>
                  <a:lnTo>
                    <a:pt x="233019" y="228790"/>
                  </a:lnTo>
                  <a:close/>
                  <a:moveTo>
                    <a:pt x="234111" y="246253"/>
                  </a:moveTo>
                  <a:lnTo>
                    <a:pt x="232651" y="243192"/>
                  </a:lnTo>
                  <a:lnTo>
                    <a:pt x="227076" y="241211"/>
                  </a:lnTo>
                  <a:lnTo>
                    <a:pt x="224015" y="242671"/>
                  </a:lnTo>
                  <a:lnTo>
                    <a:pt x="222034" y="248246"/>
                  </a:lnTo>
                  <a:lnTo>
                    <a:pt x="223481" y="251307"/>
                  </a:lnTo>
                  <a:lnTo>
                    <a:pt x="226275" y="252298"/>
                  </a:lnTo>
                  <a:lnTo>
                    <a:pt x="229069" y="253288"/>
                  </a:lnTo>
                  <a:lnTo>
                    <a:pt x="232130" y="251828"/>
                  </a:lnTo>
                  <a:lnTo>
                    <a:pt x="234111" y="246253"/>
                  </a:lnTo>
                  <a:close/>
                  <a:moveTo>
                    <a:pt x="234848" y="155575"/>
                  </a:moveTo>
                  <a:lnTo>
                    <a:pt x="233387" y="152514"/>
                  </a:lnTo>
                  <a:lnTo>
                    <a:pt x="227812" y="150533"/>
                  </a:lnTo>
                  <a:lnTo>
                    <a:pt x="224751" y="151993"/>
                  </a:lnTo>
                  <a:lnTo>
                    <a:pt x="222770" y="157568"/>
                  </a:lnTo>
                  <a:lnTo>
                    <a:pt x="224218" y="160629"/>
                  </a:lnTo>
                  <a:lnTo>
                    <a:pt x="227012" y="161620"/>
                  </a:lnTo>
                  <a:lnTo>
                    <a:pt x="229806" y="162610"/>
                  </a:lnTo>
                  <a:lnTo>
                    <a:pt x="232867" y="161150"/>
                  </a:lnTo>
                  <a:lnTo>
                    <a:pt x="234848" y="155575"/>
                  </a:lnTo>
                  <a:close/>
                  <a:moveTo>
                    <a:pt x="238925" y="13347"/>
                  </a:moveTo>
                  <a:lnTo>
                    <a:pt x="237464" y="10287"/>
                  </a:lnTo>
                  <a:lnTo>
                    <a:pt x="231889" y="8305"/>
                  </a:lnTo>
                  <a:lnTo>
                    <a:pt x="228815" y="9766"/>
                  </a:lnTo>
                  <a:lnTo>
                    <a:pt x="226847" y="15341"/>
                  </a:lnTo>
                  <a:lnTo>
                    <a:pt x="228295" y="18402"/>
                  </a:lnTo>
                  <a:lnTo>
                    <a:pt x="231089" y="19392"/>
                  </a:lnTo>
                  <a:lnTo>
                    <a:pt x="233883" y="20383"/>
                  </a:lnTo>
                  <a:lnTo>
                    <a:pt x="236943" y="18923"/>
                  </a:lnTo>
                  <a:lnTo>
                    <a:pt x="238925" y="13347"/>
                  </a:lnTo>
                  <a:close/>
                  <a:moveTo>
                    <a:pt x="239483" y="168122"/>
                  </a:moveTo>
                  <a:lnTo>
                    <a:pt x="238340" y="164934"/>
                  </a:lnTo>
                  <a:lnTo>
                    <a:pt x="232994" y="162407"/>
                  </a:lnTo>
                  <a:lnTo>
                    <a:pt x="229806" y="163550"/>
                  </a:lnTo>
                  <a:lnTo>
                    <a:pt x="227279" y="168897"/>
                  </a:lnTo>
                  <a:lnTo>
                    <a:pt x="228422" y="172097"/>
                  </a:lnTo>
                  <a:lnTo>
                    <a:pt x="233768" y="174625"/>
                  </a:lnTo>
                  <a:lnTo>
                    <a:pt x="236969" y="173482"/>
                  </a:lnTo>
                  <a:lnTo>
                    <a:pt x="238226" y="170802"/>
                  </a:lnTo>
                  <a:lnTo>
                    <a:pt x="239483" y="168122"/>
                  </a:lnTo>
                  <a:close/>
                  <a:moveTo>
                    <a:pt x="243586" y="98920"/>
                  </a:moveTo>
                  <a:lnTo>
                    <a:pt x="242125" y="95859"/>
                  </a:lnTo>
                  <a:lnTo>
                    <a:pt x="236550" y="93878"/>
                  </a:lnTo>
                  <a:lnTo>
                    <a:pt x="233476" y="95338"/>
                  </a:lnTo>
                  <a:lnTo>
                    <a:pt x="231508" y="100914"/>
                  </a:lnTo>
                  <a:lnTo>
                    <a:pt x="232956" y="103974"/>
                  </a:lnTo>
                  <a:lnTo>
                    <a:pt x="235750" y="104965"/>
                  </a:lnTo>
                  <a:lnTo>
                    <a:pt x="238544" y="105956"/>
                  </a:lnTo>
                  <a:lnTo>
                    <a:pt x="241604" y="104495"/>
                  </a:lnTo>
                  <a:lnTo>
                    <a:pt x="243586" y="98920"/>
                  </a:lnTo>
                  <a:close/>
                  <a:moveTo>
                    <a:pt x="244144" y="296265"/>
                  </a:moveTo>
                  <a:lnTo>
                    <a:pt x="243001" y="293077"/>
                  </a:lnTo>
                  <a:lnTo>
                    <a:pt x="237655" y="290550"/>
                  </a:lnTo>
                  <a:lnTo>
                    <a:pt x="234467" y="291693"/>
                  </a:lnTo>
                  <a:lnTo>
                    <a:pt x="231940" y="297040"/>
                  </a:lnTo>
                  <a:lnTo>
                    <a:pt x="233083" y="300240"/>
                  </a:lnTo>
                  <a:lnTo>
                    <a:pt x="238429" y="302768"/>
                  </a:lnTo>
                  <a:lnTo>
                    <a:pt x="241630" y="301625"/>
                  </a:lnTo>
                  <a:lnTo>
                    <a:pt x="242887" y="298945"/>
                  </a:lnTo>
                  <a:lnTo>
                    <a:pt x="244144" y="296265"/>
                  </a:lnTo>
                  <a:close/>
                  <a:moveTo>
                    <a:pt x="246938" y="277761"/>
                  </a:moveTo>
                  <a:lnTo>
                    <a:pt x="245478" y="274701"/>
                  </a:lnTo>
                  <a:lnTo>
                    <a:pt x="239903" y="272719"/>
                  </a:lnTo>
                  <a:lnTo>
                    <a:pt x="236829" y="274180"/>
                  </a:lnTo>
                  <a:lnTo>
                    <a:pt x="234861" y="279755"/>
                  </a:lnTo>
                  <a:lnTo>
                    <a:pt x="236308" y="282816"/>
                  </a:lnTo>
                  <a:lnTo>
                    <a:pt x="239102" y="283806"/>
                  </a:lnTo>
                  <a:lnTo>
                    <a:pt x="241896" y="284797"/>
                  </a:lnTo>
                  <a:lnTo>
                    <a:pt x="244957" y="283337"/>
                  </a:lnTo>
                  <a:lnTo>
                    <a:pt x="246938" y="277761"/>
                  </a:lnTo>
                  <a:close/>
                  <a:moveTo>
                    <a:pt x="247675" y="187083"/>
                  </a:moveTo>
                  <a:lnTo>
                    <a:pt x="246214" y="184023"/>
                  </a:lnTo>
                  <a:lnTo>
                    <a:pt x="240639" y="182041"/>
                  </a:lnTo>
                  <a:lnTo>
                    <a:pt x="237566" y="183502"/>
                  </a:lnTo>
                  <a:lnTo>
                    <a:pt x="235597" y="189077"/>
                  </a:lnTo>
                  <a:lnTo>
                    <a:pt x="237045" y="192138"/>
                  </a:lnTo>
                  <a:lnTo>
                    <a:pt x="239839" y="193128"/>
                  </a:lnTo>
                  <a:lnTo>
                    <a:pt x="242633" y="194119"/>
                  </a:lnTo>
                  <a:lnTo>
                    <a:pt x="245694" y="192659"/>
                  </a:lnTo>
                  <a:lnTo>
                    <a:pt x="247675" y="187083"/>
                  </a:lnTo>
                  <a:close/>
                  <a:moveTo>
                    <a:pt x="250355" y="62788"/>
                  </a:moveTo>
                  <a:lnTo>
                    <a:pt x="249872" y="59867"/>
                  </a:lnTo>
                  <a:lnTo>
                    <a:pt x="249389" y="56946"/>
                  </a:lnTo>
                  <a:lnTo>
                    <a:pt x="246634" y="54965"/>
                  </a:lnTo>
                  <a:lnTo>
                    <a:pt x="242023" y="55727"/>
                  </a:lnTo>
                  <a:lnTo>
                    <a:pt x="243840" y="50647"/>
                  </a:lnTo>
                  <a:lnTo>
                    <a:pt x="242379" y="47586"/>
                  </a:lnTo>
                  <a:lnTo>
                    <a:pt x="236804" y="45605"/>
                  </a:lnTo>
                  <a:lnTo>
                    <a:pt x="233730" y="47066"/>
                  </a:lnTo>
                  <a:lnTo>
                    <a:pt x="231762" y="52641"/>
                  </a:lnTo>
                  <a:lnTo>
                    <a:pt x="233210" y="55702"/>
                  </a:lnTo>
                  <a:lnTo>
                    <a:pt x="236004" y="56692"/>
                  </a:lnTo>
                  <a:lnTo>
                    <a:pt x="238798" y="57683"/>
                  </a:lnTo>
                  <a:lnTo>
                    <a:pt x="239915" y="57150"/>
                  </a:lnTo>
                  <a:lnTo>
                    <a:pt x="238823" y="58686"/>
                  </a:lnTo>
                  <a:lnTo>
                    <a:pt x="239776" y="64528"/>
                  </a:lnTo>
                  <a:lnTo>
                    <a:pt x="242531" y="66497"/>
                  </a:lnTo>
                  <a:lnTo>
                    <a:pt x="248373" y="65544"/>
                  </a:lnTo>
                  <a:lnTo>
                    <a:pt x="250355" y="62788"/>
                  </a:lnTo>
                  <a:close/>
                  <a:moveTo>
                    <a:pt x="258927" y="213817"/>
                  </a:moveTo>
                  <a:lnTo>
                    <a:pt x="257467" y="210756"/>
                  </a:lnTo>
                  <a:lnTo>
                    <a:pt x="251891" y="208775"/>
                  </a:lnTo>
                  <a:lnTo>
                    <a:pt x="248831" y="210235"/>
                  </a:lnTo>
                  <a:lnTo>
                    <a:pt x="246849" y="215811"/>
                  </a:lnTo>
                  <a:lnTo>
                    <a:pt x="248297" y="218871"/>
                  </a:lnTo>
                  <a:lnTo>
                    <a:pt x="251091" y="219862"/>
                  </a:lnTo>
                  <a:lnTo>
                    <a:pt x="253885" y="220853"/>
                  </a:lnTo>
                  <a:lnTo>
                    <a:pt x="256946" y="219392"/>
                  </a:lnTo>
                  <a:lnTo>
                    <a:pt x="258927" y="213817"/>
                  </a:lnTo>
                  <a:close/>
                  <a:moveTo>
                    <a:pt x="266877" y="125691"/>
                  </a:moveTo>
                  <a:lnTo>
                    <a:pt x="265417" y="122631"/>
                  </a:lnTo>
                  <a:lnTo>
                    <a:pt x="259842" y="120650"/>
                  </a:lnTo>
                  <a:lnTo>
                    <a:pt x="256768" y="122110"/>
                  </a:lnTo>
                  <a:lnTo>
                    <a:pt x="254800" y="127685"/>
                  </a:lnTo>
                  <a:lnTo>
                    <a:pt x="256247" y="130746"/>
                  </a:lnTo>
                  <a:lnTo>
                    <a:pt x="259041" y="131737"/>
                  </a:lnTo>
                  <a:lnTo>
                    <a:pt x="261835" y="132727"/>
                  </a:lnTo>
                  <a:lnTo>
                    <a:pt x="264896" y="131267"/>
                  </a:lnTo>
                  <a:lnTo>
                    <a:pt x="266877" y="125691"/>
                  </a:lnTo>
                  <a:close/>
                  <a:moveTo>
                    <a:pt x="268173" y="245389"/>
                  </a:moveTo>
                  <a:lnTo>
                    <a:pt x="267030" y="242201"/>
                  </a:lnTo>
                  <a:lnTo>
                    <a:pt x="261683" y="239674"/>
                  </a:lnTo>
                  <a:lnTo>
                    <a:pt x="258495" y="240817"/>
                  </a:lnTo>
                  <a:lnTo>
                    <a:pt x="255968" y="246164"/>
                  </a:lnTo>
                  <a:lnTo>
                    <a:pt x="257111" y="249364"/>
                  </a:lnTo>
                  <a:lnTo>
                    <a:pt x="262458" y="251891"/>
                  </a:lnTo>
                  <a:lnTo>
                    <a:pt x="265658" y="250748"/>
                  </a:lnTo>
                  <a:lnTo>
                    <a:pt x="266915" y="248069"/>
                  </a:lnTo>
                  <a:lnTo>
                    <a:pt x="268173" y="245389"/>
                  </a:lnTo>
                  <a:close/>
                  <a:moveTo>
                    <a:pt x="274205" y="34264"/>
                  </a:moveTo>
                  <a:lnTo>
                    <a:pt x="273723" y="31343"/>
                  </a:lnTo>
                  <a:lnTo>
                    <a:pt x="273240" y="28422"/>
                  </a:lnTo>
                  <a:lnTo>
                    <a:pt x="270484" y="26441"/>
                  </a:lnTo>
                  <a:lnTo>
                    <a:pt x="264642" y="27406"/>
                  </a:lnTo>
                  <a:lnTo>
                    <a:pt x="262674" y="30162"/>
                  </a:lnTo>
                  <a:lnTo>
                    <a:pt x="263626" y="36004"/>
                  </a:lnTo>
                  <a:lnTo>
                    <a:pt x="266382" y="37973"/>
                  </a:lnTo>
                  <a:lnTo>
                    <a:pt x="272224" y="37020"/>
                  </a:lnTo>
                  <a:lnTo>
                    <a:pt x="274205" y="34264"/>
                  </a:lnTo>
                  <a:close/>
                  <a:moveTo>
                    <a:pt x="280746" y="187452"/>
                  </a:moveTo>
                  <a:lnTo>
                    <a:pt x="279285" y="184391"/>
                  </a:lnTo>
                  <a:lnTo>
                    <a:pt x="273710" y="182410"/>
                  </a:lnTo>
                  <a:lnTo>
                    <a:pt x="270637" y="183870"/>
                  </a:lnTo>
                  <a:lnTo>
                    <a:pt x="268668" y="189445"/>
                  </a:lnTo>
                  <a:lnTo>
                    <a:pt x="270116" y="192506"/>
                  </a:lnTo>
                  <a:lnTo>
                    <a:pt x="272910" y="193497"/>
                  </a:lnTo>
                  <a:lnTo>
                    <a:pt x="275704" y="194487"/>
                  </a:lnTo>
                  <a:lnTo>
                    <a:pt x="278765" y="193027"/>
                  </a:lnTo>
                  <a:lnTo>
                    <a:pt x="280746" y="187452"/>
                  </a:lnTo>
                  <a:close/>
                  <a:moveTo>
                    <a:pt x="284289" y="62649"/>
                  </a:moveTo>
                  <a:lnTo>
                    <a:pt x="283806" y="59728"/>
                  </a:lnTo>
                  <a:lnTo>
                    <a:pt x="283324" y="56807"/>
                  </a:lnTo>
                  <a:lnTo>
                    <a:pt x="280568" y="54825"/>
                  </a:lnTo>
                  <a:lnTo>
                    <a:pt x="274726" y="55791"/>
                  </a:lnTo>
                  <a:lnTo>
                    <a:pt x="272757" y="58547"/>
                  </a:lnTo>
                  <a:lnTo>
                    <a:pt x="273710" y="64389"/>
                  </a:lnTo>
                  <a:lnTo>
                    <a:pt x="276466" y="66357"/>
                  </a:lnTo>
                  <a:lnTo>
                    <a:pt x="282308" y="65405"/>
                  </a:lnTo>
                  <a:lnTo>
                    <a:pt x="284289" y="62649"/>
                  </a:lnTo>
                  <a:close/>
                  <a:moveTo>
                    <a:pt x="295617" y="7823"/>
                  </a:moveTo>
                  <a:lnTo>
                    <a:pt x="295135" y="4902"/>
                  </a:lnTo>
                  <a:lnTo>
                    <a:pt x="294652" y="1981"/>
                  </a:lnTo>
                  <a:lnTo>
                    <a:pt x="291896" y="0"/>
                  </a:lnTo>
                  <a:lnTo>
                    <a:pt x="286067" y="965"/>
                  </a:lnTo>
                  <a:lnTo>
                    <a:pt x="284086" y="3721"/>
                  </a:lnTo>
                  <a:lnTo>
                    <a:pt x="285038" y="9563"/>
                  </a:lnTo>
                  <a:lnTo>
                    <a:pt x="287794" y="11531"/>
                  </a:lnTo>
                  <a:lnTo>
                    <a:pt x="293636" y="10579"/>
                  </a:lnTo>
                  <a:lnTo>
                    <a:pt x="295617" y="7823"/>
                  </a:lnTo>
                  <a:close/>
                  <a:moveTo>
                    <a:pt x="301675" y="44767"/>
                  </a:moveTo>
                  <a:lnTo>
                    <a:pt x="301193" y="41846"/>
                  </a:lnTo>
                  <a:lnTo>
                    <a:pt x="300710" y="38925"/>
                  </a:lnTo>
                  <a:lnTo>
                    <a:pt x="297954" y="36944"/>
                  </a:lnTo>
                  <a:lnTo>
                    <a:pt x="292112" y="37909"/>
                  </a:lnTo>
                  <a:lnTo>
                    <a:pt x="290144" y="40665"/>
                  </a:lnTo>
                  <a:lnTo>
                    <a:pt x="291096" y="46507"/>
                  </a:lnTo>
                  <a:lnTo>
                    <a:pt x="293852" y="48475"/>
                  </a:lnTo>
                  <a:lnTo>
                    <a:pt x="299694" y="47523"/>
                  </a:lnTo>
                  <a:lnTo>
                    <a:pt x="301675" y="44767"/>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87" name="object 51"/>
            <p:cNvSpPr/>
            <p:nvPr/>
          </p:nvSpPr>
          <p:spPr>
            <a:xfrm>
              <a:off x="6980400" y="1955160"/>
              <a:ext cx="276120" cy="313560"/>
            </a:xfrm>
            <a:custGeom>
              <a:avLst/>
              <a:gdLst/>
              <a:ahLst/>
              <a:cxnLst/>
              <a:rect l="l" t="t" r="r" b="b"/>
              <a:pathLst>
                <a:path w="276859" h="314325">
                  <a:moveTo>
                    <a:pt x="11531" y="299085"/>
                  </a:moveTo>
                  <a:lnTo>
                    <a:pt x="11049" y="296164"/>
                  </a:lnTo>
                  <a:lnTo>
                    <a:pt x="10566" y="293243"/>
                  </a:lnTo>
                  <a:lnTo>
                    <a:pt x="7810" y="291261"/>
                  </a:lnTo>
                  <a:lnTo>
                    <a:pt x="1981" y="292227"/>
                  </a:lnTo>
                  <a:lnTo>
                    <a:pt x="0" y="294982"/>
                  </a:lnTo>
                  <a:lnTo>
                    <a:pt x="952" y="300824"/>
                  </a:lnTo>
                  <a:lnTo>
                    <a:pt x="3708" y="302793"/>
                  </a:lnTo>
                  <a:lnTo>
                    <a:pt x="9550" y="301840"/>
                  </a:lnTo>
                  <a:lnTo>
                    <a:pt x="11531" y="299085"/>
                  </a:lnTo>
                  <a:close/>
                  <a:moveTo>
                    <a:pt x="52184" y="256959"/>
                  </a:moveTo>
                  <a:lnTo>
                    <a:pt x="51701" y="254038"/>
                  </a:lnTo>
                  <a:lnTo>
                    <a:pt x="51219" y="251117"/>
                  </a:lnTo>
                  <a:lnTo>
                    <a:pt x="48463" y="249135"/>
                  </a:lnTo>
                  <a:lnTo>
                    <a:pt x="42621" y="250101"/>
                  </a:lnTo>
                  <a:lnTo>
                    <a:pt x="40652" y="252857"/>
                  </a:lnTo>
                  <a:lnTo>
                    <a:pt x="41605" y="258699"/>
                  </a:lnTo>
                  <a:lnTo>
                    <a:pt x="44361" y="260667"/>
                  </a:lnTo>
                  <a:lnTo>
                    <a:pt x="50203" y="259715"/>
                  </a:lnTo>
                  <a:lnTo>
                    <a:pt x="52184" y="256959"/>
                  </a:lnTo>
                  <a:close/>
                  <a:moveTo>
                    <a:pt x="62268" y="285330"/>
                  </a:moveTo>
                  <a:lnTo>
                    <a:pt x="61785" y="282409"/>
                  </a:lnTo>
                  <a:lnTo>
                    <a:pt x="61302" y="279488"/>
                  </a:lnTo>
                  <a:lnTo>
                    <a:pt x="58547" y="277507"/>
                  </a:lnTo>
                  <a:lnTo>
                    <a:pt x="52705" y="278472"/>
                  </a:lnTo>
                  <a:lnTo>
                    <a:pt x="50736" y="281228"/>
                  </a:lnTo>
                  <a:lnTo>
                    <a:pt x="51689" y="287070"/>
                  </a:lnTo>
                  <a:lnTo>
                    <a:pt x="54444" y="289039"/>
                  </a:lnTo>
                  <a:lnTo>
                    <a:pt x="60286" y="288086"/>
                  </a:lnTo>
                  <a:lnTo>
                    <a:pt x="62268" y="285330"/>
                  </a:lnTo>
                  <a:close/>
                  <a:moveTo>
                    <a:pt x="63030" y="232270"/>
                  </a:moveTo>
                  <a:lnTo>
                    <a:pt x="62547" y="229349"/>
                  </a:lnTo>
                  <a:lnTo>
                    <a:pt x="62064" y="226428"/>
                  </a:lnTo>
                  <a:lnTo>
                    <a:pt x="59309" y="224447"/>
                  </a:lnTo>
                  <a:lnTo>
                    <a:pt x="53467" y="225412"/>
                  </a:lnTo>
                  <a:lnTo>
                    <a:pt x="51498" y="228168"/>
                  </a:lnTo>
                  <a:lnTo>
                    <a:pt x="52451" y="234010"/>
                  </a:lnTo>
                  <a:lnTo>
                    <a:pt x="55206" y="235978"/>
                  </a:lnTo>
                  <a:lnTo>
                    <a:pt x="61048" y="235026"/>
                  </a:lnTo>
                  <a:lnTo>
                    <a:pt x="63030" y="232270"/>
                  </a:lnTo>
                  <a:close/>
                  <a:moveTo>
                    <a:pt x="76784" y="175374"/>
                  </a:moveTo>
                  <a:lnTo>
                    <a:pt x="75819" y="169532"/>
                  </a:lnTo>
                  <a:lnTo>
                    <a:pt x="73063" y="167551"/>
                  </a:lnTo>
                  <a:lnTo>
                    <a:pt x="68859" y="168249"/>
                  </a:lnTo>
                  <a:lnTo>
                    <a:pt x="67576" y="171716"/>
                  </a:lnTo>
                  <a:lnTo>
                    <a:pt x="65925" y="175437"/>
                  </a:lnTo>
                  <a:lnTo>
                    <a:pt x="66205" y="177114"/>
                  </a:lnTo>
                  <a:lnTo>
                    <a:pt x="68961" y="179082"/>
                  </a:lnTo>
                  <a:lnTo>
                    <a:pt x="74803" y="178130"/>
                  </a:lnTo>
                  <a:lnTo>
                    <a:pt x="76784" y="175374"/>
                  </a:lnTo>
                  <a:close/>
                  <a:moveTo>
                    <a:pt x="83667" y="258889"/>
                  </a:moveTo>
                  <a:lnTo>
                    <a:pt x="83185" y="255968"/>
                  </a:lnTo>
                  <a:lnTo>
                    <a:pt x="82702" y="253047"/>
                  </a:lnTo>
                  <a:lnTo>
                    <a:pt x="79946" y="251066"/>
                  </a:lnTo>
                  <a:lnTo>
                    <a:pt x="74117" y="252031"/>
                  </a:lnTo>
                  <a:lnTo>
                    <a:pt x="72136" y="254787"/>
                  </a:lnTo>
                  <a:lnTo>
                    <a:pt x="73088" y="260629"/>
                  </a:lnTo>
                  <a:lnTo>
                    <a:pt x="75844" y="262597"/>
                  </a:lnTo>
                  <a:lnTo>
                    <a:pt x="81686" y="261645"/>
                  </a:lnTo>
                  <a:lnTo>
                    <a:pt x="83667" y="258889"/>
                  </a:lnTo>
                  <a:close/>
                  <a:moveTo>
                    <a:pt x="84404" y="147142"/>
                  </a:moveTo>
                  <a:lnTo>
                    <a:pt x="83439" y="141300"/>
                  </a:lnTo>
                  <a:lnTo>
                    <a:pt x="80683" y="139319"/>
                  </a:lnTo>
                  <a:lnTo>
                    <a:pt x="79438" y="139522"/>
                  </a:lnTo>
                  <a:lnTo>
                    <a:pt x="75539" y="150114"/>
                  </a:lnTo>
                  <a:lnTo>
                    <a:pt x="76581" y="150850"/>
                  </a:lnTo>
                  <a:lnTo>
                    <a:pt x="82423" y="149898"/>
                  </a:lnTo>
                  <a:lnTo>
                    <a:pt x="84404" y="147142"/>
                  </a:lnTo>
                  <a:close/>
                  <a:moveTo>
                    <a:pt x="86880" y="203758"/>
                  </a:moveTo>
                  <a:lnTo>
                    <a:pt x="86398" y="200837"/>
                  </a:lnTo>
                  <a:lnTo>
                    <a:pt x="85915" y="197916"/>
                  </a:lnTo>
                  <a:lnTo>
                    <a:pt x="83159" y="195935"/>
                  </a:lnTo>
                  <a:lnTo>
                    <a:pt x="77317" y="196900"/>
                  </a:lnTo>
                  <a:lnTo>
                    <a:pt x="75349" y="199656"/>
                  </a:lnTo>
                  <a:lnTo>
                    <a:pt x="76301" y="205498"/>
                  </a:lnTo>
                  <a:lnTo>
                    <a:pt x="79057" y="207467"/>
                  </a:lnTo>
                  <a:lnTo>
                    <a:pt x="84899" y="206514"/>
                  </a:lnTo>
                  <a:lnTo>
                    <a:pt x="86880" y="203758"/>
                  </a:lnTo>
                  <a:close/>
                  <a:moveTo>
                    <a:pt x="92138" y="310464"/>
                  </a:moveTo>
                  <a:lnTo>
                    <a:pt x="91655" y="307543"/>
                  </a:lnTo>
                  <a:lnTo>
                    <a:pt x="91173" y="304622"/>
                  </a:lnTo>
                  <a:lnTo>
                    <a:pt x="88417" y="302641"/>
                  </a:lnTo>
                  <a:lnTo>
                    <a:pt x="82575" y="303606"/>
                  </a:lnTo>
                  <a:lnTo>
                    <a:pt x="80606" y="306362"/>
                  </a:lnTo>
                  <a:lnTo>
                    <a:pt x="81559" y="312204"/>
                  </a:lnTo>
                  <a:lnTo>
                    <a:pt x="84315" y="314172"/>
                  </a:lnTo>
                  <a:lnTo>
                    <a:pt x="90157" y="313220"/>
                  </a:lnTo>
                  <a:lnTo>
                    <a:pt x="92138" y="310464"/>
                  </a:lnTo>
                  <a:close/>
                  <a:moveTo>
                    <a:pt x="96964" y="232130"/>
                  </a:moveTo>
                  <a:lnTo>
                    <a:pt x="96481" y="229209"/>
                  </a:lnTo>
                  <a:lnTo>
                    <a:pt x="95999" y="226288"/>
                  </a:lnTo>
                  <a:lnTo>
                    <a:pt x="93243" y="224307"/>
                  </a:lnTo>
                  <a:lnTo>
                    <a:pt x="87401" y="225272"/>
                  </a:lnTo>
                  <a:lnTo>
                    <a:pt x="85432" y="228028"/>
                  </a:lnTo>
                  <a:lnTo>
                    <a:pt x="86385" y="233870"/>
                  </a:lnTo>
                  <a:lnTo>
                    <a:pt x="89141" y="235839"/>
                  </a:lnTo>
                  <a:lnTo>
                    <a:pt x="94983" y="234886"/>
                  </a:lnTo>
                  <a:lnTo>
                    <a:pt x="96964" y="232130"/>
                  </a:lnTo>
                  <a:close/>
                  <a:moveTo>
                    <a:pt x="97675" y="166014"/>
                  </a:moveTo>
                  <a:lnTo>
                    <a:pt x="97396" y="160108"/>
                  </a:lnTo>
                  <a:lnTo>
                    <a:pt x="94881" y="157835"/>
                  </a:lnTo>
                  <a:lnTo>
                    <a:pt x="91922" y="157975"/>
                  </a:lnTo>
                  <a:lnTo>
                    <a:pt x="88963" y="158115"/>
                  </a:lnTo>
                  <a:lnTo>
                    <a:pt x="86690" y="160629"/>
                  </a:lnTo>
                  <a:lnTo>
                    <a:pt x="86982" y="166547"/>
                  </a:lnTo>
                  <a:lnTo>
                    <a:pt x="89496" y="168821"/>
                  </a:lnTo>
                  <a:lnTo>
                    <a:pt x="95402" y="168529"/>
                  </a:lnTo>
                  <a:lnTo>
                    <a:pt x="97675" y="166014"/>
                  </a:lnTo>
                  <a:close/>
                  <a:moveTo>
                    <a:pt x="108280" y="177317"/>
                  </a:moveTo>
                  <a:lnTo>
                    <a:pt x="107797" y="174396"/>
                  </a:lnTo>
                  <a:lnTo>
                    <a:pt x="107315" y="171475"/>
                  </a:lnTo>
                  <a:lnTo>
                    <a:pt x="104559" y="169494"/>
                  </a:lnTo>
                  <a:lnTo>
                    <a:pt x="98717" y="170459"/>
                  </a:lnTo>
                  <a:lnTo>
                    <a:pt x="96748" y="173215"/>
                  </a:lnTo>
                  <a:lnTo>
                    <a:pt x="97701" y="179057"/>
                  </a:lnTo>
                  <a:lnTo>
                    <a:pt x="100457" y="181025"/>
                  </a:lnTo>
                  <a:lnTo>
                    <a:pt x="106299" y="180073"/>
                  </a:lnTo>
                  <a:lnTo>
                    <a:pt x="108280" y="177317"/>
                  </a:lnTo>
                  <a:close/>
                  <a:moveTo>
                    <a:pt x="108305" y="268173"/>
                  </a:moveTo>
                  <a:lnTo>
                    <a:pt x="107823" y="265252"/>
                  </a:lnTo>
                  <a:lnTo>
                    <a:pt x="107340" y="262331"/>
                  </a:lnTo>
                  <a:lnTo>
                    <a:pt x="104584" y="260350"/>
                  </a:lnTo>
                  <a:lnTo>
                    <a:pt x="98742" y="261315"/>
                  </a:lnTo>
                  <a:lnTo>
                    <a:pt x="96774" y="264071"/>
                  </a:lnTo>
                  <a:lnTo>
                    <a:pt x="97726" y="269913"/>
                  </a:lnTo>
                  <a:lnTo>
                    <a:pt x="100482" y="271881"/>
                  </a:lnTo>
                  <a:lnTo>
                    <a:pt x="106324" y="270929"/>
                  </a:lnTo>
                  <a:lnTo>
                    <a:pt x="108305" y="268173"/>
                  </a:lnTo>
                  <a:close/>
                  <a:moveTo>
                    <a:pt x="109842" y="137236"/>
                  </a:moveTo>
                  <a:lnTo>
                    <a:pt x="109562" y="131330"/>
                  </a:lnTo>
                  <a:lnTo>
                    <a:pt x="107048" y="129057"/>
                  </a:lnTo>
                  <a:lnTo>
                    <a:pt x="104089" y="129197"/>
                  </a:lnTo>
                  <a:lnTo>
                    <a:pt x="101752" y="129311"/>
                  </a:lnTo>
                  <a:lnTo>
                    <a:pt x="101307" y="126339"/>
                  </a:lnTo>
                  <a:lnTo>
                    <a:pt x="100825" y="123418"/>
                  </a:lnTo>
                  <a:lnTo>
                    <a:pt x="98069" y="121437"/>
                  </a:lnTo>
                  <a:lnTo>
                    <a:pt x="92240" y="122402"/>
                  </a:lnTo>
                  <a:lnTo>
                    <a:pt x="90258" y="125158"/>
                  </a:lnTo>
                  <a:lnTo>
                    <a:pt x="91211" y="131000"/>
                  </a:lnTo>
                  <a:lnTo>
                    <a:pt x="93967" y="132969"/>
                  </a:lnTo>
                  <a:lnTo>
                    <a:pt x="98869" y="132181"/>
                  </a:lnTo>
                  <a:lnTo>
                    <a:pt x="99148" y="137769"/>
                  </a:lnTo>
                  <a:lnTo>
                    <a:pt x="101663" y="140042"/>
                  </a:lnTo>
                  <a:lnTo>
                    <a:pt x="107569" y="139750"/>
                  </a:lnTo>
                  <a:lnTo>
                    <a:pt x="109842" y="137236"/>
                  </a:lnTo>
                  <a:close/>
                  <a:moveTo>
                    <a:pt x="113550" y="103492"/>
                  </a:moveTo>
                  <a:lnTo>
                    <a:pt x="113271" y="97586"/>
                  </a:lnTo>
                  <a:lnTo>
                    <a:pt x="110756" y="95313"/>
                  </a:lnTo>
                  <a:lnTo>
                    <a:pt x="107797" y="95453"/>
                  </a:lnTo>
                  <a:lnTo>
                    <a:pt x="104838" y="95592"/>
                  </a:lnTo>
                  <a:lnTo>
                    <a:pt x="102565" y="98107"/>
                  </a:lnTo>
                  <a:lnTo>
                    <a:pt x="102857" y="104025"/>
                  </a:lnTo>
                  <a:lnTo>
                    <a:pt x="105371" y="106299"/>
                  </a:lnTo>
                  <a:lnTo>
                    <a:pt x="111277" y="106006"/>
                  </a:lnTo>
                  <a:lnTo>
                    <a:pt x="113550" y="103492"/>
                  </a:lnTo>
                  <a:close/>
                  <a:moveTo>
                    <a:pt x="114820" y="151003"/>
                  </a:moveTo>
                  <a:lnTo>
                    <a:pt x="114338" y="148082"/>
                  </a:lnTo>
                  <a:lnTo>
                    <a:pt x="113855" y="145161"/>
                  </a:lnTo>
                  <a:lnTo>
                    <a:pt x="111099" y="143179"/>
                  </a:lnTo>
                  <a:lnTo>
                    <a:pt x="105257" y="144145"/>
                  </a:lnTo>
                  <a:lnTo>
                    <a:pt x="103289" y="146900"/>
                  </a:lnTo>
                  <a:lnTo>
                    <a:pt x="104241" y="152742"/>
                  </a:lnTo>
                  <a:lnTo>
                    <a:pt x="106997" y="154711"/>
                  </a:lnTo>
                  <a:lnTo>
                    <a:pt x="112839" y="153758"/>
                  </a:lnTo>
                  <a:lnTo>
                    <a:pt x="114820" y="151003"/>
                  </a:lnTo>
                  <a:close/>
                  <a:moveTo>
                    <a:pt x="115798" y="210756"/>
                  </a:moveTo>
                  <a:lnTo>
                    <a:pt x="115519" y="204851"/>
                  </a:lnTo>
                  <a:lnTo>
                    <a:pt x="113004" y="202577"/>
                  </a:lnTo>
                  <a:lnTo>
                    <a:pt x="110045" y="202717"/>
                  </a:lnTo>
                  <a:lnTo>
                    <a:pt x="107086" y="202857"/>
                  </a:lnTo>
                  <a:lnTo>
                    <a:pt x="104813" y="205371"/>
                  </a:lnTo>
                  <a:lnTo>
                    <a:pt x="104902" y="207378"/>
                  </a:lnTo>
                  <a:lnTo>
                    <a:pt x="102819" y="210146"/>
                  </a:lnTo>
                  <a:lnTo>
                    <a:pt x="103771" y="215988"/>
                  </a:lnTo>
                  <a:lnTo>
                    <a:pt x="106527" y="217957"/>
                  </a:lnTo>
                  <a:lnTo>
                    <a:pt x="112369" y="217004"/>
                  </a:lnTo>
                  <a:lnTo>
                    <a:pt x="114350" y="214249"/>
                  </a:lnTo>
                  <a:lnTo>
                    <a:pt x="114084" y="212661"/>
                  </a:lnTo>
                  <a:lnTo>
                    <a:pt x="115798" y="210756"/>
                  </a:lnTo>
                  <a:close/>
                  <a:moveTo>
                    <a:pt x="118872" y="233299"/>
                  </a:moveTo>
                  <a:lnTo>
                    <a:pt x="118389" y="230378"/>
                  </a:lnTo>
                  <a:lnTo>
                    <a:pt x="117906" y="227457"/>
                  </a:lnTo>
                  <a:lnTo>
                    <a:pt x="115150" y="225475"/>
                  </a:lnTo>
                  <a:lnTo>
                    <a:pt x="109308" y="226441"/>
                  </a:lnTo>
                  <a:lnTo>
                    <a:pt x="107340" y="229196"/>
                  </a:lnTo>
                  <a:lnTo>
                    <a:pt x="108292" y="235038"/>
                  </a:lnTo>
                  <a:lnTo>
                    <a:pt x="111048" y="237007"/>
                  </a:lnTo>
                  <a:lnTo>
                    <a:pt x="116890" y="236054"/>
                  </a:lnTo>
                  <a:lnTo>
                    <a:pt x="118872" y="233299"/>
                  </a:lnTo>
                  <a:close/>
                  <a:moveTo>
                    <a:pt x="120840" y="73710"/>
                  </a:moveTo>
                  <a:lnTo>
                    <a:pt x="120561" y="67805"/>
                  </a:lnTo>
                  <a:lnTo>
                    <a:pt x="118046" y="65532"/>
                  </a:lnTo>
                  <a:lnTo>
                    <a:pt x="115087" y="65671"/>
                  </a:lnTo>
                  <a:lnTo>
                    <a:pt x="113068" y="65773"/>
                  </a:lnTo>
                  <a:lnTo>
                    <a:pt x="112737" y="63728"/>
                  </a:lnTo>
                  <a:lnTo>
                    <a:pt x="109982" y="61747"/>
                  </a:lnTo>
                  <a:lnTo>
                    <a:pt x="106781" y="62268"/>
                  </a:lnTo>
                  <a:lnTo>
                    <a:pt x="103581" y="71628"/>
                  </a:lnTo>
                  <a:lnTo>
                    <a:pt x="105879" y="73279"/>
                  </a:lnTo>
                  <a:lnTo>
                    <a:pt x="110058" y="72605"/>
                  </a:lnTo>
                  <a:lnTo>
                    <a:pt x="110147" y="74244"/>
                  </a:lnTo>
                  <a:lnTo>
                    <a:pt x="112661" y="76517"/>
                  </a:lnTo>
                  <a:lnTo>
                    <a:pt x="118567" y="76225"/>
                  </a:lnTo>
                  <a:lnTo>
                    <a:pt x="120840" y="73710"/>
                  </a:lnTo>
                  <a:close/>
                  <a:moveTo>
                    <a:pt x="130238" y="104152"/>
                  </a:moveTo>
                  <a:lnTo>
                    <a:pt x="129755" y="101231"/>
                  </a:lnTo>
                  <a:lnTo>
                    <a:pt x="129273" y="98310"/>
                  </a:lnTo>
                  <a:lnTo>
                    <a:pt x="126517" y="96329"/>
                  </a:lnTo>
                  <a:lnTo>
                    <a:pt x="120688" y="97294"/>
                  </a:lnTo>
                  <a:lnTo>
                    <a:pt x="118706" y="100050"/>
                  </a:lnTo>
                  <a:lnTo>
                    <a:pt x="119659" y="105892"/>
                  </a:lnTo>
                  <a:lnTo>
                    <a:pt x="122415" y="107861"/>
                  </a:lnTo>
                  <a:lnTo>
                    <a:pt x="128257" y="106908"/>
                  </a:lnTo>
                  <a:lnTo>
                    <a:pt x="130238" y="104152"/>
                  </a:lnTo>
                  <a:close/>
                  <a:moveTo>
                    <a:pt x="131356" y="185597"/>
                  </a:moveTo>
                  <a:lnTo>
                    <a:pt x="130873" y="182676"/>
                  </a:lnTo>
                  <a:lnTo>
                    <a:pt x="130390" y="179755"/>
                  </a:lnTo>
                  <a:lnTo>
                    <a:pt x="127635" y="177774"/>
                  </a:lnTo>
                  <a:lnTo>
                    <a:pt x="121793" y="178739"/>
                  </a:lnTo>
                  <a:lnTo>
                    <a:pt x="119824" y="181495"/>
                  </a:lnTo>
                  <a:lnTo>
                    <a:pt x="120777" y="187337"/>
                  </a:lnTo>
                  <a:lnTo>
                    <a:pt x="123532" y="189306"/>
                  </a:lnTo>
                  <a:lnTo>
                    <a:pt x="129374" y="188353"/>
                  </a:lnTo>
                  <a:lnTo>
                    <a:pt x="131356" y="185597"/>
                  </a:lnTo>
                  <a:close/>
                  <a:moveTo>
                    <a:pt x="131457" y="34277"/>
                  </a:moveTo>
                  <a:lnTo>
                    <a:pt x="131178" y="28371"/>
                  </a:lnTo>
                  <a:lnTo>
                    <a:pt x="128663" y="26098"/>
                  </a:lnTo>
                  <a:lnTo>
                    <a:pt x="125704" y="26238"/>
                  </a:lnTo>
                  <a:lnTo>
                    <a:pt x="122745" y="26377"/>
                  </a:lnTo>
                  <a:lnTo>
                    <a:pt x="120472" y="28892"/>
                  </a:lnTo>
                  <a:lnTo>
                    <a:pt x="120764" y="34810"/>
                  </a:lnTo>
                  <a:lnTo>
                    <a:pt x="123278" y="37084"/>
                  </a:lnTo>
                  <a:lnTo>
                    <a:pt x="129184" y="36791"/>
                  </a:lnTo>
                  <a:lnTo>
                    <a:pt x="131457" y="34277"/>
                  </a:lnTo>
                  <a:close/>
                  <a:moveTo>
                    <a:pt x="131940" y="153619"/>
                  </a:moveTo>
                  <a:lnTo>
                    <a:pt x="131660" y="147713"/>
                  </a:lnTo>
                  <a:lnTo>
                    <a:pt x="129146" y="145440"/>
                  </a:lnTo>
                  <a:lnTo>
                    <a:pt x="126187" y="145580"/>
                  </a:lnTo>
                  <a:lnTo>
                    <a:pt x="123228" y="145719"/>
                  </a:lnTo>
                  <a:lnTo>
                    <a:pt x="120954" y="148234"/>
                  </a:lnTo>
                  <a:lnTo>
                    <a:pt x="121246" y="154152"/>
                  </a:lnTo>
                  <a:lnTo>
                    <a:pt x="123761" y="156425"/>
                  </a:lnTo>
                  <a:lnTo>
                    <a:pt x="129667" y="156133"/>
                  </a:lnTo>
                  <a:lnTo>
                    <a:pt x="131940" y="153619"/>
                  </a:lnTo>
                  <a:close/>
                  <a:moveTo>
                    <a:pt x="134518" y="243382"/>
                  </a:moveTo>
                  <a:lnTo>
                    <a:pt x="134239" y="237477"/>
                  </a:lnTo>
                  <a:lnTo>
                    <a:pt x="131724" y="235204"/>
                  </a:lnTo>
                  <a:lnTo>
                    <a:pt x="128765" y="235343"/>
                  </a:lnTo>
                  <a:lnTo>
                    <a:pt x="125806" y="235483"/>
                  </a:lnTo>
                  <a:lnTo>
                    <a:pt x="123532" y="237998"/>
                  </a:lnTo>
                  <a:lnTo>
                    <a:pt x="123825" y="243916"/>
                  </a:lnTo>
                  <a:lnTo>
                    <a:pt x="126339" y="246189"/>
                  </a:lnTo>
                  <a:lnTo>
                    <a:pt x="132245" y="245897"/>
                  </a:lnTo>
                  <a:lnTo>
                    <a:pt x="134518" y="243382"/>
                  </a:lnTo>
                  <a:close/>
                  <a:moveTo>
                    <a:pt x="135407" y="267893"/>
                  </a:moveTo>
                  <a:lnTo>
                    <a:pt x="134924" y="264972"/>
                  </a:lnTo>
                  <a:lnTo>
                    <a:pt x="134442" y="262051"/>
                  </a:lnTo>
                  <a:lnTo>
                    <a:pt x="131686" y="260070"/>
                  </a:lnTo>
                  <a:lnTo>
                    <a:pt x="125844" y="261035"/>
                  </a:lnTo>
                  <a:lnTo>
                    <a:pt x="123875" y="263791"/>
                  </a:lnTo>
                  <a:lnTo>
                    <a:pt x="124828" y="269633"/>
                  </a:lnTo>
                  <a:lnTo>
                    <a:pt x="127584" y="271602"/>
                  </a:lnTo>
                  <a:lnTo>
                    <a:pt x="133426" y="270649"/>
                  </a:lnTo>
                  <a:lnTo>
                    <a:pt x="135407" y="267893"/>
                  </a:lnTo>
                  <a:close/>
                  <a:moveTo>
                    <a:pt x="140741" y="114261"/>
                  </a:moveTo>
                  <a:lnTo>
                    <a:pt x="140462" y="108356"/>
                  </a:lnTo>
                  <a:lnTo>
                    <a:pt x="137947" y="106083"/>
                  </a:lnTo>
                  <a:lnTo>
                    <a:pt x="134988" y="106222"/>
                  </a:lnTo>
                  <a:lnTo>
                    <a:pt x="132029" y="106362"/>
                  </a:lnTo>
                  <a:lnTo>
                    <a:pt x="129755" y="108877"/>
                  </a:lnTo>
                  <a:lnTo>
                    <a:pt x="130048" y="114795"/>
                  </a:lnTo>
                  <a:lnTo>
                    <a:pt x="132562" y="117068"/>
                  </a:lnTo>
                  <a:lnTo>
                    <a:pt x="138468" y="116776"/>
                  </a:lnTo>
                  <a:lnTo>
                    <a:pt x="140741" y="114261"/>
                  </a:lnTo>
                  <a:close/>
                  <a:moveTo>
                    <a:pt x="144995" y="8178"/>
                  </a:moveTo>
                  <a:lnTo>
                    <a:pt x="144716" y="2273"/>
                  </a:lnTo>
                  <a:lnTo>
                    <a:pt x="142201" y="0"/>
                  </a:lnTo>
                  <a:lnTo>
                    <a:pt x="139242" y="139"/>
                  </a:lnTo>
                  <a:lnTo>
                    <a:pt x="136283" y="279"/>
                  </a:lnTo>
                  <a:lnTo>
                    <a:pt x="134010" y="2794"/>
                  </a:lnTo>
                  <a:lnTo>
                    <a:pt x="134302" y="8712"/>
                  </a:lnTo>
                  <a:lnTo>
                    <a:pt x="136817" y="10985"/>
                  </a:lnTo>
                  <a:lnTo>
                    <a:pt x="142722" y="10693"/>
                  </a:lnTo>
                  <a:lnTo>
                    <a:pt x="144995" y="8178"/>
                  </a:lnTo>
                  <a:close/>
                  <a:moveTo>
                    <a:pt x="145122" y="128701"/>
                  </a:moveTo>
                  <a:lnTo>
                    <a:pt x="144640" y="125780"/>
                  </a:lnTo>
                  <a:lnTo>
                    <a:pt x="144157" y="122859"/>
                  </a:lnTo>
                  <a:lnTo>
                    <a:pt x="141401" y="120878"/>
                  </a:lnTo>
                  <a:lnTo>
                    <a:pt x="135572" y="121843"/>
                  </a:lnTo>
                  <a:lnTo>
                    <a:pt x="133591" y="124599"/>
                  </a:lnTo>
                  <a:lnTo>
                    <a:pt x="134543" y="130441"/>
                  </a:lnTo>
                  <a:lnTo>
                    <a:pt x="137299" y="132410"/>
                  </a:lnTo>
                  <a:lnTo>
                    <a:pt x="143141" y="131457"/>
                  </a:lnTo>
                  <a:lnTo>
                    <a:pt x="145122" y="128701"/>
                  </a:lnTo>
                  <a:close/>
                  <a:moveTo>
                    <a:pt x="149174" y="210997"/>
                  </a:moveTo>
                  <a:lnTo>
                    <a:pt x="148691" y="208076"/>
                  </a:lnTo>
                  <a:lnTo>
                    <a:pt x="148209" y="205155"/>
                  </a:lnTo>
                  <a:lnTo>
                    <a:pt x="145453" y="203174"/>
                  </a:lnTo>
                  <a:lnTo>
                    <a:pt x="145097" y="203238"/>
                  </a:lnTo>
                  <a:lnTo>
                    <a:pt x="144856" y="198043"/>
                  </a:lnTo>
                  <a:lnTo>
                    <a:pt x="142341" y="195770"/>
                  </a:lnTo>
                  <a:lnTo>
                    <a:pt x="139382" y="195910"/>
                  </a:lnTo>
                  <a:lnTo>
                    <a:pt x="136423" y="196049"/>
                  </a:lnTo>
                  <a:lnTo>
                    <a:pt x="134150" y="198564"/>
                  </a:lnTo>
                  <a:lnTo>
                    <a:pt x="134442" y="204482"/>
                  </a:lnTo>
                  <a:lnTo>
                    <a:pt x="136956" y="206756"/>
                  </a:lnTo>
                  <a:lnTo>
                    <a:pt x="137769" y="206717"/>
                  </a:lnTo>
                  <a:lnTo>
                    <a:pt x="137642" y="206895"/>
                  </a:lnTo>
                  <a:lnTo>
                    <a:pt x="138595" y="212737"/>
                  </a:lnTo>
                  <a:lnTo>
                    <a:pt x="141351" y="214706"/>
                  </a:lnTo>
                  <a:lnTo>
                    <a:pt x="147193" y="213753"/>
                  </a:lnTo>
                  <a:lnTo>
                    <a:pt x="149174" y="210997"/>
                  </a:lnTo>
                  <a:close/>
                  <a:moveTo>
                    <a:pt x="154089" y="75641"/>
                  </a:moveTo>
                  <a:lnTo>
                    <a:pt x="153606" y="72720"/>
                  </a:lnTo>
                  <a:lnTo>
                    <a:pt x="153123" y="69799"/>
                  </a:lnTo>
                  <a:lnTo>
                    <a:pt x="150368" y="67818"/>
                  </a:lnTo>
                  <a:lnTo>
                    <a:pt x="144538" y="68783"/>
                  </a:lnTo>
                  <a:lnTo>
                    <a:pt x="142557" y="71539"/>
                  </a:lnTo>
                  <a:lnTo>
                    <a:pt x="143116" y="75044"/>
                  </a:lnTo>
                  <a:lnTo>
                    <a:pt x="140474" y="75158"/>
                  </a:lnTo>
                  <a:lnTo>
                    <a:pt x="137515" y="75298"/>
                  </a:lnTo>
                  <a:lnTo>
                    <a:pt x="135242" y="77812"/>
                  </a:lnTo>
                  <a:lnTo>
                    <a:pt x="135534" y="83731"/>
                  </a:lnTo>
                  <a:lnTo>
                    <a:pt x="138049" y="86004"/>
                  </a:lnTo>
                  <a:lnTo>
                    <a:pt x="143954" y="85712"/>
                  </a:lnTo>
                  <a:lnTo>
                    <a:pt x="146227" y="83197"/>
                  </a:lnTo>
                  <a:lnTo>
                    <a:pt x="146037" y="79197"/>
                  </a:lnTo>
                  <a:lnTo>
                    <a:pt x="146265" y="79349"/>
                  </a:lnTo>
                  <a:lnTo>
                    <a:pt x="152107" y="78397"/>
                  </a:lnTo>
                  <a:lnTo>
                    <a:pt x="154089" y="75641"/>
                  </a:lnTo>
                  <a:close/>
                  <a:moveTo>
                    <a:pt x="157086" y="61201"/>
                  </a:moveTo>
                  <a:lnTo>
                    <a:pt x="156806" y="55295"/>
                  </a:lnTo>
                  <a:lnTo>
                    <a:pt x="154292" y="53022"/>
                  </a:lnTo>
                  <a:lnTo>
                    <a:pt x="151333" y="53162"/>
                  </a:lnTo>
                  <a:lnTo>
                    <a:pt x="148374" y="53301"/>
                  </a:lnTo>
                  <a:lnTo>
                    <a:pt x="146100" y="55816"/>
                  </a:lnTo>
                  <a:lnTo>
                    <a:pt x="146392" y="61734"/>
                  </a:lnTo>
                  <a:lnTo>
                    <a:pt x="148907" y="64008"/>
                  </a:lnTo>
                  <a:lnTo>
                    <a:pt x="154813" y="63715"/>
                  </a:lnTo>
                  <a:lnTo>
                    <a:pt x="157086" y="61201"/>
                  </a:lnTo>
                  <a:close/>
                  <a:moveTo>
                    <a:pt x="158673" y="177850"/>
                  </a:moveTo>
                  <a:lnTo>
                    <a:pt x="158394" y="171945"/>
                  </a:lnTo>
                  <a:lnTo>
                    <a:pt x="155879" y="169672"/>
                  </a:lnTo>
                  <a:lnTo>
                    <a:pt x="152920" y="169811"/>
                  </a:lnTo>
                  <a:lnTo>
                    <a:pt x="149961" y="169951"/>
                  </a:lnTo>
                  <a:lnTo>
                    <a:pt x="147688" y="172466"/>
                  </a:lnTo>
                  <a:lnTo>
                    <a:pt x="147980" y="178384"/>
                  </a:lnTo>
                  <a:lnTo>
                    <a:pt x="150495" y="180657"/>
                  </a:lnTo>
                  <a:lnTo>
                    <a:pt x="156400" y="180365"/>
                  </a:lnTo>
                  <a:lnTo>
                    <a:pt x="158673" y="177850"/>
                  </a:lnTo>
                  <a:close/>
                  <a:moveTo>
                    <a:pt x="159258" y="239382"/>
                  </a:moveTo>
                  <a:lnTo>
                    <a:pt x="158775" y="236461"/>
                  </a:lnTo>
                  <a:lnTo>
                    <a:pt x="158292" y="233540"/>
                  </a:lnTo>
                  <a:lnTo>
                    <a:pt x="155536" y="231559"/>
                  </a:lnTo>
                  <a:lnTo>
                    <a:pt x="149694" y="232524"/>
                  </a:lnTo>
                  <a:lnTo>
                    <a:pt x="147726" y="235280"/>
                  </a:lnTo>
                  <a:lnTo>
                    <a:pt x="148678" y="241122"/>
                  </a:lnTo>
                  <a:lnTo>
                    <a:pt x="151434" y="243090"/>
                  </a:lnTo>
                  <a:lnTo>
                    <a:pt x="157276" y="242138"/>
                  </a:lnTo>
                  <a:lnTo>
                    <a:pt x="159258" y="239382"/>
                  </a:lnTo>
                  <a:close/>
                  <a:moveTo>
                    <a:pt x="159461" y="146900"/>
                  </a:moveTo>
                  <a:lnTo>
                    <a:pt x="159181" y="140995"/>
                  </a:lnTo>
                  <a:lnTo>
                    <a:pt x="156667" y="138722"/>
                  </a:lnTo>
                  <a:lnTo>
                    <a:pt x="153708" y="138861"/>
                  </a:lnTo>
                  <a:lnTo>
                    <a:pt x="150749" y="139001"/>
                  </a:lnTo>
                  <a:lnTo>
                    <a:pt x="148475" y="141516"/>
                  </a:lnTo>
                  <a:lnTo>
                    <a:pt x="148767" y="147434"/>
                  </a:lnTo>
                  <a:lnTo>
                    <a:pt x="151282" y="149707"/>
                  </a:lnTo>
                  <a:lnTo>
                    <a:pt x="157187" y="149415"/>
                  </a:lnTo>
                  <a:lnTo>
                    <a:pt x="159461" y="146900"/>
                  </a:lnTo>
                  <a:close/>
                  <a:moveTo>
                    <a:pt x="160794" y="27470"/>
                  </a:moveTo>
                  <a:lnTo>
                    <a:pt x="160515" y="21564"/>
                  </a:lnTo>
                  <a:lnTo>
                    <a:pt x="158000" y="19291"/>
                  </a:lnTo>
                  <a:lnTo>
                    <a:pt x="155041" y="19431"/>
                  </a:lnTo>
                  <a:lnTo>
                    <a:pt x="152082" y="19570"/>
                  </a:lnTo>
                  <a:lnTo>
                    <a:pt x="149809" y="22085"/>
                  </a:lnTo>
                  <a:lnTo>
                    <a:pt x="150101" y="28003"/>
                  </a:lnTo>
                  <a:lnTo>
                    <a:pt x="152615" y="30276"/>
                  </a:lnTo>
                  <a:lnTo>
                    <a:pt x="158521" y="29984"/>
                  </a:lnTo>
                  <a:lnTo>
                    <a:pt x="160794" y="27470"/>
                  </a:lnTo>
                  <a:close/>
                  <a:moveTo>
                    <a:pt x="170078" y="107467"/>
                  </a:moveTo>
                  <a:lnTo>
                    <a:pt x="169799" y="101561"/>
                  </a:lnTo>
                  <a:lnTo>
                    <a:pt x="167284" y="99288"/>
                  </a:lnTo>
                  <a:lnTo>
                    <a:pt x="164325" y="99428"/>
                  </a:lnTo>
                  <a:lnTo>
                    <a:pt x="163410" y="99479"/>
                  </a:lnTo>
                  <a:lnTo>
                    <a:pt x="163207" y="98171"/>
                  </a:lnTo>
                  <a:lnTo>
                    <a:pt x="160451" y="96189"/>
                  </a:lnTo>
                  <a:lnTo>
                    <a:pt x="154622" y="97155"/>
                  </a:lnTo>
                  <a:lnTo>
                    <a:pt x="152641" y="99910"/>
                  </a:lnTo>
                  <a:lnTo>
                    <a:pt x="153593" y="105752"/>
                  </a:lnTo>
                  <a:lnTo>
                    <a:pt x="156349" y="107721"/>
                  </a:lnTo>
                  <a:lnTo>
                    <a:pt x="159346" y="107238"/>
                  </a:lnTo>
                  <a:lnTo>
                    <a:pt x="159385" y="108000"/>
                  </a:lnTo>
                  <a:lnTo>
                    <a:pt x="161899" y="110274"/>
                  </a:lnTo>
                  <a:lnTo>
                    <a:pt x="167805" y="109982"/>
                  </a:lnTo>
                  <a:lnTo>
                    <a:pt x="170078" y="107467"/>
                  </a:lnTo>
                  <a:close/>
                  <a:moveTo>
                    <a:pt x="174472" y="197142"/>
                  </a:moveTo>
                  <a:lnTo>
                    <a:pt x="174193" y="191236"/>
                  </a:lnTo>
                  <a:lnTo>
                    <a:pt x="171678" y="188963"/>
                  </a:lnTo>
                  <a:lnTo>
                    <a:pt x="168719" y="189103"/>
                  </a:lnTo>
                  <a:lnTo>
                    <a:pt x="165760" y="189242"/>
                  </a:lnTo>
                  <a:lnTo>
                    <a:pt x="163487" y="191757"/>
                  </a:lnTo>
                  <a:lnTo>
                    <a:pt x="163779" y="197675"/>
                  </a:lnTo>
                  <a:lnTo>
                    <a:pt x="166293" y="199948"/>
                  </a:lnTo>
                  <a:lnTo>
                    <a:pt x="172199" y="199656"/>
                  </a:lnTo>
                  <a:lnTo>
                    <a:pt x="174472" y="197142"/>
                  </a:lnTo>
                  <a:close/>
                  <a:moveTo>
                    <a:pt x="176339" y="285775"/>
                  </a:moveTo>
                  <a:lnTo>
                    <a:pt x="175856" y="282854"/>
                  </a:lnTo>
                  <a:lnTo>
                    <a:pt x="175374" y="279933"/>
                  </a:lnTo>
                  <a:lnTo>
                    <a:pt x="172618" y="277952"/>
                  </a:lnTo>
                  <a:lnTo>
                    <a:pt x="166776" y="278917"/>
                  </a:lnTo>
                  <a:lnTo>
                    <a:pt x="164807" y="281673"/>
                  </a:lnTo>
                  <a:lnTo>
                    <a:pt x="165760" y="287515"/>
                  </a:lnTo>
                  <a:lnTo>
                    <a:pt x="168516" y="289483"/>
                  </a:lnTo>
                  <a:lnTo>
                    <a:pt x="174358" y="288531"/>
                  </a:lnTo>
                  <a:lnTo>
                    <a:pt x="176339" y="285775"/>
                  </a:lnTo>
                  <a:close/>
                  <a:moveTo>
                    <a:pt x="180670" y="212940"/>
                  </a:moveTo>
                  <a:lnTo>
                    <a:pt x="180187" y="210019"/>
                  </a:lnTo>
                  <a:lnTo>
                    <a:pt x="179705" y="207098"/>
                  </a:lnTo>
                  <a:lnTo>
                    <a:pt x="176949" y="205117"/>
                  </a:lnTo>
                  <a:lnTo>
                    <a:pt x="171107" y="206082"/>
                  </a:lnTo>
                  <a:lnTo>
                    <a:pt x="169138" y="208838"/>
                  </a:lnTo>
                  <a:lnTo>
                    <a:pt x="170091" y="214680"/>
                  </a:lnTo>
                  <a:lnTo>
                    <a:pt x="172847" y="216649"/>
                  </a:lnTo>
                  <a:lnTo>
                    <a:pt x="178689" y="215696"/>
                  </a:lnTo>
                  <a:lnTo>
                    <a:pt x="180670" y="212940"/>
                  </a:lnTo>
                  <a:close/>
                  <a:moveTo>
                    <a:pt x="183616" y="81368"/>
                  </a:moveTo>
                  <a:lnTo>
                    <a:pt x="183337" y="75463"/>
                  </a:lnTo>
                  <a:lnTo>
                    <a:pt x="180822" y="73190"/>
                  </a:lnTo>
                  <a:lnTo>
                    <a:pt x="177863" y="73329"/>
                  </a:lnTo>
                  <a:lnTo>
                    <a:pt x="174904" y="73469"/>
                  </a:lnTo>
                  <a:lnTo>
                    <a:pt x="172631" y="75984"/>
                  </a:lnTo>
                  <a:lnTo>
                    <a:pt x="172783" y="79146"/>
                  </a:lnTo>
                  <a:lnTo>
                    <a:pt x="171996" y="79273"/>
                  </a:lnTo>
                  <a:lnTo>
                    <a:pt x="170027" y="82029"/>
                  </a:lnTo>
                  <a:lnTo>
                    <a:pt x="170980" y="87871"/>
                  </a:lnTo>
                  <a:lnTo>
                    <a:pt x="173736" y="89839"/>
                  </a:lnTo>
                  <a:lnTo>
                    <a:pt x="179578" y="88887"/>
                  </a:lnTo>
                  <a:lnTo>
                    <a:pt x="181559" y="86131"/>
                  </a:lnTo>
                  <a:lnTo>
                    <a:pt x="181178" y="83896"/>
                  </a:lnTo>
                  <a:lnTo>
                    <a:pt x="181343" y="83883"/>
                  </a:lnTo>
                  <a:lnTo>
                    <a:pt x="183616" y="81368"/>
                  </a:lnTo>
                  <a:close/>
                  <a:moveTo>
                    <a:pt x="184340" y="46393"/>
                  </a:moveTo>
                  <a:lnTo>
                    <a:pt x="184061" y="40487"/>
                  </a:lnTo>
                  <a:lnTo>
                    <a:pt x="181546" y="38214"/>
                  </a:lnTo>
                  <a:lnTo>
                    <a:pt x="178587" y="38354"/>
                  </a:lnTo>
                  <a:lnTo>
                    <a:pt x="175628" y="38493"/>
                  </a:lnTo>
                  <a:lnTo>
                    <a:pt x="173355" y="41008"/>
                  </a:lnTo>
                  <a:lnTo>
                    <a:pt x="173431" y="42570"/>
                  </a:lnTo>
                  <a:lnTo>
                    <a:pt x="171780" y="41376"/>
                  </a:lnTo>
                  <a:lnTo>
                    <a:pt x="165938" y="42341"/>
                  </a:lnTo>
                  <a:lnTo>
                    <a:pt x="163969" y="45097"/>
                  </a:lnTo>
                  <a:lnTo>
                    <a:pt x="164922" y="50939"/>
                  </a:lnTo>
                  <a:lnTo>
                    <a:pt x="167678" y="52908"/>
                  </a:lnTo>
                  <a:lnTo>
                    <a:pt x="173520" y="51955"/>
                  </a:lnTo>
                  <a:lnTo>
                    <a:pt x="175501" y="49199"/>
                  </a:lnTo>
                  <a:lnTo>
                    <a:pt x="175374" y="48501"/>
                  </a:lnTo>
                  <a:lnTo>
                    <a:pt x="176161" y="49199"/>
                  </a:lnTo>
                  <a:lnTo>
                    <a:pt x="182067" y="48907"/>
                  </a:lnTo>
                  <a:lnTo>
                    <a:pt x="184340" y="46393"/>
                  </a:lnTo>
                  <a:close/>
                  <a:moveTo>
                    <a:pt x="186728" y="249872"/>
                  </a:moveTo>
                  <a:lnTo>
                    <a:pt x="186245" y="246951"/>
                  </a:lnTo>
                  <a:lnTo>
                    <a:pt x="185762" y="244030"/>
                  </a:lnTo>
                  <a:lnTo>
                    <a:pt x="183007" y="242049"/>
                  </a:lnTo>
                  <a:lnTo>
                    <a:pt x="177165" y="243014"/>
                  </a:lnTo>
                  <a:lnTo>
                    <a:pt x="175196" y="245770"/>
                  </a:lnTo>
                  <a:lnTo>
                    <a:pt x="176149" y="251612"/>
                  </a:lnTo>
                  <a:lnTo>
                    <a:pt x="178904" y="253580"/>
                  </a:lnTo>
                  <a:lnTo>
                    <a:pt x="184746" y="252628"/>
                  </a:lnTo>
                  <a:lnTo>
                    <a:pt x="186728" y="249872"/>
                  </a:lnTo>
                  <a:close/>
                  <a:moveTo>
                    <a:pt x="189839" y="15316"/>
                  </a:moveTo>
                  <a:lnTo>
                    <a:pt x="189560" y="9410"/>
                  </a:lnTo>
                  <a:lnTo>
                    <a:pt x="187045" y="7137"/>
                  </a:lnTo>
                  <a:lnTo>
                    <a:pt x="184086" y="7277"/>
                  </a:lnTo>
                  <a:lnTo>
                    <a:pt x="181127" y="7416"/>
                  </a:lnTo>
                  <a:lnTo>
                    <a:pt x="178854" y="9931"/>
                  </a:lnTo>
                  <a:lnTo>
                    <a:pt x="179146" y="15849"/>
                  </a:lnTo>
                  <a:lnTo>
                    <a:pt x="181660" y="18122"/>
                  </a:lnTo>
                  <a:lnTo>
                    <a:pt x="187566" y="17830"/>
                  </a:lnTo>
                  <a:lnTo>
                    <a:pt x="189839" y="15316"/>
                  </a:lnTo>
                  <a:close/>
                  <a:moveTo>
                    <a:pt x="195707" y="134391"/>
                  </a:moveTo>
                  <a:lnTo>
                    <a:pt x="195427" y="128485"/>
                  </a:lnTo>
                  <a:lnTo>
                    <a:pt x="192913" y="126212"/>
                  </a:lnTo>
                  <a:lnTo>
                    <a:pt x="189953" y="126352"/>
                  </a:lnTo>
                  <a:lnTo>
                    <a:pt x="186994" y="126492"/>
                  </a:lnTo>
                  <a:lnTo>
                    <a:pt x="184721" y="129006"/>
                  </a:lnTo>
                  <a:lnTo>
                    <a:pt x="185013" y="134924"/>
                  </a:lnTo>
                  <a:lnTo>
                    <a:pt x="187528" y="137198"/>
                  </a:lnTo>
                  <a:lnTo>
                    <a:pt x="193433" y="136906"/>
                  </a:lnTo>
                  <a:lnTo>
                    <a:pt x="195707" y="134391"/>
                  </a:lnTo>
                  <a:close/>
                  <a:moveTo>
                    <a:pt x="203060" y="79032"/>
                  </a:moveTo>
                  <a:lnTo>
                    <a:pt x="202780" y="73126"/>
                  </a:lnTo>
                  <a:lnTo>
                    <a:pt x="200266" y="70853"/>
                  </a:lnTo>
                  <a:lnTo>
                    <a:pt x="197307" y="70993"/>
                  </a:lnTo>
                  <a:lnTo>
                    <a:pt x="194348" y="71132"/>
                  </a:lnTo>
                  <a:lnTo>
                    <a:pt x="192074" y="73647"/>
                  </a:lnTo>
                  <a:lnTo>
                    <a:pt x="192366" y="79565"/>
                  </a:lnTo>
                  <a:lnTo>
                    <a:pt x="194881" y="81838"/>
                  </a:lnTo>
                  <a:lnTo>
                    <a:pt x="200787" y="81546"/>
                  </a:lnTo>
                  <a:lnTo>
                    <a:pt x="203060" y="79032"/>
                  </a:lnTo>
                  <a:close/>
                  <a:moveTo>
                    <a:pt x="203682" y="201079"/>
                  </a:moveTo>
                  <a:lnTo>
                    <a:pt x="203403" y="195173"/>
                  </a:lnTo>
                  <a:lnTo>
                    <a:pt x="200888" y="192900"/>
                  </a:lnTo>
                  <a:lnTo>
                    <a:pt x="197929" y="193040"/>
                  </a:lnTo>
                  <a:lnTo>
                    <a:pt x="194970" y="193179"/>
                  </a:lnTo>
                  <a:lnTo>
                    <a:pt x="192697" y="195694"/>
                  </a:lnTo>
                  <a:lnTo>
                    <a:pt x="192989" y="201612"/>
                  </a:lnTo>
                  <a:lnTo>
                    <a:pt x="195503" y="203885"/>
                  </a:lnTo>
                  <a:lnTo>
                    <a:pt x="201409" y="203593"/>
                  </a:lnTo>
                  <a:lnTo>
                    <a:pt x="203682" y="201079"/>
                  </a:lnTo>
                  <a:close/>
                  <a:moveTo>
                    <a:pt x="204622" y="102806"/>
                  </a:moveTo>
                  <a:lnTo>
                    <a:pt x="204139" y="99885"/>
                  </a:lnTo>
                  <a:lnTo>
                    <a:pt x="203657" y="96964"/>
                  </a:lnTo>
                  <a:lnTo>
                    <a:pt x="200901" y="94983"/>
                  </a:lnTo>
                  <a:lnTo>
                    <a:pt x="199148" y="95275"/>
                  </a:lnTo>
                  <a:lnTo>
                    <a:pt x="199136" y="94754"/>
                  </a:lnTo>
                  <a:lnTo>
                    <a:pt x="196621" y="92481"/>
                  </a:lnTo>
                  <a:lnTo>
                    <a:pt x="193662" y="92621"/>
                  </a:lnTo>
                  <a:lnTo>
                    <a:pt x="190703" y="92760"/>
                  </a:lnTo>
                  <a:lnTo>
                    <a:pt x="188429" y="95275"/>
                  </a:lnTo>
                  <a:lnTo>
                    <a:pt x="188722" y="101193"/>
                  </a:lnTo>
                  <a:lnTo>
                    <a:pt x="191236" y="103466"/>
                  </a:lnTo>
                  <a:lnTo>
                    <a:pt x="193840" y="103339"/>
                  </a:lnTo>
                  <a:lnTo>
                    <a:pt x="194043" y="104546"/>
                  </a:lnTo>
                  <a:lnTo>
                    <a:pt x="196799" y="106514"/>
                  </a:lnTo>
                  <a:lnTo>
                    <a:pt x="202641" y="105562"/>
                  </a:lnTo>
                  <a:lnTo>
                    <a:pt x="204622" y="102806"/>
                  </a:lnTo>
                  <a:close/>
                  <a:moveTo>
                    <a:pt x="211709" y="145961"/>
                  </a:moveTo>
                  <a:lnTo>
                    <a:pt x="211226" y="143040"/>
                  </a:lnTo>
                  <a:lnTo>
                    <a:pt x="210743" y="140119"/>
                  </a:lnTo>
                  <a:lnTo>
                    <a:pt x="207987" y="138137"/>
                  </a:lnTo>
                  <a:lnTo>
                    <a:pt x="202145" y="139103"/>
                  </a:lnTo>
                  <a:lnTo>
                    <a:pt x="200177" y="141859"/>
                  </a:lnTo>
                  <a:lnTo>
                    <a:pt x="201129" y="147701"/>
                  </a:lnTo>
                  <a:lnTo>
                    <a:pt x="203885" y="149669"/>
                  </a:lnTo>
                  <a:lnTo>
                    <a:pt x="209727" y="148717"/>
                  </a:lnTo>
                  <a:lnTo>
                    <a:pt x="211709" y="145961"/>
                  </a:lnTo>
                  <a:close/>
                  <a:moveTo>
                    <a:pt x="213525" y="223202"/>
                  </a:moveTo>
                  <a:lnTo>
                    <a:pt x="213042" y="220281"/>
                  </a:lnTo>
                  <a:lnTo>
                    <a:pt x="212559" y="217360"/>
                  </a:lnTo>
                  <a:lnTo>
                    <a:pt x="209804" y="215379"/>
                  </a:lnTo>
                  <a:lnTo>
                    <a:pt x="203962" y="216344"/>
                  </a:lnTo>
                  <a:lnTo>
                    <a:pt x="201993" y="219100"/>
                  </a:lnTo>
                  <a:lnTo>
                    <a:pt x="202946" y="224942"/>
                  </a:lnTo>
                  <a:lnTo>
                    <a:pt x="205701" y="226910"/>
                  </a:lnTo>
                  <a:lnTo>
                    <a:pt x="211543" y="225958"/>
                  </a:lnTo>
                  <a:lnTo>
                    <a:pt x="213525" y="223202"/>
                  </a:lnTo>
                  <a:close/>
                  <a:moveTo>
                    <a:pt x="213677" y="39585"/>
                  </a:moveTo>
                  <a:lnTo>
                    <a:pt x="213398" y="33680"/>
                  </a:lnTo>
                  <a:lnTo>
                    <a:pt x="210883" y="31407"/>
                  </a:lnTo>
                  <a:lnTo>
                    <a:pt x="207924" y="31546"/>
                  </a:lnTo>
                  <a:lnTo>
                    <a:pt x="204965" y="31686"/>
                  </a:lnTo>
                  <a:lnTo>
                    <a:pt x="202692" y="34201"/>
                  </a:lnTo>
                  <a:lnTo>
                    <a:pt x="202984" y="40119"/>
                  </a:lnTo>
                  <a:lnTo>
                    <a:pt x="205498" y="42392"/>
                  </a:lnTo>
                  <a:lnTo>
                    <a:pt x="211404" y="42100"/>
                  </a:lnTo>
                  <a:lnTo>
                    <a:pt x="213677" y="39585"/>
                  </a:lnTo>
                  <a:close/>
                  <a:moveTo>
                    <a:pt x="224485" y="116903"/>
                  </a:moveTo>
                  <a:lnTo>
                    <a:pt x="224205" y="110998"/>
                  </a:lnTo>
                  <a:lnTo>
                    <a:pt x="221691" y="108724"/>
                  </a:lnTo>
                  <a:lnTo>
                    <a:pt x="218732" y="108864"/>
                  </a:lnTo>
                  <a:lnTo>
                    <a:pt x="215773" y="109004"/>
                  </a:lnTo>
                  <a:lnTo>
                    <a:pt x="213499" y="111518"/>
                  </a:lnTo>
                  <a:lnTo>
                    <a:pt x="213791" y="117436"/>
                  </a:lnTo>
                  <a:lnTo>
                    <a:pt x="216306" y="119710"/>
                  </a:lnTo>
                  <a:lnTo>
                    <a:pt x="222211" y="119418"/>
                  </a:lnTo>
                  <a:lnTo>
                    <a:pt x="224485" y="116903"/>
                  </a:lnTo>
                  <a:close/>
                  <a:moveTo>
                    <a:pt x="227228" y="13487"/>
                  </a:moveTo>
                  <a:lnTo>
                    <a:pt x="226949" y="7581"/>
                  </a:lnTo>
                  <a:lnTo>
                    <a:pt x="224434" y="5308"/>
                  </a:lnTo>
                  <a:lnTo>
                    <a:pt x="221475" y="5448"/>
                  </a:lnTo>
                  <a:lnTo>
                    <a:pt x="218516" y="5588"/>
                  </a:lnTo>
                  <a:lnTo>
                    <a:pt x="216242" y="8102"/>
                  </a:lnTo>
                  <a:lnTo>
                    <a:pt x="216535" y="14020"/>
                  </a:lnTo>
                  <a:lnTo>
                    <a:pt x="219049" y="16294"/>
                  </a:lnTo>
                  <a:lnTo>
                    <a:pt x="224955" y="16002"/>
                  </a:lnTo>
                  <a:lnTo>
                    <a:pt x="227228" y="13487"/>
                  </a:lnTo>
                  <a:close/>
                  <a:moveTo>
                    <a:pt x="228244" y="180555"/>
                  </a:moveTo>
                  <a:lnTo>
                    <a:pt x="227761" y="177634"/>
                  </a:lnTo>
                  <a:lnTo>
                    <a:pt x="227279" y="174713"/>
                  </a:lnTo>
                  <a:lnTo>
                    <a:pt x="224523" y="172732"/>
                  </a:lnTo>
                  <a:lnTo>
                    <a:pt x="218694" y="173697"/>
                  </a:lnTo>
                  <a:lnTo>
                    <a:pt x="216712" y="176453"/>
                  </a:lnTo>
                  <a:lnTo>
                    <a:pt x="217665" y="182295"/>
                  </a:lnTo>
                  <a:lnTo>
                    <a:pt x="220421" y="184264"/>
                  </a:lnTo>
                  <a:lnTo>
                    <a:pt x="226263" y="183311"/>
                  </a:lnTo>
                  <a:lnTo>
                    <a:pt x="228244" y="180555"/>
                  </a:lnTo>
                  <a:close/>
                  <a:moveTo>
                    <a:pt x="239306" y="66522"/>
                  </a:moveTo>
                  <a:lnTo>
                    <a:pt x="239026" y="60617"/>
                  </a:lnTo>
                  <a:lnTo>
                    <a:pt x="236512" y="58343"/>
                  </a:lnTo>
                  <a:lnTo>
                    <a:pt x="233553" y="58483"/>
                  </a:lnTo>
                  <a:lnTo>
                    <a:pt x="230593" y="58623"/>
                  </a:lnTo>
                  <a:lnTo>
                    <a:pt x="228320" y="61137"/>
                  </a:lnTo>
                  <a:lnTo>
                    <a:pt x="228612" y="67056"/>
                  </a:lnTo>
                  <a:lnTo>
                    <a:pt x="231127" y="69329"/>
                  </a:lnTo>
                  <a:lnTo>
                    <a:pt x="237032" y="69037"/>
                  </a:lnTo>
                  <a:lnTo>
                    <a:pt x="239306" y="66522"/>
                  </a:lnTo>
                  <a:close/>
                  <a:moveTo>
                    <a:pt x="242976" y="96507"/>
                  </a:moveTo>
                  <a:lnTo>
                    <a:pt x="242493" y="93586"/>
                  </a:lnTo>
                  <a:lnTo>
                    <a:pt x="242011" y="90665"/>
                  </a:lnTo>
                  <a:lnTo>
                    <a:pt x="239255" y="88684"/>
                  </a:lnTo>
                  <a:lnTo>
                    <a:pt x="236296" y="89179"/>
                  </a:lnTo>
                  <a:lnTo>
                    <a:pt x="236232" y="87579"/>
                  </a:lnTo>
                  <a:lnTo>
                    <a:pt x="233718" y="85305"/>
                  </a:lnTo>
                  <a:lnTo>
                    <a:pt x="230759" y="85445"/>
                  </a:lnTo>
                  <a:lnTo>
                    <a:pt x="227799" y="85585"/>
                  </a:lnTo>
                  <a:lnTo>
                    <a:pt x="225526" y="88099"/>
                  </a:lnTo>
                  <a:lnTo>
                    <a:pt x="225818" y="94018"/>
                  </a:lnTo>
                  <a:lnTo>
                    <a:pt x="228333" y="96291"/>
                  </a:lnTo>
                  <a:lnTo>
                    <a:pt x="232041" y="96113"/>
                  </a:lnTo>
                  <a:lnTo>
                    <a:pt x="232397" y="98247"/>
                  </a:lnTo>
                  <a:lnTo>
                    <a:pt x="235153" y="100215"/>
                  </a:lnTo>
                  <a:lnTo>
                    <a:pt x="240995" y="99263"/>
                  </a:lnTo>
                  <a:lnTo>
                    <a:pt x="242976" y="96507"/>
                  </a:lnTo>
                  <a:close/>
                  <a:moveTo>
                    <a:pt x="248335" y="141173"/>
                  </a:moveTo>
                  <a:lnTo>
                    <a:pt x="248056" y="135267"/>
                  </a:lnTo>
                  <a:lnTo>
                    <a:pt x="245541" y="132994"/>
                  </a:lnTo>
                  <a:lnTo>
                    <a:pt x="242582" y="133134"/>
                  </a:lnTo>
                  <a:lnTo>
                    <a:pt x="239623" y="133273"/>
                  </a:lnTo>
                  <a:lnTo>
                    <a:pt x="237350" y="135788"/>
                  </a:lnTo>
                  <a:lnTo>
                    <a:pt x="237642" y="141706"/>
                  </a:lnTo>
                  <a:lnTo>
                    <a:pt x="240157" y="143979"/>
                  </a:lnTo>
                  <a:lnTo>
                    <a:pt x="246062" y="143687"/>
                  </a:lnTo>
                  <a:lnTo>
                    <a:pt x="248335" y="141173"/>
                  </a:lnTo>
                  <a:close/>
                  <a:moveTo>
                    <a:pt x="252095" y="152031"/>
                  </a:moveTo>
                  <a:lnTo>
                    <a:pt x="251612" y="149110"/>
                  </a:lnTo>
                  <a:lnTo>
                    <a:pt x="251129" y="146189"/>
                  </a:lnTo>
                  <a:lnTo>
                    <a:pt x="248373" y="144208"/>
                  </a:lnTo>
                  <a:lnTo>
                    <a:pt x="242531" y="145173"/>
                  </a:lnTo>
                  <a:lnTo>
                    <a:pt x="240563" y="147929"/>
                  </a:lnTo>
                  <a:lnTo>
                    <a:pt x="241515" y="153771"/>
                  </a:lnTo>
                  <a:lnTo>
                    <a:pt x="244271" y="155740"/>
                  </a:lnTo>
                  <a:lnTo>
                    <a:pt x="250113" y="154787"/>
                  </a:lnTo>
                  <a:lnTo>
                    <a:pt x="252095" y="152031"/>
                  </a:lnTo>
                  <a:close/>
                  <a:moveTo>
                    <a:pt x="256247" y="193141"/>
                  </a:moveTo>
                  <a:lnTo>
                    <a:pt x="255968" y="187236"/>
                  </a:lnTo>
                  <a:lnTo>
                    <a:pt x="253453" y="184962"/>
                  </a:lnTo>
                  <a:lnTo>
                    <a:pt x="250494" y="185102"/>
                  </a:lnTo>
                  <a:lnTo>
                    <a:pt x="247535" y="185242"/>
                  </a:lnTo>
                  <a:lnTo>
                    <a:pt x="245262" y="187756"/>
                  </a:lnTo>
                  <a:lnTo>
                    <a:pt x="245554" y="193675"/>
                  </a:lnTo>
                  <a:lnTo>
                    <a:pt x="248069" y="195948"/>
                  </a:lnTo>
                  <a:lnTo>
                    <a:pt x="253974" y="195656"/>
                  </a:lnTo>
                  <a:lnTo>
                    <a:pt x="256247" y="193141"/>
                  </a:lnTo>
                  <a:close/>
                  <a:moveTo>
                    <a:pt x="261721" y="27889"/>
                  </a:moveTo>
                  <a:lnTo>
                    <a:pt x="261442" y="21983"/>
                  </a:lnTo>
                  <a:lnTo>
                    <a:pt x="258927" y="19710"/>
                  </a:lnTo>
                  <a:lnTo>
                    <a:pt x="255968" y="19850"/>
                  </a:lnTo>
                  <a:lnTo>
                    <a:pt x="253009" y="19989"/>
                  </a:lnTo>
                  <a:lnTo>
                    <a:pt x="250736" y="22504"/>
                  </a:lnTo>
                  <a:lnTo>
                    <a:pt x="251028" y="28422"/>
                  </a:lnTo>
                  <a:lnTo>
                    <a:pt x="253542" y="30695"/>
                  </a:lnTo>
                  <a:lnTo>
                    <a:pt x="259448" y="30403"/>
                  </a:lnTo>
                  <a:lnTo>
                    <a:pt x="261721" y="27889"/>
                  </a:lnTo>
                  <a:close/>
                  <a:moveTo>
                    <a:pt x="262750" y="216966"/>
                  </a:moveTo>
                  <a:lnTo>
                    <a:pt x="262267" y="214045"/>
                  </a:lnTo>
                  <a:lnTo>
                    <a:pt x="261785" y="211124"/>
                  </a:lnTo>
                  <a:lnTo>
                    <a:pt x="259029" y="209143"/>
                  </a:lnTo>
                  <a:lnTo>
                    <a:pt x="253199" y="210108"/>
                  </a:lnTo>
                  <a:lnTo>
                    <a:pt x="251218" y="212864"/>
                  </a:lnTo>
                  <a:lnTo>
                    <a:pt x="252171" y="218706"/>
                  </a:lnTo>
                  <a:lnTo>
                    <a:pt x="254927" y="220675"/>
                  </a:lnTo>
                  <a:lnTo>
                    <a:pt x="260769" y="219722"/>
                  </a:lnTo>
                  <a:lnTo>
                    <a:pt x="262750" y="216966"/>
                  </a:lnTo>
                  <a:close/>
                  <a:moveTo>
                    <a:pt x="276694" y="114338"/>
                  </a:moveTo>
                  <a:lnTo>
                    <a:pt x="276415" y="108432"/>
                  </a:lnTo>
                  <a:lnTo>
                    <a:pt x="273900" y="106159"/>
                  </a:lnTo>
                  <a:lnTo>
                    <a:pt x="270941" y="106299"/>
                  </a:lnTo>
                  <a:lnTo>
                    <a:pt x="267982" y="106438"/>
                  </a:lnTo>
                  <a:lnTo>
                    <a:pt x="265709" y="108953"/>
                  </a:lnTo>
                  <a:lnTo>
                    <a:pt x="266001" y="114871"/>
                  </a:lnTo>
                  <a:lnTo>
                    <a:pt x="268516" y="117144"/>
                  </a:lnTo>
                  <a:lnTo>
                    <a:pt x="274421" y="116852"/>
                  </a:lnTo>
                  <a:lnTo>
                    <a:pt x="276694" y="114338"/>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88" name="object 52"/>
            <p:cNvSpPr/>
            <p:nvPr/>
          </p:nvSpPr>
          <p:spPr>
            <a:xfrm>
              <a:off x="7081200" y="1760040"/>
              <a:ext cx="234360" cy="364320"/>
            </a:xfrm>
            <a:custGeom>
              <a:avLst/>
              <a:gdLst/>
              <a:ahLst/>
              <a:cxnLst/>
              <a:rect l="l" t="t" r="r" b="b"/>
              <a:pathLst>
                <a:path w="234950" h="365125">
                  <a:moveTo>
                    <a:pt x="1155" y="271792"/>
                  </a:moveTo>
                  <a:lnTo>
                    <a:pt x="990" y="271310"/>
                  </a:lnTo>
                  <a:lnTo>
                    <a:pt x="0" y="274116"/>
                  </a:lnTo>
                  <a:lnTo>
                    <a:pt x="1155" y="271792"/>
                  </a:lnTo>
                  <a:close/>
                  <a:moveTo>
                    <a:pt x="38277" y="276225"/>
                  </a:moveTo>
                  <a:lnTo>
                    <a:pt x="36385" y="270624"/>
                  </a:lnTo>
                  <a:lnTo>
                    <a:pt x="33350" y="269113"/>
                  </a:lnTo>
                  <a:lnTo>
                    <a:pt x="27736" y="271005"/>
                  </a:lnTo>
                  <a:lnTo>
                    <a:pt x="26238" y="274040"/>
                  </a:lnTo>
                  <a:lnTo>
                    <a:pt x="28130" y="279654"/>
                  </a:lnTo>
                  <a:lnTo>
                    <a:pt x="31165" y="281152"/>
                  </a:lnTo>
                  <a:lnTo>
                    <a:pt x="33972" y="280212"/>
                  </a:lnTo>
                  <a:lnTo>
                    <a:pt x="36779" y="279260"/>
                  </a:lnTo>
                  <a:lnTo>
                    <a:pt x="38277" y="276225"/>
                  </a:lnTo>
                  <a:close/>
                  <a:moveTo>
                    <a:pt x="41236" y="184772"/>
                  </a:moveTo>
                  <a:lnTo>
                    <a:pt x="39344" y="179171"/>
                  </a:lnTo>
                  <a:lnTo>
                    <a:pt x="36309" y="177660"/>
                  </a:lnTo>
                  <a:lnTo>
                    <a:pt x="32537" y="178930"/>
                  </a:lnTo>
                  <a:lnTo>
                    <a:pt x="30238" y="185712"/>
                  </a:lnTo>
                  <a:lnTo>
                    <a:pt x="31089" y="188201"/>
                  </a:lnTo>
                  <a:lnTo>
                    <a:pt x="34124" y="189712"/>
                  </a:lnTo>
                  <a:lnTo>
                    <a:pt x="39738" y="187820"/>
                  </a:lnTo>
                  <a:lnTo>
                    <a:pt x="41236" y="184772"/>
                  </a:lnTo>
                  <a:close/>
                  <a:moveTo>
                    <a:pt x="43624" y="206578"/>
                  </a:moveTo>
                  <a:lnTo>
                    <a:pt x="41732" y="200977"/>
                  </a:lnTo>
                  <a:lnTo>
                    <a:pt x="38696" y="199466"/>
                  </a:lnTo>
                  <a:lnTo>
                    <a:pt x="33083" y="201358"/>
                  </a:lnTo>
                  <a:lnTo>
                    <a:pt x="31584" y="204393"/>
                  </a:lnTo>
                  <a:lnTo>
                    <a:pt x="33477" y="210007"/>
                  </a:lnTo>
                  <a:lnTo>
                    <a:pt x="36512" y="211518"/>
                  </a:lnTo>
                  <a:lnTo>
                    <a:pt x="39319" y="210566"/>
                  </a:lnTo>
                  <a:lnTo>
                    <a:pt x="42125" y="209626"/>
                  </a:lnTo>
                  <a:lnTo>
                    <a:pt x="43624" y="206578"/>
                  </a:lnTo>
                  <a:close/>
                  <a:moveTo>
                    <a:pt x="44170" y="247421"/>
                  </a:moveTo>
                  <a:lnTo>
                    <a:pt x="42278" y="241820"/>
                  </a:lnTo>
                  <a:lnTo>
                    <a:pt x="39243" y="240309"/>
                  </a:lnTo>
                  <a:lnTo>
                    <a:pt x="33642" y="242201"/>
                  </a:lnTo>
                  <a:lnTo>
                    <a:pt x="32131" y="245237"/>
                  </a:lnTo>
                  <a:lnTo>
                    <a:pt x="34023" y="250850"/>
                  </a:lnTo>
                  <a:lnTo>
                    <a:pt x="37058" y="252349"/>
                  </a:lnTo>
                  <a:lnTo>
                    <a:pt x="39865" y="251409"/>
                  </a:lnTo>
                  <a:lnTo>
                    <a:pt x="42672" y="250469"/>
                  </a:lnTo>
                  <a:lnTo>
                    <a:pt x="44170" y="247421"/>
                  </a:lnTo>
                  <a:close/>
                  <a:moveTo>
                    <a:pt x="61696" y="199034"/>
                  </a:moveTo>
                  <a:lnTo>
                    <a:pt x="59804" y="193433"/>
                  </a:lnTo>
                  <a:lnTo>
                    <a:pt x="56769" y="191922"/>
                  </a:lnTo>
                  <a:lnTo>
                    <a:pt x="51168" y="193814"/>
                  </a:lnTo>
                  <a:lnTo>
                    <a:pt x="49657" y="196850"/>
                  </a:lnTo>
                  <a:lnTo>
                    <a:pt x="51549" y="202463"/>
                  </a:lnTo>
                  <a:lnTo>
                    <a:pt x="54584" y="203962"/>
                  </a:lnTo>
                  <a:lnTo>
                    <a:pt x="57391" y="203022"/>
                  </a:lnTo>
                  <a:lnTo>
                    <a:pt x="60198" y="202069"/>
                  </a:lnTo>
                  <a:lnTo>
                    <a:pt x="61696" y="199034"/>
                  </a:lnTo>
                  <a:close/>
                  <a:moveTo>
                    <a:pt x="62052" y="159524"/>
                  </a:moveTo>
                  <a:lnTo>
                    <a:pt x="61772" y="153619"/>
                  </a:lnTo>
                  <a:lnTo>
                    <a:pt x="59258" y="151345"/>
                  </a:lnTo>
                  <a:lnTo>
                    <a:pt x="56299" y="151485"/>
                  </a:lnTo>
                  <a:lnTo>
                    <a:pt x="53340" y="151625"/>
                  </a:lnTo>
                  <a:lnTo>
                    <a:pt x="51066" y="154139"/>
                  </a:lnTo>
                  <a:lnTo>
                    <a:pt x="51358" y="160058"/>
                  </a:lnTo>
                  <a:lnTo>
                    <a:pt x="53873" y="162331"/>
                  </a:lnTo>
                  <a:lnTo>
                    <a:pt x="59778" y="162039"/>
                  </a:lnTo>
                  <a:lnTo>
                    <a:pt x="62052" y="159524"/>
                  </a:lnTo>
                  <a:close/>
                  <a:moveTo>
                    <a:pt x="67043" y="129387"/>
                  </a:moveTo>
                  <a:lnTo>
                    <a:pt x="65151" y="123786"/>
                  </a:lnTo>
                  <a:lnTo>
                    <a:pt x="62115" y="122275"/>
                  </a:lnTo>
                  <a:lnTo>
                    <a:pt x="56502" y="124167"/>
                  </a:lnTo>
                  <a:lnTo>
                    <a:pt x="55003" y="127203"/>
                  </a:lnTo>
                  <a:lnTo>
                    <a:pt x="56896" y="132816"/>
                  </a:lnTo>
                  <a:lnTo>
                    <a:pt x="59931" y="134315"/>
                  </a:lnTo>
                  <a:lnTo>
                    <a:pt x="62738" y="133375"/>
                  </a:lnTo>
                  <a:lnTo>
                    <a:pt x="65544" y="132435"/>
                  </a:lnTo>
                  <a:lnTo>
                    <a:pt x="67043" y="129387"/>
                  </a:lnTo>
                  <a:close/>
                  <a:moveTo>
                    <a:pt x="67602" y="170218"/>
                  </a:moveTo>
                  <a:lnTo>
                    <a:pt x="65709" y="164617"/>
                  </a:lnTo>
                  <a:lnTo>
                    <a:pt x="62674" y="163106"/>
                  </a:lnTo>
                  <a:lnTo>
                    <a:pt x="57061" y="164998"/>
                  </a:lnTo>
                  <a:lnTo>
                    <a:pt x="55562" y="168033"/>
                  </a:lnTo>
                  <a:lnTo>
                    <a:pt x="57454" y="173647"/>
                  </a:lnTo>
                  <a:lnTo>
                    <a:pt x="60490" y="175145"/>
                  </a:lnTo>
                  <a:lnTo>
                    <a:pt x="63296" y="174205"/>
                  </a:lnTo>
                  <a:lnTo>
                    <a:pt x="66103" y="173266"/>
                  </a:lnTo>
                  <a:lnTo>
                    <a:pt x="67602" y="170218"/>
                  </a:lnTo>
                  <a:close/>
                  <a:moveTo>
                    <a:pt x="68935" y="298348"/>
                  </a:moveTo>
                  <a:lnTo>
                    <a:pt x="67043" y="292747"/>
                  </a:lnTo>
                  <a:lnTo>
                    <a:pt x="64008" y="291236"/>
                  </a:lnTo>
                  <a:lnTo>
                    <a:pt x="58394" y="293128"/>
                  </a:lnTo>
                  <a:lnTo>
                    <a:pt x="56896" y="296164"/>
                  </a:lnTo>
                  <a:lnTo>
                    <a:pt x="58788" y="301777"/>
                  </a:lnTo>
                  <a:lnTo>
                    <a:pt x="61823" y="303276"/>
                  </a:lnTo>
                  <a:lnTo>
                    <a:pt x="64630" y="302336"/>
                  </a:lnTo>
                  <a:lnTo>
                    <a:pt x="67437" y="301396"/>
                  </a:lnTo>
                  <a:lnTo>
                    <a:pt x="68935" y="298348"/>
                  </a:lnTo>
                  <a:close/>
                  <a:moveTo>
                    <a:pt x="70548" y="232867"/>
                  </a:moveTo>
                  <a:lnTo>
                    <a:pt x="68656" y="227266"/>
                  </a:lnTo>
                  <a:lnTo>
                    <a:pt x="65620" y="225755"/>
                  </a:lnTo>
                  <a:lnTo>
                    <a:pt x="60007" y="227647"/>
                  </a:lnTo>
                  <a:lnTo>
                    <a:pt x="58508" y="230682"/>
                  </a:lnTo>
                  <a:lnTo>
                    <a:pt x="60401" y="236296"/>
                  </a:lnTo>
                  <a:lnTo>
                    <a:pt x="63436" y="237794"/>
                  </a:lnTo>
                  <a:lnTo>
                    <a:pt x="66243" y="236855"/>
                  </a:lnTo>
                  <a:lnTo>
                    <a:pt x="69049" y="235915"/>
                  </a:lnTo>
                  <a:lnTo>
                    <a:pt x="70548" y="232867"/>
                  </a:lnTo>
                  <a:close/>
                  <a:moveTo>
                    <a:pt x="73736" y="264261"/>
                  </a:moveTo>
                  <a:lnTo>
                    <a:pt x="71843" y="258660"/>
                  </a:lnTo>
                  <a:lnTo>
                    <a:pt x="68808" y="257149"/>
                  </a:lnTo>
                  <a:lnTo>
                    <a:pt x="63207" y="259041"/>
                  </a:lnTo>
                  <a:lnTo>
                    <a:pt x="61696" y="262077"/>
                  </a:lnTo>
                  <a:lnTo>
                    <a:pt x="63588" y="267690"/>
                  </a:lnTo>
                  <a:lnTo>
                    <a:pt x="66624" y="269189"/>
                  </a:lnTo>
                  <a:lnTo>
                    <a:pt x="69430" y="268249"/>
                  </a:lnTo>
                  <a:lnTo>
                    <a:pt x="72237" y="267309"/>
                  </a:lnTo>
                  <a:lnTo>
                    <a:pt x="73736" y="264261"/>
                  </a:lnTo>
                  <a:close/>
                  <a:moveTo>
                    <a:pt x="75107" y="62903"/>
                  </a:moveTo>
                  <a:lnTo>
                    <a:pt x="73317" y="61125"/>
                  </a:lnTo>
                  <a:lnTo>
                    <a:pt x="69761" y="71234"/>
                  </a:lnTo>
                  <a:lnTo>
                    <a:pt x="72720" y="71234"/>
                  </a:lnTo>
                  <a:lnTo>
                    <a:pt x="75107" y="68821"/>
                  </a:lnTo>
                  <a:lnTo>
                    <a:pt x="75107" y="62903"/>
                  </a:lnTo>
                  <a:close/>
                  <a:moveTo>
                    <a:pt x="83058" y="345909"/>
                  </a:moveTo>
                  <a:lnTo>
                    <a:pt x="81165" y="340309"/>
                  </a:lnTo>
                  <a:lnTo>
                    <a:pt x="78130" y="338797"/>
                  </a:lnTo>
                  <a:lnTo>
                    <a:pt x="72529" y="340690"/>
                  </a:lnTo>
                  <a:lnTo>
                    <a:pt x="71018" y="343725"/>
                  </a:lnTo>
                  <a:lnTo>
                    <a:pt x="72910" y="349338"/>
                  </a:lnTo>
                  <a:lnTo>
                    <a:pt x="75946" y="350837"/>
                  </a:lnTo>
                  <a:lnTo>
                    <a:pt x="78752" y="349897"/>
                  </a:lnTo>
                  <a:lnTo>
                    <a:pt x="81559" y="348957"/>
                  </a:lnTo>
                  <a:lnTo>
                    <a:pt x="83058" y="345909"/>
                  </a:lnTo>
                  <a:close/>
                  <a:moveTo>
                    <a:pt x="86817" y="362102"/>
                  </a:moveTo>
                  <a:lnTo>
                    <a:pt x="86537" y="356196"/>
                  </a:lnTo>
                  <a:lnTo>
                    <a:pt x="84023" y="353923"/>
                  </a:lnTo>
                  <a:lnTo>
                    <a:pt x="81064" y="354063"/>
                  </a:lnTo>
                  <a:lnTo>
                    <a:pt x="78105" y="354203"/>
                  </a:lnTo>
                  <a:lnTo>
                    <a:pt x="75831" y="356717"/>
                  </a:lnTo>
                  <a:lnTo>
                    <a:pt x="76123" y="362635"/>
                  </a:lnTo>
                  <a:lnTo>
                    <a:pt x="78638" y="364909"/>
                  </a:lnTo>
                  <a:lnTo>
                    <a:pt x="84543" y="364617"/>
                  </a:lnTo>
                  <a:lnTo>
                    <a:pt x="86817" y="362102"/>
                  </a:lnTo>
                  <a:close/>
                  <a:moveTo>
                    <a:pt x="89992" y="88836"/>
                  </a:moveTo>
                  <a:lnTo>
                    <a:pt x="89979" y="82918"/>
                  </a:lnTo>
                  <a:lnTo>
                    <a:pt x="87566" y="80530"/>
                  </a:lnTo>
                  <a:lnTo>
                    <a:pt x="81648" y="80543"/>
                  </a:lnTo>
                  <a:lnTo>
                    <a:pt x="79260" y="82943"/>
                  </a:lnTo>
                  <a:lnTo>
                    <a:pt x="79273" y="88861"/>
                  </a:lnTo>
                  <a:lnTo>
                    <a:pt x="81673" y="91262"/>
                  </a:lnTo>
                  <a:lnTo>
                    <a:pt x="84632" y="91249"/>
                  </a:lnTo>
                  <a:lnTo>
                    <a:pt x="87591" y="91249"/>
                  </a:lnTo>
                  <a:lnTo>
                    <a:pt x="89992" y="88836"/>
                  </a:lnTo>
                  <a:close/>
                  <a:moveTo>
                    <a:pt x="91630" y="56045"/>
                  </a:moveTo>
                  <a:lnTo>
                    <a:pt x="89738" y="50444"/>
                  </a:lnTo>
                  <a:lnTo>
                    <a:pt x="86702" y="48933"/>
                  </a:lnTo>
                  <a:lnTo>
                    <a:pt x="81102" y="50825"/>
                  </a:lnTo>
                  <a:lnTo>
                    <a:pt x="79590" y="53860"/>
                  </a:lnTo>
                  <a:lnTo>
                    <a:pt x="81483" y="59474"/>
                  </a:lnTo>
                  <a:lnTo>
                    <a:pt x="84518" y="60972"/>
                  </a:lnTo>
                  <a:lnTo>
                    <a:pt x="87325" y="60032"/>
                  </a:lnTo>
                  <a:lnTo>
                    <a:pt x="90131" y="59093"/>
                  </a:lnTo>
                  <a:lnTo>
                    <a:pt x="91630" y="56045"/>
                  </a:lnTo>
                  <a:close/>
                  <a:moveTo>
                    <a:pt x="91694" y="115417"/>
                  </a:moveTo>
                  <a:lnTo>
                    <a:pt x="89801" y="109816"/>
                  </a:lnTo>
                  <a:lnTo>
                    <a:pt x="86766" y="108305"/>
                  </a:lnTo>
                  <a:lnTo>
                    <a:pt x="81165" y="110197"/>
                  </a:lnTo>
                  <a:lnTo>
                    <a:pt x="79654" y="113233"/>
                  </a:lnTo>
                  <a:lnTo>
                    <a:pt x="81546" y="118846"/>
                  </a:lnTo>
                  <a:lnTo>
                    <a:pt x="84582" y="120345"/>
                  </a:lnTo>
                  <a:lnTo>
                    <a:pt x="87388" y="119405"/>
                  </a:lnTo>
                  <a:lnTo>
                    <a:pt x="90195" y="118465"/>
                  </a:lnTo>
                  <a:lnTo>
                    <a:pt x="91694" y="115417"/>
                  </a:lnTo>
                  <a:close/>
                  <a:moveTo>
                    <a:pt x="92722" y="211175"/>
                  </a:moveTo>
                  <a:lnTo>
                    <a:pt x="90830" y="205574"/>
                  </a:lnTo>
                  <a:lnTo>
                    <a:pt x="87795" y="204063"/>
                  </a:lnTo>
                  <a:lnTo>
                    <a:pt x="82194" y="205955"/>
                  </a:lnTo>
                  <a:lnTo>
                    <a:pt x="80683" y="208991"/>
                  </a:lnTo>
                  <a:lnTo>
                    <a:pt x="82575" y="214604"/>
                  </a:lnTo>
                  <a:lnTo>
                    <a:pt x="85610" y="216115"/>
                  </a:lnTo>
                  <a:lnTo>
                    <a:pt x="88417" y="215163"/>
                  </a:lnTo>
                  <a:lnTo>
                    <a:pt x="91224" y="214223"/>
                  </a:lnTo>
                  <a:lnTo>
                    <a:pt x="92722" y="211175"/>
                  </a:lnTo>
                  <a:close/>
                  <a:moveTo>
                    <a:pt x="93967" y="155676"/>
                  </a:moveTo>
                  <a:lnTo>
                    <a:pt x="92075" y="150075"/>
                  </a:lnTo>
                  <a:lnTo>
                    <a:pt x="89039" y="148564"/>
                  </a:lnTo>
                  <a:lnTo>
                    <a:pt x="83426" y="150456"/>
                  </a:lnTo>
                  <a:lnTo>
                    <a:pt x="81927" y="153492"/>
                  </a:lnTo>
                  <a:lnTo>
                    <a:pt x="83820" y="159105"/>
                  </a:lnTo>
                  <a:lnTo>
                    <a:pt x="86855" y="160604"/>
                  </a:lnTo>
                  <a:lnTo>
                    <a:pt x="89662" y="159664"/>
                  </a:lnTo>
                  <a:lnTo>
                    <a:pt x="92468" y="158724"/>
                  </a:lnTo>
                  <a:lnTo>
                    <a:pt x="93967" y="155676"/>
                  </a:lnTo>
                  <a:close/>
                  <a:moveTo>
                    <a:pt x="98361" y="244640"/>
                  </a:moveTo>
                  <a:lnTo>
                    <a:pt x="96469" y="239039"/>
                  </a:lnTo>
                  <a:lnTo>
                    <a:pt x="93433" y="237528"/>
                  </a:lnTo>
                  <a:lnTo>
                    <a:pt x="87833" y="239420"/>
                  </a:lnTo>
                  <a:lnTo>
                    <a:pt x="86321" y="242455"/>
                  </a:lnTo>
                  <a:lnTo>
                    <a:pt x="88214" y="248069"/>
                  </a:lnTo>
                  <a:lnTo>
                    <a:pt x="91249" y="249567"/>
                  </a:lnTo>
                  <a:lnTo>
                    <a:pt x="94056" y="248627"/>
                  </a:lnTo>
                  <a:lnTo>
                    <a:pt x="96862" y="247688"/>
                  </a:lnTo>
                  <a:lnTo>
                    <a:pt x="98361" y="244640"/>
                  </a:lnTo>
                  <a:close/>
                  <a:moveTo>
                    <a:pt x="102146" y="129374"/>
                  </a:moveTo>
                  <a:lnTo>
                    <a:pt x="101866" y="123469"/>
                  </a:lnTo>
                  <a:lnTo>
                    <a:pt x="99352" y="121196"/>
                  </a:lnTo>
                  <a:lnTo>
                    <a:pt x="96393" y="121335"/>
                  </a:lnTo>
                  <a:lnTo>
                    <a:pt x="93433" y="121475"/>
                  </a:lnTo>
                  <a:lnTo>
                    <a:pt x="91160" y="123990"/>
                  </a:lnTo>
                  <a:lnTo>
                    <a:pt x="91452" y="129908"/>
                  </a:lnTo>
                  <a:lnTo>
                    <a:pt x="93967" y="132181"/>
                  </a:lnTo>
                  <a:lnTo>
                    <a:pt x="99872" y="131889"/>
                  </a:lnTo>
                  <a:lnTo>
                    <a:pt x="102146" y="129374"/>
                  </a:lnTo>
                  <a:close/>
                  <a:moveTo>
                    <a:pt x="102755" y="178981"/>
                  </a:moveTo>
                  <a:lnTo>
                    <a:pt x="102476" y="173075"/>
                  </a:lnTo>
                  <a:lnTo>
                    <a:pt x="99961" y="170802"/>
                  </a:lnTo>
                  <a:lnTo>
                    <a:pt x="97002" y="170942"/>
                  </a:lnTo>
                  <a:lnTo>
                    <a:pt x="94043" y="171081"/>
                  </a:lnTo>
                  <a:lnTo>
                    <a:pt x="91770" y="173596"/>
                  </a:lnTo>
                  <a:lnTo>
                    <a:pt x="92062" y="179514"/>
                  </a:lnTo>
                  <a:lnTo>
                    <a:pt x="92900" y="180289"/>
                  </a:lnTo>
                  <a:lnTo>
                    <a:pt x="92240" y="179946"/>
                  </a:lnTo>
                  <a:lnTo>
                    <a:pt x="86626" y="181838"/>
                  </a:lnTo>
                  <a:lnTo>
                    <a:pt x="85128" y="184873"/>
                  </a:lnTo>
                  <a:lnTo>
                    <a:pt x="87020" y="190487"/>
                  </a:lnTo>
                  <a:lnTo>
                    <a:pt x="90055" y="191985"/>
                  </a:lnTo>
                  <a:lnTo>
                    <a:pt x="92862" y="191046"/>
                  </a:lnTo>
                  <a:lnTo>
                    <a:pt x="95669" y="190106"/>
                  </a:lnTo>
                  <a:lnTo>
                    <a:pt x="97167" y="187058"/>
                  </a:lnTo>
                  <a:lnTo>
                    <a:pt x="95364" y="181749"/>
                  </a:lnTo>
                  <a:lnTo>
                    <a:pt x="100482" y="181495"/>
                  </a:lnTo>
                  <a:lnTo>
                    <a:pt x="102755" y="178981"/>
                  </a:lnTo>
                  <a:close/>
                  <a:moveTo>
                    <a:pt x="104749" y="63398"/>
                  </a:moveTo>
                  <a:lnTo>
                    <a:pt x="104736" y="57480"/>
                  </a:lnTo>
                  <a:lnTo>
                    <a:pt x="102323" y="55092"/>
                  </a:lnTo>
                  <a:lnTo>
                    <a:pt x="96405" y="55105"/>
                  </a:lnTo>
                  <a:lnTo>
                    <a:pt x="94018" y="57505"/>
                  </a:lnTo>
                  <a:lnTo>
                    <a:pt x="94030" y="63423"/>
                  </a:lnTo>
                  <a:lnTo>
                    <a:pt x="96431" y="65811"/>
                  </a:lnTo>
                  <a:lnTo>
                    <a:pt x="99390" y="65811"/>
                  </a:lnTo>
                  <a:lnTo>
                    <a:pt x="102349" y="65811"/>
                  </a:lnTo>
                  <a:lnTo>
                    <a:pt x="104749" y="63398"/>
                  </a:lnTo>
                  <a:close/>
                  <a:moveTo>
                    <a:pt x="110261" y="143738"/>
                  </a:moveTo>
                  <a:lnTo>
                    <a:pt x="110248" y="137820"/>
                  </a:lnTo>
                  <a:lnTo>
                    <a:pt x="107848" y="135432"/>
                  </a:lnTo>
                  <a:lnTo>
                    <a:pt x="101930" y="135445"/>
                  </a:lnTo>
                  <a:lnTo>
                    <a:pt x="99542" y="137845"/>
                  </a:lnTo>
                  <a:lnTo>
                    <a:pt x="99555" y="143764"/>
                  </a:lnTo>
                  <a:lnTo>
                    <a:pt x="101955" y="146151"/>
                  </a:lnTo>
                  <a:lnTo>
                    <a:pt x="104914" y="146151"/>
                  </a:lnTo>
                  <a:lnTo>
                    <a:pt x="107873" y="146138"/>
                  </a:lnTo>
                  <a:lnTo>
                    <a:pt x="110261" y="143738"/>
                  </a:lnTo>
                  <a:close/>
                  <a:moveTo>
                    <a:pt x="113398" y="305968"/>
                  </a:moveTo>
                  <a:lnTo>
                    <a:pt x="111506" y="300367"/>
                  </a:lnTo>
                  <a:lnTo>
                    <a:pt x="108470" y="298856"/>
                  </a:lnTo>
                  <a:lnTo>
                    <a:pt x="102870" y="300748"/>
                  </a:lnTo>
                  <a:lnTo>
                    <a:pt x="101358" y="303784"/>
                  </a:lnTo>
                  <a:lnTo>
                    <a:pt x="103251" y="309397"/>
                  </a:lnTo>
                  <a:lnTo>
                    <a:pt x="106286" y="310896"/>
                  </a:lnTo>
                  <a:lnTo>
                    <a:pt x="109093" y="309956"/>
                  </a:lnTo>
                  <a:lnTo>
                    <a:pt x="111899" y="309016"/>
                  </a:lnTo>
                  <a:lnTo>
                    <a:pt x="113398" y="305968"/>
                  </a:lnTo>
                  <a:close/>
                  <a:moveTo>
                    <a:pt x="115544" y="110210"/>
                  </a:moveTo>
                  <a:lnTo>
                    <a:pt x="115531" y="104292"/>
                  </a:lnTo>
                  <a:lnTo>
                    <a:pt x="113131" y="101904"/>
                  </a:lnTo>
                  <a:lnTo>
                    <a:pt x="107213" y="101917"/>
                  </a:lnTo>
                  <a:lnTo>
                    <a:pt x="104825" y="104317"/>
                  </a:lnTo>
                  <a:lnTo>
                    <a:pt x="104838" y="110236"/>
                  </a:lnTo>
                  <a:lnTo>
                    <a:pt x="107238" y="112623"/>
                  </a:lnTo>
                  <a:lnTo>
                    <a:pt x="110197" y="112623"/>
                  </a:lnTo>
                  <a:lnTo>
                    <a:pt x="113157" y="112623"/>
                  </a:lnTo>
                  <a:lnTo>
                    <a:pt x="115544" y="110210"/>
                  </a:lnTo>
                  <a:close/>
                  <a:moveTo>
                    <a:pt x="117195" y="24498"/>
                  </a:moveTo>
                  <a:lnTo>
                    <a:pt x="117182" y="18580"/>
                  </a:lnTo>
                  <a:lnTo>
                    <a:pt x="114782" y="16192"/>
                  </a:lnTo>
                  <a:lnTo>
                    <a:pt x="108864" y="16205"/>
                  </a:lnTo>
                  <a:lnTo>
                    <a:pt x="106476" y="18605"/>
                  </a:lnTo>
                  <a:lnTo>
                    <a:pt x="106489" y="24523"/>
                  </a:lnTo>
                  <a:lnTo>
                    <a:pt x="108889" y="26911"/>
                  </a:lnTo>
                  <a:lnTo>
                    <a:pt x="111848" y="26911"/>
                  </a:lnTo>
                  <a:lnTo>
                    <a:pt x="114808" y="26911"/>
                  </a:lnTo>
                  <a:lnTo>
                    <a:pt x="117195" y="24498"/>
                  </a:lnTo>
                  <a:close/>
                  <a:moveTo>
                    <a:pt x="117424" y="125145"/>
                  </a:moveTo>
                  <a:lnTo>
                    <a:pt x="115531" y="119545"/>
                  </a:lnTo>
                  <a:lnTo>
                    <a:pt x="112496" y="118033"/>
                  </a:lnTo>
                  <a:lnTo>
                    <a:pt x="106883" y="119926"/>
                  </a:lnTo>
                  <a:lnTo>
                    <a:pt x="105384" y="122961"/>
                  </a:lnTo>
                  <a:lnTo>
                    <a:pt x="107276" y="128574"/>
                  </a:lnTo>
                  <a:lnTo>
                    <a:pt x="110312" y="130073"/>
                  </a:lnTo>
                  <a:lnTo>
                    <a:pt x="113118" y="129133"/>
                  </a:lnTo>
                  <a:lnTo>
                    <a:pt x="115925" y="128181"/>
                  </a:lnTo>
                  <a:lnTo>
                    <a:pt x="117424" y="125145"/>
                  </a:lnTo>
                  <a:close/>
                  <a:moveTo>
                    <a:pt x="117995" y="343115"/>
                  </a:moveTo>
                  <a:lnTo>
                    <a:pt x="117716" y="337210"/>
                  </a:lnTo>
                  <a:lnTo>
                    <a:pt x="115201" y="334937"/>
                  </a:lnTo>
                  <a:lnTo>
                    <a:pt x="112242" y="335076"/>
                  </a:lnTo>
                  <a:lnTo>
                    <a:pt x="109283" y="335216"/>
                  </a:lnTo>
                  <a:lnTo>
                    <a:pt x="107010" y="337731"/>
                  </a:lnTo>
                  <a:lnTo>
                    <a:pt x="107302" y="343649"/>
                  </a:lnTo>
                  <a:lnTo>
                    <a:pt x="109816" y="345922"/>
                  </a:lnTo>
                  <a:lnTo>
                    <a:pt x="115722" y="345630"/>
                  </a:lnTo>
                  <a:lnTo>
                    <a:pt x="117995" y="343115"/>
                  </a:lnTo>
                  <a:close/>
                  <a:moveTo>
                    <a:pt x="118833" y="258902"/>
                  </a:moveTo>
                  <a:lnTo>
                    <a:pt x="116941" y="253301"/>
                  </a:lnTo>
                  <a:lnTo>
                    <a:pt x="113906" y="251790"/>
                  </a:lnTo>
                  <a:lnTo>
                    <a:pt x="108305" y="253682"/>
                  </a:lnTo>
                  <a:lnTo>
                    <a:pt x="106794" y="256717"/>
                  </a:lnTo>
                  <a:lnTo>
                    <a:pt x="108686" y="262331"/>
                  </a:lnTo>
                  <a:lnTo>
                    <a:pt x="111721" y="263829"/>
                  </a:lnTo>
                  <a:lnTo>
                    <a:pt x="114528" y="262890"/>
                  </a:lnTo>
                  <a:lnTo>
                    <a:pt x="117335" y="261937"/>
                  </a:lnTo>
                  <a:lnTo>
                    <a:pt x="118833" y="258902"/>
                  </a:lnTo>
                  <a:close/>
                  <a:moveTo>
                    <a:pt x="124180" y="189255"/>
                  </a:moveTo>
                  <a:lnTo>
                    <a:pt x="122288" y="183654"/>
                  </a:lnTo>
                  <a:lnTo>
                    <a:pt x="119253" y="182143"/>
                  </a:lnTo>
                  <a:lnTo>
                    <a:pt x="113652" y="184035"/>
                  </a:lnTo>
                  <a:lnTo>
                    <a:pt x="112141" y="187071"/>
                  </a:lnTo>
                  <a:lnTo>
                    <a:pt x="114033" y="192684"/>
                  </a:lnTo>
                  <a:lnTo>
                    <a:pt x="117068" y="194183"/>
                  </a:lnTo>
                  <a:lnTo>
                    <a:pt x="119875" y="193243"/>
                  </a:lnTo>
                  <a:lnTo>
                    <a:pt x="122682" y="192303"/>
                  </a:lnTo>
                  <a:lnTo>
                    <a:pt x="124180" y="189255"/>
                  </a:lnTo>
                  <a:close/>
                  <a:moveTo>
                    <a:pt x="124726" y="230085"/>
                  </a:moveTo>
                  <a:lnTo>
                    <a:pt x="122834" y="224485"/>
                  </a:lnTo>
                  <a:lnTo>
                    <a:pt x="119799" y="222973"/>
                  </a:lnTo>
                  <a:lnTo>
                    <a:pt x="114198" y="224866"/>
                  </a:lnTo>
                  <a:lnTo>
                    <a:pt x="112687" y="227901"/>
                  </a:lnTo>
                  <a:lnTo>
                    <a:pt x="114579" y="233514"/>
                  </a:lnTo>
                  <a:lnTo>
                    <a:pt x="117614" y="235013"/>
                  </a:lnTo>
                  <a:lnTo>
                    <a:pt x="120421" y="234073"/>
                  </a:lnTo>
                  <a:lnTo>
                    <a:pt x="123228" y="233133"/>
                  </a:lnTo>
                  <a:lnTo>
                    <a:pt x="124726" y="230085"/>
                  </a:lnTo>
                  <a:close/>
                  <a:moveTo>
                    <a:pt x="125133" y="163753"/>
                  </a:moveTo>
                  <a:lnTo>
                    <a:pt x="125120" y="157835"/>
                  </a:lnTo>
                  <a:lnTo>
                    <a:pt x="122720" y="155448"/>
                  </a:lnTo>
                  <a:lnTo>
                    <a:pt x="121983" y="155460"/>
                  </a:lnTo>
                  <a:lnTo>
                    <a:pt x="121170" y="153009"/>
                  </a:lnTo>
                  <a:lnTo>
                    <a:pt x="118135" y="151498"/>
                  </a:lnTo>
                  <a:lnTo>
                    <a:pt x="112534" y="153390"/>
                  </a:lnTo>
                  <a:lnTo>
                    <a:pt x="111023" y="156425"/>
                  </a:lnTo>
                  <a:lnTo>
                    <a:pt x="112915" y="162039"/>
                  </a:lnTo>
                  <a:lnTo>
                    <a:pt x="114414" y="162788"/>
                  </a:lnTo>
                  <a:lnTo>
                    <a:pt x="114427" y="163779"/>
                  </a:lnTo>
                  <a:lnTo>
                    <a:pt x="116827" y="166166"/>
                  </a:lnTo>
                  <a:lnTo>
                    <a:pt x="119786" y="166166"/>
                  </a:lnTo>
                  <a:lnTo>
                    <a:pt x="122745" y="166166"/>
                  </a:lnTo>
                  <a:lnTo>
                    <a:pt x="125133" y="163753"/>
                  </a:lnTo>
                  <a:close/>
                  <a:moveTo>
                    <a:pt x="127419" y="88760"/>
                  </a:moveTo>
                  <a:lnTo>
                    <a:pt x="127406" y="82842"/>
                  </a:lnTo>
                  <a:lnTo>
                    <a:pt x="125006" y="80454"/>
                  </a:lnTo>
                  <a:lnTo>
                    <a:pt x="119087" y="80467"/>
                  </a:lnTo>
                  <a:lnTo>
                    <a:pt x="116700" y="82867"/>
                  </a:lnTo>
                  <a:lnTo>
                    <a:pt x="116700" y="87210"/>
                  </a:lnTo>
                  <a:lnTo>
                    <a:pt x="116344" y="87020"/>
                  </a:lnTo>
                  <a:lnTo>
                    <a:pt x="110731" y="88912"/>
                  </a:lnTo>
                  <a:lnTo>
                    <a:pt x="109232" y="91948"/>
                  </a:lnTo>
                  <a:lnTo>
                    <a:pt x="111125" y="97561"/>
                  </a:lnTo>
                  <a:lnTo>
                    <a:pt x="114160" y="99060"/>
                  </a:lnTo>
                  <a:lnTo>
                    <a:pt x="116967" y="98120"/>
                  </a:lnTo>
                  <a:lnTo>
                    <a:pt x="119773" y="97180"/>
                  </a:lnTo>
                  <a:lnTo>
                    <a:pt x="121272" y="94132"/>
                  </a:lnTo>
                  <a:lnTo>
                    <a:pt x="120269" y="91173"/>
                  </a:lnTo>
                  <a:lnTo>
                    <a:pt x="122072" y="91173"/>
                  </a:lnTo>
                  <a:lnTo>
                    <a:pt x="125031" y="91160"/>
                  </a:lnTo>
                  <a:lnTo>
                    <a:pt x="127419" y="88760"/>
                  </a:lnTo>
                  <a:close/>
                  <a:moveTo>
                    <a:pt x="134378" y="57975"/>
                  </a:moveTo>
                  <a:lnTo>
                    <a:pt x="134366" y="52057"/>
                  </a:lnTo>
                  <a:lnTo>
                    <a:pt x="131953" y="49669"/>
                  </a:lnTo>
                  <a:lnTo>
                    <a:pt x="126034" y="49682"/>
                  </a:lnTo>
                  <a:lnTo>
                    <a:pt x="123647" y="52082"/>
                  </a:lnTo>
                  <a:lnTo>
                    <a:pt x="123659" y="58000"/>
                  </a:lnTo>
                  <a:lnTo>
                    <a:pt x="126060" y="60388"/>
                  </a:lnTo>
                  <a:lnTo>
                    <a:pt x="129019" y="60388"/>
                  </a:lnTo>
                  <a:lnTo>
                    <a:pt x="131978" y="60388"/>
                  </a:lnTo>
                  <a:lnTo>
                    <a:pt x="134378" y="57975"/>
                  </a:lnTo>
                  <a:close/>
                  <a:moveTo>
                    <a:pt x="143522" y="172872"/>
                  </a:moveTo>
                  <a:lnTo>
                    <a:pt x="141630" y="167271"/>
                  </a:lnTo>
                  <a:lnTo>
                    <a:pt x="138595" y="165760"/>
                  </a:lnTo>
                  <a:lnTo>
                    <a:pt x="132994" y="167652"/>
                  </a:lnTo>
                  <a:lnTo>
                    <a:pt x="131483" y="170688"/>
                  </a:lnTo>
                  <a:lnTo>
                    <a:pt x="133375" y="176301"/>
                  </a:lnTo>
                  <a:lnTo>
                    <a:pt x="136410" y="177800"/>
                  </a:lnTo>
                  <a:lnTo>
                    <a:pt x="139217" y="176860"/>
                  </a:lnTo>
                  <a:lnTo>
                    <a:pt x="142024" y="175920"/>
                  </a:lnTo>
                  <a:lnTo>
                    <a:pt x="143522" y="172872"/>
                  </a:lnTo>
                  <a:close/>
                  <a:moveTo>
                    <a:pt x="144856" y="284048"/>
                  </a:moveTo>
                  <a:lnTo>
                    <a:pt x="142963" y="278447"/>
                  </a:lnTo>
                  <a:lnTo>
                    <a:pt x="139928" y="276936"/>
                  </a:lnTo>
                  <a:lnTo>
                    <a:pt x="134327" y="278828"/>
                  </a:lnTo>
                  <a:lnTo>
                    <a:pt x="132816" y="281863"/>
                  </a:lnTo>
                  <a:lnTo>
                    <a:pt x="134708" y="287477"/>
                  </a:lnTo>
                  <a:lnTo>
                    <a:pt x="137744" y="288975"/>
                  </a:lnTo>
                  <a:lnTo>
                    <a:pt x="140550" y="288036"/>
                  </a:lnTo>
                  <a:lnTo>
                    <a:pt x="143357" y="287096"/>
                  </a:lnTo>
                  <a:lnTo>
                    <a:pt x="144856" y="284048"/>
                  </a:lnTo>
                  <a:close/>
                  <a:moveTo>
                    <a:pt x="145402" y="324878"/>
                  </a:moveTo>
                  <a:lnTo>
                    <a:pt x="143510" y="319278"/>
                  </a:lnTo>
                  <a:lnTo>
                    <a:pt x="140474" y="317766"/>
                  </a:lnTo>
                  <a:lnTo>
                    <a:pt x="134861" y="319659"/>
                  </a:lnTo>
                  <a:lnTo>
                    <a:pt x="133362" y="322694"/>
                  </a:lnTo>
                  <a:lnTo>
                    <a:pt x="135255" y="328307"/>
                  </a:lnTo>
                  <a:lnTo>
                    <a:pt x="138290" y="329806"/>
                  </a:lnTo>
                  <a:lnTo>
                    <a:pt x="141097" y="328866"/>
                  </a:lnTo>
                  <a:lnTo>
                    <a:pt x="143903" y="327926"/>
                  </a:lnTo>
                  <a:lnTo>
                    <a:pt x="145402" y="324878"/>
                  </a:lnTo>
                  <a:close/>
                  <a:moveTo>
                    <a:pt x="149428" y="144056"/>
                  </a:moveTo>
                  <a:lnTo>
                    <a:pt x="147535" y="138455"/>
                  </a:lnTo>
                  <a:lnTo>
                    <a:pt x="144500" y="136944"/>
                  </a:lnTo>
                  <a:lnTo>
                    <a:pt x="139611" y="138607"/>
                  </a:lnTo>
                  <a:lnTo>
                    <a:pt x="139890" y="138315"/>
                  </a:lnTo>
                  <a:lnTo>
                    <a:pt x="139877" y="132397"/>
                  </a:lnTo>
                  <a:lnTo>
                    <a:pt x="137477" y="130009"/>
                  </a:lnTo>
                  <a:lnTo>
                    <a:pt x="131559" y="130022"/>
                  </a:lnTo>
                  <a:lnTo>
                    <a:pt x="129171" y="132422"/>
                  </a:lnTo>
                  <a:lnTo>
                    <a:pt x="129184" y="138341"/>
                  </a:lnTo>
                  <a:lnTo>
                    <a:pt x="131584" y="140728"/>
                  </a:lnTo>
                  <a:lnTo>
                    <a:pt x="134543" y="140728"/>
                  </a:lnTo>
                  <a:lnTo>
                    <a:pt x="137502" y="140716"/>
                  </a:lnTo>
                  <a:lnTo>
                    <a:pt x="138417" y="139788"/>
                  </a:lnTo>
                  <a:lnTo>
                    <a:pt x="137388" y="141871"/>
                  </a:lnTo>
                  <a:lnTo>
                    <a:pt x="139280" y="147485"/>
                  </a:lnTo>
                  <a:lnTo>
                    <a:pt x="142316" y="148983"/>
                  </a:lnTo>
                  <a:lnTo>
                    <a:pt x="145122" y="148043"/>
                  </a:lnTo>
                  <a:lnTo>
                    <a:pt x="147929" y="147104"/>
                  </a:lnTo>
                  <a:lnTo>
                    <a:pt x="149428" y="144056"/>
                  </a:lnTo>
                  <a:close/>
                  <a:moveTo>
                    <a:pt x="151104" y="215544"/>
                  </a:moveTo>
                  <a:lnTo>
                    <a:pt x="149212" y="209943"/>
                  </a:lnTo>
                  <a:lnTo>
                    <a:pt x="146177" y="208432"/>
                  </a:lnTo>
                  <a:lnTo>
                    <a:pt x="140576" y="210324"/>
                  </a:lnTo>
                  <a:lnTo>
                    <a:pt x="139065" y="213360"/>
                  </a:lnTo>
                  <a:lnTo>
                    <a:pt x="140957" y="218973"/>
                  </a:lnTo>
                  <a:lnTo>
                    <a:pt x="143992" y="220472"/>
                  </a:lnTo>
                  <a:lnTo>
                    <a:pt x="146799" y="219532"/>
                  </a:lnTo>
                  <a:lnTo>
                    <a:pt x="149606" y="218592"/>
                  </a:lnTo>
                  <a:lnTo>
                    <a:pt x="151104" y="215544"/>
                  </a:lnTo>
                  <a:close/>
                  <a:moveTo>
                    <a:pt x="154292" y="246926"/>
                  </a:moveTo>
                  <a:lnTo>
                    <a:pt x="152400" y="241325"/>
                  </a:lnTo>
                  <a:lnTo>
                    <a:pt x="149364" y="239814"/>
                  </a:lnTo>
                  <a:lnTo>
                    <a:pt x="143764" y="241706"/>
                  </a:lnTo>
                  <a:lnTo>
                    <a:pt x="142252" y="244741"/>
                  </a:lnTo>
                  <a:lnTo>
                    <a:pt x="144145" y="250355"/>
                  </a:lnTo>
                  <a:lnTo>
                    <a:pt x="147180" y="251853"/>
                  </a:lnTo>
                  <a:lnTo>
                    <a:pt x="149987" y="250913"/>
                  </a:lnTo>
                  <a:lnTo>
                    <a:pt x="152793" y="249974"/>
                  </a:lnTo>
                  <a:lnTo>
                    <a:pt x="154292" y="246926"/>
                  </a:lnTo>
                  <a:close/>
                  <a:moveTo>
                    <a:pt x="156133" y="100774"/>
                  </a:moveTo>
                  <a:lnTo>
                    <a:pt x="154241" y="95173"/>
                  </a:lnTo>
                  <a:lnTo>
                    <a:pt x="152323" y="94221"/>
                  </a:lnTo>
                  <a:lnTo>
                    <a:pt x="152323" y="93497"/>
                  </a:lnTo>
                  <a:lnTo>
                    <a:pt x="149923" y="91109"/>
                  </a:lnTo>
                  <a:lnTo>
                    <a:pt x="144005" y="91122"/>
                  </a:lnTo>
                  <a:lnTo>
                    <a:pt x="141617" y="93522"/>
                  </a:lnTo>
                  <a:lnTo>
                    <a:pt x="141630" y="99441"/>
                  </a:lnTo>
                  <a:lnTo>
                    <a:pt x="144030" y="101828"/>
                  </a:lnTo>
                  <a:lnTo>
                    <a:pt x="145173" y="101828"/>
                  </a:lnTo>
                  <a:lnTo>
                    <a:pt x="145986" y="104203"/>
                  </a:lnTo>
                  <a:lnTo>
                    <a:pt x="149021" y="105702"/>
                  </a:lnTo>
                  <a:lnTo>
                    <a:pt x="151828" y="104762"/>
                  </a:lnTo>
                  <a:lnTo>
                    <a:pt x="154635" y="103822"/>
                  </a:lnTo>
                  <a:lnTo>
                    <a:pt x="156133" y="100774"/>
                  </a:lnTo>
                  <a:close/>
                  <a:moveTo>
                    <a:pt x="161023" y="70015"/>
                  </a:moveTo>
                  <a:lnTo>
                    <a:pt x="161010" y="64096"/>
                  </a:lnTo>
                  <a:lnTo>
                    <a:pt x="158597" y="61709"/>
                  </a:lnTo>
                  <a:lnTo>
                    <a:pt x="152679" y="61722"/>
                  </a:lnTo>
                  <a:lnTo>
                    <a:pt x="150291" y="64122"/>
                  </a:lnTo>
                  <a:lnTo>
                    <a:pt x="150304" y="70040"/>
                  </a:lnTo>
                  <a:lnTo>
                    <a:pt x="152704" y="72428"/>
                  </a:lnTo>
                  <a:lnTo>
                    <a:pt x="155663" y="72428"/>
                  </a:lnTo>
                  <a:lnTo>
                    <a:pt x="158623" y="72415"/>
                  </a:lnTo>
                  <a:lnTo>
                    <a:pt x="161023" y="70015"/>
                  </a:lnTo>
                  <a:close/>
                  <a:moveTo>
                    <a:pt x="162560" y="163677"/>
                  </a:moveTo>
                  <a:lnTo>
                    <a:pt x="162547" y="157759"/>
                  </a:lnTo>
                  <a:lnTo>
                    <a:pt x="160147" y="155371"/>
                  </a:lnTo>
                  <a:lnTo>
                    <a:pt x="154228" y="155384"/>
                  </a:lnTo>
                  <a:lnTo>
                    <a:pt x="151841" y="157784"/>
                  </a:lnTo>
                  <a:lnTo>
                    <a:pt x="151853" y="163703"/>
                  </a:lnTo>
                  <a:lnTo>
                    <a:pt x="154254" y="166090"/>
                  </a:lnTo>
                  <a:lnTo>
                    <a:pt x="157213" y="166090"/>
                  </a:lnTo>
                  <a:lnTo>
                    <a:pt x="160172" y="166090"/>
                  </a:lnTo>
                  <a:lnTo>
                    <a:pt x="162560" y="163677"/>
                  </a:lnTo>
                  <a:close/>
                  <a:moveTo>
                    <a:pt x="166306" y="30568"/>
                  </a:moveTo>
                  <a:lnTo>
                    <a:pt x="163893" y="28181"/>
                  </a:lnTo>
                  <a:lnTo>
                    <a:pt x="157975" y="28194"/>
                  </a:lnTo>
                  <a:lnTo>
                    <a:pt x="155587" y="30594"/>
                  </a:lnTo>
                  <a:lnTo>
                    <a:pt x="155600" y="36512"/>
                  </a:lnTo>
                  <a:lnTo>
                    <a:pt x="158000" y="38900"/>
                  </a:lnTo>
                  <a:lnTo>
                    <a:pt x="160959" y="38900"/>
                  </a:lnTo>
                  <a:lnTo>
                    <a:pt x="163918" y="38887"/>
                  </a:lnTo>
                  <a:lnTo>
                    <a:pt x="166306" y="36487"/>
                  </a:lnTo>
                  <a:lnTo>
                    <a:pt x="166306" y="30568"/>
                  </a:lnTo>
                  <a:close/>
                  <a:moveTo>
                    <a:pt x="169506" y="132892"/>
                  </a:moveTo>
                  <a:lnTo>
                    <a:pt x="169494" y="126974"/>
                  </a:lnTo>
                  <a:lnTo>
                    <a:pt x="167093" y="124587"/>
                  </a:lnTo>
                  <a:lnTo>
                    <a:pt x="161175" y="124599"/>
                  </a:lnTo>
                  <a:lnTo>
                    <a:pt x="158788" y="127000"/>
                  </a:lnTo>
                  <a:lnTo>
                    <a:pt x="158800" y="132918"/>
                  </a:lnTo>
                  <a:lnTo>
                    <a:pt x="161201" y="135305"/>
                  </a:lnTo>
                  <a:lnTo>
                    <a:pt x="164160" y="135305"/>
                  </a:lnTo>
                  <a:lnTo>
                    <a:pt x="167119" y="135305"/>
                  </a:lnTo>
                  <a:lnTo>
                    <a:pt x="169506" y="132892"/>
                  </a:lnTo>
                  <a:close/>
                  <a:moveTo>
                    <a:pt x="172910" y="196875"/>
                  </a:moveTo>
                  <a:lnTo>
                    <a:pt x="171018" y="191274"/>
                  </a:lnTo>
                  <a:lnTo>
                    <a:pt x="167982" y="189763"/>
                  </a:lnTo>
                  <a:lnTo>
                    <a:pt x="162369" y="191655"/>
                  </a:lnTo>
                  <a:lnTo>
                    <a:pt x="160870" y="194691"/>
                  </a:lnTo>
                  <a:lnTo>
                    <a:pt x="162763" y="200304"/>
                  </a:lnTo>
                  <a:lnTo>
                    <a:pt x="165798" y="201815"/>
                  </a:lnTo>
                  <a:lnTo>
                    <a:pt x="168605" y="200863"/>
                  </a:lnTo>
                  <a:lnTo>
                    <a:pt x="171411" y="199923"/>
                  </a:lnTo>
                  <a:lnTo>
                    <a:pt x="172910" y="196875"/>
                  </a:lnTo>
                  <a:close/>
                  <a:moveTo>
                    <a:pt x="175691" y="309486"/>
                  </a:moveTo>
                  <a:lnTo>
                    <a:pt x="175412" y="303580"/>
                  </a:lnTo>
                  <a:lnTo>
                    <a:pt x="172897" y="301307"/>
                  </a:lnTo>
                  <a:lnTo>
                    <a:pt x="169938" y="301447"/>
                  </a:lnTo>
                  <a:lnTo>
                    <a:pt x="166979" y="301586"/>
                  </a:lnTo>
                  <a:lnTo>
                    <a:pt x="164706" y="304101"/>
                  </a:lnTo>
                  <a:lnTo>
                    <a:pt x="164998" y="310019"/>
                  </a:lnTo>
                  <a:lnTo>
                    <a:pt x="167513" y="312293"/>
                  </a:lnTo>
                  <a:lnTo>
                    <a:pt x="173418" y="312000"/>
                  </a:lnTo>
                  <a:lnTo>
                    <a:pt x="175691" y="309486"/>
                  </a:lnTo>
                  <a:close/>
                  <a:moveTo>
                    <a:pt x="175882" y="90030"/>
                  </a:moveTo>
                  <a:lnTo>
                    <a:pt x="175869" y="84112"/>
                  </a:lnTo>
                  <a:lnTo>
                    <a:pt x="173469" y="81724"/>
                  </a:lnTo>
                  <a:lnTo>
                    <a:pt x="167551" y="81737"/>
                  </a:lnTo>
                  <a:lnTo>
                    <a:pt x="165163" y="84137"/>
                  </a:lnTo>
                  <a:lnTo>
                    <a:pt x="165176" y="90055"/>
                  </a:lnTo>
                  <a:lnTo>
                    <a:pt x="167576" y="92443"/>
                  </a:lnTo>
                  <a:lnTo>
                    <a:pt x="170535" y="92443"/>
                  </a:lnTo>
                  <a:lnTo>
                    <a:pt x="173494" y="92443"/>
                  </a:lnTo>
                  <a:lnTo>
                    <a:pt x="175882" y="90030"/>
                  </a:lnTo>
                  <a:close/>
                  <a:moveTo>
                    <a:pt x="178549" y="230352"/>
                  </a:moveTo>
                  <a:lnTo>
                    <a:pt x="176657" y="224751"/>
                  </a:lnTo>
                  <a:lnTo>
                    <a:pt x="173621" y="223240"/>
                  </a:lnTo>
                  <a:lnTo>
                    <a:pt x="168021" y="225132"/>
                  </a:lnTo>
                  <a:lnTo>
                    <a:pt x="166509" y="228168"/>
                  </a:lnTo>
                  <a:lnTo>
                    <a:pt x="168402" y="233781"/>
                  </a:lnTo>
                  <a:lnTo>
                    <a:pt x="171437" y="235280"/>
                  </a:lnTo>
                  <a:lnTo>
                    <a:pt x="174244" y="234340"/>
                  </a:lnTo>
                  <a:lnTo>
                    <a:pt x="177050" y="233400"/>
                  </a:lnTo>
                  <a:lnTo>
                    <a:pt x="178549" y="230352"/>
                  </a:lnTo>
                  <a:close/>
                  <a:moveTo>
                    <a:pt x="178993" y="160896"/>
                  </a:moveTo>
                  <a:lnTo>
                    <a:pt x="177101" y="155295"/>
                  </a:lnTo>
                  <a:lnTo>
                    <a:pt x="174066" y="153784"/>
                  </a:lnTo>
                  <a:lnTo>
                    <a:pt x="168452" y="155676"/>
                  </a:lnTo>
                  <a:lnTo>
                    <a:pt x="166954" y="158711"/>
                  </a:lnTo>
                  <a:lnTo>
                    <a:pt x="168846" y="164325"/>
                  </a:lnTo>
                  <a:lnTo>
                    <a:pt x="171881" y="165823"/>
                  </a:lnTo>
                  <a:lnTo>
                    <a:pt x="174688" y="164884"/>
                  </a:lnTo>
                  <a:lnTo>
                    <a:pt x="177495" y="163944"/>
                  </a:lnTo>
                  <a:lnTo>
                    <a:pt x="178993" y="160896"/>
                  </a:lnTo>
                  <a:close/>
                  <a:moveTo>
                    <a:pt x="179806" y="2387"/>
                  </a:moveTo>
                  <a:lnTo>
                    <a:pt x="177393" y="0"/>
                  </a:lnTo>
                  <a:lnTo>
                    <a:pt x="171475" y="12"/>
                  </a:lnTo>
                  <a:lnTo>
                    <a:pt x="169087" y="2413"/>
                  </a:lnTo>
                  <a:lnTo>
                    <a:pt x="169100" y="8331"/>
                  </a:lnTo>
                  <a:lnTo>
                    <a:pt x="171500" y="10718"/>
                  </a:lnTo>
                  <a:lnTo>
                    <a:pt x="174459" y="10718"/>
                  </a:lnTo>
                  <a:lnTo>
                    <a:pt x="177419" y="10718"/>
                  </a:lnTo>
                  <a:lnTo>
                    <a:pt x="179806" y="8305"/>
                  </a:lnTo>
                  <a:lnTo>
                    <a:pt x="179806" y="2387"/>
                  </a:lnTo>
                  <a:close/>
                  <a:moveTo>
                    <a:pt x="186296" y="270065"/>
                  </a:moveTo>
                  <a:lnTo>
                    <a:pt x="184404" y="264464"/>
                  </a:lnTo>
                  <a:lnTo>
                    <a:pt x="181368" y="262953"/>
                  </a:lnTo>
                  <a:lnTo>
                    <a:pt x="175755" y="264845"/>
                  </a:lnTo>
                  <a:lnTo>
                    <a:pt x="174256" y="267881"/>
                  </a:lnTo>
                  <a:lnTo>
                    <a:pt x="176149" y="273494"/>
                  </a:lnTo>
                  <a:lnTo>
                    <a:pt x="179184" y="274993"/>
                  </a:lnTo>
                  <a:lnTo>
                    <a:pt x="181991" y="274053"/>
                  </a:lnTo>
                  <a:lnTo>
                    <a:pt x="184797" y="273113"/>
                  </a:lnTo>
                  <a:lnTo>
                    <a:pt x="186296" y="270065"/>
                  </a:lnTo>
                  <a:close/>
                  <a:moveTo>
                    <a:pt x="190639" y="64592"/>
                  </a:moveTo>
                  <a:lnTo>
                    <a:pt x="190627" y="58674"/>
                  </a:lnTo>
                  <a:lnTo>
                    <a:pt x="188226" y="56286"/>
                  </a:lnTo>
                  <a:lnTo>
                    <a:pt x="182308" y="56299"/>
                  </a:lnTo>
                  <a:lnTo>
                    <a:pt x="179920" y="58699"/>
                  </a:lnTo>
                  <a:lnTo>
                    <a:pt x="179933" y="64617"/>
                  </a:lnTo>
                  <a:lnTo>
                    <a:pt x="182333" y="67005"/>
                  </a:lnTo>
                  <a:lnTo>
                    <a:pt x="185293" y="67005"/>
                  </a:lnTo>
                  <a:lnTo>
                    <a:pt x="188252" y="67005"/>
                  </a:lnTo>
                  <a:lnTo>
                    <a:pt x="190639" y="64592"/>
                  </a:lnTo>
                  <a:close/>
                  <a:moveTo>
                    <a:pt x="190842" y="155651"/>
                  </a:moveTo>
                  <a:lnTo>
                    <a:pt x="190830" y="149733"/>
                  </a:lnTo>
                  <a:lnTo>
                    <a:pt x="188417" y="147345"/>
                  </a:lnTo>
                  <a:lnTo>
                    <a:pt x="182499" y="147358"/>
                  </a:lnTo>
                  <a:lnTo>
                    <a:pt x="180111" y="149758"/>
                  </a:lnTo>
                  <a:lnTo>
                    <a:pt x="180124" y="155676"/>
                  </a:lnTo>
                  <a:lnTo>
                    <a:pt x="182524" y="158076"/>
                  </a:lnTo>
                  <a:lnTo>
                    <a:pt x="185483" y="158064"/>
                  </a:lnTo>
                  <a:lnTo>
                    <a:pt x="188442" y="158064"/>
                  </a:lnTo>
                  <a:lnTo>
                    <a:pt x="190842" y="155651"/>
                  </a:lnTo>
                  <a:close/>
                  <a:moveTo>
                    <a:pt x="198716" y="306895"/>
                  </a:moveTo>
                  <a:lnTo>
                    <a:pt x="196824" y="301294"/>
                  </a:lnTo>
                  <a:lnTo>
                    <a:pt x="193789" y="299783"/>
                  </a:lnTo>
                  <a:lnTo>
                    <a:pt x="188188" y="301675"/>
                  </a:lnTo>
                  <a:lnTo>
                    <a:pt x="186677" y="304711"/>
                  </a:lnTo>
                  <a:lnTo>
                    <a:pt x="188569" y="310324"/>
                  </a:lnTo>
                  <a:lnTo>
                    <a:pt x="191604" y="311835"/>
                  </a:lnTo>
                  <a:lnTo>
                    <a:pt x="194411" y="310883"/>
                  </a:lnTo>
                  <a:lnTo>
                    <a:pt x="197218" y="309943"/>
                  </a:lnTo>
                  <a:lnTo>
                    <a:pt x="198716" y="306895"/>
                  </a:lnTo>
                  <a:close/>
                  <a:moveTo>
                    <a:pt x="199009" y="244602"/>
                  </a:moveTo>
                  <a:lnTo>
                    <a:pt x="197116" y="239001"/>
                  </a:lnTo>
                  <a:lnTo>
                    <a:pt x="194081" y="237490"/>
                  </a:lnTo>
                  <a:lnTo>
                    <a:pt x="188480" y="239382"/>
                  </a:lnTo>
                  <a:lnTo>
                    <a:pt x="186969" y="242417"/>
                  </a:lnTo>
                  <a:lnTo>
                    <a:pt x="188861" y="248031"/>
                  </a:lnTo>
                  <a:lnTo>
                    <a:pt x="191897" y="249529"/>
                  </a:lnTo>
                  <a:lnTo>
                    <a:pt x="194703" y="248589"/>
                  </a:lnTo>
                  <a:lnTo>
                    <a:pt x="197510" y="247650"/>
                  </a:lnTo>
                  <a:lnTo>
                    <a:pt x="199009" y="244602"/>
                  </a:lnTo>
                  <a:close/>
                  <a:moveTo>
                    <a:pt x="204914" y="215798"/>
                  </a:moveTo>
                  <a:lnTo>
                    <a:pt x="203022" y="210197"/>
                  </a:lnTo>
                  <a:lnTo>
                    <a:pt x="199986" y="208686"/>
                  </a:lnTo>
                  <a:lnTo>
                    <a:pt x="194373" y="210578"/>
                  </a:lnTo>
                  <a:lnTo>
                    <a:pt x="192874" y="213614"/>
                  </a:lnTo>
                  <a:lnTo>
                    <a:pt x="194767" y="219227"/>
                  </a:lnTo>
                  <a:lnTo>
                    <a:pt x="197802" y="220726"/>
                  </a:lnTo>
                  <a:lnTo>
                    <a:pt x="200609" y="219786"/>
                  </a:lnTo>
                  <a:lnTo>
                    <a:pt x="203415" y="218846"/>
                  </a:lnTo>
                  <a:lnTo>
                    <a:pt x="204914" y="215798"/>
                  </a:lnTo>
                  <a:close/>
                  <a:moveTo>
                    <a:pt x="205219" y="140754"/>
                  </a:moveTo>
                  <a:lnTo>
                    <a:pt x="203327" y="135153"/>
                  </a:lnTo>
                  <a:lnTo>
                    <a:pt x="200291" y="133642"/>
                  </a:lnTo>
                  <a:lnTo>
                    <a:pt x="194691" y="135534"/>
                  </a:lnTo>
                  <a:lnTo>
                    <a:pt x="193179" y="138569"/>
                  </a:lnTo>
                  <a:lnTo>
                    <a:pt x="195072" y="144183"/>
                  </a:lnTo>
                  <a:lnTo>
                    <a:pt x="198107" y="145681"/>
                  </a:lnTo>
                  <a:lnTo>
                    <a:pt x="200914" y="144741"/>
                  </a:lnTo>
                  <a:lnTo>
                    <a:pt x="203720" y="143802"/>
                  </a:lnTo>
                  <a:lnTo>
                    <a:pt x="205219" y="140754"/>
                  </a:lnTo>
                  <a:close/>
                  <a:moveTo>
                    <a:pt x="205701" y="169760"/>
                  </a:moveTo>
                  <a:lnTo>
                    <a:pt x="203288" y="167373"/>
                  </a:lnTo>
                  <a:lnTo>
                    <a:pt x="197370" y="167386"/>
                  </a:lnTo>
                  <a:lnTo>
                    <a:pt x="195643" y="169125"/>
                  </a:lnTo>
                  <a:lnTo>
                    <a:pt x="193827" y="169735"/>
                  </a:lnTo>
                  <a:lnTo>
                    <a:pt x="192316" y="172770"/>
                  </a:lnTo>
                  <a:lnTo>
                    <a:pt x="194208" y="178384"/>
                  </a:lnTo>
                  <a:lnTo>
                    <a:pt x="197243" y="179882"/>
                  </a:lnTo>
                  <a:lnTo>
                    <a:pt x="200050" y="178943"/>
                  </a:lnTo>
                  <a:lnTo>
                    <a:pt x="202590" y="178092"/>
                  </a:lnTo>
                  <a:lnTo>
                    <a:pt x="203314" y="178092"/>
                  </a:lnTo>
                  <a:lnTo>
                    <a:pt x="205701" y="175679"/>
                  </a:lnTo>
                  <a:lnTo>
                    <a:pt x="205701" y="169760"/>
                  </a:lnTo>
                  <a:close/>
                  <a:moveTo>
                    <a:pt x="210743" y="25679"/>
                  </a:moveTo>
                  <a:lnTo>
                    <a:pt x="210731" y="19761"/>
                  </a:lnTo>
                  <a:lnTo>
                    <a:pt x="208330" y="17373"/>
                  </a:lnTo>
                  <a:lnTo>
                    <a:pt x="202412" y="17386"/>
                  </a:lnTo>
                  <a:lnTo>
                    <a:pt x="200025" y="19786"/>
                  </a:lnTo>
                  <a:lnTo>
                    <a:pt x="200037" y="25704"/>
                  </a:lnTo>
                  <a:lnTo>
                    <a:pt x="202438" y="28092"/>
                  </a:lnTo>
                  <a:lnTo>
                    <a:pt x="205397" y="28092"/>
                  </a:lnTo>
                  <a:lnTo>
                    <a:pt x="208356" y="28092"/>
                  </a:lnTo>
                  <a:lnTo>
                    <a:pt x="210743" y="25679"/>
                  </a:lnTo>
                  <a:close/>
                  <a:moveTo>
                    <a:pt x="213321" y="84035"/>
                  </a:moveTo>
                  <a:lnTo>
                    <a:pt x="210908" y="81648"/>
                  </a:lnTo>
                  <a:lnTo>
                    <a:pt x="204990" y="81661"/>
                  </a:lnTo>
                  <a:lnTo>
                    <a:pt x="202603" y="84061"/>
                  </a:lnTo>
                  <a:lnTo>
                    <a:pt x="202615" y="89979"/>
                  </a:lnTo>
                  <a:lnTo>
                    <a:pt x="205016" y="92367"/>
                  </a:lnTo>
                  <a:lnTo>
                    <a:pt x="207975" y="92367"/>
                  </a:lnTo>
                  <a:lnTo>
                    <a:pt x="210934" y="92367"/>
                  </a:lnTo>
                  <a:lnTo>
                    <a:pt x="213321" y="89954"/>
                  </a:lnTo>
                  <a:lnTo>
                    <a:pt x="213321" y="84035"/>
                  </a:lnTo>
                  <a:close/>
                  <a:moveTo>
                    <a:pt x="220459" y="150241"/>
                  </a:moveTo>
                  <a:lnTo>
                    <a:pt x="220433" y="144322"/>
                  </a:lnTo>
                  <a:lnTo>
                    <a:pt x="218033" y="141935"/>
                  </a:lnTo>
                  <a:lnTo>
                    <a:pt x="212115" y="141947"/>
                  </a:lnTo>
                  <a:lnTo>
                    <a:pt x="209727" y="144348"/>
                  </a:lnTo>
                  <a:lnTo>
                    <a:pt x="209740" y="150266"/>
                  </a:lnTo>
                  <a:lnTo>
                    <a:pt x="212140" y="152654"/>
                  </a:lnTo>
                  <a:lnTo>
                    <a:pt x="215099" y="152654"/>
                  </a:lnTo>
                  <a:lnTo>
                    <a:pt x="218059" y="152641"/>
                  </a:lnTo>
                  <a:lnTo>
                    <a:pt x="220459" y="150241"/>
                  </a:lnTo>
                  <a:close/>
                  <a:moveTo>
                    <a:pt x="234467" y="232638"/>
                  </a:moveTo>
                  <a:lnTo>
                    <a:pt x="232575" y="227037"/>
                  </a:lnTo>
                  <a:lnTo>
                    <a:pt x="229539" y="225526"/>
                  </a:lnTo>
                  <a:lnTo>
                    <a:pt x="223939" y="227418"/>
                  </a:lnTo>
                  <a:lnTo>
                    <a:pt x="222427" y="230454"/>
                  </a:lnTo>
                  <a:lnTo>
                    <a:pt x="224320" y="236067"/>
                  </a:lnTo>
                  <a:lnTo>
                    <a:pt x="227355" y="237566"/>
                  </a:lnTo>
                  <a:lnTo>
                    <a:pt x="230162" y="236626"/>
                  </a:lnTo>
                  <a:lnTo>
                    <a:pt x="232968" y="235686"/>
                  </a:lnTo>
                  <a:lnTo>
                    <a:pt x="234467" y="232638"/>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89" name="object 53"/>
            <p:cNvSpPr/>
            <p:nvPr/>
          </p:nvSpPr>
          <p:spPr>
            <a:xfrm>
              <a:off x="7121160" y="1544760"/>
              <a:ext cx="272880" cy="452160"/>
            </a:xfrm>
            <a:custGeom>
              <a:avLst/>
              <a:gdLst/>
              <a:ahLst/>
              <a:cxnLst/>
              <a:rect l="l" t="t" r="r" b="b"/>
              <a:pathLst>
                <a:path w="273684" h="452755">
                  <a:moveTo>
                    <a:pt x="3238" y="369760"/>
                  </a:moveTo>
                  <a:lnTo>
                    <a:pt x="3225" y="363842"/>
                  </a:lnTo>
                  <a:lnTo>
                    <a:pt x="2946" y="363575"/>
                  </a:lnTo>
                  <a:lnTo>
                    <a:pt x="0" y="372173"/>
                  </a:lnTo>
                  <a:lnTo>
                    <a:pt x="850" y="372173"/>
                  </a:lnTo>
                  <a:lnTo>
                    <a:pt x="3238" y="369760"/>
                  </a:lnTo>
                  <a:close/>
                  <a:moveTo>
                    <a:pt x="17995" y="344322"/>
                  </a:moveTo>
                  <a:lnTo>
                    <a:pt x="17983" y="338404"/>
                  </a:lnTo>
                  <a:lnTo>
                    <a:pt x="15582" y="336016"/>
                  </a:lnTo>
                  <a:lnTo>
                    <a:pt x="12382" y="336016"/>
                  </a:lnTo>
                  <a:lnTo>
                    <a:pt x="8966" y="346024"/>
                  </a:lnTo>
                  <a:lnTo>
                    <a:pt x="9690" y="346735"/>
                  </a:lnTo>
                  <a:lnTo>
                    <a:pt x="15608" y="346735"/>
                  </a:lnTo>
                  <a:lnTo>
                    <a:pt x="17995" y="344322"/>
                  </a:lnTo>
                  <a:close/>
                  <a:moveTo>
                    <a:pt x="23571" y="450075"/>
                  </a:moveTo>
                  <a:lnTo>
                    <a:pt x="23558" y="444157"/>
                  </a:lnTo>
                  <a:lnTo>
                    <a:pt x="21158" y="441769"/>
                  </a:lnTo>
                  <a:lnTo>
                    <a:pt x="15240" y="441782"/>
                  </a:lnTo>
                  <a:lnTo>
                    <a:pt x="12852" y="444182"/>
                  </a:lnTo>
                  <a:lnTo>
                    <a:pt x="12865" y="450100"/>
                  </a:lnTo>
                  <a:lnTo>
                    <a:pt x="15265" y="452488"/>
                  </a:lnTo>
                  <a:lnTo>
                    <a:pt x="18224" y="452488"/>
                  </a:lnTo>
                  <a:lnTo>
                    <a:pt x="21183" y="452488"/>
                  </a:lnTo>
                  <a:lnTo>
                    <a:pt x="23571" y="450075"/>
                  </a:lnTo>
                  <a:close/>
                  <a:moveTo>
                    <a:pt x="25285" y="394563"/>
                  </a:moveTo>
                  <a:lnTo>
                    <a:pt x="22872" y="392176"/>
                  </a:lnTo>
                  <a:lnTo>
                    <a:pt x="16954" y="392188"/>
                  </a:lnTo>
                  <a:lnTo>
                    <a:pt x="14566" y="394589"/>
                  </a:lnTo>
                  <a:lnTo>
                    <a:pt x="14579" y="400507"/>
                  </a:lnTo>
                  <a:lnTo>
                    <a:pt x="16979" y="402894"/>
                  </a:lnTo>
                  <a:lnTo>
                    <a:pt x="19939" y="402894"/>
                  </a:lnTo>
                  <a:lnTo>
                    <a:pt x="22898" y="402894"/>
                  </a:lnTo>
                  <a:lnTo>
                    <a:pt x="25285" y="400481"/>
                  </a:lnTo>
                  <a:lnTo>
                    <a:pt x="25285" y="394563"/>
                  </a:lnTo>
                  <a:close/>
                  <a:moveTo>
                    <a:pt x="30454" y="305435"/>
                  </a:moveTo>
                  <a:lnTo>
                    <a:pt x="30441" y="299516"/>
                  </a:lnTo>
                  <a:lnTo>
                    <a:pt x="28028" y="297129"/>
                  </a:lnTo>
                  <a:lnTo>
                    <a:pt x="25984" y="297129"/>
                  </a:lnTo>
                  <a:lnTo>
                    <a:pt x="22212" y="307848"/>
                  </a:lnTo>
                  <a:lnTo>
                    <a:pt x="28054" y="307848"/>
                  </a:lnTo>
                  <a:lnTo>
                    <a:pt x="30454" y="305435"/>
                  </a:lnTo>
                  <a:close/>
                  <a:moveTo>
                    <a:pt x="40678" y="369684"/>
                  </a:moveTo>
                  <a:lnTo>
                    <a:pt x="40665" y="363766"/>
                  </a:lnTo>
                  <a:lnTo>
                    <a:pt x="38252" y="361378"/>
                  </a:lnTo>
                  <a:lnTo>
                    <a:pt x="32334" y="361391"/>
                  </a:lnTo>
                  <a:lnTo>
                    <a:pt x="29946" y="363791"/>
                  </a:lnTo>
                  <a:lnTo>
                    <a:pt x="29959" y="369709"/>
                  </a:lnTo>
                  <a:lnTo>
                    <a:pt x="32359" y="372097"/>
                  </a:lnTo>
                  <a:lnTo>
                    <a:pt x="35318" y="372097"/>
                  </a:lnTo>
                  <a:lnTo>
                    <a:pt x="38277" y="372097"/>
                  </a:lnTo>
                  <a:lnTo>
                    <a:pt x="40678" y="369684"/>
                  </a:lnTo>
                  <a:close/>
                  <a:moveTo>
                    <a:pt x="47612" y="338912"/>
                  </a:moveTo>
                  <a:lnTo>
                    <a:pt x="47599" y="332994"/>
                  </a:lnTo>
                  <a:lnTo>
                    <a:pt x="45199" y="330606"/>
                  </a:lnTo>
                  <a:lnTo>
                    <a:pt x="39281" y="330619"/>
                  </a:lnTo>
                  <a:lnTo>
                    <a:pt x="36893" y="333019"/>
                  </a:lnTo>
                  <a:lnTo>
                    <a:pt x="36906" y="338937"/>
                  </a:lnTo>
                  <a:lnTo>
                    <a:pt x="39306" y="341325"/>
                  </a:lnTo>
                  <a:lnTo>
                    <a:pt x="42265" y="341325"/>
                  </a:lnTo>
                  <a:lnTo>
                    <a:pt x="45224" y="341325"/>
                  </a:lnTo>
                  <a:lnTo>
                    <a:pt x="47612" y="338912"/>
                  </a:lnTo>
                  <a:close/>
                  <a:moveTo>
                    <a:pt x="54902" y="250621"/>
                  </a:moveTo>
                  <a:lnTo>
                    <a:pt x="54762" y="247230"/>
                  </a:lnTo>
                  <a:lnTo>
                    <a:pt x="50406" y="243217"/>
                  </a:lnTo>
                  <a:lnTo>
                    <a:pt x="47015" y="243357"/>
                  </a:lnTo>
                  <a:lnTo>
                    <a:pt x="44361" y="246240"/>
                  </a:lnTo>
                  <a:lnTo>
                    <a:pt x="43078" y="249720"/>
                  </a:lnTo>
                  <a:lnTo>
                    <a:pt x="43141" y="251104"/>
                  </a:lnTo>
                  <a:lnTo>
                    <a:pt x="47498" y="255117"/>
                  </a:lnTo>
                  <a:lnTo>
                    <a:pt x="50888" y="254965"/>
                  </a:lnTo>
                  <a:lnTo>
                    <a:pt x="54902" y="250621"/>
                  </a:lnTo>
                  <a:close/>
                  <a:moveTo>
                    <a:pt x="65036" y="421830"/>
                  </a:moveTo>
                  <a:lnTo>
                    <a:pt x="65024" y="415912"/>
                  </a:lnTo>
                  <a:lnTo>
                    <a:pt x="62611" y="413524"/>
                  </a:lnTo>
                  <a:lnTo>
                    <a:pt x="56692" y="413537"/>
                  </a:lnTo>
                  <a:lnTo>
                    <a:pt x="54305" y="415937"/>
                  </a:lnTo>
                  <a:lnTo>
                    <a:pt x="54317" y="421855"/>
                  </a:lnTo>
                  <a:lnTo>
                    <a:pt x="56718" y="424243"/>
                  </a:lnTo>
                  <a:lnTo>
                    <a:pt x="59677" y="424243"/>
                  </a:lnTo>
                  <a:lnTo>
                    <a:pt x="62636" y="424230"/>
                  </a:lnTo>
                  <a:lnTo>
                    <a:pt x="65036" y="421830"/>
                  </a:lnTo>
                  <a:close/>
                  <a:moveTo>
                    <a:pt x="71831" y="271792"/>
                  </a:moveTo>
                  <a:lnTo>
                    <a:pt x="71691" y="268401"/>
                  </a:lnTo>
                  <a:lnTo>
                    <a:pt x="67335" y="264388"/>
                  </a:lnTo>
                  <a:lnTo>
                    <a:pt x="63944" y="264528"/>
                  </a:lnTo>
                  <a:lnTo>
                    <a:pt x="59931" y="268884"/>
                  </a:lnTo>
                  <a:lnTo>
                    <a:pt x="60071" y="272275"/>
                  </a:lnTo>
                  <a:lnTo>
                    <a:pt x="64427" y="276288"/>
                  </a:lnTo>
                  <a:lnTo>
                    <a:pt x="67818" y="276136"/>
                  </a:lnTo>
                  <a:lnTo>
                    <a:pt x="69824" y="273964"/>
                  </a:lnTo>
                  <a:lnTo>
                    <a:pt x="71831" y="271792"/>
                  </a:lnTo>
                  <a:close/>
                  <a:moveTo>
                    <a:pt x="76276" y="219468"/>
                  </a:moveTo>
                  <a:lnTo>
                    <a:pt x="76136" y="216077"/>
                  </a:lnTo>
                  <a:lnTo>
                    <a:pt x="71780" y="212064"/>
                  </a:lnTo>
                  <a:lnTo>
                    <a:pt x="68389" y="212204"/>
                  </a:lnTo>
                  <a:lnTo>
                    <a:pt x="64376" y="216560"/>
                  </a:lnTo>
                  <a:lnTo>
                    <a:pt x="64516" y="219951"/>
                  </a:lnTo>
                  <a:lnTo>
                    <a:pt x="68872" y="223964"/>
                  </a:lnTo>
                  <a:lnTo>
                    <a:pt x="72263" y="223812"/>
                  </a:lnTo>
                  <a:lnTo>
                    <a:pt x="74269" y="221640"/>
                  </a:lnTo>
                  <a:lnTo>
                    <a:pt x="76276" y="219468"/>
                  </a:lnTo>
                  <a:close/>
                  <a:moveTo>
                    <a:pt x="79413" y="208800"/>
                  </a:moveTo>
                  <a:lnTo>
                    <a:pt x="79400" y="202882"/>
                  </a:lnTo>
                  <a:lnTo>
                    <a:pt x="77000" y="200494"/>
                  </a:lnTo>
                  <a:lnTo>
                    <a:pt x="71081" y="200507"/>
                  </a:lnTo>
                  <a:lnTo>
                    <a:pt x="68694" y="202907"/>
                  </a:lnTo>
                  <a:lnTo>
                    <a:pt x="68707" y="208826"/>
                  </a:lnTo>
                  <a:lnTo>
                    <a:pt x="71107" y="211213"/>
                  </a:lnTo>
                  <a:lnTo>
                    <a:pt x="74066" y="211213"/>
                  </a:lnTo>
                  <a:lnTo>
                    <a:pt x="77025" y="211213"/>
                  </a:lnTo>
                  <a:lnTo>
                    <a:pt x="79413" y="208800"/>
                  </a:lnTo>
                  <a:close/>
                  <a:moveTo>
                    <a:pt x="82981" y="315036"/>
                  </a:moveTo>
                  <a:lnTo>
                    <a:pt x="82842" y="311645"/>
                  </a:lnTo>
                  <a:lnTo>
                    <a:pt x="78486" y="307632"/>
                  </a:lnTo>
                  <a:lnTo>
                    <a:pt x="75095" y="307771"/>
                  </a:lnTo>
                  <a:lnTo>
                    <a:pt x="71081" y="312127"/>
                  </a:lnTo>
                  <a:lnTo>
                    <a:pt x="71221" y="315518"/>
                  </a:lnTo>
                  <a:lnTo>
                    <a:pt x="75577" y="319532"/>
                  </a:lnTo>
                  <a:lnTo>
                    <a:pt x="78968" y="319379"/>
                  </a:lnTo>
                  <a:lnTo>
                    <a:pt x="80975" y="317207"/>
                  </a:lnTo>
                  <a:lnTo>
                    <a:pt x="82981" y="315036"/>
                  </a:lnTo>
                  <a:close/>
                  <a:moveTo>
                    <a:pt x="88861" y="237451"/>
                  </a:moveTo>
                  <a:lnTo>
                    <a:pt x="88722" y="234061"/>
                  </a:lnTo>
                  <a:lnTo>
                    <a:pt x="84366" y="230047"/>
                  </a:lnTo>
                  <a:lnTo>
                    <a:pt x="80975" y="230187"/>
                  </a:lnTo>
                  <a:lnTo>
                    <a:pt x="76962" y="234543"/>
                  </a:lnTo>
                  <a:lnTo>
                    <a:pt x="77101" y="237934"/>
                  </a:lnTo>
                  <a:lnTo>
                    <a:pt x="81457" y="241947"/>
                  </a:lnTo>
                  <a:lnTo>
                    <a:pt x="84848" y="241795"/>
                  </a:lnTo>
                  <a:lnTo>
                    <a:pt x="86855" y="239623"/>
                  </a:lnTo>
                  <a:lnTo>
                    <a:pt x="88861" y="237451"/>
                  </a:lnTo>
                  <a:close/>
                  <a:moveTo>
                    <a:pt x="89369" y="449935"/>
                  </a:moveTo>
                  <a:lnTo>
                    <a:pt x="89357" y="444017"/>
                  </a:lnTo>
                  <a:lnTo>
                    <a:pt x="86956" y="441629"/>
                  </a:lnTo>
                  <a:lnTo>
                    <a:pt x="81038" y="441642"/>
                  </a:lnTo>
                  <a:lnTo>
                    <a:pt x="78651" y="444042"/>
                  </a:lnTo>
                  <a:lnTo>
                    <a:pt x="78663" y="449961"/>
                  </a:lnTo>
                  <a:lnTo>
                    <a:pt x="81064" y="452348"/>
                  </a:lnTo>
                  <a:lnTo>
                    <a:pt x="84023" y="452348"/>
                  </a:lnTo>
                  <a:lnTo>
                    <a:pt x="86982" y="452335"/>
                  </a:lnTo>
                  <a:lnTo>
                    <a:pt x="89369" y="449935"/>
                  </a:lnTo>
                  <a:close/>
                  <a:moveTo>
                    <a:pt x="92405" y="194030"/>
                  </a:moveTo>
                  <a:lnTo>
                    <a:pt x="92265" y="190639"/>
                  </a:lnTo>
                  <a:lnTo>
                    <a:pt x="87909" y="186626"/>
                  </a:lnTo>
                  <a:lnTo>
                    <a:pt x="84518" y="186766"/>
                  </a:lnTo>
                  <a:lnTo>
                    <a:pt x="80505" y="191122"/>
                  </a:lnTo>
                  <a:lnTo>
                    <a:pt x="80645" y="194513"/>
                  </a:lnTo>
                  <a:lnTo>
                    <a:pt x="85001" y="198526"/>
                  </a:lnTo>
                  <a:lnTo>
                    <a:pt x="88392" y="198374"/>
                  </a:lnTo>
                  <a:lnTo>
                    <a:pt x="90398" y="196202"/>
                  </a:lnTo>
                  <a:lnTo>
                    <a:pt x="92405" y="194030"/>
                  </a:lnTo>
                  <a:close/>
                  <a:moveTo>
                    <a:pt x="94170" y="183362"/>
                  </a:moveTo>
                  <a:lnTo>
                    <a:pt x="94157" y="177444"/>
                  </a:lnTo>
                  <a:lnTo>
                    <a:pt x="91757" y="175056"/>
                  </a:lnTo>
                  <a:lnTo>
                    <a:pt x="85839" y="175069"/>
                  </a:lnTo>
                  <a:lnTo>
                    <a:pt x="83451" y="177469"/>
                  </a:lnTo>
                  <a:lnTo>
                    <a:pt x="83464" y="183388"/>
                  </a:lnTo>
                  <a:lnTo>
                    <a:pt x="85864" y="185788"/>
                  </a:lnTo>
                  <a:lnTo>
                    <a:pt x="88823" y="185775"/>
                  </a:lnTo>
                  <a:lnTo>
                    <a:pt x="91782" y="185775"/>
                  </a:lnTo>
                  <a:lnTo>
                    <a:pt x="94170" y="183362"/>
                  </a:lnTo>
                  <a:close/>
                  <a:moveTo>
                    <a:pt x="101815" y="405117"/>
                  </a:moveTo>
                  <a:lnTo>
                    <a:pt x="99402" y="402729"/>
                  </a:lnTo>
                  <a:lnTo>
                    <a:pt x="93484" y="402742"/>
                  </a:lnTo>
                  <a:lnTo>
                    <a:pt x="91097" y="405142"/>
                  </a:lnTo>
                  <a:lnTo>
                    <a:pt x="91109" y="411060"/>
                  </a:lnTo>
                  <a:lnTo>
                    <a:pt x="93510" y="413461"/>
                  </a:lnTo>
                  <a:lnTo>
                    <a:pt x="96469" y="413448"/>
                  </a:lnTo>
                  <a:lnTo>
                    <a:pt x="99428" y="413448"/>
                  </a:lnTo>
                  <a:lnTo>
                    <a:pt x="101815" y="411035"/>
                  </a:lnTo>
                  <a:lnTo>
                    <a:pt x="101815" y="405117"/>
                  </a:lnTo>
                  <a:close/>
                  <a:moveTo>
                    <a:pt x="105003" y="234264"/>
                  </a:moveTo>
                  <a:lnTo>
                    <a:pt x="104978" y="228346"/>
                  </a:lnTo>
                  <a:lnTo>
                    <a:pt x="102577" y="225958"/>
                  </a:lnTo>
                  <a:lnTo>
                    <a:pt x="97536" y="225971"/>
                  </a:lnTo>
                  <a:lnTo>
                    <a:pt x="99072" y="224307"/>
                  </a:lnTo>
                  <a:lnTo>
                    <a:pt x="101079" y="222135"/>
                  </a:lnTo>
                  <a:lnTo>
                    <a:pt x="100939" y="218744"/>
                  </a:lnTo>
                  <a:lnTo>
                    <a:pt x="96583" y="214731"/>
                  </a:lnTo>
                  <a:lnTo>
                    <a:pt x="93192" y="214871"/>
                  </a:lnTo>
                  <a:lnTo>
                    <a:pt x="89179" y="219227"/>
                  </a:lnTo>
                  <a:lnTo>
                    <a:pt x="89319" y="222618"/>
                  </a:lnTo>
                  <a:lnTo>
                    <a:pt x="93675" y="226631"/>
                  </a:lnTo>
                  <a:lnTo>
                    <a:pt x="96100" y="226529"/>
                  </a:lnTo>
                  <a:lnTo>
                    <a:pt x="94272" y="228371"/>
                  </a:lnTo>
                  <a:lnTo>
                    <a:pt x="94284" y="234289"/>
                  </a:lnTo>
                  <a:lnTo>
                    <a:pt x="96685" y="236689"/>
                  </a:lnTo>
                  <a:lnTo>
                    <a:pt x="99644" y="236677"/>
                  </a:lnTo>
                  <a:lnTo>
                    <a:pt x="102603" y="236677"/>
                  </a:lnTo>
                  <a:lnTo>
                    <a:pt x="105003" y="234264"/>
                  </a:lnTo>
                  <a:close/>
                  <a:moveTo>
                    <a:pt x="106616" y="144475"/>
                  </a:moveTo>
                  <a:lnTo>
                    <a:pt x="106603" y="138557"/>
                  </a:lnTo>
                  <a:lnTo>
                    <a:pt x="104203" y="136169"/>
                  </a:lnTo>
                  <a:lnTo>
                    <a:pt x="98285" y="136182"/>
                  </a:lnTo>
                  <a:lnTo>
                    <a:pt x="95897" y="138582"/>
                  </a:lnTo>
                  <a:lnTo>
                    <a:pt x="95910" y="144500"/>
                  </a:lnTo>
                  <a:lnTo>
                    <a:pt x="98310" y="146900"/>
                  </a:lnTo>
                  <a:lnTo>
                    <a:pt x="101269" y="146888"/>
                  </a:lnTo>
                  <a:lnTo>
                    <a:pt x="104228" y="146888"/>
                  </a:lnTo>
                  <a:lnTo>
                    <a:pt x="106616" y="144475"/>
                  </a:lnTo>
                  <a:close/>
                  <a:moveTo>
                    <a:pt x="108521" y="168605"/>
                  </a:moveTo>
                  <a:lnTo>
                    <a:pt x="108381" y="165214"/>
                  </a:lnTo>
                  <a:lnTo>
                    <a:pt x="104025" y="161201"/>
                  </a:lnTo>
                  <a:lnTo>
                    <a:pt x="100634" y="161340"/>
                  </a:lnTo>
                  <a:lnTo>
                    <a:pt x="96621" y="165696"/>
                  </a:lnTo>
                  <a:lnTo>
                    <a:pt x="96761" y="169087"/>
                  </a:lnTo>
                  <a:lnTo>
                    <a:pt x="101117" y="173101"/>
                  </a:lnTo>
                  <a:lnTo>
                    <a:pt x="104508" y="172948"/>
                  </a:lnTo>
                  <a:lnTo>
                    <a:pt x="106514" y="170776"/>
                  </a:lnTo>
                  <a:lnTo>
                    <a:pt x="108521" y="168605"/>
                  </a:lnTo>
                  <a:close/>
                  <a:moveTo>
                    <a:pt x="108978" y="272986"/>
                  </a:moveTo>
                  <a:lnTo>
                    <a:pt x="108839" y="269595"/>
                  </a:lnTo>
                  <a:lnTo>
                    <a:pt x="104482" y="265582"/>
                  </a:lnTo>
                  <a:lnTo>
                    <a:pt x="101092" y="265722"/>
                  </a:lnTo>
                  <a:lnTo>
                    <a:pt x="97078" y="270078"/>
                  </a:lnTo>
                  <a:lnTo>
                    <a:pt x="97218" y="273469"/>
                  </a:lnTo>
                  <a:lnTo>
                    <a:pt x="101574" y="277482"/>
                  </a:lnTo>
                  <a:lnTo>
                    <a:pt x="104965" y="277329"/>
                  </a:lnTo>
                  <a:lnTo>
                    <a:pt x="106972" y="275158"/>
                  </a:lnTo>
                  <a:lnTo>
                    <a:pt x="108978" y="272986"/>
                  </a:lnTo>
                  <a:close/>
                  <a:moveTo>
                    <a:pt x="114414" y="130556"/>
                  </a:moveTo>
                  <a:lnTo>
                    <a:pt x="114274" y="127165"/>
                  </a:lnTo>
                  <a:lnTo>
                    <a:pt x="109918" y="123151"/>
                  </a:lnTo>
                  <a:lnTo>
                    <a:pt x="106527" y="123291"/>
                  </a:lnTo>
                  <a:lnTo>
                    <a:pt x="102514" y="127647"/>
                  </a:lnTo>
                  <a:lnTo>
                    <a:pt x="102654" y="131038"/>
                  </a:lnTo>
                  <a:lnTo>
                    <a:pt x="107010" y="135051"/>
                  </a:lnTo>
                  <a:lnTo>
                    <a:pt x="110401" y="134899"/>
                  </a:lnTo>
                  <a:lnTo>
                    <a:pt x="112407" y="132727"/>
                  </a:lnTo>
                  <a:lnTo>
                    <a:pt x="114414" y="130556"/>
                  </a:lnTo>
                  <a:close/>
                  <a:moveTo>
                    <a:pt x="117665" y="301078"/>
                  </a:moveTo>
                  <a:lnTo>
                    <a:pt x="117525" y="297688"/>
                  </a:lnTo>
                  <a:lnTo>
                    <a:pt x="113169" y="293674"/>
                  </a:lnTo>
                  <a:lnTo>
                    <a:pt x="109778" y="293814"/>
                  </a:lnTo>
                  <a:lnTo>
                    <a:pt x="105765" y="298170"/>
                  </a:lnTo>
                  <a:lnTo>
                    <a:pt x="105905" y="301561"/>
                  </a:lnTo>
                  <a:lnTo>
                    <a:pt x="110261" y="305574"/>
                  </a:lnTo>
                  <a:lnTo>
                    <a:pt x="113652" y="305422"/>
                  </a:lnTo>
                  <a:lnTo>
                    <a:pt x="115658" y="303250"/>
                  </a:lnTo>
                  <a:lnTo>
                    <a:pt x="117665" y="301078"/>
                  </a:lnTo>
                  <a:close/>
                  <a:moveTo>
                    <a:pt x="123786" y="177939"/>
                  </a:moveTo>
                  <a:lnTo>
                    <a:pt x="123774" y="172021"/>
                  </a:lnTo>
                  <a:lnTo>
                    <a:pt x="121373" y="169633"/>
                  </a:lnTo>
                  <a:lnTo>
                    <a:pt x="115455" y="169646"/>
                  </a:lnTo>
                  <a:lnTo>
                    <a:pt x="113068" y="172046"/>
                  </a:lnTo>
                  <a:lnTo>
                    <a:pt x="113080" y="177965"/>
                  </a:lnTo>
                  <a:lnTo>
                    <a:pt x="115481" y="180352"/>
                  </a:lnTo>
                  <a:lnTo>
                    <a:pt x="118440" y="180352"/>
                  </a:lnTo>
                  <a:lnTo>
                    <a:pt x="121399" y="180352"/>
                  </a:lnTo>
                  <a:lnTo>
                    <a:pt x="123786" y="177939"/>
                  </a:lnTo>
                  <a:close/>
                  <a:moveTo>
                    <a:pt x="125107" y="247548"/>
                  </a:moveTo>
                  <a:lnTo>
                    <a:pt x="124968" y="244157"/>
                  </a:lnTo>
                  <a:lnTo>
                    <a:pt x="120611" y="240144"/>
                  </a:lnTo>
                  <a:lnTo>
                    <a:pt x="117221" y="240284"/>
                  </a:lnTo>
                  <a:lnTo>
                    <a:pt x="113207" y="244640"/>
                  </a:lnTo>
                  <a:lnTo>
                    <a:pt x="113347" y="248031"/>
                  </a:lnTo>
                  <a:lnTo>
                    <a:pt x="117703" y="252044"/>
                  </a:lnTo>
                  <a:lnTo>
                    <a:pt x="121094" y="251891"/>
                  </a:lnTo>
                  <a:lnTo>
                    <a:pt x="123101" y="249720"/>
                  </a:lnTo>
                  <a:lnTo>
                    <a:pt x="125107" y="247548"/>
                  </a:lnTo>
                  <a:close/>
                  <a:moveTo>
                    <a:pt x="126415" y="194589"/>
                  </a:moveTo>
                  <a:lnTo>
                    <a:pt x="126276" y="191198"/>
                  </a:lnTo>
                  <a:lnTo>
                    <a:pt x="121920" y="187185"/>
                  </a:lnTo>
                  <a:lnTo>
                    <a:pt x="118529" y="187325"/>
                  </a:lnTo>
                  <a:lnTo>
                    <a:pt x="114515" y="191681"/>
                  </a:lnTo>
                  <a:lnTo>
                    <a:pt x="114655" y="195072"/>
                  </a:lnTo>
                  <a:lnTo>
                    <a:pt x="119011" y="199085"/>
                  </a:lnTo>
                  <a:lnTo>
                    <a:pt x="122402" y="198932"/>
                  </a:lnTo>
                  <a:lnTo>
                    <a:pt x="124409" y="196761"/>
                  </a:lnTo>
                  <a:lnTo>
                    <a:pt x="126415" y="194589"/>
                  </a:lnTo>
                  <a:close/>
                  <a:moveTo>
                    <a:pt x="134124" y="217855"/>
                  </a:moveTo>
                  <a:lnTo>
                    <a:pt x="133985" y="214464"/>
                  </a:lnTo>
                  <a:lnTo>
                    <a:pt x="129628" y="210451"/>
                  </a:lnTo>
                  <a:lnTo>
                    <a:pt x="126238" y="210591"/>
                  </a:lnTo>
                  <a:lnTo>
                    <a:pt x="122224" y="214947"/>
                  </a:lnTo>
                  <a:lnTo>
                    <a:pt x="122364" y="218338"/>
                  </a:lnTo>
                  <a:lnTo>
                    <a:pt x="126720" y="222351"/>
                  </a:lnTo>
                  <a:lnTo>
                    <a:pt x="130111" y="222211"/>
                  </a:lnTo>
                  <a:lnTo>
                    <a:pt x="132118" y="220027"/>
                  </a:lnTo>
                  <a:lnTo>
                    <a:pt x="134124" y="217855"/>
                  </a:lnTo>
                  <a:close/>
                  <a:moveTo>
                    <a:pt x="135445" y="157187"/>
                  </a:moveTo>
                  <a:lnTo>
                    <a:pt x="135305" y="153797"/>
                  </a:lnTo>
                  <a:lnTo>
                    <a:pt x="130949" y="149783"/>
                  </a:lnTo>
                  <a:lnTo>
                    <a:pt x="127558" y="149923"/>
                  </a:lnTo>
                  <a:lnTo>
                    <a:pt x="123545" y="154279"/>
                  </a:lnTo>
                  <a:lnTo>
                    <a:pt x="123685" y="157670"/>
                  </a:lnTo>
                  <a:lnTo>
                    <a:pt x="128041" y="161683"/>
                  </a:lnTo>
                  <a:lnTo>
                    <a:pt x="131432" y="161531"/>
                  </a:lnTo>
                  <a:lnTo>
                    <a:pt x="133438" y="159359"/>
                  </a:lnTo>
                  <a:lnTo>
                    <a:pt x="135445" y="157187"/>
                  </a:lnTo>
                  <a:close/>
                  <a:moveTo>
                    <a:pt x="136626" y="90576"/>
                  </a:moveTo>
                  <a:lnTo>
                    <a:pt x="136486" y="87185"/>
                  </a:lnTo>
                  <a:lnTo>
                    <a:pt x="132130" y="83172"/>
                  </a:lnTo>
                  <a:lnTo>
                    <a:pt x="128739" y="83312"/>
                  </a:lnTo>
                  <a:lnTo>
                    <a:pt x="124726" y="87668"/>
                  </a:lnTo>
                  <a:lnTo>
                    <a:pt x="124866" y="91059"/>
                  </a:lnTo>
                  <a:lnTo>
                    <a:pt x="129222" y="95072"/>
                  </a:lnTo>
                  <a:lnTo>
                    <a:pt x="132613" y="94919"/>
                  </a:lnTo>
                  <a:lnTo>
                    <a:pt x="134620" y="92748"/>
                  </a:lnTo>
                  <a:lnTo>
                    <a:pt x="136626" y="90576"/>
                  </a:lnTo>
                  <a:close/>
                  <a:moveTo>
                    <a:pt x="143002" y="273532"/>
                  </a:moveTo>
                  <a:lnTo>
                    <a:pt x="142862" y="270141"/>
                  </a:lnTo>
                  <a:lnTo>
                    <a:pt x="138506" y="266128"/>
                  </a:lnTo>
                  <a:lnTo>
                    <a:pt x="135115" y="266268"/>
                  </a:lnTo>
                  <a:lnTo>
                    <a:pt x="131102" y="270624"/>
                  </a:lnTo>
                  <a:lnTo>
                    <a:pt x="131241" y="274015"/>
                  </a:lnTo>
                  <a:lnTo>
                    <a:pt x="135597" y="278028"/>
                  </a:lnTo>
                  <a:lnTo>
                    <a:pt x="138988" y="277876"/>
                  </a:lnTo>
                  <a:lnTo>
                    <a:pt x="140995" y="275704"/>
                  </a:lnTo>
                  <a:lnTo>
                    <a:pt x="143002" y="273532"/>
                  </a:lnTo>
                  <a:close/>
                  <a:moveTo>
                    <a:pt x="145554" y="410946"/>
                  </a:moveTo>
                  <a:lnTo>
                    <a:pt x="145542" y="405028"/>
                  </a:lnTo>
                  <a:lnTo>
                    <a:pt x="143141" y="402640"/>
                  </a:lnTo>
                  <a:lnTo>
                    <a:pt x="137223" y="402653"/>
                  </a:lnTo>
                  <a:lnTo>
                    <a:pt x="134835" y="405053"/>
                  </a:lnTo>
                  <a:lnTo>
                    <a:pt x="134848" y="410972"/>
                  </a:lnTo>
                  <a:lnTo>
                    <a:pt x="137248" y="413359"/>
                  </a:lnTo>
                  <a:lnTo>
                    <a:pt x="140208" y="413359"/>
                  </a:lnTo>
                  <a:lnTo>
                    <a:pt x="143167" y="413359"/>
                  </a:lnTo>
                  <a:lnTo>
                    <a:pt x="145554" y="410946"/>
                  </a:lnTo>
                  <a:close/>
                  <a:moveTo>
                    <a:pt x="145630" y="449821"/>
                  </a:moveTo>
                  <a:lnTo>
                    <a:pt x="145618" y="443903"/>
                  </a:lnTo>
                  <a:lnTo>
                    <a:pt x="143217" y="441515"/>
                  </a:lnTo>
                  <a:lnTo>
                    <a:pt x="137299" y="441528"/>
                  </a:lnTo>
                  <a:lnTo>
                    <a:pt x="134912" y="443928"/>
                  </a:lnTo>
                  <a:lnTo>
                    <a:pt x="134924" y="449846"/>
                  </a:lnTo>
                  <a:lnTo>
                    <a:pt x="137325" y="452234"/>
                  </a:lnTo>
                  <a:lnTo>
                    <a:pt x="140284" y="452234"/>
                  </a:lnTo>
                  <a:lnTo>
                    <a:pt x="143243" y="452234"/>
                  </a:lnTo>
                  <a:lnTo>
                    <a:pt x="145630" y="449821"/>
                  </a:lnTo>
                  <a:close/>
                  <a:moveTo>
                    <a:pt x="148907" y="64820"/>
                  </a:moveTo>
                  <a:lnTo>
                    <a:pt x="148374" y="61480"/>
                  </a:lnTo>
                  <a:lnTo>
                    <a:pt x="145973" y="59740"/>
                  </a:lnTo>
                  <a:lnTo>
                    <a:pt x="143573" y="58000"/>
                  </a:lnTo>
                  <a:lnTo>
                    <a:pt x="140220" y="58547"/>
                  </a:lnTo>
                  <a:lnTo>
                    <a:pt x="136753" y="63334"/>
                  </a:lnTo>
                  <a:lnTo>
                    <a:pt x="137299" y="66687"/>
                  </a:lnTo>
                  <a:lnTo>
                    <a:pt x="142087" y="70154"/>
                  </a:lnTo>
                  <a:lnTo>
                    <a:pt x="145440" y="69621"/>
                  </a:lnTo>
                  <a:lnTo>
                    <a:pt x="148907" y="64820"/>
                  </a:lnTo>
                  <a:close/>
                  <a:moveTo>
                    <a:pt x="150837" y="370827"/>
                  </a:moveTo>
                  <a:lnTo>
                    <a:pt x="150825" y="364909"/>
                  </a:lnTo>
                  <a:lnTo>
                    <a:pt x="148412" y="362521"/>
                  </a:lnTo>
                  <a:lnTo>
                    <a:pt x="142494" y="362534"/>
                  </a:lnTo>
                  <a:lnTo>
                    <a:pt x="140106" y="364934"/>
                  </a:lnTo>
                  <a:lnTo>
                    <a:pt x="140119" y="370852"/>
                  </a:lnTo>
                  <a:lnTo>
                    <a:pt x="142519" y="373253"/>
                  </a:lnTo>
                  <a:lnTo>
                    <a:pt x="145478" y="373240"/>
                  </a:lnTo>
                  <a:lnTo>
                    <a:pt x="148437" y="373240"/>
                  </a:lnTo>
                  <a:lnTo>
                    <a:pt x="150837" y="370827"/>
                  </a:lnTo>
                  <a:close/>
                  <a:moveTo>
                    <a:pt x="151168" y="183515"/>
                  </a:moveTo>
                  <a:lnTo>
                    <a:pt x="151028" y="180124"/>
                  </a:lnTo>
                  <a:lnTo>
                    <a:pt x="146672" y="176110"/>
                  </a:lnTo>
                  <a:lnTo>
                    <a:pt x="143281" y="176250"/>
                  </a:lnTo>
                  <a:lnTo>
                    <a:pt x="139268" y="180606"/>
                  </a:lnTo>
                  <a:lnTo>
                    <a:pt x="139407" y="183997"/>
                  </a:lnTo>
                  <a:lnTo>
                    <a:pt x="143764" y="188010"/>
                  </a:lnTo>
                  <a:lnTo>
                    <a:pt x="147154" y="187858"/>
                  </a:lnTo>
                  <a:lnTo>
                    <a:pt x="149161" y="185686"/>
                  </a:lnTo>
                  <a:lnTo>
                    <a:pt x="151168" y="183515"/>
                  </a:lnTo>
                  <a:close/>
                  <a:moveTo>
                    <a:pt x="151561" y="131749"/>
                  </a:moveTo>
                  <a:lnTo>
                    <a:pt x="151422" y="128358"/>
                  </a:lnTo>
                  <a:lnTo>
                    <a:pt x="147066" y="124345"/>
                  </a:lnTo>
                  <a:lnTo>
                    <a:pt x="143675" y="124485"/>
                  </a:lnTo>
                  <a:lnTo>
                    <a:pt x="139661" y="128841"/>
                  </a:lnTo>
                  <a:lnTo>
                    <a:pt x="139801" y="132232"/>
                  </a:lnTo>
                  <a:lnTo>
                    <a:pt x="144157" y="136245"/>
                  </a:lnTo>
                  <a:lnTo>
                    <a:pt x="147548" y="136093"/>
                  </a:lnTo>
                  <a:lnTo>
                    <a:pt x="149555" y="133921"/>
                  </a:lnTo>
                  <a:lnTo>
                    <a:pt x="151561" y="131749"/>
                  </a:lnTo>
                  <a:close/>
                  <a:moveTo>
                    <a:pt x="154686" y="27647"/>
                  </a:moveTo>
                  <a:lnTo>
                    <a:pt x="154152" y="24307"/>
                  </a:lnTo>
                  <a:lnTo>
                    <a:pt x="149352" y="20828"/>
                  </a:lnTo>
                  <a:lnTo>
                    <a:pt x="148932" y="20891"/>
                  </a:lnTo>
                  <a:lnTo>
                    <a:pt x="143395" y="29743"/>
                  </a:lnTo>
                  <a:lnTo>
                    <a:pt x="147866" y="32981"/>
                  </a:lnTo>
                  <a:lnTo>
                    <a:pt x="151218" y="32448"/>
                  </a:lnTo>
                  <a:lnTo>
                    <a:pt x="154686" y="27647"/>
                  </a:lnTo>
                  <a:close/>
                  <a:moveTo>
                    <a:pt x="155155" y="244487"/>
                  </a:moveTo>
                  <a:lnTo>
                    <a:pt x="155016" y="241096"/>
                  </a:lnTo>
                  <a:lnTo>
                    <a:pt x="150660" y="237083"/>
                  </a:lnTo>
                  <a:lnTo>
                    <a:pt x="147269" y="237223"/>
                  </a:lnTo>
                  <a:lnTo>
                    <a:pt x="143256" y="241579"/>
                  </a:lnTo>
                  <a:lnTo>
                    <a:pt x="143395" y="244970"/>
                  </a:lnTo>
                  <a:lnTo>
                    <a:pt x="147751" y="248983"/>
                  </a:lnTo>
                  <a:lnTo>
                    <a:pt x="151142" y="248831"/>
                  </a:lnTo>
                  <a:lnTo>
                    <a:pt x="153149" y="246659"/>
                  </a:lnTo>
                  <a:lnTo>
                    <a:pt x="155155" y="244487"/>
                  </a:lnTo>
                  <a:close/>
                  <a:moveTo>
                    <a:pt x="155181" y="305739"/>
                  </a:moveTo>
                  <a:lnTo>
                    <a:pt x="155041" y="302348"/>
                  </a:lnTo>
                  <a:lnTo>
                    <a:pt x="150685" y="298335"/>
                  </a:lnTo>
                  <a:lnTo>
                    <a:pt x="147294" y="298475"/>
                  </a:lnTo>
                  <a:lnTo>
                    <a:pt x="143281" y="302831"/>
                  </a:lnTo>
                  <a:lnTo>
                    <a:pt x="143421" y="306222"/>
                  </a:lnTo>
                  <a:lnTo>
                    <a:pt x="147777" y="310235"/>
                  </a:lnTo>
                  <a:lnTo>
                    <a:pt x="151168" y="310083"/>
                  </a:lnTo>
                  <a:lnTo>
                    <a:pt x="153174" y="307911"/>
                  </a:lnTo>
                  <a:lnTo>
                    <a:pt x="155181" y="305739"/>
                  </a:lnTo>
                  <a:close/>
                  <a:moveTo>
                    <a:pt x="156108" y="337312"/>
                  </a:moveTo>
                  <a:lnTo>
                    <a:pt x="156095" y="331393"/>
                  </a:lnTo>
                  <a:lnTo>
                    <a:pt x="153695" y="329006"/>
                  </a:lnTo>
                  <a:lnTo>
                    <a:pt x="147777" y="329018"/>
                  </a:lnTo>
                  <a:lnTo>
                    <a:pt x="145389" y="331419"/>
                  </a:lnTo>
                  <a:lnTo>
                    <a:pt x="145402" y="337337"/>
                  </a:lnTo>
                  <a:lnTo>
                    <a:pt x="147802" y="339725"/>
                  </a:lnTo>
                  <a:lnTo>
                    <a:pt x="150761" y="339725"/>
                  </a:lnTo>
                  <a:lnTo>
                    <a:pt x="153720" y="339725"/>
                  </a:lnTo>
                  <a:lnTo>
                    <a:pt x="156108" y="337312"/>
                  </a:lnTo>
                  <a:close/>
                  <a:moveTo>
                    <a:pt x="160248" y="159842"/>
                  </a:moveTo>
                  <a:lnTo>
                    <a:pt x="160108" y="156451"/>
                  </a:lnTo>
                  <a:lnTo>
                    <a:pt x="155752" y="152438"/>
                  </a:lnTo>
                  <a:lnTo>
                    <a:pt x="152361" y="152577"/>
                  </a:lnTo>
                  <a:lnTo>
                    <a:pt x="148348" y="156933"/>
                  </a:lnTo>
                  <a:lnTo>
                    <a:pt x="148488" y="160324"/>
                  </a:lnTo>
                  <a:lnTo>
                    <a:pt x="152844" y="164338"/>
                  </a:lnTo>
                  <a:lnTo>
                    <a:pt x="156235" y="164185"/>
                  </a:lnTo>
                  <a:lnTo>
                    <a:pt x="158242" y="162013"/>
                  </a:lnTo>
                  <a:lnTo>
                    <a:pt x="160248" y="159842"/>
                  </a:lnTo>
                  <a:close/>
                  <a:moveTo>
                    <a:pt x="166255" y="121945"/>
                  </a:moveTo>
                  <a:lnTo>
                    <a:pt x="165722" y="118605"/>
                  </a:lnTo>
                  <a:lnTo>
                    <a:pt x="163322" y="116865"/>
                  </a:lnTo>
                  <a:lnTo>
                    <a:pt x="160921" y="115125"/>
                  </a:lnTo>
                  <a:lnTo>
                    <a:pt x="157568" y="115671"/>
                  </a:lnTo>
                  <a:lnTo>
                    <a:pt x="154101" y="120459"/>
                  </a:lnTo>
                  <a:lnTo>
                    <a:pt x="154647" y="123812"/>
                  </a:lnTo>
                  <a:lnTo>
                    <a:pt x="159435" y="127279"/>
                  </a:lnTo>
                  <a:lnTo>
                    <a:pt x="162788" y="126746"/>
                  </a:lnTo>
                  <a:lnTo>
                    <a:pt x="166255" y="121945"/>
                  </a:lnTo>
                  <a:close/>
                  <a:moveTo>
                    <a:pt x="171284" y="219049"/>
                  </a:moveTo>
                  <a:lnTo>
                    <a:pt x="171145" y="215658"/>
                  </a:lnTo>
                  <a:lnTo>
                    <a:pt x="166789" y="211645"/>
                  </a:lnTo>
                  <a:lnTo>
                    <a:pt x="163398" y="211785"/>
                  </a:lnTo>
                  <a:lnTo>
                    <a:pt x="159385" y="216141"/>
                  </a:lnTo>
                  <a:lnTo>
                    <a:pt x="159524" y="219532"/>
                  </a:lnTo>
                  <a:lnTo>
                    <a:pt x="163880" y="223545"/>
                  </a:lnTo>
                  <a:lnTo>
                    <a:pt x="167271" y="223393"/>
                  </a:lnTo>
                  <a:lnTo>
                    <a:pt x="169278" y="221221"/>
                  </a:lnTo>
                  <a:lnTo>
                    <a:pt x="171284" y="219049"/>
                  </a:lnTo>
                  <a:close/>
                  <a:moveTo>
                    <a:pt x="178384" y="6819"/>
                  </a:moveTo>
                  <a:lnTo>
                    <a:pt x="177850" y="3479"/>
                  </a:lnTo>
                  <a:lnTo>
                    <a:pt x="175450" y="1739"/>
                  </a:lnTo>
                  <a:lnTo>
                    <a:pt x="173050" y="0"/>
                  </a:lnTo>
                  <a:lnTo>
                    <a:pt x="169697" y="546"/>
                  </a:lnTo>
                  <a:lnTo>
                    <a:pt x="166230" y="5334"/>
                  </a:lnTo>
                  <a:lnTo>
                    <a:pt x="166776" y="8686"/>
                  </a:lnTo>
                  <a:lnTo>
                    <a:pt x="171564" y="12153"/>
                  </a:lnTo>
                  <a:lnTo>
                    <a:pt x="174917" y="11620"/>
                  </a:lnTo>
                  <a:lnTo>
                    <a:pt x="178384" y="6819"/>
                  </a:lnTo>
                  <a:close/>
                  <a:moveTo>
                    <a:pt x="179959" y="247154"/>
                  </a:moveTo>
                  <a:lnTo>
                    <a:pt x="179819" y="243763"/>
                  </a:lnTo>
                  <a:lnTo>
                    <a:pt x="175463" y="239750"/>
                  </a:lnTo>
                  <a:lnTo>
                    <a:pt x="172072" y="239890"/>
                  </a:lnTo>
                  <a:lnTo>
                    <a:pt x="168059" y="244246"/>
                  </a:lnTo>
                  <a:lnTo>
                    <a:pt x="168198" y="247637"/>
                  </a:lnTo>
                  <a:lnTo>
                    <a:pt x="172554" y="251650"/>
                  </a:lnTo>
                  <a:lnTo>
                    <a:pt x="175945" y="251498"/>
                  </a:lnTo>
                  <a:lnTo>
                    <a:pt x="177952" y="249326"/>
                  </a:lnTo>
                  <a:lnTo>
                    <a:pt x="179959" y="247154"/>
                  </a:lnTo>
                  <a:close/>
                  <a:moveTo>
                    <a:pt x="181838" y="40665"/>
                  </a:moveTo>
                  <a:lnTo>
                    <a:pt x="181305" y="37325"/>
                  </a:lnTo>
                  <a:lnTo>
                    <a:pt x="178904" y="35585"/>
                  </a:lnTo>
                  <a:lnTo>
                    <a:pt x="176504" y="33845"/>
                  </a:lnTo>
                  <a:lnTo>
                    <a:pt x="173151" y="34391"/>
                  </a:lnTo>
                  <a:lnTo>
                    <a:pt x="169684" y="39192"/>
                  </a:lnTo>
                  <a:lnTo>
                    <a:pt x="170230" y="42532"/>
                  </a:lnTo>
                  <a:lnTo>
                    <a:pt x="175018" y="45999"/>
                  </a:lnTo>
                  <a:lnTo>
                    <a:pt x="178371" y="45466"/>
                  </a:lnTo>
                  <a:lnTo>
                    <a:pt x="181838" y="40665"/>
                  </a:lnTo>
                  <a:close/>
                  <a:moveTo>
                    <a:pt x="185013" y="77711"/>
                  </a:moveTo>
                  <a:lnTo>
                    <a:pt x="184480" y="74371"/>
                  </a:lnTo>
                  <a:lnTo>
                    <a:pt x="182079" y="72631"/>
                  </a:lnTo>
                  <a:lnTo>
                    <a:pt x="179679" y="70891"/>
                  </a:lnTo>
                  <a:lnTo>
                    <a:pt x="176326" y="71437"/>
                  </a:lnTo>
                  <a:lnTo>
                    <a:pt x="172859" y="76225"/>
                  </a:lnTo>
                  <a:lnTo>
                    <a:pt x="173405" y="79578"/>
                  </a:lnTo>
                  <a:lnTo>
                    <a:pt x="178193" y="83045"/>
                  </a:lnTo>
                  <a:lnTo>
                    <a:pt x="181546" y="82511"/>
                  </a:lnTo>
                  <a:lnTo>
                    <a:pt x="185013" y="77711"/>
                  </a:lnTo>
                  <a:close/>
                  <a:moveTo>
                    <a:pt x="185585" y="132295"/>
                  </a:moveTo>
                  <a:lnTo>
                    <a:pt x="185445" y="128905"/>
                  </a:lnTo>
                  <a:lnTo>
                    <a:pt x="181089" y="124891"/>
                  </a:lnTo>
                  <a:lnTo>
                    <a:pt x="177698" y="125031"/>
                  </a:lnTo>
                  <a:lnTo>
                    <a:pt x="173685" y="129387"/>
                  </a:lnTo>
                  <a:lnTo>
                    <a:pt x="173824" y="132778"/>
                  </a:lnTo>
                  <a:lnTo>
                    <a:pt x="178181" y="136791"/>
                  </a:lnTo>
                  <a:lnTo>
                    <a:pt x="181571" y="136639"/>
                  </a:lnTo>
                  <a:lnTo>
                    <a:pt x="183578" y="134467"/>
                  </a:lnTo>
                  <a:lnTo>
                    <a:pt x="185585" y="132295"/>
                  </a:lnTo>
                  <a:close/>
                  <a:moveTo>
                    <a:pt x="187401" y="193611"/>
                  </a:moveTo>
                  <a:lnTo>
                    <a:pt x="187261" y="190220"/>
                  </a:lnTo>
                  <a:lnTo>
                    <a:pt x="182905" y="186207"/>
                  </a:lnTo>
                  <a:lnTo>
                    <a:pt x="179514" y="186347"/>
                  </a:lnTo>
                  <a:lnTo>
                    <a:pt x="175501" y="190703"/>
                  </a:lnTo>
                  <a:lnTo>
                    <a:pt x="175641" y="194094"/>
                  </a:lnTo>
                  <a:lnTo>
                    <a:pt x="179997" y="198107"/>
                  </a:lnTo>
                  <a:lnTo>
                    <a:pt x="183388" y="197954"/>
                  </a:lnTo>
                  <a:lnTo>
                    <a:pt x="185394" y="195783"/>
                  </a:lnTo>
                  <a:lnTo>
                    <a:pt x="187401" y="193611"/>
                  </a:lnTo>
                  <a:close/>
                  <a:moveTo>
                    <a:pt x="190449" y="340639"/>
                  </a:moveTo>
                  <a:lnTo>
                    <a:pt x="190309" y="337248"/>
                  </a:lnTo>
                  <a:lnTo>
                    <a:pt x="185953" y="333235"/>
                  </a:lnTo>
                  <a:lnTo>
                    <a:pt x="182562" y="333375"/>
                  </a:lnTo>
                  <a:lnTo>
                    <a:pt x="178549" y="337731"/>
                  </a:lnTo>
                  <a:lnTo>
                    <a:pt x="178689" y="341122"/>
                  </a:lnTo>
                  <a:lnTo>
                    <a:pt x="183045" y="345135"/>
                  </a:lnTo>
                  <a:lnTo>
                    <a:pt x="186436" y="344982"/>
                  </a:lnTo>
                  <a:lnTo>
                    <a:pt x="188442" y="342811"/>
                  </a:lnTo>
                  <a:lnTo>
                    <a:pt x="190449" y="340639"/>
                  </a:lnTo>
                  <a:close/>
                  <a:moveTo>
                    <a:pt x="192900" y="326517"/>
                  </a:moveTo>
                  <a:lnTo>
                    <a:pt x="192887" y="320598"/>
                  </a:lnTo>
                  <a:lnTo>
                    <a:pt x="190487" y="318211"/>
                  </a:lnTo>
                  <a:lnTo>
                    <a:pt x="184569" y="318223"/>
                  </a:lnTo>
                  <a:lnTo>
                    <a:pt x="182181" y="320624"/>
                  </a:lnTo>
                  <a:lnTo>
                    <a:pt x="182194" y="326542"/>
                  </a:lnTo>
                  <a:lnTo>
                    <a:pt x="184594" y="328942"/>
                  </a:lnTo>
                  <a:lnTo>
                    <a:pt x="187553" y="328930"/>
                  </a:lnTo>
                  <a:lnTo>
                    <a:pt x="190512" y="328930"/>
                  </a:lnTo>
                  <a:lnTo>
                    <a:pt x="192900" y="326517"/>
                  </a:lnTo>
                  <a:close/>
                  <a:moveTo>
                    <a:pt x="197548" y="166763"/>
                  </a:moveTo>
                  <a:lnTo>
                    <a:pt x="197408" y="163372"/>
                  </a:lnTo>
                  <a:lnTo>
                    <a:pt x="193052" y="159359"/>
                  </a:lnTo>
                  <a:lnTo>
                    <a:pt x="189661" y="159499"/>
                  </a:lnTo>
                  <a:lnTo>
                    <a:pt x="185648" y="163855"/>
                  </a:lnTo>
                  <a:lnTo>
                    <a:pt x="185788" y="167246"/>
                  </a:lnTo>
                  <a:lnTo>
                    <a:pt x="190144" y="171259"/>
                  </a:lnTo>
                  <a:lnTo>
                    <a:pt x="193535" y="171107"/>
                  </a:lnTo>
                  <a:lnTo>
                    <a:pt x="195541" y="168935"/>
                  </a:lnTo>
                  <a:lnTo>
                    <a:pt x="197548" y="166763"/>
                  </a:lnTo>
                  <a:close/>
                  <a:moveTo>
                    <a:pt x="198882" y="102019"/>
                  </a:moveTo>
                  <a:lnTo>
                    <a:pt x="198742" y="98628"/>
                  </a:lnTo>
                  <a:lnTo>
                    <a:pt x="194386" y="94615"/>
                  </a:lnTo>
                  <a:lnTo>
                    <a:pt x="190995" y="94754"/>
                  </a:lnTo>
                  <a:lnTo>
                    <a:pt x="186982" y="99110"/>
                  </a:lnTo>
                  <a:lnTo>
                    <a:pt x="187121" y="102501"/>
                  </a:lnTo>
                  <a:lnTo>
                    <a:pt x="188137" y="103454"/>
                  </a:lnTo>
                  <a:lnTo>
                    <a:pt x="187807" y="103200"/>
                  </a:lnTo>
                  <a:lnTo>
                    <a:pt x="184454" y="103746"/>
                  </a:lnTo>
                  <a:lnTo>
                    <a:pt x="180987" y="108534"/>
                  </a:lnTo>
                  <a:lnTo>
                    <a:pt x="181533" y="111887"/>
                  </a:lnTo>
                  <a:lnTo>
                    <a:pt x="186321" y="115354"/>
                  </a:lnTo>
                  <a:lnTo>
                    <a:pt x="189674" y="114820"/>
                  </a:lnTo>
                  <a:lnTo>
                    <a:pt x="193141" y="110020"/>
                  </a:lnTo>
                  <a:lnTo>
                    <a:pt x="192608" y="106680"/>
                  </a:lnTo>
                  <a:lnTo>
                    <a:pt x="192328" y="106489"/>
                  </a:lnTo>
                  <a:lnTo>
                    <a:pt x="194868" y="106375"/>
                  </a:lnTo>
                  <a:lnTo>
                    <a:pt x="196875" y="104190"/>
                  </a:lnTo>
                  <a:lnTo>
                    <a:pt x="198882" y="102019"/>
                  </a:lnTo>
                  <a:close/>
                  <a:moveTo>
                    <a:pt x="203123" y="390779"/>
                  </a:moveTo>
                  <a:lnTo>
                    <a:pt x="203111" y="384860"/>
                  </a:lnTo>
                  <a:lnTo>
                    <a:pt x="200710" y="382473"/>
                  </a:lnTo>
                  <a:lnTo>
                    <a:pt x="194792" y="382485"/>
                  </a:lnTo>
                  <a:lnTo>
                    <a:pt x="192405" y="384886"/>
                  </a:lnTo>
                  <a:lnTo>
                    <a:pt x="192417" y="390804"/>
                  </a:lnTo>
                  <a:lnTo>
                    <a:pt x="194818" y="393192"/>
                  </a:lnTo>
                  <a:lnTo>
                    <a:pt x="197777" y="393192"/>
                  </a:lnTo>
                  <a:lnTo>
                    <a:pt x="200736" y="393192"/>
                  </a:lnTo>
                  <a:lnTo>
                    <a:pt x="203123" y="390779"/>
                  </a:lnTo>
                  <a:close/>
                  <a:moveTo>
                    <a:pt x="204571" y="288429"/>
                  </a:moveTo>
                  <a:lnTo>
                    <a:pt x="202158" y="286042"/>
                  </a:lnTo>
                  <a:lnTo>
                    <a:pt x="196240" y="286054"/>
                  </a:lnTo>
                  <a:lnTo>
                    <a:pt x="196100" y="286194"/>
                  </a:lnTo>
                  <a:lnTo>
                    <a:pt x="193332" y="283629"/>
                  </a:lnTo>
                  <a:lnTo>
                    <a:pt x="189941" y="283768"/>
                  </a:lnTo>
                  <a:lnTo>
                    <a:pt x="185928" y="288124"/>
                  </a:lnTo>
                  <a:lnTo>
                    <a:pt x="186067" y="291515"/>
                  </a:lnTo>
                  <a:lnTo>
                    <a:pt x="190423" y="295529"/>
                  </a:lnTo>
                  <a:lnTo>
                    <a:pt x="193814" y="295376"/>
                  </a:lnTo>
                  <a:lnTo>
                    <a:pt x="194310" y="294830"/>
                  </a:lnTo>
                  <a:lnTo>
                    <a:pt x="196265" y="296760"/>
                  </a:lnTo>
                  <a:lnTo>
                    <a:pt x="199224" y="296760"/>
                  </a:lnTo>
                  <a:lnTo>
                    <a:pt x="202184" y="296760"/>
                  </a:lnTo>
                  <a:lnTo>
                    <a:pt x="204571" y="294347"/>
                  </a:lnTo>
                  <a:lnTo>
                    <a:pt x="204571" y="288429"/>
                  </a:lnTo>
                  <a:close/>
                  <a:moveTo>
                    <a:pt x="205295" y="219608"/>
                  </a:moveTo>
                  <a:lnTo>
                    <a:pt x="205155" y="216217"/>
                  </a:lnTo>
                  <a:lnTo>
                    <a:pt x="200799" y="212204"/>
                  </a:lnTo>
                  <a:lnTo>
                    <a:pt x="197408" y="212344"/>
                  </a:lnTo>
                  <a:lnTo>
                    <a:pt x="193395" y="216700"/>
                  </a:lnTo>
                  <a:lnTo>
                    <a:pt x="193535" y="220091"/>
                  </a:lnTo>
                  <a:lnTo>
                    <a:pt x="197891" y="224104"/>
                  </a:lnTo>
                  <a:lnTo>
                    <a:pt x="201282" y="223951"/>
                  </a:lnTo>
                  <a:lnTo>
                    <a:pt x="203288" y="221780"/>
                  </a:lnTo>
                  <a:lnTo>
                    <a:pt x="205295" y="219608"/>
                  </a:lnTo>
                  <a:close/>
                  <a:moveTo>
                    <a:pt x="208724" y="28752"/>
                  </a:moveTo>
                  <a:lnTo>
                    <a:pt x="208191" y="25412"/>
                  </a:lnTo>
                  <a:lnTo>
                    <a:pt x="205790" y="23672"/>
                  </a:lnTo>
                  <a:lnTo>
                    <a:pt x="203390" y="21932"/>
                  </a:lnTo>
                  <a:lnTo>
                    <a:pt x="200037" y="22479"/>
                  </a:lnTo>
                  <a:lnTo>
                    <a:pt x="196570" y="27266"/>
                  </a:lnTo>
                  <a:lnTo>
                    <a:pt x="197116" y="30619"/>
                  </a:lnTo>
                  <a:lnTo>
                    <a:pt x="201904" y="34086"/>
                  </a:lnTo>
                  <a:lnTo>
                    <a:pt x="205257" y="33553"/>
                  </a:lnTo>
                  <a:lnTo>
                    <a:pt x="208724" y="28752"/>
                  </a:lnTo>
                  <a:close/>
                  <a:moveTo>
                    <a:pt x="208991" y="53695"/>
                  </a:moveTo>
                  <a:lnTo>
                    <a:pt x="208457" y="50355"/>
                  </a:lnTo>
                  <a:lnTo>
                    <a:pt x="206057" y="48615"/>
                  </a:lnTo>
                  <a:lnTo>
                    <a:pt x="203657" y="46875"/>
                  </a:lnTo>
                  <a:lnTo>
                    <a:pt x="200304" y="47421"/>
                  </a:lnTo>
                  <a:lnTo>
                    <a:pt x="196837" y="52222"/>
                  </a:lnTo>
                  <a:lnTo>
                    <a:pt x="197383" y="55562"/>
                  </a:lnTo>
                  <a:lnTo>
                    <a:pt x="202171" y="59029"/>
                  </a:lnTo>
                  <a:lnTo>
                    <a:pt x="205524" y="58496"/>
                  </a:lnTo>
                  <a:lnTo>
                    <a:pt x="208991" y="53695"/>
                  </a:lnTo>
                  <a:close/>
                  <a:moveTo>
                    <a:pt x="214591" y="132422"/>
                  </a:moveTo>
                  <a:lnTo>
                    <a:pt x="214452" y="129032"/>
                  </a:lnTo>
                  <a:lnTo>
                    <a:pt x="210096" y="125018"/>
                  </a:lnTo>
                  <a:lnTo>
                    <a:pt x="206705" y="125158"/>
                  </a:lnTo>
                  <a:lnTo>
                    <a:pt x="202692" y="129514"/>
                  </a:lnTo>
                  <a:lnTo>
                    <a:pt x="202831" y="132905"/>
                  </a:lnTo>
                  <a:lnTo>
                    <a:pt x="207187" y="136918"/>
                  </a:lnTo>
                  <a:lnTo>
                    <a:pt x="210578" y="136766"/>
                  </a:lnTo>
                  <a:lnTo>
                    <a:pt x="212585" y="134594"/>
                  </a:lnTo>
                  <a:lnTo>
                    <a:pt x="214591" y="132422"/>
                  </a:lnTo>
                  <a:close/>
                  <a:moveTo>
                    <a:pt x="214871" y="256679"/>
                  </a:moveTo>
                  <a:lnTo>
                    <a:pt x="214731" y="253288"/>
                  </a:lnTo>
                  <a:lnTo>
                    <a:pt x="210375" y="249275"/>
                  </a:lnTo>
                  <a:lnTo>
                    <a:pt x="206984" y="249415"/>
                  </a:lnTo>
                  <a:lnTo>
                    <a:pt x="202971" y="253771"/>
                  </a:lnTo>
                  <a:lnTo>
                    <a:pt x="203111" y="257162"/>
                  </a:lnTo>
                  <a:lnTo>
                    <a:pt x="207467" y="261175"/>
                  </a:lnTo>
                  <a:lnTo>
                    <a:pt x="210858" y="261023"/>
                  </a:lnTo>
                  <a:lnTo>
                    <a:pt x="212864" y="258851"/>
                  </a:lnTo>
                  <a:lnTo>
                    <a:pt x="214871" y="256679"/>
                  </a:lnTo>
                  <a:close/>
                  <a:moveTo>
                    <a:pt x="218592" y="193395"/>
                  </a:moveTo>
                  <a:lnTo>
                    <a:pt x="218452" y="190004"/>
                  </a:lnTo>
                  <a:lnTo>
                    <a:pt x="214096" y="185991"/>
                  </a:lnTo>
                  <a:lnTo>
                    <a:pt x="210705" y="186131"/>
                  </a:lnTo>
                  <a:lnTo>
                    <a:pt x="206692" y="190487"/>
                  </a:lnTo>
                  <a:lnTo>
                    <a:pt x="206832" y="193878"/>
                  </a:lnTo>
                  <a:lnTo>
                    <a:pt x="211188" y="197891"/>
                  </a:lnTo>
                  <a:lnTo>
                    <a:pt x="214579" y="197739"/>
                  </a:lnTo>
                  <a:lnTo>
                    <a:pt x="216585" y="195567"/>
                  </a:lnTo>
                  <a:lnTo>
                    <a:pt x="218592" y="193395"/>
                  </a:lnTo>
                  <a:close/>
                  <a:moveTo>
                    <a:pt x="234708" y="167957"/>
                  </a:moveTo>
                  <a:lnTo>
                    <a:pt x="234569" y="164566"/>
                  </a:lnTo>
                  <a:lnTo>
                    <a:pt x="230212" y="160553"/>
                  </a:lnTo>
                  <a:lnTo>
                    <a:pt x="226822" y="160693"/>
                  </a:lnTo>
                  <a:lnTo>
                    <a:pt x="222808" y="165049"/>
                  </a:lnTo>
                  <a:lnTo>
                    <a:pt x="222948" y="168440"/>
                  </a:lnTo>
                  <a:lnTo>
                    <a:pt x="227304" y="172453"/>
                  </a:lnTo>
                  <a:lnTo>
                    <a:pt x="230695" y="172300"/>
                  </a:lnTo>
                  <a:lnTo>
                    <a:pt x="232702" y="170129"/>
                  </a:lnTo>
                  <a:lnTo>
                    <a:pt x="234708" y="167957"/>
                  </a:lnTo>
                  <a:close/>
                  <a:moveTo>
                    <a:pt x="234988" y="292227"/>
                  </a:moveTo>
                  <a:lnTo>
                    <a:pt x="234848" y="288836"/>
                  </a:lnTo>
                  <a:lnTo>
                    <a:pt x="230492" y="284822"/>
                  </a:lnTo>
                  <a:lnTo>
                    <a:pt x="227101" y="284962"/>
                  </a:lnTo>
                  <a:lnTo>
                    <a:pt x="223088" y="289318"/>
                  </a:lnTo>
                  <a:lnTo>
                    <a:pt x="223227" y="292709"/>
                  </a:lnTo>
                  <a:lnTo>
                    <a:pt x="227584" y="296722"/>
                  </a:lnTo>
                  <a:lnTo>
                    <a:pt x="230974" y="296570"/>
                  </a:lnTo>
                  <a:lnTo>
                    <a:pt x="232981" y="294398"/>
                  </a:lnTo>
                  <a:lnTo>
                    <a:pt x="234988" y="292227"/>
                  </a:lnTo>
                  <a:close/>
                  <a:moveTo>
                    <a:pt x="243382" y="196062"/>
                  </a:moveTo>
                  <a:lnTo>
                    <a:pt x="243243" y="192671"/>
                  </a:lnTo>
                  <a:lnTo>
                    <a:pt x="238887" y="188658"/>
                  </a:lnTo>
                  <a:lnTo>
                    <a:pt x="235496" y="188798"/>
                  </a:lnTo>
                  <a:lnTo>
                    <a:pt x="231482" y="193154"/>
                  </a:lnTo>
                  <a:lnTo>
                    <a:pt x="231622" y="196545"/>
                  </a:lnTo>
                  <a:lnTo>
                    <a:pt x="235978" y="200558"/>
                  </a:lnTo>
                  <a:lnTo>
                    <a:pt x="239369" y="200406"/>
                  </a:lnTo>
                  <a:lnTo>
                    <a:pt x="241376" y="198234"/>
                  </a:lnTo>
                  <a:lnTo>
                    <a:pt x="243382" y="196062"/>
                  </a:lnTo>
                  <a:close/>
                  <a:moveTo>
                    <a:pt x="244475" y="224497"/>
                  </a:moveTo>
                  <a:lnTo>
                    <a:pt x="244335" y="221107"/>
                  </a:lnTo>
                  <a:lnTo>
                    <a:pt x="239979" y="217093"/>
                  </a:lnTo>
                  <a:lnTo>
                    <a:pt x="236588" y="217233"/>
                  </a:lnTo>
                  <a:lnTo>
                    <a:pt x="232575" y="221589"/>
                  </a:lnTo>
                  <a:lnTo>
                    <a:pt x="232714" y="224980"/>
                  </a:lnTo>
                  <a:lnTo>
                    <a:pt x="237070" y="228993"/>
                  </a:lnTo>
                  <a:lnTo>
                    <a:pt x="240461" y="228854"/>
                  </a:lnTo>
                  <a:lnTo>
                    <a:pt x="242468" y="226669"/>
                  </a:lnTo>
                  <a:lnTo>
                    <a:pt x="244475" y="224497"/>
                  </a:lnTo>
                  <a:close/>
                  <a:moveTo>
                    <a:pt x="268732" y="168516"/>
                  </a:moveTo>
                  <a:lnTo>
                    <a:pt x="268592" y="165125"/>
                  </a:lnTo>
                  <a:lnTo>
                    <a:pt x="264236" y="161112"/>
                  </a:lnTo>
                  <a:lnTo>
                    <a:pt x="260845" y="161251"/>
                  </a:lnTo>
                  <a:lnTo>
                    <a:pt x="256832" y="165608"/>
                  </a:lnTo>
                  <a:lnTo>
                    <a:pt x="256971" y="168998"/>
                  </a:lnTo>
                  <a:lnTo>
                    <a:pt x="261327" y="173012"/>
                  </a:lnTo>
                  <a:lnTo>
                    <a:pt x="264718" y="172859"/>
                  </a:lnTo>
                  <a:lnTo>
                    <a:pt x="266725" y="170688"/>
                  </a:lnTo>
                  <a:lnTo>
                    <a:pt x="268732" y="168516"/>
                  </a:lnTo>
                  <a:close/>
                  <a:moveTo>
                    <a:pt x="273088" y="250812"/>
                  </a:moveTo>
                  <a:lnTo>
                    <a:pt x="272948" y="247421"/>
                  </a:lnTo>
                  <a:lnTo>
                    <a:pt x="268592" y="243408"/>
                  </a:lnTo>
                  <a:lnTo>
                    <a:pt x="265201" y="243547"/>
                  </a:lnTo>
                  <a:lnTo>
                    <a:pt x="261188" y="247904"/>
                  </a:lnTo>
                  <a:lnTo>
                    <a:pt x="261327" y="251294"/>
                  </a:lnTo>
                  <a:lnTo>
                    <a:pt x="265684" y="255308"/>
                  </a:lnTo>
                  <a:lnTo>
                    <a:pt x="269074" y="255155"/>
                  </a:lnTo>
                  <a:lnTo>
                    <a:pt x="271081" y="252984"/>
                  </a:lnTo>
                  <a:lnTo>
                    <a:pt x="273088" y="250812"/>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90" name="object 54"/>
            <p:cNvSpPr/>
            <p:nvPr/>
          </p:nvSpPr>
          <p:spPr>
            <a:xfrm>
              <a:off x="7195680" y="1460880"/>
              <a:ext cx="293400" cy="331560"/>
            </a:xfrm>
            <a:custGeom>
              <a:avLst/>
              <a:gdLst/>
              <a:ahLst/>
              <a:cxnLst/>
              <a:rect l="l" t="t" r="r" b="b"/>
              <a:pathLst>
                <a:path w="294004" h="332105">
                  <a:moveTo>
                    <a:pt x="12153" y="265633"/>
                  </a:moveTo>
                  <a:lnTo>
                    <a:pt x="11620" y="262293"/>
                  </a:lnTo>
                  <a:lnTo>
                    <a:pt x="9220" y="260553"/>
                  </a:lnTo>
                  <a:lnTo>
                    <a:pt x="6819" y="258813"/>
                  </a:lnTo>
                  <a:lnTo>
                    <a:pt x="3467" y="259359"/>
                  </a:lnTo>
                  <a:lnTo>
                    <a:pt x="0" y="264160"/>
                  </a:lnTo>
                  <a:lnTo>
                    <a:pt x="546" y="267500"/>
                  </a:lnTo>
                  <a:lnTo>
                    <a:pt x="5334" y="270967"/>
                  </a:lnTo>
                  <a:lnTo>
                    <a:pt x="8686" y="270433"/>
                  </a:lnTo>
                  <a:lnTo>
                    <a:pt x="12153" y="265633"/>
                  </a:lnTo>
                  <a:close/>
                  <a:moveTo>
                    <a:pt x="33312" y="218097"/>
                  </a:moveTo>
                  <a:lnTo>
                    <a:pt x="32778" y="214757"/>
                  </a:lnTo>
                  <a:lnTo>
                    <a:pt x="30378" y="213017"/>
                  </a:lnTo>
                  <a:lnTo>
                    <a:pt x="27978" y="211277"/>
                  </a:lnTo>
                  <a:lnTo>
                    <a:pt x="24625" y="211823"/>
                  </a:lnTo>
                  <a:lnTo>
                    <a:pt x="21158" y="216611"/>
                  </a:lnTo>
                  <a:lnTo>
                    <a:pt x="21704" y="219964"/>
                  </a:lnTo>
                  <a:lnTo>
                    <a:pt x="26504" y="223431"/>
                  </a:lnTo>
                  <a:lnTo>
                    <a:pt x="29845" y="222897"/>
                  </a:lnTo>
                  <a:lnTo>
                    <a:pt x="33312" y="218097"/>
                  </a:lnTo>
                  <a:close/>
                  <a:moveTo>
                    <a:pt x="39039" y="253720"/>
                  </a:moveTo>
                  <a:lnTo>
                    <a:pt x="38506" y="250380"/>
                  </a:lnTo>
                  <a:lnTo>
                    <a:pt x="36106" y="248640"/>
                  </a:lnTo>
                  <a:lnTo>
                    <a:pt x="33705" y="246900"/>
                  </a:lnTo>
                  <a:lnTo>
                    <a:pt x="30353" y="247446"/>
                  </a:lnTo>
                  <a:lnTo>
                    <a:pt x="26885" y="252234"/>
                  </a:lnTo>
                  <a:lnTo>
                    <a:pt x="27432" y="255587"/>
                  </a:lnTo>
                  <a:lnTo>
                    <a:pt x="32219" y="259054"/>
                  </a:lnTo>
                  <a:lnTo>
                    <a:pt x="35572" y="258521"/>
                  </a:lnTo>
                  <a:lnTo>
                    <a:pt x="39039" y="253720"/>
                  </a:lnTo>
                  <a:close/>
                  <a:moveTo>
                    <a:pt x="39306" y="278663"/>
                  </a:moveTo>
                  <a:lnTo>
                    <a:pt x="38773" y="275323"/>
                  </a:lnTo>
                  <a:lnTo>
                    <a:pt x="36372" y="273583"/>
                  </a:lnTo>
                  <a:lnTo>
                    <a:pt x="33972" y="271843"/>
                  </a:lnTo>
                  <a:lnTo>
                    <a:pt x="30619" y="272389"/>
                  </a:lnTo>
                  <a:lnTo>
                    <a:pt x="27152" y="277177"/>
                  </a:lnTo>
                  <a:lnTo>
                    <a:pt x="27698" y="280530"/>
                  </a:lnTo>
                  <a:lnTo>
                    <a:pt x="32486" y="283997"/>
                  </a:lnTo>
                  <a:lnTo>
                    <a:pt x="35839" y="283464"/>
                  </a:lnTo>
                  <a:lnTo>
                    <a:pt x="39306" y="278663"/>
                  </a:lnTo>
                  <a:close/>
                  <a:moveTo>
                    <a:pt x="50266" y="167474"/>
                  </a:moveTo>
                  <a:lnTo>
                    <a:pt x="49733" y="164134"/>
                  </a:lnTo>
                  <a:lnTo>
                    <a:pt x="44932" y="160655"/>
                  </a:lnTo>
                  <a:lnTo>
                    <a:pt x="42164" y="161112"/>
                  </a:lnTo>
                  <a:lnTo>
                    <a:pt x="38442" y="168046"/>
                  </a:lnTo>
                  <a:lnTo>
                    <a:pt x="38658" y="169341"/>
                  </a:lnTo>
                  <a:lnTo>
                    <a:pt x="43446" y="172808"/>
                  </a:lnTo>
                  <a:lnTo>
                    <a:pt x="46799" y="172275"/>
                  </a:lnTo>
                  <a:lnTo>
                    <a:pt x="50266" y="167474"/>
                  </a:lnTo>
                  <a:close/>
                  <a:moveTo>
                    <a:pt x="58991" y="230060"/>
                  </a:moveTo>
                  <a:lnTo>
                    <a:pt x="58458" y="226720"/>
                  </a:lnTo>
                  <a:lnTo>
                    <a:pt x="56057" y="224980"/>
                  </a:lnTo>
                  <a:lnTo>
                    <a:pt x="53657" y="223240"/>
                  </a:lnTo>
                  <a:lnTo>
                    <a:pt x="50304" y="223786"/>
                  </a:lnTo>
                  <a:lnTo>
                    <a:pt x="46837" y="228574"/>
                  </a:lnTo>
                  <a:lnTo>
                    <a:pt x="47383" y="231927"/>
                  </a:lnTo>
                  <a:lnTo>
                    <a:pt x="52171" y="235394"/>
                  </a:lnTo>
                  <a:lnTo>
                    <a:pt x="55524" y="234861"/>
                  </a:lnTo>
                  <a:lnTo>
                    <a:pt x="58991" y="230060"/>
                  </a:lnTo>
                  <a:close/>
                  <a:moveTo>
                    <a:pt x="59651" y="299986"/>
                  </a:moveTo>
                  <a:lnTo>
                    <a:pt x="59118" y="296646"/>
                  </a:lnTo>
                  <a:lnTo>
                    <a:pt x="56718" y="294906"/>
                  </a:lnTo>
                  <a:lnTo>
                    <a:pt x="54317" y="293166"/>
                  </a:lnTo>
                  <a:lnTo>
                    <a:pt x="50965" y="293712"/>
                  </a:lnTo>
                  <a:lnTo>
                    <a:pt x="47498" y="298500"/>
                  </a:lnTo>
                  <a:lnTo>
                    <a:pt x="48044" y="301853"/>
                  </a:lnTo>
                  <a:lnTo>
                    <a:pt x="52832" y="305320"/>
                  </a:lnTo>
                  <a:lnTo>
                    <a:pt x="56184" y="304787"/>
                  </a:lnTo>
                  <a:lnTo>
                    <a:pt x="59651" y="299986"/>
                  </a:lnTo>
                  <a:close/>
                  <a:moveTo>
                    <a:pt x="64770" y="192874"/>
                  </a:moveTo>
                  <a:lnTo>
                    <a:pt x="64236" y="189534"/>
                  </a:lnTo>
                  <a:lnTo>
                    <a:pt x="61836" y="187794"/>
                  </a:lnTo>
                  <a:lnTo>
                    <a:pt x="59436" y="186055"/>
                  </a:lnTo>
                  <a:lnTo>
                    <a:pt x="56083" y="186601"/>
                  </a:lnTo>
                  <a:lnTo>
                    <a:pt x="52616" y="191401"/>
                  </a:lnTo>
                  <a:lnTo>
                    <a:pt x="53162" y="194741"/>
                  </a:lnTo>
                  <a:lnTo>
                    <a:pt x="57950" y="198208"/>
                  </a:lnTo>
                  <a:lnTo>
                    <a:pt x="61302" y="197675"/>
                  </a:lnTo>
                  <a:lnTo>
                    <a:pt x="64770" y="192874"/>
                  </a:lnTo>
                  <a:close/>
                  <a:moveTo>
                    <a:pt x="68592" y="263436"/>
                  </a:moveTo>
                  <a:lnTo>
                    <a:pt x="68059" y="260096"/>
                  </a:lnTo>
                  <a:lnTo>
                    <a:pt x="65659" y="258356"/>
                  </a:lnTo>
                  <a:lnTo>
                    <a:pt x="63258" y="256616"/>
                  </a:lnTo>
                  <a:lnTo>
                    <a:pt x="59905" y="257162"/>
                  </a:lnTo>
                  <a:lnTo>
                    <a:pt x="56438" y="261950"/>
                  </a:lnTo>
                  <a:lnTo>
                    <a:pt x="56984" y="265303"/>
                  </a:lnTo>
                  <a:lnTo>
                    <a:pt x="61772" y="268770"/>
                  </a:lnTo>
                  <a:lnTo>
                    <a:pt x="65125" y="268236"/>
                  </a:lnTo>
                  <a:lnTo>
                    <a:pt x="68592" y="263436"/>
                  </a:lnTo>
                  <a:close/>
                  <a:moveTo>
                    <a:pt x="69786" y="174421"/>
                  </a:moveTo>
                  <a:lnTo>
                    <a:pt x="68910" y="171145"/>
                  </a:lnTo>
                  <a:lnTo>
                    <a:pt x="63792" y="168173"/>
                  </a:lnTo>
                  <a:lnTo>
                    <a:pt x="60515" y="169049"/>
                  </a:lnTo>
                  <a:lnTo>
                    <a:pt x="59029" y="171602"/>
                  </a:lnTo>
                  <a:lnTo>
                    <a:pt x="57543" y="174167"/>
                  </a:lnTo>
                  <a:lnTo>
                    <a:pt x="58407" y="177444"/>
                  </a:lnTo>
                  <a:lnTo>
                    <a:pt x="63525" y="180416"/>
                  </a:lnTo>
                  <a:lnTo>
                    <a:pt x="66814" y="179539"/>
                  </a:lnTo>
                  <a:lnTo>
                    <a:pt x="69786" y="174421"/>
                  </a:lnTo>
                  <a:close/>
                  <a:moveTo>
                    <a:pt x="79006" y="137198"/>
                  </a:moveTo>
                  <a:lnTo>
                    <a:pt x="78130" y="133921"/>
                  </a:lnTo>
                  <a:lnTo>
                    <a:pt x="73012" y="130949"/>
                  </a:lnTo>
                  <a:lnTo>
                    <a:pt x="69735" y="131826"/>
                  </a:lnTo>
                  <a:lnTo>
                    <a:pt x="68249" y="134378"/>
                  </a:lnTo>
                  <a:lnTo>
                    <a:pt x="66763" y="136931"/>
                  </a:lnTo>
                  <a:lnTo>
                    <a:pt x="67640" y="140220"/>
                  </a:lnTo>
                  <a:lnTo>
                    <a:pt x="72745" y="143192"/>
                  </a:lnTo>
                  <a:lnTo>
                    <a:pt x="76034" y="142316"/>
                  </a:lnTo>
                  <a:lnTo>
                    <a:pt x="79006" y="137198"/>
                  </a:lnTo>
                  <a:close/>
                  <a:moveTo>
                    <a:pt x="83108" y="108800"/>
                  </a:moveTo>
                  <a:lnTo>
                    <a:pt x="82232" y="105524"/>
                  </a:lnTo>
                  <a:lnTo>
                    <a:pt x="77114" y="102552"/>
                  </a:lnTo>
                  <a:lnTo>
                    <a:pt x="75831" y="102895"/>
                  </a:lnTo>
                  <a:lnTo>
                    <a:pt x="71297" y="110147"/>
                  </a:lnTo>
                  <a:lnTo>
                    <a:pt x="71729" y="111823"/>
                  </a:lnTo>
                  <a:lnTo>
                    <a:pt x="76847" y="114795"/>
                  </a:lnTo>
                  <a:lnTo>
                    <a:pt x="80137" y="113919"/>
                  </a:lnTo>
                  <a:lnTo>
                    <a:pt x="83108" y="108800"/>
                  </a:lnTo>
                  <a:close/>
                  <a:moveTo>
                    <a:pt x="91922" y="205905"/>
                  </a:moveTo>
                  <a:lnTo>
                    <a:pt x="91389" y="202565"/>
                  </a:lnTo>
                  <a:lnTo>
                    <a:pt x="90830" y="202171"/>
                  </a:lnTo>
                  <a:lnTo>
                    <a:pt x="91681" y="200710"/>
                  </a:lnTo>
                  <a:lnTo>
                    <a:pt x="90805" y="197434"/>
                  </a:lnTo>
                  <a:lnTo>
                    <a:pt x="85686" y="194462"/>
                  </a:lnTo>
                  <a:lnTo>
                    <a:pt x="82410" y="195338"/>
                  </a:lnTo>
                  <a:lnTo>
                    <a:pt x="80924" y="197891"/>
                  </a:lnTo>
                  <a:lnTo>
                    <a:pt x="79438" y="200456"/>
                  </a:lnTo>
                  <a:lnTo>
                    <a:pt x="80289" y="203695"/>
                  </a:lnTo>
                  <a:lnTo>
                    <a:pt x="79768" y="204419"/>
                  </a:lnTo>
                  <a:lnTo>
                    <a:pt x="80314" y="207772"/>
                  </a:lnTo>
                  <a:lnTo>
                    <a:pt x="85102" y="211239"/>
                  </a:lnTo>
                  <a:lnTo>
                    <a:pt x="88455" y="210705"/>
                  </a:lnTo>
                  <a:lnTo>
                    <a:pt x="91922" y="205905"/>
                  </a:lnTo>
                  <a:close/>
                  <a:moveTo>
                    <a:pt x="93357" y="80479"/>
                  </a:moveTo>
                  <a:lnTo>
                    <a:pt x="92925" y="78867"/>
                  </a:lnTo>
                  <a:lnTo>
                    <a:pt x="87210" y="86448"/>
                  </a:lnTo>
                  <a:lnTo>
                    <a:pt x="90385" y="85598"/>
                  </a:lnTo>
                  <a:lnTo>
                    <a:pt x="93357" y="80479"/>
                  </a:lnTo>
                  <a:close/>
                  <a:moveTo>
                    <a:pt x="95097" y="242938"/>
                  </a:moveTo>
                  <a:lnTo>
                    <a:pt x="94564" y="239598"/>
                  </a:lnTo>
                  <a:lnTo>
                    <a:pt x="92163" y="237858"/>
                  </a:lnTo>
                  <a:lnTo>
                    <a:pt x="89763" y="236118"/>
                  </a:lnTo>
                  <a:lnTo>
                    <a:pt x="86410" y="236664"/>
                  </a:lnTo>
                  <a:lnTo>
                    <a:pt x="82943" y="241452"/>
                  </a:lnTo>
                  <a:lnTo>
                    <a:pt x="83489" y="244805"/>
                  </a:lnTo>
                  <a:lnTo>
                    <a:pt x="88277" y="248272"/>
                  </a:lnTo>
                  <a:lnTo>
                    <a:pt x="91630" y="247738"/>
                  </a:lnTo>
                  <a:lnTo>
                    <a:pt x="95097" y="242938"/>
                  </a:lnTo>
                  <a:close/>
                  <a:moveTo>
                    <a:pt x="98132" y="168275"/>
                  </a:moveTo>
                  <a:lnTo>
                    <a:pt x="97256" y="164998"/>
                  </a:lnTo>
                  <a:lnTo>
                    <a:pt x="92138" y="162026"/>
                  </a:lnTo>
                  <a:lnTo>
                    <a:pt x="88861" y="162902"/>
                  </a:lnTo>
                  <a:lnTo>
                    <a:pt x="87376" y="165455"/>
                  </a:lnTo>
                  <a:lnTo>
                    <a:pt x="86194" y="167474"/>
                  </a:lnTo>
                  <a:lnTo>
                    <a:pt x="85534" y="166979"/>
                  </a:lnTo>
                  <a:lnTo>
                    <a:pt x="83134" y="165239"/>
                  </a:lnTo>
                  <a:lnTo>
                    <a:pt x="79781" y="165785"/>
                  </a:lnTo>
                  <a:lnTo>
                    <a:pt x="76314" y="170573"/>
                  </a:lnTo>
                  <a:lnTo>
                    <a:pt x="76860" y="173926"/>
                  </a:lnTo>
                  <a:lnTo>
                    <a:pt x="81648" y="177393"/>
                  </a:lnTo>
                  <a:lnTo>
                    <a:pt x="85001" y="176860"/>
                  </a:lnTo>
                  <a:lnTo>
                    <a:pt x="88341" y="172224"/>
                  </a:lnTo>
                  <a:lnTo>
                    <a:pt x="91871" y="174269"/>
                  </a:lnTo>
                  <a:lnTo>
                    <a:pt x="95161" y="173393"/>
                  </a:lnTo>
                  <a:lnTo>
                    <a:pt x="98132" y="168275"/>
                  </a:lnTo>
                  <a:close/>
                  <a:moveTo>
                    <a:pt x="104800" y="268097"/>
                  </a:moveTo>
                  <a:lnTo>
                    <a:pt x="104267" y="264756"/>
                  </a:lnTo>
                  <a:lnTo>
                    <a:pt x="101866" y="263017"/>
                  </a:lnTo>
                  <a:lnTo>
                    <a:pt x="99466" y="261277"/>
                  </a:lnTo>
                  <a:lnTo>
                    <a:pt x="96113" y="261823"/>
                  </a:lnTo>
                  <a:lnTo>
                    <a:pt x="92646" y="266623"/>
                  </a:lnTo>
                  <a:lnTo>
                    <a:pt x="93192" y="269963"/>
                  </a:lnTo>
                  <a:lnTo>
                    <a:pt x="97980" y="273431"/>
                  </a:lnTo>
                  <a:lnTo>
                    <a:pt x="101333" y="272897"/>
                  </a:lnTo>
                  <a:lnTo>
                    <a:pt x="104800" y="268097"/>
                  </a:lnTo>
                  <a:close/>
                  <a:moveTo>
                    <a:pt x="105651" y="326631"/>
                  </a:moveTo>
                  <a:lnTo>
                    <a:pt x="105117" y="323291"/>
                  </a:lnTo>
                  <a:lnTo>
                    <a:pt x="102717" y="321551"/>
                  </a:lnTo>
                  <a:lnTo>
                    <a:pt x="100317" y="319811"/>
                  </a:lnTo>
                  <a:lnTo>
                    <a:pt x="96964" y="320357"/>
                  </a:lnTo>
                  <a:lnTo>
                    <a:pt x="93497" y="325145"/>
                  </a:lnTo>
                  <a:lnTo>
                    <a:pt x="94043" y="328498"/>
                  </a:lnTo>
                  <a:lnTo>
                    <a:pt x="98831" y="331965"/>
                  </a:lnTo>
                  <a:lnTo>
                    <a:pt x="102184" y="331431"/>
                  </a:lnTo>
                  <a:lnTo>
                    <a:pt x="105651" y="326631"/>
                  </a:lnTo>
                  <a:close/>
                  <a:moveTo>
                    <a:pt x="116928" y="135902"/>
                  </a:moveTo>
                  <a:lnTo>
                    <a:pt x="116052" y="132626"/>
                  </a:lnTo>
                  <a:lnTo>
                    <a:pt x="110934" y="129654"/>
                  </a:lnTo>
                  <a:lnTo>
                    <a:pt x="107657" y="130517"/>
                  </a:lnTo>
                  <a:lnTo>
                    <a:pt x="106172" y="133083"/>
                  </a:lnTo>
                  <a:lnTo>
                    <a:pt x="104686" y="135636"/>
                  </a:lnTo>
                  <a:lnTo>
                    <a:pt x="105562" y="138925"/>
                  </a:lnTo>
                  <a:lnTo>
                    <a:pt x="110667" y="141897"/>
                  </a:lnTo>
                  <a:lnTo>
                    <a:pt x="113957" y="141020"/>
                  </a:lnTo>
                  <a:lnTo>
                    <a:pt x="116928" y="135902"/>
                  </a:lnTo>
                  <a:close/>
                  <a:moveTo>
                    <a:pt x="119075" y="218922"/>
                  </a:moveTo>
                  <a:lnTo>
                    <a:pt x="118541" y="215582"/>
                  </a:lnTo>
                  <a:lnTo>
                    <a:pt x="116141" y="213842"/>
                  </a:lnTo>
                  <a:lnTo>
                    <a:pt x="113741" y="212102"/>
                  </a:lnTo>
                  <a:lnTo>
                    <a:pt x="110388" y="212648"/>
                  </a:lnTo>
                  <a:lnTo>
                    <a:pt x="106921" y="217449"/>
                  </a:lnTo>
                  <a:lnTo>
                    <a:pt x="107467" y="220789"/>
                  </a:lnTo>
                  <a:lnTo>
                    <a:pt x="112255" y="224256"/>
                  </a:lnTo>
                  <a:lnTo>
                    <a:pt x="115608" y="223723"/>
                  </a:lnTo>
                  <a:lnTo>
                    <a:pt x="119075" y="218922"/>
                  </a:lnTo>
                  <a:close/>
                  <a:moveTo>
                    <a:pt x="120688" y="110832"/>
                  </a:moveTo>
                  <a:lnTo>
                    <a:pt x="119811" y="107556"/>
                  </a:lnTo>
                  <a:lnTo>
                    <a:pt x="114693" y="104584"/>
                  </a:lnTo>
                  <a:lnTo>
                    <a:pt x="111417" y="105448"/>
                  </a:lnTo>
                  <a:lnTo>
                    <a:pt x="109931" y="108013"/>
                  </a:lnTo>
                  <a:lnTo>
                    <a:pt x="108445" y="110566"/>
                  </a:lnTo>
                  <a:lnTo>
                    <a:pt x="109308" y="113855"/>
                  </a:lnTo>
                  <a:lnTo>
                    <a:pt x="114427" y="116827"/>
                  </a:lnTo>
                  <a:lnTo>
                    <a:pt x="117716" y="115951"/>
                  </a:lnTo>
                  <a:lnTo>
                    <a:pt x="120688" y="110832"/>
                  </a:lnTo>
                  <a:close/>
                  <a:moveTo>
                    <a:pt x="128498" y="247269"/>
                  </a:moveTo>
                  <a:lnTo>
                    <a:pt x="127965" y="243916"/>
                  </a:lnTo>
                  <a:lnTo>
                    <a:pt x="125564" y="242189"/>
                  </a:lnTo>
                  <a:lnTo>
                    <a:pt x="123164" y="240449"/>
                  </a:lnTo>
                  <a:lnTo>
                    <a:pt x="119811" y="240995"/>
                  </a:lnTo>
                  <a:lnTo>
                    <a:pt x="116344" y="245783"/>
                  </a:lnTo>
                  <a:lnTo>
                    <a:pt x="116890" y="249135"/>
                  </a:lnTo>
                  <a:lnTo>
                    <a:pt x="121678" y="252603"/>
                  </a:lnTo>
                  <a:lnTo>
                    <a:pt x="125031" y="252069"/>
                  </a:lnTo>
                  <a:lnTo>
                    <a:pt x="128498" y="247269"/>
                  </a:lnTo>
                  <a:close/>
                  <a:moveTo>
                    <a:pt x="131470" y="161467"/>
                  </a:moveTo>
                  <a:lnTo>
                    <a:pt x="130594" y="158191"/>
                  </a:lnTo>
                  <a:lnTo>
                    <a:pt x="125476" y="155219"/>
                  </a:lnTo>
                  <a:lnTo>
                    <a:pt x="122199" y="156095"/>
                  </a:lnTo>
                  <a:lnTo>
                    <a:pt x="120713" y="158648"/>
                  </a:lnTo>
                  <a:lnTo>
                    <a:pt x="119227" y="161201"/>
                  </a:lnTo>
                  <a:lnTo>
                    <a:pt x="120091" y="164490"/>
                  </a:lnTo>
                  <a:lnTo>
                    <a:pt x="125209" y="167462"/>
                  </a:lnTo>
                  <a:lnTo>
                    <a:pt x="128498" y="166585"/>
                  </a:lnTo>
                  <a:lnTo>
                    <a:pt x="131470" y="161467"/>
                  </a:lnTo>
                  <a:close/>
                  <a:moveTo>
                    <a:pt x="131953" y="281114"/>
                  </a:moveTo>
                  <a:lnTo>
                    <a:pt x="131419" y="277774"/>
                  </a:lnTo>
                  <a:lnTo>
                    <a:pt x="129019" y="276034"/>
                  </a:lnTo>
                  <a:lnTo>
                    <a:pt x="126619" y="274294"/>
                  </a:lnTo>
                  <a:lnTo>
                    <a:pt x="123266" y="274840"/>
                  </a:lnTo>
                  <a:lnTo>
                    <a:pt x="119799" y="279628"/>
                  </a:lnTo>
                  <a:lnTo>
                    <a:pt x="120345" y="282981"/>
                  </a:lnTo>
                  <a:lnTo>
                    <a:pt x="125133" y="286448"/>
                  </a:lnTo>
                  <a:lnTo>
                    <a:pt x="128485" y="285915"/>
                  </a:lnTo>
                  <a:lnTo>
                    <a:pt x="131953" y="281114"/>
                  </a:lnTo>
                  <a:close/>
                  <a:moveTo>
                    <a:pt x="132295" y="42684"/>
                  </a:moveTo>
                  <a:lnTo>
                    <a:pt x="131419" y="39408"/>
                  </a:lnTo>
                  <a:lnTo>
                    <a:pt x="129070" y="38036"/>
                  </a:lnTo>
                  <a:lnTo>
                    <a:pt x="128943" y="38138"/>
                  </a:lnTo>
                  <a:lnTo>
                    <a:pt x="121412" y="45986"/>
                  </a:lnTo>
                  <a:lnTo>
                    <a:pt x="126034" y="48679"/>
                  </a:lnTo>
                  <a:lnTo>
                    <a:pt x="129324" y="47802"/>
                  </a:lnTo>
                  <a:lnTo>
                    <a:pt x="132295" y="42684"/>
                  </a:lnTo>
                  <a:close/>
                  <a:moveTo>
                    <a:pt x="135445" y="204317"/>
                  </a:moveTo>
                  <a:lnTo>
                    <a:pt x="134912" y="200977"/>
                  </a:lnTo>
                  <a:lnTo>
                    <a:pt x="132511" y="199237"/>
                  </a:lnTo>
                  <a:lnTo>
                    <a:pt x="130111" y="197497"/>
                  </a:lnTo>
                  <a:lnTo>
                    <a:pt x="126758" y="198043"/>
                  </a:lnTo>
                  <a:lnTo>
                    <a:pt x="123291" y="202831"/>
                  </a:lnTo>
                  <a:lnTo>
                    <a:pt x="123837" y="206184"/>
                  </a:lnTo>
                  <a:lnTo>
                    <a:pt x="128625" y="209651"/>
                  </a:lnTo>
                  <a:lnTo>
                    <a:pt x="131978" y="209118"/>
                  </a:lnTo>
                  <a:lnTo>
                    <a:pt x="135445" y="204317"/>
                  </a:lnTo>
                  <a:close/>
                  <a:moveTo>
                    <a:pt x="139750" y="76923"/>
                  </a:moveTo>
                  <a:lnTo>
                    <a:pt x="139217" y="73583"/>
                  </a:lnTo>
                  <a:lnTo>
                    <a:pt x="136817" y="71843"/>
                  </a:lnTo>
                  <a:lnTo>
                    <a:pt x="134416" y="70104"/>
                  </a:lnTo>
                  <a:lnTo>
                    <a:pt x="131064" y="70650"/>
                  </a:lnTo>
                  <a:lnTo>
                    <a:pt x="129628" y="72631"/>
                  </a:lnTo>
                  <a:lnTo>
                    <a:pt x="129019" y="70345"/>
                  </a:lnTo>
                  <a:lnTo>
                    <a:pt x="123901" y="67373"/>
                  </a:lnTo>
                  <a:lnTo>
                    <a:pt x="120624" y="68249"/>
                  </a:lnTo>
                  <a:lnTo>
                    <a:pt x="119138" y="70802"/>
                  </a:lnTo>
                  <a:lnTo>
                    <a:pt x="117652" y="73355"/>
                  </a:lnTo>
                  <a:lnTo>
                    <a:pt x="118529" y="76644"/>
                  </a:lnTo>
                  <a:lnTo>
                    <a:pt x="123634" y="79616"/>
                  </a:lnTo>
                  <a:lnTo>
                    <a:pt x="126923" y="78740"/>
                  </a:lnTo>
                  <a:lnTo>
                    <a:pt x="127863" y="77114"/>
                  </a:lnTo>
                  <a:lnTo>
                    <a:pt x="128143" y="78790"/>
                  </a:lnTo>
                  <a:lnTo>
                    <a:pt x="132930" y="82257"/>
                  </a:lnTo>
                  <a:lnTo>
                    <a:pt x="136283" y="81724"/>
                  </a:lnTo>
                  <a:lnTo>
                    <a:pt x="139750" y="76923"/>
                  </a:lnTo>
                  <a:close/>
                  <a:moveTo>
                    <a:pt x="141224" y="167144"/>
                  </a:moveTo>
                  <a:lnTo>
                    <a:pt x="140690" y="163804"/>
                  </a:lnTo>
                  <a:lnTo>
                    <a:pt x="138290" y="162064"/>
                  </a:lnTo>
                  <a:lnTo>
                    <a:pt x="135890" y="160324"/>
                  </a:lnTo>
                  <a:lnTo>
                    <a:pt x="132537" y="160870"/>
                  </a:lnTo>
                  <a:lnTo>
                    <a:pt x="129070" y="165658"/>
                  </a:lnTo>
                  <a:lnTo>
                    <a:pt x="129616" y="169011"/>
                  </a:lnTo>
                  <a:lnTo>
                    <a:pt x="134404" y="172478"/>
                  </a:lnTo>
                  <a:lnTo>
                    <a:pt x="137756" y="171945"/>
                  </a:lnTo>
                  <a:lnTo>
                    <a:pt x="141224" y="167144"/>
                  </a:lnTo>
                  <a:close/>
                  <a:moveTo>
                    <a:pt x="141719" y="133146"/>
                  </a:moveTo>
                  <a:lnTo>
                    <a:pt x="140843" y="129870"/>
                  </a:lnTo>
                  <a:lnTo>
                    <a:pt x="135724" y="126898"/>
                  </a:lnTo>
                  <a:lnTo>
                    <a:pt x="132448" y="127774"/>
                  </a:lnTo>
                  <a:lnTo>
                    <a:pt x="130962" y="130327"/>
                  </a:lnTo>
                  <a:lnTo>
                    <a:pt x="129476" y="132892"/>
                  </a:lnTo>
                  <a:lnTo>
                    <a:pt x="130340" y="136169"/>
                  </a:lnTo>
                  <a:lnTo>
                    <a:pt x="135458" y="139141"/>
                  </a:lnTo>
                  <a:lnTo>
                    <a:pt x="138747" y="138264"/>
                  </a:lnTo>
                  <a:lnTo>
                    <a:pt x="141719" y="133146"/>
                  </a:lnTo>
                  <a:close/>
                  <a:moveTo>
                    <a:pt x="142455" y="94678"/>
                  </a:moveTo>
                  <a:lnTo>
                    <a:pt x="141579" y="91401"/>
                  </a:lnTo>
                  <a:lnTo>
                    <a:pt x="136461" y="88430"/>
                  </a:lnTo>
                  <a:lnTo>
                    <a:pt x="133184" y="89293"/>
                  </a:lnTo>
                  <a:lnTo>
                    <a:pt x="131699" y="91859"/>
                  </a:lnTo>
                  <a:lnTo>
                    <a:pt x="130213" y="94411"/>
                  </a:lnTo>
                  <a:lnTo>
                    <a:pt x="131089" y="97701"/>
                  </a:lnTo>
                  <a:lnTo>
                    <a:pt x="136194" y="100672"/>
                  </a:lnTo>
                  <a:lnTo>
                    <a:pt x="139484" y="99796"/>
                  </a:lnTo>
                  <a:lnTo>
                    <a:pt x="142455" y="94678"/>
                  </a:lnTo>
                  <a:close/>
                  <a:moveTo>
                    <a:pt x="152527" y="236499"/>
                  </a:moveTo>
                  <a:lnTo>
                    <a:pt x="151993" y="233159"/>
                  </a:lnTo>
                  <a:lnTo>
                    <a:pt x="149593" y="231419"/>
                  </a:lnTo>
                  <a:lnTo>
                    <a:pt x="147193" y="229679"/>
                  </a:lnTo>
                  <a:lnTo>
                    <a:pt x="143840" y="230225"/>
                  </a:lnTo>
                  <a:lnTo>
                    <a:pt x="140373" y="235013"/>
                  </a:lnTo>
                  <a:lnTo>
                    <a:pt x="140919" y="238366"/>
                  </a:lnTo>
                  <a:lnTo>
                    <a:pt x="145707" y="241833"/>
                  </a:lnTo>
                  <a:lnTo>
                    <a:pt x="149059" y="241300"/>
                  </a:lnTo>
                  <a:lnTo>
                    <a:pt x="152527" y="236499"/>
                  </a:lnTo>
                  <a:close/>
                  <a:moveTo>
                    <a:pt x="154940" y="198450"/>
                  </a:moveTo>
                  <a:lnTo>
                    <a:pt x="154063" y="195173"/>
                  </a:lnTo>
                  <a:lnTo>
                    <a:pt x="148945" y="192201"/>
                  </a:lnTo>
                  <a:lnTo>
                    <a:pt x="145669" y="193078"/>
                  </a:lnTo>
                  <a:lnTo>
                    <a:pt x="144183" y="195630"/>
                  </a:lnTo>
                  <a:lnTo>
                    <a:pt x="142697" y="198183"/>
                  </a:lnTo>
                  <a:lnTo>
                    <a:pt x="143573" y="201472"/>
                  </a:lnTo>
                  <a:lnTo>
                    <a:pt x="148678" y="204444"/>
                  </a:lnTo>
                  <a:lnTo>
                    <a:pt x="151968" y="203568"/>
                  </a:lnTo>
                  <a:lnTo>
                    <a:pt x="154940" y="198450"/>
                  </a:lnTo>
                  <a:close/>
                  <a:moveTo>
                    <a:pt x="161251" y="62318"/>
                  </a:moveTo>
                  <a:lnTo>
                    <a:pt x="160375" y="59042"/>
                  </a:lnTo>
                  <a:lnTo>
                    <a:pt x="155257" y="56070"/>
                  </a:lnTo>
                  <a:lnTo>
                    <a:pt x="151980" y="56946"/>
                  </a:lnTo>
                  <a:lnTo>
                    <a:pt x="150495" y="59499"/>
                  </a:lnTo>
                  <a:lnTo>
                    <a:pt x="149009" y="62052"/>
                  </a:lnTo>
                  <a:lnTo>
                    <a:pt x="149872" y="65341"/>
                  </a:lnTo>
                  <a:lnTo>
                    <a:pt x="154990" y="68313"/>
                  </a:lnTo>
                  <a:lnTo>
                    <a:pt x="158280" y="67437"/>
                  </a:lnTo>
                  <a:lnTo>
                    <a:pt x="161251" y="62318"/>
                  </a:lnTo>
                  <a:close/>
                  <a:moveTo>
                    <a:pt x="165531" y="116192"/>
                  </a:moveTo>
                  <a:lnTo>
                    <a:pt x="164655" y="112915"/>
                  </a:lnTo>
                  <a:lnTo>
                    <a:pt x="159537" y="109943"/>
                  </a:lnTo>
                  <a:lnTo>
                    <a:pt x="156260" y="110820"/>
                  </a:lnTo>
                  <a:lnTo>
                    <a:pt x="154774" y="113372"/>
                  </a:lnTo>
                  <a:lnTo>
                    <a:pt x="153289" y="115938"/>
                  </a:lnTo>
                  <a:lnTo>
                    <a:pt x="154152" y="119214"/>
                  </a:lnTo>
                  <a:lnTo>
                    <a:pt x="159270" y="122186"/>
                  </a:lnTo>
                  <a:lnTo>
                    <a:pt x="162560" y="121310"/>
                  </a:lnTo>
                  <a:lnTo>
                    <a:pt x="165531" y="116192"/>
                  </a:lnTo>
                  <a:close/>
                  <a:moveTo>
                    <a:pt x="168008" y="154609"/>
                  </a:moveTo>
                  <a:lnTo>
                    <a:pt x="167132" y="151333"/>
                  </a:lnTo>
                  <a:lnTo>
                    <a:pt x="163017" y="148958"/>
                  </a:lnTo>
                  <a:lnTo>
                    <a:pt x="164922" y="146316"/>
                  </a:lnTo>
                  <a:lnTo>
                    <a:pt x="164388" y="142976"/>
                  </a:lnTo>
                  <a:lnTo>
                    <a:pt x="161988" y="141236"/>
                  </a:lnTo>
                  <a:lnTo>
                    <a:pt x="159588" y="139496"/>
                  </a:lnTo>
                  <a:lnTo>
                    <a:pt x="156235" y="140042"/>
                  </a:lnTo>
                  <a:lnTo>
                    <a:pt x="152768" y="144830"/>
                  </a:lnTo>
                  <a:lnTo>
                    <a:pt x="153314" y="148183"/>
                  </a:lnTo>
                  <a:lnTo>
                    <a:pt x="157556" y="151269"/>
                  </a:lnTo>
                  <a:lnTo>
                    <a:pt x="157251" y="151790"/>
                  </a:lnTo>
                  <a:lnTo>
                    <a:pt x="155765" y="154355"/>
                  </a:lnTo>
                  <a:lnTo>
                    <a:pt x="156629" y="157632"/>
                  </a:lnTo>
                  <a:lnTo>
                    <a:pt x="161747" y="160604"/>
                  </a:lnTo>
                  <a:lnTo>
                    <a:pt x="165036" y="159727"/>
                  </a:lnTo>
                  <a:lnTo>
                    <a:pt x="168008" y="154609"/>
                  </a:lnTo>
                  <a:close/>
                  <a:moveTo>
                    <a:pt x="168376" y="180162"/>
                  </a:moveTo>
                  <a:lnTo>
                    <a:pt x="167843" y="176822"/>
                  </a:lnTo>
                  <a:lnTo>
                    <a:pt x="165442" y="175082"/>
                  </a:lnTo>
                  <a:lnTo>
                    <a:pt x="163042" y="173342"/>
                  </a:lnTo>
                  <a:lnTo>
                    <a:pt x="159689" y="173888"/>
                  </a:lnTo>
                  <a:lnTo>
                    <a:pt x="156222" y="178676"/>
                  </a:lnTo>
                  <a:lnTo>
                    <a:pt x="156768" y="182029"/>
                  </a:lnTo>
                  <a:lnTo>
                    <a:pt x="161556" y="185496"/>
                  </a:lnTo>
                  <a:lnTo>
                    <a:pt x="164909" y="184962"/>
                  </a:lnTo>
                  <a:lnTo>
                    <a:pt x="168376" y="180162"/>
                  </a:lnTo>
                  <a:close/>
                  <a:moveTo>
                    <a:pt x="170853" y="277888"/>
                  </a:moveTo>
                  <a:lnTo>
                    <a:pt x="170319" y="274548"/>
                  </a:lnTo>
                  <a:lnTo>
                    <a:pt x="167919" y="272808"/>
                  </a:lnTo>
                  <a:lnTo>
                    <a:pt x="165519" y="271081"/>
                  </a:lnTo>
                  <a:lnTo>
                    <a:pt x="162166" y="271614"/>
                  </a:lnTo>
                  <a:lnTo>
                    <a:pt x="158699" y="276415"/>
                  </a:lnTo>
                  <a:lnTo>
                    <a:pt x="159245" y="279755"/>
                  </a:lnTo>
                  <a:lnTo>
                    <a:pt x="164033" y="283222"/>
                  </a:lnTo>
                  <a:lnTo>
                    <a:pt x="167386" y="282689"/>
                  </a:lnTo>
                  <a:lnTo>
                    <a:pt x="170853" y="277888"/>
                  </a:lnTo>
                  <a:close/>
                  <a:moveTo>
                    <a:pt x="171551" y="217208"/>
                  </a:moveTo>
                  <a:lnTo>
                    <a:pt x="171018" y="213868"/>
                  </a:lnTo>
                  <a:lnTo>
                    <a:pt x="168617" y="212128"/>
                  </a:lnTo>
                  <a:lnTo>
                    <a:pt x="166217" y="210388"/>
                  </a:lnTo>
                  <a:lnTo>
                    <a:pt x="162864" y="210934"/>
                  </a:lnTo>
                  <a:lnTo>
                    <a:pt x="159397" y="215722"/>
                  </a:lnTo>
                  <a:lnTo>
                    <a:pt x="159943" y="219075"/>
                  </a:lnTo>
                  <a:lnTo>
                    <a:pt x="164731" y="222542"/>
                  </a:lnTo>
                  <a:lnTo>
                    <a:pt x="168084" y="222008"/>
                  </a:lnTo>
                  <a:lnTo>
                    <a:pt x="171551" y="217208"/>
                  </a:lnTo>
                  <a:close/>
                  <a:moveTo>
                    <a:pt x="172681" y="52768"/>
                  </a:moveTo>
                  <a:lnTo>
                    <a:pt x="172148" y="49428"/>
                  </a:lnTo>
                  <a:lnTo>
                    <a:pt x="169748" y="47688"/>
                  </a:lnTo>
                  <a:lnTo>
                    <a:pt x="168617" y="46875"/>
                  </a:lnTo>
                  <a:lnTo>
                    <a:pt x="169862" y="44729"/>
                  </a:lnTo>
                  <a:lnTo>
                    <a:pt x="168986" y="41452"/>
                  </a:lnTo>
                  <a:lnTo>
                    <a:pt x="163868" y="38481"/>
                  </a:lnTo>
                  <a:lnTo>
                    <a:pt x="160591" y="39344"/>
                  </a:lnTo>
                  <a:lnTo>
                    <a:pt x="159105" y="41910"/>
                  </a:lnTo>
                  <a:lnTo>
                    <a:pt x="157619" y="44462"/>
                  </a:lnTo>
                  <a:lnTo>
                    <a:pt x="158496" y="47752"/>
                  </a:lnTo>
                  <a:lnTo>
                    <a:pt x="161721" y="49631"/>
                  </a:lnTo>
                  <a:lnTo>
                    <a:pt x="160528" y="51282"/>
                  </a:lnTo>
                  <a:lnTo>
                    <a:pt x="161074" y="54635"/>
                  </a:lnTo>
                  <a:lnTo>
                    <a:pt x="165862" y="58102"/>
                  </a:lnTo>
                  <a:lnTo>
                    <a:pt x="169214" y="57569"/>
                  </a:lnTo>
                  <a:lnTo>
                    <a:pt x="172681" y="52768"/>
                  </a:lnTo>
                  <a:close/>
                  <a:moveTo>
                    <a:pt x="175856" y="89814"/>
                  </a:moveTo>
                  <a:lnTo>
                    <a:pt x="175590" y="88188"/>
                  </a:lnTo>
                  <a:lnTo>
                    <a:pt x="175780" y="87871"/>
                  </a:lnTo>
                  <a:lnTo>
                    <a:pt x="174904" y="84594"/>
                  </a:lnTo>
                  <a:lnTo>
                    <a:pt x="169786" y="81622"/>
                  </a:lnTo>
                  <a:lnTo>
                    <a:pt x="166509" y="82499"/>
                  </a:lnTo>
                  <a:lnTo>
                    <a:pt x="165023" y="85051"/>
                  </a:lnTo>
                  <a:lnTo>
                    <a:pt x="163537" y="87604"/>
                  </a:lnTo>
                  <a:lnTo>
                    <a:pt x="163715" y="88315"/>
                  </a:lnTo>
                  <a:lnTo>
                    <a:pt x="164249" y="91681"/>
                  </a:lnTo>
                  <a:lnTo>
                    <a:pt x="169037" y="95148"/>
                  </a:lnTo>
                  <a:lnTo>
                    <a:pt x="172389" y="94615"/>
                  </a:lnTo>
                  <a:lnTo>
                    <a:pt x="175856" y="89814"/>
                  </a:lnTo>
                  <a:close/>
                  <a:moveTo>
                    <a:pt x="179082" y="7505"/>
                  </a:moveTo>
                  <a:lnTo>
                    <a:pt x="178854" y="6667"/>
                  </a:lnTo>
                  <a:lnTo>
                    <a:pt x="169176" y="11379"/>
                  </a:lnTo>
                  <a:lnTo>
                    <a:pt x="172821" y="13500"/>
                  </a:lnTo>
                  <a:lnTo>
                    <a:pt x="176110" y="12623"/>
                  </a:lnTo>
                  <a:lnTo>
                    <a:pt x="179082" y="7505"/>
                  </a:lnTo>
                  <a:close/>
                  <a:moveTo>
                    <a:pt x="185534" y="180479"/>
                  </a:moveTo>
                  <a:lnTo>
                    <a:pt x="184658" y="177203"/>
                  </a:lnTo>
                  <a:lnTo>
                    <a:pt x="179539" y="174231"/>
                  </a:lnTo>
                  <a:lnTo>
                    <a:pt x="176263" y="175094"/>
                  </a:lnTo>
                  <a:lnTo>
                    <a:pt x="174777" y="177660"/>
                  </a:lnTo>
                  <a:lnTo>
                    <a:pt x="173291" y="180213"/>
                  </a:lnTo>
                  <a:lnTo>
                    <a:pt x="174167" y="183502"/>
                  </a:lnTo>
                  <a:lnTo>
                    <a:pt x="179273" y="186474"/>
                  </a:lnTo>
                  <a:lnTo>
                    <a:pt x="182562" y="185597"/>
                  </a:lnTo>
                  <a:lnTo>
                    <a:pt x="185534" y="180479"/>
                  </a:lnTo>
                  <a:close/>
                  <a:moveTo>
                    <a:pt x="186029" y="59550"/>
                  </a:moveTo>
                  <a:lnTo>
                    <a:pt x="185153" y="56273"/>
                  </a:lnTo>
                  <a:lnTo>
                    <a:pt x="180035" y="53301"/>
                  </a:lnTo>
                  <a:lnTo>
                    <a:pt x="176758" y="54178"/>
                  </a:lnTo>
                  <a:lnTo>
                    <a:pt x="175272" y="56730"/>
                  </a:lnTo>
                  <a:lnTo>
                    <a:pt x="173786" y="59283"/>
                  </a:lnTo>
                  <a:lnTo>
                    <a:pt x="174650" y="62572"/>
                  </a:lnTo>
                  <a:lnTo>
                    <a:pt x="179768" y="65544"/>
                  </a:lnTo>
                  <a:lnTo>
                    <a:pt x="183057" y="64668"/>
                  </a:lnTo>
                  <a:lnTo>
                    <a:pt x="186029" y="59550"/>
                  </a:lnTo>
                  <a:close/>
                  <a:moveTo>
                    <a:pt x="193776" y="144970"/>
                  </a:moveTo>
                  <a:lnTo>
                    <a:pt x="192900" y="141693"/>
                  </a:lnTo>
                  <a:lnTo>
                    <a:pt x="187782" y="138722"/>
                  </a:lnTo>
                  <a:lnTo>
                    <a:pt x="184505" y="139598"/>
                  </a:lnTo>
                  <a:lnTo>
                    <a:pt x="183019" y="142151"/>
                  </a:lnTo>
                  <a:lnTo>
                    <a:pt x="181533" y="144716"/>
                  </a:lnTo>
                  <a:lnTo>
                    <a:pt x="182410" y="147993"/>
                  </a:lnTo>
                  <a:lnTo>
                    <a:pt x="187515" y="150964"/>
                  </a:lnTo>
                  <a:lnTo>
                    <a:pt x="190804" y="150088"/>
                  </a:lnTo>
                  <a:lnTo>
                    <a:pt x="193776" y="144970"/>
                  </a:lnTo>
                  <a:close/>
                  <a:moveTo>
                    <a:pt x="195262" y="168249"/>
                  </a:moveTo>
                  <a:lnTo>
                    <a:pt x="194729" y="164909"/>
                  </a:lnTo>
                  <a:lnTo>
                    <a:pt x="192328" y="163169"/>
                  </a:lnTo>
                  <a:lnTo>
                    <a:pt x="189928" y="161429"/>
                  </a:lnTo>
                  <a:lnTo>
                    <a:pt x="186575" y="161975"/>
                  </a:lnTo>
                  <a:lnTo>
                    <a:pt x="183108" y="166763"/>
                  </a:lnTo>
                  <a:lnTo>
                    <a:pt x="183654" y="170116"/>
                  </a:lnTo>
                  <a:lnTo>
                    <a:pt x="188442" y="173583"/>
                  </a:lnTo>
                  <a:lnTo>
                    <a:pt x="191795" y="173050"/>
                  </a:lnTo>
                  <a:lnTo>
                    <a:pt x="195262" y="168249"/>
                  </a:lnTo>
                  <a:close/>
                  <a:moveTo>
                    <a:pt x="195478" y="130441"/>
                  </a:moveTo>
                  <a:lnTo>
                    <a:pt x="194945" y="127101"/>
                  </a:lnTo>
                  <a:lnTo>
                    <a:pt x="192544" y="125361"/>
                  </a:lnTo>
                  <a:lnTo>
                    <a:pt x="190144" y="123621"/>
                  </a:lnTo>
                  <a:lnTo>
                    <a:pt x="186791" y="124167"/>
                  </a:lnTo>
                  <a:lnTo>
                    <a:pt x="183324" y="128955"/>
                  </a:lnTo>
                  <a:lnTo>
                    <a:pt x="183870" y="132308"/>
                  </a:lnTo>
                  <a:lnTo>
                    <a:pt x="188658" y="135775"/>
                  </a:lnTo>
                  <a:lnTo>
                    <a:pt x="192011" y="135242"/>
                  </a:lnTo>
                  <a:lnTo>
                    <a:pt x="195478" y="130441"/>
                  </a:lnTo>
                  <a:close/>
                  <a:moveTo>
                    <a:pt x="203111" y="118237"/>
                  </a:moveTo>
                  <a:lnTo>
                    <a:pt x="202234" y="114960"/>
                  </a:lnTo>
                  <a:lnTo>
                    <a:pt x="197116" y="111988"/>
                  </a:lnTo>
                  <a:lnTo>
                    <a:pt x="193840" y="112864"/>
                  </a:lnTo>
                  <a:lnTo>
                    <a:pt x="192354" y="115417"/>
                  </a:lnTo>
                  <a:lnTo>
                    <a:pt x="190868" y="117983"/>
                  </a:lnTo>
                  <a:lnTo>
                    <a:pt x="191744" y="121259"/>
                  </a:lnTo>
                  <a:lnTo>
                    <a:pt x="196850" y="124231"/>
                  </a:lnTo>
                  <a:lnTo>
                    <a:pt x="200139" y="123355"/>
                  </a:lnTo>
                  <a:lnTo>
                    <a:pt x="203111" y="118237"/>
                  </a:lnTo>
                  <a:close/>
                  <a:moveTo>
                    <a:pt x="203466" y="17564"/>
                  </a:moveTo>
                  <a:lnTo>
                    <a:pt x="202704" y="11696"/>
                  </a:lnTo>
                  <a:lnTo>
                    <a:pt x="200012" y="9626"/>
                  </a:lnTo>
                  <a:lnTo>
                    <a:pt x="197078" y="10007"/>
                  </a:lnTo>
                  <a:lnTo>
                    <a:pt x="194144" y="10388"/>
                  </a:lnTo>
                  <a:lnTo>
                    <a:pt x="192074" y="13081"/>
                  </a:lnTo>
                  <a:lnTo>
                    <a:pt x="192786" y="18643"/>
                  </a:lnTo>
                  <a:lnTo>
                    <a:pt x="190906" y="19138"/>
                  </a:lnTo>
                  <a:lnTo>
                    <a:pt x="189420" y="21704"/>
                  </a:lnTo>
                  <a:lnTo>
                    <a:pt x="187934" y="24257"/>
                  </a:lnTo>
                  <a:lnTo>
                    <a:pt x="188798" y="27546"/>
                  </a:lnTo>
                  <a:lnTo>
                    <a:pt x="193916" y="30518"/>
                  </a:lnTo>
                  <a:lnTo>
                    <a:pt x="197205" y="29641"/>
                  </a:lnTo>
                  <a:lnTo>
                    <a:pt x="200177" y="24523"/>
                  </a:lnTo>
                  <a:lnTo>
                    <a:pt x="199301" y="21247"/>
                  </a:lnTo>
                  <a:lnTo>
                    <a:pt x="198285" y="20662"/>
                  </a:lnTo>
                  <a:lnTo>
                    <a:pt x="201396" y="20256"/>
                  </a:lnTo>
                  <a:lnTo>
                    <a:pt x="203466" y="17564"/>
                  </a:lnTo>
                  <a:close/>
                  <a:moveTo>
                    <a:pt x="212318" y="81013"/>
                  </a:moveTo>
                  <a:lnTo>
                    <a:pt x="211442" y="77736"/>
                  </a:lnTo>
                  <a:lnTo>
                    <a:pt x="206324" y="74764"/>
                  </a:lnTo>
                  <a:lnTo>
                    <a:pt x="203047" y="75641"/>
                  </a:lnTo>
                  <a:lnTo>
                    <a:pt x="201561" y="78193"/>
                  </a:lnTo>
                  <a:lnTo>
                    <a:pt x="200075" y="80746"/>
                  </a:lnTo>
                  <a:lnTo>
                    <a:pt x="200952" y="84035"/>
                  </a:lnTo>
                  <a:lnTo>
                    <a:pt x="206057" y="87007"/>
                  </a:lnTo>
                  <a:lnTo>
                    <a:pt x="209346" y="86131"/>
                  </a:lnTo>
                  <a:lnTo>
                    <a:pt x="212318" y="81013"/>
                  </a:lnTo>
                  <a:close/>
                  <a:moveTo>
                    <a:pt x="213194" y="201053"/>
                  </a:moveTo>
                  <a:lnTo>
                    <a:pt x="212661" y="197713"/>
                  </a:lnTo>
                  <a:lnTo>
                    <a:pt x="210261" y="195973"/>
                  </a:lnTo>
                  <a:lnTo>
                    <a:pt x="207860" y="194246"/>
                  </a:lnTo>
                  <a:lnTo>
                    <a:pt x="204508" y="194779"/>
                  </a:lnTo>
                  <a:lnTo>
                    <a:pt x="201041" y="199580"/>
                  </a:lnTo>
                  <a:lnTo>
                    <a:pt x="201587" y="202920"/>
                  </a:lnTo>
                  <a:lnTo>
                    <a:pt x="206375" y="206387"/>
                  </a:lnTo>
                  <a:lnTo>
                    <a:pt x="209727" y="205854"/>
                  </a:lnTo>
                  <a:lnTo>
                    <a:pt x="213194" y="201053"/>
                  </a:lnTo>
                  <a:close/>
                  <a:moveTo>
                    <a:pt x="213296" y="47345"/>
                  </a:moveTo>
                  <a:lnTo>
                    <a:pt x="212420" y="44069"/>
                  </a:lnTo>
                  <a:lnTo>
                    <a:pt x="207302" y="41097"/>
                  </a:lnTo>
                  <a:lnTo>
                    <a:pt x="204025" y="41973"/>
                  </a:lnTo>
                  <a:lnTo>
                    <a:pt x="202539" y="44526"/>
                  </a:lnTo>
                  <a:lnTo>
                    <a:pt x="201053" y="47078"/>
                  </a:lnTo>
                  <a:lnTo>
                    <a:pt x="201917" y="50368"/>
                  </a:lnTo>
                  <a:lnTo>
                    <a:pt x="207035" y="53340"/>
                  </a:lnTo>
                  <a:lnTo>
                    <a:pt x="210324" y="52463"/>
                  </a:lnTo>
                  <a:lnTo>
                    <a:pt x="213296" y="47345"/>
                  </a:lnTo>
                  <a:close/>
                  <a:moveTo>
                    <a:pt x="225996" y="91325"/>
                  </a:moveTo>
                  <a:lnTo>
                    <a:pt x="225463" y="87985"/>
                  </a:lnTo>
                  <a:lnTo>
                    <a:pt x="223062" y="86245"/>
                  </a:lnTo>
                  <a:lnTo>
                    <a:pt x="220662" y="84505"/>
                  </a:lnTo>
                  <a:lnTo>
                    <a:pt x="217309" y="85051"/>
                  </a:lnTo>
                  <a:lnTo>
                    <a:pt x="213842" y="89839"/>
                  </a:lnTo>
                  <a:lnTo>
                    <a:pt x="214388" y="93192"/>
                  </a:lnTo>
                  <a:lnTo>
                    <a:pt x="219176" y="96659"/>
                  </a:lnTo>
                  <a:lnTo>
                    <a:pt x="222529" y="96126"/>
                  </a:lnTo>
                  <a:lnTo>
                    <a:pt x="225996" y="91325"/>
                  </a:lnTo>
                  <a:close/>
                  <a:moveTo>
                    <a:pt x="228650" y="135724"/>
                  </a:moveTo>
                  <a:lnTo>
                    <a:pt x="227774" y="132448"/>
                  </a:lnTo>
                  <a:lnTo>
                    <a:pt x="222656" y="129476"/>
                  </a:lnTo>
                  <a:lnTo>
                    <a:pt x="219379" y="130352"/>
                  </a:lnTo>
                  <a:lnTo>
                    <a:pt x="217893" y="132905"/>
                  </a:lnTo>
                  <a:lnTo>
                    <a:pt x="216408" y="135458"/>
                  </a:lnTo>
                  <a:lnTo>
                    <a:pt x="217284" y="138747"/>
                  </a:lnTo>
                  <a:lnTo>
                    <a:pt x="222389" y="141719"/>
                  </a:lnTo>
                  <a:lnTo>
                    <a:pt x="225679" y="140843"/>
                  </a:lnTo>
                  <a:lnTo>
                    <a:pt x="228650" y="135724"/>
                  </a:lnTo>
                  <a:close/>
                  <a:moveTo>
                    <a:pt x="232943" y="189598"/>
                  </a:moveTo>
                  <a:lnTo>
                    <a:pt x="232067" y="186321"/>
                  </a:lnTo>
                  <a:lnTo>
                    <a:pt x="226949" y="183349"/>
                  </a:lnTo>
                  <a:lnTo>
                    <a:pt x="223672" y="184226"/>
                  </a:lnTo>
                  <a:lnTo>
                    <a:pt x="222186" y="186778"/>
                  </a:lnTo>
                  <a:lnTo>
                    <a:pt x="220700" y="189331"/>
                  </a:lnTo>
                  <a:lnTo>
                    <a:pt x="221564" y="192620"/>
                  </a:lnTo>
                  <a:lnTo>
                    <a:pt x="226682" y="195592"/>
                  </a:lnTo>
                  <a:lnTo>
                    <a:pt x="229971" y="194716"/>
                  </a:lnTo>
                  <a:lnTo>
                    <a:pt x="232943" y="189598"/>
                  </a:lnTo>
                  <a:close/>
                  <a:moveTo>
                    <a:pt x="235356" y="105346"/>
                  </a:moveTo>
                  <a:lnTo>
                    <a:pt x="234480" y="102069"/>
                  </a:lnTo>
                  <a:lnTo>
                    <a:pt x="229362" y="99098"/>
                  </a:lnTo>
                  <a:lnTo>
                    <a:pt x="226085" y="99974"/>
                  </a:lnTo>
                  <a:lnTo>
                    <a:pt x="224599" y="102527"/>
                  </a:lnTo>
                  <a:lnTo>
                    <a:pt x="223113" y="105079"/>
                  </a:lnTo>
                  <a:lnTo>
                    <a:pt x="223989" y="108369"/>
                  </a:lnTo>
                  <a:lnTo>
                    <a:pt x="229095" y="111340"/>
                  </a:lnTo>
                  <a:lnTo>
                    <a:pt x="232384" y="110464"/>
                  </a:lnTo>
                  <a:lnTo>
                    <a:pt x="235356" y="105346"/>
                  </a:lnTo>
                  <a:close/>
                  <a:moveTo>
                    <a:pt x="236385" y="68859"/>
                  </a:moveTo>
                  <a:lnTo>
                    <a:pt x="235508" y="65582"/>
                  </a:lnTo>
                  <a:lnTo>
                    <a:pt x="230390" y="62611"/>
                  </a:lnTo>
                  <a:lnTo>
                    <a:pt x="227114" y="63487"/>
                  </a:lnTo>
                  <a:lnTo>
                    <a:pt x="225628" y="66040"/>
                  </a:lnTo>
                  <a:lnTo>
                    <a:pt x="224142" y="68592"/>
                  </a:lnTo>
                  <a:lnTo>
                    <a:pt x="225018" y="71882"/>
                  </a:lnTo>
                  <a:lnTo>
                    <a:pt x="230124" y="74853"/>
                  </a:lnTo>
                  <a:lnTo>
                    <a:pt x="233413" y="73977"/>
                  </a:lnTo>
                  <a:lnTo>
                    <a:pt x="236385" y="68859"/>
                  </a:lnTo>
                  <a:close/>
                  <a:moveTo>
                    <a:pt x="239534" y="2146"/>
                  </a:moveTo>
                  <a:lnTo>
                    <a:pt x="238556" y="1905"/>
                  </a:lnTo>
                  <a:lnTo>
                    <a:pt x="228307" y="139"/>
                  </a:lnTo>
                  <a:lnTo>
                    <a:pt x="227495" y="0"/>
                  </a:lnTo>
                  <a:lnTo>
                    <a:pt x="227647" y="1257"/>
                  </a:lnTo>
                  <a:lnTo>
                    <a:pt x="227291" y="1879"/>
                  </a:lnTo>
                  <a:lnTo>
                    <a:pt x="228168" y="5168"/>
                  </a:lnTo>
                  <a:lnTo>
                    <a:pt x="233273" y="8140"/>
                  </a:lnTo>
                  <a:lnTo>
                    <a:pt x="236562" y="7264"/>
                  </a:lnTo>
                  <a:lnTo>
                    <a:pt x="239534" y="2146"/>
                  </a:lnTo>
                  <a:close/>
                  <a:moveTo>
                    <a:pt x="243192" y="161277"/>
                  </a:moveTo>
                  <a:lnTo>
                    <a:pt x="242316" y="158000"/>
                  </a:lnTo>
                  <a:lnTo>
                    <a:pt x="237197" y="155028"/>
                  </a:lnTo>
                  <a:lnTo>
                    <a:pt x="233921" y="155905"/>
                  </a:lnTo>
                  <a:lnTo>
                    <a:pt x="232435" y="158457"/>
                  </a:lnTo>
                  <a:lnTo>
                    <a:pt x="230949" y="161010"/>
                  </a:lnTo>
                  <a:lnTo>
                    <a:pt x="231813" y="164299"/>
                  </a:lnTo>
                  <a:lnTo>
                    <a:pt x="236931" y="167271"/>
                  </a:lnTo>
                  <a:lnTo>
                    <a:pt x="240220" y="166395"/>
                  </a:lnTo>
                  <a:lnTo>
                    <a:pt x="243192" y="161277"/>
                  </a:lnTo>
                  <a:close/>
                  <a:moveTo>
                    <a:pt x="246634" y="40538"/>
                  </a:moveTo>
                  <a:lnTo>
                    <a:pt x="245757" y="37261"/>
                  </a:lnTo>
                  <a:lnTo>
                    <a:pt x="240639" y="34290"/>
                  </a:lnTo>
                  <a:lnTo>
                    <a:pt x="237363" y="35166"/>
                  </a:lnTo>
                  <a:lnTo>
                    <a:pt x="235877" y="37719"/>
                  </a:lnTo>
                  <a:lnTo>
                    <a:pt x="234391" y="40271"/>
                  </a:lnTo>
                  <a:lnTo>
                    <a:pt x="235254" y="43561"/>
                  </a:lnTo>
                  <a:lnTo>
                    <a:pt x="240372" y="46532"/>
                  </a:lnTo>
                  <a:lnTo>
                    <a:pt x="243662" y="45656"/>
                  </a:lnTo>
                  <a:lnTo>
                    <a:pt x="246634" y="40538"/>
                  </a:lnTo>
                  <a:close/>
                  <a:moveTo>
                    <a:pt x="253428" y="132956"/>
                  </a:moveTo>
                  <a:lnTo>
                    <a:pt x="252552" y="129679"/>
                  </a:lnTo>
                  <a:lnTo>
                    <a:pt x="247434" y="126707"/>
                  </a:lnTo>
                  <a:lnTo>
                    <a:pt x="244157" y="127571"/>
                  </a:lnTo>
                  <a:lnTo>
                    <a:pt x="242671" y="130136"/>
                  </a:lnTo>
                  <a:lnTo>
                    <a:pt x="241185" y="132689"/>
                  </a:lnTo>
                  <a:lnTo>
                    <a:pt x="242049" y="135978"/>
                  </a:lnTo>
                  <a:lnTo>
                    <a:pt x="247167" y="138950"/>
                  </a:lnTo>
                  <a:lnTo>
                    <a:pt x="250456" y="138074"/>
                  </a:lnTo>
                  <a:lnTo>
                    <a:pt x="253428" y="132956"/>
                  </a:lnTo>
                  <a:close/>
                  <a:moveTo>
                    <a:pt x="270510" y="191643"/>
                  </a:moveTo>
                  <a:lnTo>
                    <a:pt x="269633" y="188366"/>
                  </a:lnTo>
                  <a:lnTo>
                    <a:pt x="264515" y="185394"/>
                  </a:lnTo>
                  <a:lnTo>
                    <a:pt x="261239" y="186258"/>
                  </a:lnTo>
                  <a:lnTo>
                    <a:pt x="259753" y="188823"/>
                  </a:lnTo>
                  <a:lnTo>
                    <a:pt x="258267" y="191376"/>
                  </a:lnTo>
                  <a:lnTo>
                    <a:pt x="259130" y="194665"/>
                  </a:lnTo>
                  <a:lnTo>
                    <a:pt x="264248" y="197637"/>
                  </a:lnTo>
                  <a:lnTo>
                    <a:pt x="267538" y="196761"/>
                  </a:lnTo>
                  <a:lnTo>
                    <a:pt x="270510" y="191643"/>
                  </a:lnTo>
                  <a:close/>
                  <a:moveTo>
                    <a:pt x="272618" y="110591"/>
                  </a:moveTo>
                  <a:lnTo>
                    <a:pt x="271741" y="107315"/>
                  </a:lnTo>
                  <a:lnTo>
                    <a:pt x="266623" y="104343"/>
                  </a:lnTo>
                  <a:lnTo>
                    <a:pt x="263347" y="105206"/>
                  </a:lnTo>
                  <a:lnTo>
                    <a:pt x="261861" y="107772"/>
                  </a:lnTo>
                  <a:lnTo>
                    <a:pt x="260375" y="110324"/>
                  </a:lnTo>
                  <a:lnTo>
                    <a:pt x="261251" y="113614"/>
                  </a:lnTo>
                  <a:lnTo>
                    <a:pt x="266357" y="116586"/>
                  </a:lnTo>
                  <a:lnTo>
                    <a:pt x="269646" y="115709"/>
                  </a:lnTo>
                  <a:lnTo>
                    <a:pt x="272618" y="110591"/>
                  </a:lnTo>
                  <a:close/>
                  <a:moveTo>
                    <a:pt x="293814" y="63423"/>
                  </a:moveTo>
                  <a:lnTo>
                    <a:pt x="291553" y="57658"/>
                  </a:lnTo>
                  <a:lnTo>
                    <a:pt x="288544" y="55918"/>
                  </a:lnTo>
                  <a:lnTo>
                    <a:pt x="285267" y="56794"/>
                  </a:lnTo>
                  <a:lnTo>
                    <a:pt x="282295" y="61912"/>
                  </a:lnTo>
                  <a:lnTo>
                    <a:pt x="283159" y="65189"/>
                  </a:lnTo>
                  <a:lnTo>
                    <a:pt x="288277" y="68160"/>
                  </a:lnTo>
                  <a:lnTo>
                    <a:pt x="291566" y="67284"/>
                  </a:lnTo>
                  <a:lnTo>
                    <a:pt x="293814" y="63423"/>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91" name="object 55"/>
            <p:cNvSpPr/>
            <p:nvPr/>
          </p:nvSpPr>
          <p:spPr>
            <a:xfrm>
              <a:off x="7328880" y="1470600"/>
              <a:ext cx="168840" cy="178920"/>
            </a:xfrm>
            <a:custGeom>
              <a:avLst/>
              <a:gdLst/>
              <a:ahLst/>
              <a:cxnLst/>
              <a:rect l="l" t="t" r="r" b="b"/>
              <a:pathLst>
                <a:path w="169545" h="179705">
                  <a:moveTo>
                    <a:pt x="10807" y="25057"/>
                  </a:moveTo>
                  <a:lnTo>
                    <a:pt x="10045" y="19189"/>
                  </a:lnTo>
                  <a:lnTo>
                    <a:pt x="8915" y="18326"/>
                  </a:lnTo>
                  <a:lnTo>
                    <a:pt x="0" y="25133"/>
                  </a:lnTo>
                  <a:lnTo>
                    <a:pt x="177" y="26441"/>
                  </a:lnTo>
                  <a:lnTo>
                    <a:pt x="2870" y="28511"/>
                  </a:lnTo>
                  <a:lnTo>
                    <a:pt x="8737" y="27749"/>
                  </a:lnTo>
                  <a:lnTo>
                    <a:pt x="10807" y="25057"/>
                  </a:lnTo>
                  <a:close/>
                  <a:moveTo>
                    <a:pt x="21501" y="88493"/>
                  </a:moveTo>
                  <a:lnTo>
                    <a:pt x="20739" y="82626"/>
                  </a:lnTo>
                  <a:lnTo>
                    <a:pt x="18046" y="80556"/>
                  </a:lnTo>
                  <a:lnTo>
                    <a:pt x="15113" y="80937"/>
                  </a:lnTo>
                  <a:lnTo>
                    <a:pt x="12179" y="81318"/>
                  </a:lnTo>
                  <a:lnTo>
                    <a:pt x="10109" y="84010"/>
                  </a:lnTo>
                  <a:lnTo>
                    <a:pt x="10871" y="89877"/>
                  </a:lnTo>
                  <a:lnTo>
                    <a:pt x="13563" y="91948"/>
                  </a:lnTo>
                  <a:lnTo>
                    <a:pt x="19431" y="91186"/>
                  </a:lnTo>
                  <a:lnTo>
                    <a:pt x="21501" y="88493"/>
                  </a:lnTo>
                  <a:close/>
                  <a:moveTo>
                    <a:pt x="36512" y="47345"/>
                  </a:moveTo>
                  <a:lnTo>
                    <a:pt x="35750" y="41478"/>
                  </a:lnTo>
                  <a:lnTo>
                    <a:pt x="33058" y="39408"/>
                  </a:lnTo>
                  <a:lnTo>
                    <a:pt x="30124" y="39789"/>
                  </a:lnTo>
                  <a:lnTo>
                    <a:pt x="27190" y="40170"/>
                  </a:lnTo>
                  <a:lnTo>
                    <a:pt x="25120" y="42862"/>
                  </a:lnTo>
                  <a:lnTo>
                    <a:pt x="25882" y="48729"/>
                  </a:lnTo>
                  <a:lnTo>
                    <a:pt x="28575" y="50800"/>
                  </a:lnTo>
                  <a:lnTo>
                    <a:pt x="34442" y="50038"/>
                  </a:lnTo>
                  <a:lnTo>
                    <a:pt x="36512" y="47345"/>
                  </a:lnTo>
                  <a:close/>
                  <a:moveTo>
                    <a:pt x="47917" y="20243"/>
                  </a:moveTo>
                  <a:lnTo>
                    <a:pt x="47155" y="14376"/>
                  </a:lnTo>
                  <a:lnTo>
                    <a:pt x="44462" y="12306"/>
                  </a:lnTo>
                  <a:lnTo>
                    <a:pt x="41529" y="12687"/>
                  </a:lnTo>
                  <a:lnTo>
                    <a:pt x="38595" y="13068"/>
                  </a:lnTo>
                  <a:lnTo>
                    <a:pt x="36525" y="15760"/>
                  </a:lnTo>
                  <a:lnTo>
                    <a:pt x="37287" y="21628"/>
                  </a:lnTo>
                  <a:lnTo>
                    <a:pt x="39979" y="23698"/>
                  </a:lnTo>
                  <a:lnTo>
                    <a:pt x="45847" y="22936"/>
                  </a:lnTo>
                  <a:lnTo>
                    <a:pt x="47917" y="20243"/>
                  </a:lnTo>
                  <a:close/>
                  <a:moveTo>
                    <a:pt x="54394" y="101803"/>
                  </a:moveTo>
                  <a:lnTo>
                    <a:pt x="53632" y="95935"/>
                  </a:lnTo>
                  <a:lnTo>
                    <a:pt x="50939" y="93865"/>
                  </a:lnTo>
                  <a:lnTo>
                    <a:pt x="48006" y="94246"/>
                  </a:lnTo>
                  <a:lnTo>
                    <a:pt x="45072" y="94627"/>
                  </a:lnTo>
                  <a:lnTo>
                    <a:pt x="43002" y="97320"/>
                  </a:lnTo>
                  <a:lnTo>
                    <a:pt x="43764" y="103187"/>
                  </a:lnTo>
                  <a:lnTo>
                    <a:pt x="46456" y="105257"/>
                  </a:lnTo>
                  <a:lnTo>
                    <a:pt x="52324" y="104495"/>
                  </a:lnTo>
                  <a:lnTo>
                    <a:pt x="54394" y="101803"/>
                  </a:lnTo>
                  <a:close/>
                  <a:moveTo>
                    <a:pt x="64211" y="72136"/>
                  </a:moveTo>
                  <a:lnTo>
                    <a:pt x="63449" y="66268"/>
                  </a:lnTo>
                  <a:lnTo>
                    <a:pt x="60756" y="64198"/>
                  </a:lnTo>
                  <a:lnTo>
                    <a:pt x="57823" y="64579"/>
                  </a:lnTo>
                  <a:lnTo>
                    <a:pt x="54889" y="64960"/>
                  </a:lnTo>
                  <a:lnTo>
                    <a:pt x="52819" y="67652"/>
                  </a:lnTo>
                  <a:lnTo>
                    <a:pt x="53581" y="73520"/>
                  </a:lnTo>
                  <a:lnTo>
                    <a:pt x="56273" y="75590"/>
                  </a:lnTo>
                  <a:lnTo>
                    <a:pt x="62141" y="74828"/>
                  </a:lnTo>
                  <a:lnTo>
                    <a:pt x="64211" y="72136"/>
                  </a:lnTo>
                  <a:close/>
                  <a:moveTo>
                    <a:pt x="65214" y="38214"/>
                  </a:moveTo>
                  <a:lnTo>
                    <a:pt x="64452" y="32346"/>
                  </a:lnTo>
                  <a:lnTo>
                    <a:pt x="61760" y="30276"/>
                  </a:lnTo>
                  <a:lnTo>
                    <a:pt x="58826" y="30657"/>
                  </a:lnTo>
                  <a:lnTo>
                    <a:pt x="55892" y="31038"/>
                  </a:lnTo>
                  <a:lnTo>
                    <a:pt x="53822" y="33731"/>
                  </a:lnTo>
                  <a:lnTo>
                    <a:pt x="54584" y="39598"/>
                  </a:lnTo>
                  <a:lnTo>
                    <a:pt x="57277" y="41668"/>
                  </a:lnTo>
                  <a:lnTo>
                    <a:pt x="63144" y="40906"/>
                  </a:lnTo>
                  <a:lnTo>
                    <a:pt x="65214" y="38214"/>
                  </a:lnTo>
                  <a:close/>
                  <a:moveTo>
                    <a:pt x="70091" y="7937"/>
                  </a:moveTo>
                  <a:lnTo>
                    <a:pt x="69329" y="2070"/>
                  </a:lnTo>
                  <a:lnTo>
                    <a:pt x="66636" y="0"/>
                  </a:lnTo>
                  <a:lnTo>
                    <a:pt x="63703" y="381"/>
                  </a:lnTo>
                  <a:lnTo>
                    <a:pt x="60769" y="762"/>
                  </a:lnTo>
                  <a:lnTo>
                    <a:pt x="58699" y="3454"/>
                  </a:lnTo>
                  <a:lnTo>
                    <a:pt x="59461" y="9321"/>
                  </a:lnTo>
                  <a:lnTo>
                    <a:pt x="62153" y="11391"/>
                  </a:lnTo>
                  <a:lnTo>
                    <a:pt x="68021" y="10629"/>
                  </a:lnTo>
                  <a:lnTo>
                    <a:pt x="70091" y="7937"/>
                  </a:lnTo>
                  <a:close/>
                  <a:moveTo>
                    <a:pt x="76047" y="144932"/>
                  </a:moveTo>
                  <a:lnTo>
                    <a:pt x="75285" y="139065"/>
                  </a:lnTo>
                  <a:lnTo>
                    <a:pt x="72593" y="136994"/>
                  </a:lnTo>
                  <a:lnTo>
                    <a:pt x="69659" y="137375"/>
                  </a:lnTo>
                  <a:lnTo>
                    <a:pt x="66725" y="137756"/>
                  </a:lnTo>
                  <a:lnTo>
                    <a:pt x="64655" y="140449"/>
                  </a:lnTo>
                  <a:lnTo>
                    <a:pt x="65417" y="146316"/>
                  </a:lnTo>
                  <a:lnTo>
                    <a:pt x="68110" y="148386"/>
                  </a:lnTo>
                  <a:lnTo>
                    <a:pt x="73977" y="147624"/>
                  </a:lnTo>
                  <a:lnTo>
                    <a:pt x="76047" y="144932"/>
                  </a:lnTo>
                  <a:close/>
                  <a:moveTo>
                    <a:pt x="87553" y="86690"/>
                  </a:moveTo>
                  <a:lnTo>
                    <a:pt x="86791" y="80822"/>
                  </a:lnTo>
                  <a:lnTo>
                    <a:pt x="84099" y="78752"/>
                  </a:lnTo>
                  <a:lnTo>
                    <a:pt x="81165" y="79133"/>
                  </a:lnTo>
                  <a:lnTo>
                    <a:pt x="78232" y="79514"/>
                  </a:lnTo>
                  <a:lnTo>
                    <a:pt x="76161" y="82207"/>
                  </a:lnTo>
                  <a:lnTo>
                    <a:pt x="76923" y="88074"/>
                  </a:lnTo>
                  <a:lnTo>
                    <a:pt x="79616" y="90144"/>
                  </a:lnTo>
                  <a:lnTo>
                    <a:pt x="85483" y="89382"/>
                  </a:lnTo>
                  <a:lnTo>
                    <a:pt x="87553" y="86690"/>
                  </a:lnTo>
                  <a:close/>
                  <a:moveTo>
                    <a:pt x="93179" y="46761"/>
                  </a:moveTo>
                  <a:lnTo>
                    <a:pt x="92417" y="40894"/>
                  </a:lnTo>
                  <a:lnTo>
                    <a:pt x="89725" y="38823"/>
                  </a:lnTo>
                  <a:lnTo>
                    <a:pt x="86791" y="39204"/>
                  </a:lnTo>
                  <a:lnTo>
                    <a:pt x="83858" y="39585"/>
                  </a:lnTo>
                  <a:lnTo>
                    <a:pt x="81788" y="42278"/>
                  </a:lnTo>
                  <a:lnTo>
                    <a:pt x="82550" y="48145"/>
                  </a:lnTo>
                  <a:lnTo>
                    <a:pt x="85242" y="50215"/>
                  </a:lnTo>
                  <a:lnTo>
                    <a:pt x="91109" y="49453"/>
                  </a:lnTo>
                  <a:lnTo>
                    <a:pt x="93179" y="46761"/>
                  </a:lnTo>
                  <a:close/>
                  <a:moveTo>
                    <a:pt x="96164" y="15354"/>
                  </a:moveTo>
                  <a:lnTo>
                    <a:pt x="95402" y="9486"/>
                  </a:lnTo>
                  <a:lnTo>
                    <a:pt x="92710" y="7416"/>
                  </a:lnTo>
                  <a:lnTo>
                    <a:pt x="89776" y="7797"/>
                  </a:lnTo>
                  <a:lnTo>
                    <a:pt x="86842" y="8178"/>
                  </a:lnTo>
                  <a:lnTo>
                    <a:pt x="84772" y="10871"/>
                  </a:lnTo>
                  <a:lnTo>
                    <a:pt x="85534" y="16738"/>
                  </a:lnTo>
                  <a:lnTo>
                    <a:pt x="88226" y="18808"/>
                  </a:lnTo>
                  <a:lnTo>
                    <a:pt x="94094" y="18046"/>
                  </a:lnTo>
                  <a:lnTo>
                    <a:pt x="96164" y="15354"/>
                  </a:lnTo>
                  <a:close/>
                  <a:moveTo>
                    <a:pt x="97320" y="175971"/>
                  </a:moveTo>
                  <a:lnTo>
                    <a:pt x="96558" y="170103"/>
                  </a:lnTo>
                  <a:lnTo>
                    <a:pt x="93865" y="168033"/>
                  </a:lnTo>
                  <a:lnTo>
                    <a:pt x="90932" y="168414"/>
                  </a:lnTo>
                  <a:lnTo>
                    <a:pt x="87998" y="168795"/>
                  </a:lnTo>
                  <a:lnTo>
                    <a:pt x="85928" y="171488"/>
                  </a:lnTo>
                  <a:lnTo>
                    <a:pt x="86690" y="177355"/>
                  </a:lnTo>
                  <a:lnTo>
                    <a:pt x="89382" y="179425"/>
                  </a:lnTo>
                  <a:lnTo>
                    <a:pt x="95250" y="178663"/>
                  </a:lnTo>
                  <a:lnTo>
                    <a:pt x="97320" y="175971"/>
                  </a:lnTo>
                  <a:close/>
                  <a:moveTo>
                    <a:pt x="104749" y="135801"/>
                  </a:moveTo>
                  <a:lnTo>
                    <a:pt x="103987" y="129933"/>
                  </a:lnTo>
                  <a:lnTo>
                    <a:pt x="101295" y="127863"/>
                  </a:lnTo>
                  <a:lnTo>
                    <a:pt x="98361" y="128244"/>
                  </a:lnTo>
                  <a:lnTo>
                    <a:pt x="95427" y="128625"/>
                  </a:lnTo>
                  <a:lnTo>
                    <a:pt x="93357" y="131318"/>
                  </a:lnTo>
                  <a:lnTo>
                    <a:pt x="94119" y="137185"/>
                  </a:lnTo>
                  <a:lnTo>
                    <a:pt x="96812" y="139255"/>
                  </a:lnTo>
                  <a:lnTo>
                    <a:pt x="102679" y="138493"/>
                  </a:lnTo>
                  <a:lnTo>
                    <a:pt x="104749" y="135801"/>
                  </a:lnTo>
                  <a:close/>
                  <a:moveTo>
                    <a:pt x="114452" y="77800"/>
                  </a:moveTo>
                  <a:lnTo>
                    <a:pt x="113690" y="71932"/>
                  </a:lnTo>
                  <a:lnTo>
                    <a:pt x="110998" y="69862"/>
                  </a:lnTo>
                  <a:lnTo>
                    <a:pt x="108064" y="70243"/>
                  </a:lnTo>
                  <a:lnTo>
                    <a:pt x="105130" y="70624"/>
                  </a:lnTo>
                  <a:lnTo>
                    <a:pt x="103060" y="73317"/>
                  </a:lnTo>
                  <a:lnTo>
                    <a:pt x="103822" y="79184"/>
                  </a:lnTo>
                  <a:lnTo>
                    <a:pt x="106514" y="81254"/>
                  </a:lnTo>
                  <a:lnTo>
                    <a:pt x="112382" y="80492"/>
                  </a:lnTo>
                  <a:lnTo>
                    <a:pt x="114452" y="77800"/>
                  </a:lnTo>
                  <a:close/>
                  <a:moveTo>
                    <a:pt x="116154" y="108699"/>
                  </a:moveTo>
                  <a:lnTo>
                    <a:pt x="115392" y="102831"/>
                  </a:lnTo>
                  <a:lnTo>
                    <a:pt x="112699" y="100761"/>
                  </a:lnTo>
                  <a:lnTo>
                    <a:pt x="109766" y="101142"/>
                  </a:lnTo>
                  <a:lnTo>
                    <a:pt x="106832" y="101523"/>
                  </a:lnTo>
                  <a:lnTo>
                    <a:pt x="104762" y="104216"/>
                  </a:lnTo>
                  <a:lnTo>
                    <a:pt x="105524" y="110083"/>
                  </a:lnTo>
                  <a:lnTo>
                    <a:pt x="108216" y="112153"/>
                  </a:lnTo>
                  <a:lnTo>
                    <a:pt x="114084" y="111391"/>
                  </a:lnTo>
                  <a:lnTo>
                    <a:pt x="116154" y="108699"/>
                  </a:lnTo>
                  <a:close/>
                  <a:moveTo>
                    <a:pt x="121869" y="37630"/>
                  </a:moveTo>
                  <a:lnTo>
                    <a:pt x="121107" y="31762"/>
                  </a:lnTo>
                  <a:lnTo>
                    <a:pt x="118414" y="29692"/>
                  </a:lnTo>
                  <a:lnTo>
                    <a:pt x="115481" y="30073"/>
                  </a:lnTo>
                  <a:lnTo>
                    <a:pt x="112547" y="30454"/>
                  </a:lnTo>
                  <a:lnTo>
                    <a:pt x="110477" y="33147"/>
                  </a:lnTo>
                  <a:lnTo>
                    <a:pt x="111239" y="39014"/>
                  </a:lnTo>
                  <a:lnTo>
                    <a:pt x="113931" y="41084"/>
                  </a:lnTo>
                  <a:lnTo>
                    <a:pt x="119799" y="40322"/>
                  </a:lnTo>
                  <a:lnTo>
                    <a:pt x="121869" y="37630"/>
                  </a:lnTo>
                  <a:close/>
                  <a:moveTo>
                    <a:pt x="133045" y="10845"/>
                  </a:moveTo>
                  <a:lnTo>
                    <a:pt x="126365" y="3708"/>
                  </a:lnTo>
                  <a:lnTo>
                    <a:pt x="125412" y="3162"/>
                  </a:lnTo>
                  <a:lnTo>
                    <a:pt x="123964" y="3352"/>
                  </a:lnTo>
                  <a:lnTo>
                    <a:pt x="121894" y="6045"/>
                  </a:lnTo>
                  <a:lnTo>
                    <a:pt x="122656" y="11912"/>
                  </a:lnTo>
                  <a:lnTo>
                    <a:pt x="125349" y="13982"/>
                  </a:lnTo>
                  <a:lnTo>
                    <a:pt x="131216" y="13220"/>
                  </a:lnTo>
                  <a:lnTo>
                    <a:pt x="133045" y="10845"/>
                  </a:lnTo>
                  <a:close/>
                  <a:moveTo>
                    <a:pt x="133438" y="126669"/>
                  </a:moveTo>
                  <a:lnTo>
                    <a:pt x="132676" y="120802"/>
                  </a:lnTo>
                  <a:lnTo>
                    <a:pt x="129984" y="118732"/>
                  </a:lnTo>
                  <a:lnTo>
                    <a:pt x="127050" y="119113"/>
                  </a:lnTo>
                  <a:lnTo>
                    <a:pt x="124117" y="119494"/>
                  </a:lnTo>
                  <a:lnTo>
                    <a:pt x="122047" y="122186"/>
                  </a:lnTo>
                  <a:lnTo>
                    <a:pt x="122809" y="128054"/>
                  </a:lnTo>
                  <a:lnTo>
                    <a:pt x="125501" y="130124"/>
                  </a:lnTo>
                  <a:lnTo>
                    <a:pt x="131368" y="129362"/>
                  </a:lnTo>
                  <a:lnTo>
                    <a:pt x="133438" y="126669"/>
                  </a:lnTo>
                  <a:close/>
                  <a:moveTo>
                    <a:pt x="144322" y="95516"/>
                  </a:moveTo>
                  <a:lnTo>
                    <a:pt x="143560" y="89649"/>
                  </a:lnTo>
                  <a:lnTo>
                    <a:pt x="140868" y="87579"/>
                  </a:lnTo>
                  <a:lnTo>
                    <a:pt x="137934" y="87960"/>
                  </a:lnTo>
                  <a:lnTo>
                    <a:pt x="135001" y="88341"/>
                  </a:lnTo>
                  <a:lnTo>
                    <a:pt x="132930" y="91033"/>
                  </a:lnTo>
                  <a:lnTo>
                    <a:pt x="133692" y="96901"/>
                  </a:lnTo>
                  <a:lnTo>
                    <a:pt x="136385" y="98971"/>
                  </a:lnTo>
                  <a:lnTo>
                    <a:pt x="142252" y="98209"/>
                  </a:lnTo>
                  <a:lnTo>
                    <a:pt x="144322" y="95516"/>
                  </a:lnTo>
                  <a:close/>
                  <a:moveTo>
                    <a:pt x="148653" y="31000"/>
                  </a:moveTo>
                  <a:lnTo>
                    <a:pt x="143141" y="21615"/>
                  </a:lnTo>
                  <a:lnTo>
                    <a:pt x="142697" y="21145"/>
                  </a:lnTo>
                  <a:lnTo>
                    <a:pt x="141249" y="21323"/>
                  </a:lnTo>
                  <a:lnTo>
                    <a:pt x="139179" y="24015"/>
                  </a:lnTo>
                  <a:lnTo>
                    <a:pt x="139941" y="29883"/>
                  </a:lnTo>
                  <a:lnTo>
                    <a:pt x="142633" y="31953"/>
                  </a:lnTo>
                  <a:lnTo>
                    <a:pt x="148501" y="31191"/>
                  </a:lnTo>
                  <a:lnTo>
                    <a:pt x="148653" y="31000"/>
                  </a:lnTo>
                  <a:close/>
                  <a:moveTo>
                    <a:pt x="149580" y="62420"/>
                  </a:moveTo>
                  <a:lnTo>
                    <a:pt x="148818" y="56553"/>
                  </a:lnTo>
                  <a:lnTo>
                    <a:pt x="146126" y="54483"/>
                  </a:lnTo>
                  <a:lnTo>
                    <a:pt x="143192" y="54864"/>
                  </a:lnTo>
                  <a:lnTo>
                    <a:pt x="140258" y="55245"/>
                  </a:lnTo>
                  <a:lnTo>
                    <a:pt x="138188" y="57937"/>
                  </a:lnTo>
                  <a:lnTo>
                    <a:pt x="138950" y="63804"/>
                  </a:lnTo>
                  <a:lnTo>
                    <a:pt x="141643" y="65874"/>
                  </a:lnTo>
                  <a:lnTo>
                    <a:pt x="147510" y="65112"/>
                  </a:lnTo>
                  <a:lnTo>
                    <a:pt x="149580" y="62420"/>
                  </a:lnTo>
                  <a:close/>
                  <a:moveTo>
                    <a:pt x="162877" y="128257"/>
                  </a:moveTo>
                  <a:lnTo>
                    <a:pt x="162115" y="122389"/>
                  </a:lnTo>
                  <a:lnTo>
                    <a:pt x="159423" y="120319"/>
                  </a:lnTo>
                  <a:lnTo>
                    <a:pt x="156489" y="120700"/>
                  </a:lnTo>
                  <a:lnTo>
                    <a:pt x="153555" y="121081"/>
                  </a:lnTo>
                  <a:lnTo>
                    <a:pt x="151485" y="123774"/>
                  </a:lnTo>
                  <a:lnTo>
                    <a:pt x="152247" y="129641"/>
                  </a:lnTo>
                  <a:lnTo>
                    <a:pt x="154940" y="131711"/>
                  </a:lnTo>
                  <a:lnTo>
                    <a:pt x="160807" y="130949"/>
                  </a:lnTo>
                  <a:lnTo>
                    <a:pt x="162877" y="128257"/>
                  </a:lnTo>
                  <a:close/>
                  <a:moveTo>
                    <a:pt x="169303" y="77114"/>
                  </a:moveTo>
                  <a:lnTo>
                    <a:pt x="168833" y="75336"/>
                  </a:lnTo>
                  <a:lnTo>
                    <a:pt x="165506" y="66789"/>
                  </a:lnTo>
                  <a:lnTo>
                    <a:pt x="164553" y="66916"/>
                  </a:lnTo>
                  <a:lnTo>
                    <a:pt x="162483" y="69608"/>
                  </a:lnTo>
                  <a:lnTo>
                    <a:pt x="163245" y="75476"/>
                  </a:lnTo>
                  <a:lnTo>
                    <a:pt x="165938" y="77546"/>
                  </a:lnTo>
                  <a:lnTo>
                    <a:pt x="169303" y="77114"/>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92" name="object 56"/>
            <p:cNvSpPr/>
            <p:nvPr/>
          </p:nvSpPr>
          <p:spPr>
            <a:xfrm>
              <a:off x="4925520" y="1460880"/>
              <a:ext cx="2601000" cy="3726000"/>
            </a:xfrm>
            <a:custGeom>
              <a:avLst/>
              <a:gdLst/>
              <a:ahLst/>
              <a:cxnLst/>
              <a:rect l="l" t="t" r="r" b="b"/>
              <a:pathLst>
                <a:path w="2601595" h="3726815">
                  <a:moveTo>
                    <a:pt x="2478633" y="0"/>
                  </a:moveTo>
                  <a:lnTo>
                    <a:pt x="2417855" y="21377"/>
                  </a:lnTo>
                  <a:lnTo>
                    <a:pt x="2363905" y="70737"/>
                  </a:lnTo>
                  <a:lnTo>
                    <a:pt x="2339125" y="104255"/>
                  </a:lnTo>
                  <a:lnTo>
                    <a:pt x="2315614" y="142782"/>
                  </a:lnTo>
                  <a:lnTo>
                    <a:pt x="2293224" y="185656"/>
                  </a:lnTo>
                  <a:lnTo>
                    <a:pt x="2271809" y="232214"/>
                  </a:lnTo>
                  <a:lnTo>
                    <a:pt x="2251225" y="281795"/>
                  </a:lnTo>
                  <a:lnTo>
                    <a:pt x="2231323" y="333737"/>
                  </a:lnTo>
                  <a:lnTo>
                    <a:pt x="2211957" y="387377"/>
                  </a:lnTo>
                  <a:lnTo>
                    <a:pt x="2192983" y="442053"/>
                  </a:lnTo>
                  <a:lnTo>
                    <a:pt x="2143686" y="586398"/>
                  </a:lnTo>
                  <a:lnTo>
                    <a:pt x="2128143" y="630286"/>
                  </a:lnTo>
                  <a:lnTo>
                    <a:pt x="2112492" y="672655"/>
                  </a:lnTo>
                  <a:lnTo>
                    <a:pt x="2095981" y="709661"/>
                  </a:lnTo>
                  <a:lnTo>
                    <a:pt x="2074493" y="746990"/>
                  </a:lnTo>
                  <a:lnTo>
                    <a:pt x="2048266" y="784391"/>
                  </a:lnTo>
                  <a:lnTo>
                    <a:pt x="2017536" y="821616"/>
                  </a:lnTo>
                  <a:lnTo>
                    <a:pt x="1982539" y="858417"/>
                  </a:lnTo>
                  <a:lnTo>
                    <a:pt x="1943512" y="894544"/>
                  </a:lnTo>
                  <a:lnTo>
                    <a:pt x="1900693" y="929748"/>
                  </a:lnTo>
                  <a:lnTo>
                    <a:pt x="1854316" y="963780"/>
                  </a:lnTo>
                  <a:lnTo>
                    <a:pt x="1804619" y="996391"/>
                  </a:lnTo>
                  <a:lnTo>
                    <a:pt x="1755071" y="1025503"/>
                  </a:lnTo>
                  <a:lnTo>
                    <a:pt x="1704731" y="1051924"/>
                  </a:lnTo>
                  <a:lnTo>
                    <a:pt x="1654036" y="1075500"/>
                  </a:lnTo>
                  <a:lnTo>
                    <a:pt x="1603424" y="1096079"/>
                  </a:lnTo>
                  <a:lnTo>
                    <a:pt x="1553332" y="1113510"/>
                  </a:lnTo>
                  <a:lnTo>
                    <a:pt x="1504199" y="1127640"/>
                  </a:lnTo>
                  <a:lnTo>
                    <a:pt x="1456461" y="1138317"/>
                  </a:lnTo>
                  <a:lnTo>
                    <a:pt x="1410558" y="1145388"/>
                  </a:lnTo>
                  <a:lnTo>
                    <a:pt x="1366926" y="1148702"/>
                  </a:lnTo>
                  <a:lnTo>
                    <a:pt x="1308552" y="1151360"/>
                  </a:lnTo>
                  <a:lnTo>
                    <a:pt x="1251410" y="1155477"/>
                  </a:lnTo>
                  <a:lnTo>
                    <a:pt x="1195516" y="1161042"/>
                  </a:lnTo>
                  <a:lnTo>
                    <a:pt x="1140887" y="1168044"/>
                  </a:lnTo>
                  <a:lnTo>
                    <a:pt x="1087537" y="1176469"/>
                  </a:lnTo>
                  <a:lnTo>
                    <a:pt x="1035483" y="1186308"/>
                  </a:lnTo>
                  <a:lnTo>
                    <a:pt x="984740" y="1197548"/>
                  </a:lnTo>
                  <a:lnTo>
                    <a:pt x="935325" y="1210178"/>
                  </a:lnTo>
                  <a:lnTo>
                    <a:pt x="887252" y="1224186"/>
                  </a:lnTo>
                  <a:lnTo>
                    <a:pt x="840538" y="1239561"/>
                  </a:lnTo>
                  <a:lnTo>
                    <a:pt x="795199" y="1256291"/>
                  </a:lnTo>
                  <a:lnTo>
                    <a:pt x="751250" y="1274364"/>
                  </a:lnTo>
                  <a:lnTo>
                    <a:pt x="708707" y="1293770"/>
                  </a:lnTo>
                  <a:lnTo>
                    <a:pt x="667586" y="1314495"/>
                  </a:lnTo>
                  <a:lnTo>
                    <a:pt x="627902" y="1336529"/>
                  </a:lnTo>
                  <a:lnTo>
                    <a:pt x="589672" y="1359861"/>
                  </a:lnTo>
                  <a:lnTo>
                    <a:pt x="552912" y="1384478"/>
                  </a:lnTo>
                  <a:lnTo>
                    <a:pt x="517636" y="1410369"/>
                  </a:lnTo>
                  <a:lnTo>
                    <a:pt x="483861" y="1437522"/>
                  </a:lnTo>
                  <a:lnTo>
                    <a:pt x="451602" y="1465926"/>
                  </a:lnTo>
                  <a:lnTo>
                    <a:pt x="420876" y="1495569"/>
                  </a:lnTo>
                  <a:lnTo>
                    <a:pt x="391698" y="1526440"/>
                  </a:lnTo>
                  <a:lnTo>
                    <a:pt x="364083" y="1558527"/>
                  </a:lnTo>
                  <a:lnTo>
                    <a:pt x="338049" y="1591819"/>
                  </a:lnTo>
                  <a:lnTo>
                    <a:pt x="313610" y="1626303"/>
                  </a:lnTo>
                  <a:lnTo>
                    <a:pt x="290782" y="1661969"/>
                  </a:lnTo>
                  <a:lnTo>
                    <a:pt x="269581" y="1698805"/>
                  </a:lnTo>
                  <a:lnTo>
                    <a:pt x="250022" y="1736798"/>
                  </a:lnTo>
                  <a:lnTo>
                    <a:pt x="232123" y="1775939"/>
                  </a:lnTo>
                  <a:lnTo>
                    <a:pt x="215898" y="1816214"/>
                  </a:lnTo>
                  <a:lnTo>
                    <a:pt x="201362" y="1857612"/>
                  </a:lnTo>
                  <a:lnTo>
                    <a:pt x="188533" y="1900123"/>
                  </a:lnTo>
                  <a:lnTo>
                    <a:pt x="177426" y="1943734"/>
                  </a:lnTo>
                  <a:lnTo>
                    <a:pt x="168055" y="1988433"/>
                  </a:lnTo>
                  <a:lnTo>
                    <a:pt x="160439" y="2034209"/>
                  </a:lnTo>
                  <a:lnTo>
                    <a:pt x="153919" y="2080591"/>
                  </a:lnTo>
                  <a:lnTo>
                    <a:pt x="147325" y="2130474"/>
                  </a:lnTo>
                  <a:lnTo>
                    <a:pt x="140674" y="2183546"/>
                  </a:lnTo>
                  <a:lnTo>
                    <a:pt x="133982" y="2239496"/>
                  </a:lnTo>
                  <a:lnTo>
                    <a:pt x="127267" y="2298014"/>
                  </a:lnTo>
                  <a:lnTo>
                    <a:pt x="113838" y="2421511"/>
                  </a:lnTo>
                  <a:lnTo>
                    <a:pt x="100525" y="2551551"/>
                  </a:lnTo>
                  <a:lnTo>
                    <a:pt x="87467" y="2685646"/>
                  </a:lnTo>
                  <a:lnTo>
                    <a:pt x="68662" y="2888957"/>
                  </a:lnTo>
                  <a:lnTo>
                    <a:pt x="51212" y="3087411"/>
                  </a:lnTo>
                  <a:lnTo>
                    <a:pt x="26408" y="3384584"/>
                  </a:lnTo>
                  <a:lnTo>
                    <a:pt x="0" y="3721925"/>
                  </a:lnTo>
                  <a:lnTo>
                    <a:pt x="3403" y="3725875"/>
                  </a:lnTo>
                  <a:lnTo>
                    <a:pt x="8547" y="3726230"/>
                  </a:lnTo>
                  <a:lnTo>
                    <a:pt x="12814" y="3726230"/>
                  </a:lnTo>
                  <a:lnTo>
                    <a:pt x="16421" y="3722941"/>
                  </a:lnTo>
                  <a:lnTo>
                    <a:pt x="47240" y="3331383"/>
                  </a:lnTo>
                  <a:lnTo>
                    <a:pt x="73213" y="3023923"/>
                  </a:lnTo>
                  <a:lnTo>
                    <a:pt x="91154" y="2823045"/>
                  </a:lnTo>
                  <a:lnTo>
                    <a:pt x="110291" y="2620117"/>
                  </a:lnTo>
                  <a:lnTo>
                    <a:pt x="123483" y="2487835"/>
                  </a:lnTo>
                  <a:lnTo>
                    <a:pt x="136859" y="2360856"/>
                  </a:lnTo>
                  <a:lnTo>
                    <a:pt x="150281" y="2241664"/>
                  </a:lnTo>
                  <a:lnTo>
                    <a:pt x="156965" y="2185765"/>
                  </a:lnTo>
                  <a:lnTo>
                    <a:pt x="163610" y="2132745"/>
                  </a:lnTo>
                  <a:lnTo>
                    <a:pt x="170196" y="2082914"/>
                  </a:lnTo>
                  <a:lnTo>
                    <a:pt x="176707" y="2036584"/>
                  </a:lnTo>
                  <a:lnTo>
                    <a:pt x="184207" y="1991540"/>
                  </a:lnTo>
                  <a:lnTo>
                    <a:pt x="193437" y="1947556"/>
                  </a:lnTo>
                  <a:lnTo>
                    <a:pt x="204384" y="1904643"/>
                  </a:lnTo>
                  <a:lnTo>
                    <a:pt x="217030" y="1862813"/>
                  </a:lnTo>
                  <a:lnTo>
                    <a:pt x="231362" y="1822076"/>
                  </a:lnTo>
                  <a:lnTo>
                    <a:pt x="247363" y="1782445"/>
                  </a:lnTo>
                  <a:lnTo>
                    <a:pt x="265017" y="1743930"/>
                  </a:lnTo>
                  <a:lnTo>
                    <a:pt x="284309" y="1706543"/>
                  </a:lnTo>
                  <a:lnTo>
                    <a:pt x="305224" y="1670295"/>
                  </a:lnTo>
                  <a:lnTo>
                    <a:pt x="327745" y="1635199"/>
                  </a:lnTo>
                  <a:lnTo>
                    <a:pt x="351858" y="1601265"/>
                  </a:lnTo>
                  <a:lnTo>
                    <a:pt x="377546" y="1568504"/>
                  </a:lnTo>
                  <a:lnTo>
                    <a:pt x="404795" y="1536928"/>
                  </a:lnTo>
                  <a:lnTo>
                    <a:pt x="433588" y="1506549"/>
                  </a:lnTo>
                  <a:lnTo>
                    <a:pt x="463910" y="1477377"/>
                  </a:lnTo>
                  <a:lnTo>
                    <a:pt x="495746" y="1449425"/>
                  </a:lnTo>
                  <a:lnTo>
                    <a:pt x="529079" y="1422703"/>
                  </a:lnTo>
                  <a:lnTo>
                    <a:pt x="563895" y="1397224"/>
                  </a:lnTo>
                  <a:lnTo>
                    <a:pt x="600177" y="1372997"/>
                  </a:lnTo>
                  <a:lnTo>
                    <a:pt x="637911" y="1350036"/>
                  </a:lnTo>
                  <a:lnTo>
                    <a:pt x="677080" y="1328350"/>
                  </a:lnTo>
                  <a:lnTo>
                    <a:pt x="717669" y="1307953"/>
                  </a:lnTo>
                  <a:lnTo>
                    <a:pt x="759662" y="1288854"/>
                  </a:lnTo>
                  <a:lnTo>
                    <a:pt x="803045" y="1271065"/>
                  </a:lnTo>
                  <a:lnTo>
                    <a:pt x="847800" y="1254599"/>
                  </a:lnTo>
                  <a:lnTo>
                    <a:pt x="893913" y="1239465"/>
                  </a:lnTo>
                  <a:lnTo>
                    <a:pt x="941369" y="1225676"/>
                  </a:lnTo>
                  <a:lnTo>
                    <a:pt x="990151" y="1213243"/>
                  </a:lnTo>
                  <a:lnTo>
                    <a:pt x="1040244" y="1202177"/>
                  </a:lnTo>
                  <a:lnTo>
                    <a:pt x="1091632" y="1192490"/>
                  </a:lnTo>
                  <a:lnTo>
                    <a:pt x="1144300" y="1184194"/>
                  </a:lnTo>
                  <a:lnTo>
                    <a:pt x="1198232" y="1177298"/>
                  </a:lnTo>
                  <a:lnTo>
                    <a:pt x="1253413" y="1171816"/>
                  </a:lnTo>
                  <a:lnTo>
                    <a:pt x="1309828" y="1167758"/>
                  </a:lnTo>
                  <a:lnTo>
                    <a:pt x="1367459" y="1165136"/>
                  </a:lnTo>
                  <a:lnTo>
                    <a:pt x="1412019" y="1161762"/>
                  </a:lnTo>
                  <a:lnTo>
                    <a:pt x="1458864" y="1154572"/>
                  </a:lnTo>
                  <a:lnTo>
                    <a:pt x="1507548" y="1143720"/>
                  </a:lnTo>
                  <a:lnTo>
                    <a:pt x="1557625" y="1129361"/>
                  </a:lnTo>
                  <a:lnTo>
                    <a:pt x="1608649" y="1111649"/>
                  </a:lnTo>
                  <a:lnTo>
                    <a:pt x="1660174" y="1090738"/>
                  </a:lnTo>
                  <a:lnTo>
                    <a:pt x="1711753" y="1066784"/>
                  </a:lnTo>
                  <a:lnTo>
                    <a:pt x="1762942" y="1039940"/>
                  </a:lnTo>
                  <a:lnTo>
                    <a:pt x="1813293" y="1010361"/>
                  </a:lnTo>
                  <a:lnTo>
                    <a:pt x="1863968" y="977091"/>
                  </a:lnTo>
                  <a:lnTo>
                    <a:pt x="1911277" y="942325"/>
                  </a:lnTo>
                  <a:lnTo>
                    <a:pt x="1954978" y="906316"/>
                  </a:lnTo>
                  <a:lnTo>
                    <a:pt x="1994829" y="869322"/>
                  </a:lnTo>
                  <a:lnTo>
                    <a:pt x="2030588" y="831596"/>
                  </a:lnTo>
                  <a:lnTo>
                    <a:pt x="2062014" y="793396"/>
                  </a:lnTo>
                  <a:lnTo>
                    <a:pt x="2088865" y="754975"/>
                  </a:lnTo>
                  <a:lnTo>
                    <a:pt x="2110898" y="716591"/>
                  </a:lnTo>
                  <a:lnTo>
                    <a:pt x="2127872" y="678497"/>
                  </a:lnTo>
                  <a:lnTo>
                    <a:pt x="2143595" y="635942"/>
                  </a:lnTo>
                  <a:lnTo>
                    <a:pt x="2159190" y="591908"/>
                  </a:lnTo>
                  <a:lnTo>
                    <a:pt x="2174613" y="547141"/>
                  </a:lnTo>
                  <a:lnTo>
                    <a:pt x="2209694" y="444008"/>
                  </a:lnTo>
                  <a:lnTo>
                    <a:pt x="2229832" y="386125"/>
                  </a:lnTo>
                  <a:lnTo>
                    <a:pt x="2250393" y="329565"/>
                  </a:lnTo>
                  <a:lnTo>
                    <a:pt x="2271531" y="275153"/>
                  </a:lnTo>
                  <a:lnTo>
                    <a:pt x="2293402" y="223716"/>
                  </a:lnTo>
                  <a:lnTo>
                    <a:pt x="2316160" y="176080"/>
                  </a:lnTo>
                  <a:lnTo>
                    <a:pt x="2339962" y="133073"/>
                  </a:lnTo>
                  <a:lnTo>
                    <a:pt x="2364963" y="95521"/>
                  </a:lnTo>
                  <a:lnTo>
                    <a:pt x="2391317" y="64251"/>
                  </a:lnTo>
                  <a:lnTo>
                    <a:pt x="2448708" y="23861"/>
                  </a:lnTo>
                  <a:lnTo>
                    <a:pt x="2480056" y="16395"/>
                  </a:lnTo>
                  <a:lnTo>
                    <a:pt x="2497684" y="17291"/>
                  </a:lnTo>
                  <a:lnTo>
                    <a:pt x="2541181" y="50520"/>
                  </a:lnTo>
                  <a:lnTo>
                    <a:pt x="2566873" y="112823"/>
                  </a:lnTo>
                  <a:lnTo>
                    <a:pt x="2575562" y="154330"/>
                  </a:lnTo>
                  <a:lnTo>
                    <a:pt x="2581414" y="201996"/>
                  </a:lnTo>
                  <a:lnTo>
                    <a:pt x="2584380" y="255261"/>
                  </a:lnTo>
                  <a:lnTo>
                    <a:pt x="2584411" y="313567"/>
                  </a:lnTo>
                  <a:lnTo>
                    <a:pt x="2581458" y="376355"/>
                  </a:lnTo>
                  <a:lnTo>
                    <a:pt x="2575471" y="443064"/>
                  </a:lnTo>
                  <a:lnTo>
                    <a:pt x="2568028" y="501771"/>
                  </a:lnTo>
                  <a:lnTo>
                    <a:pt x="2558730" y="559687"/>
                  </a:lnTo>
                  <a:lnTo>
                    <a:pt x="2547724" y="616255"/>
                  </a:lnTo>
                  <a:lnTo>
                    <a:pt x="2535161" y="670918"/>
                  </a:lnTo>
                  <a:lnTo>
                    <a:pt x="2521190" y="723119"/>
                  </a:lnTo>
                  <a:lnTo>
                    <a:pt x="2505960" y="772298"/>
                  </a:lnTo>
                  <a:lnTo>
                    <a:pt x="2489621" y="817900"/>
                  </a:lnTo>
                  <a:lnTo>
                    <a:pt x="2472321" y="859365"/>
                  </a:lnTo>
                  <a:lnTo>
                    <a:pt x="2454211" y="896137"/>
                  </a:lnTo>
                  <a:lnTo>
                    <a:pt x="2452052" y="900137"/>
                  </a:lnTo>
                  <a:lnTo>
                    <a:pt x="2453551" y="905116"/>
                  </a:lnTo>
                  <a:lnTo>
                    <a:pt x="2461526" y="909434"/>
                  </a:lnTo>
                  <a:lnTo>
                    <a:pt x="2466530" y="907935"/>
                  </a:lnTo>
                  <a:lnTo>
                    <a:pt x="2468689" y="903947"/>
                  </a:lnTo>
                  <a:lnTo>
                    <a:pt x="2487581" y="865504"/>
                  </a:lnTo>
                  <a:lnTo>
                    <a:pt x="2505435" y="822445"/>
                  </a:lnTo>
                  <a:lnTo>
                    <a:pt x="2522135" y="775428"/>
                  </a:lnTo>
                  <a:lnTo>
                    <a:pt x="2537565" y="725110"/>
                  </a:lnTo>
                  <a:lnTo>
                    <a:pt x="2551608" y="672145"/>
                  </a:lnTo>
                  <a:lnTo>
                    <a:pt x="2564147" y="617192"/>
                  </a:lnTo>
                  <a:lnTo>
                    <a:pt x="2575066" y="560905"/>
                  </a:lnTo>
                  <a:lnTo>
                    <a:pt x="2584248" y="503942"/>
                  </a:lnTo>
                  <a:lnTo>
                    <a:pt x="2591577" y="446959"/>
                  </a:lnTo>
                  <a:lnTo>
                    <a:pt x="2596937" y="390611"/>
                  </a:lnTo>
                  <a:lnTo>
                    <a:pt x="2600210" y="335556"/>
                  </a:lnTo>
                  <a:lnTo>
                    <a:pt x="2601281" y="282450"/>
                  </a:lnTo>
                  <a:lnTo>
                    <a:pt x="2600032" y="231949"/>
                  </a:lnTo>
                  <a:lnTo>
                    <a:pt x="2596348" y="184709"/>
                  </a:lnTo>
                  <a:lnTo>
                    <a:pt x="2590111" y="141387"/>
                  </a:lnTo>
                  <a:lnTo>
                    <a:pt x="2581205" y="102639"/>
                  </a:lnTo>
                  <a:lnTo>
                    <a:pt x="2554922" y="41490"/>
                  </a:lnTo>
                  <a:lnTo>
                    <a:pt x="2520878" y="8415"/>
                  </a:lnTo>
                  <a:lnTo>
                    <a:pt x="2500749" y="1105"/>
                  </a:lnTo>
                  <a:lnTo>
                    <a:pt x="2478633" y="0"/>
                  </a:lnTo>
                  <a:close/>
                </a:path>
              </a:pathLst>
            </a:custGeom>
            <a:solidFill>
              <a:srgbClr val="2E2E3A"/>
            </a:solidFill>
            <a:ln w="0">
              <a:noFill/>
            </a:ln>
          </p:spPr>
          <p:style>
            <a:lnRef idx="0">
              <a:scrgbClr r="0" g="0" b="0"/>
            </a:lnRef>
            <a:fillRef idx="0">
              <a:scrgbClr r="0" g="0" b="0"/>
            </a:fillRef>
            <a:effectRef idx="0">
              <a:scrgbClr r="0" g="0" b="0"/>
            </a:effectRef>
            <a:fontRef idx="minor"/>
          </p:style>
        </p:sp>
        <p:pic>
          <p:nvPicPr>
            <p:cNvPr id="693" name="object 57"/>
            <p:cNvPicPr/>
            <p:nvPr/>
          </p:nvPicPr>
          <p:blipFill>
            <a:blip r:embed="rId3"/>
            <a:stretch/>
          </p:blipFill>
          <p:spPr>
            <a:xfrm>
              <a:off x="7398000" y="1148760"/>
              <a:ext cx="195480" cy="196920"/>
            </a:xfrm>
            <a:prstGeom prst="rect">
              <a:avLst/>
            </a:prstGeom>
            <a:ln w="0">
              <a:noFill/>
            </a:ln>
          </p:spPr>
        </p:pic>
        <p:sp>
          <p:nvSpPr>
            <p:cNvPr id="694" name="object 58"/>
            <p:cNvSpPr/>
            <p:nvPr/>
          </p:nvSpPr>
          <p:spPr>
            <a:xfrm>
              <a:off x="7177680" y="1266120"/>
              <a:ext cx="915480" cy="1360800"/>
            </a:xfrm>
            <a:custGeom>
              <a:avLst/>
              <a:gdLst/>
              <a:ahLst/>
              <a:cxnLst/>
              <a:rect l="l" t="t" r="r" b="b"/>
              <a:pathLst>
                <a:path w="916304" h="1361439">
                  <a:moveTo>
                    <a:pt x="786853" y="0"/>
                  </a:moveTo>
                  <a:lnTo>
                    <a:pt x="731199" y="12058"/>
                  </a:lnTo>
                  <a:lnTo>
                    <a:pt x="682703" y="44953"/>
                  </a:lnTo>
                  <a:lnTo>
                    <a:pt x="639799" y="96168"/>
                  </a:lnTo>
                  <a:lnTo>
                    <a:pt x="600922" y="163188"/>
                  </a:lnTo>
                  <a:lnTo>
                    <a:pt x="582504" y="201840"/>
                  </a:lnTo>
                  <a:lnTo>
                    <a:pt x="564506" y="243500"/>
                  </a:lnTo>
                  <a:lnTo>
                    <a:pt x="546731" y="287855"/>
                  </a:lnTo>
                  <a:lnTo>
                    <a:pt x="528984" y="334589"/>
                  </a:lnTo>
                  <a:lnTo>
                    <a:pt x="511070" y="383388"/>
                  </a:lnTo>
                  <a:lnTo>
                    <a:pt x="473955" y="485927"/>
                  </a:lnTo>
                  <a:lnTo>
                    <a:pt x="454363" y="539037"/>
                  </a:lnTo>
                  <a:lnTo>
                    <a:pt x="433821" y="592955"/>
                  </a:lnTo>
                  <a:lnTo>
                    <a:pt x="412133" y="647367"/>
                  </a:lnTo>
                  <a:lnTo>
                    <a:pt x="389102" y="701958"/>
                  </a:lnTo>
                  <a:lnTo>
                    <a:pt x="293890" y="913765"/>
                  </a:lnTo>
                  <a:lnTo>
                    <a:pt x="221621" y="1032004"/>
                  </a:lnTo>
                  <a:lnTo>
                    <a:pt x="135817" y="1099549"/>
                  </a:lnTo>
                  <a:lnTo>
                    <a:pt x="0" y="1159272"/>
                  </a:lnTo>
                  <a:lnTo>
                    <a:pt x="519582" y="1361279"/>
                  </a:lnTo>
                  <a:lnTo>
                    <a:pt x="552496" y="1319825"/>
                  </a:lnTo>
                  <a:lnTo>
                    <a:pt x="629100" y="1209823"/>
                  </a:lnTo>
                  <a:lnTo>
                    <a:pt x="716192" y="1052813"/>
                  </a:lnTo>
                  <a:lnTo>
                    <a:pt x="780567" y="870335"/>
                  </a:lnTo>
                  <a:lnTo>
                    <a:pt x="789447" y="832373"/>
                  </a:lnTo>
                  <a:lnTo>
                    <a:pt x="799873" y="790499"/>
                  </a:lnTo>
                  <a:lnTo>
                    <a:pt x="836864" y="647052"/>
                  </a:lnTo>
                  <a:lnTo>
                    <a:pt x="849911" y="595176"/>
                  </a:lnTo>
                  <a:lnTo>
                    <a:pt x="862723" y="542212"/>
                  </a:lnTo>
                  <a:lnTo>
                    <a:pt x="874943" y="488723"/>
                  </a:lnTo>
                  <a:lnTo>
                    <a:pt x="886215" y="435275"/>
                  </a:lnTo>
                  <a:lnTo>
                    <a:pt x="896183" y="382432"/>
                  </a:lnTo>
                  <a:lnTo>
                    <a:pt x="904490" y="330758"/>
                  </a:lnTo>
                  <a:lnTo>
                    <a:pt x="910780" y="280819"/>
                  </a:lnTo>
                  <a:lnTo>
                    <a:pt x="914698" y="233178"/>
                  </a:lnTo>
                  <a:lnTo>
                    <a:pt x="915886" y="188401"/>
                  </a:lnTo>
                  <a:lnTo>
                    <a:pt x="913988" y="147052"/>
                  </a:lnTo>
                  <a:lnTo>
                    <a:pt x="899511" y="76897"/>
                  </a:lnTo>
                  <a:lnTo>
                    <a:pt x="868417" y="27231"/>
                  </a:lnTo>
                  <a:lnTo>
                    <a:pt x="817854" y="2569"/>
                  </a:lnTo>
                  <a:lnTo>
                    <a:pt x="786853"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695" name="object 59"/>
            <p:cNvSpPr/>
            <p:nvPr/>
          </p:nvSpPr>
          <p:spPr>
            <a:xfrm>
              <a:off x="7416000" y="1751040"/>
              <a:ext cx="275040" cy="489600"/>
            </a:xfrm>
            <a:custGeom>
              <a:avLst/>
              <a:gdLst/>
              <a:ahLst/>
              <a:cxnLst/>
              <a:rect l="l" t="t" r="r" b="b"/>
              <a:pathLst>
                <a:path w="275590" h="490219">
                  <a:moveTo>
                    <a:pt x="12141" y="483235"/>
                  </a:moveTo>
                  <a:lnTo>
                    <a:pt x="10782" y="480123"/>
                  </a:lnTo>
                  <a:lnTo>
                    <a:pt x="5283" y="477951"/>
                  </a:lnTo>
                  <a:lnTo>
                    <a:pt x="2171" y="479298"/>
                  </a:lnTo>
                  <a:lnTo>
                    <a:pt x="0" y="484809"/>
                  </a:lnTo>
                  <a:lnTo>
                    <a:pt x="1346" y="487921"/>
                  </a:lnTo>
                  <a:lnTo>
                    <a:pt x="6845" y="490093"/>
                  </a:lnTo>
                  <a:lnTo>
                    <a:pt x="9956" y="488746"/>
                  </a:lnTo>
                  <a:lnTo>
                    <a:pt x="11049" y="485990"/>
                  </a:lnTo>
                  <a:lnTo>
                    <a:pt x="12141" y="483235"/>
                  </a:lnTo>
                  <a:close/>
                  <a:moveTo>
                    <a:pt x="39497" y="457746"/>
                  </a:moveTo>
                  <a:lnTo>
                    <a:pt x="38138" y="454634"/>
                  </a:lnTo>
                  <a:lnTo>
                    <a:pt x="32639" y="452462"/>
                  </a:lnTo>
                  <a:lnTo>
                    <a:pt x="29527" y="453809"/>
                  </a:lnTo>
                  <a:lnTo>
                    <a:pt x="27355" y="459320"/>
                  </a:lnTo>
                  <a:lnTo>
                    <a:pt x="28702" y="462432"/>
                  </a:lnTo>
                  <a:lnTo>
                    <a:pt x="34201" y="464604"/>
                  </a:lnTo>
                  <a:lnTo>
                    <a:pt x="37312" y="463257"/>
                  </a:lnTo>
                  <a:lnTo>
                    <a:pt x="38404" y="460502"/>
                  </a:lnTo>
                  <a:lnTo>
                    <a:pt x="39497" y="457746"/>
                  </a:lnTo>
                  <a:close/>
                  <a:moveTo>
                    <a:pt x="53238" y="422935"/>
                  </a:moveTo>
                  <a:lnTo>
                    <a:pt x="51879" y="419823"/>
                  </a:lnTo>
                  <a:lnTo>
                    <a:pt x="46380" y="417652"/>
                  </a:lnTo>
                  <a:lnTo>
                    <a:pt x="43268" y="418998"/>
                  </a:lnTo>
                  <a:lnTo>
                    <a:pt x="41097" y="424510"/>
                  </a:lnTo>
                  <a:lnTo>
                    <a:pt x="41922" y="426440"/>
                  </a:lnTo>
                  <a:lnTo>
                    <a:pt x="37007" y="425170"/>
                  </a:lnTo>
                  <a:lnTo>
                    <a:pt x="34086" y="426897"/>
                  </a:lnTo>
                  <a:lnTo>
                    <a:pt x="32613" y="432625"/>
                  </a:lnTo>
                  <a:lnTo>
                    <a:pt x="34340" y="435546"/>
                  </a:lnTo>
                  <a:lnTo>
                    <a:pt x="37211" y="436283"/>
                  </a:lnTo>
                  <a:lnTo>
                    <a:pt x="40081" y="437019"/>
                  </a:lnTo>
                  <a:lnTo>
                    <a:pt x="43002" y="435292"/>
                  </a:lnTo>
                  <a:lnTo>
                    <a:pt x="44475" y="429564"/>
                  </a:lnTo>
                  <a:lnTo>
                    <a:pt x="43586" y="428078"/>
                  </a:lnTo>
                  <a:lnTo>
                    <a:pt x="47942" y="429793"/>
                  </a:lnTo>
                  <a:lnTo>
                    <a:pt x="51054" y="428447"/>
                  </a:lnTo>
                  <a:lnTo>
                    <a:pt x="52146" y="425691"/>
                  </a:lnTo>
                  <a:lnTo>
                    <a:pt x="53238" y="422935"/>
                  </a:lnTo>
                  <a:close/>
                  <a:moveTo>
                    <a:pt x="54152" y="391464"/>
                  </a:moveTo>
                  <a:lnTo>
                    <a:pt x="53124" y="389115"/>
                  </a:lnTo>
                  <a:lnTo>
                    <a:pt x="48082" y="398018"/>
                  </a:lnTo>
                  <a:lnTo>
                    <a:pt x="48856" y="398322"/>
                  </a:lnTo>
                  <a:lnTo>
                    <a:pt x="51968" y="396976"/>
                  </a:lnTo>
                  <a:lnTo>
                    <a:pt x="54152" y="391464"/>
                  </a:lnTo>
                  <a:close/>
                  <a:moveTo>
                    <a:pt x="66294" y="395046"/>
                  </a:moveTo>
                  <a:lnTo>
                    <a:pt x="64566" y="392125"/>
                  </a:lnTo>
                  <a:lnTo>
                    <a:pt x="58826" y="390652"/>
                  </a:lnTo>
                  <a:lnTo>
                    <a:pt x="55905" y="392379"/>
                  </a:lnTo>
                  <a:lnTo>
                    <a:pt x="54432" y="398106"/>
                  </a:lnTo>
                  <a:lnTo>
                    <a:pt x="56159" y="401027"/>
                  </a:lnTo>
                  <a:lnTo>
                    <a:pt x="59029" y="401764"/>
                  </a:lnTo>
                  <a:lnTo>
                    <a:pt x="61899" y="402501"/>
                  </a:lnTo>
                  <a:lnTo>
                    <a:pt x="64820" y="400773"/>
                  </a:lnTo>
                  <a:lnTo>
                    <a:pt x="66294" y="395046"/>
                  </a:lnTo>
                  <a:close/>
                  <a:moveTo>
                    <a:pt x="76187" y="448614"/>
                  </a:moveTo>
                  <a:lnTo>
                    <a:pt x="74828" y="445503"/>
                  </a:lnTo>
                  <a:lnTo>
                    <a:pt x="69329" y="443331"/>
                  </a:lnTo>
                  <a:lnTo>
                    <a:pt x="66217" y="444677"/>
                  </a:lnTo>
                  <a:lnTo>
                    <a:pt x="64046" y="450189"/>
                  </a:lnTo>
                  <a:lnTo>
                    <a:pt x="65392" y="453301"/>
                  </a:lnTo>
                  <a:lnTo>
                    <a:pt x="70891" y="455472"/>
                  </a:lnTo>
                  <a:lnTo>
                    <a:pt x="74002" y="454126"/>
                  </a:lnTo>
                  <a:lnTo>
                    <a:pt x="75095" y="451370"/>
                  </a:lnTo>
                  <a:lnTo>
                    <a:pt x="76187" y="448614"/>
                  </a:lnTo>
                  <a:close/>
                  <a:moveTo>
                    <a:pt x="78257" y="385038"/>
                  </a:moveTo>
                  <a:lnTo>
                    <a:pt x="76898" y="381927"/>
                  </a:lnTo>
                  <a:lnTo>
                    <a:pt x="71399" y="379755"/>
                  </a:lnTo>
                  <a:lnTo>
                    <a:pt x="68287" y="381101"/>
                  </a:lnTo>
                  <a:lnTo>
                    <a:pt x="66116" y="386613"/>
                  </a:lnTo>
                  <a:lnTo>
                    <a:pt x="67462" y="389724"/>
                  </a:lnTo>
                  <a:lnTo>
                    <a:pt x="72961" y="391896"/>
                  </a:lnTo>
                  <a:lnTo>
                    <a:pt x="76073" y="390550"/>
                  </a:lnTo>
                  <a:lnTo>
                    <a:pt x="77165" y="387794"/>
                  </a:lnTo>
                  <a:lnTo>
                    <a:pt x="78257" y="385038"/>
                  </a:lnTo>
                  <a:close/>
                  <a:moveTo>
                    <a:pt x="91998" y="350227"/>
                  </a:moveTo>
                  <a:lnTo>
                    <a:pt x="90639" y="347116"/>
                  </a:lnTo>
                  <a:lnTo>
                    <a:pt x="85140" y="344944"/>
                  </a:lnTo>
                  <a:lnTo>
                    <a:pt x="82029" y="346290"/>
                  </a:lnTo>
                  <a:lnTo>
                    <a:pt x="79857" y="351802"/>
                  </a:lnTo>
                  <a:lnTo>
                    <a:pt x="81203" y="354914"/>
                  </a:lnTo>
                  <a:lnTo>
                    <a:pt x="86702" y="357085"/>
                  </a:lnTo>
                  <a:lnTo>
                    <a:pt x="89814" y="355739"/>
                  </a:lnTo>
                  <a:lnTo>
                    <a:pt x="90906" y="352983"/>
                  </a:lnTo>
                  <a:lnTo>
                    <a:pt x="91998" y="350227"/>
                  </a:lnTo>
                  <a:close/>
                  <a:moveTo>
                    <a:pt x="94449" y="369087"/>
                  </a:moveTo>
                  <a:lnTo>
                    <a:pt x="92722" y="366166"/>
                  </a:lnTo>
                  <a:lnTo>
                    <a:pt x="86982" y="364693"/>
                  </a:lnTo>
                  <a:lnTo>
                    <a:pt x="84061" y="366420"/>
                  </a:lnTo>
                  <a:lnTo>
                    <a:pt x="82588" y="372148"/>
                  </a:lnTo>
                  <a:lnTo>
                    <a:pt x="84315" y="375069"/>
                  </a:lnTo>
                  <a:lnTo>
                    <a:pt x="87185" y="375805"/>
                  </a:lnTo>
                  <a:lnTo>
                    <a:pt x="90055" y="376542"/>
                  </a:lnTo>
                  <a:lnTo>
                    <a:pt x="92976" y="374815"/>
                  </a:lnTo>
                  <a:lnTo>
                    <a:pt x="94449" y="369087"/>
                  </a:lnTo>
                  <a:close/>
                  <a:moveTo>
                    <a:pt x="94983" y="320992"/>
                  </a:moveTo>
                  <a:lnTo>
                    <a:pt x="93624" y="317881"/>
                  </a:lnTo>
                  <a:lnTo>
                    <a:pt x="88214" y="327266"/>
                  </a:lnTo>
                  <a:lnTo>
                    <a:pt x="89687" y="327850"/>
                  </a:lnTo>
                  <a:lnTo>
                    <a:pt x="92798" y="326504"/>
                  </a:lnTo>
                  <a:lnTo>
                    <a:pt x="94983" y="320992"/>
                  </a:lnTo>
                  <a:close/>
                  <a:moveTo>
                    <a:pt x="98971" y="443572"/>
                  </a:moveTo>
                  <a:lnTo>
                    <a:pt x="97243" y="440651"/>
                  </a:lnTo>
                  <a:lnTo>
                    <a:pt x="91503" y="439178"/>
                  </a:lnTo>
                  <a:lnTo>
                    <a:pt x="88582" y="440905"/>
                  </a:lnTo>
                  <a:lnTo>
                    <a:pt x="87109" y="446633"/>
                  </a:lnTo>
                  <a:lnTo>
                    <a:pt x="88836" y="449554"/>
                  </a:lnTo>
                  <a:lnTo>
                    <a:pt x="91706" y="450291"/>
                  </a:lnTo>
                  <a:lnTo>
                    <a:pt x="94576" y="451027"/>
                  </a:lnTo>
                  <a:lnTo>
                    <a:pt x="97497" y="449300"/>
                  </a:lnTo>
                  <a:lnTo>
                    <a:pt x="98971" y="443572"/>
                  </a:lnTo>
                  <a:close/>
                  <a:moveTo>
                    <a:pt x="100177" y="306184"/>
                  </a:moveTo>
                  <a:lnTo>
                    <a:pt x="97383" y="311111"/>
                  </a:lnTo>
                  <a:lnTo>
                    <a:pt x="99187" y="310045"/>
                  </a:lnTo>
                  <a:lnTo>
                    <a:pt x="100177" y="306184"/>
                  </a:lnTo>
                  <a:close/>
                  <a:moveTo>
                    <a:pt x="108648" y="405917"/>
                  </a:moveTo>
                  <a:lnTo>
                    <a:pt x="106921" y="402996"/>
                  </a:lnTo>
                  <a:lnTo>
                    <a:pt x="101180" y="401523"/>
                  </a:lnTo>
                  <a:lnTo>
                    <a:pt x="98259" y="403250"/>
                  </a:lnTo>
                  <a:lnTo>
                    <a:pt x="96786" y="408978"/>
                  </a:lnTo>
                  <a:lnTo>
                    <a:pt x="98513" y="411899"/>
                  </a:lnTo>
                  <a:lnTo>
                    <a:pt x="101384" y="412635"/>
                  </a:lnTo>
                  <a:lnTo>
                    <a:pt x="104254" y="413372"/>
                  </a:lnTo>
                  <a:lnTo>
                    <a:pt x="107175" y="411645"/>
                  </a:lnTo>
                  <a:lnTo>
                    <a:pt x="108648" y="405917"/>
                  </a:lnTo>
                  <a:close/>
                  <a:moveTo>
                    <a:pt x="108889" y="341033"/>
                  </a:moveTo>
                  <a:lnTo>
                    <a:pt x="107162" y="338112"/>
                  </a:lnTo>
                  <a:lnTo>
                    <a:pt x="101422" y="336638"/>
                  </a:lnTo>
                  <a:lnTo>
                    <a:pt x="98501" y="338366"/>
                  </a:lnTo>
                  <a:lnTo>
                    <a:pt x="98374" y="338836"/>
                  </a:lnTo>
                  <a:lnTo>
                    <a:pt x="96139" y="340118"/>
                  </a:lnTo>
                  <a:lnTo>
                    <a:pt x="94602" y="345833"/>
                  </a:lnTo>
                  <a:lnTo>
                    <a:pt x="96291" y="348767"/>
                  </a:lnTo>
                  <a:lnTo>
                    <a:pt x="99148" y="349542"/>
                  </a:lnTo>
                  <a:lnTo>
                    <a:pt x="102006" y="350304"/>
                  </a:lnTo>
                  <a:lnTo>
                    <a:pt x="104940" y="348615"/>
                  </a:lnTo>
                  <a:lnTo>
                    <a:pt x="105054" y="348157"/>
                  </a:lnTo>
                  <a:lnTo>
                    <a:pt x="107416" y="346760"/>
                  </a:lnTo>
                  <a:lnTo>
                    <a:pt x="108889" y="341033"/>
                  </a:lnTo>
                  <a:close/>
                  <a:moveTo>
                    <a:pt x="110693" y="419557"/>
                  </a:moveTo>
                  <a:lnTo>
                    <a:pt x="109334" y="416445"/>
                  </a:lnTo>
                  <a:lnTo>
                    <a:pt x="103835" y="414274"/>
                  </a:lnTo>
                  <a:lnTo>
                    <a:pt x="100723" y="415620"/>
                  </a:lnTo>
                  <a:lnTo>
                    <a:pt x="98552" y="421132"/>
                  </a:lnTo>
                  <a:lnTo>
                    <a:pt x="99898" y="424243"/>
                  </a:lnTo>
                  <a:lnTo>
                    <a:pt x="105397" y="426415"/>
                  </a:lnTo>
                  <a:lnTo>
                    <a:pt x="108508" y="425069"/>
                  </a:lnTo>
                  <a:lnTo>
                    <a:pt x="109601" y="422313"/>
                  </a:lnTo>
                  <a:lnTo>
                    <a:pt x="110693" y="419557"/>
                  </a:lnTo>
                  <a:close/>
                  <a:moveTo>
                    <a:pt x="114261" y="381381"/>
                  </a:moveTo>
                  <a:lnTo>
                    <a:pt x="112903" y="378269"/>
                  </a:lnTo>
                  <a:lnTo>
                    <a:pt x="107403" y="376097"/>
                  </a:lnTo>
                  <a:lnTo>
                    <a:pt x="104292" y="377444"/>
                  </a:lnTo>
                  <a:lnTo>
                    <a:pt x="102120" y="382955"/>
                  </a:lnTo>
                  <a:lnTo>
                    <a:pt x="103466" y="386067"/>
                  </a:lnTo>
                  <a:lnTo>
                    <a:pt x="108966" y="388239"/>
                  </a:lnTo>
                  <a:lnTo>
                    <a:pt x="112077" y="386892"/>
                  </a:lnTo>
                  <a:lnTo>
                    <a:pt x="113169" y="384136"/>
                  </a:lnTo>
                  <a:lnTo>
                    <a:pt x="114261" y="381381"/>
                  </a:lnTo>
                  <a:close/>
                  <a:moveTo>
                    <a:pt x="120967" y="273253"/>
                  </a:moveTo>
                  <a:lnTo>
                    <a:pt x="119913" y="271411"/>
                  </a:lnTo>
                  <a:lnTo>
                    <a:pt x="116293" y="277787"/>
                  </a:lnTo>
                  <a:lnTo>
                    <a:pt x="114909" y="280238"/>
                  </a:lnTo>
                  <a:lnTo>
                    <a:pt x="111950" y="285457"/>
                  </a:lnTo>
                  <a:lnTo>
                    <a:pt x="114960" y="283756"/>
                  </a:lnTo>
                  <a:lnTo>
                    <a:pt x="115798" y="280479"/>
                  </a:lnTo>
                  <a:lnTo>
                    <a:pt x="116497" y="280657"/>
                  </a:lnTo>
                  <a:lnTo>
                    <a:pt x="119430" y="278968"/>
                  </a:lnTo>
                  <a:lnTo>
                    <a:pt x="120967" y="273253"/>
                  </a:lnTo>
                  <a:close/>
                  <a:moveTo>
                    <a:pt x="121627" y="468515"/>
                  </a:moveTo>
                  <a:lnTo>
                    <a:pt x="120269" y="465404"/>
                  </a:lnTo>
                  <a:lnTo>
                    <a:pt x="114769" y="463232"/>
                  </a:lnTo>
                  <a:lnTo>
                    <a:pt x="111658" y="464578"/>
                  </a:lnTo>
                  <a:lnTo>
                    <a:pt x="109486" y="470090"/>
                  </a:lnTo>
                  <a:lnTo>
                    <a:pt x="110832" y="473202"/>
                  </a:lnTo>
                  <a:lnTo>
                    <a:pt x="116332" y="475373"/>
                  </a:lnTo>
                  <a:lnTo>
                    <a:pt x="119443" y="474027"/>
                  </a:lnTo>
                  <a:lnTo>
                    <a:pt x="120535" y="471271"/>
                  </a:lnTo>
                  <a:lnTo>
                    <a:pt x="121627" y="468515"/>
                  </a:lnTo>
                  <a:close/>
                  <a:moveTo>
                    <a:pt x="123812" y="368414"/>
                  </a:moveTo>
                  <a:lnTo>
                    <a:pt x="122085" y="365493"/>
                  </a:lnTo>
                  <a:lnTo>
                    <a:pt x="116344" y="364020"/>
                  </a:lnTo>
                  <a:lnTo>
                    <a:pt x="113423" y="365747"/>
                  </a:lnTo>
                  <a:lnTo>
                    <a:pt x="111950" y="371475"/>
                  </a:lnTo>
                  <a:lnTo>
                    <a:pt x="113677" y="374396"/>
                  </a:lnTo>
                  <a:lnTo>
                    <a:pt x="116547" y="375132"/>
                  </a:lnTo>
                  <a:lnTo>
                    <a:pt x="119418" y="375869"/>
                  </a:lnTo>
                  <a:lnTo>
                    <a:pt x="122339" y="374142"/>
                  </a:lnTo>
                  <a:lnTo>
                    <a:pt x="123812" y="368414"/>
                  </a:lnTo>
                  <a:close/>
                  <a:moveTo>
                    <a:pt x="128676" y="308610"/>
                  </a:moveTo>
                  <a:lnTo>
                    <a:pt x="126987" y="305676"/>
                  </a:lnTo>
                  <a:lnTo>
                    <a:pt x="124790" y="305092"/>
                  </a:lnTo>
                  <a:lnTo>
                    <a:pt x="125818" y="301129"/>
                  </a:lnTo>
                  <a:lnTo>
                    <a:pt x="124091" y="298208"/>
                  </a:lnTo>
                  <a:lnTo>
                    <a:pt x="118351" y="296735"/>
                  </a:lnTo>
                  <a:lnTo>
                    <a:pt x="115430" y="298462"/>
                  </a:lnTo>
                  <a:lnTo>
                    <a:pt x="113957" y="304190"/>
                  </a:lnTo>
                  <a:lnTo>
                    <a:pt x="115684" y="307111"/>
                  </a:lnTo>
                  <a:lnTo>
                    <a:pt x="117843" y="307670"/>
                  </a:lnTo>
                  <a:lnTo>
                    <a:pt x="116903" y="311137"/>
                  </a:lnTo>
                  <a:lnTo>
                    <a:pt x="112229" y="309283"/>
                  </a:lnTo>
                  <a:lnTo>
                    <a:pt x="109118" y="310629"/>
                  </a:lnTo>
                  <a:lnTo>
                    <a:pt x="106946" y="316141"/>
                  </a:lnTo>
                  <a:lnTo>
                    <a:pt x="108292" y="319252"/>
                  </a:lnTo>
                  <a:lnTo>
                    <a:pt x="113792" y="321424"/>
                  </a:lnTo>
                  <a:lnTo>
                    <a:pt x="116903" y="320078"/>
                  </a:lnTo>
                  <a:lnTo>
                    <a:pt x="117995" y="317322"/>
                  </a:lnTo>
                  <a:lnTo>
                    <a:pt x="119049" y="314642"/>
                  </a:lnTo>
                  <a:lnTo>
                    <a:pt x="121348" y="315252"/>
                  </a:lnTo>
                  <a:lnTo>
                    <a:pt x="124206" y="316026"/>
                  </a:lnTo>
                  <a:lnTo>
                    <a:pt x="127139" y="314325"/>
                  </a:lnTo>
                  <a:lnTo>
                    <a:pt x="128676" y="308610"/>
                  </a:lnTo>
                  <a:close/>
                  <a:moveTo>
                    <a:pt x="132842" y="279755"/>
                  </a:moveTo>
                  <a:lnTo>
                    <a:pt x="131483" y="276644"/>
                  </a:lnTo>
                  <a:lnTo>
                    <a:pt x="125984" y="274472"/>
                  </a:lnTo>
                  <a:lnTo>
                    <a:pt x="122872" y="275818"/>
                  </a:lnTo>
                  <a:lnTo>
                    <a:pt x="120700" y="281330"/>
                  </a:lnTo>
                  <a:lnTo>
                    <a:pt x="122047" y="284441"/>
                  </a:lnTo>
                  <a:lnTo>
                    <a:pt x="127546" y="286613"/>
                  </a:lnTo>
                  <a:lnTo>
                    <a:pt x="130657" y="285267"/>
                  </a:lnTo>
                  <a:lnTo>
                    <a:pt x="131749" y="282511"/>
                  </a:lnTo>
                  <a:lnTo>
                    <a:pt x="132842" y="279755"/>
                  </a:lnTo>
                  <a:close/>
                  <a:moveTo>
                    <a:pt x="133197" y="391515"/>
                  </a:moveTo>
                  <a:lnTo>
                    <a:pt x="131470" y="388594"/>
                  </a:lnTo>
                  <a:lnTo>
                    <a:pt x="125730" y="387121"/>
                  </a:lnTo>
                  <a:lnTo>
                    <a:pt x="122809" y="388848"/>
                  </a:lnTo>
                  <a:lnTo>
                    <a:pt x="121335" y="394576"/>
                  </a:lnTo>
                  <a:lnTo>
                    <a:pt x="123063" y="397497"/>
                  </a:lnTo>
                  <a:lnTo>
                    <a:pt x="125933" y="398233"/>
                  </a:lnTo>
                  <a:lnTo>
                    <a:pt x="128803" y="398970"/>
                  </a:lnTo>
                  <a:lnTo>
                    <a:pt x="131724" y="397243"/>
                  </a:lnTo>
                  <a:lnTo>
                    <a:pt x="133197" y="391515"/>
                  </a:lnTo>
                  <a:close/>
                  <a:moveTo>
                    <a:pt x="137337" y="337286"/>
                  </a:moveTo>
                  <a:lnTo>
                    <a:pt x="135610" y="334365"/>
                  </a:lnTo>
                  <a:lnTo>
                    <a:pt x="129870" y="332892"/>
                  </a:lnTo>
                  <a:lnTo>
                    <a:pt x="126949" y="334619"/>
                  </a:lnTo>
                  <a:lnTo>
                    <a:pt x="126428" y="336613"/>
                  </a:lnTo>
                  <a:lnTo>
                    <a:pt x="123469" y="335432"/>
                  </a:lnTo>
                  <a:lnTo>
                    <a:pt x="120357" y="336778"/>
                  </a:lnTo>
                  <a:lnTo>
                    <a:pt x="118186" y="342290"/>
                  </a:lnTo>
                  <a:lnTo>
                    <a:pt x="119532" y="345401"/>
                  </a:lnTo>
                  <a:lnTo>
                    <a:pt x="125031" y="347573"/>
                  </a:lnTo>
                  <a:lnTo>
                    <a:pt x="128143" y="346227"/>
                  </a:lnTo>
                  <a:lnTo>
                    <a:pt x="129108" y="343763"/>
                  </a:lnTo>
                  <a:lnTo>
                    <a:pt x="130073" y="344004"/>
                  </a:lnTo>
                  <a:lnTo>
                    <a:pt x="132943" y="344741"/>
                  </a:lnTo>
                  <a:lnTo>
                    <a:pt x="135864" y="343014"/>
                  </a:lnTo>
                  <a:lnTo>
                    <a:pt x="137337" y="337286"/>
                  </a:lnTo>
                  <a:close/>
                  <a:moveTo>
                    <a:pt x="141859" y="252564"/>
                  </a:moveTo>
                  <a:lnTo>
                    <a:pt x="140169" y="249631"/>
                  </a:lnTo>
                  <a:lnTo>
                    <a:pt x="134454" y="248094"/>
                  </a:lnTo>
                  <a:lnTo>
                    <a:pt x="132511" y="249212"/>
                  </a:lnTo>
                  <a:lnTo>
                    <a:pt x="130924" y="252018"/>
                  </a:lnTo>
                  <a:lnTo>
                    <a:pt x="129984" y="255498"/>
                  </a:lnTo>
                  <a:lnTo>
                    <a:pt x="131673" y="258445"/>
                  </a:lnTo>
                  <a:lnTo>
                    <a:pt x="137388" y="259969"/>
                  </a:lnTo>
                  <a:lnTo>
                    <a:pt x="140322" y="258279"/>
                  </a:lnTo>
                  <a:lnTo>
                    <a:pt x="141859" y="252564"/>
                  </a:lnTo>
                  <a:close/>
                  <a:moveTo>
                    <a:pt x="145808" y="407327"/>
                  </a:moveTo>
                  <a:lnTo>
                    <a:pt x="144449" y="404215"/>
                  </a:lnTo>
                  <a:lnTo>
                    <a:pt x="138950" y="402043"/>
                  </a:lnTo>
                  <a:lnTo>
                    <a:pt x="135839" y="403390"/>
                  </a:lnTo>
                  <a:lnTo>
                    <a:pt x="133667" y="408901"/>
                  </a:lnTo>
                  <a:lnTo>
                    <a:pt x="135013" y="412013"/>
                  </a:lnTo>
                  <a:lnTo>
                    <a:pt x="140512" y="414185"/>
                  </a:lnTo>
                  <a:lnTo>
                    <a:pt x="143624" y="412838"/>
                  </a:lnTo>
                  <a:lnTo>
                    <a:pt x="144716" y="410083"/>
                  </a:lnTo>
                  <a:lnTo>
                    <a:pt x="145808" y="407327"/>
                  </a:lnTo>
                  <a:close/>
                  <a:moveTo>
                    <a:pt x="146481" y="280212"/>
                  </a:moveTo>
                  <a:lnTo>
                    <a:pt x="144754" y="277291"/>
                  </a:lnTo>
                  <a:lnTo>
                    <a:pt x="139014" y="275818"/>
                  </a:lnTo>
                  <a:lnTo>
                    <a:pt x="136093" y="277545"/>
                  </a:lnTo>
                  <a:lnTo>
                    <a:pt x="134620" y="283273"/>
                  </a:lnTo>
                  <a:lnTo>
                    <a:pt x="136347" y="286194"/>
                  </a:lnTo>
                  <a:lnTo>
                    <a:pt x="139217" y="286931"/>
                  </a:lnTo>
                  <a:lnTo>
                    <a:pt x="142087" y="287667"/>
                  </a:lnTo>
                  <a:lnTo>
                    <a:pt x="145008" y="285940"/>
                  </a:lnTo>
                  <a:lnTo>
                    <a:pt x="146481" y="280212"/>
                  </a:lnTo>
                  <a:close/>
                  <a:moveTo>
                    <a:pt x="150114" y="223012"/>
                  </a:moveTo>
                  <a:lnTo>
                    <a:pt x="148717" y="220649"/>
                  </a:lnTo>
                  <a:lnTo>
                    <a:pt x="143471" y="229882"/>
                  </a:lnTo>
                  <a:lnTo>
                    <a:pt x="145719" y="230466"/>
                  </a:lnTo>
                  <a:lnTo>
                    <a:pt x="148640" y="228739"/>
                  </a:lnTo>
                  <a:lnTo>
                    <a:pt x="150114" y="223012"/>
                  </a:lnTo>
                  <a:close/>
                  <a:moveTo>
                    <a:pt x="153847" y="370598"/>
                  </a:moveTo>
                  <a:lnTo>
                    <a:pt x="152120" y="367677"/>
                  </a:lnTo>
                  <a:lnTo>
                    <a:pt x="146380" y="366204"/>
                  </a:lnTo>
                  <a:lnTo>
                    <a:pt x="143459" y="367931"/>
                  </a:lnTo>
                  <a:lnTo>
                    <a:pt x="141986" y="373659"/>
                  </a:lnTo>
                  <a:lnTo>
                    <a:pt x="143713" y="376580"/>
                  </a:lnTo>
                  <a:lnTo>
                    <a:pt x="146583" y="377317"/>
                  </a:lnTo>
                  <a:lnTo>
                    <a:pt x="149453" y="378053"/>
                  </a:lnTo>
                  <a:lnTo>
                    <a:pt x="152374" y="376326"/>
                  </a:lnTo>
                  <a:lnTo>
                    <a:pt x="153847" y="370598"/>
                  </a:lnTo>
                  <a:close/>
                  <a:moveTo>
                    <a:pt x="157124" y="282968"/>
                  </a:moveTo>
                  <a:lnTo>
                    <a:pt x="155435" y="280035"/>
                  </a:lnTo>
                  <a:lnTo>
                    <a:pt x="149720" y="278498"/>
                  </a:lnTo>
                  <a:lnTo>
                    <a:pt x="146786" y="280187"/>
                  </a:lnTo>
                  <a:lnTo>
                    <a:pt x="145249" y="285902"/>
                  </a:lnTo>
                  <a:lnTo>
                    <a:pt x="146939" y="288836"/>
                  </a:lnTo>
                  <a:lnTo>
                    <a:pt x="149796" y="289610"/>
                  </a:lnTo>
                  <a:lnTo>
                    <a:pt x="152654" y="290385"/>
                  </a:lnTo>
                  <a:lnTo>
                    <a:pt x="155587" y="288683"/>
                  </a:lnTo>
                  <a:lnTo>
                    <a:pt x="157124" y="282968"/>
                  </a:lnTo>
                  <a:close/>
                  <a:moveTo>
                    <a:pt x="162064" y="310451"/>
                  </a:moveTo>
                  <a:lnTo>
                    <a:pt x="160337" y="307530"/>
                  </a:lnTo>
                  <a:lnTo>
                    <a:pt x="154597" y="306057"/>
                  </a:lnTo>
                  <a:lnTo>
                    <a:pt x="151676" y="307784"/>
                  </a:lnTo>
                  <a:lnTo>
                    <a:pt x="150202" y="313512"/>
                  </a:lnTo>
                  <a:lnTo>
                    <a:pt x="151930" y="316433"/>
                  </a:lnTo>
                  <a:lnTo>
                    <a:pt x="154800" y="317169"/>
                  </a:lnTo>
                  <a:lnTo>
                    <a:pt x="157670" y="317906"/>
                  </a:lnTo>
                  <a:lnTo>
                    <a:pt x="160591" y="316179"/>
                  </a:lnTo>
                  <a:lnTo>
                    <a:pt x="162064" y="310451"/>
                  </a:lnTo>
                  <a:close/>
                  <a:moveTo>
                    <a:pt x="164058" y="218287"/>
                  </a:moveTo>
                  <a:lnTo>
                    <a:pt x="162369" y="215353"/>
                  </a:lnTo>
                  <a:lnTo>
                    <a:pt x="156654" y="213817"/>
                  </a:lnTo>
                  <a:lnTo>
                    <a:pt x="153720" y="215506"/>
                  </a:lnTo>
                  <a:lnTo>
                    <a:pt x="152184" y="221221"/>
                  </a:lnTo>
                  <a:lnTo>
                    <a:pt x="153873" y="224167"/>
                  </a:lnTo>
                  <a:lnTo>
                    <a:pt x="156730" y="224929"/>
                  </a:lnTo>
                  <a:lnTo>
                    <a:pt x="159588" y="225691"/>
                  </a:lnTo>
                  <a:lnTo>
                    <a:pt x="162521" y="224002"/>
                  </a:lnTo>
                  <a:lnTo>
                    <a:pt x="164058" y="218287"/>
                  </a:lnTo>
                  <a:close/>
                  <a:moveTo>
                    <a:pt x="166471" y="354990"/>
                  </a:moveTo>
                  <a:lnTo>
                    <a:pt x="165112" y="351878"/>
                  </a:lnTo>
                  <a:lnTo>
                    <a:pt x="159613" y="349707"/>
                  </a:lnTo>
                  <a:lnTo>
                    <a:pt x="156502" y="351053"/>
                  </a:lnTo>
                  <a:lnTo>
                    <a:pt x="155498" y="353606"/>
                  </a:lnTo>
                  <a:lnTo>
                    <a:pt x="153403" y="353034"/>
                  </a:lnTo>
                  <a:lnTo>
                    <a:pt x="150469" y="354723"/>
                  </a:lnTo>
                  <a:lnTo>
                    <a:pt x="148932" y="360438"/>
                  </a:lnTo>
                  <a:lnTo>
                    <a:pt x="150622" y="363372"/>
                  </a:lnTo>
                  <a:lnTo>
                    <a:pt x="153479" y="364147"/>
                  </a:lnTo>
                  <a:lnTo>
                    <a:pt x="156337" y="364921"/>
                  </a:lnTo>
                  <a:lnTo>
                    <a:pt x="159270" y="363220"/>
                  </a:lnTo>
                  <a:lnTo>
                    <a:pt x="159778" y="361302"/>
                  </a:lnTo>
                  <a:lnTo>
                    <a:pt x="161175" y="361848"/>
                  </a:lnTo>
                  <a:lnTo>
                    <a:pt x="164287" y="360502"/>
                  </a:lnTo>
                  <a:lnTo>
                    <a:pt x="165379" y="357746"/>
                  </a:lnTo>
                  <a:lnTo>
                    <a:pt x="166471" y="354990"/>
                  </a:lnTo>
                  <a:close/>
                  <a:moveTo>
                    <a:pt x="169443" y="400837"/>
                  </a:moveTo>
                  <a:lnTo>
                    <a:pt x="167716" y="397916"/>
                  </a:lnTo>
                  <a:lnTo>
                    <a:pt x="161975" y="396443"/>
                  </a:lnTo>
                  <a:lnTo>
                    <a:pt x="159054" y="398170"/>
                  </a:lnTo>
                  <a:lnTo>
                    <a:pt x="157581" y="403898"/>
                  </a:lnTo>
                  <a:lnTo>
                    <a:pt x="159308" y="406819"/>
                  </a:lnTo>
                  <a:lnTo>
                    <a:pt x="162179" y="407555"/>
                  </a:lnTo>
                  <a:lnTo>
                    <a:pt x="165049" y="408292"/>
                  </a:lnTo>
                  <a:lnTo>
                    <a:pt x="167970" y="406565"/>
                  </a:lnTo>
                  <a:lnTo>
                    <a:pt x="169443" y="400837"/>
                  </a:lnTo>
                  <a:close/>
                  <a:moveTo>
                    <a:pt x="170916" y="319963"/>
                  </a:moveTo>
                  <a:lnTo>
                    <a:pt x="169214" y="317030"/>
                  </a:lnTo>
                  <a:lnTo>
                    <a:pt x="163499" y="315493"/>
                  </a:lnTo>
                  <a:lnTo>
                    <a:pt x="160566" y="317182"/>
                  </a:lnTo>
                  <a:lnTo>
                    <a:pt x="159029" y="322897"/>
                  </a:lnTo>
                  <a:lnTo>
                    <a:pt x="160718" y="325843"/>
                  </a:lnTo>
                  <a:lnTo>
                    <a:pt x="163576" y="326605"/>
                  </a:lnTo>
                  <a:lnTo>
                    <a:pt x="166433" y="327367"/>
                  </a:lnTo>
                  <a:lnTo>
                    <a:pt x="169367" y="325678"/>
                  </a:lnTo>
                  <a:lnTo>
                    <a:pt x="170916" y="319963"/>
                  </a:lnTo>
                  <a:close/>
                  <a:moveTo>
                    <a:pt x="175666" y="336067"/>
                  </a:moveTo>
                  <a:lnTo>
                    <a:pt x="173939" y="333146"/>
                  </a:lnTo>
                  <a:lnTo>
                    <a:pt x="168198" y="331673"/>
                  </a:lnTo>
                  <a:lnTo>
                    <a:pt x="165277" y="333400"/>
                  </a:lnTo>
                  <a:lnTo>
                    <a:pt x="163804" y="339128"/>
                  </a:lnTo>
                  <a:lnTo>
                    <a:pt x="165531" y="342049"/>
                  </a:lnTo>
                  <a:lnTo>
                    <a:pt x="168402" y="342785"/>
                  </a:lnTo>
                  <a:lnTo>
                    <a:pt x="171272" y="343522"/>
                  </a:lnTo>
                  <a:lnTo>
                    <a:pt x="174193" y="341795"/>
                  </a:lnTo>
                  <a:lnTo>
                    <a:pt x="175666" y="336067"/>
                  </a:lnTo>
                  <a:close/>
                  <a:moveTo>
                    <a:pt x="175704" y="247586"/>
                  </a:moveTo>
                  <a:lnTo>
                    <a:pt x="173977" y="244665"/>
                  </a:lnTo>
                  <a:lnTo>
                    <a:pt x="168236" y="243192"/>
                  </a:lnTo>
                  <a:lnTo>
                    <a:pt x="165315" y="244919"/>
                  </a:lnTo>
                  <a:lnTo>
                    <a:pt x="163842" y="250647"/>
                  </a:lnTo>
                  <a:lnTo>
                    <a:pt x="163982" y="250901"/>
                  </a:lnTo>
                  <a:lnTo>
                    <a:pt x="161544" y="252298"/>
                  </a:lnTo>
                  <a:lnTo>
                    <a:pt x="160007" y="258013"/>
                  </a:lnTo>
                  <a:lnTo>
                    <a:pt x="161696" y="260946"/>
                  </a:lnTo>
                  <a:lnTo>
                    <a:pt x="164553" y="261721"/>
                  </a:lnTo>
                  <a:lnTo>
                    <a:pt x="167411" y="262483"/>
                  </a:lnTo>
                  <a:lnTo>
                    <a:pt x="170345" y="260794"/>
                  </a:lnTo>
                  <a:lnTo>
                    <a:pt x="171881" y="255079"/>
                  </a:lnTo>
                  <a:lnTo>
                    <a:pt x="171716" y="254800"/>
                  </a:lnTo>
                  <a:lnTo>
                    <a:pt x="174231" y="253314"/>
                  </a:lnTo>
                  <a:lnTo>
                    <a:pt x="175704" y="247586"/>
                  </a:lnTo>
                  <a:close/>
                  <a:moveTo>
                    <a:pt x="179019" y="166801"/>
                  </a:moveTo>
                  <a:lnTo>
                    <a:pt x="176415" y="161480"/>
                  </a:lnTo>
                  <a:lnTo>
                    <a:pt x="174472" y="160807"/>
                  </a:lnTo>
                  <a:lnTo>
                    <a:pt x="169887" y="171678"/>
                  </a:lnTo>
                  <a:lnTo>
                    <a:pt x="172593" y="172605"/>
                  </a:lnTo>
                  <a:lnTo>
                    <a:pt x="177914" y="170014"/>
                  </a:lnTo>
                  <a:lnTo>
                    <a:pt x="179019" y="166801"/>
                  </a:lnTo>
                  <a:close/>
                  <a:moveTo>
                    <a:pt x="180136" y="192163"/>
                  </a:moveTo>
                  <a:lnTo>
                    <a:pt x="178447" y="189230"/>
                  </a:lnTo>
                  <a:lnTo>
                    <a:pt x="172732" y="187693"/>
                  </a:lnTo>
                  <a:lnTo>
                    <a:pt x="169799" y="189382"/>
                  </a:lnTo>
                  <a:lnTo>
                    <a:pt x="168554" y="193992"/>
                  </a:lnTo>
                  <a:lnTo>
                    <a:pt x="168071" y="194221"/>
                  </a:lnTo>
                  <a:lnTo>
                    <a:pt x="166966" y="197434"/>
                  </a:lnTo>
                  <a:lnTo>
                    <a:pt x="169557" y="202755"/>
                  </a:lnTo>
                  <a:lnTo>
                    <a:pt x="172770" y="203847"/>
                  </a:lnTo>
                  <a:lnTo>
                    <a:pt x="178092" y="201256"/>
                  </a:lnTo>
                  <a:lnTo>
                    <a:pt x="179197" y="198043"/>
                  </a:lnTo>
                  <a:lnTo>
                    <a:pt x="178777" y="197205"/>
                  </a:lnTo>
                  <a:lnTo>
                    <a:pt x="180136" y="192163"/>
                  </a:lnTo>
                  <a:close/>
                  <a:moveTo>
                    <a:pt x="186499" y="282625"/>
                  </a:moveTo>
                  <a:lnTo>
                    <a:pt x="184810" y="279692"/>
                  </a:lnTo>
                  <a:lnTo>
                    <a:pt x="179095" y="278155"/>
                  </a:lnTo>
                  <a:lnTo>
                    <a:pt x="176161" y="279844"/>
                  </a:lnTo>
                  <a:lnTo>
                    <a:pt x="174625" y="285559"/>
                  </a:lnTo>
                  <a:lnTo>
                    <a:pt x="176314" y="288493"/>
                  </a:lnTo>
                  <a:lnTo>
                    <a:pt x="179171" y="289267"/>
                  </a:lnTo>
                  <a:lnTo>
                    <a:pt x="182029" y="290029"/>
                  </a:lnTo>
                  <a:lnTo>
                    <a:pt x="184962" y="288340"/>
                  </a:lnTo>
                  <a:lnTo>
                    <a:pt x="186499" y="282625"/>
                  </a:lnTo>
                  <a:close/>
                  <a:moveTo>
                    <a:pt x="189255" y="215379"/>
                  </a:moveTo>
                  <a:lnTo>
                    <a:pt x="187566" y="212445"/>
                  </a:lnTo>
                  <a:lnTo>
                    <a:pt x="181851" y="210908"/>
                  </a:lnTo>
                  <a:lnTo>
                    <a:pt x="178917" y="212598"/>
                  </a:lnTo>
                  <a:lnTo>
                    <a:pt x="177380" y="218313"/>
                  </a:lnTo>
                  <a:lnTo>
                    <a:pt x="179070" y="221246"/>
                  </a:lnTo>
                  <a:lnTo>
                    <a:pt x="181927" y="222021"/>
                  </a:lnTo>
                  <a:lnTo>
                    <a:pt x="184785" y="222783"/>
                  </a:lnTo>
                  <a:lnTo>
                    <a:pt x="187718" y="221094"/>
                  </a:lnTo>
                  <a:lnTo>
                    <a:pt x="189255" y="215379"/>
                  </a:lnTo>
                  <a:close/>
                  <a:moveTo>
                    <a:pt x="194005" y="161201"/>
                  </a:moveTo>
                  <a:lnTo>
                    <a:pt x="192316" y="158267"/>
                  </a:lnTo>
                  <a:lnTo>
                    <a:pt x="186601" y="156730"/>
                  </a:lnTo>
                  <a:lnTo>
                    <a:pt x="183667" y="158419"/>
                  </a:lnTo>
                  <a:lnTo>
                    <a:pt x="182130" y="164134"/>
                  </a:lnTo>
                  <a:lnTo>
                    <a:pt x="183819" y="167081"/>
                  </a:lnTo>
                  <a:lnTo>
                    <a:pt x="186677" y="167843"/>
                  </a:lnTo>
                  <a:lnTo>
                    <a:pt x="189534" y="168617"/>
                  </a:lnTo>
                  <a:lnTo>
                    <a:pt x="192468" y="166916"/>
                  </a:lnTo>
                  <a:lnTo>
                    <a:pt x="194005" y="161201"/>
                  </a:lnTo>
                  <a:close/>
                  <a:moveTo>
                    <a:pt x="195618" y="305841"/>
                  </a:moveTo>
                  <a:lnTo>
                    <a:pt x="193929" y="302907"/>
                  </a:lnTo>
                  <a:lnTo>
                    <a:pt x="188214" y="301371"/>
                  </a:lnTo>
                  <a:lnTo>
                    <a:pt x="185280" y="303060"/>
                  </a:lnTo>
                  <a:lnTo>
                    <a:pt x="184708" y="305155"/>
                  </a:lnTo>
                  <a:lnTo>
                    <a:pt x="183172" y="310921"/>
                  </a:lnTo>
                  <a:lnTo>
                    <a:pt x="184899" y="313842"/>
                  </a:lnTo>
                  <a:lnTo>
                    <a:pt x="187769" y="314579"/>
                  </a:lnTo>
                  <a:lnTo>
                    <a:pt x="190639" y="315315"/>
                  </a:lnTo>
                  <a:lnTo>
                    <a:pt x="193560" y="313588"/>
                  </a:lnTo>
                  <a:lnTo>
                    <a:pt x="194081" y="311556"/>
                  </a:lnTo>
                  <a:lnTo>
                    <a:pt x="194119" y="311391"/>
                  </a:lnTo>
                  <a:lnTo>
                    <a:pt x="195618" y="305841"/>
                  </a:lnTo>
                  <a:close/>
                  <a:moveTo>
                    <a:pt x="198348" y="133502"/>
                  </a:moveTo>
                  <a:lnTo>
                    <a:pt x="195745" y="128181"/>
                  </a:lnTo>
                  <a:lnTo>
                    <a:pt x="192532" y="127088"/>
                  </a:lnTo>
                  <a:lnTo>
                    <a:pt x="189877" y="128384"/>
                  </a:lnTo>
                  <a:lnTo>
                    <a:pt x="187223" y="129679"/>
                  </a:lnTo>
                  <a:lnTo>
                    <a:pt x="186118" y="132892"/>
                  </a:lnTo>
                  <a:lnTo>
                    <a:pt x="188709" y="138214"/>
                  </a:lnTo>
                  <a:lnTo>
                    <a:pt x="191922" y="139306"/>
                  </a:lnTo>
                  <a:lnTo>
                    <a:pt x="197243" y="136715"/>
                  </a:lnTo>
                  <a:lnTo>
                    <a:pt x="198348" y="133502"/>
                  </a:lnTo>
                  <a:close/>
                  <a:moveTo>
                    <a:pt x="200367" y="251663"/>
                  </a:moveTo>
                  <a:lnTo>
                    <a:pt x="198678" y="248729"/>
                  </a:lnTo>
                  <a:lnTo>
                    <a:pt x="192963" y="247192"/>
                  </a:lnTo>
                  <a:lnTo>
                    <a:pt x="190030" y="248881"/>
                  </a:lnTo>
                  <a:lnTo>
                    <a:pt x="188493" y="254596"/>
                  </a:lnTo>
                  <a:lnTo>
                    <a:pt x="190182" y="257530"/>
                  </a:lnTo>
                  <a:lnTo>
                    <a:pt x="193040" y="258305"/>
                  </a:lnTo>
                  <a:lnTo>
                    <a:pt x="195897" y="259067"/>
                  </a:lnTo>
                  <a:lnTo>
                    <a:pt x="198831" y="257378"/>
                  </a:lnTo>
                  <a:lnTo>
                    <a:pt x="200367" y="251663"/>
                  </a:lnTo>
                  <a:close/>
                  <a:moveTo>
                    <a:pt x="210146" y="194691"/>
                  </a:moveTo>
                  <a:lnTo>
                    <a:pt x="208457" y="191757"/>
                  </a:lnTo>
                  <a:lnTo>
                    <a:pt x="202742" y="190220"/>
                  </a:lnTo>
                  <a:lnTo>
                    <a:pt x="199809" y="191909"/>
                  </a:lnTo>
                  <a:lnTo>
                    <a:pt x="198272" y="197624"/>
                  </a:lnTo>
                  <a:lnTo>
                    <a:pt x="199961" y="200571"/>
                  </a:lnTo>
                  <a:lnTo>
                    <a:pt x="202819" y="201333"/>
                  </a:lnTo>
                  <a:lnTo>
                    <a:pt x="205676" y="202107"/>
                  </a:lnTo>
                  <a:lnTo>
                    <a:pt x="208610" y="200406"/>
                  </a:lnTo>
                  <a:lnTo>
                    <a:pt x="210146" y="194691"/>
                  </a:lnTo>
                  <a:close/>
                  <a:moveTo>
                    <a:pt x="210883" y="89395"/>
                  </a:moveTo>
                  <a:lnTo>
                    <a:pt x="209194" y="86461"/>
                  </a:lnTo>
                  <a:lnTo>
                    <a:pt x="204254" y="85128"/>
                  </a:lnTo>
                  <a:lnTo>
                    <a:pt x="200520" y="94970"/>
                  </a:lnTo>
                  <a:lnTo>
                    <a:pt x="200698" y="95275"/>
                  </a:lnTo>
                  <a:lnTo>
                    <a:pt x="206413" y="96799"/>
                  </a:lnTo>
                  <a:lnTo>
                    <a:pt x="209346" y="95110"/>
                  </a:lnTo>
                  <a:lnTo>
                    <a:pt x="210883" y="89395"/>
                  </a:lnTo>
                  <a:close/>
                  <a:moveTo>
                    <a:pt x="214414" y="137528"/>
                  </a:moveTo>
                  <a:lnTo>
                    <a:pt x="212725" y="134594"/>
                  </a:lnTo>
                  <a:lnTo>
                    <a:pt x="207010" y="133057"/>
                  </a:lnTo>
                  <a:lnTo>
                    <a:pt x="204076" y="134747"/>
                  </a:lnTo>
                  <a:lnTo>
                    <a:pt x="202539" y="140462"/>
                  </a:lnTo>
                  <a:lnTo>
                    <a:pt x="204228" y="143395"/>
                  </a:lnTo>
                  <a:lnTo>
                    <a:pt x="207086" y="144170"/>
                  </a:lnTo>
                  <a:lnTo>
                    <a:pt x="209943" y="144932"/>
                  </a:lnTo>
                  <a:lnTo>
                    <a:pt x="212877" y="143243"/>
                  </a:lnTo>
                  <a:lnTo>
                    <a:pt x="214414" y="137528"/>
                  </a:lnTo>
                  <a:close/>
                  <a:moveTo>
                    <a:pt x="216509" y="285153"/>
                  </a:moveTo>
                  <a:lnTo>
                    <a:pt x="214820" y="282219"/>
                  </a:lnTo>
                  <a:lnTo>
                    <a:pt x="209105" y="280682"/>
                  </a:lnTo>
                  <a:lnTo>
                    <a:pt x="206171" y="282371"/>
                  </a:lnTo>
                  <a:lnTo>
                    <a:pt x="204635" y="288086"/>
                  </a:lnTo>
                  <a:lnTo>
                    <a:pt x="206324" y="291020"/>
                  </a:lnTo>
                  <a:lnTo>
                    <a:pt x="209181" y="291795"/>
                  </a:lnTo>
                  <a:lnTo>
                    <a:pt x="212039" y="292557"/>
                  </a:lnTo>
                  <a:lnTo>
                    <a:pt x="214972" y="290868"/>
                  </a:lnTo>
                  <a:lnTo>
                    <a:pt x="216509" y="285153"/>
                  </a:lnTo>
                  <a:close/>
                  <a:moveTo>
                    <a:pt x="222631" y="115684"/>
                  </a:moveTo>
                  <a:lnTo>
                    <a:pt x="220027" y="110363"/>
                  </a:lnTo>
                  <a:lnTo>
                    <a:pt x="216814" y="109270"/>
                  </a:lnTo>
                  <a:lnTo>
                    <a:pt x="214160" y="110566"/>
                  </a:lnTo>
                  <a:lnTo>
                    <a:pt x="211505" y="111861"/>
                  </a:lnTo>
                  <a:lnTo>
                    <a:pt x="210400" y="115074"/>
                  </a:lnTo>
                  <a:lnTo>
                    <a:pt x="212991" y="120396"/>
                  </a:lnTo>
                  <a:lnTo>
                    <a:pt x="216204" y="121488"/>
                  </a:lnTo>
                  <a:lnTo>
                    <a:pt x="221526" y="118897"/>
                  </a:lnTo>
                  <a:lnTo>
                    <a:pt x="222631" y="115684"/>
                  </a:lnTo>
                  <a:close/>
                  <a:moveTo>
                    <a:pt x="224777" y="86360"/>
                  </a:moveTo>
                  <a:lnTo>
                    <a:pt x="222173" y="81038"/>
                  </a:lnTo>
                  <a:lnTo>
                    <a:pt x="218960" y="79946"/>
                  </a:lnTo>
                  <a:lnTo>
                    <a:pt x="216306" y="81241"/>
                  </a:lnTo>
                  <a:lnTo>
                    <a:pt x="213652" y="82537"/>
                  </a:lnTo>
                  <a:lnTo>
                    <a:pt x="212547" y="85750"/>
                  </a:lnTo>
                  <a:lnTo>
                    <a:pt x="215138" y="91071"/>
                  </a:lnTo>
                  <a:lnTo>
                    <a:pt x="218351" y="92163"/>
                  </a:lnTo>
                  <a:lnTo>
                    <a:pt x="223672" y="89573"/>
                  </a:lnTo>
                  <a:lnTo>
                    <a:pt x="224777" y="86360"/>
                  </a:lnTo>
                  <a:close/>
                  <a:moveTo>
                    <a:pt x="225399" y="225094"/>
                  </a:moveTo>
                  <a:lnTo>
                    <a:pt x="223710" y="222161"/>
                  </a:lnTo>
                  <a:lnTo>
                    <a:pt x="217995" y="220624"/>
                  </a:lnTo>
                  <a:lnTo>
                    <a:pt x="215061" y="222313"/>
                  </a:lnTo>
                  <a:lnTo>
                    <a:pt x="213525" y="228028"/>
                  </a:lnTo>
                  <a:lnTo>
                    <a:pt x="215214" y="230974"/>
                  </a:lnTo>
                  <a:lnTo>
                    <a:pt x="218071" y="231736"/>
                  </a:lnTo>
                  <a:lnTo>
                    <a:pt x="220929" y="232498"/>
                  </a:lnTo>
                  <a:lnTo>
                    <a:pt x="223862" y="230809"/>
                  </a:lnTo>
                  <a:lnTo>
                    <a:pt x="225399" y="225094"/>
                  </a:lnTo>
                  <a:close/>
                  <a:moveTo>
                    <a:pt x="228434" y="156108"/>
                  </a:moveTo>
                  <a:lnTo>
                    <a:pt x="225831" y="150787"/>
                  </a:lnTo>
                  <a:lnTo>
                    <a:pt x="222618" y="149694"/>
                  </a:lnTo>
                  <a:lnTo>
                    <a:pt x="219964" y="150990"/>
                  </a:lnTo>
                  <a:lnTo>
                    <a:pt x="217309" y="152285"/>
                  </a:lnTo>
                  <a:lnTo>
                    <a:pt x="216204" y="155498"/>
                  </a:lnTo>
                  <a:lnTo>
                    <a:pt x="218795" y="160820"/>
                  </a:lnTo>
                  <a:lnTo>
                    <a:pt x="222008" y="161912"/>
                  </a:lnTo>
                  <a:lnTo>
                    <a:pt x="227330" y="159321"/>
                  </a:lnTo>
                  <a:lnTo>
                    <a:pt x="228434" y="156108"/>
                  </a:lnTo>
                  <a:close/>
                  <a:moveTo>
                    <a:pt x="231762" y="315569"/>
                  </a:moveTo>
                  <a:lnTo>
                    <a:pt x="230073" y="312635"/>
                  </a:lnTo>
                  <a:lnTo>
                    <a:pt x="224358" y="311099"/>
                  </a:lnTo>
                  <a:lnTo>
                    <a:pt x="221424" y="312788"/>
                  </a:lnTo>
                  <a:lnTo>
                    <a:pt x="219887" y="318503"/>
                  </a:lnTo>
                  <a:lnTo>
                    <a:pt x="221576" y="321449"/>
                  </a:lnTo>
                  <a:lnTo>
                    <a:pt x="224434" y="322211"/>
                  </a:lnTo>
                  <a:lnTo>
                    <a:pt x="227291" y="322986"/>
                  </a:lnTo>
                  <a:lnTo>
                    <a:pt x="230225" y="321284"/>
                  </a:lnTo>
                  <a:lnTo>
                    <a:pt x="231762" y="315569"/>
                  </a:lnTo>
                  <a:close/>
                  <a:moveTo>
                    <a:pt x="235927" y="36106"/>
                  </a:moveTo>
                  <a:lnTo>
                    <a:pt x="233324" y="30784"/>
                  </a:lnTo>
                  <a:lnTo>
                    <a:pt x="230111" y="29692"/>
                  </a:lnTo>
                  <a:lnTo>
                    <a:pt x="227457" y="30988"/>
                  </a:lnTo>
                  <a:lnTo>
                    <a:pt x="224802" y="32283"/>
                  </a:lnTo>
                  <a:lnTo>
                    <a:pt x="223697" y="35496"/>
                  </a:lnTo>
                  <a:lnTo>
                    <a:pt x="226288" y="40817"/>
                  </a:lnTo>
                  <a:lnTo>
                    <a:pt x="229501" y="41910"/>
                  </a:lnTo>
                  <a:lnTo>
                    <a:pt x="234823" y="39319"/>
                  </a:lnTo>
                  <a:lnTo>
                    <a:pt x="235927" y="36106"/>
                  </a:lnTo>
                  <a:close/>
                  <a:moveTo>
                    <a:pt x="238061" y="6781"/>
                  </a:moveTo>
                  <a:lnTo>
                    <a:pt x="235470" y="1460"/>
                  </a:lnTo>
                  <a:lnTo>
                    <a:pt x="231381" y="12496"/>
                  </a:lnTo>
                  <a:lnTo>
                    <a:pt x="231648" y="12585"/>
                  </a:lnTo>
                  <a:lnTo>
                    <a:pt x="236969" y="9994"/>
                  </a:lnTo>
                  <a:lnTo>
                    <a:pt x="238061" y="6781"/>
                  </a:lnTo>
                  <a:close/>
                  <a:moveTo>
                    <a:pt x="238709" y="250875"/>
                  </a:moveTo>
                  <a:lnTo>
                    <a:pt x="237020" y="247942"/>
                  </a:lnTo>
                  <a:lnTo>
                    <a:pt x="231305" y="246405"/>
                  </a:lnTo>
                  <a:lnTo>
                    <a:pt x="228371" y="248094"/>
                  </a:lnTo>
                  <a:lnTo>
                    <a:pt x="226834" y="253809"/>
                  </a:lnTo>
                  <a:lnTo>
                    <a:pt x="228523" y="256743"/>
                  </a:lnTo>
                  <a:lnTo>
                    <a:pt x="231381" y="257517"/>
                  </a:lnTo>
                  <a:lnTo>
                    <a:pt x="234238" y="258279"/>
                  </a:lnTo>
                  <a:lnTo>
                    <a:pt x="237172" y="256590"/>
                  </a:lnTo>
                  <a:lnTo>
                    <a:pt x="238709" y="250875"/>
                  </a:lnTo>
                  <a:close/>
                  <a:moveTo>
                    <a:pt x="239737" y="162394"/>
                  </a:moveTo>
                  <a:lnTo>
                    <a:pt x="238048" y="159461"/>
                  </a:lnTo>
                  <a:lnTo>
                    <a:pt x="232333" y="157924"/>
                  </a:lnTo>
                  <a:lnTo>
                    <a:pt x="229400" y="159613"/>
                  </a:lnTo>
                  <a:lnTo>
                    <a:pt x="227863" y="165328"/>
                  </a:lnTo>
                  <a:lnTo>
                    <a:pt x="229552" y="168262"/>
                  </a:lnTo>
                  <a:lnTo>
                    <a:pt x="232410" y="169037"/>
                  </a:lnTo>
                  <a:lnTo>
                    <a:pt x="235267" y="169811"/>
                  </a:lnTo>
                  <a:lnTo>
                    <a:pt x="238201" y="168109"/>
                  </a:lnTo>
                  <a:lnTo>
                    <a:pt x="239737" y="162394"/>
                  </a:lnTo>
                  <a:close/>
                  <a:moveTo>
                    <a:pt x="246900" y="97853"/>
                  </a:moveTo>
                  <a:lnTo>
                    <a:pt x="244297" y="92532"/>
                  </a:lnTo>
                  <a:lnTo>
                    <a:pt x="241084" y="91440"/>
                  </a:lnTo>
                  <a:lnTo>
                    <a:pt x="238429" y="92735"/>
                  </a:lnTo>
                  <a:lnTo>
                    <a:pt x="235775" y="94030"/>
                  </a:lnTo>
                  <a:lnTo>
                    <a:pt x="234670" y="97243"/>
                  </a:lnTo>
                  <a:lnTo>
                    <a:pt x="237261" y="102565"/>
                  </a:lnTo>
                  <a:lnTo>
                    <a:pt x="240474" y="103657"/>
                  </a:lnTo>
                  <a:lnTo>
                    <a:pt x="245795" y="101066"/>
                  </a:lnTo>
                  <a:lnTo>
                    <a:pt x="246900" y="97853"/>
                  </a:lnTo>
                  <a:close/>
                  <a:moveTo>
                    <a:pt x="256794" y="130314"/>
                  </a:moveTo>
                  <a:lnTo>
                    <a:pt x="254203" y="125006"/>
                  </a:lnTo>
                  <a:lnTo>
                    <a:pt x="250990" y="123901"/>
                  </a:lnTo>
                  <a:lnTo>
                    <a:pt x="248335" y="125196"/>
                  </a:lnTo>
                  <a:lnTo>
                    <a:pt x="245681" y="126492"/>
                  </a:lnTo>
                  <a:lnTo>
                    <a:pt x="244576" y="129705"/>
                  </a:lnTo>
                  <a:lnTo>
                    <a:pt x="247167" y="135026"/>
                  </a:lnTo>
                  <a:lnTo>
                    <a:pt x="250380" y="136118"/>
                  </a:lnTo>
                  <a:lnTo>
                    <a:pt x="255701" y="133527"/>
                  </a:lnTo>
                  <a:lnTo>
                    <a:pt x="256794" y="130314"/>
                  </a:lnTo>
                  <a:close/>
                  <a:moveTo>
                    <a:pt x="258394" y="222885"/>
                  </a:moveTo>
                  <a:lnTo>
                    <a:pt x="256705" y="219951"/>
                  </a:lnTo>
                  <a:lnTo>
                    <a:pt x="250990" y="218414"/>
                  </a:lnTo>
                  <a:lnTo>
                    <a:pt x="248056" y="220103"/>
                  </a:lnTo>
                  <a:lnTo>
                    <a:pt x="246519" y="225818"/>
                  </a:lnTo>
                  <a:lnTo>
                    <a:pt x="248208" y="228752"/>
                  </a:lnTo>
                  <a:lnTo>
                    <a:pt x="251066" y="229527"/>
                  </a:lnTo>
                  <a:lnTo>
                    <a:pt x="253923" y="230289"/>
                  </a:lnTo>
                  <a:lnTo>
                    <a:pt x="256857" y="228600"/>
                  </a:lnTo>
                  <a:lnTo>
                    <a:pt x="258394" y="222885"/>
                  </a:lnTo>
                  <a:close/>
                  <a:moveTo>
                    <a:pt x="275450" y="6413"/>
                  </a:moveTo>
                  <a:lnTo>
                    <a:pt x="272846" y="1092"/>
                  </a:lnTo>
                  <a:lnTo>
                    <a:pt x="269633" y="0"/>
                  </a:lnTo>
                  <a:lnTo>
                    <a:pt x="266979" y="1295"/>
                  </a:lnTo>
                  <a:lnTo>
                    <a:pt x="264325" y="2590"/>
                  </a:lnTo>
                  <a:lnTo>
                    <a:pt x="263220" y="5803"/>
                  </a:lnTo>
                  <a:lnTo>
                    <a:pt x="265811" y="11125"/>
                  </a:lnTo>
                  <a:lnTo>
                    <a:pt x="269024" y="12217"/>
                  </a:lnTo>
                  <a:lnTo>
                    <a:pt x="274345" y="9626"/>
                  </a:lnTo>
                  <a:lnTo>
                    <a:pt x="275450" y="6413"/>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96" name="object 60"/>
            <p:cNvSpPr/>
            <p:nvPr/>
          </p:nvSpPr>
          <p:spPr>
            <a:xfrm>
              <a:off x="7609680" y="1560600"/>
              <a:ext cx="210600" cy="450720"/>
            </a:xfrm>
            <a:custGeom>
              <a:avLst/>
              <a:gdLst/>
              <a:ahLst/>
              <a:cxnLst/>
              <a:rect l="l" t="t" r="r" b="b"/>
              <a:pathLst>
                <a:path w="211454" h="451485">
                  <a:moveTo>
                    <a:pt x="2794" y="299910"/>
                  </a:moveTo>
                  <a:lnTo>
                    <a:pt x="2730" y="296570"/>
                  </a:lnTo>
                  <a:lnTo>
                    <a:pt x="444" y="302348"/>
                  </a:lnTo>
                  <a:lnTo>
                    <a:pt x="2794" y="299910"/>
                  </a:lnTo>
                  <a:close/>
                  <a:moveTo>
                    <a:pt x="12230" y="363804"/>
                  </a:moveTo>
                  <a:lnTo>
                    <a:pt x="9626" y="358482"/>
                  </a:lnTo>
                  <a:lnTo>
                    <a:pt x="6413" y="357390"/>
                  </a:lnTo>
                  <a:lnTo>
                    <a:pt x="3759" y="358686"/>
                  </a:lnTo>
                  <a:lnTo>
                    <a:pt x="1104" y="359981"/>
                  </a:lnTo>
                  <a:lnTo>
                    <a:pt x="0" y="363194"/>
                  </a:lnTo>
                  <a:lnTo>
                    <a:pt x="2590" y="368515"/>
                  </a:lnTo>
                  <a:lnTo>
                    <a:pt x="5803" y="369608"/>
                  </a:lnTo>
                  <a:lnTo>
                    <a:pt x="11125" y="367017"/>
                  </a:lnTo>
                  <a:lnTo>
                    <a:pt x="12230" y="363804"/>
                  </a:lnTo>
                  <a:close/>
                  <a:moveTo>
                    <a:pt x="19939" y="422668"/>
                  </a:moveTo>
                  <a:lnTo>
                    <a:pt x="17335" y="417347"/>
                  </a:lnTo>
                  <a:lnTo>
                    <a:pt x="14122" y="416255"/>
                  </a:lnTo>
                  <a:lnTo>
                    <a:pt x="11468" y="417550"/>
                  </a:lnTo>
                  <a:lnTo>
                    <a:pt x="8813" y="418846"/>
                  </a:lnTo>
                  <a:lnTo>
                    <a:pt x="7708" y="422059"/>
                  </a:lnTo>
                  <a:lnTo>
                    <a:pt x="10299" y="427380"/>
                  </a:lnTo>
                  <a:lnTo>
                    <a:pt x="13512" y="428472"/>
                  </a:lnTo>
                  <a:lnTo>
                    <a:pt x="18834" y="425881"/>
                  </a:lnTo>
                  <a:lnTo>
                    <a:pt x="19939" y="422668"/>
                  </a:lnTo>
                  <a:close/>
                  <a:moveTo>
                    <a:pt x="27774" y="276821"/>
                  </a:moveTo>
                  <a:lnTo>
                    <a:pt x="27724" y="273862"/>
                  </a:lnTo>
                  <a:lnTo>
                    <a:pt x="27673" y="270903"/>
                  </a:lnTo>
                  <a:lnTo>
                    <a:pt x="25222" y="268554"/>
                  </a:lnTo>
                  <a:lnTo>
                    <a:pt x="19304" y="268655"/>
                  </a:lnTo>
                  <a:lnTo>
                    <a:pt x="16954" y="271106"/>
                  </a:lnTo>
                  <a:lnTo>
                    <a:pt x="17068" y="277025"/>
                  </a:lnTo>
                  <a:lnTo>
                    <a:pt x="19507" y="279374"/>
                  </a:lnTo>
                  <a:lnTo>
                    <a:pt x="25425" y="279260"/>
                  </a:lnTo>
                  <a:lnTo>
                    <a:pt x="27774" y="276821"/>
                  </a:lnTo>
                  <a:close/>
                  <a:moveTo>
                    <a:pt x="28752" y="329069"/>
                  </a:moveTo>
                  <a:lnTo>
                    <a:pt x="28702" y="326110"/>
                  </a:lnTo>
                  <a:lnTo>
                    <a:pt x="28651" y="323151"/>
                  </a:lnTo>
                  <a:lnTo>
                    <a:pt x="26200" y="320802"/>
                  </a:lnTo>
                  <a:lnTo>
                    <a:pt x="20281" y="320903"/>
                  </a:lnTo>
                  <a:lnTo>
                    <a:pt x="17932" y="323354"/>
                  </a:lnTo>
                  <a:lnTo>
                    <a:pt x="18046" y="329272"/>
                  </a:lnTo>
                  <a:lnTo>
                    <a:pt x="20485" y="331622"/>
                  </a:lnTo>
                  <a:lnTo>
                    <a:pt x="26403" y="331508"/>
                  </a:lnTo>
                  <a:lnTo>
                    <a:pt x="28752" y="329069"/>
                  </a:lnTo>
                  <a:close/>
                  <a:moveTo>
                    <a:pt x="38862" y="222719"/>
                  </a:moveTo>
                  <a:lnTo>
                    <a:pt x="38760" y="216801"/>
                  </a:lnTo>
                  <a:lnTo>
                    <a:pt x="36309" y="214452"/>
                  </a:lnTo>
                  <a:lnTo>
                    <a:pt x="33667" y="214490"/>
                  </a:lnTo>
                  <a:lnTo>
                    <a:pt x="29946" y="224637"/>
                  </a:lnTo>
                  <a:lnTo>
                    <a:pt x="30594" y="225272"/>
                  </a:lnTo>
                  <a:lnTo>
                    <a:pt x="36512" y="225158"/>
                  </a:lnTo>
                  <a:lnTo>
                    <a:pt x="38862" y="222719"/>
                  </a:lnTo>
                  <a:close/>
                  <a:moveTo>
                    <a:pt x="44196" y="404850"/>
                  </a:moveTo>
                  <a:lnTo>
                    <a:pt x="41605" y="399529"/>
                  </a:lnTo>
                  <a:lnTo>
                    <a:pt x="38392" y="398437"/>
                  </a:lnTo>
                  <a:lnTo>
                    <a:pt x="35737" y="399732"/>
                  </a:lnTo>
                  <a:lnTo>
                    <a:pt x="33083" y="401027"/>
                  </a:lnTo>
                  <a:lnTo>
                    <a:pt x="31978" y="404241"/>
                  </a:lnTo>
                  <a:lnTo>
                    <a:pt x="34569" y="409562"/>
                  </a:lnTo>
                  <a:lnTo>
                    <a:pt x="37782" y="410654"/>
                  </a:lnTo>
                  <a:lnTo>
                    <a:pt x="43103" y="408063"/>
                  </a:lnTo>
                  <a:lnTo>
                    <a:pt x="44196" y="404850"/>
                  </a:lnTo>
                  <a:close/>
                  <a:moveTo>
                    <a:pt x="44767" y="252247"/>
                  </a:moveTo>
                  <a:lnTo>
                    <a:pt x="44716" y="249288"/>
                  </a:lnTo>
                  <a:lnTo>
                    <a:pt x="44665" y="246329"/>
                  </a:lnTo>
                  <a:lnTo>
                    <a:pt x="42214" y="243979"/>
                  </a:lnTo>
                  <a:lnTo>
                    <a:pt x="36296" y="244081"/>
                  </a:lnTo>
                  <a:lnTo>
                    <a:pt x="33947" y="246532"/>
                  </a:lnTo>
                  <a:lnTo>
                    <a:pt x="34061" y="252450"/>
                  </a:lnTo>
                  <a:lnTo>
                    <a:pt x="36499" y="254800"/>
                  </a:lnTo>
                  <a:lnTo>
                    <a:pt x="42418" y="254685"/>
                  </a:lnTo>
                  <a:lnTo>
                    <a:pt x="44767" y="252247"/>
                  </a:lnTo>
                  <a:close/>
                  <a:moveTo>
                    <a:pt x="46355" y="375513"/>
                  </a:moveTo>
                  <a:lnTo>
                    <a:pt x="43751" y="370205"/>
                  </a:lnTo>
                  <a:lnTo>
                    <a:pt x="40538" y="369100"/>
                  </a:lnTo>
                  <a:lnTo>
                    <a:pt x="37884" y="370395"/>
                  </a:lnTo>
                  <a:lnTo>
                    <a:pt x="35229" y="371690"/>
                  </a:lnTo>
                  <a:lnTo>
                    <a:pt x="34124" y="374904"/>
                  </a:lnTo>
                  <a:lnTo>
                    <a:pt x="36715" y="380225"/>
                  </a:lnTo>
                  <a:lnTo>
                    <a:pt x="39928" y="381317"/>
                  </a:lnTo>
                  <a:lnTo>
                    <a:pt x="45250" y="378726"/>
                  </a:lnTo>
                  <a:lnTo>
                    <a:pt x="46355" y="375513"/>
                  </a:lnTo>
                  <a:close/>
                  <a:moveTo>
                    <a:pt x="48158" y="267208"/>
                  </a:moveTo>
                  <a:lnTo>
                    <a:pt x="45554" y="261886"/>
                  </a:lnTo>
                  <a:lnTo>
                    <a:pt x="42341" y="260794"/>
                  </a:lnTo>
                  <a:lnTo>
                    <a:pt x="39687" y="262089"/>
                  </a:lnTo>
                  <a:lnTo>
                    <a:pt x="37033" y="263385"/>
                  </a:lnTo>
                  <a:lnTo>
                    <a:pt x="35928" y="266598"/>
                  </a:lnTo>
                  <a:lnTo>
                    <a:pt x="38519" y="271919"/>
                  </a:lnTo>
                  <a:lnTo>
                    <a:pt x="41732" y="273011"/>
                  </a:lnTo>
                  <a:lnTo>
                    <a:pt x="47053" y="270421"/>
                  </a:lnTo>
                  <a:lnTo>
                    <a:pt x="48158" y="267208"/>
                  </a:lnTo>
                  <a:close/>
                  <a:moveTo>
                    <a:pt x="50012" y="445274"/>
                  </a:moveTo>
                  <a:lnTo>
                    <a:pt x="47409" y="439966"/>
                  </a:lnTo>
                  <a:lnTo>
                    <a:pt x="44196" y="438861"/>
                  </a:lnTo>
                  <a:lnTo>
                    <a:pt x="41541" y="440156"/>
                  </a:lnTo>
                  <a:lnTo>
                    <a:pt x="38887" y="441452"/>
                  </a:lnTo>
                  <a:lnTo>
                    <a:pt x="37782" y="444665"/>
                  </a:lnTo>
                  <a:lnTo>
                    <a:pt x="40373" y="449986"/>
                  </a:lnTo>
                  <a:lnTo>
                    <a:pt x="43586" y="451078"/>
                  </a:lnTo>
                  <a:lnTo>
                    <a:pt x="48907" y="448487"/>
                  </a:lnTo>
                  <a:lnTo>
                    <a:pt x="50012" y="445274"/>
                  </a:lnTo>
                  <a:close/>
                  <a:moveTo>
                    <a:pt x="50825" y="289547"/>
                  </a:moveTo>
                  <a:lnTo>
                    <a:pt x="50774" y="286588"/>
                  </a:lnTo>
                  <a:lnTo>
                    <a:pt x="50723" y="283629"/>
                  </a:lnTo>
                  <a:lnTo>
                    <a:pt x="48272" y="281279"/>
                  </a:lnTo>
                  <a:lnTo>
                    <a:pt x="42354" y="281381"/>
                  </a:lnTo>
                  <a:lnTo>
                    <a:pt x="40005" y="283832"/>
                  </a:lnTo>
                  <a:lnTo>
                    <a:pt x="40119" y="289750"/>
                  </a:lnTo>
                  <a:lnTo>
                    <a:pt x="42557" y="292100"/>
                  </a:lnTo>
                  <a:lnTo>
                    <a:pt x="48475" y="291985"/>
                  </a:lnTo>
                  <a:lnTo>
                    <a:pt x="50825" y="289547"/>
                  </a:lnTo>
                  <a:close/>
                  <a:moveTo>
                    <a:pt x="63842" y="199618"/>
                  </a:moveTo>
                  <a:lnTo>
                    <a:pt x="63792" y="196659"/>
                  </a:lnTo>
                  <a:lnTo>
                    <a:pt x="63741" y="193700"/>
                  </a:lnTo>
                  <a:lnTo>
                    <a:pt x="61290" y="191350"/>
                  </a:lnTo>
                  <a:lnTo>
                    <a:pt x="55372" y="191452"/>
                  </a:lnTo>
                  <a:lnTo>
                    <a:pt x="53022" y="193903"/>
                  </a:lnTo>
                  <a:lnTo>
                    <a:pt x="53136" y="199821"/>
                  </a:lnTo>
                  <a:lnTo>
                    <a:pt x="55575" y="202171"/>
                  </a:lnTo>
                  <a:lnTo>
                    <a:pt x="61493" y="202057"/>
                  </a:lnTo>
                  <a:lnTo>
                    <a:pt x="63842" y="199618"/>
                  </a:lnTo>
                  <a:close/>
                  <a:moveTo>
                    <a:pt x="64312" y="151130"/>
                  </a:moveTo>
                  <a:lnTo>
                    <a:pt x="64211" y="145211"/>
                  </a:lnTo>
                  <a:lnTo>
                    <a:pt x="61760" y="142862"/>
                  </a:lnTo>
                  <a:lnTo>
                    <a:pt x="59766" y="142900"/>
                  </a:lnTo>
                  <a:lnTo>
                    <a:pt x="55905" y="153555"/>
                  </a:lnTo>
                  <a:lnTo>
                    <a:pt x="56045" y="153682"/>
                  </a:lnTo>
                  <a:lnTo>
                    <a:pt x="61963" y="153568"/>
                  </a:lnTo>
                  <a:lnTo>
                    <a:pt x="64312" y="151130"/>
                  </a:lnTo>
                  <a:close/>
                  <a:moveTo>
                    <a:pt x="64465" y="129946"/>
                  </a:moveTo>
                  <a:lnTo>
                    <a:pt x="63893" y="131521"/>
                  </a:lnTo>
                  <a:lnTo>
                    <a:pt x="64414" y="131038"/>
                  </a:lnTo>
                  <a:lnTo>
                    <a:pt x="64465" y="129946"/>
                  </a:lnTo>
                  <a:close/>
                  <a:moveTo>
                    <a:pt x="64541" y="237045"/>
                  </a:moveTo>
                  <a:lnTo>
                    <a:pt x="64490" y="234086"/>
                  </a:lnTo>
                  <a:lnTo>
                    <a:pt x="64439" y="231127"/>
                  </a:lnTo>
                  <a:lnTo>
                    <a:pt x="61988" y="228777"/>
                  </a:lnTo>
                  <a:lnTo>
                    <a:pt x="56070" y="228879"/>
                  </a:lnTo>
                  <a:lnTo>
                    <a:pt x="53721" y="231330"/>
                  </a:lnTo>
                  <a:lnTo>
                    <a:pt x="53835" y="237248"/>
                  </a:lnTo>
                  <a:lnTo>
                    <a:pt x="56273" y="239598"/>
                  </a:lnTo>
                  <a:lnTo>
                    <a:pt x="62191" y="239483"/>
                  </a:lnTo>
                  <a:lnTo>
                    <a:pt x="64541" y="237045"/>
                  </a:lnTo>
                  <a:close/>
                  <a:moveTo>
                    <a:pt x="66281" y="256552"/>
                  </a:moveTo>
                  <a:lnTo>
                    <a:pt x="66230" y="253593"/>
                  </a:lnTo>
                  <a:lnTo>
                    <a:pt x="66179" y="250634"/>
                  </a:lnTo>
                  <a:lnTo>
                    <a:pt x="63728" y="248285"/>
                  </a:lnTo>
                  <a:lnTo>
                    <a:pt x="57810" y="248386"/>
                  </a:lnTo>
                  <a:lnTo>
                    <a:pt x="55460" y="250837"/>
                  </a:lnTo>
                  <a:lnTo>
                    <a:pt x="55575" y="256755"/>
                  </a:lnTo>
                  <a:lnTo>
                    <a:pt x="58013" y="259105"/>
                  </a:lnTo>
                  <a:lnTo>
                    <a:pt x="63931" y="258991"/>
                  </a:lnTo>
                  <a:lnTo>
                    <a:pt x="66281" y="256552"/>
                  </a:lnTo>
                  <a:close/>
                  <a:moveTo>
                    <a:pt x="68491" y="387019"/>
                  </a:moveTo>
                  <a:lnTo>
                    <a:pt x="65887" y="381711"/>
                  </a:lnTo>
                  <a:lnTo>
                    <a:pt x="62674" y="380606"/>
                  </a:lnTo>
                  <a:lnTo>
                    <a:pt x="60020" y="381901"/>
                  </a:lnTo>
                  <a:lnTo>
                    <a:pt x="57365" y="383197"/>
                  </a:lnTo>
                  <a:lnTo>
                    <a:pt x="56261" y="386410"/>
                  </a:lnTo>
                  <a:lnTo>
                    <a:pt x="58851" y="391731"/>
                  </a:lnTo>
                  <a:lnTo>
                    <a:pt x="62064" y="392823"/>
                  </a:lnTo>
                  <a:lnTo>
                    <a:pt x="67386" y="390232"/>
                  </a:lnTo>
                  <a:lnTo>
                    <a:pt x="68491" y="387019"/>
                  </a:lnTo>
                  <a:close/>
                  <a:moveTo>
                    <a:pt x="68834" y="354025"/>
                  </a:moveTo>
                  <a:lnTo>
                    <a:pt x="66230" y="348716"/>
                  </a:lnTo>
                  <a:lnTo>
                    <a:pt x="63017" y="347611"/>
                  </a:lnTo>
                  <a:lnTo>
                    <a:pt x="60363" y="348907"/>
                  </a:lnTo>
                  <a:lnTo>
                    <a:pt x="57708" y="350202"/>
                  </a:lnTo>
                  <a:lnTo>
                    <a:pt x="56603" y="353415"/>
                  </a:lnTo>
                  <a:lnTo>
                    <a:pt x="59194" y="358736"/>
                  </a:lnTo>
                  <a:lnTo>
                    <a:pt x="62407" y="359829"/>
                  </a:lnTo>
                  <a:lnTo>
                    <a:pt x="67729" y="357238"/>
                  </a:lnTo>
                  <a:lnTo>
                    <a:pt x="68834" y="354025"/>
                  </a:lnTo>
                  <a:close/>
                  <a:moveTo>
                    <a:pt x="74091" y="174523"/>
                  </a:moveTo>
                  <a:lnTo>
                    <a:pt x="74041" y="171564"/>
                  </a:lnTo>
                  <a:lnTo>
                    <a:pt x="73990" y="168605"/>
                  </a:lnTo>
                  <a:lnTo>
                    <a:pt x="71539" y="166255"/>
                  </a:lnTo>
                  <a:lnTo>
                    <a:pt x="65620" y="166357"/>
                  </a:lnTo>
                  <a:lnTo>
                    <a:pt x="63271" y="168808"/>
                  </a:lnTo>
                  <a:lnTo>
                    <a:pt x="63385" y="174726"/>
                  </a:lnTo>
                  <a:lnTo>
                    <a:pt x="65824" y="177076"/>
                  </a:lnTo>
                  <a:lnTo>
                    <a:pt x="71742" y="176961"/>
                  </a:lnTo>
                  <a:lnTo>
                    <a:pt x="74091" y="174523"/>
                  </a:lnTo>
                  <a:close/>
                  <a:moveTo>
                    <a:pt x="76530" y="241414"/>
                  </a:moveTo>
                  <a:lnTo>
                    <a:pt x="73926" y="236093"/>
                  </a:lnTo>
                  <a:lnTo>
                    <a:pt x="70713" y="235000"/>
                  </a:lnTo>
                  <a:lnTo>
                    <a:pt x="68059" y="236296"/>
                  </a:lnTo>
                  <a:lnTo>
                    <a:pt x="65405" y="237591"/>
                  </a:lnTo>
                  <a:lnTo>
                    <a:pt x="64300" y="240804"/>
                  </a:lnTo>
                  <a:lnTo>
                    <a:pt x="66890" y="246126"/>
                  </a:lnTo>
                  <a:lnTo>
                    <a:pt x="70104" y="247218"/>
                  </a:lnTo>
                  <a:lnTo>
                    <a:pt x="75425" y="244627"/>
                  </a:lnTo>
                  <a:lnTo>
                    <a:pt x="76530" y="241414"/>
                  </a:lnTo>
                  <a:close/>
                  <a:moveTo>
                    <a:pt x="81889" y="197078"/>
                  </a:moveTo>
                  <a:lnTo>
                    <a:pt x="79286" y="191757"/>
                  </a:lnTo>
                  <a:lnTo>
                    <a:pt x="76073" y="190665"/>
                  </a:lnTo>
                  <a:lnTo>
                    <a:pt x="73418" y="191960"/>
                  </a:lnTo>
                  <a:lnTo>
                    <a:pt x="70764" y="193255"/>
                  </a:lnTo>
                  <a:lnTo>
                    <a:pt x="69659" y="196469"/>
                  </a:lnTo>
                  <a:lnTo>
                    <a:pt x="72250" y="201790"/>
                  </a:lnTo>
                  <a:lnTo>
                    <a:pt x="75463" y="202882"/>
                  </a:lnTo>
                  <a:lnTo>
                    <a:pt x="80784" y="200291"/>
                  </a:lnTo>
                  <a:lnTo>
                    <a:pt x="81889" y="197078"/>
                  </a:lnTo>
                  <a:close/>
                  <a:moveTo>
                    <a:pt x="82791" y="293547"/>
                  </a:moveTo>
                  <a:lnTo>
                    <a:pt x="80187" y="288239"/>
                  </a:lnTo>
                  <a:lnTo>
                    <a:pt x="77584" y="287350"/>
                  </a:lnTo>
                  <a:lnTo>
                    <a:pt x="75133" y="284899"/>
                  </a:lnTo>
                  <a:lnTo>
                    <a:pt x="69215" y="285000"/>
                  </a:lnTo>
                  <a:lnTo>
                    <a:pt x="66865" y="287451"/>
                  </a:lnTo>
                  <a:lnTo>
                    <a:pt x="66979" y="293370"/>
                  </a:lnTo>
                  <a:lnTo>
                    <a:pt x="69418" y="295719"/>
                  </a:lnTo>
                  <a:lnTo>
                    <a:pt x="71882" y="295681"/>
                  </a:lnTo>
                  <a:lnTo>
                    <a:pt x="73152" y="298259"/>
                  </a:lnTo>
                  <a:lnTo>
                    <a:pt x="76365" y="299351"/>
                  </a:lnTo>
                  <a:lnTo>
                    <a:pt x="81686" y="296760"/>
                  </a:lnTo>
                  <a:lnTo>
                    <a:pt x="82791" y="293547"/>
                  </a:lnTo>
                  <a:close/>
                  <a:moveTo>
                    <a:pt x="82842" y="103720"/>
                  </a:moveTo>
                  <a:lnTo>
                    <a:pt x="78854" y="99352"/>
                  </a:lnTo>
                  <a:lnTo>
                    <a:pt x="75590" y="99199"/>
                  </a:lnTo>
                  <a:lnTo>
                    <a:pt x="72364" y="108127"/>
                  </a:lnTo>
                  <a:lnTo>
                    <a:pt x="74930" y="110947"/>
                  </a:lnTo>
                  <a:lnTo>
                    <a:pt x="78320" y="111099"/>
                  </a:lnTo>
                  <a:lnTo>
                    <a:pt x="82689" y="107111"/>
                  </a:lnTo>
                  <a:lnTo>
                    <a:pt x="82842" y="103720"/>
                  </a:lnTo>
                  <a:close/>
                  <a:moveTo>
                    <a:pt x="84582" y="267296"/>
                  </a:moveTo>
                  <a:lnTo>
                    <a:pt x="81991" y="261975"/>
                  </a:lnTo>
                  <a:lnTo>
                    <a:pt x="78778" y="260883"/>
                  </a:lnTo>
                  <a:lnTo>
                    <a:pt x="76123" y="262178"/>
                  </a:lnTo>
                  <a:lnTo>
                    <a:pt x="73469" y="263474"/>
                  </a:lnTo>
                  <a:lnTo>
                    <a:pt x="72364" y="266687"/>
                  </a:lnTo>
                  <a:lnTo>
                    <a:pt x="74955" y="272008"/>
                  </a:lnTo>
                  <a:lnTo>
                    <a:pt x="78168" y="273100"/>
                  </a:lnTo>
                  <a:lnTo>
                    <a:pt x="83489" y="270510"/>
                  </a:lnTo>
                  <a:lnTo>
                    <a:pt x="84582" y="267296"/>
                  </a:lnTo>
                  <a:close/>
                  <a:moveTo>
                    <a:pt x="84683" y="93776"/>
                  </a:moveTo>
                  <a:lnTo>
                    <a:pt x="84582" y="87858"/>
                  </a:lnTo>
                  <a:lnTo>
                    <a:pt x="82130" y="85509"/>
                  </a:lnTo>
                  <a:lnTo>
                    <a:pt x="80543" y="85534"/>
                  </a:lnTo>
                  <a:lnTo>
                    <a:pt x="76631" y="96316"/>
                  </a:lnTo>
                  <a:lnTo>
                    <a:pt x="82334" y="96215"/>
                  </a:lnTo>
                  <a:lnTo>
                    <a:pt x="84683" y="93776"/>
                  </a:lnTo>
                  <a:close/>
                  <a:moveTo>
                    <a:pt x="85496" y="211137"/>
                  </a:moveTo>
                  <a:lnTo>
                    <a:pt x="85445" y="208178"/>
                  </a:lnTo>
                  <a:lnTo>
                    <a:pt x="85394" y="205219"/>
                  </a:lnTo>
                  <a:lnTo>
                    <a:pt x="82943" y="202869"/>
                  </a:lnTo>
                  <a:lnTo>
                    <a:pt x="77025" y="202971"/>
                  </a:lnTo>
                  <a:lnTo>
                    <a:pt x="74676" y="205422"/>
                  </a:lnTo>
                  <a:lnTo>
                    <a:pt x="74790" y="211340"/>
                  </a:lnTo>
                  <a:lnTo>
                    <a:pt x="77228" y="213690"/>
                  </a:lnTo>
                  <a:lnTo>
                    <a:pt x="83146" y="213575"/>
                  </a:lnTo>
                  <a:lnTo>
                    <a:pt x="85496" y="211137"/>
                  </a:lnTo>
                  <a:close/>
                  <a:moveTo>
                    <a:pt x="89992" y="324269"/>
                  </a:moveTo>
                  <a:lnTo>
                    <a:pt x="87388" y="318947"/>
                  </a:lnTo>
                  <a:lnTo>
                    <a:pt x="84175" y="317855"/>
                  </a:lnTo>
                  <a:lnTo>
                    <a:pt x="81521" y="319151"/>
                  </a:lnTo>
                  <a:lnTo>
                    <a:pt x="78867" y="320446"/>
                  </a:lnTo>
                  <a:lnTo>
                    <a:pt x="77762" y="323659"/>
                  </a:lnTo>
                  <a:lnTo>
                    <a:pt x="80352" y="328980"/>
                  </a:lnTo>
                  <a:lnTo>
                    <a:pt x="83566" y="330073"/>
                  </a:lnTo>
                  <a:lnTo>
                    <a:pt x="88887" y="327482"/>
                  </a:lnTo>
                  <a:lnTo>
                    <a:pt x="89992" y="324269"/>
                  </a:lnTo>
                  <a:close/>
                  <a:moveTo>
                    <a:pt x="96075" y="130378"/>
                  </a:moveTo>
                  <a:lnTo>
                    <a:pt x="96024" y="127419"/>
                  </a:lnTo>
                  <a:lnTo>
                    <a:pt x="95973" y="124460"/>
                  </a:lnTo>
                  <a:lnTo>
                    <a:pt x="93522" y="122110"/>
                  </a:lnTo>
                  <a:lnTo>
                    <a:pt x="87604" y="122212"/>
                  </a:lnTo>
                  <a:lnTo>
                    <a:pt x="85255" y="124663"/>
                  </a:lnTo>
                  <a:lnTo>
                    <a:pt x="85318" y="128409"/>
                  </a:lnTo>
                  <a:lnTo>
                    <a:pt x="85051" y="128104"/>
                  </a:lnTo>
                  <a:lnTo>
                    <a:pt x="81673" y="127952"/>
                  </a:lnTo>
                  <a:lnTo>
                    <a:pt x="77292" y="131940"/>
                  </a:lnTo>
                  <a:lnTo>
                    <a:pt x="77139" y="135331"/>
                  </a:lnTo>
                  <a:lnTo>
                    <a:pt x="81127" y="139700"/>
                  </a:lnTo>
                  <a:lnTo>
                    <a:pt x="84518" y="139852"/>
                  </a:lnTo>
                  <a:lnTo>
                    <a:pt x="86702" y="137858"/>
                  </a:lnTo>
                  <a:lnTo>
                    <a:pt x="88887" y="135864"/>
                  </a:lnTo>
                  <a:lnTo>
                    <a:pt x="89014" y="132918"/>
                  </a:lnTo>
                  <a:lnTo>
                    <a:pt x="93726" y="132816"/>
                  </a:lnTo>
                  <a:lnTo>
                    <a:pt x="96075" y="130378"/>
                  </a:lnTo>
                  <a:close/>
                  <a:moveTo>
                    <a:pt x="96875" y="379107"/>
                  </a:moveTo>
                  <a:lnTo>
                    <a:pt x="94272" y="373799"/>
                  </a:lnTo>
                  <a:lnTo>
                    <a:pt x="91059" y="372694"/>
                  </a:lnTo>
                  <a:lnTo>
                    <a:pt x="88404" y="373989"/>
                  </a:lnTo>
                  <a:lnTo>
                    <a:pt x="85750" y="375285"/>
                  </a:lnTo>
                  <a:lnTo>
                    <a:pt x="84645" y="378498"/>
                  </a:lnTo>
                  <a:lnTo>
                    <a:pt x="87236" y="383819"/>
                  </a:lnTo>
                  <a:lnTo>
                    <a:pt x="90449" y="384911"/>
                  </a:lnTo>
                  <a:lnTo>
                    <a:pt x="95770" y="382320"/>
                  </a:lnTo>
                  <a:lnTo>
                    <a:pt x="96875" y="379107"/>
                  </a:lnTo>
                  <a:close/>
                  <a:moveTo>
                    <a:pt x="99466" y="238836"/>
                  </a:moveTo>
                  <a:lnTo>
                    <a:pt x="99415" y="235877"/>
                  </a:lnTo>
                  <a:lnTo>
                    <a:pt x="99364" y="232918"/>
                  </a:lnTo>
                  <a:lnTo>
                    <a:pt x="96913" y="230568"/>
                  </a:lnTo>
                  <a:lnTo>
                    <a:pt x="90995" y="230670"/>
                  </a:lnTo>
                  <a:lnTo>
                    <a:pt x="88646" y="233121"/>
                  </a:lnTo>
                  <a:lnTo>
                    <a:pt x="88760" y="239039"/>
                  </a:lnTo>
                  <a:lnTo>
                    <a:pt x="91198" y="241388"/>
                  </a:lnTo>
                  <a:lnTo>
                    <a:pt x="97116" y="241274"/>
                  </a:lnTo>
                  <a:lnTo>
                    <a:pt x="99466" y="238836"/>
                  </a:lnTo>
                  <a:close/>
                  <a:moveTo>
                    <a:pt x="101130" y="79794"/>
                  </a:moveTo>
                  <a:lnTo>
                    <a:pt x="97142" y="75425"/>
                  </a:lnTo>
                  <a:lnTo>
                    <a:pt x="93764" y="75272"/>
                  </a:lnTo>
                  <a:lnTo>
                    <a:pt x="89382" y="79260"/>
                  </a:lnTo>
                  <a:lnTo>
                    <a:pt x="89230" y="82651"/>
                  </a:lnTo>
                  <a:lnTo>
                    <a:pt x="93218" y="87020"/>
                  </a:lnTo>
                  <a:lnTo>
                    <a:pt x="96608" y="87172"/>
                  </a:lnTo>
                  <a:lnTo>
                    <a:pt x="98793" y="85178"/>
                  </a:lnTo>
                  <a:lnTo>
                    <a:pt x="100977" y="83185"/>
                  </a:lnTo>
                  <a:lnTo>
                    <a:pt x="101130" y="79794"/>
                  </a:lnTo>
                  <a:close/>
                  <a:moveTo>
                    <a:pt x="105384" y="268363"/>
                  </a:moveTo>
                  <a:lnTo>
                    <a:pt x="105333" y="265404"/>
                  </a:lnTo>
                  <a:lnTo>
                    <a:pt x="105283" y="262445"/>
                  </a:lnTo>
                  <a:lnTo>
                    <a:pt x="102831" y="260096"/>
                  </a:lnTo>
                  <a:lnTo>
                    <a:pt x="96913" y="260197"/>
                  </a:lnTo>
                  <a:lnTo>
                    <a:pt x="94564" y="262648"/>
                  </a:lnTo>
                  <a:lnTo>
                    <a:pt x="94678" y="268566"/>
                  </a:lnTo>
                  <a:lnTo>
                    <a:pt x="97116" y="270916"/>
                  </a:lnTo>
                  <a:lnTo>
                    <a:pt x="103035" y="270802"/>
                  </a:lnTo>
                  <a:lnTo>
                    <a:pt x="105384" y="268363"/>
                  </a:lnTo>
                  <a:close/>
                  <a:moveTo>
                    <a:pt x="107276" y="156806"/>
                  </a:moveTo>
                  <a:lnTo>
                    <a:pt x="107226" y="153847"/>
                  </a:lnTo>
                  <a:lnTo>
                    <a:pt x="107175" y="150888"/>
                  </a:lnTo>
                  <a:lnTo>
                    <a:pt x="104724" y="148539"/>
                  </a:lnTo>
                  <a:lnTo>
                    <a:pt x="98806" y="148640"/>
                  </a:lnTo>
                  <a:lnTo>
                    <a:pt x="96456" y="151091"/>
                  </a:lnTo>
                  <a:lnTo>
                    <a:pt x="96570" y="157010"/>
                  </a:lnTo>
                  <a:lnTo>
                    <a:pt x="99009" y="159359"/>
                  </a:lnTo>
                  <a:lnTo>
                    <a:pt x="104927" y="159245"/>
                  </a:lnTo>
                  <a:lnTo>
                    <a:pt x="107276" y="156806"/>
                  </a:lnTo>
                  <a:close/>
                  <a:moveTo>
                    <a:pt x="110324" y="42405"/>
                  </a:moveTo>
                  <a:lnTo>
                    <a:pt x="106337" y="38036"/>
                  </a:lnTo>
                  <a:lnTo>
                    <a:pt x="102946" y="37884"/>
                  </a:lnTo>
                  <a:lnTo>
                    <a:pt x="98577" y="41871"/>
                  </a:lnTo>
                  <a:lnTo>
                    <a:pt x="98425" y="45262"/>
                  </a:lnTo>
                  <a:lnTo>
                    <a:pt x="102412" y="49631"/>
                  </a:lnTo>
                  <a:lnTo>
                    <a:pt x="105803" y="49784"/>
                  </a:lnTo>
                  <a:lnTo>
                    <a:pt x="107988" y="47790"/>
                  </a:lnTo>
                  <a:lnTo>
                    <a:pt x="110172" y="45796"/>
                  </a:lnTo>
                  <a:lnTo>
                    <a:pt x="110324" y="42405"/>
                  </a:lnTo>
                  <a:close/>
                  <a:moveTo>
                    <a:pt x="113195" y="186334"/>
                  </a:moveTo>
                  <a:lnTo>
                    <a:pt x="113144" y="183375"/>
                  </a:lnTo>
                  <a:lnTo>
                    <a:pt x="113093" y="180416"/>
                  </a:lnTo>
                  <a:lnTo>
                    <a:pt x="110642" y="178066"/>
                  </a:lnTo>
                  <a:lnTo>
                    <a:pt x="104724" y="178168"/>
                  </a:lnTo>
                  <a:lnTo>
                    <a:pt x="102374" y="180619"/>
                  </a:lnTo>
                  <a:lnTo>
                    <a:pt x="102489" y="186537"/>
                  </a:lnTo>
                  <a:lnTo>
                    <a:pt x="104927" y="188887"/>
                  </a:lnTo>
                  <a:lnTo>
                    <a:pt x="110845" y="188772"/>
                  </a:lnTo>
                  <a:lnTo>
                    <a:pt x="113195" y="186334"/>
                  </a:lnTo>
                  <a:close/>
                  <a:moveTo>
                    <a:pt x="115620" y="316738"/>
                  </a:moveTo>
                  <a:lnTo>
                    <a:pt x="115570" y="313778"/>
                  </a:lnTo>
                  <a:lnTo>
                    <a:pt x="115519" y="310819"/>
                  </a:lnTo>
                  <a:lnTo>
                    <a:pt x="113449" y="308851"/>
                  </a:lnTo>
                  <a:lnTo>
                    <a:pt x="114274" y="306451"/>
                  </a:lnTo>
                  <a:lnTo>
                    <a:pt x="111671" y="301142"/>
                  </a:lnTo>
                  <a:lnTo>
                    <a:pt x="108458" y="300037"/>
                  </a:lnTo>
                  <a:lnTo>
                    <a:pt x="105803" y="301332"/>
                  </a:lnTo>
                  <a:lnTo>
                    <a:pt x="103149" y="302628"/>
                  </a:lnTo>
                  <a:lnTo>
                    <a:pt x="102044" y="305841"/>
                  </a:lnTo>
                  <a:lnTo>
                    <a:pt x="104648" y="311162"/>
                  </a:lnTo>
                  <a:lnTo>
                    <a:pt x="104800" y="311226"/>
                  </a:lnTo>
                  <a:lnTo>
                    <a:pt x="104914" y="316941"/>
                  </a:lnTo>
                  <a:lnTo>
                    <a:pt x="107353" y="319290"/>
                  </a:lnTo>
                  <a:lnTo>
                    <a:pt x="113271" y="319176"/>
                  </a:lnTo>
                  <a:lnTo>
                    <a:pt x="115620" y="316738"/>
                  </a:lnTo>
                  <a:close/>
                  <a:moveTo>
                    <a:pt x="119100" y="215861"/>
                  </a:moveTo>
                  <a:lnTo>
                    <a:pt x="119049" y="212902"/>
                  </a:lnTo>
                  <a:lnTo>
                    <a:pt x="118999" y="209943"/>
                  </a:lnTo>
                  <a:lnTo>
                    <a:pt x="116547" y="207594"/>
                  </a:lnTo>
                  <a:lnTo>
                    <a:pt x="110629" y="207695"/>
                  </a:lnTo>
                  <a:lnTo>
                    <a:pt x="108280" y="210146"/>
                  </a:lnTo>
                  <a:lnTo>
                    <a:pt x="108394" y="216065"/>
                  </a:lnTo>
                  <a:lnTo>
                    <a:pt x="110832" y="218414"/>
                  </a:lnTo>
                  <a:lnTo>
                    <a:pt x="116751" y="218300"/>
                  </a:lnTo>
                  <a:lnTo>
                    <a:pt x="119100" y="215861"/>
                  </a:lnTo>
                  <a:close/>
                  <a:moveTo>
                    <a:pt x="123774" y="105587"/>
                  </a:moveTo>
                  <a:lnTo>
                    <a:pt x="123723" y="102628"/>
                  </a:lnTo>
                  <a:lnTo>
                    <a:pt x="123672" y="99669"/>
                  </a:lnTo>
                  <a:lnTo>
                    <a:pt x="121221" y="97320"/>
                  </a:lnTo>
                  <a:lnTo>
                    <a:pt x="115303" y="97421"/>
                  </a:lnTo>
                  <a:lnTo>
                    <a:pt x="112953" y="99872"/>
                  </a:lnTo>
                  <a:lnTo>
                    <a:pt x="113017" y="103225"/>
                  </a:lnTo>
                  <a:lnTo>
                    <a:pt x="112699" y="102870"/>
                  </a:lnTo>
                  <a:lnTo>
                    <a:pt x="109308" y="102717"/>
                  </a:lnTo>
                  <a:lnTo>
                    <a:pt x="104940" y="106705"/>
                  </a:lnTo>
                  <a:lnTo>
                    <a:pt x="104787" y="110096"/>
                  </a:lnTo>
                  <a:lnTo>
                    <a:pt x="108775" y="114465"/>
                  </a:lnTo>
                  <a:lnTo>
                    <a:pt x="112166" y="114617"/>
                  </a:lnTo>
                  <a:lnTo>
                    <a:pt x="114350" y="112623"/>
                  </a:lnTo>
                  <a:lnTo>
                    <a:pt x="116535" y="110629"/>
                  </a:lnTo>
                  <a:lnTo>
                    <a:pt x="116636" y="108127"/>
                  </a:lnTo>
                  <a:lnTo>
                    <a:pt x="121424" y="108026"/>
                  </a:lnTo>
                  <a:lnTo>
                    <a:pt x="123774" y="105587"/>
                  </a:lnTo>
                  <a:close/>
                  <a:moveTo>
                    <a:pt x="128955" y="70777"/>
                  </a:moveTo>
                  <a:lnTo>
                    <a:pt x="124968" y="66408"/>
                  </a:lnTo>
                  <a:lnTo>
                    <a:pt x="121589" y="66255"/>
                  </a:lnTo>
                  <a:lnTo>
                    <a:pt x="117208" y="70243"/>
                  </a:lnTo>
                  <a:lnTo>
                    <a:pt x="117055" y="73634"/>
                  </a:lnTo>
                  <a:lnTo>
                    <a:pt x="121043" y="78003"/>
                  </a:lnTo>
                  <a:lnTo>
                    <a:pt x="124434" y="78155"/>
                  </a:lnTo>
                  <a:lnTo>
                    <a:pt x="126619" y="76161"/>
                  </a:lnTo>
                  <a:lnTo>
                    <a:pt x="128803" y="74168"/>
                  </a:lnTo>
                  <a:lnTo>
                    <a:pt x="128955" y="70777"/>
                  </a:lnTo>
                  <a:close/>
                  <a:moveTo>
                    <a:pt x="129692" y="135115"/>
                  </a:moveTo>
                  <a:lnTo>
                    <a:pt x="129641" y="132156"/>
                  </a:lnTo>
                  <a:lnTo>
                    <a:pt x="129590" y="129197"/>
                  </a:lnTo>
                  <a:lnTo>
                    <a:pt x="127139" y="126847"/>
                  </a:lnTo>
                  <a:lnTo>
                    <a:pt x="121221" y="126949"/>
                  </a:lnTo>
                  <a:lnTo>
                    <a:pt x="119837" y="128397"/>
                  </a:lnTo>
                  <a:lnTo>
                    <a:pt x="118338" y="126733"/>
                  </a:lnTo>
                  <a:lnTo>
                    <a:pt x="114960" y="126580"/>
                  </a:lnTo>
                  <a:lnTo>
                    <a:pt x="110578" y="130568"/>
                  </a:lnTo>
                  <a:lnTo>
                    <a:pt x="110426" y="133959"/>
                  </a:lnTo>
                  <a:lnTo>
                    <a:pt x="114414" y="138328"/>
                  </a:lnTo>
                  <a:lnTo>
                    <a:pt x="117805" y="138480"/>
                  </a:lnTo>
                  <a:lnTo>
                    <a:pt x="119989" y="136486"/>
                  </a:lnTo>
                  <a:lnTo>
                    <a:pt x="121424" y="137668"/>
                  </a:lnTo>
                  <a:lnTo>
                    <a:pt x="127342" y="137553"/>
                  </a:lnTo>
                  <a:lnTo>
                    <a:pt x="129692" y="135115"/>
                  </a:lnTo>
                  <a:close/>
                  <a:moveTo>
                    <a:pt x="130365" y="245262"/>
                  </a:moveTo>
                  <a:lnTo>
                    <a:pt x="130314" y="242303"/>
                  </a:lnTo>
                  <a:lnTo>
                    <a:pt x="130263" y="239344"/>
                  </a:lnTo>
                  <a:lnTo>
                    <a:pt x="127812" y="236994"/>
                  </a:lnTo>
                  <a:lnTo>
                    <a:pt x="121894" y="237096"/>
                  </a:lnTo>
                  <a:lnTo>
                    <a:pt x="119545" y="239547"/>
                  </a:lnTo>
                  <a:lnTo>
                    <a:pt x="119659" y="245465"/>
                  </a:lnTo>
                  <a:lnTo>
                    <a:pt x="122097" y="247815"/>
                  </a:lnTo>
                  <a:lnTo>
                    <a:pt x="128016" y="247700"/>
                  </a:lnTo>
                  <a:lnTo>
                    <a:pt x="130365" y="245262"/>
                  </a:lnTo>
                  <a:close/>
                  <a:moveTo>
                    <a:pt x="131051" y="282689"/>
                  </a:moveTo>
                  <a:lnTo>
                    <a:pt x="131000" y="279730"/>
                  </a:lnTo>
                  <a:lnTo>
                    <a:pt x="130949" y="276771"/>
                  </a:lnTo>
                  <a:lnTo>
                    <a:pt x="128498" y="274421"/>
                  </a:lnTo>
                  <a:lnTo>
                    <a:pt x="127368" y="274447"/>
                  </a:lnTo>
                  <a:lnTo>
                    <a:pt x="128638" y="273824"/>
                  </a:lnTo>
                  <a:lnTo>
                    <a:pt x="129743" y="270611"/>
                  </a:lnTo>
                  <a:lnTo>
                    <a:pt x="127139" y="265303"/>
                  </a:lnTo>
                  <a:lnTo>
                    <a:pt x="123926" y="264198"/>
                  </a:lnTo>
                  <a:lnTo>
                    <a:pt x="121272" y="265493"/>
                  </a:lnTo>
                  <a:lnTo>
                    <a:pt x="118618" y="266788"/>
                  </a:lnTo>
                  <a:lnTo>
                    <a:pt x="117513" y="270002"/>
                  </a:lnTo>
                  <a:lnTo>
                    <a:pt x="120103" y="275323"/>
                  </a:lnTo>
                  <a:lnTo>
                    <a:pt x="121386" y="275767"/>
                  </a:lnTo>
                  <a:lnTo>
                    <a:pt x="120230" y="276974"/>
                  </a:lnTo>
                  <a:lnTo>
                    <a:pt x="120345" y="282892"/>
                  </a:lnTo>
                  <a:lnTo>
                    <a:pt x="122783" y="285242"/>
                  </a:lnTo>
                  <a:lnTo>
                    <a:pt x="128701" y="285127"/>
                  </a:lnTo>
                  <a:lnTo>
                    <a:pt x="131051" y="282689"/>
                  </a:lnTo>
                  <a:close/>
                  <a:moveTo>
                    <a:pt x="135953" y="4521"/>
                  </a:moveTo>
                  <a:lnTo>
                    <a:pt x="131965" y="152"/>
                  </a:lnTo>
                  <a:lnTo>
                    <a:pt x="128587" y="0"/>
                  </a:lnTo>
                  <a:lnTo>
                    <a:pt x="124206" y="3987"/>
                  </a:lnTo>
                  <a:lnTo>
                    <a:pt x="124053" y="7378"/>
                  </a:lnTo>
                  <a:lnTo>
                    <a:pt x="128041" y="11747"/>
                  </a:lnTo>
                  <a:lnTo>
                    <a:pt x="131432" y="11899"/>
                  </a:lnTo>
                  <a:lnTo>
                    <a:pt x="133616" y="9906"/>
                  </a:lnTo>
                  <a:lnTo>
                    <a:pt x="135801" y="7912"/>
                  </a:lnTo>
                  <a:lnTo>
                    <a:pt x="135953" y="4521"/>
                  </a:lnTo>
                  <a:close/>
                  <a:moveTo>
                    <a:pt x="138874" y="200660"/>
                  </a:moveTo>
                  <a:lnTo>
                    <a:pt x="138823" y="197700"/>
                  </a:lnTo>
                  <a:lnTo>
                    <a:pt x="138772" y="194741"/>
                  </a:lnTo>
                  <a:lnTo>
                    <a:pt x="136321" y="192392"/>
                  </a:lnTo>
                  <a:lnTo>
                    <a:pt x="130403" y="192493"/>
                  </a:lnTo>
                  <a:lnTo>
                    <a:pt x="128054" y="194945"/>
                  </a:lnTo>
                  <a:lnTo>
                    <a:pt x="128168" y="200863"/>
                  </a:lnTo>
                  <a:lnTo>
                    <a:pt x="130606" y="203212"/>
                  </a:lnTo>
                  <a:lnTo>
                    <a:pt x="136525" y="203098"/>
                  </a:lnTo>
                  <a:lnTo>
                    <a:pt x="138874" y="200660"/>
                  </a:lnTo>
                  <a:close/>
                  <a:moveTo>
                    <a:pt x="140957" y="159473"/>
                  </a:moveTo>
                  <a:lnTo>
                    <a:pt x="136969" y="155105"/>
                  </a:lnTo>
                  <a:lnTo>
                    <a:pt x="135686" y="155054"/>
                  </a:lnTo>
                  <a:lnTo>
                    <a:pt x="134556" y="155003"/>
                  </a:lnTo>
                  <a:lnTo>
                    <a:pt x="133591" y="154952"/>
                  </a:lnTo>
                  <a:lnTo>
                    <a:pt x="129705" y="155079"/>
                  </a:lnTo>
                  <a:lnTo>
                    <a:pt x="127355" y="157530"/>
                  </a:lnTo>
                  <a:lnTo>
                    <a:pt x="127469" y="163449"/>
                  </a:lnTo>
                  <a:lnTo>
                    <a:pt x="129908" y="165798"/>
                  </a:lnTo>
                  <a:lnTo>
                    <a:pt x="132181" y="165760"/>
                  </a:lnTo>
                  <a:lnTo>
                    <a:pt x="133045" y="166700"/>
                  </a:lnTo>
                  <a:lnTo>
                    <a:pt x="136436" y="166852"/>
                  </a:lnTo>
                  <a:lnTo>
                    <a:pt x="138620" y="164858"/>
                  </a:lnTo>
                  <a:lnTo>
                    <a:pt x="140804" y="162864"/>
                  </a:lnTo>
                  <a:lnTo>
                    <a:pt x="140957" y="159473"/>
                  </a:lnTo>
                  <a:close/>
                  <a:moveTo>
                    <a:pt x="142049" y="351078"/>
                  </a:moveTo>
                  <a:lnTo>
                    <a:pt x="139446" y="345757"/>
                  </a:lnTo>
                  <a:lnTo>
                    <a:pt x="136232" y="344665"/>
                  </a:lnTo>
                  <a:lnTo>
                    <a:pt x="133578" y="345960"/>
                  </a:lnTo>
                  <a:lnTo>
                    <a:pt x="130924" y="347256"/>
                  </a:lnTo>
                  <a:lnTo>
                    <a:pt x="129819" y="350469"/>
                  </a:lnTo>
                  <a:lnTo>
                    <a:pt x="132410" y="355790"/>
                  </a:lnTo>
                  <a:lnTo>
                    <a:pt x="135623" y="356882"/>
                  </a:lnTo>
                  <a:lnTo>
                    <a:pt x="140944" y="354291"/>
                  </a:lnTo>
                  <a:lnTo>
                    <a:pt x="142049" y="351078"/>
                  </a:lnTo>
                  <a:close/>
                  <a:moveTo>
                    <a:pt x="142303" y="98374"/>
                  </a:moveTo>
                  <a:lnTo>
                    <a:pt x="138315" y="94005"/>
                  </a:lnTo>
                  <a:lnTo>
                    <a:pt x="134937" y="93853"/>
                  </a:lnTo>
                  <a:lnTo>
                    <a:pt x="130556" y="97840"/>
                  </a:lnTo>
                  <a:lnTo>
                    <a:pt x="130403" y="101231"/>
                  </a:lnTo>
                  <a:lnTo>
                    <a:pt x="134391" y="105600"/>
                  </a:lnTo>
                  <a:lnTo>
                    <a:pt x="137782" y="105752"/>
                  </a:lnTo>
                  <a:lnTo>
                    <a:pt x="139966" y="103759"/>
                  </a:lnTo>
                  <a:lnTo>
                    <a:pt x="142151" y="101765"/>
                  </a:lnTo>
                  <a:lnTo>
                    <a:pt x="142303" y="98374"/>
                  </a:lnTo>
                  <a:close/>
                  <a:moveTo>
                    <a:pt x="147231" y="46850"/>
                  </a:moveTo>
                  <a:lnTo>
                    <a:pt x="143243" y="42481"/>
                  </a:lnTo>
                  <a:lnTo>
                    <a:pt x="139865" y="42329"/>
                  </a:lnTo>
                  <a:lnTo>
                    <a:pt x="135483" y="46316"/>
                  </a:lnTo>
                  <a:lnTo>
                    <a:pt x="135331" y="49707"/>
                  </a:lnTo>
                  <a:lnTo>
                    <a:pt x="139319" y="54076"/>
                  </a:lnTo>
                  <a:lnTo>
                    <a:pt x="142709" y="54229"/>
                  </a:lnTo>
                  <a:lnTo>
                    <a:pt x="144894" y="52235"/>
                  </a:lnTo>
                  <a:lnTo>
                    <a:pt x="147078" y="50241"/>
                  </a:lnTo>
                  <a:lnTo>
                    <a:pt x="147231" y="46850"/>
                  </a:lnTo>
                  <a:close/>
                  <a:moveTo>
                    <a:pt x="149453" y="119913"/>
                  </a:moveTo>
                  <a:lnTo>
                    <a:pt x="149402" y="116954"/>
                  </a:lnTo>
                  <a:lnTo>
                    <a:pt x="149352" y="113995"/>
                  </a:lnTo>
                  <a:lnTo>
                    <a:pt x="146900" y="111645"/>
                  </a:lnTo>
                  <a:lnTo>
                    <a:pt x="140982" y="111747"/>
                  </a:lnTo>
                  <a:lnTo>
                    <a:pt x="138633" y="114198"/>
                  </a:lnTo>
                  <a:lnTo>
                    <a:pt x="138747" y="120116"/>
                  </a:lnTo>
                  <a:lnTo>
                    <a:pt x="141185" y="122466"/>
                  </a:lnTo>
                  <a:lnTo>
                    <a:pt x="147104" y="122351"/>
                  </a:lnTo>
                  <a:lnTo>
                    <a:pt x="149453" y="119913"/>
                  </a:lnTo>
                  <a:close/>
                  <a:moveTo>
                    <a:pt x="153416" y="75590"/>
                  </a:moveTo>
                  <a:lnTo>
                    <a:pt x="149428" y="71221"/>
                  </a:lnTo>
                  <a:lnTo>
                    <a:pt x="146050" y="71069"/>
                  </a:lnTo>
                  <a:lnTo>
                    <a:pt x="142519" y="74282"/>
                  </a:lnTo>
                  <a:lnTo>
                    <a:pt x="140284" y="74320"/>
                  </a:lnTo>
                  <a:lnTo>
                    <a:pt x="137934" y="76771"/>
                  </a:lnTo>
                  <a:lnTo>
                    <a:pt x="138049" y="82689"/>
                  </a:lnTo>
                  <a:lnTo>
                    <a:pt x="140487" y="85039"/>
                  </a:lnTo>
                  <a:lnTo>
                    <a:pt x="146405" y="84924"/>
                  </a:lnTo>
                  <a:lnTo>
                    <a:pt x="148310" y="82943"/>
                  </a:lnTo>
                  <a:lnTo>
                    <a:pt x="148894" y="82969"/>
                  </a:lnTo>
                  <a:lnTo>
                    <a:pt x="151079" y="80975"/>
                  </a:lnTo>
                  <a:lnTo>
                    <a:pt x="153263" y="78981"/>
                  </a:lnTo>
                  <a:lnTo>
                    <a:pt x="153416" y="75590"/>
                  </a:lnTo>
                  <a:close/>
                  <a:moveTo>
                    <a:pt x="161404" y="260146"/>
                  </a:moveTo>
                  <a:lnTo>
                    <a:pt x="161353" y="257187"/>
                  </a:lnTo>
                  <a:lnTo>
                    <a:pt x="161302" y="254228"/>
                  </a:lnTo>
                  <a:lnTo>
                    <a:pt x="158851" y="251879"/>
                  </a:lnTo>
                  <a:lnTo>
                    <a:pt x="152933" y="251980"/>
                  </a:lnTo>
                  <a:lnTo>
                    <a:pt x="150583" y="254431"/>
                  </a:lnTo>
                  <a:lnTo>
                    <a:pt x="150698" y="260350"/>
                  </a:lnTo>
                  <a:lnTo>
                    <a:pt x="153136" y="262699"/>
                  </a:lnTo>
                  <a:lnTo>
                    <a:pt x="159054" y="262585"/>
                  </a:lnTo>
                  <a:lnTo>
                    <a:pt x="161404" y="260146"/>
                  </a:lnTo>
                  <a:close/>
                  <a:moveTo>
                    <a:pt x="165430" y="164287"/>
                  </a:moveTo>
                  <a:lnTo>
                    <a:pt x="161442" y="159918"/>
                  </a:lnTo>
                  <a:lnTo>
                    <a:pt x="158051" y="159766"/>
                  </a:lnTo>
                  <a:lnTo>
                    <a:pt x="153682" y="163753"/>
                  </a:lnTo>
                  <a:lnTo>
                    <a:pt x="153530" y="167144"/>
                  </a:lnTo>
                  <a:lnTo>
                    <a:pt x="157518" y="171513"/>
                  </a:lnTo>
                  <a:lnTo>
                    <a:pt x="160909" y="171665"/>
                  </a:lnTo>
                  <a:lnTo>
                    <a:pt x="163093" y="169672"/>
                  </a:lnTo>
                  <a:lnTo>
                    <a:pt x="165277" y="167678"/>
                  </a:lnTo>
                  <a:lnTo>
                    <a:pt x="165430" y="164287"/>
                  </a:lnTo>
                  <a:close/>
                  <a:moveTo>
                    <a:pt x="169887" y="139725"/>
                  </a:moveTo>
                  <a:lnTo>
                    <a:pt x="169837" y="136766"/>
                  </a:lnTo>
                  <a:lnTo>
                    <a:pt x="169786" y="133807"/>
                  </a:lnTo>
                  <a:lnTo>
                    <a:pt x="167335" y="131457"/>
                  </a:lnTo>
                  <a:lnTo>
                    <a:pt x="161417" y="131559"/>
                  </a:lnTo>
                  <a:lnTo>
                    <a:pt x="159067" y="134010"/>
                  </a:lnTo>
                  <a:lnTo>
                    <a:pt x="159092" y="135382"/>
                  </a:lnTo>
                  <a:lnTo>
                    <a:pt x="155257" y="131178"/>
                  </a:lnTo>
                  <a:lnTo>
                    <a:pt x="151879" y="131025"/>
                  </a:lnTo>
                  <a:lnTo>
                    <a:pt x="147497" y="135013"/>
                  </a:lnTo>
                  <a:lnTo>
                    <a:pt x="147345" y="138404"/>
                  </a:lnTo>
                  <a:lnTo>
                    <a:pt x="151333" y="142773"/>
                  </a:lnTo>
                  <a:lnTo>
                    <a:pt x="154724" y="142925"/>
                  </a:lnTo>
                  <a:lnTo>
                    <a:pt x="156908" y="140931"/>
                  </a:lnTo>
                  <a:lnTo>
                    <a:pt x="159092" y="138938"/>
                  </a:lnTo>
                  <a:lnTo>
                    <a:pt x="159131" y="137858"/>
                  </a:lnTo>
                  <a:lnTo>
                    <a:pt x="159181" y="139928"/>
                  </a:lnTo>
                  <a:lnTo>
                    <a:pt x="161620" y="142278"/>
                  </a:lnTo>
                  <a:lnTo>
                    <a:pt x="167538" y="142163"/>
                  </a:lnTo>
                  <a:lnTo>
                    <a:pt x="169887" y="139725"/>
                  </a:lnTo>
                  <a:close/>
                  <a:moveTo>
                    <a:pt x="170700" y="183451"/>
                  </a:moveTo>
                  <a:lnTo>
                    <a:pt x="170649" y="180492"/>
                  </a:lnTo>
                  <a:lnTo>
                    <a:pt x="170599" y="177533"/>
                  </a:lnTo>
                  <a:lnTo>
                    <a:pt x="168148" y="175183"/>
                  </a:lnTo>
                  <a:lnTo>
                    <a:pt x="162229" y="175285"/>
                  </a:lnTo>
                  <a:lnTo>
                    <a:pt x="159880" y="177736"/>
                  </a:lnTo>
                  <a:lnTo>
                    <a:pt x="159994" y="183654"/>
                  </a:lnTo>
                  <a:lnTo>
                    <a:pt x="162433" y="186004"/>
                  </a:lnTo>
                  <a:lnTo>
                    <a:pt x="168351" y="185889"/>
                  </a:lnTo>
                  <a:lnTo>
                    <a:pt x="170700" y="183451"/>
                  </a:lnTo>
                  <a:close/>
                  <a:moveTo>
                    <a:pt x="177520" y="111607"/>
                  </a:moveTo>
                  <a:lnTo>
                    <a:pt x="173532" y="107238"/>
                  </a:lnTo>
                  <a:lnTo>
                    <a:pt x="170141" y="107086"/>
                  </a:lnTo>
                  <a:lnTo>
                    <a:pt x="165773" y="111074"/>
                  </a:lnTo>
                  <a:lnTo>
                    <a:pt x="165620" y="114465"/>
                  </a:lnTo>
                  <a:lnTo>
                    <a:pt x="169608" y="118833"/>
                  </a:lnTo>
                  <a:lnTo>
                    <a:pt x="172999" y="118986"/>
                  </a:lnTo>
                  <a:lnTo>
                    <a:pt x="175183" y="116992"/>
                  </a:lnTo>
                  <a:lnTo>
                    <a:pt x="177368" y="114998"/>
                  </a:lnTo>
                  <a:lnTo>
                    <a:pt x="177520" y="111607"/>
                  </a:lnTo>
                  <a:close/>
                  <a:moveTo>
                    <a:pt x="181076" y="50368"/>
                  </a:moveTo>
                  <a:lnTo>
                    <a:pt x="177088" y="45999"/>
                  </a:lnTo>
                  <a:lnTo>
                    <a:pt x="173710" y="45847"/>
                  </a:lnTo>
                  <a:lnTo>
                    <a:pt x="169329" y="49834"/>
                  </a:lnTo>
                  <a:lnTo>
                    <a:pt x="169176" y="53225"/>
                  </a:lnTo>
                  <a:lnTo>
                    <a:pt x="173164" y="57594"/>
                  </a:lnTo>
                  <a:lnTo>
                    <a:pt x="176555" y="57746"/>
                  </a:lnTo>
                  <a:lnTo>
                    <a:pt x="178739" y="55753"/>
                  </a:lnTo>
                  <a:lnTo>
                    <a:pt x="180924" y="53759"/>
                  </a:lnTo>
                  <a:lnTo>
                    <a:pt x="181076" y="50368"/>
                  </a:lnTo>
                  <a:close/>
                  <a:moveTo>
                    <a:pt x="182092" y="220052"/>
                  </a:moveTo>
                  <a:lnTo>
                    <a:pt x="182041" y="217093"/>
                  </a:lnTo>
                  <a:lnTo>
                    <a:pt x="181991" y="214134"/>
                  </a:lnTo>
                  <a:lnTo>
                    <a:pt x="179539" y="211785"/>
                  </a:lnTo>
                  <a:lnTo>
                    <a:pt x="173621" y="211886"/>
                  </a:lnTo>
                  <a:lnTo>
                    <a:pt x="171272" y="214337"/>
                  </a:lnTo>
                  <a:lnTo>
                    <a:pt x="171386" y="220256"/>
                  </a:lnTo>
                  <a:lnTo>
                    <a:pt x="173824" y="222605"/>
                  </a:lnTo>
                  <a:lnTo>
                    <a:pt x="179743" y="222491"/>
                  </a:lnTo>
                  <a:lnTo>
                    <a:pt x="182092" y="220052"/>
                  </a:lnTo>
                  <a:close/>
                  <a:moveTo>
                    <a:pt x="193078" y="139065"/>
                  </a:moveTo>
                  <a:lnTo>
                    <a:pt x="189090" y="134696"/>
                  </a:lnTo>
                  <a:lnTo>
                    <a:pt x="185712" y="134543"/>
                  </a:lnTo>
                  <a:lnTo>
                    <a:pt x="181330" y="138531"/>
                  </a:lnTo>
                  <a:lnTo>
                    <a:pt x="181178" y="141922"/>
                  </a:lnTo>
                  <a:lnTo>
                    <a:pt x="185166" y="146291"/>
                  </a:lnTo>
                  <a:lnTo>
                    <a:pt x="188556" y="146443"/>
                  </a:lnTo>
                  <a:lnTo>
                    <a:pt x="190741" y="144449"/>
                  </a:lnTo>
                  <a:lnTo>
                    <a:pt x="192925" y="142455"/>
                  </a:lnTo>
                  <a:lnTo>
                    <a:pt x="193078" y="139065"/>
                  </a:lnTo>
                  <a:close/>
                  <a:moveTo>
                    <a:pt x="208749" y="139001"/>
                  </a:moveTo>
                  <a:lnTo>
                    <a:pt x="208699" y="136042"/>
                  </a:lnTo>
                  <a:lnTo>
                    <a:pt x="208648" y="133083"/>
                  </a:lnTo>
                  <a:lnTo>
                    <a:pt x="206197" y="130733"/>
                  </a:lnTo>
                  <a:lnTo>
                    <a:pt x="200279" y="130835"/>
                  </a:lnTo>
                  <a:lnTo>
                    <a:pt x="197929" y="133286"/>
                  </a:lnTo>
                  <a:lnTo>
                    <a:pt x="198043" y="139204"/>
                  </a:lnTo>
                  <a:lnTo>
                    <a:pt x="200482" y="141554"/>
                  </a:lnTo>
                  <a:lnTo>
                    <a:pt x="206400" y="141439"/>
                  </a:lnTo>
                  <a:lnTo>
                    <a:pt x="208749" y="139001"/>
                  </a:lnTo>
                  <a:close/>
                  <a:moveTo>
                    <a:pt x="209791" y="195249"/>
                  </a:moveTo>
                  <a:lnTo>
                    <a:pt x="209740" y="192290"/>
                  </a:lnTo>
                  <a:lnTo>
                    <a:pt x="209689" y="189331"/>
                  </a:lnTo>
                  <a:lnTo>
                    <a:pt x="207238" y="186982"/>
                  </a:lnTo>
                  <a:lnTo>
                    <a:pt x="201320" y="187083"/>
                  </a:lnTo>
                  <a:lnTo>
                    <a:pt x="198970" y="189534"/>
                  </a:lnTo>
                  <a:lnTo>
                    <a:pt x="199085" y="195453"/>
                  </a:lnTo>
                  <a:lnTo>
                    <a:pt x="201523" y="197802"/>
                  </a:lnTo>
                  <a:lnTo>
                    <a:pt x="207441" y="197688"/>
                  </a:lnTo>
                  <a:lnTo>
                    <a:pt x="209791" y="195249"/>
                  </a:lnTo>
                  <a:close/>
                  <a:moveTo>
                    <a:pt x="211023" y="261035"/>
                  </a:moveTo>
                  <a:lnTo>
                    <a:pt x="210972" y="258076"/>
                  </a:lnTo>
                  <a:lnTo>
                    <a:pt x="210921" y="255117"/>
                  </a:lnTo>
                  <a:lnTo>
                    <a:pt x="208470" y="252768"/>
                  </a:lnTo>
                  <a:lnTo>
                    <a:pt x="202552" y="252869"/>
                  </a:lnTo>
                  <a:lnTo>
                    <a:pt x="200202" y="255320"/>
                  </a:lnTo>
                  <a:lnTo>
                    <a:pt x="200317" y="261239"/>
                  </a:lnTo>
                  <a:lnTo>
                    <a:pt x="202755" y="263588"/>
                  </a:lnTo>
                  <a:lnTo>
                    <a:pt x="208673" y="263474"/>
                  </a:lnTo>
                  <a:lnTo>
                    <a:pt x="211023" y="261035"/>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97" name="object 61"/>
            <p:cNvSpPr/>
            <p:nvPr/>
          </p:nvSpPr>
          <p:spPr>
            <a:xfrm>
              <a:off x="7654320" y="1415880"/>
              <a:ext cx="255960" cy="409320"/>
            </a:xfrm>
            <a:custGeom>
              <a:avLst/>
              <a:gdLst/>
              <a:ahLst/>
              <a:cxnLst/>
              <a:rect l="l" t="t" r="r" b="b"/>
              <a:pathLst>
                <a:path w="256540" h="410210">
                  <a:moveTo>
                    <a:pt x="10579" y="323837"/>
                  </a:moveTo>
                  <a:lnTo>
                    <a:pt x="6591" y="319468"/>
                  </a:lnTo>
                  <a:lnTo>
                    <a:pt x="3225" y="319316"/>
                  </a:lnTo>
                  <a:lnTo>
                    <a:pt x="0" y="328142"/>
                  </a:lnTo>
                  <a:lnTo>
                    <a:pt x="2667" y="331063"/>
                  </a:lnTo>
                  <a:lnTo>
                    <a:pt x="6057" y="331216"/>
                  </a:lnTo>
                  <a:lnTo>
                    <a:pt x="10426" y="327228"/>
                  </a:lnTo>
                  <a:lnTo>
                    <a:pt x="10579" y="323837"/>
                  </a:lnTo>
                  <a:close/>
                  <a:moveTo>
                    <a:pt x="17919" y="367893"/>
                  </a:moveTo>
                  <a:lnTo>
                    <a:pt x="13931" y="363524"/>
                  </a:lnTo>
                  <a:lnTo>
                    <a:pt x="10553" y="363372"/>
                  </a:lnTo>
                  <a:lnTo>
                    <a:pt x="6172" y="367360"/>
                  </a:lnTo>
                  <a:lnTo>
                    <a:pt x="6019" y="370751"/>
                  </a:lnTo>
                  <a:lnTo>
                    <a:pt x="10007" y="375119"/>
                  </a:lnTo>
                  <a:lnTo>
                    <a:pt x="13398" y="375272"/>
                  </a:lnTo>
                  <a:lnTo>
                    <a:pt x="15582" y="373278"/>
                  </a:lnTo>
                  <a:lnTo>
                    <a:pt x="17767" y="371284"/>
                  </a:lnTo>
                  <a:lnTo>
                    <a:pt x="17919" y="367893"/>
                  </a:lnTo>
                  <a:close/>
                  <a:moveTo>
                    <a:pt x="30556" y="291109"/>
                  </a:moveTo>
                  <a:lnTo>
                    <a:pt x="26568" y="286740"/>
                  </a:lnTo>
                  <a:lnTo>
                    <a:pt x="23190" y="286588"/>
                  </a:lnTo>
                  <a:lnTo>
                    <a:pt x="18808" y="290576"/>
                  </a:lnTo>
                  <a:lnTo>
                    <a:pt x="18656" y="293966"/>
                  </a:lnTo>
                  <a:lnTo>
                    <a:pt x="22644" y="298335"/>
                  </a:lnTo>
                  <a:lnTo>
                    <a:pt x="26035" y="298488"/>
                  </a:lnTo>
                  <a:lnTo>
                    <a:pt x="28219" y="296494"/>
                  </a:lnTo>
                  <a:lnTo>
                    <a:pt x="30403" y="294500"/>
                  </a:lnTo>
                  <a:lnTo>
                    <a:pt x="30556" y="291109"/>
                  </a:lnTo>
                  <a:close/>
                  <a:moveTo>
                    <a:pt x="47498" y="328269"/>
                  </a:moveTo>
                  <a:lnTo>
                    <a:pt x="43510" y="323900"/>
                  </a:lnTo>
                  <a:lnTo>
                    <a:pt x="40132" y="323748"/>
                  </a:lnTo>
                  <a:lnTo>
                    <a:pt x="35750" y="327736"/>
                  </a:lnTo>
                  <a:lnTo>
                    <a:pt x="35598" y="331127"/>
                  </a:lnTo>
                  <a:lnTo>
                    <a:pt x="39585" y="335495"/>
                  </a:lnTo>
                  <a:lnTo>
                    <a:pt x="42976" y="335648"/>
                  </a:lnTo>
                  <a:lnTo>
                    <a:pt x="45161" y="333654"/>
                  </a:lnTo>
                  <a:lnTo>
                    <a:pt x="47345" y="331660"/>
                  </a:lnTo>
                  <a:lnTo>
                    <a:pt x="47498" y="328269"/>
                  </a:lnTo>
                  <a:close/>
                  <a:moveTo>
                    <a:pt x="53682" y="357022"/>
                  </a:moveTo>
                  <a:lnTo>
                    <a:pt x="49695" y="352653"/>
                  </a:lnTo>
                  <a:lnTo>
                    <a:pt x="46316" y="352501"/>
                  </a:lnTo>
                  <a:lnTo>
                    <a:pt x="41935" y="356489"/>
                  </a:lnTo>
                  <a:lnTo>
                    <a:pt x="41783" y="359879"/>
                  </a:lnTo>
                  <a:lnTo>
                    <a:pt x="45770" y="364248"/>
                  </a:lnTo>
                  <a:lnTo>
                    <a:pt x="49161" y="364401"/>
                  </a:lnTo>
                  <a:lnTo>
                    <a:pt x="51346" y="362407"/>
                  </a:lnTo>
                  <a:lnTo>
                    <a:pt x="53530" y="360413"/>
                  </a:lnTo>
                  <a:lnTo>
                    <a:pt x="53682" y="357022"/>
                  </a:lnTo>
                  <a:close/>
                  <a:moveTo>
                    <a:pt x="64477" y="184365"/>
                  </a:moveTo>
                  <a:lnTo>
                    <a:pt x="60528" y="179959"/>
                  </a:lnTo>
                  <a:lnTo>
                    <a:pt x="57150" y="179768"/>
                  </a:lnTo>
                  <a:lnTo>
                    <a:pt x="54940" y="181737"/>
                  </a:lnTo>
                  <a:lnTo>
                    <a:pt x="52730" y="183705"/>
                  </a:lnTo>
                  <a:lnTo>
                    <a:pt x="52539" y="187096"/>
                  </a:lnTo>
                  <a:lnTo>
                    <a:pt x="56489" y="191503"/>
                  </a:lnTo>
                  <a:lnTo>
                    <a:pt x="59880" y="191693"/>
                  </a:lnTo>
                  <a:lnTo>
                    <a:pt x="64287" y="187756"/>
                  </a:lnTo>
                  <a:lnTo>
                    <a:pt x="64477" y="184365"/>
                  </a:lnTo>
                  <a:close/>
                  <a:moveTo>
                    <a:pt x="65773" y="304342"/>
                  </a:moveTo>
                  <a:lnTo>
                    <a:pt x="61785" y="299974"/>
                  </a:lnTo>
                  <a:lnTo>
                    <a:pt x="58407" y="299821"/>
                  </a:lnTo>
                  <a:lnTo>
                    <a:pt x="54025" y="303809"/>
                  </a:lnTo>
                  <a:lnTo>
                    <a:pt x="53873" y="307200"/>
                  </a:lnTo>
                  <a:lnTo>
                    <a:pt x="57861" y="311569"/>
                  </a:lnTo>
                  <a:lnTo>
                    <a:pt x="61252" y="311721"/>
                  </a:lnTo>
                  <a:lnTo>
                    <a:pt x="63436" y="309727"/>
                  </a:lnTo>
                  <a:lnTo>
                    <a:pt x="65620" y="307733"/>
                  </a:lnTo>
                  <a:lnTo>
                    <a:pt x="65773" y="304342"/>
                  </a:lnTo>
                  <a:close/>
                  <a:moveTo>
                    <a:pt x="70383" y="213182"/>
                  </a:moveTo>
                  <a:lnTo>
                    <a:pt x="66433" y="208775"/>
                  </a:lnTo>
                  <a:lnTo>
                    <a:pt x="63055" y="208584"/>
                  </a:lnTo>
                  <a:lnTo>
                    <a:pt x="60845" y="210553"/>
                  </a:lnTo>
                  <a:lnTo>
                    <a:pt x="58635" y="212521"/>
                  </a:lnTo>
                  <a:lnTo>
                    <a:pt x="58445" y="215912"/>
                  </a:lnTo>
                  <a:lnTo>
                    <a:pt x="62395" y="220319"/>
                  </a:lnTo>
                  <a:lnTo>
                    <a:pt x="65786" y="220510"/>
                  </a:lnTo>
                  <a:lnTo>
                    <a:pt x="70192" y="216573"/>
                  </a:lnTo>
                  <a:lnTo>
                    <a:pt x="70383" y="213182"/>
                  </a:lnTo>
                  <a:close/>
                  <a:moveTo>
                    <a:pt x="75819" y="161696"/>
                  </a:moveTo>
                  <a:lnTo>
                    <a:pt x="71869" y="157289"/>
                  </a:lnTo>
                  <a:lnTo>
                    <a:pt x="68491" y="157099"/>
                  </a:lnTo>
                  <a:lnTo>
                    <a:pt x="66281" y="159067"/>
                  </a:lnTo>
                  <a:lnTo>
                    <a:pt x="64071" y="161036"/>
                  </a:lnTo>
                  <a:lnTo>
                    <a:pt x="63881" y="164426"/>
                  </a:lnTo>
                  <a:lnTo>
                    <a:pt x="67830" y="168833"/>
                  </a:lnTo>
                  <a:lnTo>
                    <a:pt x="71221" y="169024"/>
                  </a:lnTo>
                  <a:lnTo>
                    <a:pt x="75628" y="165087"/>
                  </a:lnTo>
                  <a:lnTo>
                    <a:pt x="75819" y="161696"/>
                  </a:lnTo>
                  <a:close/>
                  <a:moveTo>
                    <a:pt x="81241" y="255612"/>
                  </a:moveTo>
                  <a:lnTo>
                    <a:pt x="77292" y="251206"/>
                  </a:lnTo>
                  <a:lnTo>
                    <a:pt x="73914" y="251015"/>
                  </a:lnTo>
                  <a:lnTo>
                    <a:pt x="71704" y="252984"/>
                  </a:lnTo>
                  <a:lnTo>
                    <a:pt x="69494" y="254952"/>
                  </a:lnTo>
                  <a:lnTo>
                    <a:pt x="69303" y="258343"/>
                  </a:lnTo>
                  <a:lnTo>
                    <a:pt x="73253" y="262750"/>
                  </a:lnTo>
                  <a:lnTo>
                    <a:pt x="76644" y="262940"/>
                  </a:lnTo>
                  <a:lnTo>
                    <a:pt x="81051" y="259003"/>
                  </a:lnTo>
                  <a:lnTo>
                    <a:pt x="81241" y="255612"/>
                  </a:lnTo>
                  <a:close/>
                  <a:moveTo>
                    <a:pt x="81330" y="331787"/>
                  </a:moveTo>
                  <a:lnTo>
                    <a:pt x="77343" y="327418"/>
                  </a:lnTo>
                  <a:lnTo>
                    <a:pt x="73964" y="327266"/>
                  </a:lnTo>
                  <a:lnTo>
                    <a:pt x="69583" y="331254"/>
                  </a:lnTo>
                  <a:lnTo>
                    <a:pt x="69430" y="334645"/>
                  </a:lnTo>
                  <a:lnTo>
                    <a:pt x="73418" y="339013"/>
                  </a:lnTo>
                  <a:lnTo>
                    <a:pt x="76809" y="339166"/>
                  </a:lnTo>
                  <a:lnTo>
                    <a:pt x="78994" y="337172"/>
                  </a:lnTo>
                  <a:lnTo>
                    <a:pt x="81178" y="335178"/>
                  </a:lnTo>
                  <a:lnTo>
                    <a:pt x="81330" y="331787"/>
                  </a:lnTo>
                  <a:close/>
                  <a:moveTo>
                    <a:pt x="88900" y="189433"/>
                  </a:moveTo>
                  <a:lnTo>
                    <a:pt x="84950" y="185026"/>
                  </a:lnTo>
                  <a:lnTo>
                    <a:pt x="81572" y="184835"/>
                  </a:lnTo>
                  <a:lnTo>
                    <a:pt x="79362" y="186804"/>
                  </a:lnTo>
                  <a:lnTo>
                    <a:pt x="77152" y="188772"/>
                  </a:lnTo>
                  <a:lnTo>
                    <a:pt x="76962" y="192163"/>
                  </a:lnTo>
                  <a:lnTo>
                    <a:pt x="80911" y="196570"/>
                  </a:lnTo>
                  <a:lnTo>
                    <a:pt x="84302" y="196761"/>
                  </a:lnTo>
                  <a:lnTo>
                    <a:pt x="88709" y="192824"/>
                  </a:lnTo>
                  <a:lnTo>
                    <a:pt x="88900" y="189433"/>
                  </a:lnTo>
                  <a:close/>
                  <a:moveTo>
                    <a:pt x="90652" y="364934"/>
                  </a:moveTo>
                  <a:lnTo>
                    <a:pt x="86664" y="360565"/>
                  </a:lnTo>
                  <a:lnTo>
                    <a:pt x="83273" y="360413"/>
                  </a:lnTo>
                  <a:lnTo>
                    <a:pt x="78905" y="364401"/>
                  </a:lnTo>
                  <a:lnTo>
                    <a:pt x="78752" y="367792"/>
                  </a:lnTo>
                  <a:lnTo>
                    <a:pt x="82740" y="372160"/>
                  </a:lnTo>
                  <a:lnTo>
                    <a:pt x="86131" y="372313"/>
                  </a:lnTo>
                  <a:lnTo>
                    <a:pt x="88315" y="370319"/>
                  </a:lnTo>
                  <a:lnTo>
                    <a:pt x="90500" y="368325"/>
                  </a:lnTo>
                  <a:lnTo>
                    <a:pt x="90652" y="364934"/>
                  </a:lnTo>
                  <a:close/>
                  <a:moveTo>
                    <a:pt x="96113" y="129171"/>
                  </a:moveTo>
                  <a:lnTo>
                    <a:pt x="92163" y="124764"/>
                  </a:lnTo>
                  <a:lnTo>
                    <a:pt x="88785" y="124574"/>
                  </a:lnTo>
                  <a:lnTo>
                    <a:pt x="86575" y="126542"/>
                  </a:lnTo>
                  <a:lnTo>
                    <a:pt x="84366" y="128511"/>
                  </a:lnTo>
                  <a:lnTo>
                    <a:pt x="84175" y="131902"/>
                  </a:lnTo>
                  <a:lnTo>
                    <a:pt x="88125" y="136309"/>
                  </a:lnTo>
                  <a:lnTo>
                    <a:pt x="91516" y="136499"/>
                  </a:lnTo>
                  <a:lnTo>
                    <a:pt x="95923" y="132562"/>
                  </a:lnTo>
                  <a:lnTo>
                    <a:pt x="96113" y="129171"/>
                  </a:lnTo>
                  <a:close/>
                  <a:moveTo>
                    <a:pt x="101523" y="153085"/>
                  </a:moveTo>
                  <a:lnTo>
                    <a:pt x="97574" y="148678"/>
                  </a:lnTo>
                  <a:lnTo>
                    <a:pt x="94195" y="148488"/>
                  </a:lnTo>
                  <a:lnTo>
                    <a:pt x="91986" y="150456"/>
                  </a:lnTo>
                  <a:lnTo>
                    <a:pt x="90868" y="151460"/>
                  </a:lnTo>
                  <a:lnTo>
                    <a:pt x="90982" y="148971"/>
                  </a:lnTo>
                  <a:lnTo>
                    <a:pt x="86995" y="144602"/>
                  </a:lnTo>
                  <a:lnTo>
                    <a:pt x="83616" y="144449"/>
                  </a:lnTo>
                  <a:lnTo>
                    <a:pt x="79235" y="148437"/>
                  </a:lnTo>
                  <a:lnTo>
                    <a:pt x="79082" y="151828"/>
                  </a:lnTo>
                  <a:lnTo>
                    <a:pt x="83070" y="156197"/>
                  </a:lnTo>
                  <a:lnTo>
                    <a:pt x="86461" y="156349"/>
                  </a:lnTo>
                  <a:lnTo>
                    <a:pt x="88646" y="154355"/>
                  </a:lnTo>
                  <a:lnTo>
                    <a:pt x="89712" y="153377"/>
                  </a:lnTo>
                  <a:lnTo>
                    <a:pt x="89585" y="155816"/>
                  </a:lnTo>
                  <a:lnTo>
                    <a:pt x="93535" y="160223"/>
                  </a:lnTo>
                  <a:lnTo>
                    <a:pt x="96926" y="160413"/>
                  </a:lnTo>
                  <a:lnTo>
                    <a:pt x="101333" y="156476"/>
                  </a:lnTo>
                  <a:lnTo>
                    <a:pt x="101523" y="153085"/>
                  </a:lnTo>
                  <a:close/>
                  <a:moveTo>
                    <a:pt x="107251" y="217982"/>
                  </a:moveTo>
                  <a:lnTo>
                    <a:pt x="103301" y="213563"/>
                  </a:lnTo>
                  <a:lnTo>
                    <a:pt x="99923" y="213385"/>
                  </a:lnTo>
                  <a:lnTo>
                    <a:pt x="97713" y="215353"/>
                  </a:lnTo>
                  <a:lnTo>
                    <a:pt x="95504" y="217322"/>
                  </a:lnTo>
                  <a:lnTo>
                    <a:pt x="95313" y="220713"/>
                  </a:lnTo>
                  <a:lnTo>
                    <a:pt x="99263" y="225120"/>
                  </a:lnTo>
                  <a:lnTo>
                    <a:pt x="102654" y="225310"/>
                  </a:lnTo>
                  <a:lnTo>
                    <a:pt x="107061" y="221373"/>
                  </a:lnTo>
                  <a:lnTo>
                    <a:pt x="107251" y="217982"/>
                  </a:lnTo>
                  <a:close/>
                  <a:moveTo>
                    <a:pt x="107988" y="100495"/>
                  </a:moveTo>
                  <a:lnTo>
                    <a:pt x="106819" y="99199"/>
                  </a:lnTo>
                  <a:lnTo>
                    <a:pt x="107010" y="96761"/>
                  </a:lnTo>
                  <a:lnTo>
                    <a:pt x="107238" y="93814"/>
                  </a:lnTo>
                  <a:lnTo>
                    <a:pt x="105041" y="91236"/>
                  </a:lnTo>
                  <a:lnTo>
                    <a:pt x="99136" y="90766"/>
                  </a:lnTo>
                  <a:lnTo>
                    <a:pt x="96558" y="92976"/>
                  </a:lnTo>
                  <a:lnTo>
                    <a:pt x="96100" y="98869"/>
                  </a:lnTo>
                  <a:lnTo>
                    <a:pt x="96621" y="99491"/>
                  </a:lnTo>
                  <a:lnTo>
                    <a:pt x="96240" y="99834"/>
                  </a:lnTo>
                  <a:lnTo>
                    <a:pt x="96050" y="103225"/>
                  </a:lnTo>
                  <a:lnTo>
                    <a:pt x="99999" y="107632"/>
                  </a:lnTo>
                  <a:lnTo>
                    <a:pt x="103390" y="107823"/>
                  </a:lnTo>
                  <a:lnTo>
                    <a:pt x="107797" y="103886"/>
                  </a:lnTo>
                  <a:lnTo>
                    <a:pt x="107988" y="100495"/>
                  </a:lnTo>
                  <a:close/>
                  <a:moveTo>
                    <a:pt x="115912" y="248005"/>
                  </a:moveTo>
                  <a:lnTo>
                    <a:pt x="111963" y="243598"/>
                  </a:lnTo>
                  <a:lnTo>
                    <a:pt x="108585" y="243408"/>
                  </a:lnTo>
                  <a:lnTo>
                    <a:pt x="106375" y="245376"/>
                  </a:lnTo>
                  <a:lnTo>
                    <a:pt x="104165" y="247345"/>
                  </a:lnTo>
                  <a:lnTo>
                    <a:pt x="103987" y="250736"/>
                  </a:lnTo>
                  <a:lnTo>
                    <a:pt x="107924" y="255143"/>
                  </a:lnTo>
                  <a:lnTo>
                    <a:pt x="111315" y="255333"/>
                  </a:lnTo>
                  <a:lnTo>
                    <a:pt x="115722" y="251396"/>
                  </a:lnTo>
                  <a:lnTo>
                    <a:pt x="115912" y="248005"/>
                  </a:lnTo>
                  <a:close/>
                  <a:moveTo>
                    <a:pt x="116814" y="180682"/>
                  </a:moveTo>
                  <a:lnTo>
                    <a:pt x="112864" y="176276"/>
                  </a:lnTo>
                  <a:lnTo>
                    <a:pt x="109486" y="176085"/>
                  </a:lnTo>
                  <a:lnTo>
                    <a:pt x="107276" y="178054"/>
                  </a:lnTo>
                  <a:lnTo>
                    <a:pt x="105067" y="180022"/>
                  </a:lnTo>
                  <a:lnTo>
                    <a:pt x="104876" y="183413"/>
                  </a:lnTo>
                  <a:lnTo>
                    <a:pt x="108826" y="187820"/>
                  </a:lnTo>
                  <a:lnTo>
                    <a:pt x="112217" y="188010"/>
                  </a:lnTo>
                  <a:lnTo>
                    <a:pt x="116624" y="184073"/>
                  </a:lnTo>
                  <a:lnTo>
                    <a:pt x="116814" y="180682"/>
                  </a:lnTo>
                  <a:close/>
                  <a:moveTo>
                    <a:pt x="120599" y="47942"/>
                  </a:moveTo>
                  <a:lnTo>
                    <a:pt x="116649" y="43535"/>
                  </a:lnTo>
                  <a:lnTo>
                    <a:pt x="113271" y="43345"/>
                  </a:lnTo>
                  <a:lnTo>
                    <a:pt x="111061" y="45313"/>
                  </a:lnTo>
                  <a:lnTo>
                    <a:pt x="108851" y="47282"/>
                  </a:lnTo>
                  <a:lnTo>
                    <a:pt x="108661" y="50673"/>
                  </a:lnTo>
                  <a:lnTo>
                    <a:pt x="112610" y="55079"/>
                  </a:lnTo>
                  <a:lnTo>
                    <a:pt x="116001" y="55270"/>
                  </a:lnTo>
                  <a:lnTo>
                    <a:pt x="120408" y="51333"/>
                  </a:lnTo>
                  <a:lnTo>
                    <a:pt x="120599" y="47942"/>
                  </a:lnTo>
                  <a:close/>
                  <a:moveTo>
                    <a:pt x="122732" y="402793"/>
                  </a:moveTo>
                  <a:lnTo>
                    <a:pt x="118745" y="398424"/>
                  </a:lnTo>
                  <a:lnTo>
                    <a:pt x="115354" y="398272"/>
                  </a:lnTo>
                  <a:lnTo>
                    <a:pt x="110985" y="402259"/>
                  </a:lnTo>
                  <a:lnTo>
                    <a:pt x="110832" y="405650"/>
                  </a:lnTo>
                  <a:lnTo>
                    <a:pt x="114820" y="410019"/>
                  </a:lnTo>
                  <a:lnTo>
                    <a:pt x="118211" y="410171"/>
                  </a:lnTo>
                  <a:lnTo>
                    <a:pt x="120396" y="408178"/>
                  </a:lnTo>
                  <a:lnTo>
                    <a:pt x="122580" y="406184"/>
                  </a:lnTo>
                  <a:lnTo>
                    <a:pt x="122732" y="402793"/>
                  </a:lnTo>
                  <a:close/>
                  <a:moveTo>
                    <a:pt x="129425" y="128130"/>
                  </a:moveTo>
                  <a:lnTo>
                    <a:pt x="125476" y="123723"/>
                  </a:lnTo>
                  <a:lnTo>
                    <a:pt x="122097" y="123532"/>
                  </a:lnTo>
                  <a:lnTo>
                    <a:pt x="119888" y="125501"/>
                  </a:lnTo>
                  <a:lnTo>
                    <a:pt x="117678" y="127469"/>
                  </a:lnTo>
                  <a:lnTo>
                    <a:pt x="117487" y="130860"/>
                  </a:lnTo>
                  <a:lnTo>
                    <a:pt x="121437" y="135267"/>
                  </a:lnTo>
                  <a:lnTo>
                    <a:pt x="124828" y="135458"/>
                  </a:lnTo>
                  <a:lnTo>
                    <a:pt x="129235" y="131521"/>
                  </a:lnTo>
                  <a:lnTo>
                    <a:pt x="129425" y="128130"/>
                  </a:lnTo>
                  <a:close/>
                  <a:moveTo>
                    <a:pt x="134200" y="41859"/>
                  </a:moveTo>
                  <a:lnTo>
                    <a:pt x="132003" y="39281"/>
                  </a:lnTo>
                  <a:lnTo>
                    <a:pt x="126098" y="38811"/>
                  </a:lnTo>
                  <a:lnTo>
                    <a:pt x="123520" y="41008"/>
                  </a:lnTo>
                  <a:lnTo>
                    <a:pt x="123063" y="46913"/>
                  </a:lnTo>
                  <a:lnTo>
                    <a:pt x="125260" y="49491"/>
                  </a:lnTo>
                  <a:lnTo>
                    <a:pt x="131165" y="49961"/>
                  </a:lnTo>
                  <a:lnTo>
                    <a:pt x="133743" y="47752"/>
                  </a:lnTo>
                  <a:lnTo>
                    <a:pt x="133972" y="44805"/>
                  </a:lnTo>
                  <a:lnTo>
                    <a:pt x="134200" y="41859"/>
                  </a:lnTo>
                  <a:close/>
                  <a:moveTo>
                    <a:pt x="134429" y="354012"/>
                  </a:moveTo>
                  <a:lnTo>
                    <a:pt x="130441" y="349643"/>
                  </a:lnTo>
                  <a:lnTo>
                    <a:pt x="127063" y="349491"/>
                  </a:lnTo>
                  <a:lnTo>
                    <a:pt x="122682" y="353479"/>
                  </a:lnTo>
                  <a:lnTo>
                    <a:pt x="122529" y="356870"/>
                  </a:lnTo>
                  <a:lnTo>
                    <a:pt x="126517" y="361238"/>
                  </a:lnTo>
                  <a:lnTo>
                    <a:pt x="129908" y="361391"/>
                  </a:lnTo>
                  <a:lnTo>
                    <a:pt x="132092" y="359397"/>
                  </a:lnTo>
                  <a:lnTo>
                    <a:pt x="134277" y="357403"/>
                  </a:lnTo>
                  <a:lnTo>
                    <a:pt x="134429" y="354012"/>
                  </a:lnTo>
                  <a:close/>
                  <a:moveTo>
                    <a:pt x="134734" y="216801"/>
                  </a:moveTo>
                  <a:lnTo>
                    <a:pt x="130784" y="212394"/>
                  </a:lnTo>
                  <a:lnTo>
                    <a:pt x="127406" y="212204"/>
                  </a:lnTo>
                  <a:lnTo>
                    <a:pt x="125196" y="214172"/>
                  </a:lnTo>
                  <a:lnTo>
                    <a:pt x="122986" y="216141"/>
                  </a:lnTo>
                  <a:lnTo>
                    <a:pt x="122796" y="219532"/>
                  </a:lnTo>
                  <a:lnTo>
                    <a:pt x="126746" y="223939"/>
                  </a:lnTo>
                  <a:lnTo>
                    <a:pt x="130136" y="224129"/>
                  </a:lnTo>
                  <a:lnTo>
                    <a:pt x="134543" y="220192"/>
                  </a:lnTo>
                  <a:lnTo>
                    <a:pt x="134734" y="216801"/>
                  </a:lnTo>
                  <a:close/>
                  <a:moveTo>
                    <a:pt x="135331" y="156933"/>
                  </a:moveTo>
                  <a:lnTo>
                    <a:pt x="131381" y="152527"/>
                  </a:lnTo>
                  <a:lnTo>
                    <a:pt x="128003" y="152336"/>
                  </a:lnTo>
                  <a:lnTo>
                    <a:pt x="125793" y="154305"/>
                  </a:lnTo>
                  <a:lnTo>
                    <a:pt x="123583" y="156273"/>
                  </a:lnTo>
                  <a:lnTo>
                    <a:pt x="123393" y="159664"/>
                  </a:lnTo>
                  <a:lnTo>
                    <a:pt x="127342" y="164071"/>
                  </a:lnTo>
                  <a:lnTo>
                    <a:pt x="130733" y="164261"/>
                  </a:lnTo>
                  <a:lnTo>
                    <a:pt x="135140" y="160324"/>
                  </a:lnTo>
                  <a:lnTo>
                    <a:pt x="135331" y="156933"/>
                  </a:lnTo>
                  <a:close/>
                  <a:moveTo>
                    <a:pt x="137210" y="71831"/>
                  </a:moveTo>
                  <a:lnTo>
                    <a:pt x="135013" y="69253"/>
                  </a:lnTo>
                  <a:lnTo>
                    <a:pt x="129108" y="68783"/>
                  </a:lnTo>
                  <a:lnTo>
                    <a:pt x="126530" y="70980"/>
                  </a:lnTo>
                  <a:lnTo>
                    <a:pt x="126111" y="76314"/>
                  </a:lnTo>
                  <a:lnTo>
                    <a:pt x="122555" y="72339"/>
                  </a:lnTo>
                  <a:lnTo>
                    <a:pt x="119176" y="72148"/>
                  </a:lnTo>
                  <a:lnTo>
                    <a:pt x="116967" y="74117"/>
                  </a:lnTo>
                  <a:lnTo>
                    <a:pt x="114757" y="76085"/>
                  </a:lnTo>
                  <a:lnTo>
                    <a:pt x="114579" y="79476"/>
                  </a:lnTo>
                  <a:lnTo>
                    <a:pt x="118516" y="83883"/>
                  </a:lnTo>
                  <a:lnTo>
                    <a:pt x="121907" y="84074"/>
                  </a:lnTo>
                  <a:lnTo>
                    <a:pt x="126314" y="80137"/>
                  </a:lnTo>
                  <a:lnTo>
                    <a:pt x="126466" y="77355"/>
                  </a:lnTo>
                  <a:lnTo>
                    <a:pt x="128270" y="79463"/>
                  </a:lnTo>
                  <a:lnTo>
                    <a:pt x="134175" y="79933"/>
                  </a:lnTo>
                  <a:lnTo>
                    <a:pt x="136753" y="77724"/>
                  </a:lnTo>
                  <a:lnTo>
                    <a:pt x="136982" y="74777"/>
                  </a:lnTo>
                  <a:lnTo>
                    <a:pt x="137210" y="71831"/>
                  </a:lnTo>
                  <a:close/>
                  <a:moveTo>
                    <a:pt x="143065" y="114084"/>
                  </a:moveTo>
                  <a:lnTo>
                    <a:pt x="139115" y="109677"/>
                  </a:lnTo>
                  <a:lnTo>
                    <a:pt x="137528" y="109601"/>
                  </a:lnTo>
                  <a:lnTo>
                    <a:pt x="139763" y="107683"/>
                  </a:lnTo>
                  <a:lnTo>
                    <a:pt x="139992" y="104736"/>
                  </a:lnTo>
                  <a:lnTo>
                    <a:pt x="140220" y="101790"/>
                  </a:lnTo>
                  <a:lnTo>
                    <a:pt x="138023" y="99212"/>
                  </a:lnTo>
                  <a:lnTo>
                    <a:pt x="132118" y="98742"/>
                  </a:lnTo>
                  <a:lnTo>
                    <a:pt x="129540" y="100952"/>
                  </a:lnTo>
                  <a:lnTo>
                    <a:pt x="129082" y="106845"/>
                  </a:lnTo>
                  <a:lnTo>
                    <a:pt x="131279" y="109423"/>
                  </a:lnTo>
                  <a:lnTo>
                    <a:pt x="135432" y="109766"/>
                  </a:lnTo>
                  <a:lnTo>
                    <a:pt x="133527" y="111455"/>
                  </a:lnTo>
                  <a:lnTo>
                    <a:pt x="131318" y="113423"/>
                  </a:lnTo>
                  <a:lnTo>
                    <a:pt x="131127" y="116814"/>
                  </a:lnTo>
                  <a:lnTo>
                    <a:pt x="135077" y="121221"/>
                  </a:lnTo>
                  <a:lnTo>
                    <a:pt x="138468" y="121412"/>
                  </a:lnTo>
                  <a:lnTo>
                    <a:pt x="142875" y="117475"/>
                  </a:lnTo>
                  <a:lnTo>
                    <a:pt x="143065" y="114084"/>
                  </a:lnTo>
                  <a:close/>
                  <a:moveTo>
                    <a:pt x="145008" y="230200"/>
                  </a:moveTo>
                  <a:lnTo>
                    <a:pt x="141020" y="225831"/>
                  </a:lnTo>
                  <a:lnTo>
                    <a:pt x="137629" y="225679"/>
                  </a:lnTo>
                  <a:lnTo>
                    <a:pt x="133261" y="229666"/>
                  </a:lnTo>
                  <a:lnTo>
                    <a:pt x="133108" y="233057"/>
                  </a:lnTo>
                  <a:lnTo>
                    <a:pt x="137096" y="237426"/>
                  </a:lnTo>
                  <a:lnTo>
                    <a:pt x="140487" y="237578"/>
                  </a:lnTo>
                  <a:lnTo>
                    <a:pt x="142671" y="235585"/>
                  </a:lnTo>
                  <a:lnTo>
                    <a:pt x="144856" y="233591"/>
                  </a:lnTo>
                  <a:lnTo>
                    <a:pt x="145008" y="230200"/>
                  </a:lnTo>
                  <a:close/>
                  <a:moveTo>
                    <a:pt x="151892" y="194271"/>
                  </a:moveTo>
                  <a:lnTo>
                    <a:pt x="147942" y="189865"/>
                  </a:lnTo>
                  <a:lnTo>
                    <a:pt x="144564" y="189674"/>
                  </a:lnTo>
                  <a:lnTo>
                    <a:pt x="142354" y="191643"/>
                  </a:lnTo>
                  <a:lnTo>
                    <a:pt x="140144" y="193611"/>
                  </a:lnTo>
                  <a:lnTo>
                    <a:pt x="139954" y="197002"/>
                  </a:lnTo>
                  <a:lnTo>
                    <a:pt x="143903" y="201409"/>
                  </a:lnTo>
                  <a:lnTo>
                    <a:pt x="147294" y="201599"/>
                  </a:lnTo>
                  <a:lnTo>
                    <a:pt x="151701" y="197662"/>
                  </a:lnTo>
                  <a:lnTo>
                    <a:pt x="151892" y="194271"/>
                  </a:lnTo>
                  <a:close/>
                  <a:moveTo>
                    <a:pt x="152006" y="165823"/>
                  </a:moveTo>
                  <a:lnTo>
                    <a:pt x="148018" y="161455"/>
                  </a:lnTo>
                  <a:lnTo>
                    <a:pt x="144640" y="161302"/>
                  </a:lnTo>
                  <a:lnTo>
                    <a:pt x="140258" y="165290"/>
                  </a:lnTo>
                  <a:lnTo>
                    <a:pt x="140106" y="168681"/>
                  </a:lnTo>
                  <a:lnTo>
                    <a:pt x="144094" y="173050"/>
                  </a:lnTo>
                  <a:lnTo>
                    <a:pt x="147485" y="173202"/>
                  </a:lnTo>
                  <a:lnTo>
                    <a:pt x="149669" y="171208"/>
                  </a:lnTo>
                  <a:lnTo>
                    <a:pt x="151853" y="169214"/>
                  </a:lnTo>
                  <a:lnTo>
                    <a:pt x="152006" y="165823"/>
                  </a:lnTo>
                  <a:close/>
                  <a:moveTo>
                    <a:pt x="153847" y="133184"/>
                  </a:moveTo>
                  <a:lnTo>
                    <a:pt x="149898" y="128778"/>
                  </a:lnTo>
                  <a:lnTo>
                    <a:pt x="146519" y="128587"/>
                  </a:lnTo>
                  <a:lnTo>
                    <a:pt x="144310" y="130556"/>
                  </a:lnTo>
                  <a:lnTo>
                    <a:pt x="142100" y="132524"/>
                  </a:lnTo>
                  <a:lnTo>
                    <a:pt x="141909" y="135915"/>
                  </a:lnTo>
                  <a:lnTo>
                    <a:pt x="145859" y="140322"/>
                  </a:lnTo>
                  <a:lnTo>
                    <a:pt x="149250" y="140512"/>
                  </a:lnTo>
                  <a:lnTo>
                    <a:pt x="153657" y="136575"/>
                  </a:lnTo>
                  <a:lnTo>
                    <a:pt x="153847" y="133184"/>
                  </a:lnTo>
                  <a:close/>
                  <a:moveTo>
                    <a:pt x="154406" y="321284"/>
                  </a:moveTo>
                  <a:lnTo>
                    <a:pt x="150418" y="316915"/>
                  </a:lnTo>
                  <a:lnTo>
                    <a:pt x="147027" y="316763"/>
                  </a:lnTo>
                  <a:lnTo>
                    <a:pt x="142659" y="320751"/>
                  </a:lnTo>
                  <a:lnTo>
                    <a:pt x="142506" y="324142"/>
                  </a:lnTo>
                  <a:lnTo>
                    <a:pt x="146494" y="328510"/>
                  </a:lnTo>
                  <a:lnTo>
                    <a:pt x="149885" y="328663"/>
                  </a:lnTo>
                  <a:lnTo>
                    <a:pt x="152069" y="326669"/>
                  </a:lnTo>
                  <a:lnTo>
                    <a:pt x="154254" y="324675"/>
                  </a:lnTo>
                  <a:lnTo>
                    <a:pt x="154406" y="321284"/>
                  </a:lnTo>
                  <a:close/>
                  <a:moveTo>
                    <a:pt x="156476" y="37426"/>
                  </a:moveTo>
                  <a:lnTo>
                    <a:pt x="152527" y="33020"/>
                  </a:lnTo>
                  <a:lnTo>
                    <a:pt x="149148" y="32829"/>
                  </a:lnTo>
                  <a:lnTo>
                    <a:pt x="146939" y="34798"/>
                  </a:lnTo>
                  <a:lnTo>
                    <a:pt x="144729" y="36766"/>
                  </a:lnTo>
                  <a:lnTo>
                    <a:pt x="144551" y="40157"/>
                  </a:lnTo>
                  <a:lnTo>
                    <a:pt x="148488" y="44564"/>
                  </a:lnTo>
                  <a:lnTo>
                    <a:pt x="151879" y="44754"/>
                  </a:lnTo>
                  <a:lnTo>
                    <a:pt x="156286" y="40817"/>
                  </a:lnTo>
                  <a:lnTo>
                    <a:pt x="156476" y="37426"/>
                  </a:lnTo>
                  <a:close/>
                  <a:moveTo>
                    <a:pt x="158153" y="271360"/>
                  </a:moveTo>
                  <a:lnTo>
                    <a:pt x="154203" y="266954"/>
                  </a:lnTo>
                  <a:lnTo>
                    <a:pt x="150825" y="266763"/>
                  </a:lnTo>
                  <a:lnTo>
                    <a:pt x="148615" y="268732"/>
                  </a:lnTo>
                  <a:lnTo>
                    <a:pt x="146405" y="270700"/>
                  </a:lnTo>
                  <a:lnTo>
                    <a:pt x="146215" y="274091"/>
                  </a:lnTo>
                  <a:lnTo>
                    <a:pt x="150164" y="278498"/>
                  </a:lnTo>
                  <a:lnTo>
                    <a:pt x="153555" y="278688"/>
                  </a:lnTo>
                  <a:lnTo>
                    <a:pt x="157962" y="274751"/>
                  </a:lnTo>
                  <a:lnTo>
                    <a:pt x="158153" y="271360"/>
                  </a:lnTo>
                  <a:close/>
                  <a:moveTo>
                    <a:pt x="163360" y="81546"/>
                  </a:moveTo>
                  <a:lnTo>
                    <a:pt x="159410" y="77139"/>
                  </a:lnTo>
                  <a:lnTo>
                    <a:pt x="156032" y="76949"/>
                  </a:lnTo>
                  <a:lnTo>
                    <a:pt x="153822" y="78917"/>
                  </a:lnTo>
                  <a:lnTo>
                    <a:pt x="151612" y="80886"/>
                  </a:lnTo>
                  <a:lnTo>
                    <a:pt x="151422" y="84277"/>
                  </a:lnTo>
                  <a:lnTo>
                    <a:pt x="152857" y="85890"/>
                  </a:lnTo>
                  <a:lnTo>
                    <a:pt x="150698" y="87744"/>
                  </a:lnTo>
                  <a:lnTo>
                    <a:pt x="150241" y="93637"/>
                  </a:lnTo>
                  <a:lnTo>
                    <a:pt x="152438" y="96215"/>
                  </a:lnTo>
                  <a:lnTo>
                    <a:pt x="158343" y="96685"/>
                  </a:lnTo>
                  <a:lnTo>
                    <a:pt x="160921" y="94475"/>
                  </a:lnTo>
                  <a:lnTo>
                    <a:pt x="161150" y="91528"/>
                  </a:lnTo>
                  <a:lnTo>
                    <a:pt x="161378" y="88582"/>
                  </a:lnTo>
                  <a:lnTo>
                    <a:pt x="160388" y="87426"/>
                  </a:lnTo>
                  <a:lnTo>
                    <a:pt x="163169" y="84937"/>
                  </a:lnTo>
                  <a:lnTo>
                    <a:pt x="163360" y="81546"/>
                  </a:lnTo>
                  <a:close/>
                  <a:moveTo>
                    <a:pt x="163639" y="258572"/>
                  </a:moveTo>
                  <a:lnTo>
                    <a:pt x="159651" y="254203"/>
                  </a:lnTo>
                  <a:lnTo>
                    <a:pt x="156273" y="254050"/>
                  </a:lnTo>
                  <a:lnTo>
                    <a:pt x="151892" y="258038"/>
                  </a:lnTo>
                  <a:lnTo>
                    <a:pt x="151739" y="261429"/>
                  </a:lnTo>
                  <a:lnTo>
                    <a:pt x="155727" y="265798"/>
                  </a:lnTo>
                  <a:lnTo>
                    <a:pt x="159118" y="265950"/>
                  </a:lnTo>
                  <a:lnTo>
                    <a:pt x="161302" y="263956"/>
                  </a:lnTo>
                  <a:lnTo>
                    <a:pt x="163487" y="261962"/>
                  </a:lnTo>
                  <a:lnTo>
                    <a:pt x="163639" y="258572"/>
                  </a:lnTo>
                  <a:close/>
                  <a:moveTo>
                    <a:pt x="164312" y="51269"/>
                  </a:moveTo>
                  <a:lnTo>
                    <a:pt x="162115" y="48691"/>
                  </a:lnTo>
                  <a:lnTo>
                    <a:pt x="156210" y="48221"/>
                  </a:lnTo>
                  <a:lnTo>
                    <a:pt x="153631" y="50431"/>
                  </a:lnTo>
                  <a:lnTo>
                    <a:pt x="153174" y="56324"/>
                  </a:lnTo>
                  <a:lnTo>
                    <a:pt x="155371" y="58902"/>
                  </a:lnTo>
                  <a:lnTo>
                    <a:pt x="161277" y="59372"/>
                  </a:lnTo>
                  <a:lnTo>
                    <a:pt x="163855" y="57162"/>
                  </a:lnTo>
                  <a:lnTo>
                    <a:pt x="164084" y="54216"/>
                  </a:lnTo>
                  <a:lnTo>
                    <a:pt x="164312" y="51269"/>
                  </a:lnTo>
                  <a:close/>
                  <a:moveTo>
                    <a:pt x="164985" y="197472"/>
                  </a:moveTo>
                  <a:lnTo>
                    <a:pt x="160997" y="193103"/>
                  </a:lnTo>
                  <a:lnTo>
                    <a:pt x="157619" y="192951"/>
                  </a:lnTo>
                  <a:lnTo>
                    <a:pt x="153238" y="196938"/>
                  </a:lnTo>
                  <a:lnTo>
                    <a:pt x="153085" y="200329"/>
                  </a:lnTo>
                  <a:lnTo>
                    <a:pt x="157073" y="204698"/>
                  </a:lnTo>
                  <a:lnTo>
                    <a:pt x="160464" y="204851"/>
                  </a:lnTo>
                  <a:lnTo>
                    <a:pt x="162648" y="202857"/>
                  </a:lnTo>
                  <a:lnTo>
                    <a:pt x="164833" y="200863"/>
                  </a:lnTo>
                  <a:lnTo>
                    <a:pt x="164985" y="197472"/>
                  </a:lnTo>
                  <a:close/>
                  <a:moveTo>
                    <a:pt x="169494" y="3048"/>
                  </a:moveTo>
                  <a:lnTo>
                    <a:pt x="167297" y="469"/>
                  </a:lnTo>
                  <a:lnTo>
                    <a:pt x="161391" y="0"/>
                  </a:lnTo>
                  <a:lnTo>
                    <a:pt x="158813" y="2197"/>
                  </a:lnTo>
                  <a:lnTo>
                    <a:pt x="158356" y="8102"/>
                  </a:lnTo>
                  <a:lnTo>
                    <a:pt x="160553" y="10680"/>
                  </a:lnTo>
                  <a:lnTo>
                    <a:pt x="166458" y="11150"/>
                  </a:lnTo>
                  <a:lnTo>
                    <a:pt x="169037" y="8940"/>
                  </a:lnTo>
                  <a:lnTo>
                    <a:pt x="169265" y="5994"/>
                  </a:lnTo>
                  <a:lnTo>
                    <a:pt x="169494" y="3048"/>
                  </a:lnTo>
                  <a:close/>
                  <a:moveTo>
                    <a:pt x="170764" y="218808"/>
                  </a:moveTo>
                  <a:lnTo>
                    <a:pt x="166814" y="214401"/>
                  </a:lnTo>
                  <a:lnTo>
                    <a:pt x="163436" y="214210"/>
                  </a:lnTo>
                  <a:lnTo>
                    <a:pt x="161226" y="216179"/>
                  </a:lnTo>
                  <a:lnTo>
                    <a:pt x="159016" y="218147"/>
                  </a:lnTo>
                  <a:lnTo>
                    <a:pt x="158826" y="221538"/>
                  </a:lnTo>
                  <a:lnTo>
                    <a:pt x="162775" y="225945"/>
                  </a:lnTo>
                  <a:lnTo>
                    <a:pt x="166166" y="226136"/>
                  </a:lnTo>
                  <a:lnTo>
                    <a:pt x="170573" y="222199"/>
                  </a:lnTo>
                  <a:lnTo>
                    <a:pt x="170764" y="218808"/>
                  </a:lnTo>
                  <a:close/>
                  <a:moveTo>
                    <a:pt x="171335" y="358444"/>
                  </a:moveTo>
                  <a:lnTo>
                    <a:pt x="167347" y="354076"/>
                  </a:lnTo>
                  <a:lnTo>
                    <a:pt x="163957" y="353923"/>
                  </a:lnTo>
                  <a:lnTo>
                    <a:pt x="159588" y="357911"/>
                  </a:lnTo>
                  <a:lnTo>
                    <a:pt x="159435" y="361302"/>
                  </a:lnTo>
                  <a:lnTo>
                    <a:pt x="163423" y="365671"/>
                  </a:lnTo>
                  <a:lnTo>
                    <a:pt x="166814" y="365823"/>
                  </a:lnTo>
                  <a:lnTo>
                    <a:pt x="168998" y="363829"/>
                  </a:lnTo>
                  <a:lnTo>
                    <a:pt x="171183" y="361835"/>
                  </a:lnTo>
                  <a:lnTo>
                    <a:pt x="171335" y="358444"/>
                  </a:lnTo>
                  <a:close/>
                  <a:moveTo>
                    <a:pt x="172199" y="161734"/>
                  </a:moveTo>
                  <a:lnTo>
                    <a:pt x="168249" y="157327"/>
                  </a:lnTo>
                  <a:lnTo>
                    <a:pt x="164871" y="157137"/>
                  </a:lnTo>
                  <a:lnTo>
                    <a:pt x="162661" y="159105"/>
                  </a:lnTo>
                  <a:lnTo>
                    <a:pt x="160451" y="161074"/>
                  </a:lnTo>
                  <a:lnTo>
                    <a:pt x="160261" y="164465"/>
                  </a:lnTo>
                  <a:lnTo>
                    <a:pt x="164211" y="168871"/>
                  </a:lnTo>
                  <a:lnTo>
                    <a:pt x="167601" y="169062"/>
                  </a:lnTo>
                  <a:lnTo>
                    <a:pt x="172008" y="165125"/>
                  </a:lnTo>
                  <a:lnTo>
                    <a:pt x="172199" y="161734"/>
                  </a:lnTo>
                  <a:close/>
                  <a:moveTo>
                    <a:pt x="176669" y="247611"/>
                  </a:moveTo>
                  <a:lnTo>
                    <a:pt x="172720" y="243205"/>
                  </a:lnTo>
                  <a:lnTo>
                    <a:pt x="169341" y="243014"/>
                  </a:lnTo>
                  <a:lnTo>
                    <a:pt x="167132" y="244983"/>
                  </a:lnTo>
                  <a:lnTo>
                    <a:pt x="164922" y="246951"/>
                  </a:lnTo>
                  <a:lnTo>
                    <a:pt x="164731" y="250342"/>
                  </a:lnTo>
                  <a:lnTo>
                    <a:pt x="168681" y="254749"/>
                  </a:lnTo>
                  <a:lnTo>
                    <a:pt x="172072" y="254939"/>
                  </a:lnTo>
                  <a:lnTo>
                    <a:pt x="176479" y="251002"/>
                  </a:lnTo>
                  <a:lnTo>
                    <a:pt x="176669" y="247611"/>
                  </a:lnTo>
                  <a:close/>
                  <a:moveTo>
                    <a:pt x="176949" y="27279"/>
                  </a:moveTo>
                  <a:lnTo>
                    <a:pt x="174752" y="24701"/>
                  </a:lnTo>
                  <a:lnTo>
                    <a:pt x="168846" y="24231"/>
                  </a:lnTo>
                  <a:lnTo>
                    <a:pt x="166268" y="26441"/>
                  </a:lnTo>
                  <a:lnTo>
                    <a:pt x="165811" y="32334"/>
                  </a:lnTo>
                  <a:lnTo>
                    <a:pt x="168008" y="34912"/>
                  </a:lnTo>
                  <a:lnTo>
                    <a:pt x="173913" y="35382"/>
                  </a:lnTo>
                  <a:lnTo>
                    <a:pt x="176491" y="33172"/>
                  </a:lnTo>
                  <a:lnTo>
                    <a:pt x="176720" y="30226"/>
                  </a:lnTo>
                  <a:lnTo>
                    <a:pt x="176949" y="27279"/>
                  </a:lnTo>
                  <a:close/>
                  <a:moveTo>
                    <a:pt x="178155" y="104267"/>
                  </a:moveTo>
                  <a:lnTo>
                    <a:pt x="174205" y="99860"/>
                  </a:lnTo>
                  <a:lnTo>
                    <a:pt x="170827" y="99669"/>
                  </a:lnTo>
                  <a:lnTo>
                    <a:pt x="168617" y="101638"/>
                  </a:lnTo>
                  <a:lnTo>
                    <a:pt x="166408" y="103606"/>
                  </a:lnTo>
                  <a:lnTo>
                    <a:pt x="166217" y="106997"/>
                  </a:lnTo>
                  <a:lnTo>
                    <a:pt x="170167" y="111404"/>
                  </a:lnTo>
                  <a:lnTo>
                    <a:pt x="173558" y="111594"/>
                  </a:lnTo>
                  <a:lnTo>
                    <a:pt x="177965" y="107657"/>
                  </a:lnTo>
                  <a:lnTo>
                    <a:pt x="178155" y="104267"/>
                  </a:lnTo>
                  <a:close/>
                  <a:moveTo>
                    <a:pt x="181914" y="234645"/>
                  </a:moveTo>
                  <a:lnTo>
                    <a:pt x="177927" y="230276"/>
                  </a:lnTo>
                  <a:lnTo>
                    <a:pt x="174548" y="230124"/>
                  </a:lnTo>
                  <a:lnTo>
                    <a:pt x="170167" y="234111"/>
                  </a:lnTo>
                  <a:lnTo>
                    <a:pt x="170014" y="237502"/>
                  </a:lnTo>
                  <a:lnTo>
                    <a:pt x="174002" y="241871"/>
                  </a:lnTo>
                  <a:lnTo>
                    <a:pt x="177393" y="242023"/>
                  </a:lnTo>
                  <a:lnTo>
                    <a:pt x="179578" y="240030"/>
                  </a:lnTo>
                  <a:lnTo>
                    <a:pt x="181762" y="238036"/>
                  </a:lnTo>
                  <a:lnTo>
                    <a:pt x="181914" y="234645"/>
                  </a:lnTo>
                  <a:close/>
                  <a:moveTo>
                    <a:pt x="183553" y="130022"/>
                  </a:moveTo>
                  <a:lnTo>
                    <a:pt x="179603" y="125615"/>
                  </a:lnTo>
                  <a:lnTo>
                    <a:pt x="176225" y="125425"/>
                  </a:lnTo>
                  <a:lnTo>
                    <a:pt x="174015" y="127393"/>
                  </a:lnTo>
                  <a:lnTo>
                    <a:pt x="171805" y="129362"/>
                  </a:lnTo>
                  <a:lnTo>
                    <a:pt x="171615" y="132753"/>
                  </a:lnTo>
                  <a:lnTo>
                    <a:pt x="175564" y="137160"/>
                  </a:lnTo>
                  <a:lnTo>
                    <a:pt x="178955" y="137350"/>
                  </a:lnTo>
                  <a:lnTo>
                    <a:pt x="183362" y="133413"/>
                  </a:lnTo>
                  <a:lnTo>
                    <a:pt x="183553" y="130022"/>
                  </a:lnTo>
                  <a:close/>
                  <a:moveTo>
                    <a:pt x="184746" y="64820"/>
                  </a:moveTo>
                  <a:lnTo>
                    <a:pt x="182549" y="62242"/>
                  </a:lnTo>
                  <a:lnTo>
                    <a:pt x="176644" y="61772"/>
                  </a:lnTo>
                  <a:lnTo>
                    <a:pt x="174066" y="63982"/>
                  </a:lnTo>
                  <a:lnTo>
                    <a:pt x="173609" y="69875"/>
                  </a:lnTo>
                  <a:lnTo>
                    <a:pt x="175806" y="72453"/>
                  </a:lnTo>
                  <a:lnTo>
                    <a:pt x="181711" y="72923"/>
                  </a:lnTo>
                  <a:lnTo>
                    <a:pt x="184289" y="70713"/>
                  </a:lnTo>
                  <a:lnTo>
                    <a:pt x="184518" y="67767"/>
                  </a:lnTo>
                  <a:lnTo>
                    <a:pt x="184746" y="64820"/>
                  </a:lnTo>
                  <a:close/>
                  <a:moveTo>
                    <a:pt x="186550" y="192011"/>
                  </a:moveTo>
                  <a:lnTo>
                    <a:pt x="182600" y="187604"/>
                  </a:lnTo>
                  <a:lnTo>
                    <a:pt x="179222" y="187413"/>
                  </a:lnTo>
                  <a:lnTo>
                    <a:pt x="177012" y="189382"/>
                  </a:lnTo>
                  <a:lnTo>
                    <a:pt x="174802" y="191350"/>
                  </a:lnTo>
                  <a:lnTo>
                    <a:pt x="174612" y="194741"/>
                  </a:lnTo>
                  <a:lnTo>
                    <a:pt x="178562" y="199148"/>
                  </a:lnTo>
                  <a:lnTo>
                    <a:pt x="181952" y="199339"/>
                  </a:lnTo>
                  <a:lnTo>
                    <a:pt x="186359" y="195402"/>
                  </a:lnTo>
                  <a:lnTo>
                    <a:pt x="186550" y="192011"/>
                  </a:lnTo>
                  <a:close/>
                  <a:moveTo>
                    <a:pt x="188112" y="263385"/>
                  </a:moveTo>
                  <a:lnTo>
                    <a:pt x="184124" y="259016"/>
                  </a:lnTo>
                  <a:lnTo>
                    <a:pt x="180746" y="258864"/>
                  </a:lnTo>
                  <a:lnTo>
                    <a:pt x="176364" y="262851"/>
                  </a:lnTo>
                  <a:lnTo>
                    <a:pt x="176212" y="266242"/>
                  </a:lnTo>
                  <a:lnTo>
                    <a:pt x="180200" y="270611"/>
                  </a:lnTo>
                  <a:lnTo>
                    <a:pt x="183591" y="270764"/>
                  </a:lnTo>
                  <a:lnTo>
                    <a:pt x="185775" y="268770"/>
                  </a:lnTo>
                  <a:lnTo>
                    <a:pt x="187960" y="266776"/>
                  </a:lnTo>
                  <a:lnTo>
                    <a:pt x="188112" y="263385"/>
                  </a:lnTo>
                  <a:close/>
                  <a:moveTo>
                    <a:pt x="193230" y="284949"/>
                  </a:moveTo>
                  <a:lnTo>
                    <a:pt x="189280" y="280543"/>
                  </a:lnTo>
                  <a:lnTo>
                    <a:pt x="185902" y="280352"/>
                  </a:lnTo>
                  <a:lnTo>
                    <a:pt x="183692" y="282321"/>
                  </a:lnTo>
                  <a:lnTo>
                    <a:pt x="181483" y="284289"/>
                  </a:lnTo>
                  <a:lnTo>
                    <a:pt x="181305" y="287388"/>
                  </a:lnTo>
                  <a:lnTo>
                    <a:pt x="179336" y="287286"/>
                  </a:lnTo>
                  <a:lnTo>
                    <a:pt x="174955" y="291274"/>
                  </a:lnTo>
                  <a:lnTo>
                    <a:pt x="174802" y="294665"/>
                  </a:lnTo>
                  <a:lnTo>
                    <a:pt x="178790" y="299034"/>
                  </a:lnTo>
                  <a:lnTo>
                    <a:pt x="182181" y="299186"/>
                  </a:lnTo>
                  <a:lnTo>
                    <a:pt x="184365" y="297192"/>
                  </a:lnTo>
                  <a:lnTo>
                    <a:pt x="186550" y="295198"/>
                  </a:lnTo>
                  <a:lnTo>
                    <a:pt x="186677" y="292176"/>
                  </a:lnTo>
                  <a:lnTo>
                    <a:pt x="188633" y="292277"/>
                  </a:lnTo>
                  <a:lnTo>
                    <a:pt x="193040" y="288340"/>
                  </a:lnTo>
                  <a:lnTo>
                    <a:pt x="193230" y="284949"/>
                  </a:lnTo>
                  <a:close/>
                  <a:moveTo>
                    <a:pt x="195186" y="223862"/>
                  </a:moveTo>
                  <a:lnTo>
                    <a:pt x="191236" y="219456"/>
                  </a:lnTo>
                  <a:lnTo>
                    <a:pt x="187858" y="219265"/>
                  </a:lnTo>
                  <a:lnTo>
                    <a:pt x="185648" y="221234"/>
                  </a:lnTo>
                  <a:lnTo>
                    <a:pt x="183438" y="223202"/>
                  </a:lnTo>
                  <a:lnTo>
                    <a:pt x="183248" y="226593"/>
                  </a:lnTo>
                  <a:lnTo>
                    <a:pt x="187198" y="231000"/>
                  </a:lnTo>
                  <a:lnTo>
                    <a:pt x="190588" y="231190"/>
                  </a:lnTo>
                  <a:lnTo>
                    <a:pt x="194995" y="227253"/>
                  </a:lnTo>
                  <a:lnTo>
                    <a:pt x="195186" y="223862"/>
                  </a:lnTo>
                  <a:close/>
                  <a:moveTo>
                    <a:pt x="198843" y="157632"/>
                  </a:moveTo>
                  <a:lnTo>
                    <a:pt x="194894" y="153225"/>
                  </a:lnTo>
                  <a:lnTo>
                    <a:pt x="191516" y="153035"/>
                  </a:lnTo>
                  <a:lnTo>
                    <a:pt x="189306" y="155003"/>
                  </a:lnTo>
                  <a:lnTo>
                    <a:pt x="187096" y="156972"/>
                  </a:lnTo>
                  <a:lnTo>
                    <a:pt x="186905" y="160362"/>
                  </a:lnTo>
                  <a:lnTo>
                    <a:pt x="190855" y="164769"/>
                  </a:lnTo>
                  <a:lnTo>
                    <a:pt x="194246" y="164960"/>
                  </a:lnTo>
                  <a:lnTo>
                    <a:pt x="198653" y="161023"/>
                  </a:lnTo>
                  <a:lnTo>
                    <a:pt x="198843" y="157632"/>
                  </a:lnTo>
                  <a:close/>
                  <a:moveTo>
                    <a:pt x="211709" y="12865"/>
                  </a:moveTo>
                  <a:lnTo>
                    <a:pt x="209511" y="10287"/>
                  </a:lnTo>
                  <a:lnTo>
                    <a:pt x="203606" y="9817"/>
                  </a:lnTo>
                  <a:lnTo>
                    <a:pt x="201028" y="12026"/>
                  </a:lnTo>
                  <a:lnTo>
                    <a:pt x="200571" y="17919"/>
                  </a:lnTo>
                  <a:lnTo>
                    <a:pt x="202768" y="20497"/>
                  </a:lnTo>
                  <a:lnTo>
                    <a:pt x="208673" y="20967"/>
                  </a:lnTo>
                  <a:lnTo>
                    <a:pt x="211251" y="18757"/>
                  </a:lnTo>
                  <a:lnTo>
                    <a:pt x="211480" y="15811"/>
                  </a:lnTo>
                  <a:lnTo>
                    <a:pt x="211709" y="12865"/>
                  </a:lnTo>
                  <a:close/>
                  <a:moveTo>
                    <a:pt x="212902" y="320522"/>
                  </a:moveTo>
                  <a:lnTo>
                    <a:pt x="208915" y="316153"/>
                  </a:lnTo>
                  <a:lnTo>
                    <a:pt x="205524" y="316001"/>
                  </a:lnTo>
                  <a:lnTo>
                    <a:pt x="201155" y="319989"/>
                  </a:lnTo>
                  <a:lnTo>
                    <a:pt x="201002" y="323380"/>
                  </a:lnTo>
                  <a:lnTo>
                    <a:pt x="204990" y="327748"/>
                  </a:lnTo>
                  <a:lnTo>
                    <a:pt x="208381" y="327901"/>
                  </a:lnTo>
                  <a:lnTo>
                    <a:pt x="210566" y="325907"/>
                  </a:lnTo>
                  <a:lnTo>
                    <a:pt x="212750" y="323913"/>
                  </a:lnTo>
                  <a:lnTo>
                    <a:pt x="212902" y="320522"/>
                  </a:lnTo>
                  <a:close/>
                  <a:moveTo>
                    <a:pt x="214718" y="42837"/>
                  </a:moveTo>
                  <a:lnTo>
                    <a:pt x="212521" y="40259"/>
                  </a:lnTo>
                  <a:lnTo>
                    <a:pt x="206616" y="39789"/>
                  </a:lnTo>
                  <a:lnTo>
                    <a:pt x="204038" y="41998"/>
                  </a:lnTo>
                  <a:lnTo>
                    <a:pt x="203581" y="47891"/>
                  </a:lnTo>
                  <a:lnTo>
                    <a:pt x="205778" y="50469"/>
                  </a:lnTo>
                  <a:lnTo>
                    <a:pt x="211683" y="50939"/>
                  </a:lnTo>
                  <a:lnTo>
                    <a:pt x="214261" y="48729"/>
                  </a:lnTo>
                  <a:lnTo>
                    <a:pt x="214490" y="45783"/>
                  </a:lnTo>
                  <a:lnTo>
                    <a:pt x="214718" y="42837"/>
                  </a:lnTo>
                  <a:close/>
                  <a:moveTo>
                    <a:pt x="215760" y="238163"/>
                  </a:moveTo>
                  <a:lnTo>
                    <a:pt x="211772" y="233794"/>
                  </a:lnTo>
                  <a:lnTo>
                    <a:pt x="208394" y="233641"/>
                  </a:lnTo>
                  <a:lnTo>
                    <a:pt x="204012" y="237629"/>
                  </a:lnTo>
                  <a:lnTo>
                    <a:pt x="203860" y="241020"/>
                  </a:lnTo>
                  <a:lnTo>
                    <a:pt x="207848" y="245389"/>
                  </a:lnTo>
                  <a:lnTo>
                    <a:pt x="211239" y="245541"/>
                  </a:lnTo>
                  <a:lnTo>
                    <a:pt x="213423" y="243547"/>
                  </a:lnTo>
                  <a:lnTo>
                    <a:pt x="215607" y="241554"/>
                  </a:lnTo>
                  <a:lnTo>
                    <a:pt x="215760" y="238163"/>
                  </a:lnTo>
                  <a:close/>
                  <a:moveTo>
                    <a:pt x="217360" y="133883"/>
                  </a:moveTo>
                  <a:lnTo>
                    <a:pt x="213410" y="129476"/>
                  </a:lnTo>
                  <a:lnTo>
                    <a:pt x="210032" y="129286"/>
                  </a:lnTo>
                  <a:lnTo>
                    <a:pt x="207822" y="131254"/>
                  </a:lnTo>
                  <a:lnTo>
                    <a:pt x="205613" y="133223"/>
                  </a:lnTo>
                  <a:lnTo>
                    <a:pt x="205422" y="136613"/>
                  </a:lnTo>
                  <a:lnTo>
                    <a:pt x="209372" y="141020"/>
                  </a:lnTo>
                  <a:lnTo>
                    <a:pt x="212763" y="141211"/>
                  </a:lnTo>
                  <a:lnTo>
                    <a:pt x="217170" y="137274"/>
                  </a:lnTo>
                  <a:lnTo>
                    <a:pt x="217360" y="133883"/>
                  </a:lnTo>
                  <a:close/>
                  <a:moveTo>
                    <a:pt x="217728" y="72796"/>
                  </a:moveTo>
                  <a:lnTo>
                    <a:pt x="215531" y="70218"/>
                  </a:lnTo>
                  <a:lnTo>
                    <a:pt x="209626" y="69748"/>
                  </a:lnTo>
                  <a:lnTo>
                    <a:pt x="207048" y="71958"/>
                  </a:lnTo>
                  <a:lnTo>
                    <a:pt x="206590" y="77851"/>
                  </a:lnTo>
                  <a:lnTo>
                    <a:pt x="208788" y="80429"/>
                  </a:lnTo>
                  <a:lnTo>
                    <a:pt x="214693" y="80899"/>
                  </a:lnTo>
                  <a:lnTo>
                    <a:pt x="217271" y="78689"/>
                  </a:lnTo>
                  <a:lnTo>
                    <a:pt x="217500" y="75742"/>
                  </a:lnTo>
                  <a:lnTo>
                    <a:pt x="217728" y="72796"/>
                  </a:lnTo>
                  <a:close/>
                  <a:moveTo>
                    <a:pt x="220357" y="208534"/>
                  </a:moveTo>
                  <a:lnTo>
                    <a:pt x="216408" y="204127"/>
                  </a:lnTo>
                  <a:lnTo>
                    <a:pt x="213029" y="203936"/>
                  </a:lnTo>
                  <a:lnTo>
                    <a:pt x="210820" y="205905"/>
                  </a:lnTo>
                  <a:lnTo>
                    <a:pt x="208610" y="207873"/>
                  </a:lnTo>
                  <a:lnTo>
                    <a:pt x="208419" y="211264"/>
                  </a:lnTo>
                  <a:lnTo>
                    <a:pt x="212369" y="215671"/>
                  </a:lnTo>
                  <a:lnTo>
                    <a:pt x="215760" y="215861"/>
                  </a:lnTo>
                  <a:lnTo>
                    <a:pt x="220167" y="211924"/>
                  </a:lnTo>
                  <a:lnTo>
                    <a:pt x="220357" y="208534"/>
                  </a:lnTo>
                  <a:close/>
                  <a:moveTo>
                    <a:pt x="222504" y="95186"/>
                  </a:moveTo>
                  <a:lnTo>
                    <a:pt x="218554" y="90779"/>
                  </a:lnTo>
                  <a:lnTo>
                    <a:pt x="215176" y="90589"/>
                  </a:lnTo>
                  <a:lnTo>
                    <a:pt x="212966" y="92557"/>
                  </a:lnTo>
                  <a:lnTo>
                    <a:pt x="210756" y="94526"/>
                  </a:lnTo>
                  <a:lnTo>
                    <a:pt x="210566" y="97917"/>
                  </a:lnTo>
                  <a:lnTo>
                    <a:pt x="214515" y="102323"/>
                  </a:lnTo>
                  <a:lnTo>
                    <a:pt x="217906" y="102514"/>
                  </a:lnTo>
                  <a:lnTo>
                    <a:pt x="222313" y="98577"/>
                  </a:lnTo>
                  <a:lnTo>
                    <a:pt x="222504" y="95186"/>
                  </a:lnTo>
                  <a:close/>
                  <a:moveTo>
                    <a:pt x="238887" y="59588"/>
                  </a:moveTo>
                  <a:lnTo>
                    <a:pt x="236689" y="57010"/>
                  </a:lnTo>
                  <a:lnTo>
                    <a:pt x="230784" y="56540"/>
                  </a:lnTo>
                  <a:lnTo>
                    <a:pt x="228206" y="58750"/>
                  </a:lnTo>
                  <a:lnTo>
                    <a:pt x="227749" y="64643"/>
                  </a:lnTo>
                  <a:lnTo>
                    <a:pt x="229946" y="67221"/>
                  </a:lnTo>
                  <a:lnTo>
                    <a:pt x="235851" y="67691"/>
                  </a:lnTo>
                  <a:lnTo>
                    <a:pt x="238429" y="65481"/>
                  </a:lnTo>
                  <a:lnTo>
                    <a:pt x="238658" y="62534"/>
                  </a:lnTo>
                  <a:lnTo>
                    <a:pt x="238887" y="59588"/>
                  </a:lnTo>
                  <a:close/>
                  <a:moveTo>
                    <a:pt x="241820" y="22263"/>
                  </a:moveTo>
                  <a:lnTo>
                    <a:pt x="239623" y="19685"/>
                  </a:lnTo>
                  <a:lnTo>
                    <a:pt x="233718" y="19215"/>
                  </a:lnTo>
                  <a:lnTo>
                    <a:pt x="231140" y="21424"/>
                  </a:lnTo>
                  <a:lnTo>
                    <a:pt x="230682" y="27317"/>
                  </a:lnTo>
                  <a:lnTo>
                    <a:pt x="232879" y="29895"/>
                  </a:lnTo>
                  <a:lnTo>
                    <a:pt x="238785" y="30365"/>
                  </a:lnTo>
                  <a:lnTo>
                    <a:pt x="241363" y="28155"/>
                  </a:lnTo>
                  <a:lnTo>
                    <a:pt x="241592" y="25209"/>
                  </a:lnTo>
                  <a:lnTo>
                    <a:pt x="241820" y="22263"/>
                  </a:lnTo>
                  <a:close/>
                  <a:moveTo>
                    <a:pt x="256209" y="169291"/>
                  </a:moveTo>
                  <a:lnTo>
                    <a:pt x="252260" y="164884"/>
                  </a:lnTo>
                  <a:lnTo>
                    <a:pt x="248881" y="164693"/>
                  </a:lnTo>
                  <a:lnTo>
                    <a:pt x="246672" y="166662"/>
                  </a:lnTo>
                  <a:lnTo>
                    <a:pt x="244462" y="168630"/>
                  </a:lnTo>
                  <a:lnTo>
                    <a:pt x="244271" y="172021"/>
                  </a:lnTo>
                  <a:lnTo>
                    <a:pt x="248221" y="176428"/>
                  </a:lnTo>
                  <a:lnTo>
                    <a:pt x="251612" y="176618"/>
                  </a:lnTo>
                  <a:lnTo>
                    <a:pt x="256019" y="172681"/>
                  </a:lnTo>
                  <a:lnTo>
                    <a:pt x="256209" y="169291"/>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98" name="object 62"/>
            <p:cNvSpPr/>
            <p:nvPr/>
          </p:nvSpPr>
          <p:spPr>
            <a:xfrm>
              <a:off x="7734240" y="1266120"/>
              <a:ext cx="277560" cy="334440"/>
            </a:xfrm>
            <a:custGeom>
              <a:avLst/>
              <a:gdLst/>
              <a:ahLst/>
              <a:cxnLst/>
              <a:rect l="l" t="t" r="r" b="b"/>
              <a:pathLst>
                <a:path w="278129" h="335280">
                  <a:moveTo>
                    <a:pt x="11137" y="265163"/>
                  </a:moveTo>
                  <a:lnTo>
                    <a:pt x="8940" y="262585"/>
                  </a:lnTo>
                  <a:lnTo>
                    <a:pt x="3035" y="262115"/>
                  </a:lnTo>
                  <a:lnTo>
                    <a:pt x="457" y="264312"/>
                  </a:lnTo>
                  <a:lnTo>
                    <a:pt x="0" y="270217"/>
                  </a:lnTo>
                  <a:lnTo>
                    <a:pt x="2197" y="272796"/>
                  </a:lnTo>
                  <a:lnTo>
                    <a:pt x="8102" y="273265"/>
                  </a:lnTo>
                  <a:lnTo>
                    <a:pt x="10680" y="271056"/>
                  </a:lnTo>
                  <a:lnTo>
                    <a:pt x="10909" y="268109"/>
                  </a:lnTo>
                  <a:lnTo>
                    <a:pt x="11137" y="265163"/>
                  </a:lnTo>
                  <a:close/>
                  <a:moveTo>
                    <a:pt x="14160" y="295135"/>
                  </a:moveTo>
                  <a:lnTo>
                    <a:pt x="11963" y="292557"/>
                  </a:lnTo>
                  <a:lnTo>
                    <a:pt x="6057" y="292087"/>
                  </a:lnTo>
                  <a:lnTo>
                    <a:pt x="3479" y="294284"/>
                  </a:lnTo>
                  <a:lnTo>
                    <a:pt x="3022" y="300189"/>
                  </a:lnTo>
                  <a:lnTo>
                    <a:pt x="5219" y="302768"/>
                  </a:lnTo>
                  <a:lnTo>
                    <a:pt x="11125" y="303237"/>
                  </a:lnTo>
                  <a:lnTo>
                    <a:pt x="13703" y="301028"/>
                  </a:lnTo>
                  <a:lnTo>
                    <a:pt x="13931" y="298081"/>
                  </a:lnTo>
                  <a:lnTo>
                    <a:pt x="14160" y="295135"/>
                  </a:lnTo>
                  <a:close/>
                  <a:moveTo>
                    <a:pt x="32029" y="200634"/>
                  </a:moveTo>
                  <a:lnTo>
                    <a:pt x="31940" y="194716"/>
                  </a:lnTo>
                  <a:lnTo>
                    <a:pt x="30289" y="193103"/>
                  </a:lnTo>
                  <a:lnTo>
                    <a:pt x="25730" y="203123"/>
                  </a:lnTo>
                  <a:lnTo>
                    <a:pt x="29667" y="203073"/>
                  </a:lnTo>
                  <a:lnTo>
                    <a:pt x="32029" y="200634"/>
                  </a:lnTo>
                  <a:close/>
                  <a:moveTo>
                    <a:pt x="32600" y="238048"/>
                  </a:moveTo>
                  <a:lnTo>
                    <a:pt x="32512" y="232130"/>
                  </a:lnTo>
                  <a:lnTo>
                    <a:pt x="30073" y="229768"/>
                  </a:lnTo>
                  <a:lnTo>
                    <a:pt x="24155" y="229857"/>
                  </a:lnTo>
                  <a:lnTo>
                    <a:pt x="21793" y="232295"/>
                  </a:lnTo>
                  <a:lnTo>
                    <a:pt x="21844" y="235254"/>
                  </a:lnTo>
                  <a:lnTo>
                    <a:pt x="21894" y="238213"/>
                  </a:lnTo>
                  <a:lnTo>
                    <a:pt x="24320" y="240576"/>
                  </a:lnTo>
                  <a:lnTo>
                    <a:pt x="30238" y="240487"/>
                  </a:lnTo>
                  <a:lnTo>
                    <a:pt x="32600" y="238048"/>
                  </a:lnTo>
                  <a:close/>
                  <a:moveTo>
                    <a:pt x="37160" y="326669"/>
                  </a:moveTo>
                  <a:lnTo>
                    <a:pt x="34963" y="324091"/>
                  </a:lnTo>
                  <a:lnTo>
                    <a:pt x="29057" y="323621"/>
                  </a:lnTo>
                  <a:lnTo>
                    <a:pt x="26479" y="325818"/>
                  </a:lnTo>
                  <a:lnTo>
                    <a:pt x="26022" y="331724"/>
                  </a:lnTo>
                  <a:lnTo>
                    <a:pt x="28219" y="334302"/>
                  </a:lnTo>
                  <a:lnTo>
                    <a:pt x="34124" y="334772"/>
                  </a:lnTo>
                  <a:lnTo>
                    <a:pt x="36703" y="332562"/>
                  </a:lnTo>
                  <a:lnTo>
                    <a:pt x="36931" y="329615"/>
                  </a:lnTo>
                  <a:lnTo>
                    <a:pt x="37160" y="326669"/>
                  </a:lnTo>
                  <a:close/>
                  <a:moveTo>
                    <a:pt x="41262" y="274574"/>
                  </a:moveTo>
                  <a:lnTo>
                    <a:pt x="39065" y="271995"/>
                  </a:lnTo>
                  <a:lnTo>
                    <a:pt x="33159" y="271526"/>
                  </a:lnTo>
                  <a:lnTo>
                    <a:pt x="30581" y="273735"/>
                  </a:lnTo>
                  <a:lnTo>
                    <a:pt x="30124" y="279628"/>
                  </a:lnTo>
                  <a:lnTo>
                    <a:pt x="32321" y="282206"/>
                  </a:lnTo>
                  <a:lnTo>
                    <a:pt x="38227" y="282676"/>
                  </a:lnTo>
                  <a:lnTo>
                    <a:pt x="40805" y="280466"/>
                  </a:lnTo>
                  <a:lnTo>
                    <a:pt x="41033" y="277520"/>
                  </a:lnTo>
                  <a:lnTo>
                    <a:pt x="41262" y="274574"/>
                  </a:lnTo>
                  <a:close/>
                  <a:moveTo>
                    <a:pt x="51854" y="185496"/>
                  </a:moveTo>
                  <a:lnTo>
                    <a:pt x="51765" y="179578"/>
                  </a:lnTo>
                  <a:lnTo>
                    <a:pt x="49326" y="177215"/>
                  </a:lnTo>
                  <a:lnTo>
                    <a:pt x="43408" y="177304"/>
                  </a:lnTo>
                  <a:lnTo>
                    <a:pt x="41059" y="179743"/>
                  </a:lnTo>
                  <a:lnTo>
                    <a:pt x="41097" y="182702"/>
                  </a:lnTo>
                  <a:lnTo>
                    <a:pt x="41148" y="185661"/>
                  </a:lnTo>
                  <a:lnTo>
                    <a:pt x="43573" y="188023"/>
                  </a:lnTo>
                  <a:lnTo>
                    <a:pt x="49491" y="187934"/>
                  </a:lnTo>
                  <a:lnTo>
                    <a:pt x="51854" y="185496"/>
                  </a:lnTo>
                  <a:close/>
                  <a:moveTo>
                    <a:pt x="57658" y="215049"/>
                  </a:moveTo>
                  <a:lnTo>
                    <a:pt x="57569" y="209130"/>
                  </a:lnTo>
                  <a:lnTo>
                    <a:pt x="55130" y="206768"/>
                  </a:lnTo>
                  <a:lnTo>
                    <a:pt x="49212" y="206857"/>
                  </a:lnTo>
                  <a:lnTo>
                    <a:pt x="46850" y="209296"/>
                  </a:lnTo>
                  <a:lnTo>
                    <a:pt x="46901" y="212255"/>
                  </a:lnTo>
                  <a:lnTo>
                    <a:pt x="46939" y="215214"/>
                  </a:lnTo>
                  <a:lnTo>
                    <a:pt x="49377" y="217576"/>
                  </a:lnTo>
                  <a:lnTo>
                    <a:pt x="55295" y="217487"/>
                  </a:lnTo>
                  <a:lnTo>
                    <a:pt x="57658" y="215049"/>
                  </a:lnTo>
                  <a:close/>
                  <a:moveTo>
                    <a:pt x="62966" y="289471"/>
                  </a:moveTo>
                  <a:lnTo>
                    <a:pt x="60769" y="286893"/>
                  </a:lnTo>
                  <a:lnTo>
                    <a:pt x="54864" y="286423"/>
                  </a:lnTo>
                  <a:lnTo>
                    <a:pt x="52285" y="288632"/>
                  </a:lnTo>
                  <a:lnTo>
                    <a:pt x="51828" y="294525"/>
                  </a:lnTo>
                  <a:lnTo>
                    <a:pt x="54025" y="297103"/>
                  </a:lnTo>
                  <a:lnTo>
                    <a:pt x="59931" y="297573"/>
                  </a:lnTo>
                  <a:lnTo>
                    <a:pt x="62509" y="295363"/>
                  </a:lnTo>
                  <a:lnTo>
                    <a:pt x="62738" y="292417"/>
                  </a:lnTo>
                  <a:lnTo>
                    <a:pt x="62966" y="289471"/>
                  </a:lnTo>
                  <a:close/>
                  <a:moveTo>
                    <a:pt x="68541" y="134327"/>
                  </a:moveTo>
                  <a:lnTo>
                    <a:pt x="68453" y="128409"/>
                  </a:lnTo>
                  <a:lnTo>
                    <a:pt x="66014" y="126047"/>
                  </a:lnTo>
                  <a:lnTo>
                    <a:pt x="64947" y="126072"/>
                  </a:lnTo>
                  <a:lnTo>
                    <a:pt x="60553" y="133464"/>
                  </a:lnTo>
                  <a:lnTo>
                    <a:pt x="59156" y="135801"/>
                  </a:lnTo>
                  <a:lnTo>
                    <a:pt x="56819" y="139738"/>
                  </a:lnTo>
                  <a:lnTo>
                    <a:pt x="55448" y="142417"/>
                  </a:lnTo>
                  <a:lnTo>
                    <a:pt x="56718" y="143903"/>
                  </a:lnTo>
                  <a:lnTo>
                    <a:pt x="62623" y="144373"/>
                  </a:lnTo>
                  <a:lnTo>
                    <a:pt x="65201" y="142163"/>
                  </a:lnTo>
                  <a:lnTo>
                    <a:pt x="65608" y="136779"/>
                  </a:lnTo>
                  <a:lnTo>
                    <a:pt x="66179" y="136766"/>
                  </a:lnTo>
                  <a:lnTo>
                    <a:pt x="68541" y="134327"/>
                  </a:lnTo>
                  <a:close/>
                  <a:moveTo>
                    <a:pt x="74345" y="163880"/>
                  </a:moveTo>
                  <a:lnTo>
                    <a:pt x="74256" y="157962"/>
                  </a:lnTo>
                  <a:lnTo>
                    <a:pt x="71818" y="155600"/>
                  </a:lnTo>
                  <a:lnTo>
                    <a:pt x="65900" y="155689"/>
                  </a:lnTo>
                  <a:lnTo>
                    <a:pt x="63538" y="158127"/>
                  </a:lnTo>
                  <a:lnTo>
                    <a:pt x="63588" y="161086"/>
                  </a:lnTo>
                  <a:lnTo>
                    <a:pt x="63627" y="163449"/>
                  </a:lnTo>
                  <a:lnTo>
                    <a:pt x="60566" y="163195"/>
                  </a:lnTo>
                  <a:lnTo>
                    <a:pt x="57988" y="165404"/>
                  </a:lnTo>
                  <a:lnTo>
                    <a:pt x="57531" y="171297"/>
                  </a:lnTo>
                  <a:lnTo>
                    <a:pt x="59728" y="173875"/>
                  </a:lnTo>
                  <a:lnTo>
                    <a:pt x="65633" y="174345"/>
                  </a:lnTo>
                  <a:lnTo>
                    <a:pt x="68211" y="172135"/>
                  </a:lnTo>
                  <a:lnTo>
                    <a:pt x="68440" y="169189"/>
                  </a:lnTo>
                  <a:lnTo>
                    <a:pt x="68656" y="166370"/>
                  </a:lnTo>
                  <a:lnTo>
                    <a:pt x="71983" y="166319"/>
                  </a:lnTo>
                  <a:lnTo>
                    <a:pt x="74345" y="163880"/>
                  </a:lnTo>
                  <a:close/>
                  <a:moveTo>
                    <a:pt x="81546" y="258140"/>
                  </a:moveTo>
                  <a:lnTo>
                    <a:pt x="79349" y="255562"/>
                  </a:lnTo>
                  <a:lnTo>
                    <a:pt x="73444" y="255092"/>
                  </a:lnTo>
                  <a:lnTo>
                    <a:pt x="70866" y="257302"/>
                  </a:lnTo>
                  <a:lnTo>
                    <a:pt x="70408" y="263194"/>
                  </a:lnTo>
                  <a:lnTo>
                    <a:pt x="72605" y="265772"/>
                  </a:lnTo>
                  <a:lnTo>
                    <a:pt x="78511" y="266242"/>
                  </a:lnTo>
                  <a:lnTo>
                    <a:pt x="81089" y="264033"/>
                  </a:lnTo>
                  <a:lnTo>
                    <a:pt x="81318" y="261086"/>
                  </a:lnTo>
                  <a:lnTo>
                    <a:pt x="81546" y="258140"/>
                  </a:lnTo>
                  <a:close/>
                  <a:moveTo>
                    <a:pt x="85445" y="190347"/>
                  </a:moveTo>
                  <a:lnTo>
                    <a:pt x="85356" y="184429"/>
                  </a:lnTo>
                  <a:lnTo>
                    <a:pt x="82918" y="182067"/>
                  </a:lnTo>
                  <a:lnTo>
                    <a:pt x="77000" y="182156"/>
                  </a:lnTo>
                  <a:lnTo>
                    <a:pt x="74637" y="184594"/>
                  </a:lnTo>
                  <a:lnTo>
                    <a:pt x="74688" y="187553"/>
                  </a:lnTo>
                  <a:lnTo>
                    <a:pt x="74739" y="190512"/>
                  </a:lnTo>
                  <a:lnTo>
                    <a:pt x="77165" y="192874"/>
                  </a:lnTo>
                  <a:lnTo>
                    <a:pt x="83083" y="192786"/>
                  </a:lnTo>
                  <a:lnTo>
                    <a:pt x="85445" y="190347"/>
                  </a:lnTo>
                  <a:close/>
                  <a:moveTo>
                    <a:pt x="89344" y="295681"/>
                  </a:moveTo>
                  <a:lnTo>
                    <a:pt x="87147" y="293103"/>
                  </a:lnTo>
                  <a:lnTo>
                    <a:pt x="81241" y="292633"/>
                  </a:lnTo>
                  <a:lnTo>
                    <a:pt x="78663" y="294843"/>
                  </a:lnTo>
                  <a:lnTo>
                    <a:pt x="78206" y="300736"/>
                  </a:lnTo>
                  <a:lnTo>
                    <a:pt x="80403" y="303314"/>
                  </a:lnTo>
                  <a:lnTo>
                    <a:pt x="86309" y="303784"/>
                  </a:lnTo>
                  <a:lnTo>
                    <a:pt x="88887" y="301574"/>
                  </a:lnTo>
                  <a:lnTo>
                    <a:pt x="89115" y="298627"/>
                  </a:lnTo>
                  <a:lnTo>
                    <a:pt x="89344" y="295681"/>
                  </a:lnTo>
                  <a:close/>
                  <a:moveTo>
                    <a:pt x="89827" y="153022"/>
                  </a:moveTo>
                  <a:lnTo>
                    <a:pt x="87630" y="150444"/>
                  </a:lnTo>
                  <a:lnTo>
                    <a:pt x="81724" y="149974"/>
                  </a:lnTo>
                  <a:lnTo>
                    <a:pt x="79146" y="152171"/>
                  </a:lnTo>
                  <a:lnTo>
                    <a:pt x="78689" y="158076"/>
                  </a:lnTo>
                  <a:lnTo>
                    <a:pt x="80886" y="160655"/>
                  </a:lnTo>
                  <a:lnTo>
                    <a:pt x="86791" y="161124"/>
                  </a:lnTo>
                  <a:lnTo>
                    <a:pt x="89369" y="158915"/>
                  </a:lnTo>
                  <a:lnTo>
                    <a:pt x="89598" y="155968"/>
                  </a:lnTo>
                  <a:lnTo>
                    <a:pt x="89827" y="153022"/>
                  </a:lnTo>
                  <a:close/>
                  <a:moveTo>
                    <a:pt x="92760" y="115709"/>
                  </a:moveTo>
                  <a:lnTo>
                    <a:pt x="90563" y="113131"/>
                  </a:lnTo>
                  <a:lnTo>
                    <a:pt x="84658" y="112661"/>
                  </a:lnTo>
                  <a:lnTo>
                    <a:pt x="82080" y="114858"/>
                  </a:lnTo>
                  <a:lnTo>
                    <a:pt x="81622" y="120764"/>
                  </a:lnTo>
                  <a:lnTo>
                    <a:pt x="83820" y="123342"/>
                  </a:lnTo>
                  <a:lnTo>
                    <a:pt x="89725" y="123812"/>
                  </a:lnTo>
                  <a:lnTo>
                    <a:pt x="92303" y="121602"/>
                  </a:lnTo>
                  <a:lnTo>
                    <a:pt x="92532" y="118656"/>
                  </a:lnTo>
                  <a:lnTo>
                    <a:pt x="92760" y="115709"/>
                  </a:lnTo>
                  <a:close/>
                  <a:moveTo>
                    <a:pt x="96316" y="109626"/>
                  </a:moveTo>
                  <a:lnTo>
                    <a:pt x="96227" y="103708"/>
                  </a:lnTo>
                  <a:lnTo>
                    <a:pt x="93789" y="101346"/>
                  </a:lnTo>
                  <a:lnTo>
                    <a:pt x="87871" y="101434"/>
                  </a:lnTo>
                  <a:lnTo>
                    <a:pt x="85509" y="103873"/>
                  </a:lnTo>
                  <a:lnTo>
                    <a:pt x="85559" y="106832"/>
                  </a:lnTo>
                  <a:lnTo>
                    <a:pt x="85610" y="109791"/>
                  </a:lnTo>
                  <a:lnTo>
                    <a:pt x="88036" y="112153"/>
                  </a:lnTo>
                  <a:lnTo>
                    <a:pt x="93954" y="112064"/>
                  </a:lnTo>
                  <a:lnTo>
                    <a:pt x="96316" y="109626"/>
                  </a:lnTo>
                  <a:close/>
                  <a:moveTo>
                    <a:pt x="96723" y="226999"/>
                  </a:moveTo>
                  <a:lnTo>
                    <a:pt x="96634" y="221081"/>
                  </a:lnTo>
                  <a:lnTo>
                    <a:pt x="94195" y="218719"/>
                  </a:lnTo>
                  <a:lnTo>
                    <a:pt x="88277" y="218808"/>
                  </a:lnTo>
                  <a:lnTo>
                    <a:pt x="85928" y="221246"/>
                  </a:lnTo>
                  <a:lnTo>
                    <a:pt x="85966" y="224205"/>
                  </a:lnTo>
                  <a:lnTo>
                    <a:pt x="86017" y="227164"/>
                  </a:lnTo>
                  <a:lnTo>
                    <a:pt x="88442" y="229527"/>
                  </a:lnTo>
                  <a:lnTo>
                    <a:pt x="94361" y="229438"/>
                  </a:lnTo>
                  <a:lnTo>
                    <a:pt x="96723" y="226999"/>
                  </a:lnTo>
                  <a:close/>
                  <a:moveTo>
                    <a:pt x="107594" y="146278"/>
                  </a:moveTo>
                  <a:lnTo>
                    <a:pt x="107505" y="140360"/>
                  </a:lnTo>
                  <a:lnTo>
                    <a:pt x="105067" y="137998"/>
                  </a:lnTo>
                  <a:lnTo>
                    <a:pt x="99148" y="138087"/>
                  </a:lnTo>
                  <a:lnTo>
                    <a:pt x="96786" y="140525"/>
                  </a:lnTo>
                  <a:lnTo>
                    <a:pt x="96837" y="143484"/>
                  </a:lnTo>
                  <a:lnTo>
                    <a:pt x="96875" y="146443"/>
                  </a:lnTo>
                  <a:lnTo>
                    <a:pt x="99314" y="148805"/>
                  </a:lnTo>
                  <a:lnTo>
                    <a:pt x="105232" y="148717"/>
                  </a:lnTo>
                  <a:lnTo>
                    <a:pt x="107594" y="146278"/>
                  </a:lnTo>
                  <a:close/>
                  <a:moveTo>
                    <a:pt x="115658" y="97917"/>
                  </a:moveTo>
                  <a:lnTo>
                    <a:pt x="113461" y="95338"/>
                  </a:lnTo>
                  <a:lnTo>
                    <a:pt x="107556" y="94869"/>
                  </a:lnTo>
                  <a:lnTo>
                    <a:pt x="104978" y="97078"/>
                  </a:lnTo>
                  <a:lnTo>
                    <a:pt x="104521" y="102971"/>
                  </a:lnTo>
                  <a:lnTo>
                    <a:pt x="106718" y="105549"/>
                  </a:lnTo>
                  <a:lnTo>
                    <a:pt x="112623" y="106019"/>
                  </a:lnTo>
                  <a:lnTo>
                    <a:pt x="115201" y="103809"/>
                  </a:lnTo>
                  <a:lnTo>
                    <a:pt x="115430" y="100863"/>
                  </a:lnTo>
                  <a:lnTo>
                    <a:pt x="115658" y="97917"/>
                  </a:lnTo>
                  <a:close/>
                  <a:moveTo>
                    <a:pt x="115684" y="64274"/>
                  </a:moveTo>
                  <a:lnTo>
                    <a:pt x="115595" y="58356"/>
                  </a:lnTo>
                  <a:lnTo>
                    <a:pt x="114592" y="57378"/>
                  </a:lnTo>
                  <a:lnTo>
                    <a:pt x="106730" y="66154"/>
                  </a:lnTo>
                  <a:lnTo>
                    <a:pt x="107403" y="66802"/>
                  </a:lnTo>
                  <a:lnTo>
                    <a:pt x="113322" y="66713"/>
                  </a:lnTo>
                  <a:lnTo>
                    <a:pt x="115684" y="64274"/>
                  </a:lnTo>
                  <a:close/>
                  <a:moveTo>
                    <a:pt x="116306" y="243725"/>
                  </a:moveTo>
                  <a:lnTo>
                    <a:pt x="114109" y="241147"/>
                  </a:lnTo>
                  <a:lnTo>
                    <a:pt x="108204" y="240677"/>
                  </a:lnTo>
                  <a:lnTo>
                    <a:pt x="105625" y="242887"/>
                  </a:lnTo>
                  <a:lnTo>
                    <a:pt x="105168" y="248780"/>
                  </a:lnTo>
                  <a:lnTo>
                    <a:pt x="107365" y="251358"/>
                  </a:lnTo>
                  <a:lnTo>
                    <a:pt x="113271" y="251828"/>
                  </a:lnTo>
                  <a:lnTo>
                    <a:pt x="115849" y="249618"/>
                  </a:lnTo>
                  <a:lnTo>
                    <a:pt x="116078" y="246672"/>
                  </a:lnTo>
                  <a:lnTo>
                    <a:pt x="116306" y="243725"/>
                  </a:lnTo>
                  <a:close/>
                  <a:moveTo>
                    <a:pt x="117284" y="169697"/>
                  </a:moveTo>
                  <a:lnTo>
                    <a:pt x="117195" y="163779"/>
                  </a:lnTo>
                  <a:lnTo>
                    <a:pt x="114757" y="161417"/>
                  </a:lnTo>
                  <a:lnTo>
                    <a:pt x="108839" y="161505"/>
                  </a:lnTo>
                  <a:lnTo>
                    <a:pt x="106476" y="163944"/>
                  </a:lnTo>
                  <a:lnTo>
                    <a:pt x="106527" y="166903"/>
                  </a:lnTo>
                  <a:lnTo>
                    <a:pt x="106578" y="169862"/>
                  </a:lnTo>
                  <a:lnTo>
                    <a:pt x="109004" y="172224"/>
                  </a:lnTo>
                  <a:lnTo>
                    <a:pt x="114922" y="172135"/>
                  </a:lnTo>
                  <a:lnTo>
                    <a:pt x="117284" y="169697"/>
                  </a:lnTo>
                  <a:close/>
                  <a:moveTo>
                    <a:pt x="117360" y="83794"/>
                  </a:moveTo>
                  <a:lnTo>
                    <a:pt x="117271" y="77876"/>
                  </a:lnTo>
                  <a:lnTo>
                    <a:pt x="114833" y="75514"/>
                  </a:lnTo>
                  <a:lnTo>
                    <a:pt x="108915" y="75603"/>
                  </a:lnTo>
                  <a:lnTo>
                    <a:pt x="106553" y="78041"/>
                  </a:lnTo>
                  <a:lnTo>
                    <a:pt x="106603" y="81000"/>
                  </a:lnTo>
                  <a:lnTo>
                    <a:pt x="106654" y="83959"/>
                  </a:lnTo>
                  <a:lnTo>
                    <a:pt x="109080" y="86321"/>
                  </a:lnTo>
                  <a:lnTo>
                    <a:pt x="114998" y="86233"/>
                  </a:lnTo>
                  <a:lnTo>
                    <a:pt x="117360" y="83794"/>
                  </a:lnTo>
                  <a:close/>
                  <a:moveTo>
                    <a:pt x="117856" y="207124"/>
                  </a:moveTo>
                  <a:lnTo>
                    <a:pt x="117767" y="201206"/>
                  </a:lnTo>
                  <a:lnTo>
                    <a:pt x="115328" y="198843"/>
                  </a:lnTo>
                  <a:lnTo>
                    <a:pt x="109410" y="198932"/>
                  </a:lnTo>
                  <a:lnTo>
                    <a:pt x="107061" y="201371"/>
                  </a:lnTo>
                  <a:lnTo>
                    <a:pt x="107099" y="204330"/>
                  </a:lnTo>
                  <a:lnTo>
                    <a:pt x="107149" y="207289"/>
                  </a:lnTo>
                  <a:lnTo>
                    <a:pt x="109575" y="209651"/>
                  </a:lnTo>
                  <a:lnTo>
                    <a:pt x="115493" y="209562"/>
                  </a:lnTo>
                  <a:lnTo>
                    <a:pt x="117856" y="207124"/>
                  </a:lnTo>
                  <a:close/>
                  <a:moveTo>
                    <a:pt x="117932" y="121221"/>
                  </a:moveTo>
                  <a:lnTo>
                    <a:pt x="117843" y="115303"/>
                  </a:lnTo>
                  <a:lnTo>
                    <a:pt x="115404" y="112941"/>
                  </a:lnTo>
                  <a:lnTo>
                    <a:pt x="109486" y="113030"/>
                  </a:lnTo>
                  <a:lnTo>
                    <a:pt x="107124" y="115468"/>
                  </a:lnTo>
                  <a:lnTo>
                    <a:pt x="107175" y="118427"/>
                  </a:lnTo>
                  <a:lnTo>
                    <a:pt x="107213" y="121386"/>
                  </a:lnTo>
                  <a:lnTo>
                    <a:pt x="109651" y="123748"/>
                  </a:lnTo>
                  <a:lnTo>
                    <a:pt x="115570" y="123659"/>
                  </a:lnTo>
                  <a:lnTo>
                    <a:pt x="117932" y="121221"/>
                  </a:lnTo>
                  <a:close/>
                  <a:moveTo>
                    <a:pt x="119316" y="273685"/>
                  </a:moveTo>
                  <a:lnTo>
                    <a:pt x="117119" y="271106"/>
                  </a:lnTo>
                  <a:lnTo>
                    <a:pt x="111213" y="270637"/>
                  </a:lnTo>
                  <a:lnTo>
                    <a:pt x="108635" y="272834"/>
                  </a:lnTo>
                  <a:lnTo>
                    <a:pt x="108178" y="278739"/>
                  </a:lnTo>
                  <a:lnTo>
                    <a:pt x="110375" y="281317"/>
                  </a:lnTo>
                  <a:lnTo>
                    <a:pt x="116281" y="281787"/>
                  </a:lnTo>
                  <a:lnTo>
                    <a:pt x="118859" y="279577"/>
                  </a:lnTo>
                  <a:lnTo>
                    <a:pt x="119087" y="276631"/>
                  </a:lnTo>
                  <a:lnTo>
                    <a:pt x="119316" y="273685"/>
                  </a:lnTo>
                  <a:close/>
                  <a:moveTo>
                    <a:pt x="123456" y="135458"/>
                  </a:moveTo>
                  <a:lnTo>
                    <a:pt x="121259" y="132880"/>
                  </a:lnTo>
                  <a:lnTo>
                    <a:pt x="115354" y="132410"/>
                  </a:lnTo>
                  <a:lnTo>
                    <a:pt x="112776" y="134620"/>
                  </a:lnTo>
                  <a:lnTo>
                    <a:pt x="112318" y="140512"/>
                  </a:lnTo>
                  <a:lnTo>
                    <a:pt x="114515" y="143090"/>
                  </a:lnTo>
                  <a:lnTo>
                    <a:pt x="120421" y="143560"/>
                  </a:lnTo>
                  <a:lnTo>
                    <a:pt x="122999" y="141351"/>
                  </a:lnTo>
                  <a:lnTo>
                    <a:pt x="123228" y="138404"/>
                  </a:lnTo>
                  <a:lnTo>
                    <a:pt x="123456" y="135458"/>
                  </a:lnTo>
                  <a:close/>
                  <a:moveTo>
                    <a:pt x="124815" y="322834"/>
                  </a:moveTo>
                  <a:lnTo>
                    <a:pt x="122618" y="320255"/>
                  </a:lnTo>
                  <a:lnTo>
                    <a:pt x="116713" y="319786"/>
                  </a:lnTo>
                  <a:lnTo>
                    <a:pt x="114134" y="321983"/>
                  </a:lnTo>
                  <a:lnTo>
                    <a:pt x="113677" y="327888"/>
                  </a:lnTo>
                  <a:lnTo>
                    <a:pt x="115874" y="330466"/>
                  </a:lnTo>
                  <a:lnTo>
                    <a:pt x="121780" y="330936"/>
                  </a:lnTo>
                  <a:lnTo>
                    <a:pt x="124358" y="328726"/>
                  </a:lnTo>
                  <a:lnTo>
                    <a:pt x="124587" y="325780"/>
                  </a:lnTo>
                  <a:lnTo>
                    <a:pt x="124815" y="322834"/>
                  </a:lnTo>
                  <a:close/>
                  <a:moveTo>
                    <a:pt x="129032" y="238252"/>
                  </a:moveTo>
                  <a:lnTo>
                    <a:pt x="128943" y="232333"/>
                  </a:lnTo>
                  <a:lnTo>
                    <a:pt x="126504" y="229971"/>
                  </a:lnTo>
                  <a:lnTo>
                    <a:pt x="120586" y="230060"/>
                  </a:lnTo>
                  <a:lnTo>
                    <a:pt x="118237" y="232498"/>
                  </a:lnTo>
                  <a:lnTo>
                    <a:pt x="118275" y="235458"/>
                  </a:lnTo>
                  <a:lnTo>
                    <a:pt x="118325" y="238417"/>
                  </a:lnTo>
                  <a:lnTo>
                    <a:pt x="120751" y="240779"/>
                  </a:lnTo>
                  <a:lnTo>
                    <a:pt x="126669" y="240690"/>
                  </a:lnTo>
                  <a:lnTo>
                    <a:pt x="129032" y="238252"/>
                  </a:lnTo>
                  <a:close/>
                  <a:moveTo>
                    <a:pt x="137109" y="154571"/>
                  </a:moveTo>
                  <a:lnTo>
                    <a:pt x="137020" y="148653"/>
                  </a:lnTo>
                  <a:lnTo>
                    <a:pt x="134581" y="146291"/>
                  </a:lnTo>
                  <a:lnTo>
                    <a:pt x="128663" y="146380"/>
                  </a:lnTo>
                  <a:lnTo>
                    <a:pt x="126301" y="148818"/>
                  </a:lnTo>
                  <a:lnTo>
                    <a:pt x="126352" y="151777"/>
                  </a:lnTo>
                  <a:lnTo>
                    <a:pt x="126390" y="154736"/>
                  </a:lnTo>
                  <a:lnTo>
                    <a:pt x="128828" y="157099"/>
                  </a:lnTo>
                  <a:lnTo>
                    <a:pt x="134747" y="157010"/>
                  </a:lnTo>
                  <a:lnTo>
                    <a:pt x="137109" y="154571"/>
                  </a:lnTo>
                  <a:close/>
                  <a:moveTo>
                    <a:pt x="137185" y="68656"/>
                  </a:moveTo>
                  <a:lnTo>
                    <a:pt x="137096" y="62738"/>
                  </a:lnTo>
                  <a:lnTo>
                    <a:pt x="134658" y="60375"/>
                  </a:lnTo>
                  <a:lnTo>
                    <a:pt x="128739" y="60464"/>
                  </a:lnTo>
                  <a:lnTo>
                    <a:pt x="126377" y="62903"/>
                  </a:lnTo>
                  <a:lnTo>
                    <a:pt x="126428" y="65862"/>
                  </a:lnTo>
                  <a:lnTo>
                    <a:pt x="126479" y="68821"/>
                  </a:lnTo>
                  <a:lnTo>
                    <a:pt x="128905" y="71183"/>
                  </a:lnTo>
                  <a:lnTo>
                    <a:pt x="134823" y="71094"/>
                  </a:lnTo>
                  <a:lnTo>
                    <a:pt x="137185" y="68656"/>
                  </a:lnTo>
                  <a:close/>
                  <a:moveTo>
                    <a:pt x="142913" y="184124"/>
                  </a:moveTo>
                  <a:lnTo>
                    <a:pt x="142824" y="178206"/>
                  </a:lnTo>
                  <a:lnTo>
                    <a:pt x="140385" y="175844"/>
                  </a:lnTo>
                  <a:lnTo>
                    <a:pt x="134467" y="175933"/>
                  </a:lnTo>
                  <a:lnTo>
                    <a:pt x="132105" y="178371"/>
                  </a:lnTo>
                  <a:lnTo>
                    <a:pt x="132156" y="181330"/>
                  </a:lnTo>
                  <a:lnTo>
                    <a:pt x="132194" y="184289"/>
                  </a:lnTo>
                  <a:lnTo>
                    <a:pt x="134632" y="186651"/>
                  </a:lnTo>
                  <a:lnTo>
                    <a:pt x="140550" y="186563"/>
                  </a:lnTo>
                  <a:lnTo>
                    <a:pt x="142913" y="184124"/>
                  </a:lnTo>
                  <a:close/>
                  <a:moveTo>
                    <a:pt x="142989" y="98209"/>
                  </a:moveTo>
                  <a:lnTo>
                    <a:pt x="142900" y="92290"/>
                  </a:lnTo>
                  <a:lnTo>
                    <a:pt x="140462" y="89928"/>
                  </a:lnTo>
                  <a:lnTo>
                    <a:pt x="134556" y="90017"/>
                  </a:lnTo>
                  <a:lnTo>
                    <a:pt x="132194" y="92456"/>
                  </a:lnTo>
                  <a:lnTo>
                    <a:pt x="132232" y="95415"/>
                  </a:lnTo>
                  <a:lnTo>
                    <a:pt x="132283" y="98374"/>
                  </a:lnTo>
                  <a:lnTo>
                    <a:pt x="134708" y="100736"/>
                  </a:lnTo>
                  <a:lnTo>
                    <a:pt x="140627" y="100647"/>
                  </a:lnTo>
                  <a:lnTo>
                    <a:pt x="142989" y="98209"/>
                  </a:lnTo>
                  <a:close/>
                  <a:moveTo>
                    <a:pt x="143484" y="290436"/>
                  </a:moveTo>
                  <a:lnTo>
                    <a:pt x="141287" y="287858"/>
                  </a:lnTo>
                  <a:lnTo>
                    <a:pt x="135382" y="287388"/>
                  </a:lnTo>
                  <a:lnTo>
                    <a:pt x="132803" y="289585"/>
                  </a:lnTo>
                  <a:lnTo>
                    <a:pt x="132346" y="295490"/>
                  </a:lnTo>
                  <a:lnTo>
                    <a:pt x="134543" y="298069"/>
                  </a:lnTo>
                  <a:lnTo>
                    <a:pt x="140449" y="298538"/>
                  </a:lnTo>
                  <a:lnTo>
                    <a:pt x="143027" y="296329"/>
                  </a:lnTo>
                  <a:lnTo>
                    <a:pt x="143256" y="293382"/>
                  </a:lnTo>
                  <a:lnTo>
                    <a:pt x="143484" y="290436"/>
                  </a:lnTo>
                  <a:close/>
                  <a:moveTo>
                    <a:pt x="146418" y="253123"/>
                  </a:moveTo>
                  <a:lnTo>
                    <a:pt x="144221" y="250545"/>
                  </a:lnTo>
                  <a:lnTo>
                    <a:pt x="138315" y="250075"/>
                  </a:lnTo>
                  <a:lnTo>
                    <a:pt x="135737" y="252285"/>
                  </a:lnTo>
                  <a:lnTo>
                    <a:pt x="135280" y="258178"/>
                  </a:lnTo>
                  <a:lnTo>
                    <a:pt x="137477" y="260756"/>
                  </a:lnTo>
                  <a:lnTo>
                    <a:pt x="143383" y="261226"/>
                  </a:lnTo>
                  <a:lnTo>
                    <a:pt x="145961" y="259016"/>
                  </a:lnTo>
                  <a:lnTo>
                    <a:pt x="146189" y="256070"/>
                  </a:lnTo>
                  <a:lnTo>
                    <a:pt x="146418" y="253123"/>
                  </a:lnTo>
                  <a:close/>
                  <a:moveTo>
                    <a:pt x="153428" y="113461"/>
                  </a:moveTo>
                  <a:lnTo>
                    <a:pt x="151231" y="110883"/>
                  </a:lnTo>
                  <a:lnTo>
                    <a:pt x="145326" y="110413"/>
                  </a:lnTo>
                  <a:lnTo>
                    <a:pt x="142748" y="112623"/>
                  </a:lnTo>
                  <a:lnTo>
                    <a:pt x="142290" y="118516"/>
                  </a:lnTo>
                  <a:lnTo>
                    <a:pt x="143141" y="119532"/>
                  </a:lnTo>
                  <a:lnTo>
                    <a:pt x="140347" y="119570"/>
                  </a:lnTo>
                  <a:lnTo>
                    <a:pt x="137985" y="122008"/>
                  </a:lnTo>
                  <a:lnTo>
                    <a:pt x="138036" y="124968"/>
                  </a:lnTo>
                  <a:lnTo>
                    <a:pt x="138074" y="127927"/>
                  </a:lnTo>
                  <a:lnTo>
                    <a:pt x="140512" y="130289"/>
                  </a:lnTo>
                  <a:lnTo>
                    <a:pt x="146431" y="130200"/>
                  </a:lnTo>
                  <a:lnTo>
                    <a:pt x="148793" y="127762"/>
                  </a:lnTo>
                  <a:lnTo>
                    <a:pt x="148704" y="121843"/>
                  </a:lnTo>
                  <a:lnTo>
                    <a:pt x="148234" y="121399"/>
                  </a:lnTo>
                  <a:lnTo>
                    <a:pt x="150393" y="121564"/>
                  </a:lnTo>
                  <a:lnTo>
                    <a:pt x="152971" y="119354"/>
                  </a:lnTo>
                  <a:lnTo>
                    <a:pt x="153200" y="116408"/>
                  </a:lnTo>
                  <a:lnTo>
                    <a:pt x="153428" y="113461"/>
                  </a:lnTo>
                  <a:close/>
                  <a:moveTo>
                    <a:pt x="154266" y="44145"/>
                  </a:moveTo>
                  <a:lnTo>
                    <a:pt x="154178" y="38227"/>
                  </a:lnTo>
                  <a:lnTo>
                    <a:pt x="151739" y="35864"/>
                  </a:lnTo>
                  <a:lnTo>
                    <a:pt x="145821" y="35953"/>
                  </a:lnTo>
                  <a:lnTo>
                    <a:pt x="143459" y="38392"/>
                  </a:lnTo>
                  <a:lnTo>
                    <a:pt x="143510" y="41351"/>
                  </a:lnTo>
                  <a:lnTo>
                    <a:pt x="143548" y="44310"/>
                  </a:lnTo>
                  <a:lnTo>
                    <a:pt x="145986" y="46672"/>
                  </a:lnTo>
                  <a:lnTo>
                    <a:pt x="151904" y="46583"/>
                  </a:lnTo>
                  <a:lnTo>
                    <a:pt x="154266" y="44145"/>
                  </a:lnTo>
                  <a:close/>
                  <a:moveTo>
                    <a:pt x="156438" y="143421"/>
                  </a:moveTo>
                  <a:lnTo>
                    <a:pt x="154241" y="140843"/>
                  </a:lnTo>
                  <a:lnTo>
                    <a:pt x="148336" y="140373"/>
                  </a:lnTo>
                  <a:lnTo>
                    <a:pt x="145757" y="142582"/>
                  </a:lnTo>
                  <a:lnTo>
                    <a:pt x="145300" y="148475"/>
                  </a:lnTo>
                  <a:lnTo>
                    <a:pt x="147497" y="151053"/>
                  </a:lnTo>
                  <a:lnTo>
                    <a:pt x="153403" y="151523"/>
                  </a:lnTo>
                  <a:lnTo>
                    <a:pt x="155981" y="149313"/>
                  </a:lnTo>
                  <a:lnTo>
                    <a:pt x="156210" y="146367"/>
                  </a:lnTo>
                  <a:lnTo>
                    <a:pt x="156438" y="143421"/>
                  </a:lnTo>
                  <a:close/>
                  <a:moveTo>
                    <a:pt x="170700" y="159423"/>
                  </a:moveTo>
                  <a:lnTo>
                    <a:pt x="170611" y="153504"/>
                  </a:lnTo>
                  <a:lnTo>
                    <a:pt x="168173" y="151142"/>
                  </a:lnTo>
                  <a:lnTo>
                    <a:pt x="162255" y="151231"/>
                  </a:lnTo>
                  <a:lnTo>
                    <a:pt x="159905" y="153670"/>
                  </a:lnTo>
                  <a:lnTo>
                    <a:pt x="159943" y="156629"/>
                  </a:lnTo>
                  <a:lnTo>
                    <a:pt x="159994" y="159588"/>
                  </a:lnTo>
                  <a:lnTo>
                    <a:pt x="162420" y="161950"/>
                  </a:lnTo>
                  <a:lnTo>
                    <a:pt x="168338" y="161861"/>
                  </a:lnTo>
                  <a:lnTo>
                    <a:pt x="170700" y="159423"/>
                  </a:lnTo>
                  <a:close/>
                  <a:moveTo>
                    <a:pt x="170776" y="73507"/>
                  </a:moveTo>
                  <a:lnTo>
                    <a:pt x="170688" y="67589"/>
                  </a:lnTo>
                  <a:lnTo>
                    <a:pt x="168249" y="65227"/>
                  </a:lnTo>
                  <a:lnTo>
                    <a:pt x="162331" y="65316"/>
                  </a:lnTo>
                  <a:lnTo>
                    <a:pt x="159969" y="67754"/>
                  </a:lnTo>
                  <a:lnTo>
                    <a:pt x="160020" y="70713"/>
                  </a:lnTo>
                  <a:lnTo>
                    <a:pt x="160058" y="73672"/>
                  </a:lnTo>
                  <a:lnTo>
                    <a:pt x="162496" y="76034"/>
                  </a:lnTo>
                  <a:lnTo>
                    <a:pt x="168414" y="75946"/>
                  </a:lnTo>
                  <a:lnTo>
                    <a:pt x="170776" y="73507"/>
                  </a:lnTo>
                  <a:close/>
                  <a:moveTo>
                    <a:pt x="175882" y="270941"/>
                  </a:moveTo>
                  <a:lnTo>
                    <a:pt x="173685" y="268363"/>
                  </a:lnTo>
                  <a:lnTo>
                    <a:pt x="167779" y="267893"/>
                  </a:lnTo>
                  <a:lnTo>
                    <a:pt x="165201" y="270090"/>
                  </a:lnTo>
                  <a:lnTo>
                    <a:pt x="164744" y="275996"/>
                  </a:lnTo>
                  <a:lnTo>
                    <a:pt x="166941" y="278574"/>
                  </a:lnTo>
                  <a:lnTo>
                    <a:pt x="172847" y="279044"/>
                  </a:lnTo>
                  <a:lnTo>
                    <a:pt x="175425" y="276834"/>
                  </a:lnTo>
                  <a:lnTo>
                    <a:pt x="175653" y="273888"/>
                  </a:lnTo>
                  <a:lnTo>
                    <a:pt x="175882" y="270941"/>
                  </a:lnTo>
                  <a:close/>
                  <a:moveTo>
                    <a:pt x="179324" y="21145"/>
                  </a:moveTo>
                  <a:lnTo>
                    <a:pt x="179235" y="15227"/>
                  </a:lnTo>
                  <a:lnTo>
                    <a:pt x="176796" y="12865"/>
                  </a:lnTo>
                  <a:lnTo>
                    <a:pt x="172986" y="12928"/>
                  </a:lnTo>
                  <a:lnTo>
                    <a:pt x="168516" y="15506"/>
                  </a:lnTo>
                  <a:lnTo>
                    <a:pt x="168605" y="21310"/>
                  </a:lnTo>
                  <a:lnTo>
                    <a:pt x="171043" y="23672"/>
                  </a:lnTo>
                  <a:lnTo>
                    <a:pt x="176961" y="23583"/>
                  </a:lnTo>
                  <a:lnTo>
                    <a:pt x="179324" y="21145"/>
                  </a:lnTo>
                  <a:close/>
                  <a:moveTo>
                    <a:pt x="180530" y="92900"/>
                  </a:moveTo>
                  <a:lnTo>
                    <a:pt x="178333" y="90322"/>
                  </a:lnTo>
                  <a:lnTo>
                    <a:pt x="172427" y="89852"/>
                  </a:lnTo>
                  <a:lnTo>
                    <a:pt x="169849" y="92062"/>
                  </a:lnTo>
                  <a:lnTo>
                    <a:pt x="169392" y="97955"/>
                  </a:lnTo>
                  <a:lnTo>
                    <a:pt x="171589" y="100533"/>
                  </a:lnTo>
                  <a:lnTo>
                    <a:pt x="177495" y="101003"/>
                  </a:lnTo>
                  <a:lnTo>
                    <a:pt x="180073" y="98793"/>
                  </a:lnTo>
                  <a:lnTo>
                    <a:pt x="180301" y="95846"/>
                  </a:lnTo>
                  <a:lnTo>
                    <a:pt x="180530" y="92900"/>
                  </a:lnTo>
                  <a:close/>
                  <a:moveTo>
                    <a:pt x="182041" y="110159"/>
                  </a:moveTo>
                  <a:lnTo>
                    <a:pt x="181952" y="104241"/>
                  </a:lnTo>
                  <a:lnTo>
                    <a:pt x="179514" y="101879"/>
                  </a:lnTo>
                  <a:lnTo>
                    <a:pt x="173596" y="101968"/>
                  </a:lnTo>
                  <a:lnTo>
                    <a:pt x="171234" y="104406"/>
                  </a:lnTo>
                  <a:lnTo>
                    <a:pt x="171284" y="107365"/>
                  </a:lnTo>
                  <a:lnTo>
                    <a:pt x="171335" y="110324"/>
                  </a:lnTo>
                  <a:lnTo>
                    <a:pt x="173761" y="112687"/>
                  </a:lnTo>
                  <a:lnTo>
                    <a:pt x="179679" y="112598"/>
                  </a:lnTo>
                  <a:lnTo>
                    <a:pt x="182041" y="110159"/>
                  </a:lnTo>
                  <a:close/>
                  <a:moveTo>
                    <a:pt x="185127" y="50698"/>
                  </a:moveTo>
                  <a:lnTo>
                    <a:pt x="185039" y="44780"/>
                  </a:lnTo>
                  <a:lnTo>
                    <a:pt x="182600" y="42418"/>
                  </a:lnTo>
                  <a:lnTo>
                    <a:pt x="176682" y="42506"/>
                  </a:lnTo>
                  <a:lnTo>
                    <a:pt x="174332" y="44945"/>
                  </a:lnTo>
                  <a:lnTo>
                    <a:pt x="174371" y="47904"/>
                  </a:lnTo>
                  <a:lnTo>
                    <a:pt x="174421" y="50863"/>
                  </a:lnTo>
                  <a:lnTo>
                    <a:pt x="176847" y="53225"/>
                  </a:lnTo>
                  <a:lnTo>
                    <a:pt x="182765" y="53136"/>
                  </a:lnTo>
                  <a:lnTo>
                    <a:pt x="185127" y="50698"/>
                  </a:lnTo>
                  <a:close/>
                  <a:moveTo>
                    <a:pt x="187820" y="137883"/>
                  </a:moveTo>
                  <a:lnTo>
                    <a:pt x="187731" y="131965"/>
                  </a:lnTo>
                  <a:lnTo>
                    <a:pt x="185293" y="129603"/>
                  </a:lnTo>
                  <a:lnTo>
                    <a:pt x="179374" y="129692"/>
                  </a:lnTo>
                  <a:lnTo>
                    <a:pt x="177482" y="131648"/>
                  </a:lnTo>
                  <a:lnTo>
                    <a:pt x="177596" y="130213"/>
                  </a:lnTo>
                  <a:lnTo>
                    <a:pt x="175399" y="127635"/>
                  </a:lnTo>
                  <a:lnTo>
                    <a:pt x="169494" y="127165"/>
                  </a:lnTo>
                  <a:lnTo>
                    <a:pt x="166916" y="129362"/>
                  </a:lnTo>
                  <a:lnTo>
                    <a:pt x="166458" y="135267"/>
                  </a:lnTo>
                  <a:lnTo>
                    <a:pt x="168656" y="137845"/>
                  </a:lnTo>
                  <a:lnTo>
                    <a:pt x="174561" y="138315"/>
                  </a:lnTo>
                  <a:lnTo>
                    <a:pt x="177076" y="136169"/>
                  </a:lnTo>
                  <a:lnTo>
                    <a:pt x="177101" y="138049"/>
                  </a:lnTo>
                  <a:lnTo>
                    <a:pt x="179539" y="140411"/>
                  </a:lnTo>
                  <a:lnTo>
                    <a:pt x="185458" y="140322"/>
                  </a:lnTo>
                  <a:lnTo>
                    <a:pt x="187820" y="137883"/>
                  </a:lnTo>
                  <a:close/>
                  <a:moveTo>
                    <a:pt x="192570" y="195503"/>
                  </a:moveTo>
                  <a:lnTo>
                    <a:pt x="190373" y="192925"/>
                  </a:lnTo>
                  <a:lnTo>
                    <a:pt x="184467" y="192455"/>
                  </a:lnTo>
                  <a:lnTo>
                    <a:pt x="181889" y="194665"/>
                  </a:lnTo>
                  <a:lnTo>
                    <a:pt x="181660" y="197497"/>
                  </a:lnTo>
                  <a:lnTo>
                    <a:pt x="179552" y="195440"/>
                  </a:lnTo>
                  <a:lnTo>
                    <a:pt x="173634" y="195529"/>
                  </a:lnTo>
                  <a:lnTo>
                    <a:pt x="171284" y="197967"/>
                  </a:lnTo>
                  <a:lnTo>
                    <a:pt x="171323" y="200926"/>
                  </a:lnTo>
                  <a:lnTo>
                    <a:pt x="171361" y="203885"/>
                  </a:lnTo>
                  <a:lnTo>
                    <a:pt x="173799" y="206248"/>
                  </a:lnTo>
                  <a:lnTo>
                    <a:pt x="179717" y="206159"/>
                  </a:lnTo>
                  <a:lnTo>
                    <a:pt x="182079" y="203720"/>
                  </a:lnTo>
                  <a:lnTo>
                    <a:pt x="182041" y="201282"/>
                  </a:lnTo>
                  <a:lnTo>
                    <a:pt x="183629" y="203136"/>
                  </a:lnTo>
                  <a:lnTo>
                    <a:pt x="189534" y="203606"/>
                  </a:lnTo>
                  <a:lnTo>
                    <a:pt x="192112" y="201396"/>
                  </a:lnTo>
                  <a:lnTo>
                    <a:pt x="192341" y="198450"/>
                  </a:lnTo>
                  <a:lnTo>
                    <a:pt x="192570" y="195503"/>
                  </a:lnTo>
                  <a:close/>
                  <a:moveTo>
                    <a:pt x="195999" y="151917"/>
                  </a:moveTo>
                  <a:lnTo>
                    <a:pt x="193802" y="149339"/>
                  </a:lnTo>
                  <a:lnTo>
                    <a:pt x="187896" y="148869"/>
                  </a:lnTo>
                  <a:lnTo>
                    <a:pt x="185318" y="151066"/>
                  </a:lnTo>
                  <a:lnTo>
                    <a:pt x="184861" y="156972"/>
                  </a:lnTo>
                  <a:lnTo>
                    <a:pt x="187058" y="159550"/>
                  </a:lnTo>
                  <a:lnTo>
                    <a:pt x="192963" y="160020"/>
                  </a:lnTo>
                  <a:lnTo>
                    <a:pt x="195541" y="157810"/>
                  </a:lnTo>
                  <a:lnTo>
                    <a:pt x="195770" y="154863"/>
                  </a:lnTo>
                  <a:lnTo>
                    <a:pt x="195999" y="151917"/>
                  </a:lnTo>
                  <a:close/>
                  <a:moveTo>
                    <a:pt x="199059" y="172554"/>
                  </a:moveTo>
                  <a:lnTo>
                    <a:pt x="198970" y="166636"/>
                  </a:lnTo>
                  <a:lnTo>
                    <a:pt x="196532" y="164274"/>
                  </a:lnTo>
                  <a:lnTo>
                    <a:pt x="190614" y="164363"/>
                  </a:lnTo>
                  <a:lnTo>
                    <a:pt x="188252" y="166801"/>
                  </a:lnTo>
                  <a:lnTo>
                    <a:pt x="188302" y="169760"/>
                  </a:lnTo>
                  <a:lnTo>
                    <a:pt x="188341" y="172720"/>
                  </a:lnTo>
                  <a:lnTo>
                    <a:pt x="190779" y="175082"/>
                  </a:lnTo>
                  <a:lnTo>
                    <a:pt x="196697" y="174993"/>
                  </a:lnTo>
                  <a:lnTo>
                    <a:pt x="199059" y="172554"/>
                  </a:lnTo>
                  <a:close/>
                  <a:moveTo>
                    <a:pt x="200355" y="233045"/>
                  </a:moveTo>
                  <a:lnTo>
                    <a:pt x="198158" y="230466"/>
                  </a:lnTo>
                  <a:lnTo>
                    <a:pt x="192252" y="229997"/>
                  </a:lnTo>
                  <a:lnTo>
                    <a:pt x="189674" y="232194"/>
                  </a:lnTo>
                  <a:lnTo>
                    <a:pt x="189217" y="238099"/>
                  </a:lnTo>
                  <a:lnTo>
                    <a:pt x="191414" y="240677"/>
                  </a:lnTo>
                  <a:lnTo>
                    <a:pt x="197319" y="241147"/>
                  </a:lnTo>
                  <a:lnTo>
                    <a:pt x="199898" y="238937"/>
                  </a:lnTo>
                  <a:lnTo>
                    <a:pt x="200126" y="235991"/>
                  </a:lnTo>
                  <a:lnTo>
                    <a:pt x="200355" y="233045"/>
                  </a:lnTo>
                  <a:close/>
                  <a:moveTo>
                    <a:pt x="203047" y="82499"/>
                  </a:moveTo>
                  <a:lnTo>
                    <a:pt x="202958" y="76581"/>
                  </a:lnTo>
                  <a:lnTo>
                    <a:pt x="200520" y="74218"/>
                  </a:lnTo>
                  <a:lnTo>
                    <a:pt x="194602" y="74307"/>
                  </a:lnTo>
                  <a:lnTo>
                    <a:pt x="192239" y="76746"/>
                  </a:lnTo>
                  <a:lnTo>
                    <a:pt x="192290" y="79705"/>
                  </a:lnTo>
                  <a:lnTo>
                    <a:pt x="192328" y="82664"/>
                  </a:lnTo>
                  <a:lnTo>
                    <a:pt x="194767" y="85026"/>
                  </a:lnTo>
                  <a:lnTo>
                    <a:pt x="200685" y="84937"/>
                  </a:lnTo>
                  <a:lnTo>
                    <a:pt x="203047" y="82499"/>
                  </a:lnTo>
                  <a:close/>
                  <a:moveTo>
                    <a:pt x="212940" y="111988"/>
                  </a:moveTo>
                  <a:lnTo>
                    <a:pt x="212852" y="106070"/>
                  </a:lnTo>
                  <a:lnTo>
                    <a:pt x="210413" y="103708"/>
                  </a:lnTo>
                  <a:lnTo>
                    <a:pt x="204495" y="103797"/>
                  </a:lnTo>
                  <a:lnTo>
                    <a:pt x="202145" y="106235"/>
                  </a:lnTo>
                  <a:lnTo>
                    <a:pt x="202184" y="109194"/>
                  </a:lnTo>
                  <a:lnTo>
                    <a:pt x="202234" y="112153"/>
                  </a:lnTo>
                  <a:lnTo>
                    <a:pt x="204660" y="114515"/>
                  </a:lnTo>
                  <a:lnTo>
                    <a:pt x="210578" y="114427"/>
                  </a:lnTo>
                  <a:lnTo>
                    <a:pt x="212940" y="111988"/>
                  </a:lnTo>
                  <a:close/>
                  <a:moveTo>
                    <a:pt x="215760" y="26873"/>
                  </a:moveTo>
                  <a:lnTo>
                    <a:pt x="215112" y="23990"/>
                  </a:lnTo>
                  <a:lnTo>
                    <a:pt x="214464" y="21107"/>
                  </a:lnTo>
                  <a:lnTo>
                    <a:pt x="211594" y="19291"/>
                  </a:lnTo>
                  <a:lnTo>
                    <a:pt x="205828" y="20586"/>
                  </a:lnTo>
                  <a:lnTo>
                    <a:pt x="204012" y="23444"/>
                  </a:lnTo>
                  <a:lnTo>
                    <a:pt x="205308" y="29222"/>
                  </a:lnTo>
                  <a:lnTo>
                    <a:pt x="208165" y="31038"/>
                  </a:lnTo>
                  <a:lnTo>
                    <a:pt x="213944" y="29743"/>
                  </a:lnTo>
                  <a:lnTo>
                    <a:pt x="215760" y="26873"/>
                  </a:lnTo>
                  <a:close/>
                  <a:moveTo>
                    <a:pt x="225171" y="276656"/>
                  </a:moveTo>
                  <a:lnTo>
                    <a:pt x="222973" y="274078"/>
                  </a:lnTo>
                  <a:lnTo>
                    <a:pt x="217068" y="273608"/>
                  </a:lnTo>
                  <a:lnTo>
                    <a:pt x="214490" y="275818"/>
                  </a:lnTo>
                  <a:lnTo>
                    <a:pt x="214033" y="281711"/>
                  </a:lnTo>
                  <a:lnTo>
                    <a:pt x="216230" y="284289"/>
                  </a:lnTo>
                  <a:lnTo>
                    <a:pt x="222135" y="284759"/>
                  </a:lnTo>
                  <a:lnTo>
                    <a:pt x="224713" y="282549"/>
                  </a:lnTo>
                  <a:lnTo>
                    <a:pt x="224942" y="279603"/>
                  </a:lnTo>
                  <a:lnTo>
                    <a:pt x="225171" y="276656"/>
                  </a:lnTo>
                  <a:close/>
                  <a:moveTo>
                    <a:pt x="230339" y="211061"/>
                  </a:moveTo>
                  <a:lnTo>
                    <a:pt x="228142" y="208483"/>
                  </a:lnTo>
                  <a:lnTo>
                    <a:pt x="222237" y="208013"/>
                  </a:lnTo>
                  <a:lnTo>
                    <a:pt x="219659" y="210210"/>
                  </a:lnTo>
                  <a:lnTo>
                    <a:pt x="219202" y="216115"/>
                  </a:lnTo>
                  <a:lnTo>
                    <a:pt x="221399" y="218694"/>
                  </a:lnTo>
                  <a:lnTo>
                    <a:pt x="227304" y="219163"/>
                  </a:lnTo>
                  <a:lnTo>
                    <a:pt x="229882" y="216954"/>
                  </a:lnTo>
                  <a:lnTo>
                    <a:pt x="230111" y="214007"/>
                  </a:lnTo>
                  <a:lnTo>
                    <a:pt x="230339" y="211061"/>
                  </a:lnTo>
                  <a:close/>
                  <a:moveTo>
                    <a:pt x="231533" y="14998"/>
                  </a:moveTo>
                  <a:lnTo>
                    <a:pt x="231444" y="9080"/>
                  </a:lnTo>
                  <a:lnTo>
                    <a:pt x="229006" y="6718"/>
                  </a:lnTo>
                  <a:lnTo>
                    <a:pt x="223088" y="6807"/>
                  </a:lnTo>
                  <a:lnTo>
                    <a:pt x="220726" y="9245"/>
                  </a:lnTo>
                  <a:lnTo>
                    <a:pt x="220776" y="12204"/>
                  </a:lnTo>
                  <a:lnTo>
                    <a:pt x="220814" y="15163"/>
                  </a:lnTo>
                  <a:lnTo>
                    <a:pt x="223253" y="17526"/>
                  </a:lnTo>
                  <a:lnTo>
                    <a:pt x="229171" y="17437"/>
                  </a:lnTo>
                  <a:lnTo>
                    <a:pt x="231533" y="14998"/>
                  </a:lnTo>
                  <a:close/>
                  <a:moveTo>
                    <a:pt x="232765" y="96850"/>
                  </a:moveTo>
                  <a:lnTo>
                    <a:pt x="232676" y="90932"/>
                  </a:lnTo>
                  <a:lnTo>
                    <a:pt x="230238" y="88569"/>
                  </a:lnTo>
                  <a:lnTo>
                    <a:pt x="224320" y="88658"/>
                  </a:lnTo>
                  <a:lnTo>
                    <a:pt x="221957" y="91097"/>
                  </a:lnTo>
                  <a:lnTo>
                    <a:pt x="222008" y="94056"/>
                  </a:lnTo>
                  <a:lnTo>
                    <a:pt x="222059" y="97015"/>
                  </a:lnTo>
                  <a:lnTo>
                    <a:pt x="224485" y="99377"/>
                  </a:lnTo>
                  <a:lnTo>
                    <a:pt x="230403" y="99288"/>
                  </a:lnTo>
                  <a:lnTo>
                    <a:pt x="232765" y="96850"/>
                  </a:lnTo>
                  <a:close/>
                  <a:moveTo>
                    <a:pt x="235369" y="63"/>
                  </a:moveTo>
                  <a:lnTo>
                    <a:pt x="232473" y="0"/>
                  </a:lnTo>
                  <a:lnTo>
                    <a:pt x="229006" y="355"/>
                  </a:lnTo>
                  <a:lnTo>
                    <a:pt x="230314" y="1193"/>
                  </a:lnTo>
                  <a:lnTo>
                    <a:pt x="235369" y="63"/>
                  </a:lnTo>
                  <a:close/>
                  <a:moveTo>
                    <a:pt x="237693" y="67792"/>
                  </a:moveTo>
                  <a:lnTo>
                    <a:pt x="237604" y="61874"/>
                  </a:lnTo>
                  <a:lnTo>
                    <a:pt x="235165" y="59512"/>
                  </a:lnTo>
                  <a:lnTo>
                    <a:pt x="229247" y="59601"/>
                  </a:lnTo>
                  <a:lnTo>
                    <a:pt x="226885" y="62039"/>
                  </a:lnTo>
                  <a:lnTo>
                    <a:pt x="226936" y="64998"/>
                  </a:lnTo>
                  <a:lnTo>
                    <a:pt x="226974" y="67957"/>
                  </a:lnTo>
                  <a:lnTo>
                    <a:pt x="229412" y="70319"/>
                  </a:lnTo>
                  <a:lnTo>
                    <a:pt x="235331" y="70231"/>
                  </a:lnTo>
                  <a:lnTo>
                    <a:pt x="237693" y="67792"/>
                  </a:lnTo>
                  <a:close/>
                  <a:moveTo>
                    <a:pt x="238569" y="126403"/>
                  </a:moveTo>
                  <a:lnTo>
                    <a:pt x="238480" y="120484"/>
                  </a:lnTo>
                  <a:lnTo>
                    <a:pt x="236042" y="118122"/>
                  </a:lnTo>
                  <a:lnTo>
                    <a:pt x="230124" y="118211"/>
                  </a:lnTo>
                  <a:lnTo>
                    <a:pt x="227761" y="120650"/>
                  </a:lnTo>
                  <a:lnTo>
                    <a:pt x="227812" y="123609"/>
                  </a:lnTo>
                  <a:lnTo>
                    <a:pt x="227850" y="126568"/>
                  </a:lnTo>
                  <a:lnTo>
                    <a:pt x="230289" y="128930"/>
                  </a:lnTo>
                  <a:lnTo>
                    <a:pt x="236207" y="128841"/>
                  </a:lnTo>
                  <a:lnTo>
                    <a:pt x="238569" y="126403"/>
                  </a:lnTo>
                  <a:close/>
                  <a:moveTo>
                    <a:pt x="244373" y="155956"/>
                  </a:moveTo>
                  <a:lnTo>
                    <a:pt x="244284" y="150037"/>
                  </a:lnTo>
                  <a:lnTo>
                    <a:pt x="241846" y="147675"/>
                  </a:lnTo>
                  <a:lnTo>
                    <a:pt x="235927" y="147764"/>
                  </a:lnTo>
                  <a:lnTo>
                    <a:pt x="233565" y="150202"/>
                  </a:lnTo>
                  <a:lnTo>
                    <a:pt x="233616" y="153162"/>
                  </a:lnTo>
                  <a:lnTo>
                    <a:pt x="233616" y="153657"/>
                  </a:lnTo>
                  <a:lnTo>
                    <a:pt x="232549" y="152387"/>
                  </a:lnTo>
                  <a:lnTo>
                    <a:pt x="226644" y="151917"/>
                  </a:lnTo>
                  <a:lnTo>
                    <a:pt x="224066" y="154127"/>
                  </a:lnTo>
                  <a:lnTo>
                    <a:pt x="223608" y="160020"/>
                  </a:lnTo>
                  <a:lnTo>
                    <a:pt x="225806" y="162598"/>
                  </a:lnTo>
                  <a:lnTo>
                    <a:pt x="231711" y="163068"/>
                  </a:lnTo>
                  <a:lnTo>
                    <a:pt x="234289" y="160858"/>
                  </a:lnTo>
                  <a:lnTo>
                    <a:pt x="234518" y="157911"/>
                  </a:lnTo>
                  <a:lnTo>
                    <a:pt x="234581" y="157035"/>
                  </a:lnTo>
                  <a:lnTo>
                    <a:pt x="236093" y="158483"/>
                  </a:lnTo>
                  <a:lnTo>
                    <a:pt x="242011" y="158394"/>
                  </a:lnTo>
                  <a:lnTo>
                    <a:pt x="244373" y="155956"/>
                  </a:lnTo>
                  <a:close/>
                  <a:moveTo>
                    <a:pt x="249631" y="24765"/>
                  </a:moveTo>
                  <a:lnTo>
                    <a:pt x="248983" y="21882"/>
                  </a:lnTo>
                  <a:lnTo>
                    <a:pt x="248335" y="18999"/>
                  </a:lnTo>
                  <a:lnTo>
                    <a:pt x="245465" y="17183"/>
                  </a:lnTo>
                  <a:lnTo>
                    <a:pt x="239699" y="18478"/>
                  </a:lnTo>
                  <a:lnTo>
                    <a:pt x="237883" y="21336"/>
                  </a:lnTo>
                  <a:lnTo>
                    <a:pt x="239179" y="27114"/>
                  </a:lnTo>
                  <a:lnTo>
                    <a:pt x="242036" y="28930"/>
                  </a:lnTo>
                  <a:lnTo>
                    <a:pt x="247815" y="27635"/>
                  </a:lnTo>
                  <a:lnTo>
                    <a:pt x="249631" y="24765"/>
                  </a:lnTo>
                  <a:close/>
                  <a:moveTo>
                    <a:pt x="265950" y="5905"/>
                  </a:moveTo>
                  <a:lnTo>
                    <a:pt x="265493" y="3886"/>
                  </a:lnTo>
                  <a:lnTo>
                    <a:pt x="261416" y="2578"/>
                  </a:lnTo>
                  <a:lnTo>
                    <a:pt x="254787" y="1562"/>
                  </a:lnTo>
                  <a:lnTo>
                    <a:pt x="254203" y="2489"/>
                  </a:lnTo>
                  <a:lnTo>
                    <a:pt x="255498" y="8255"/>
                  </a:lnTo>
                  <a:lnTo>
                    <a:pt x="258356" y="10071"/>
                  </a:lnTo>
                  <a:lnTo>
                    <a:pt x="264134" y="8775"/>
                  </a:lnTo>
                  <a:lnTo>
                    <a:pt x="265950" y="5905"/>
                  </a:lnTo>
                  <a:close/>
                  <a:moveTo>
                    <a:pt x="277622" y="138353"/>
                  </a:moveTo>
                  <a:lnTo>
                    <a:pt x="277533" y="132435"/>
                  </a:lnTo>
                  <a:lnTo>
                    <a:pt x="275094" y="130073"/>
                  </a:lnTo>
                  <a:lnTo>
                    <a:pt x="269176" y="130162"/>
                  </a:lnTo>
                  <a:lnTo>
                    <a:pt x="266814" y="132600"/>
                  </a:lnTo>
                  <a:lnTo>
                    <a:pt x="266865" y="135559"/>
                  </a:lnTo>
                  <a:lnTo>
                    <a:pt x="266915" y="138518"/>
                  </a:lnTo>
                  <a:lnTo>
                    <a:pt x="269341" y="140881"/>
                  </a:lnTo>
                  <a:lnTo>
                    <a:pt x="275259" y="140792"/>
                  </a:lnTo>
                  <a:lnTo>
                    <a:pt x="277622" y="138353"/>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699" name="object 63"/>
            <p:cNvSpPr/>
            <p:nvPr/>
          </p:nvSpPr>
          <p:spPr>
            <a:xfrm>
              <a:off x="7814880" y="1267560"/>
              <a:ext cx="267120" cy="180360"/>
            </a:xfrm>
            <a:custGeom>
              <a:avLst/>
              <a:gdLst/>
              <a:ahLst/>
              <a:cxnLst/>
              <a:rect l="l" t="t" r="r" b="b"/>
              <a:pathLst>
                <a:path w="267970" h="180975">
                  <a:moveTo>
                    <a:pt x="5105" y="95097"/>
                  </a:moveTo>
                  <a:lnTo>
                    <a:pt x="4495" y="92417"/>
                  </a:lnTo>
                  <a:lnTo>
                    <a:pt x="0" y="98717"/>
                  </a:lnTo>
                  <a:lnTo>
                    <a:pt x="3289" y="97967"/>
                  </a:lnTo>
                  <a:lnTo>
                    <a:pt x="5105" y="95097"/>
                  </a:lnTo>
                  <a:close/>
                  <a:moveTo>
                    <a:pt x="21907" y="145529"/>
                  </a:moveTo>
                  <a:lnTo>
                    <a:pt x="21259" y="142646"/>
                  </a:lnTo>
                  <a:lnTo>
                    <a:pt x="20612" y="139763"/>
                  </a:lnTo>
                  <a:lnTo>
                    <a:pt x="17741" y="137947"/>
                  </a:lnTo>
                  <a:lnTo>
                    <a:pt x="11976" y="139242"/>
                  </a:lnTo>
                  <a:lnTo>
                    <a:pt x="10160" y="142100"/>
                  </a:lnTo>
                  <a:lnTo>
                    <a:pt x="11455" y="147878"/>
                  </a:lnTo>
                  <a:lnTo>
                    <a:pt x="14312" y="149694"/>
                  </a:lnTo>
                  <a:lnTo>
                    <a:pt x="20091" y="148399"/>
                  </a:lnTo>
                  <a:lnTo>
                    <a:pt x="21907" y="145529"/>
                  </a:lnTo>
                  <a:close/>
                  <a:moveTo>
                    <a:pt x="36004" y="73634"/>
                  </a:moveTo>
                  <a:lnTo>
                    <a:pt x="35356" y="70751"/>
                  </a:lnTo>
                  <a:lnTo>
                    <a:pt x="34709" y="67868"/>
                  </a:lnTo>
                  <a:lnTo>
                    <a:pt x="31838" y="66052"/>
                  </a:lnTo>
                  <a:lnTo>
                    <a:pt x="26073" y="67348"/>
                  </a:lnTo>
                  <a:lnTo>
                    <a:pt x="24257" y="70205"/>
                  </a:lnTo>
                  <a:lnTo>
                    <a:pt x="25552" y="75984"/>
                  </a:lnTo>
                  <a:lnTo>
                    <a:pt x="28409" y="77800"/>
                  </a:lnTo>
                  <a:lnTo>
                    <a:pt x="34188" y="76504"/>
                  </a:lnTo>
                  <a:lnTo>
                    <a:pt x="36004" y="73634"/>
                  </a:lnTo>
                  <a:close/>
                  <a:moveTo>
                    <a:pt x="50914" y="42265"/>
                  </a:moveTo>
                  <a:lnTo>
                    <a:pt x="50330" y="39674"/>
                  </a:lnTo>
                  <a:lnTo>
                    <a:pt x="42735" y="46062"/>
                  </a:lnTo>
                  <a:lnTo>
                    <a:pt x="43319" y="46431"/>
                  </a:lnTo>
                  <a:lnTo>
                    <a:pt x="49098" y="45135"/>
                  </a:lnTo>
                  <a:lnTo>
                    <a:pt x="50914" y="42265"/>
                  </a:lnTo>
                  <a:close/>
                  <a:moveTo>
                    <a:pt x="60045" y="101104"/>
                  </a:moveTo>
                  <a:lnTo>
                    <a:pt x="59397" y="98221"/>
                  </a:lnTo>
                  <a:lnTo>
                    <a:pt x="58750" y="95338"/>
                  </a:lnTo>
                  <a:lnTo>
                    <a:pt x="55880" y="93522"/>
                  </a:lnTo>
                  <a:lnTo>
                    <a:pt x="50114" y="94818"/>
                  </a:lnTo>
                  <a:lnTo>
                    <a:pt x="48298" y="97675"/>
                  </a:lnTo>
                  <a:lnTo>
                    <a:pt x="49593" y="103454"/>
                  </a:lnTo>
                  <a:lnTo>
                    <a:pt x="52451" y="105270"/>
                  </a:lnTo>
                  <a:lnTo>
                    <a:pt x="58229" y="103974"/>
                  </a:lnTo>
                  <a:lnTo>
                    <a:pt x="60045" y="101104"/>
                  </a:lnTo>
                  <a:close/>
                  <a:moveTo>
                    <a:pt x="69430" y="75831"/>
                  </a:moveTo>
                  <a:lnTo>
                    <a:pt x="68783" y="72948"/>
                  </a:lnTo>
                  <a:lnTo>
                    <a:pt x="68135" y="70065"/>
                  </a:lnTo>
                  <a:lnTo>
                    <a:pt x="65265" y="68249"/>
                  </a:lnTo>
                  <a:lnTo>
                    <a:pt x="59499" y="69545"/>
                  </a:lnTo>
                  <a:lnTo>
                    <a:pt x="57683" y="72415"/>
                  </a:lnTo>
                  <a:lnTo>
                    <a:pt x="58978" y="78181"/>
                  </a:lnTo>
                  <a:lnTo>
                    <a:pt x="61836" y="79997"/>
                  </a:lnTo>
                  <a:lnTo>
                    <a:pt x="67614" y="78701"/>
                  </a:lnTo>
                  <a:lnTo>
                    <a:pt x="69430" y="75831"/>
                  </a:lnTo>
                  <a:close/>
                  <a:moveTo>
                    <a:pt x="71767" y="128854"/>
                  </a:moveTo>
                  <a:lnTo>
                    <a:pt x="71120" y="125971"/>
                  </a:lnTo>
                  <a:lnTo>
                    <a:pt x="70472" y="123088"/>
                  </a:lnTo>
                  <a:lnTo>
                    <a:pt x="67602" y="121272"/>
                  </a:lnTo>
                  <a:lnTo>
                    <a:pt x="61836" y="122567"/>
                  </a:lnTo>
                  <a:lnTo>
                    <a:pt x="60020" y="125425"/>
                  </a:lnTo>
                  <a:lnTo>
                    <a:pt x="61315" y="131203"/>
                  </a:lnTo>
                  <a:lnTo>
                    <a:pt x="64173" y="133019"/>
                  </a:lnTo>
                  <a:lnTo>
                    <a:pt x="69951" y="131724"/>
                  </a:lnTo>
                  <a:lnTo>
                    <a:pt x="71767" y="128854"/>
                  </a:lnTo>
                  <a:close/>
                  <a:moveTo>
                    <a:pt x="82029" y="25717"/>
                  </a:moveTo>
                  <a:lnTo>
                    <a:pt x="79971" y="20167"/>
                  </a:lnTo>
                  <a:lnTo>
                    <a:pt x="78943" y="19697"/>
                  </a:lnTo>
                  <a:lnTo>
                    <a:pt x="79692" y="18516"/>
                  </a:lnTo>
                  <a:lnTo>
                    <a:pt x="78232" y="19367"/>
                  </a:lnTo>
                  <a:lnTo>
                    <a:pt x="73406" y="22148"/>
                  </a:lnTo>
                  <a:lnTo>
                    <a:pt x="70015" y="24104"/>
                  </a:lnTo>
                  <a:lnTo>
                    <a:pt x="71970" y="29425"/>
                  </a:lnTo>
                  <a:lnTo>
                    <a:pt x="75044" y="30848"/>
                  </a:lnTo>
                  <a:lnTo>
                    <a:pt x="80606" y="28790"/>
                  </a:lnTo>
                  <a:lnTo>
                    <a:pt x="82029" y="25717"/>
                  </a:lnTo>
                  <a:close/>
                  <a:moveTo>
                    <a:pt x="91592" y="101206"/>
                  </a:moveTo>
                  <a:lnTo>
                    <a:pt x="90944" y="98323"/>
                  </a:lnTo>
                  <a:lnTo>
                    <a:pt x="90297" y="95440"/>
                  </a:lnTo>
                  <a:lnTo>
                    <a:pt x="87426" y="93624"/>
                  </a:lnTo>
                  <a:lnTo>
                    <a:pt x="81661" y="94919"/>
                  </a:lnTo>
                  <a:lnTo>
                    <a:pt x="79844" y="97777"/>
                  </a:lnTo>
                  <a:lnTo>
                    <a:pt x="81140" y="103555"/>
                  </a:lnTo>
                  <a:lnTo>
                    <a:pt x="83997" y="105371"/>
                  </a:lnTo>
                  <a:lnTo>
                    <a:pt x="89776" y="104076"/>
                  </a:lnTo>
                  <a:lnTo>
                    <a:pt x="91592" y="101206"/>
                  </a:lnTo>
                  <a:close/>
                  <a:moveTo>
                    <a:pt x="91592" y="45986"/>
                  </a:moveTo>
                  <a:lnTo>
                    <a:pt x="90944" y="43103"/>
                  </a:lnTo>
                  <a:lnTo>
                    <a:pt x="90297" y="40220"/>
                  </a:lnTo>
                  <a:lnTo>
                    <a:pt x="87426" y="38404"/>
                  </a:lnTo>
                  <a:lnTo>
                    <a:pt x="81661" y="39700"/>
                  </a:lnTo>
                  <a:lnTo>
                    <a:pt x="79844" y="42557"/>
                  </a:lnTo>
                  <a:lnTo>
                    <a:pt x="81140" y="48336"/>
                  </a:lnTo>
                  <a:lnTo>
                    <a:pt x="83997" y="50152"/>
                  </a:lnTo>
                  <a:lnTo>
                    <a:pt x="89776" y="48856"/>
                  </a:lnTo>
                  <a:lnTo>
                    <a:pt x="91592" y="45986"/>
                  </a:lnTo>
                  <a:close/>
                  <a:moveTo>
                    <a:pt x="103047" y="152196"/>
                  </a:moveTo>
                  <a:lnTo>
                    <a:pt x="102400" y="149313"/>
                  </a:lnTo>
                  <a:lnTo>
                    <a:pt x="101752" y="146431"/>
                  </a:lnTo>
                  <a:lnTo>
                    <a:pt x="98882" y="144614"/>
                  </a:lnTo>
                  <a:lnTo>
                    <a:pt x="93116" y="145910"/>
                  </a:lnTo>
                  <a:lnTo>
                    <a:pt x="91300" y="148767"/>
                  </a:lnTo>
                  <a:lnTo>
                    <a:pt x="92595" y="154546"/>
                  </a:lnTo>
                  <a:lnTo>
                    <a:pt x="95453" y="156362"/>
                  </a:lnTo>
                  <a:lnTo>
                    <a:pt x="101231" y="155067"/>
                  </a:lnTo>
                  <a:lnTo>
                    <a:pt x="103047" y="152196"/>
                  </a:lnTo>
                  <a:close/>
                  <a:moveTo>
                    <a:pt x="103301" y="73723"/>
                  </a:moveTo>
                  <a:lnTo>
                    <a:pt x="102654" y="70840"/>
                  </a:lnTo>
                  <a:lnTo>
                    <a:pt x="102006" y="67957"/>
                  </a:lnTo>
                  <a:lnTo>
                    <a:pt x="99136" y="66141"/>
                  </a:lnTo>
                  <a:lnTo>
                    <a:pt x="93370" y="67437"/>
                  </a:lnTo>
                  <a:lnTo>
                    <a:pt x="91554" y="70294"/>
                  </a:lnTo>
                  <a:lnTo>
                    <a:pt x="92849" y="76073"/>
                  </a:lnTo>
                  <a:lnTo>
                    <a:pt x="95707" y="77889"/>
                  </a:lnTo>
                  <a:lnTo>
                    <a:pt x="101485" y="76593"/>
                  </a:lnTo>
                  <a:lnTo>
                    <a:pt x="103301" y="73723"/>
                  </a:lnTo>
                  <a:close/>
                  <a:moveTo>
                    <a:pt x="111417" y="18338"/>
                  </a:moveTo>
                  <a:lnTo>
                    <a:pt x="110769" y="15455"/>
                  </a:lnTo>
                  <a:lnTo>
                    <a:pt x="110121" y="12573"/>
                  </a:lnTo>
                  <a:lnTo>
                    <a:pt x="107251" y="10756"/>
                  </a:lnTo>
                  <a:lnTo>
                    <a:pt x="101485" y="12052"/>
                  </a:lnTo>
                  <a:lnTo>
                    <a:pt x="99669" y="14922"/>
                  </a:lnTo>
                  <a:lnTo>
                    <a:pt x="100965" y="20688"/>
                  </a:lnTo>
                  <a:lnTo>
                    <a:pt x="103822" y="22504"/>
                  </a:lnTo>
                  <a:lnTo>
                    <a:pt x="109601" y="21209"/>
                  </a:lnTo>
                  <a:lnTo>
                    <a:pt x="111417" y="18338"/>
                  </a:lnTo>
                  <a:close/>
                  <a:moveTo>
                    <a:pt x="119621" y="54864"/>
                  </a:moveTo>
                  <a:lnTo>
                    <a:pt x="118973" y="51981"/>
                  </a:lnTo>
                  <a:lnTo>
                    <a:pt x="118325" y="49098"/>
                  </a:lnTo>
                  <a:lnTo>
                    <a:pt x="115455" y="47282"/>
                  </a:lnTo>
                  <a:lnTo>
                    <a:pt x="109689" y="48577"/>
                  </a:lnTo>
                  <a:lnTo>
                    <a:pt x="107873" y="51447"/>
                  </a:lnTo>
                  <a:lnTo>
                    <a:pt x="109169" y="57213"/>
                  </a:lnTo>
                  <a:lnTo>
                    <a:pt x="112026" y="59029"/>
                  </a:lnTo>
                  <a:lnTo>
                    <a:pt x="117805" y="57734"/>
                  </a:lnTo>
                  <a:lnTo>
                    <a:pt x="119621" y="54864"/>
                  </a:lnTo>
                  <a:close/>
                  <a:moveTo>
                    <a:pt x="122186" y="103720"/>
                  </a:moveTo>
                  <a:lnTo>
                    <a:pt x="120142" y="98171"/>
                  </a:lnTo>
                  <a:lnTo>
                    <a:pt x="117068" y="96748"/>
                  </a:lnTo>
                  <a:lnTo>
                    <a:pt x="111518" y="98793"/>
                  </a:lnTo>
                  <a:lnTo>
                    <a:pt x="110096" y="101866"/>
                  </a:lnTo>
                  <a:lnTo>
                    <a:pt x="110134" y="102006"/>
                  </a:lnTo>
                  <a:lnTo>
                    <a:pt x="106794" y="102755"/>
                  </a:lnTo>
                  <a:lnTo>
                    <a:pt x="104978" y="105613"/>
                  </a:lnTo>
                  <a:lnTo>
                    <a:pt x="106273" y="111391"/>
                  </a:lnTo>
                  <a:lnTo>
                    <a:pt x="109131" y="113207"/>
                  </a:lnTo>
                  <a:lnTo>
                    <a:pt x="114909" y="111912"/>
                  </a:lnTo>
                  <a:lnTo>
                    <a:pt x="116725" y="109042"/>
                  </a:lnTo>
                  <a:lnTo>
                    <a:pt x="116560" y="108356"/>
                  </a:lnTo>
                  <a:lnTo>
                    <a:pt x="117995" y="107823"/>
                  </a:lnTo>
                  <a:lnTo>
                    <a:pt x="120777" y="106794"/>
                  </a:lnTo>
                  <a:lnTo>
                    <a:pt x="122186" y="103720"/>
                  </a:lnTo>
                  <a:close/>
                  <a:moveTo>
                    <a:pt x="125247" y="73621"/>
                  </a:moveTo>
                  <a:lnTo>
                    <a:pt x="124599" y="70739"/>
                  </a:lnTo>
                  <a:lnTo>
                    <a:pt x="123952" y="67856"/>
                  </a:lnTo>
                  <a:lnTo>
                    <a:pt x="121081" y="66040"/>
                  </a:lnTo>
                  <a:lnTo>
                    <a:pt x="115316" y="67335"/>
                  </a:lnTo>
                  <a:lnTo>
                    <a:pt x="113499" y="70205"/>
                  </a:lnTo>
                  <a:lnTo>
                    <a:pt x="114795" y="75971"/>
                  </a:lnTo>
                  <a:lnTo>
                    <a:pt x="117652" y="77787"/>
                  </a:lnTo>
                  <a:lnTo>
                    <a:pt x="123431" y="76492"/>
                  </a:lnTo>
                  <a:lnTo>
                    <a:pt x="125247" y="73621"/>
                  </a:lnTo>
                  <a:close/>
                  <a:moveTo>
                    <a:pt x="126619" y="33591"/>
                  </a:moveTo>
                  <a:lnTo>
                    <a:pt x="124561" y="28041"/>
                  </a:lnTo>
                  <a:lnTo>
                    <a:pt x="121488" y="26619"/>
                  </a:lnTo>
                  <a:lnTo>
                    <a:pt x="115938" y="28663"/>
                  </a:lnTo>
                  <a:lnTo>
                    <a:pt x="114515" y="31737"/>
                  </a:lnTo>
                  <a:lnTo>
                    <a:pt x="116560" y="37299"/>
                  </a:lnTo>
                  <a:lnTo>
                    <a:pt x="119634" y="38722"/>
                  </a:lnTo>
                  <a:lnTo>
                    <a:pt x="122415" y="37693"/>
                  </a:lnTo>
                  <a:lnTo>
                    <a:pt x="125196" y="36664"/>
                  </a:lnTo>
                  <a:lnTo>
                    <a:pt x="126619" y="33591"/>
                  </a:lnTo>
                  <a:close/>
                  <a:moveTo>
                    <a:pt x="131076" y="7645"/>
                  </a:moveTo>
                  <a:lnTo>
                    <a:pt x="129019" y="2095"/>
                  </a:lnTo>
                  <a:lnTo>
                    <a:pt x="126682" y="1016"/>
                  </a:lnTo>
                  <a:lnTo>
                    <a:pt x="124320" y="1257"/>
                  </a:lnTo>
                  <a:lnTo>
                    <a:pt x="120396" y="2717"/>
                  </a:lnTo>
                  <a:lnTo>
                    <a:pt x="118973" y="5791"/>
                  </a:lnTo>
                  <a:lnTo>
                    <a:pt x="121018" y="11353"/>
                  </a:lnTo>
                  <a:lnTo>
                    <a:pt x="124091" y="12776"/>
                  </a:lnTo>
                  <a:lnTo>
                    <a:pt x="129654" y="10718"/>
                  </a:lnTo>
                  <a:lnTo>
                    <a:pt x="131076" y="7645"/>
                  </a:lnTo>
                  <a:close/>
                  <a:moveTo>
                    <a:pt x="132016" y="60147"/>
                  </a:moveTo>
                  <a:lnTo>
                    <a:pt x="129959" y="54597"/>
                  </a:lnTo>
                  <a:lnTo>
                    <a:pt x="126885" y="53174"/>
                  </a:lnTo>
                  <a:lnTo>
                    <a:pt x="121335" y="55219"/>
                  </a:lnTo>
                  <a:lnTo>
                    <a:pt x="119913" y="58293"/>
                  </a:lnTo>
                  <a:lnTo>
                    <a:pt x="121958" y="63855"/>
                  </a:lnTo>
                  <a:lnTo>
                    <a:pt x="125031" y="65278"/>
                  </a:lnTo>
                  <a:lnTo>
                    <a:pt x="127812" y="64249"/>
                  </a:lnTo>
                  <a:lnTo>
                    <a:pt x="130594" y="63220"/>
                  </a:lnTo>
                  <a:lnTo>
                    <a:pt x="132016" y="60147"/>
                  </a:lnTo>
                  <a:close/>
                  <a:moveTo>
                    <a:pt x="134937" y="25260"/>
                  </a:moveTo>
                  <a:lnTo>
                    <a:pt x="134289" y="22377"/>
                  </a:lnTo>
                  <a:lnTo>
                    <a:pt x="133642" y="19494"/>
                  </a:lnTo>
                  <a:lnTo>
                    <a:pt x="130771" y="17678"/>
                  </a:lnTo>
                  <a:lnTo>
                    <a:pt x="125006" y="18973"/>
                  </a:lnTo>
                  <a:lnTo>
                    <a:pt x="123190" y="21831"/>
                  </a:lnTo>
                  <a:lnTo>
                    <a:pt x="124485" y="27609"/>
                  </a:lnTo>
                  <a:lnTo>
                    <a:pt x="127342" y="29425"/>
                  </a:lnTo>
                  <a:lnTo>
                    <a:pt x="133121" y="28130"/>
                  </a:lnTo>
                  <a:lnTo>
                    <a:pt x="134937" y="25260"/>
                  </a:lnTo>
                  <a:close/>
                  <a:moveTo>
                    <a:pt x="143764" y="107188"/>
                  </a:moveTo>
                  <a:lnTo>
                    <a:pt x="143116" y="104305"/>
                  </a:lnTo>
                  <a:lnTo>
                    <a:pt x="142468" y="101422"/>
                  </a:lnTo>
                  <a:lnTo>
                    <a:pt x="139598" y="99606"/>
                  </a:lnTo>
                  <a:lnTo>
                    <a:pt x="133832" y="100901"/>
                  </a:lnTo>
                  <a:lnTo>
                    <a:pt x="132016" y="103771"/>
                  </a:lnTo>
                  <a:lnTo>
                    <a:pt x="133311" y="109537"/>
                  </a:lnTo>
                  <a:lnTo>
                    <a:pt x="136169" y="111353"/>
                  </a:lnTo>
                  <a:lnTo>
                    <a:pt x="141947" y="110058"/>
                  </a:lnTo>
                  <a:lnTo>
                    <a:pt x="143764" y="107188"/>
                  </a:lnTo>
                  <a:close/>
                  <a:moveTo>
                    <a:pt x="154203" y="49593"/>
                  </a:moveTo>
                  <a:lnTo>
                    <a:pt x="153555" y="46710"/>
                  </a:lnTo>
                  <a:lnTo>
                    <a:pt x="152908" y="43827"/>
                  </a:lnTo>
                  <a:lnTo>
                    <a:pt x="150037" y="42011"/>
                  </a:lnTo>
                  <a:lnTo>
                    <a:pt x="144272" y="43307"/>
                  </a:lnTo>
                  <a:lnTo>
                    <a:pt x="142455" y="46164"/>
                  </a:lnTo>
                  <a:lnTo>
                    <a:pt x="143751" y="51943"/>
                  </a:lnTo>
                  <a:lnTo>
                    <a:pt x="146608" y="53759"/>
                  </a:lnTo>
                  <a:lnTo>
                    <a:pt x="152387" y="52463"/>
                  </a:lnTo>
                  <a:lnTo>
                    <a:pt x="154203" y="49593"/>
                  </a:lnTo>
                  <a:close/>
                  <a:moveTo>
                    <a:pt x="159435" y="107124"/>
                  </a:moveTo>
                  <a:lnTo>
                    <a:pt x="157378" y="101574"/>
                  </a:lnTo>
                  <a:lnTo>
                    <a:pt x="154305" y="100152"/>
                  </a:lnTo>
                  <a:lnTo>
                    <a:pt x="148755" y="102196"/>
                  </a:lnTo>
                  <a:lnTo>
                    <a:pt x="147332" y="105270"/>
                  </a:lnTo>
                  <a:lnTo>
                    <a:pt x="149377" y="110832"/>
                  </a:lnTo>
                  <a:lnTo>
                    <a:pt x="152450" y="112255"/>
                  </a:lnTo>
                  <a:lnTo>
                    <a:pt x="155232" y="111226"/>
                  </a:lnTo>
                  <a:lnTo>
                    <a:pt x="158013" y="110197"/>
                  </a:lnTo>
                  <a:lnTo>
                    <a:pt x="159435" y="107124"/>
                  </a:lnTo>
                  <a:close/>
                  <a:moveTo>
                    <a:pt x="159854" y="15621"/>
                  </a:moveTo>
                  <a:lnTo>
                    <a:pt x="157797" y="10071"/>
                  </a:lnTo>
                  <a:lnTo>
                    <a:pt x="154724" y="8648"/>
                  </a:lnTo>
                  <a:lnTo>
                    <a:pt x="149174" y="10693"/>
                  </a:lnTo>
                  <a:lnTo>
                    <a:pt x="147751" y="13766"/>
                  </a:lnTo>
                  <a:lnTo>
                    <a:pt x="149796" y="19329"/>
                  </a:lnTo>
                  <a:lnTo>
                    <a:pt x="152869" y="20751"/>
                  </a:lnTo>
                  <a:lnTo>
                    <a:pt x="155651" y="19723"/>
                  </a:lnTo>
                  <a:lnTo>
                    <a:pt x="158432" y="18694"/>
                  </a:lnTo>
                  <a:lnTo>
                    <a:pt x="159854" y="15621"/>
                  </a:lnTo>
                  <a:close/>
                  <a:moveTo>
                    <a:pt x="162852" y="37363"/>
                  </a:moveTo>
                  <a:lnTo>
                    <a:pt x="160794" y="31813"/>
                  </a:lnTo>
                  <a:lnTo>
                    <a:pt x="157721" y="30391"/>
                  </a:lnTo>
                  <a:lnTo>
                    <a:pt x="152171" y="32435"/>
                  </a:lnTo>
                  <a:lnTo>
                    <a:pt x="150749" y="35509"/>
                  </a:lnTo>
                  <a:lnTo>
                    <a:pt x="152793" y="41071"/>
                  </a:lnTo>
                  <a:lnTo>
                    <a:pt x="155867" y="42494"/>
                  </a:lnTo>
                  <a:lnTo>
                    <a:pt x="158648" y="41465"/>
                  </a:lnTo>
                  <a:lnTo>
                    <a:pt x="161429" y="40436"/>
                  </a:lnTo>
                  <a:lnTo>
                    <a:pt x="162852" y="37363"/>
                  </a:lnTo>
                  <a:close/>
                  <a:moveTo>
                    <a:pt x="165912" y="77330"/>
                  </a:moveTo>
                  <a:lnTo>
                    <a:pt x="165265" y="74447"/>
                  </a:lnTo>
                  <a:lnTo>
                    <a:pt x="164617" y="71564"/>
                  </a:lnTo>
                  <a:lnTo>
                    <a:pt x="161747" y="69748"/>
                  </a:lnTo>
                  <a:lnTo>
                    <a:pt x="155981" y="71043"/>
                  </a:lnTo>
                  <a:lnTo>
                    <a:pt x="154813" y="72885"/>
                  </a:lnTo>
                  <a:lnTo>
                    <a:pt x="153847" y="73240"/>
                  </a:lnTo>
                  <a:lnTo>
                    <a:pt x="152425" y="76314"/>
                  </a:lnTo>
                  <a:lnTo>
                    <a:pt x="154470" y="81876"/>
                  </a:lnTo>
                  <a:lnTo>
                    <a:pt x="157543" y="83299"/>
                  </a:lnTo>
                  <a:lnTo>
                    <a:pt x="160324" y="82270"/>
                  </a:lnTo>
                  <a:lnTo>
                    <a:pt x="163106" y="81241"/>
                  </a:lnTo>
                  <a:lnTo>
                    <a:pt x="163525" y="80340"/>
                  </a:lnTo>
                  <a:lnTo>
                    <a:pt x="164096" y="80200"/>
                  </a:lnTo>
                  <a:lnTo>
                    <a:pt x="165912" y="77330"/>
                  </a:lnTo>
                  <a:close/>
                  <a:moveTo>
                    <a:pt x="180708" y="29311"/>
                  </a:moveTo>
                  <a:lnTo>
                    <a:pt x="178650" y="23761"/>
                  </a:lnTo>
                  <a:lnTo>
                    <a:pt x="175577" y="22339"/>
                  </a:lnTo>
                  <a:lnTo>
                    <a:pt x="170027" y="24384"/>
                  </a:lnTo>
                  <a:lnTo>
                    <a:pt x="168605" y="27457"/>
                  </a:lnTo>
                  <a:lnTo>
                    <a:pt x="170649" y="33020"/>
                  </a:lnTo>
                  <a:lnTo>
                    <a:pt x="173723" y="34442"/>
                  </a:lnTo>
                  <a:lnTo>
                    <a:pt x="176504" y="33413"/>
                  </a:lnTo>
                  <a:lnTo>
                    <a:pt x="179285" y="32385"/>
                  </a:lnTo>
                  <a:lnTo>
                    <a:pt x="180708" y="29311"/>
                  </a:lnTo>
                  <a:close/>
                  <a:moveTo>
                    <a:pt x="184886" y="2349"/>
                  </a:moveTo>
                  <a:lnTo>
                    <a:pt x="180581" y="977"/>
                  </a:lnTo>
                  <a:lnTo>
                    <a:pt x="174256" y="0"/>
                  </a:lnTo>
                  <a:lnTo>
                    <a:pt x="175755" y="4051"/>
                  </a:lnTo>
                  <a:lnTo>
                    <a:pt x="178828" y="5473"/>
                  </a:lnTo>
                  <a:lnTo>
                    <a:pt x="184391" y="3416"/>
                  </a:lnTo>
                  <a:lnTo>
                    <a:pt x="184886" y="2349"/>
                  </a:lnTo>
                  <a:close/>
                  <a:moveTo>
                    <a:pt x="185750" y="49695"/>
                  </a:moveTo>
                  <a:lnTo>
                    <a:pt x="185102" y="46812"/>
                  </a:lnTo>
                  <a:lnTo>
                    <a:pt x="184454" y="43929"/>
                  </a:lnTo>
                  <a:lnTo>
                    <a:pt x="181584" y="42113"/>
                  </a:lnTo>
                  <a:lnTo>
                    <a:pt x="175818" y="43408"/>
                  </a:lnTo>
                  <a:lnTo>
                    <a:pt x="174002" y="46266"/>
                  </a:lnTo>
                  <a:lnTo>
                    <a:pt x="175298" y="52044"/>
                  </a:lnTo>
                  <a:lnTo>
                    <a:pt x="178155" y="53860"/>
                  </a:lnTo>
                  <a:lnTo>
                    <a:pt x="183934" y="52565"/>
                  </a:lnTo>
                  <a:lnTo>
                    <a:pt x="185750" y="49695"/>
                  </a:lnTo>
                  <a:close/>
                  <a:moveTo>
                    <a:pt x="190487" y="62890"/>
                  </a:moveTo>
                  <a:lnTo>
                    <a:pt x="188429" y="57340"/>
                  </a:lnTo>
                  <a:lnTo>
                    <a:pt x="185356" y="55918"/>
                  </a:lnTo>
                  <a:lnTo>
                    <a:pt x="179806" y="57962"/>
                  </a:lnTo>
                  <a:lnTo>
                    <a:pt x="178384" y="61036"/>
                  </a:lnTo>
                  <a:lnTo>
                    <a:pt x="180428" y="66598"/>
                  </a:lnTo>
                  <a:lnTo>
                    <a:pt x="183502" y="68021"/>
                  </a:lnTo>
                  <a:lnTo>
                    <a:pt x="186283" y="66992"/>
                  </a:lnTo>
                  <a:lnTo>
                    <a:pt x="189064" y="65963"/>
                  </a:lnTo>
                  <a:lnTo>
                    <a:pt x="190487" y="62890"/>
                  </a:lnTo>
                  <a:close/>
                  <a:moveTo>
                    <a:pt x="190690" y="128384"/>
                  </a:moveTo>
                  <a:lnTo>
                    <a:pt x="188645" y="122834"/>
                  </a:lnTo>
                  <a:lnTo>
                    <a:pt x="185572" y="121412"/>
                  </a:lnTo>
                  <a:lnTo>
                    <a:pt x="185381" y="121488"/>
                  </a:lnTo>
                  <a:lnTo>
                    <a:pt x="185013" y="119786"/>
                  </a:lnTo>
                  <a:lnTo>
                    <a:pt x="184365" y="116903"/>
                  </a:lnTo>
                  <a:lnTo>
                    <a:pt x="181495" y="115087"/>
                  </a:lnTo>
                  <a:lnTo>
                    <a:pt x="175729" y="116382"/>
                  </a:lnTo>
                  <a:lnTo>
                    <a:pt x="173913" y="119240"/>
                  </a:lnTo>
                  <a:lnTo>
                    <a:pt x="175209" y="125018"/>
                  </a:lnTo>
                  <a:lnTo>
                    <a:pt x="178066" y="126834"/>
                  </a:lnTo>
                  <a:lnTo>
                    <a:pt x="178650" y="126707"/>
                  </a:lnTo>
                  <a:lnTo>
                    <a:pt x="180644" y="132092"/>
                  </a:lnTo>
                  <a:lnTo>
                    <a:pt x="183718" y="133515"/>
                  </a:lnTo>
                  <a:lnTo>
                    <a:pt x="186499" y="132486"/>
                  </a:lnTo>
                  <a:lnTo>
                    <a:pt x="189280" y="131457"/>
                  </a:lnTo>
                  <a:lnTo>
                    <a:pt x="190690" y="128384"/>
                  </a:lnTo>
                  <a:close/>
                  <a:moveTo>
                    <a:pt x="194551" y="94183"/>
                  </a:moveTo>
                  <a:lnTo>
                    <a:pt x="192493" y="88633"/>
                  </a:lnTo>
                  <a:lnTo>
                    <a:pt x="193954" y="86207"/>
                  </a:lnTo>
                  <a:lnTo>
                    <a:pt x="193306" y="83324"/>
                  </a:lnTo>
                  <a:lnTo>
                    <a:pt x="192659" y="80441"/>
                  </a:lnTo>
                  <a:lnTo>
                    <a:pt x="189788" y="78625"/>
                  </a:lnTo>
                  <a:lnTo>
                    <a:pt x="184023" y="79921"/>
                  </a:lnTo>
                  <a:lnTo>
                    <a:pt x="182206" y="82791"/>
                  </a:lnTo>
                  <a:lnTo>
                    <a:pt x="183502" y="88557"/>
                  </a:lnTo>
                  <a:lnTo>
                    <a:pt x="184327" y="89090"/>
                  </a:lnTo>
                  <a:lnTo>
                    <a:pt x="183870" y="89255"/>
                  </a:lnTo>
                  <a:lnTo>
                    <a:pt x="182448" y="92329"/>
                  </a:lnTo>
                  <a:lnTo>
                    <a:pt x="184492" y="97891"/>
                  </a:lnTo>
                  <a:lnTo>
                    <a:pt x="187566" y="99314"/>
                  </a:lnTo>
                  <a:lnTo>
                    <a:pt x="190347" y="98285"/>
                  </a:lnTo>
                  <a:lnTo>
                    <a:pt x="193128" y="97256"/>
                  </a:lnTo>
                  <a:lnTo>
                    <a:pt x="194551" y="94183"/>
                  </a:lnTo>
                  <a:close/>
                  <a:moveTo>
                    <a:pt x="206133" y="175539"/>
                  </a:moveTo>
                  <a:lnTo>
                    <a:pt x="204076" y="169989"/>
                  </a:lnTo>
                  <a:lnTo>
                    <a:pt x="201002" y="168567"/>
                  </a:lnTo>
                  <a:lnTo>
                    <a:pt x="195453" y="170611"/>
                  </a:lnTo>
                  <a:lnTo>
                    <a:pt x="194030" y="173685"/>
                  </a:lnTo>
                  <a:lnTo>
                    <a:pt x="196075" y="179247"/>
                  </a:lnTo>
                  <a:lnTo>
                    <a:pt x="199148" y="180670"/>
                  </a:lnTo>
                  <a:lnTo>
                    <a:pt x="201930" y="179641"/>
                  </a:lnTo>
                  <a:lnTo>
                    <a:pt x="204711" y="178612"/>
                  </a:lnTo>
                  <a:lnTo>
                    <a:pt x="206133" y="175539"/>
                  </a:lnTo>
                  <a:close/>
                  <a:moveTo>
                    <a:pt x="212064" y="40589"/>
                  </a:moveTo>
                  <a:lnTo>
                    <a:pt x="210007" y="35039"/>
                  </a:lnTo>
                  <a:lnTo>
                    <a:pt x="206933" y="33616"/>
                  </a:lnTo>
                  <a:lnTo>
                    <a:pt x="201383" y="35661"/>
                  </a:lnTo>
                  <a:lnTo>
                    <a:pt x="199961" y="38735"/>
                  </a:lnTo>
                  <a:lnTo>
                    <a:pt x="202006" y="44297"/>
                  </a:lnTo>
                  <a:lnTo>
                    <a:pt x="205079" y="45720"/>
                  </a:lnTo>
                  <a:lnTo>
                    <a:pt x="207860" y="44691"/>
                  </a:lnTo>
                  <a:lnTo>
                    <a:pt x="210642" y="43662"/>
                  </a:lnTo>
                  <a:lnTo>
                    <a:pt x="212064" y="40589"/>
                  </a:lnTo>
                  <a:close/>
                  <a:moveTo>
                    <a:pt x="215823" y="16357"/>
                  </a:moveTo>
                  <a:lnTo>
                    <a:pt x="215150" y="14516"/>
                  </a:lnTo>
                  <a:lnTo>
                    <a:pt x="208775" y="10096"/>
                  </a:lnTo>
                  <a:lnTo>
                    <a:pt x="205143" y="11430"/>
                  </a:lnTo>
                  <a:lnTo>
                    <a:pt x="203733" y="14516"/>
                  </a:lnTo>
                  <a:lnTo>
                    <a:pt x="205765" y="20066"/>
                  </a:lnTo>
                  <a:lnTo>
                    <a:pt x="208838" y="21488"/>
                  </a:lnTo>
                  <a:lnTo>
                    <a:pt x="214401" y="19431"/>
                  </a:lnTo>
                  <a:lnTo>
                    <a:pt x="215823" y="16357"/>
                  </a:lnTo>
                  <a:close/>
                  <a:moveTo>
                    <a:pt x="218617" y="73888"/>
                  </a:moveTo>
                  <a:lnTo>
                    <a:pt x="216573" y="68338"/>
                  </a:lnTo>
                  <a:lnTo>
                    <a:pt x="213499" y="66916"/>
                  </a:lnTo>
                  <a:lnTo>
                    <a:pt x="207949" y="68961"/>
                  </a:lnTo>
                  <a:lnTo>
                    <a:pt x="206527" y="72034"/>
                  </a:lnTo>
                  <a:lnTo>
                    <a:pt x="208572" y="77597"/>
                  </a:lnTo>
                  <a:lnTo>
                    <a:pt x="211645" y="79019"/>
                  </a:lnTo>
                  <a:lnTo>
                    <a:pt x="214426" y="77990"/>
                  </a:lnTo>
                  <a:lnTo>
                    <a:pt x="217208" y="76962"/>
                  </a:lnTo>
                  <a:lnTo>
                    <a:pt x="218617" y="73888"/>
                  </a:lnTo>
                  <a:close/>
                  <a:moveTo>
                    <a:pt x="219151" y="58026"/>
                  </a:moveTo>
                  <a:lnTo>
                    <a:pt x="218503" y="55143"/>
                  </a:lnTo>
                  <a:lnTo>
                    <a:pt x="217855" y="52260"/>
                  </a:lnTo>
                  <a:lnTo>
                    <a:pt x="214985" y="50444"/>
                  </a:lnTo>
                  <a:lnTo>
                    <a:pt x="209219" y="51739"/>
                  </a:lnTo>
                  <a:lnTo>
                    <a:pt x="207403" y="54597"/>
                  </a:lnTo>
                  <a:lnTo>
                    <a:pt x="208699" y="60375"/>
                  </a:lnTo>
                  <a:lnTo>
                    <a:pt x="211556" y="62191"/>
                  </a:lnTo>
                  <a:lnTo>
                    <a:pt x="217335" y="60896"/>
                  </a:lnTo>
                  <a:lnTo>
                    <a:pt x="219151" y="58026"/>
                  </a:lnTo>
                  <a:close/>
                  <a:moveTo>
                    <a:pt x="235343" y="134772"/>
                  </a:moveTo>
                  <a:lnTo>
                    <a:pt x="233299" y="129222"/>
                  </a:lnTo>
                  <a:lnTo>
                    <a:pt x="230225" y="127800"/>
                  </a:lnTo>
                  <a:lnTo>
                    <a:pt x="224675" y="129844"/>
                  </a:lnTo>
                  <a:lnTo>
                    <a:pt x="223253" y="132918"/>
                  </a:lnTo>
                  <a:lnTo>
                    <a:pt x="225298" y="138480"/>
                  </a:lnTo>
                  <a:lnTo>
                    <a:pt x="228371" y="139903"/>
                  </a:lnTo>
                  <a:lnTo>
                    <a:pt x="231152" y="138874"/>
                  </a:lnTo>
                  <a:lnTo>
                    <a:pt x="233934" y="137845"/>
                  </a:lnTo>
                  <a:lnTo>
                    <a:pt x="235343" y="134772"/>
                  </a:lnTo>
                  <a:close/>
                  <a:moveTo>
                    <a:pt x="239483" y="87566"/>
                  </a:moveTo>
                  <a:lnTo>
                    <a:pt x="237426" y="82016"/>
                  </a:lnTo>
                  <a:lnTo>
                    <a:pt x="234353" y="80594"/>
                  </a:lnTo>
                  <a:lnTo>
                    <a:pt x="228803" y="82638"/>
                  </a:lnTo>
                  <a:lnTo>
                    <a:pt x="227380" y="85712"/>
                  </a:lnTo>
                  <a:lnTo>
                    <a:pt x="229425" y="91274"/>
                  </a:lnTo>
                  <a:lnTo>
                    <a:pt x="232498" y="92697"/>
                  </a:lnTo>
                  <a:lnTo>
                    <a:pt x="235280" y="91668"/>
                  </a:lnTo>
                  <a:lnTo>
                    <a:pt x="238061" y="90639"/>
                  </a:lnTo>
                  <a:lnTo>
                    <a:pt x="239483" y="87566"/>
                  </a:lnTo>
                  <a:close/>
                  <a:moveTo>
                    <a:pt x="244576" y="58610"/>
                  </a:moveTo>
                  <a:lnTo>
                    <a:pt x="242519" y="53060"/>
                  </a:lnTo>
                  <a:lnTo>
                    <a:pt x="239445" y="51638"/>
                  </a:lnTo>
                  <a:lnTo>
                    <a:pt x="233895" y="53682"/>
                  </a:lnTo>
                  <a:lnTo>
                    <a:pt x="232473" y="56756"/>
                  </a:lnTo>
                  <a:lnTo>
                    <a:pt x="234518" y="62318"/>
                  </a:lnTo>
                  <a:lnTo>
                    <a:pt x="237591" y="63741"/>
                  </a:lnTo>
                  <a:lnTo>
                    <a:pt x="240372" y="62712"/>
                  </a:lnTo>
                  <a:lnTo>
                    <a:pt x="243154" y="61683"/>
                  </a:lnTo>
                  <a:lnTo>
                    <a:pt x="244576" y="58610"/>
                  </a:lnTo>
                  <a:close/>
                  <a:moveTo>
                    <a:pt x="266192" y="111975"/>
                  </a:moveTo>
                  <a:lnTo>
                    <a:pt x="264134" y="106426"/>
                  </a:lnTo>
                  <a:lnTo>
                    <a:pt x="261061" y="105003"/>
                  </a:lnTo>
                  <a:lnTo>
                    <a:pt x="255511" y="107048"/>
                  </a:lnTo>
                  <a:lnTo>
                    <a:pt x="254088" y="110121"/>
                  </a:lnTo>
                  <a:lnTo>
                    <a:pt x="256133" y="115684"/>
                  </a:lnTo>
                  <a:lnTo>
                    <a:pt x="259207" y="117106"/>
                  </a:lnTo>
                  <a:lnTo>
                    <a:pt x="261988" y="116078"/>
                  </a:lnTo>
                  <a:lnTo>
                    <a:pt x="264769" y="115049"/>
                  </a:lnTo>
                  <a:lnTo>
                    <a:pt x="266192" y="111975"/>
                  </a:lnTo>
                  <a:close/>
                  <a:moveTo>
                    <a:pt x="267868" y="152781"/>
                  </a:moveTo>
                  <a:lnTo>
                    <a:pt x="265811" y="147231"/>
                  </a:lnTo>
                  <a:lnTo>
                    <a:pt x="262737" y="145808"/>
                  </a:lnTo>
                  <a:lnTo>
                    <a:pt x="257187" y="147853"/>
                  </a:lnTo>
                  <a:lnTo>
                    <a:pt x="255765" y="150926"/>
                  </a:lnTo>
                  <a:lnTo>
                    <a:pt x="257810" y="156489"/>
                  </a:lnTo>
                  <a:lnTo>
                    <a:pt x="260883" y="157911"/>
                  </a:lnTo>
                  <a:lnTo>
                    <a:pt x="263664" y="156883"/>
                  </a:lnTo>
                  <a:lnTo>
                    <a:pt x="266446" y="155854"/>
                  </a:lnTo>
                  <a:lnTo>
                    <a:pt x="267868" y="152781"/>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00" name="object 64"/>
            <p:cNvSpPr/>
            <p:nvPr/>
          </p:nvSpPr>
          <p:spPr>
            <a:xfrm>
              <a:off x="7168320" y="1257840"/>
              <a:ext cx="932760" cy="1377360"/>
            </a:xfrm>
            <a:custGeom>
              <a:avLst/>
              <a:gdLst/>
              <a:ahLst/>
              <a:cxnLst/>
              <a:rect l="l" t="t" r="r" b="b"/>
              <a:pathLst>
                <a:path w="933450" h="1377950">
                  <a:moveTo>
                    <a:pt x="791836" y="0"/>
                  </a:moveTo>
                  <a:lnTo>
                    <a:pt x="727026" y="17418"/>
                  </a:lnTo>
                  <a:lnTo>
                    <a:pt x="671753" y="61880"/>
                  </a:lnTo>
                  <a:lnTo>
                    <a:pt x="646924" y="93039"/>
                  </a:lnTo>
                  <a:lnTo>
                    <a:pt x="623557" y="129505"/>
                  </a:lnTo>
                  <a:lnTo>
                    <a:pt x="601344" y="170792"/>
                  </a:lnTo>
                  <a:lnTo>
                    <a:pt x="579977" y="216415"/>
                  </a:lnTo>
                  <a:lnTo>
                    <a:pt x="559149" y="265890"/>
                  </a:lnTo>
                  <a:lnTo>
                    <a:pt x="538552" y="318732"/>
                  </a:lnTo>
                  <a:lnTo>
                    <a:pt x="517880" y="374456"/>
                  </a:lnTo>
                  <a:lnTo>
                    <a:pt x="464085" y="522575"/>
                  </a:lnTo>
                  <a:lnTo>
                    <a:pt x="447011" y="568192"/>
                  </a:lnTo>
                  <a:lnTo>
                    <a:pt x="429236" y="614146"/>
                  </a:lnTo>
                  <a:lnTo>
                    <a:pt x="410588" y="660382"/>
                  </a:lnTo>
                  <a:lnTo>
                    <a:pt x="390893" y="706845"/>
                  </a:lnTo>
                  <a:lnTo>
                    <a:pt x="363232" y="766216"/>
                  </a:lnTo>
                  <a:lnTo>
                    <a:pt x="334555" y="820370"/>
                  </a:lnTo>
                  <a:lnTo>
                    <a:pt x="305271" y="869486"/>
                  </a:lnTo>
                  <a:lnTo>
                    <a:pt x="275789" y="913744"/>
                  </a:lnTo>
                  <a:lnTo>
                    <a:pt x="246518" y="953323"/>
                  </a:lnTo>
                  <a:lnTo>
                    <a:pt x="217866" y="988404"/>
                  </a:lnTo>
                  <a:lnTo>
                    <a:pt x="190242" y="1019167"/>
                  </a:lnTo>
                  <a:lnTo>
                    <a:pt x="139712" y="1068453"/>
                  </a:lnTo>
                  <a:lnTo>
                    <a:pt x="87165" y="1111030"/>
                  </a:lnTo>
                  <a:lnTo>
                    <a:pt x="45034" y="1139201"/>
                  </a:lnTo>
                  <a:lnTo>
                    <a:pt x="6248" y="1159829"/>
                  </a:lnTo>
                  <a:lnTo>
                    <a:pt x="2032" y="1161531"/>
                  </a:lnTo>
                  <a:lnTo>
                    <a:pt x="0" y="1166319"/>
                  </a:lnTo>
                  <a:lnTo>
                    <a:pt x="3416" y="1174739"/>
                  </a:lnTo>
                  <a:lnTo>
                    <a:pt x="8216" y="1176771"/>
                  </a:lnTo>
                  <a:lnTo>
                    <a:pt x="12420" y="1175069"/>
                  </a:lnTo>
                  <a:lnTo>
                    <a:pt x="52963" y="1153728"/>
                  </a:lnTo>
                  <a:lnTo>
                    <a:pt x="96025" y="1124986"/>
                  </a:lnTo>
                  <a:lnTo>
                    <a:pt x="149923" y="1081381"/>
                  </a:lnTo>
                  <a:lnTo>
                    <a:pt x="201490" y="1031201"/>
                  </a:lnTo>
                  <a:lnTo>
                    <a:pt x="229671" y="999889"/>
                  </a:lnTo>
                  <a:lnTo>
                    <a:pt x="258893" y="964186"/>
                  </a:lnTo>
                  <a:lnTo>
                    <a:pt x="288738" y="923909"/>
                  </a:lnTo>
                  <a:lnTo>
                    <a:pt x="318786" y="878875"/>
                  </a:lnTo>
                  <a:lnTo>
                    <a:pt x="348619" y="828903"/>
                  </a:lnTo>
                  <a:lnTo>
                    <a:pt x="377819" y="773809"/>
                  </a:lnTo>
                  <a:lnTo>
                    <a:pt x="405968" y="713411"/>
                  </a:lnTo>
                  <a:lnTo>
                    <a:pt x="425760" y="666725"/>
                  </a:lnTo>
                  <a:lnTo>
                    <a:pt x="444489" y="620297"/>
                  </a:lnTo>
                  <a:lnTo>
                    <a:pt x="462330" y="574178"/>
                  </a:lnTo>
                  <a:lnTo>
                    <a:pt x="479460" y="528417"/>
                  </a:lnTo>
                  <a:lnTo>
                    <a:pt x="534433" y="377079"/>
                  </a:lnTo>
                  <a:lnTo>
                    <a:pt x="556136" y="318769"/>
                  </a:lnTo>
                  <a:lnTo>
                    <a:pt x="577749" y="263827"/>
                  </a:lnTo>
                  <a:lnTo>
                    <a:pt x="599622" y="212847"/>
                  </a:lnTo>
                  <a:lnTo>
                    <a:pt x="622103" y="166422"/>
                  </a:lnTo>
                  <a:lnTo>
                    <a:pt x="645541" y="125146"/>
                  </a:lnTo>
                  <a:lnTo>
                    <a:pt x="670283" y="89612"/>
                  </a:lnTo>
                  <a:lnTo>
                    <a:pt x="696678" y="60414"/>
                  </a:lnTo>
                  <a:lnTo>
                    <a:pt x="755824" y="23398"/>
                  </a:lnTo>
                  <a:lnTo>
                    <a:pt x="789271" y="16768"/>
                  </a:lnTo>
                  <a:lnTo>
                    <a:pt x="825766" y="18848"/>
                  </a:lnTo>
                  <a:lnTo>
                    <a:pt x="875358" y="44564"/>
                  </a:lnTo>
                  <a:lnTo>
                    <a:pt x="901205" y="87941"/>
                  </a:lnTo>
                  <a:lnTo>
                    <a:pt x="915647" y="159624"/>
                  </a:lnTo>
                  <a:lnTo>
                    <a:pt x="917220" y="202231"/>
                  </a:lnTo>
                  <a:lnTo>
                    <a:pt x="915551" y="248508"/>
                  </a:lnTo>
                  <a:lnTo>
                    <a:pt x="911033" y="297826"/>
                  </a:lnTo>
                  <a:lnTo>
                    <a:pt x="904057" y="349555"/>
                  </a:lnTo>
                  <a:lnTo>
                    <a:pt x="895016" y="403065"/>
                  </a:lnTo>
                  <a:lnTo>
                    <a:pt x="884303" y="457726"/>
                  </a:lnTo>
                  <a:lnTo>
                    <a:pt x="872309" y="512909"/>
                  </a:lnTo>
                  <a:lnTo>
                    <a:pt x="859427" y="567984"/>
                  </a:lnTo>
                  <a:lnTo>
                    <a:pt x="846050" y="622321"/>
                  </a:lnTo>
                  <a:lnTo>
                    <a:pt x="798745" y="806491"/>
                  </a:lnTo>
                  <a:lnTo>
                    <a:pt x="789680" y="843187"/>
                  </a:lnTo>
                  <a:lnTo>
                    <a:pt x="763526" y="943404"/>
                  </a:lnTo>
                  <a:lnTo>
                    <a:pt x="739430" y="1008737"/>
                  </a:lnTo>
                  <a:lnTo>
                    <a:pt x="711155" y="1071669"/>
                  </a:lnTo>
                  <a:lnTo>
                    <a:pt x="680269" y="1131162"/>
                  </a:lnTo>
                  <a:lnTo>
                    <a:pt x="648340" y="1186177"/>
                  </a:lnTo>
                  <a:lnTo>
                    <a:pt x="616935" y="1235677"/>
                  </a:lnTo>
                  <a:lnTo>
                    <a:pt x="587624" y="1278623"/>
                  </a:lnTo>
                  <a:lnTo>
                    <a:pt x="561973" y="1313977"/>
                  </a:lnTo>
                  <a:lnTo>
                    <a:pt x="527927" y="1357758"/>
                  </a:lnTo>
                  <a:lnTo>
                    <a:pt x="519722" y="1367563"/>
                  </a:lnTo>
                  <a:lnTo>
                    <a:pt x="520128" y="1372757"/>
                  </a:lnTo>
                  <a:lnTo>
                    <a:pt x="525132" y="1377024"/>
                  </a:lnTo>
                  <a:lnTo>
                    <a:pt x="527024" y="1377672"/>
                  </a:lnTo>
                  <a:lnTo>
                    <a:pt x="528916" y="1377672"/>
                  </a:lnTo>
                  <a:lnTo>
                    <a:pt x="531241" y="1377672"/>
                  </a:lnTo>
                  <a:lnTo>
                    <a:pt x="574994" y="1324006"/>
                  </a:lnTo>
                  <a:lnTo>
                    <a:pt x="600982" y="1288179"/>
                  </a:lnTo>
                  <a:lnTo>
                    <a:pt x="630681" y="1244646"/>
                  </a:lnTo>
                  <a:lnTo>
                    <a:pt x="662504" y="1194456"/>
                  </a:lnTo>
                  <a:lnTo>
                    <a:pt x="694865" y="1138655"/>
                  </a:lnTo>
                  <a:lnTo>
                    <a:pt x="726175" y="1078291"/>
                  </a:lnTo>
                  <a:lnTo>
                    <a:pt x="754847" y="1014410"/>
                  </a:lnTo>
                  <a:lnTo>
                    <a:pt x="779294" y="948061"/>
                  </a:lnTo>
                  <a:lnTo>
                    <a:pt x="797928" y="880289"/>
                  </a:lnTo>
                  <a:lnTo>
                    <a:pt x="805689" y="846952"/>
                  </a:lnTo>
                  <a:lnTo>
                    <a:pt x="814719" y="810398"/>
                  </a:lnTo>
                  <a:lnTo>
                    <a:pt x="862292" y="625117"/>
                  </a:lnTo>
                  <a:lnTo>
                    <a:pt x="875819" y="570059"/>
                  </a:lnTo>
                  <a:lnTo>
                    <a:pt x="888824" y="514225"/>
                  </a:lnTo>
                  <a:lnTo>
                    <a:pt x="900904" y="458240"/>
                  </a:lnTo>
                  <a:lnTo>
                    <a:pt x="911656" y="402734"/>
                  </a:lnTo>
                  <a:lnTo>
                    <a:pt x="920675" y="348334"/>
                  </a:lnTo>
                  <a:lnTo>
                    <a:pt x="927557" y="295667"/>
                  </a:lnTo>
                  <a:lnTo>
                    <a:pt x="931899" y="245362"/>
                  </a:lnTo>
                  <a:lnTo>
                    <a:pt x="933297" y="198045"/>
                  </a:lnTo>
                  <a:lnTo>
                    <a:pt x="931347" y="154345"/>
                  </a:lnTo>
                  <a:lnTo>
                    <a:pt x="925645" y="114889"/>
                  </a:lnTo>
                  <a:lnTo>
                    <a:pt x="901369" y="51221"/>
                  </a:lnTo>
                  <a:lnTo>
                    <a:pt x="870126" y="18883"/>
                  </a:lnTo>
                  <a:lnTo>
                    <a:pt x="828586" y="2643"/>
                  </a:lnTo>
                  <a:lnTo>
                    <a:pt x="791836"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701" name="object 65"/>
            <p:cNvSpPr/>
            <p:nvPr/>
          </p:nvSpPr>
          <p:spPr>
            <a:xfrm>
              <a:off x="7560000" y="1469160"/>
              <a:ext cx="1194840" cy="1383480"/>
            </a:xfrm>
            <a:custGeom>
              <a:avLst/>
              <a:gdLst/>
              <a:ahLst/>
              <a:cxnLst/>
              <a:rect l="l" t="t" r="r" b="b"/>
              <a:pathLst>
                <a:path w="1195704" h="1384300">
                  <a:moveTo>
                    <a:pt x="1086817" y="0"/>
                  </a:moveTo>
                  <a:lnTo>
                    <a:pt x="1038793" y="6977"/>
                  </a:lnTo>
                  <a:lnTo>
                    <a:pt x="984551" y="32608"/>
                  </a:lnTo>
                  <a:lnTo>
                    <a:pt x="924847" y="75981"/>
                  </a:lnTo>
                  <a:lnTo>
                    <a:pt x="893183" y="104034"/>
                  </a:lnTo>
                  <a:lnTo>
                    <a:pt x="860437" y="136180"/>
                  </a:lnTo>
                  <a:lnTo>
                    <a:pt x="826704" y="172305"/>
                  </a:lnTo>
                  <a:lnTo>
                    <a:pt x="792078" y="212293"/>
                  </a:lnTo>
                  <a:lnTo>
                    <a:pt x="756653" y="256031"/>
                  </a:lnTo>
                  <a:lnTo>
                    <a:pt x="720525" y="303404"/>
                  </a:lnTo>
                  <a:lnTo>
                    <a:pt x="683787" y="354299"/>
                  </a:lnTo>
                  <a:lnTo>
                    <a:pt x="646535" y="408601"/>
                  </a:lnTo>
                  <a:lnTo>
                    <a:pt x="608863" y="466196"/>
                  </a:lnTo>
                  <a:lnTo>
                    <a:pt x="404654" y="793192"/>
                  </a:lnTo>
                  <a:lnTo>
                    <a:pt x="289785" y="942769"/>
                  </a:lnTo>
                  <a:lnTo>
                    <a:pt x="172740" y="1030456"/>
                  </a:lnTo>
                  <a:lnTo>
                    <a:pt x="0" y="1111005"/>
                  </a:lnTo>
                  <a:lnTo>
                    <a:pt x="473570" y="1384029"/>
                  </a:lnTo>
                  <a:lnTo>
                    <a:pt x="512991" y="1357039"/>
                  </a:lnTo>
                  <a:lnTo>
                    <a:pt x="551267" y="1328510"/>
                  </a:lnTo>
                  <a:lnTo>
                    <a:pt x="587950" y="1298470"/>
                  </a:lnTo>
                  <a:lnTo>
                    <a:pt x="622593" y="1266942"/>
                  </a:lnTo>
                  <a:lnTo>
                    <a:pt x="654748" y="1233953"/>
                  </a:lnTo>
                  <a:lnTo>
                    <a:pt x="705237" y="1174602"/>
                  </a:lnTo>
                  <a:lnTo>
                    <a:pt x="732515" y="1139756"/>
                  </a:lnTo>
                  <a:lnTo>
                    <a:pt x="760843" y="1101862"/>
                  </a:lnTo>
                  <a:lnTo>
                    <a:pt x="789992" y="1061217"/>
                  </a:lnTo>
                  <a:lnTo>
                    <a:pt x="819732" y="1018119"/>
                  </a:lnTo>
                  <a:lnTo>
                    <a:pt x="849835" y="972867"/>
                  </a:lnTo>
                  <a:lnTo>
                    <a:pt x="880072" y="925758"/>
                  </a:lnTo>
                  <a:lnTo>
                    <a:pt x="910213" y="877090"/>
                  </a:lnTo>
                  <a:lnTo>
                    <a:pt x="940030" y="827163"/>
                  </a:lnTo>
                  <a:lnTo>
                    <a:pt x="969293" y="776272"/>
                  </a:lnTo>
                  <a:lnTo>
                    <a:pt x="997773" y="724718"/>
                  </a:lnTo>
                  <a:lnTo>
                    <a:pt x="1025242" y="672797"/>
                  </a:lnTo>
                  <a:lnTo>
                    <a:pt x="1051469" y="620809"/>
                  </a:lnTo>
                  <a:lnTo>
                    <a:pt x="1076227" y="569050"/>
                  </a:lnTo>
                  <a:lnTo>
                    <a:pt x="1099285" y="517819"/>
                  </a:lnTo>
                  <a:lnTo>
                    <a:pt x="1120415" y="467415"/>
                  </a:lnTo>
                  <a:lnTo>
                    <a:pt x="1139388" y="418135"/>
                  </a:lnTo>
                  <a:lnTo>
                    <a:pt x="1155974" y="370277"/>
                  </a:lnTo>
                  <a:lnTo>
                    <a:pt x="1169945" y="324139"/>
                  </a:lnTo>
                  <a:lnTo>
                    <a:pt x="1181071" y="280020"/>
                  </a:lnTo>
                  <a:lnTo>
                    <a:pt x="1189124" y="238218"/>
                  </a:lnTo>
                  <a:lnTo>
                    <a:pt x="1193873" y="199030"/>
                  </a:lnTo>
                  <a:lnTo>
                    <a:pt x="1195091" y="162755"/>
                  </a:lnTo>
                  <a:lnTo>
                    <a:pt x="1192548" y="129691"/>
                  </a:lnTo>
                  <a:lnTo>
                    <a:pt x="1174707" y="70168"/>
                  </a:lnTo>
                  <a:lnTo>
                    <a:pt x="1145538" y="26511"/>
                  </a:lnTo>
                  <a:lnTo>
                    <a:pt x="1108260" y="3792"/>
                  </a:lnTo>
                  <a:lnTo>
                    <a:pt x="1086817"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02" name="object 66"/>
            <p:cNvSpPr/>
            <p:nvPr/>
          </p:nvSpPr>
          <p:spPr>
            <a:xfrm>
              <a:off x="7550640" y="1461600"/>
              <a:ext cx="1212120" cy="1399320"/>
            </a:xfrm>
            <a:custGeom>
              <a:avLst/>
              <a:gdLst/>
              <a:ahLst/>
              <a:cxnLst/>
              <a:rect l="l" t="t" r="r" b="b"/>
              <a:pathLst>
                <a:path w="1212850" h="1400175">
                  <a:moveTo>
                    <a:pt x="1103452" y="0"/>
                  </a:moveTo>
                  <a:lnTo>
                    <a:pt x="1036428" y="9809"/>
                  </a:lnTo>
                  <a:lnTo>
                    <a:pt x="998604" y="27735"/>
                  </a:lnTo>
                  <a:lnTo>
                    <a:pt x="957988" y="54295"/>
                  </a:lnTo>
                  <a:lnTo>
                    <a:pt x="914642" y="89457"/>
                  </a:lnTo>
                  <a:lnTo>
                    <a:pt x="868629" y="133184"/>
                  </a:lnTo>
                  <a:lnTo>
                    <a:pt x="841130" y="162084"/>
                  </a:lnTo>
                  <a:lnTo>
                    <a:pt x="813000" y="193623"/>
                  </a:lnTo>
                  <a:lnTo>
                    <a:pt x="784305" y="227713"/>
                  </a:lnTo>
                  <a:lnTo>
                    <a:pt x="755111" y="264264"/>
                  </a:lnTo>
                  <a:lnTo>
                    <a:pt x="725485" y="303187"/>
                  </a:lnTo>
                  <a:lnTo>
                    <a:pt x="695493" y="344393"/>
                  </a:lnTo>
                  <a:lnTo>
                    <a:pt x="665202" y="387792"/>
                  </a:lnTo>
                  <a:lnTo>
                    <a:pt x="634676" y="433297"/>
                  </a:lnTo>
                  <a:lnTo>
                    <a:pt x="603983" y="480816"/>
                  </a:lnTo>
                  <a:lnTo>
                    <a:pt x="573189" y="530263"/>
                  </a:lnTo>
                  <a:lnTo>
                    <a:pt x="537257" y="587100"/>
                  </a:lnTo>
                  <a:lnTo>
                    <a:pt x="501382" y="640300"/>
                  </a:lnTo>
                  <a:lnTo>
                    <a:pt x="465743" y="689950"/>
                  </a:lnTo>
                  <a:lnTo>
                    <a:pt x="430521" y="736133"/>
                  </a:lnTo>
                  <a:lnTo>
                    <a:pt x="395895" y="778937"/>
                  </a:lnTo>
                  <a:lnTo>
                    <a:pt x="362046" y="818445"/>
                  </a:lnTo>
                  <a:lnTo>
                    <a:pt x="329155" y="854743"/>
                  </a:lnTo>
                  <a:lnTo>
                    <a:pt x="297400" y="887916"/>
                  </a:lnTo>
                  <a:lnTo>
                    <a:pt x="266963" y="918050"/>
                  </a:lnTo>
                  <a:lnTo>
                    <a:pt x="238023" y="945230"/>
                  </a:lnTo>
                  <a:lnTo>
                    <a:pt x="185356" y="991069"/>
                  </a:lnTo>
                  <a:lnTo>
                    <a:pt x="112812" y="1046628"/>
                  </a:lnTo>
                  <a:lnTo>
                    <a:pt x="56307" y="1083700"/>
                  </a:lnTo>
                  <a:lnTo>
                    <a:pt x="19501" y="1104451"/>
                  </a:lnTo>
                  <a:lnTo>
                    <a:pt x="1904" y="1112875"/>
                  </a:lnTo>
                  <a:lnTo>
                    <a:pt x="0" y="1117714"/>
                  </a:lnTo>
                  <a:lnTo>
                    <a:pt x="3632" y="1126032"/>
                  </a:lnTo>
                  <a:lnTo>
                    <a:pt x="8470" y="1127950"/>
                  </a:lnTo>
                  <a:lnTo>
                    <a:pt x="12636" y="1126121"/>
                  </a:lnTo>
                  <a:lnTo>
                    <a:pt x="64739" y="1097946"/>
                  </a:lnTo>
                  <a:lnTo>
                    <a:pt x="121737" y="1060534"/>
                  </a:lnTo>
                  <a:lnTo>
                    <a:pt x="195148" y="1004316"/>
                  </a:lnTo>
                  <a:lnTo>
                    <a:pt x="248426" y="958002"/>
                  </a:lnTo>
                  <a:lnTo>
                    <a:pt x="277698" y="930543"/>
                  </a:lnTo>
                  <a:lnTo>
                    <a:pt x="308481" y="900101"/>
                  </a:lnTo>
                  <a:lnTo>
                    <a:pt x="340592" y="866589"/>
                  </a:lnTo>
                  <a:lnTo>
                    <a:pt x="373849" y="829922"/>
                  </a:lnTo>
                  <a:lnTo>
                    <a:pt x="408070" y="790014"/>
                  </a:lnTo>
                  <a:lnTo>
                    <a:pt x="443071" y="746779"/>
                  </a:lnTo>
                  <a:lnTo>
                    <a:pt x="478669" y="700131"/>
                  </a:lnTo>
                  <a:lnTo>
                    <a:pt x="514682" y="649984"/>
                  </a:lnTo>
                  <a:lnTo>
                    <a:pt x="550927" y="596251"/>
                  </a:lnTo>
                  <a:lnTo>
                    <a:pt x="587222" y="538848"/>
                  </a:lnTo>
                  <a:lnTo>
                    <a:pt x="617818" y="489717"/>
                  </a:lnTo>
                  <a:lnTo>
                    <a:pt x="648303" y="442510"/>
                  </a:lnTo>
                  <a:lnTo>
                    <a:pt x="678613" y="397316"/>
                  </a:lnTo>
                  <a:lnTo>
                    <a:pt x="708681" y="354222"/>
                  </a:lnTo>
                  <a:lnTo>
                    <a:pt x="738443" y="313318"/>
                  </a:lnTo>
                  <a:lnTo>
                    <a:pt x="767831" y="274691"/>
                  </a:lnTo>
                  <a:lnTo>
                    <a:pt x="796780" y="238431"/>
                  </a:lnTo>
                  <a:lnTo>
                    <a:pt x="825225" y="204624"/>
                  </a:lnTo>
                  <a:lnTo>
                    <a:pt x="853100" y="173361"/>
                  </a:lnTo>
                  <a:lnTo>
                    <a:pt x="880338" y="144729"/>
                  </a:lnTo>
                  <a:lnTo>
                    <a:pt x="932457" y="95822"/>
                  </a:lnTo>
                  <a:lnTo>
                    <a:pt x="981027" y="58298"/>
                  </a:lnTo>
                  <a:lnTo>
                    <a:pt x="1025644" y="32386"/>
                  </a:lnTo>
                  <a:lnTo>
                    <a:pt x="1065906" y="18317"/>
                  </a:lnTo>
                  <a:lnTo>
                    <a:pt x="1101407" y="16319"/>
                  </a:lnTo>
                  <a:lnTo>
                    <a:pt x="1128943" y="24977"/>
                  </a:lnTo>
                  <a:lnTo>
                    <a:pt x="1172071" y="71983"/>
                  </a:lnTo>
                  <a:lnTo>
                    <a:pt x="1187513" y="110159"/>
                  </a:lnTo>
                  <a:lnTo>
                    <a:pt x="1196192" y="169810"/>
                  </a:lnTo>
                  <a:lnTo>
                    <a:pt x="1195061" y="205428"/>
                  </a:lnTo>
                  <a:lnTo>
                    <a:pt x="1190330" y="244736"/>
                  </a:lnTo>
                  <a:lnTo>
                    <a:pt x="1182037" y="287606"/>
                  </a:lnTo>
                  <a:lnTo>
                    <a:pt x="1170217" y="333908"/>
                  </a:lnTo>
                  <a:lnTo>
                    <a:pt x="1154907" y="383514"/>
                  </a:lnTo>
                  <a:lnTo>
                    <a:pt x="1136144" y="436296"/>
                  </a:lnTo>
                  <a:lnTo>
                    <a:pt x="1113963" y="492125"/>
                  </a:lnTo>
                  <a:lnTo>
                    <a:pt x="1088400" y="550872"/>
                  </a:lnTo>
                  <a:lnTo>
                    <a:pt x="1059493" y="612408"/>
                  </a:lnTo>
                  <a:lnTo>
                    <a:pt x="1027277" y="676605"/>
                  </a:lnTo>
                  <a:lnTo>
                    <a:pt x="1001477" y="725394"/>
                  </a:lnTo>
                  <a:lnTo>
                    <a:pt x="974379" y="774532"/>
                  </a:lnTo>
                  <a:lnTo>
                    <a:pt x="946218" y="823662"/>
                  </a:lnTo>
                  <a:lnTo>
                    <a:pt x="917231" y="872427"/>
                  </a:lnTo>
                  <a:lnTo>
                    <a:pt x="887653" y="920471"/>
                  </a:lnTo>
                  <a:lnTo>
                    <a:pt x="857719" y="967435"/>
                  </a:lnTo>
                  <a:lnTo>
                    <a:pt x="827665" y="1012964"/>
                  </a:lnTo>
                  <a:lnTo>
                    <a:pt x="797726" y="1056699"/>
                  </a:lnTo>
                  <a:lnTo>
                    <a:pt x="768139" y="1098285"/>
                  </a:lnTo>
                  <a:lnTo>
                    <a:pt x="739138" y="1137364"/>
                  </a:lnTo>
                  <a:lnTo>
                    <a:pt x="710960" y="1173579"/>
                  </a:lnTo>
                  <a:lnTo>
                    <a:pt x="683839" y="1206573"/>
                  </a:lnTo>
                  <a:lnTo>
                    <a:pt x="658012" y="1235989"/>
                  </a:lnTo>
                  <a:lnTo>
                    <a:pt x="628547" y="1266350"/>
                  </a:lnTo>
                  <a:lnTo>
                    <a:pt x="595772" y="1296472"/>
                  </a:lnTo>
                  <a:lnTo>
                    <a:pt x="559769" y="1326290"/>
                  </a:lnTo>
                  <a:lnTo>
                    <a:pt x="520620" y="1355737"/>
                  </a:lnTo>
                  <a:lnTo>
                    <a:pt x="474611" y="1387233"/>
                  </a:lnTo>
                  <a:lnTo>
                    <a:pt x="473557" y="1392339"/>
                  </a:lnTo>
                  <a:lnTo>
                    <a:pt x="477634" y="1398524"/>
                  </a:lnTo>
                  <a:lnTo>
                    <a:pt x="480263" y="1399832"/>
                  </a:lnTo>
                  <a:lnTo>
                    <a:pt x="482930" y="1399832"/>
                  </a:lnTo>
                  <a:lnTo>
                    <a:pt x="484479" y="1399832"/>
                  </a:lnTo>
                  <a:lnTo>
                    <a:pt x="530330" y="1369005"/>
                  </a:lnTo>
                  <a:lnTo>
                    <a:pt x="570130" y="1339064"/>
                  </a:lnTo>
                  <a:lnTo>
                    <a:pt x="606758" y="1308716"/>
                  </a:lnTo>
                  <a:lnTo>
                    <a:pt x="640131" y="1278031"/>
                  </a:lnTo>
                  <a:lnTo>
                    <a:pt x="670166" y="1247076"/>
                  </a:lnTo>
                  <a:lnTo>
                    <a:pt x="696192" y="1217432"/>
                  </a:lnTo>
                  <a:lnTo>
                    <a:pt x="723517" y="1184194"/>
                  </a:lnTo>
                  <a:lnTo>
                    <a:pt x="751902" y="1147722"/>
                  </a:lnTo>
                  <a:lnTo>
                    <a:pt x="781111" y="1108376"/>
                  </a:lnTo>
                  <a:lnTo>
                    <a:pt x="810906" y="1066514"/>
                  </a:lnTo>
                  <a:lnTo>
                    <a:pt x="841049" y="1022495"/>
                  </a:lnTo>
                  <a:lnTo>
                    <a:pt x="871305" y="976680"/>
                  </a:lnTo>
                  <a:lnTo>
                    <a:pt x="901435" y="929426"/>
                  </a:lnTo>
                  <a:lnTo>
                    <a:pt x="931202" y="881094"/>
                  </a:lnTo>
                  <a:lnTo>
                    <a:pt x="960368" y="832042"/>
                  </a:lnTo>
                  <a:lnTo>
                    <a:pt x="988698" y="782630"/>
                  </a:lnTo>
                  <a:lnTo>
                    <a:pt x="1015952" y="733216"/>
                  </a:lnTo>
                  <a:lnTo>
                    <a:pt x="1041895" y="684161"/>
                  </a:lnTo>
                  <a:lnTo>
                    <a:pt x="1062646" y="643204"/>
                  </a:lnTo>
                  <a:lnTo>
                    <a:pt x="1084605" y="597903"/>
                  </a:lnTo>
                  <a:lnTo>
                    <a:pt x="1107009" y="549165"/>
                  </a:lnTo>
                  <a:lnTo>
                    <a:pt x="1129099" y="497895"/>
                  </a:lnTo>
                  <a:lnTo>
                    <a:pt x="1150114" y="444999"/>
                  </a:lnTo>
                  <a:lnTo>
                    <a:pt x="1169293" y="391383"/>
                  </a:lnTo>
                  <a:lnTo>
                    <a:pt x="1185876" y="337953"/>
                  </a:lnTo>
                  <a:lnTo>
                    <a:pt x="1199102" y="285614"/>
                  </a:lnTo>
                  <a:lnTo>
                    <a:pt x="1208210" y="235271"/>
                  </a:lnTo>
                  <a:lnTo>
                    <a:pt x="1212440" y="187831"/>
                  </a:lnTo>
                  <a:lnTo>
                    <a:pt x="1211031" y="144200"/>
                  </a:lnTo>
                  <a:lnTo>
                    <a:pt x="1203223" y="105283"/>
                  </a:lnTo>
                  <a:lnTo>
                    <a:pt x="1185742" y="62602"/>
                  </a:lnTo>
                  <a:lnTo>
                    <a:pt x="1163229" y="30767"/>
                  </a:lnTo>
                  <a:lnTo>
                    <a:pt x="1135770" y="9869"/>
                  </a:lnTo>
                  <a:lnTo>
                    <a:pt x="1103452"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703" name="object 67"/>
            <p:cNvSpPr/>
            <p:nvPr/>
          </p:nvSpPr>
          <p:spPr>
            <a:xfrm>
              <a:off x="7744680" y="1673640"/>
              <a:ext cx="1209600" cy="1495440"/>
            </a:xfrm>
            <a:custGeom>
              <a:avLst/>
              <a:gdLst/>
              <a:ahLst/>
              <a:cxnLst/>
              <a:rect l="l" t="t" r="r" b="b"/>
              <a:pathLst>
                <a:path w="1210309" h="1496060">
                  <a:moveTo>
                    <a:pt x="1101432" y="0"/>
                  </a:moveTo>
                  <a:lnTo>
                    <a:pt x="1053407" y="6977"/>
                  </a:lnTo>
                  <a:lnTo>
                    <a:pt x="999164" y="32608"/>
                  </a:lnTo>
                  <a:lnTo>
                    <a:pt x="939458" y="75981"/>
                  </a:lnTo>
                  <a:lnTo>
                    <a:pt x="907793" y="104034"/>
                  </a:lnTo>
                  <a:lnTo>
                    <a:pt x="875046" y="136180"/>
                  </a:lnTo>
                  <a:lnTo>
                    <a:pt x="841312" y="172305"/>
                  </a:lnTo>
                  <a:lnTo>
                    <a:pt x="806685" y="212293"/>
                  </a:lnTo>
                  <a:lnTo>
                    <a:pt x="771260" y="256031"/>
                  </a:lnTo>
                  <a:lnTo>
                    <a:pt x="735131" y="303404"/>
                  </a:lnTo>
                  <a:lnTo>
                    <a:pt x="698393" y="354299"/>
                  </a:lnTo>
                  <a:lnTo>
                    <a:pt x="661140" y="408601"/>
                  </a:lnTo>
                  <a:lnTo>
                    <a:pt x="623468" y="466196"/>
                  </a:lnTo>
                  <a:lnTo>
                    <a:pt x="419038" y="793340"/>
                  </a:lnTo>
                  <a:lnTo>
                    <a:pt x="302574" y="943953"/>
                  </a:lnTo>
                  <a:lnTo>
                    <a:pt x="181190" y="1034453"/>
                  </a:lnTo>
                  <a:lnTo>
                    <a:pt x="0" y="1120479"/>
                  </a:lnTo>
                  <a:lnTo>
                    <a:pt x="414985" y="1495688"/>
                  </a:lnTo>
                  <a:lnTo>
                    <a:pt x="447295" y="1470382"/>
                  </a:lnTo>
                  <a:lnTo>
                    <a:pt x="485489" y="1434521"/>
                  </a:lnTo>
                  <a:lnTo>
                    <a:pt x="526841" y="1392022"/>
                  </a:lnTo>
                  <a:lnTo>
                    <a:pt x="568628" y="1346800"/>
                  </a:lnTo>
                  <a:lnTo>
                    <a:pt x="608125" y="1302771"/>
                  </a:lnTo>
                  <a:lnTo>
                    <a:pt x="669353" y="1233953"/>
                  </a:lnTo>
                  <a:lnTo>
                    <a:pt x="719842" y="1174602"/>
                  </a:lnTo>
                  <a:lnTo>
                    <a:pt x="747120" y="1139756"/>
                  </a:lnTo>
                  <a:lnTo>
                    <a:pt x="775448" y="1101862"/>
                  </a:lnTo>
                  <a:lnTo>
                    <a:pt x="804597" y="1061217"/>
                  </a:lnTo>
                  <a:lnTo>
                    <a:pt x="834337" y="1018119"/>
                  </a:lnTo>
                  <a:lnTo>
                    <a:pt x="864441" y="972867"/>
                  </a:lnTo>
                  <a:lnTo>
                    <a:pt x="894677" y="925758"/>
                  </a:lnTo>
                  <a:lnTo>
                    <a:pt x="924819" y="877090"/>
                  </a:lnTo>
                  <a:lnTo>
                    <a:pt x="954636" y="827163"/>
                  </a:lnTo>
                  <a:lnTo>
                    <a:pt x="983899" y="776272"/>
                  </a:lnTo>
                  <a:lnTo>
                    <a:pt x="1012380" y="724718"/>
                  </a:lnTo>
                  <a:lnTo>
                    <a:pt x="1039849" y="672797"/>
                  </a:lnTo>
                  <a:lnTo>
                    <a:pt x="1066076" y="620809"/>
                  </a:lnTo>
                  <a:lnTo>
                    <a:pt x="1090834" y="569050"/>
                  </a:lnTo>
                  <a:lnTo>
                    <a:pt x="1113893" y="517819"/>
                  </a:lnTo>
                  <a:lnTo>
                    <a:pt x="1135024" y="467415"/>
                  </a:lnTo>
                  <a:lnTo>
                    <a:pt x="1153997" y="418135"/>
                  </a:lnTo>
                  <a:lnTo>
                    <a:pt x="1170584" y="370277"/>
                  </a:lnTo>
                  <a:lnTo>
                    <a:pt x="1184556" y="324139"/>
                  </a:lnTo>
                  <a:lnTo>
                    <a:pt x="1195683" y="280020"/>
                  </a:lnTo>
                  <a:lnTo>
                    <a:pt x="1203736" y="238218"/>
                  </a:lnTo>
                  <a:lnTo>
                    <a:pt x="1208487" y="199030"/>
                  </a:lnTo>
                  <a:lnTo>
                    <a:pt x="1209706" y="162755"/>
                  </a:lnTo>
                  <a:lnTo>
                    <a:pt x="1207164" y="129691"/>
                  </a:lnTo>
                  <a:lnTo>
                    <a:pt x="1189325" y="70168"/>
                  </a:lnTo>
                  <a:lnTo>
                    <a:pt x="1160155" y="26511"/>
                  </a:lnTo>
                  <a:lnTo>
                    <a:pt x="1122876" y="3792"/>
                  </a:lnTo>
                  <a:lnTo>
                    <a:pt x="1101432"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04" name="object 68"/>
            <p:cNvSpPr/>
            <p:nvPr/>
          </p:nvSpPr>
          <p:spPr>
            <a:xfrm>
              <a:off x="7744680" y="1673280"/>
              <a:ext cx="1209600" cy="1495800"/>
            </a:xfrm>
            <a:custGeom>
              <a:avLst/>
              <a:gdLst/>
              <a:ahLst/>
              <a:cxnLst/>
              <a:rect l="l" t="t" r="r" b="b"/>
              <a:pathLst>
                <a:path w="1210309" h="1496695">
                  <a:moveTo>
                    <a:pt x="1099769" y="0"/>
                  </a:moveTo>
                  <a:lnTo>
                    <a:pt x="1095540" y="0"/>
                  </a:lnTo>
                  <a:lnTo>
                    <a:pt x="1071047" y="2582"/>
                  </a:lnTo>
                  <a:lnTo>
                    <a:pt x="1016760" y="22938"/>
                  </a:lnTo>
                  <a:lnTo>
                    <a:pt x="956081" y="62863"/>
                  </a:lnTo>
                  <a:lnTo>
                    <a:pt x="923600" y="89908"/>
                  </a:lnTo>
                  <a:lnTo>
                    <a:pt x="889825" y="121538"/>
                  </a:lnTo>
                  <a:lnTo>
                    <a:pt x="854859" y="157651"/>
                  </a:lnTo>
                  <a:lnTo>
                    <a:pt x="818804" y="198144"/>
                  </a:lnTo>
                  <a:lnTo>
                    <a:pt x="781760" y="242914"/>
                  </a:lnTo>
                  <a:lnTo>
                    <a:pt x="743830" y="291859"/>
                  </a:lnTo>
                  <a:lnTo>
                    <a:pt x="705116" y="344877"/>
                  </a:lnTo>
                  <a:lnTo>
                    <a:pt x="665718" y="401865"/>
                  </a:lnTo>
                  <a:lnTo>
                    <a:pt x="625738" y="462721"/>
                  </a:lnTo>
                  <a:lnTo>
                    <a:pt x="557552" y="571503"/>
                  </a:lnTo>
                  <a:lnTo>
                    <a:pt x="529039" y="614615"/>
                  </a:lnTo>
                  <a:lnTo>
                    <a:pt x="499776" y="656634"/>
                  </a:lnTo>
                  <a:lnTo>
                    <a:pt x="469795" y="697510"/>
                  </a:lnTo>
                  <a:lnTo>
                    <a:pt x="439132" y="737199"/>
                  </a:lnTo>
                  <a:lnTo>
                    <a:pt x="407820" y="775653"/>
                  </a:lnTo>
                  <a:lnTo>
                    <a:pt x="375894" y="812825"/>
                  </a:lnTo>
                  <a:lnTo>
                    <a:pt x="339450" y="852898"/>
                  </a:lnTo>
                  <a:lnTo>
                    <a:pt x="302334" y="891271"/>
                  </a:lnTo>
                  <a:lnTo>
                    <a:pt x="264632" y="927861"/>
                  </a:lnTo>
                  <a:lnTo>
                    <a:pt x="226428" y="962585"/>
                  </a:lnTo>
                  <a:lnTo>
                    <a:pt x="187807" y="995362"/>
                  </a:lnTo>
                  <a:lnTo>
                    <a:pt x="112122" y="1052941"/>
                  </a:lnTo>
                  <a:lnTo>
                    <a:pt x="52903" y="1091714"/>
                  </a:lnTo>
                  <a:lnTo>
                    <a:pt x="14184" y="1113641"/>
                  </a:lnTo>
                  <a:lnTo>
                    <a:pt x="0" y="1120686"/>
                  </a:lnTo>
                  <a:lnTo>
                    <a:pt x="330" y="1121435"/>
                  </a:lnTo>
                  <a:lnTo>
                    <a:pt x="53282" y="1092438"/>
                  </a:lnTo>
                  <a:lnTo>
                    <a:pt x="112554" y="1053637"/>
                  </a:lnTo>
                  <a:lnTo>
                    <a:pt x="188302" y="996022"/>
                  </a:lnTo>
                  <a:lnTo>
                    <a:pt x="226946" y="963229"/>
                  </a:lnTo>
                  <a:lnTo>
                    <a:pt x="265172" y="928486"/>
                  </a:lnTo>
                  <a:lnTo>
                    <a:pt x="302895" y="891875"/>
                  </a:lnTo>
                  <a:lnTo>
                    <a:pt x="340030" y="853480"/>
                  </a:lnTo>
                  <a:lnTo>
                    <a:pt x="376491" y="813384"/>
                  </a:lnTo>
                  <a:lnTo>
                    <a:pt x="408433" y="776194"/>
                  </a:lnTo>
                  <a:lnTo>
                    <a:pt x="439759" y="737722"/>
                  </a:lnTo>
                  <a:lnTo>
                    <a:pt x="470436" y="698015"/>
                  </a:lnTo>
                  <a:lnTo>
                    <a:pt x="500430" y="657119"/>
                  </a:lnTo>
                  <a:lnTo>
                    <a:pt x="529708" y="615082"/>
                  </a:lnTo>
                  <a:lnTo>
                    <a:pt x="558235" y="571951"/>
                  </a:lnTo>
                  <a:lnTo>
                    <a:pt x="625241" y="465019"/>
                  </a:lnTo>
                  <a:lnTo>
                    <a:pt x="664051" y="405809"/>
                  </a:lnTo>
                  <a:lnTo>
                    <a:pt x="702315" y="350237"/>
                  </a:lnTo>
                  <a:lnTo>
                    <a:pt x="739939" y="298399"/>
                  </a:lnTo>
                  <a:lnTo>
                    <a:pt x="776831" y="250386"/>
                  </a:lnTo>
                  <a:lnTo>
                    <a:pt x="812898" y="206293"/>
                  </a:lnTo>
                  <a:lnTo>
                    <a:pt x="848048" y="166214"/>
                  </a:lnTo>
                  <a:lnTo>
                    <a:pt x="882188" y="130241"/>
                  </a:lnTo>
                  <a:lnTo>
                    <a:pt x="915224" y="98470"/>
                  </a:lnTo>
                  <a:lnTo>
                    <a:pt x="947065" y="70993"/>
                  </a:lnTo>
                  <a:lnTo>
                    <a:pt x="977618" y="47904"/>
                  </a:lnTo>
                  <a:lnTo>
                    <a:pt x="1034486" y="15265"/>
                  </a:lnTo>
                  <a:lnTo>
                    <a:pt x="1085089" y="1304"/>
                  </a:lnTo>
                  <a:lnTo>
                    <a:pt x="1107808" y="1562"/>
                  </a:lnTo>
                  <a:lnTo>
                    <a:pt x="1163040" y="30489"/>
                  </a:lnTo>
                  <a:lnTo>
                    <a:pt x="1200404" y="100850"/>
                  </a:lnTo>
                  <a:lnTo>
                    <a:pt x="1209321" y="181008"/>
                  </a:lnTo>
                  <a:lnTo>
                    <a:pt x="1204766" y="230438"/>
                  </a:lnTo>
                  <a:lnTo>
                    <a:pt x="1194217" y="285954"/>
                  </a:lnTo>
                  <a:lnTo>
                    <a:pt x="1177683" y="347446"/>
                  </a:lnTo>
                  <a:lnTo>
                    <a:pt x="1164361" y="388745"/>
                  </a:lnTo>
                  <a:lnTo>
                    <a:pt x="1148868" y="431879"/>
                  </a:lnTo>
                  <a:lnTo>
                    <a:pt x="1131228" y="476794"/>
                  </a:lnTo>
                  <a:lnTo>
                    <a:pt x="1111463" y="523437"/>
                  </a:lnTo>
                  <a:lnTo>
                    <a:pt x="1089596" y="571755"/>
                  </a:lnTo>
                  <a:lnTo>
                    <a:pt x="1065650" y="621694"/>
                  </a:lnTo>
                  <a:lnTo>
                    <a:pt x="1039647" y="673201"/>
                  </a:lnTo>
                  <a:lnTo>
                    <a:pt x="1015229" y="719471"/>
                  </a:lnTo>
                  <a:lnTo>
                    <a:pt x="989673" y="766045"/>
                  </a:lnTo>
                  <a:lnTo>
                    <a:pt x="963104" y="812713"/>
                  </a:lnTo>
                  <a:lnTo>
                    <a:pt x="935646" y="859264"/>
                  </a:lnTo>
                  <a:lnTo>
                    <a:pt x="907424" y="905486"/>
                  </a:lnTo>
                  <a:lnTo>
                    <a:pt x="878562" y="951168"/>
                  </a:lnTo>
                  <a:lnTo>
                    <a:pt x="849185" y="996099"/>
                  </a:lnTo>
                  <a:lnTo>
                    <a:pt x="816910" y="1043666"/>
                  </a:lnTo>
                  <a:lnTo>
                    <a:pt x="785113" y="1088660"/>
                  </a:lnTo>
                  <a:lnTo>
                    <a:pt x="754118" y="1130649"/>
                  </a:lnTo>
                  <a:lnTo>
                    <a:pt x="724252" y="1169200"/>
                  </a:lnTo>
                  <a:lnTo>
                    <a:pt x="695842" y="1203881"/>
                  </a:lnTo>
                  <a:lnTo>
                    <a:pt x="669213" y="1234262"/>
                  </a:lnTo>
                  <a:lnTo>
                    <a:pt x="596768" y="1315680"/>
                  </a:lnTo>
                  <a:lnTo>
                    <a:pt x="558527" y="1358070"/>
                  </a:lnTo>
                  <a:lnTo>
                    <a:pt x="519068" y="1400430"/>
                  </a:lnTo>
                  <a:lnTo>
                    <a:pt x="480544" y="1439621"/>
                  </a:lnTo>
                  <a:lnTo>
                    <a:pt x="445110" y="1472502"/>
                  </a:lnTo>
                  <a:lnTo>
                    <a:pt x="414921" y="1495933"/>
                  </a:lnTo>
                  <a:lnTo>
                    <a:pt x="415366" y="1496618"/>
                  </a:lnTo>
                  <a:lnTo>
                    <a:pt x="445597" y="1473157"/>
                  </a:lnTo>
                  <a:lnTo>
                    <a:pt x="481068" y="1440248"/>
                  </a:lnTo>
                  <a:lnTo>
                    <a:pt x="519623" y="1401032"/>
                  </a:lnTo>
                  <a:lnTo>
                    <a:pt x="559108" y="1358649"/>
                  </a:lnTo>
                  <a:lnTo>
                    <a:pt x="597367" y="1316241"/>
                  </a:lnTo>
                  <a:lnTo>
                    <a:pt x="669823" y="1234820"/>
                  </a:lnTo>
                  <a:lnTo>
                    <a:pt x="696464" y="1204425"/>
                  </a:lnTo>
                  <a:lnTo>
                    <a:pt x="724887" y="1169726"/>
                  </a:lnTo>
                  <a:lnTo>
                    <a:pt x="754765" y="1131157"/>
                  </a:lnTo>
                  <a:lnTo>
                    <a:pt x="785773" y="1089150"/>
                  </a:lnTo>
                  <a:lnTo>
                    <a:pt x="817584" y="1044138"/>
                  </a:lnTo>
                  <a:lnTo>
                    <a:pt x="849871" y="996556"/>
                  </a:lnTo>
                  <a:lnTo>
                    <a:pt x="879253" y="951614"/>
                  </a:lnTo>
                  <a:lnTo>
                    <a:pt x="908121" y="905921"/>
                  </a:lnTo>
                  <a:lnTo>
                    <a:pt x="936349" y="859688"/>
                  </a:lnTo>
                  <a:lnTo>
                    <a:pt x="963814" y="813125"/>
                  </a:lnTo>
                  <a:lnTo>
                    <a:pt x="990391" y="766443"/>
                  </a:lnTo>
                  <a:lnTo>
                    <a:pt x="1015956" y="719854"/>
                  </a:lnTo>
                  <a:lnTo>
                    <a:pt x="1040384" y="673569"/>
                  </a:lnTo>
                  <a:lnTo>
                    <a:pt x="1066397" y="622045"/>
                  </a:lnTo>
                  <a:lnTo>
                    <a:pt x="1090352" y="572088"/>
                  </a:lnTo>
                  <a:lnTo>
                    <a:pt x="1112226" y="523752"/>
                  </a:lnTo>
                  <a:lnTo>
                    <a:pt x="1131998" y="477090"/>
                  </a:lnTo>
                  <a:lnTo>
                    <a:pt x="1149644" y="432156"/>
                  </a:lnTo>
                  <a:lnTo>
                    <a:pt x="1165142" y="389004"/>
                  </a:lnTo>
                  <a:lnTo>
                    <a:pt x="1178471" y="347687"/>
                  </a:lnTo>
                  <a:lnTo>
                    <a:pt x="1195029" y="286097"/>
                  </a:lnTo>
                  <a:lnTo>
                    <a:pt x="1205590" y="230482"/>
                  </a:lnTo>
                  <a:lnTo>
                    <a:pt x="1210145" y="180955"/>
                  </a:lnTo>
                  <a:lnTo>
                    <a:pt x="1208682" y="137627"/>
                  </a:lnTo>
                  <a:lnTo>
                    <a:pt x="1184676" y="60063"/>
                  </a:lnTo>
                  <a:lnTo>
                    <a:pt x="1137954" y="10048"/>
                  </a:lnTo>
                  <a:lnTo>
                    <a:pt x="1107909" y="749"/>
                  </a:lnTo>
                  <a:lnTo>
                    <a:pt x="1099769"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705" name="object 69"/>
            <p:cNvSpPr/>
            <p:nvPr/>
          </p:nvSpPr>
          <p:spPr>
            <a:xfrm>
              <a:off x="7844040" y="1673640"/>
              <a:ext cx="1085760" cy="1059120"/>
            </a:xfrm>
            <a:custGeom>
              <a:avLst/>
              <a:gdLst/>
              <a:ahLst/>
              <a:cxnLst/>
              <a:rect l="l" t="t" r="r" b="b"/>
              <a:pathLst>
                <a:path w="1086484" h="1059814">
                  <a:moveTo>
                    <a:pt x="9842" y="1053363"/>
                  </a:moveTo>
                  <a:lnTo>
                    <a:pt x="9232" y="1052042"/>
                  </a:lnTo>
                  <a:lnTo>
                    <a:pt x="0" y="1058621"/>
                  </a:lnTo>
                  <a:lnTo>
                    <a:pt x="3162" y="1059776"/>
                  </a:lnTo>
                  <a:lnTo>
                    <a:pt x="8877" y="1056017"/>
                  </a:lnTo>
                  <a:lnTo>
                    <a:pt x="9842" y="1053363"/>
                  </a:lnTo>
                  <a:close/>
                  <a:moveTo>
                    <a:pt x="72580" y="1008087"/>
                  </a:moveTo>
                  <a:lnTo>
                    <a:pt x="71386" y="1007656"/>
                  </a:lnTo>
                  <a:lnTo>
                    <a:pt x="62928" y="1013701"/>
                  </a:lnTo>
                  <a:lnTo>
                    <a:pt x="63525" y="1014984"/>
                  </a:lnTo>
                  <a:lnTo>
                    <a:pt x="72580" y="1008087"/>
                  </a:lnTo>
                  <a:close/>
                  <a:moveTo>
                    <a:pt x="121500" y="963460"/>
                  </a:moveTo>
                  <a:lnTo>
                    <a:pt x="117411" y="967422"/>
                  </a:lnTo>
                  <a:lnTo>
                    <a:pt x="120561" y="966038"/>
                  </a:lnTo>
                  <a:lnTo>
                    <a:pt x="121500" y="963460"/>
                  </a:lnTo>
                  <a:close/>
                  <a:moveTo>
                    <a:pt x="153606" y="939177"/>
                  </a:moveTo>
                  <a:lnTo>
                    <a:pt x="153225" y="936828"/>
                  </a:lnTo>
                  <a:lnTo>
                    <a:pt x="150774" y="935050"/>
                  </a:lnTo>
                  <a:lnTo>
                    <a:pt x="142963" y="942632"/>
                  </a:lnTo>
                  <a:lnTo>
                    <a:pt x="146773" y="945388"/>
                  </a:lnTo>
                  <a:lnTo>
                    <a:pt x="153606" y="939177"/>
                  </a:lnTo>
                  <a:close/>
                  <a:moveTo>
                    <a:pt x="163639" y="930059"/>
                  </a:moveTo>
                  <a:lnTo>
                    <a:pt x="159524" y="928547"/>
                  </a:lnTo>
                  <a:lnTo>
                    <a:pt x="156451" y="929982"/>
                  </a:lnTo>
                  <a:lnTo>
                    <a:pt x="154419" y="935545"/>
                  </a:lnTo>
                  <a:lnTo>
                    <a:pt x="155371" y="937577"/>
                  </a:lnTo>
                  <a:lnTo>
                    <a:pt x="163639" y="930059"/>
                  </a:lnTo>
                  <a:close/>
                  <a:moveTo>
                    <a:pt x="164109" y="923544"/>
                  </a:moveTo>
                  <a:lnTo>
                    <a:pt x="163906" y="922299"/>
                  </a:lnTo>
                  <a:lnTo>
                    <a:pt x="157200" y="928814"/>
                  </a:lnTo>
                  <a:lnTo>
                    <a:pt x="160629" y="928344"/>
                  </a:lnTo>
                  <a:lnTo>
                    <a:pt x="164109" y="923544"/>
                  </a:lnTo>
                  <a:close/>
                  <a:moveTo>
                    <a:pt x="183997" y="910437"/>
                  </a:moveTo>
                  <a:lnTo>
                    <a:pt x="182143" y="909751"/>
                  </a:lnTo>
                  <a:lnTo>
                    <a:pt x="179070" y="911186"/>
                  </a:lnTo>
                  <a:lnTo>
                    <a:pt x="177038" y="916749"/>
                  </a:lnTo>
                  <a:lnTo>
                    <a:pt x="177177" y="917054"/>
                  </a:lnTo>
                  <a:lnTo>
                    <a:pt x="183997" y="910437"/>
                  </a:lnTo>
                  <a:close/>
                  <a:moveTo>
                    <a:pt x="209359" y="879360"/>
                  </a:moveTo>
                  <a:lnTo>
                    <a:pt x="209194" y="878357"/>
                  </a:lnTo>
                  <a:lnTo>
                    <a:pt x="202692" y="884669"/>
                  </a:lnTo>
                  <a:lnTo>
                    <a:pt x="205879" y="884161"/>
                  </a:lnTo>
                  <a:lnTo>
                    <a:pt x="209359" y="879360"/>
                  </a:lnTo>
                  <a:close/>
                  <a:moveTo>
                    <a:pt x="247942" y="845083"/>
                  </a:moveTo>
                  <a:lnTo>
                    <a:pt x="247827" y="844753"/>
                  </a:lnTo>
                  <a:lnTo>
                    <a:pt x="245135" y="843470"/>
                  </a:lnTo>
                  <a:lnTo>
                    <a:pt x="238353" y="850061"/>
                  </a:lnTo>
                  <a:lnTo>
                    <a:pt x="239725" y="853935"/>
                  </a:lnTo>
                  <a:lnTo>
                    <a:pt x="240665" y="853097"/>
                  </a:lnTo>
                  <a:lnTo>
                    <a:pt x="247942" y="845083"/>
                  </a:lnTo>
                  <a:close/>
                  <a:moveTo>
                    <a:pt x="299999" y="786371"/>
                  </a:moveTo>
                  <a:lnTo>
                    <a:pt x="298005" y="787082"/>
                  </a:lnTo>
                  <a:lnTo>
                    <a:pt x="296557" y="790155"/>
                  </a:lnTo>
                  <a:lnTo>
                    <a:pt x="296621" y="790308"/>
                  </a:lnTo>
                  <a:lnTo>
                    <a:pt x="299999" y="786371"/>
                  </a:lnTo>
                  <a:close/>
                  <a:moveTo>
                    <a:pt x="323469" y="758113"/>
                  </a:moveTo>
                  <a:lnTo>
                    <a:pt x="322961" y="756678"/>
                  </a:lnTo>
                  <a:lnTo>
                    <a:pt x="319887" y="755218"/>
                  </a:lnTo>
                  <a:lnTo>
                    <a:pt x="318681" y="755662"/>
                  </a:lnTo>
                  <a:lnTo>
                    <a:pt x="314617" y="761187"/>
                  </a:lnTo>
                  <a:lnTo>
                    <a:pt x="313664" y="762495"/>
                  </a:lnTo>
                  <a:lnTo>
                    <a:pt x="307657" y="770674"/>
                  </a:lnTo>
                  <a:lnTo>
                    <a:pt x="308165" y="771296"/>
                  </a:lnTo>
                  <a:lnTo>
                    <a:pt x="312381" y="771728"/>
                  </a:lnTo>
                  <a:lnTo>
                    <a:pt x="316522" y="766648"/>
                  </a:lnTo>
                  <a:lnTo>
                    <a:pt x="317080" y="765975"/>
                  </a:lnTo>
                  <a:lnTo>
                    <a:pt x="323469" y="758113"/>
                  </a:lnTo>
                  <a:close/>
                  <a:moveTo>
                    <a:pt x="337540" y="740829"/>
                  </a:moveTo>
                  <a:lnTo>
                    <a:pt x="336892" y="740765"/>
                  </a:lnTo>
                  <a:lnTo>
                    <a:pt x="334251" y="742899"/>
                  </a:lnTo>
                  <a:lnTo>
                    <a:pt x="334022" y="745159"/>
                  </a:lnTo>
                  <a:lnTo>
                    <a:pt x="337540" y="740829"/>
                  </a:lnTo>
                  <a:close/>
                  <a:moveTo>
                    <a:pt x="347078" y="728687"/>
                  </a:moveTo>
                  <a:lnTo>
                    <a:pt x="345503" y="724268"/>
                  </a:lnTo>
                  <a:lnTo>
                    <a:pt x="342684" y="722934"/>
                  </a:lnTo>
                  <a:lnTo>
                    <a:pt x="336613" y="731215"/>
                  </a:lnTo>
                  <a:lnTo>
                    <a:pt x="337400" y="733450"/>
                  </a:lnTo>
                  <a:lnTo>
                    <a:pt x="340461" y="734898"/>
                  </a:lnTo>
                  <a:lnTo>
                    <a:pt x="342963" y="734009"/>
                  </a:lnTo>
                  <a:lnTo>
                    <a:pt x="347078" y="728687"/>
                  </a:lnTo>
                  <a:close/>
                  <a:moveTo>
                    <a:pt x="355574" y="717677"/>
                  </a:moveTo>
                  <a:lnTo>
                    <a:pt x="350139" y="717105"/>
                  </a:lnTo>
                  <a:lnTo>
                    <a:pt x="347497" y="719239"/>
                  </a:lnTo>
                  <a:lnTo>
                    <a:pt x="346887" y="725119"/>
                  </a:lnTo>
                  <a:lnTo>
                    <a:pt x="348386" y="726986"/>
                  </a:lnTo>
                  <a:lnTo>
                    <a:pt x="350227" y="724585"/>
                  </a:lnTo>
                  <a:lnTo>
                    <a:pt x="354457" y="719124"/>
                  </a:lnTo>
                  <a:lnTo>
                    <a:pt x="355574" y="717677"/>
                  </a:lnTo>
                  <a:close/>
                  <a:moveTo>
                    <a:pt x="362839" y="695452"/>
                  </a:moveTo>
                  <a:lnTo>
                    <a:pt x="360045" y="699262"/>
                  </a:lnTo>
                  <a:lnTo>
                    <a:pt x="362064" y="698144"/>
                  </a:lnTo>
                  <a:lnTo>
                    <a:pt x="362839" y="695452"/>
                  </a:lnTo>
                  <a:close/>
                  <a:moveTo>
                    <a:pt x="371817" y="686714"/>
                  </a:moveTo>
                  <a:lnTo>
                    <a:pt x="370370" y="685177"/>
                  </a:lnTo>
                  <a:lnTo>
                    <a:pt x="363321" y="694791"/>
                  </a:lnTo>
                  <a:lnTo>
                    <a:pt x="369176" y="694956"/>
                  </a:lnTo>
                  <a:lnTo>
                    <a:pt x="371640" y="692632"/>
                  </a:lnTo>
                  <a:lnTo>
                    <a:pt x="371817" y="686714"/>
                  </a:lnTo>
                  <a:close/>
                  <a:moveTo>
                    <a:pt x="384949" y="678713"/>
                  </a:moveTo>
                  <a:lnTo>
                    <a:pt x="383235" y="676592"/>
                  </a:lnTo>
                  <a:lnTo>
                    <a:pt x="378879" y="676135"/>
                  </a:lnTo>
                  <a:lnTo>
                    <a:pt x="379120" y="675309"/>
                  </a:lnTo>
                  <a:lnTo>
                    <a:pt x="378472" y="674141"/>
                  </a:lnTo>
                  <a:lnTo>
                    <a:pt x="376809" y="676414"/>
                  </a:lnTo>
                  <a:lnTo>
                    <a:pt x="376085" y="677405"/>
                  </a:lnTo>
                  <a:lnTo>
                    <a:pt x="374573" y="679450"/>
                  </a:lnTo>
                  <a:lnTo>
                    <a:pt x="373202" y="681329"/>
                  </a:lnTo>
                  <a:lnTo>
                    <a:pt x="374446" y="680643"/>
                  </a:lnTo>
                  <a:lnTo>
                    <a:pt x="374103" y="683996"/>
                  </a:lnTo>
                  <a:lnTo>
                    <a:pt x="376237" y="686638"/>
                  </a:lnTo>
                  <a:lnTo>
                    <a:pt x="378929" y="686917"/>
                  </a:lnTo>
                  <a:lnTo>
                    <a:pt x="384949" y="678713"/>
                  </a:lnTo>
                  <a:close/>
                  <a:moveTo>
                    <a:pt x="406171" y="648144"/>
                  </a:moveTo>
                  <a:lnTo>
                    <a:pt x="403313" y="642975"/>
                  </a:lnTo>
                  <a:lnTo>
                    <a:pt x="401675" y="642493"/>
                  </a:lnTo>
                  <a:lnTo>
                    <a:pt x="395478" y="650938"/>
                  </a:lnTo>
                  <a:lnTo>
                    <a:pt x="396786" y="653326"/>
                  </a:lnTo>
                  <a:lnTo>
                    <a:pt x="400050" y="654265"/>
                  </a:lnTo>
                  <a:lnTo>
                    <a:pt x="404482" y="651814"/>
                  </a:lnTo>
                  <a:lnTo>
                    <a:pt x="405561" y="650290"/>
                  </a:lnTo>
                  <a:lnTo>
                    <a:pt x="406171" y="648144"/>
                  </a:lnTo>
                  <a:close/>
                  <a:moveTo>
                    <a:pt x="424141" y="622846"/>
                  </a:moveTo>
                  <a:lnTo>
                    <a:pt x="421284" y="617677"/>
                  </a:lnTo>
                  <a:lnTo>
                    <a:pt x="420128" y="617347"/>
                  </a:lnTo>
                  <a:lnTo>
                    <a:pt x="413689" y="626110"/>
                  </a:lnTo>
                  <a:lnTo>
                    <a:pt x="414756" y="628027"/>
                  </a:lnTo>
                  <a:lnTo>
                    <a:pt x="418020" y="628967"/>
                  </a:lnTo>
                  <a:lnTo>
                    <a:pt x="421881" y="626846"/>
                  </a:lnTo>
                  <a:lnTo>
                    <a:pt x="423773" y="624128"/>
                  </a:lnTo>
                  <a:lnTo>
                    <a:pt x="424141" y="622846"/>
                  </a:lnTo>
                  <a:close/>
                  <a:moveTo>
                    <a:pt x="441540" y="597763"/>
                  </a:moveTo>
                  <a:lnTo>
                    <a:pt x="441375" y="597712"/>
                  </a:lnTo>
                  <a:lnTo>
                    <a:pt x="436194" y="600583"/>
                  </a:lnTo>
                  <a:lnTo>
                    <a:pt x="435254" y="603834"/>
                  </a:lnTo>
                  <a:lnTo>
                    <a:pt x="436283" y="605713"/>
                  </a:lnTo>
                  <a:lnTo>
                    <a:pt x="441540" y="597763"/>
                  </a:lnTo>
                  <a:close/>
                  <a:moveTo>
                    <a:pt x="456412" y="575284"/>
                  </a:moveTo>
                  <a:lnTo>
                    <a:pt x="451269" y="575119"/>
                  </a:lnTo>
                  <a:lnTo>
                    <a:pt x="450684" y="575691"/>
                  </a:lnTo>
                  <a:lnTo>
                    <a:pt x="448779" y="578269"/>
                  </a:lnTo>
                  <a:lnTo>
                    <a:pt x="448627" y="583361"/>
                  </a:lnTo>
                  <a:lnTo>
                    <a:pt x="450062" y="584885"/>
                  </a:lnTo>
                  <a:lnTo>
                    <a:pt x="456412" y="575284"/>
                  </a:lnTo>
                  <a:close/>
                  <a:moveTo>
                    <a:pt x="471817" y="550900"/>
                  </a:moveTo>
                  <a:lnTo>
                    <a:pt x="470154" y="549135"/>
                  </a:lnTo>
                  <a:lnTo>
                    <a:pt x="463080" y="558774"/>
                  </a:lnTo>
                  <a:lnTo>
                    <a:pt x="463829" y="559574"/>
                  </a:lnTo>
                  <a:lnTo>
                    <a:pt x="466344" y="559650"/>
                  </a:lnTo>
                  <a:lnTo>
                    <a:pt x="471817" y="550900"/>
                  </a:lnTo>
                  <a:close/>
                  <a:moveTo>
                    <a:pt x="492683" y="517601"/>
                  </a:moveTo>
                  <a:lnTo>
                    <a:pt x="492340" y="517474"/>
                  </a:lnTo>
                  <a:lnTo>
                    <a:pt x="486270" y="527164"/>
                  </a:lnTo>
                  <a:lnTo>
                    <a:pt x="485940" y="527608"/>
                  </a:lnTo>
                  <a:lnTo>
                    <a:pt x="486321" y="527761"/>
                  </a:lnTo>
                  <a:lnTo>
                    <a:pt x="492683" y="517601"/>
                  </a:lnTo>
                  <a:close/>
                  <a:moveTo>
                    <a:pt x="503745" y="499960"/>
                  </a:moveTo>
                  <a:lnTo>
                    <a:pt x="503123" y="500240"/>
                  </a:lnTo>
                  <a:lnTo>
                    <a:pt x="500799" y="503936"/>
                  </a:lnTo>
                  <a:lnTo>
                    <a:pt x="500989" y="504355"/>
                  </a:lnTo>
                  <a:lnTo>
                    <a:pt x="503745" y="499960"/>
                  </a:lnTo>
                  <a:close/>
                  <a:moveTo>
                    <a:pt x="515785" y="480758"/>
                  </a:moveTo>
                  <a:lnTo>
                    <a:pt x="515505" y="480453"/>
                  </a:lnTo>
                  <a:lnTo>
                    <a:pt x="510082" y="489115"/>
                  </a:lnTo>
                  <a:lnTo>
                    <a:pt x="510540" y="489127"/>
                  </a:lnTo>
                  <a:lnTo>
                    <a:pt x="515785" y="480758"/>
                  </a:lnTo>
                  <a:close/>
                  <a:moveTo>
                    <a:pt x="527812" y="461683"/>
                  </a:moveTo>
                  <a:lnTo>
                    <a:pt x="527634" y="461187"/>
                  </a:lnTo>
                  <a:lnTo>
                    <a:pt x="526097" y="463537"/>
                  </a:lnTo>
                  <a:lnTo>
                    <a:pt x="522058" y="469976"/>
                  </a:lnTo>
                  <a:lnTo>
                    <a:pt x="522427" y="470141"/>
                  </a:lnTo>
                  <a:lnTo>
                    <a:pt x="525881" y="464629"/>
                  </a:lnTo>
                  <a:lnTo>
                    <a:pt x="527812" y="461683"/>
                  </a:lnTo>
                  <a:close/>
                  <a:moveTo>
                    <a:pt x="554342" y="421208"/>
                  </a:moveTo>
                  <a:lnTo>
                    <a:pt x="554151" y="420776"/>
                  </a:lnTo>
                  <a:lnTo>
                    <a:pt x="547789" y="430479"/>
                  </a:lnTo>
                  <a:lnTo>
                    <a:pt x="548170" y="430631"/>
                  </a:lnTo>
                  <a:lnTo>
                    <a:pt x="554342" y="421208"/>
                  </a:lnTo>
                  <a:close/>
                  <a:moveTo>
                    <a:pt x="588949" y="370192"/>
                  </a:moveTo>
                  <a:lnTo>
                    <a:pt x="588556" y="370078"/>
                  </a:lnTo>
                  <a:lnTo>
                    <a:pt x="582117" y="379399"/>
                  </a:lnTo>
                  <a:lnTo>
                    <a:pt x="582523" y="379514"/>
                  </a:lnTo>
                  <a:lnTo>
                    <a:pt x="588949" y="370192"/>
                  </a:lnTo>
                  <a:close/>
                  <a:moveTo>
                    <a:pt x="636054" y="304253"/>
                  </a:moveTo>
                  <a:lnTo>
                    <a:pt x="635723" y="304101"/>
                  </a:lnTo>
                  <a:lnTo>
                    <a:pt x="630097" y="311823"/>
                  </a:lnTo>
                  <a:lnTo>
                    <a:pt x="630250" y="312229"/>
                  </a:lnTo>
                  <a:lnTo>
                    <a:pt x="636054" y="304253"/>
                  </a:lnTo>
                  <a:close/>
                  <a:moveTo>
                    <a:pt x="669582" y="259702"/>
                  </a:moveTo>
                  <a:lnTo>
                    <a:pt x="665594" y="264858"/>
                  </a:lnTo>
                  <a:lnTo>
                    <a:pt x="666330" y="264490"/>
                  </a:lnTo>
                  <a:lnTo>
                    <a:pt x="669340" y="260578"/>
                  </a:lnTo>
                  <a:lnTo>
                    <a:pt x="669582" y="259702"/>
                  </a:lnTo>
                  <a:close/>
                  <a:moveTo>
                    <a:pt x="674484" y="253885"/>
                  </a:moveTo>
                  <a:lnTo>
                    <a:pt x="674433" y="253415"/>
                  </a:lnTo>
                  <a:lnTo>
                    <a:pt x="671703" y="256959"/>
                  </a:lnTo>
                  <a:lnTo>
                    <a:pt x="672147" y="256921"/>
                  </a:lnTo>
                  <a:lnTo>
                    <a:pt x="674484" y="253885"/>
                  </a:lnTo>
                  <a:close/>
                  <a:moveTo>
                    <a:pt x="704215" y="217309"/>
                  </a:moveTo>
                  <a:lnTo>
                    <a:pt x="703948" y="217093"/>
                  </a:lnTo>
                  <a:lnTo>
                    <a:pt x="696468" y="226161"/>
                  </a:lnTo>
                  <a:lnTo>
                    <a:pt x="696760" y="226402"/>
                  </a:lnTo>
                  <a:lnTo>
                    <a:pt x="704215" y="217309"/>
                  </a:lnTo>
                  <a:close/>
                  <a:moveTo>
                    <a:pt x="741641" y="173863"/>
                  </a:moveTo>
                  <a:lnTo>
                    <a:pt x="741591" y="173431"/>
                  </a:lnTo>
                  <a:lnTo>
                    <a:pt x="736485" y="179209"/>
                  </a:lnTo>
                  <a:lnTo>
                    <a:pt x="736993" y="179158"/>
                  </a:lnTo>
                  <a:lnTo>
                    <a:pt x="741641" y="173863"/>
                  </a:lnTo>
                  <a:close/>
                  <a:moveTo>
                    <a:pt x="788060" y="124815"/>
                  </a:moveTo>
                  <a:lnTo>
                    <a:pt x="787704" y="124447"/>
                  </a:lnTo>
                  <a:lnTo>
                    <a:pt x="779538" y="132930"/>
                  </a:lnTo>
                  <a:lnTo>
                    <a:pt x="779729" y="133121"/>
                  </a:lnTo>
                  <a:lnTo>
                    <a:pt x="782828" y="129857"/>
                  </a:lnTo>
                  <a:lnTo>
                    <a:pt x="788060" y="124815"/>
                  </a:lnTo>
                  <a:close/>
                  <a:moveTo>
                    <a:pt x="804595" y="108419"/>
                  </a:moveTo>
                  <a:lnTo>
                    <a:pt x="800481" y="112293"/>
                  </a:lnTo>
                  <a:lnTo>
                    <a:pt x="801077" y="112293"/>
                  </a:lnTo>
                  <a:lnTo>
                    <a:pt x="804583" y="108927"/>
                  </a:lnTo>
                  <a:lnTo>
                    <a:pt x="804595" y="108419"/>
                  </a:lnTo>
                  <a:close/>
                  <a:moveTo>
                    <a:pt x="839571" y="77203"/>
                  </a:moveTo>
                  <a:lnTo>
                    <a:pt x="837907" y="78600"/>
                  </a:lnTo>
                  <a:lnTo>
                    <a:pt x="833551" y="82257"/>
                  </a:lnTo>
                  <a:lnTo>
                    <a:pt x="833272" y="82486"/>
                  </a:lnTo>
                  <a:lnTo>
                    <a:pt x="830287" y="84988"/>
                  </a:lnTo>
                  <a:lnTo>
                    <a:pt x="826084" y="88519"/>
                  </a:lnTo>
                  <a:lnTo>
                    <a:pt x="826922" y="88544"/>
                  </a:lnTo>
                  <a:lnTo>
                    <a:pt x="830719" y="85255"/>
                  </a:lnTo>
                  <a:lnTo>
                    <a:pt x="833272" y="83058"/>
                  </a:lnTo>
                  <a:lnTo>
                    <a:pt x="834466" y="82016"/>
                  </a:lnTo>
                  <a:lnTo>
                    <a:pt x="837996" y="78981"/>
                  </a:lnTo>
                  <a:lnTo>
                    <a:pt x="839368" y="77800"/>
                  </a:lnTo>
                  <a:lnTo>
                    <a:pt x="839571" y="77203"/>
                  </a:lnTo>
                  <a:close/>
                  <a:moveTo>
                    <a:pt x="859116" y="61252"/>
                  </a:moveTo>
                  <a:lnTo>
                    <a:pt x="855192" y="64096"/>
                  </a:lnTo>
                  <a:lnTo>
                    <a:pt x="852424" y="66421"/>
                  </a:lnTo>
                  <a:lnTo>
                    <a:pt x="853224" y="66433"/>
                  </a:lnTo>
                  <a:lnTo>
                    <a:pt x="859091" y="61988"/>
                  </a:lnTo>
                  <a:lnTo>
                    <a:pt x="859116" y="61252"/>
                  </a:lnTo>
                  <a:close/>
                  <a:moveTo>
                    <a:pt x="871626" y="52527"/>
                  </a:moveTo>
                  <a:lnTo>
                    <a:pt x="870889" y="52705"/>
                  </a:lnTo>
                  <a:lnTo>
                    <a:pt x="868045" y="54762"/>
                  </a:lnTo>
                  <a:lnTo>
                    <a:pt x="867511" y="55638"/>
                  </a:lnTo>
                  <a:lnTo>
                    <a:pt x="871626" y="52527"/>
                  </a:lnTo>
                  <a:close/>
                  <a:moveTo>
                    <a:pt x="899960" y="33667"/>
                  </a:moveTo>
                  <a:lnTo>
                    <a:pt x="899820" y="33756"/>
                  </a:lnTo>
                  <a:lnTo>
                    <a:pt x="899960" y="33667"/>
                  </a:lnTo>
                  <a:close/>
                  <a:moveTo>
                    <a:pt x="917384" y="23012"/>
                  </a:moveTo>
                  <a:lnTo>
                    <a:pt x="916343" y="23482"/>
                  </a:lnTo>
                  <a:lnTo>
                    <a:pt x="910437" y="27025"/>
                  </a:lnTo>
                  <a:lnTo>
                    <a:pt x="910755" y="27216"/>
                  </a:lnTo>
                  <a:lnTo>
                    <a:pt x="916622" y="24257"/>
                  </a:lnTo>
                  <a:lnTo>
                    <a:pt x="917384" y="23012"/>
                  </a:lnTo>
                  <a:close/>
                  <a:moveTo>
                    <a:pt x="928763" y="17792"/>
                  </a:moveTo>
                  <a:lnTo>
                    <a:pt x="922782" y="20535"/>
                  </a:lnTo>
                  <a:lnTo>
                    <a:pt x="923036" y="20739"/>
                  </a:lnTo>
                  <a:lnTo>
                    <a:pt x="923620" y="20701"/>
                  </a:lnTo>
                  <a:lnTo>
                    <a:pt x="928293" y="18338"/>
                  </a:lnTo>
                  <a:lnTo>
                    <a:pt x="928763" y="17792"/>
                  </a:lnTo>
                  <a:close/>
                  <a:moveTo>
                    <a:pt x="949274" y="9804"/>
                  </a:moveTo>
                  <a:lnTo>
                    <a:pt x="949134" y="9207"/>
                  </a:lnTo>
                  <a:lnTo>
                    <a:pt x="944626" y="10528"/>
                  </a:lnTo>
                  <a:lnTo>
                    <a:pt x="938072" y="13538"/>
                  </a:lnTo>
                  <a:lnTo>
                    <a:pt x="938136" y="13804"/>
                  </a:lnTo>
                  <a:lnTo>
                    <a:pt x="949274" y="9804"/>
                  </a:lnTo>
                  <a:close/>
                  <a:moveTo>
                    <a:pt x="954036" y="8102"/>
                  </a:moveTo>
                  <a:lnTo>
                    <a:pt x="952487" y="8204"/>
                  </a:lnTo>
                  <a:lnTo>
                    <a:pt x="950861" y="8686"/>
                  </a:lnTo>
                  <a:lnTo>
                    <a:pt x="950175" y="9486"/>
                  </a:lnTo>
                  <a:lnTo>
                    <a:pt x="954036" y="8102"/>
                  </a:lnTo>
                  <a:close/>
                  <a:moveTo>
                    <a:pt x="959624" y="6096"/>
                  </a:moveTo>
                  <a:lnTo>
                    <a:pt x="956627" y="6985"/>
                  </a:lnTo>
                  <a:lnTo>
                    <a:pt x="956627" y="7175"/>
                  </a:lnTo>
                  <a:lnTo>
                    <a:pt x="959624" y="6096"/>
                  </a:lnTo>
                  <a:close/>
                  <a:moveTo>
                    <a:pt x="962202" y="5334"/>
                  </a:moveTo>
                  <a:lnTo>
                    <a:pt x="961250" y="5511"/>
                  </a:lnTo>
                  <a:lnTo>
                    <a:pt x="959624" y="6096"/>
                  </a:lnTo>
                  <a:lnTo>
                    <a:pt x="962202" y="5334"/>
                  </a:lnTo>
                  <a:close/>
                  <a:moveTo>
                    <a:pt x="967422" y="3797"/>
                  </a:moveTo>
                  <a:lnTo>
                    <a:pt x="962202" y="5334"/>
                  </a:lnTo>
                  <a:lnTo>
                    <a:pt x="967409" y="4356"/>
                  </a:lnTo>
                  <a:lnTo>
                    <a:pt x="967422" y="3797"/>
                  </a:lnTo>
                  <a:close/>
                  <a:moveTo>
                    <a:pt x="983284" y="1371"/>
                  </a:moveTo>
                  <a:lnTo>
                    <a:pt x="975791" y="2171"/>
                  </a:lnTo>
                  <a:lnTo>
                    <a:pt x="975372" y="2857"/>
                  </a:lnTo>
                  <a:lnTo>
                    <a:pt x="983284" y="1371"/>
                  </a:lnTo>
                  <a:close/>
                  <a:moveTo>
                    <a:pt x="984135" y="1282"/>
                  </a:moveTo>
                  <a:lnTo>
                    <a:pt x="983284" y="1371"/>
                  </a:lnTo>
                  <a:lnTo>
                    <a:pt x="984135" y="1282"/>
                  </a:lnTo>
                  <a:close/>
                  <a:moveTo>
                    <a:pt x="987386" y="939"/>
                  </a:moveTo>
                  <a:lnTo>
                    <a:pt x="986307" y="927"/>
                  </a:lnTo>
                  <a:lnTo>
                    <a:pt x="986332" y="1054"/>
                  </a:lnTo>
                  <a:lnTo>
                    <a:pt x="987386" y="939"/>
                  </a:lnTo>
                  <a:close/>
                  <a:moveTo>
                    <a:pt x="997369" y="1054"/>
                  </a:moveTo>
                  <a:lnTo>
                    <a:pt x="997165" y="190"/>
                  </a:lnTo>
                  <a:lnTo>
                    <a:pt x="996111" y="0"/>
                  </a:lnTo>
                  <a:lnTo>
                    <a:pt x="987386" y="939"/>
                  </a:lnTo>
                  <a:lnTo>
                    <a:pt x="997369" y="1054"/>
                  </a:lnTo>
                  <a:close/>
                  <a:moveTo>
                    <a:pt x="1002195" y="1104"/>
                  </a:moveTo>
                  <a:lnTo>
                    <a:pt x="1000023" y="711"/>
                  </a:lnTo>
                  <a:lnTo>
                    <a:pt x="998042" y="673"/>
                  </a:lnTo>
                  <a:lnTo>
                    <a:pt x="997635" y="1054"/>
                  </a:lnTo>
                  <a:lnTo>
                    <a:pt x="1002195" y="1104"/>
                  </a:lnTo>
                  <a:close/>
                  <a:moveTo>
                    <a:pt x="1004697" y="1549"/>
                  </a:moveTo>
                  <a:lnTo>
                    <a:pt x="1004290" y="1130"/>
                  </a:lnTo>
                  <a:lnTo>
                    <a:pt x="1002195" y="1104"/>
                  </a:lnTo>
                  <a:lnTo>
                    <a:pt x="1004697" y="1549"/>
                  </a:lnTo>
                  <a:close/>
                  <a:moveTo>
                    <a:pt x="1016546" y="3695"/>
                  </a:moveTo>
                  <a:lnTo>
                    <a:pt x="1008430" y="1181"/>
                  </a:lnTo>
                  <a:lnTo>
                    <a:pt x="1008164" y="1168"/>
                  </a:lnTo>
                  <a:lnTo>
                    <a:pt x="1008405" y="2222"/>
                  </a:lnTo>
                  <a:lnTo>
                    <a:pt x="1016546" y="3695"/>
                  </a:lnTo>
                  <a:close/>
                  <a:moveTo>
                    <a:pt x="1017193" y="3810"/>
                  </a:moveTo>
                  <a:lnTo>
                    <a:pt x="1016546" y="3695"/>
                  </a:lnTo>
                  <a:lnTo>
                    <a:pt x="1017155" y="3873"/>
                  </a:lnTo>
                  <a:close/>
                  <a:moveTo>
                    <a:pt x="1034923" y="9385"/>
                  </a:moveTo>
                  <a:lnTo>
                    <a:pt x="1032103" y="7594"/>
                  </a:lnTo>
                  <a:lnTo>
                    <a:pt x="1032344" y="8585"/>
                  </a:lnTo>
                  <a:lnTo>
                    <a:pt x="1034923" y="9385"/>
                  </a:lnTo>
                  <a:close/>
                  <a:moveTo>
                    <a:pt x="1042111" y="13411"/>
                  </a:moveTo>
                  <a:lnTo>
                    <a:pt x="1038250" y="10414"/>
                  </a:lnTo>
                  <a:lnTo>
                    <a:pt x="1034923" y="9385"/>
                  </a:lnTo>
                  <a:lnTo>
                    <a:pt x="1041488" y="13563"/>
                  </a:lnTo>
                  <a:lnTo>
                    <a:pt x="1042111" y="13411"/>
                  </a:lnTo>
                  <a:close/>
                  <a:moveTo>
                    <a:pt x="1078420" y="50203"/>
                  </a:moveTo>
                  <a:lnTo>
                    <a:pt x="1072730" y="42799"/>
                  </a:lnTo>
                  <a:lnTo>
                    <a:pt x="1072642" y="42951"/>
                  </a:lnTo>
                  <a:lnTo>
                    <a:pt x="1077810" y="50355"/>
                  </a:lnTo>
                  <a:lnTo>
                    <a:pt x="1078420" y="50203"/>
                  </a:lnTo>
                  <a:close/>
                  <a:moveTo>
                    <a:pt x="1084402" y="59817"/>
                  </a:moveTo>
                  <a:lnTo>
                    <a:pt x="1082713" y="55778"/>
                  </a:lnTo>
                  <a:lnTo>
                    <a:pt x="1081659" y="54406"/>
                  </a:lnTo>
                  <a:lnTo>
                    <a:pt x="1080681" y="54483"/>
                  </a:lnTo>
                  <a:lnTo>
                    <a:pt x="1084402" y="59817"/>
                  </a:lnTo>
                  <a:close/>
                  <a:moveTo>
                    <a:pt x="1086002" y="63525"/>
                  </a:moveTo>
                  <a:lnTo>
                    <a:pt x="1084630" y="60147"/>
                  </a:lnTo>
                  <a:lnTo>
                    <a:pt x="1084402" y="59817"/>
                  </a:lnTo>
                  <a:lnTo>
                    <a:pt x="1085977" y="63563"/>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06" name="object 70"/>
            <p:cNvSpPr/>
            <p:nvPr/>
          </p:nvSpPr>
          <p:spPr>
            <a:xfrm>
              <a:off x="7733520" y="1661400"/>
              <a:ext cx="1226880" cy="1511280"/>
            </a:xfrm>
            <a:custGeom>
              <a:avLst/>
              <a:gdLst/>
              <a:ahLst/>
              <a:cxnLst/>
              <a:rect l="l" t="t" r="r" b="b"/>
              <a:pathLst>
                <a:path w="1227454" h="1511935">
                  <a:moveTo>
                    <a:pt x="1118069" y="0"/>
                  </a:moveTo>
                  <a:lnTo>
                    <a:pt x="1051029" y="9807"/>
                  </a:lnTo>
                  <a:lnTo>
                    <a:pt x="1013209" y="27736"/>
                  </a:lnTo>
                  <a:lnTo>
                    <a:pt x="972601" y="54302"/>
                  </a:lnTo>
                  <a:lnTo>
                    <a:pt x="929264" y="89467"/>
                  </a:lnTo>
                  <a:lnTo>
                    <a:pt x="883259" y="133197"/>
                  </a:lnTo>
                  <a:lnTo>
                    <a:pt x="855760" y="162096"/>
                  </a:lnTo>
                  <a:lnTo>
                    <a:pt x="827629" y="193635"/>
                  </a:lnTo>
                  <a:lnTo>
                    <a:pt x="798932" y="227723"/>
                  </a:lnTo>
                  <a:lnTo>
                    <a:pt x="769737" y="264273"/>
                  </a:lnTo>
                  <a:lnTo>
                    <a:pt x="740109" y="303195"/>
                  </a:lnTo>
                  <a:lnTo>
                    <a:pt x="710116" y="344400"/>
                  </a:lnTo>
                  <a:lnTo>
                    <a:pt x="679822" y="387799"/>
                  </a:lnTo>
                  <a:lnTo>
                    <a:pt x="649295" y="433304"/>
                  </a:lnTo>
                  <a:lnTo>
                    <a:pt x="618601" y="480826"/>
                  </a:lnTo>
                  <a:lnTo>
                    <a:pt x="587806" y="530275"/>
                  </a:lnTo>
                  <a:lnTo>
                    <a:pt x="551789" y="587170"/>
                  </a:lnTo>
                  <a:lnTo>
                    <a:pt x="515680" y="640524"/>
                  </a:lnTo>
                  <a:lnTo>
                    <a:pt x="479675" y="690414"/>
                  </a:lnTo>
                  <a:lnTo>
                    <a:pt x="443969" y="736912"/>
                  </a:lnTo>
                  <a:lnTo>
                    <a:pt x="408760" y="780096"/>
                  </a:lnTo>
                  <a:lnTo>
                    <a:pt x="374243" y="820039"/>
                  </a:lnTo>
                  <a:lnTo>
                    <a:pt x="340614" y="856816"/>
                  </a:lnTo>
                  <a:lnTo>
                    <a:pt x="308069" y="890503"/>
                  </a:lnTo>
                  <a:lnTo>
                    <a:pt x="276803" y="921174"/>
                  </a:lnTo>
                  <a:lnTo>
                    <a:pt x="247014" y="948905"/>
                  </a:lnTo>
                  <a:lnTo>
                    <a:pt x="192646" y="995845"/>
                  </a:lnTo>
                  <a:lnTo>
                    <a:pt x="117422" y="1053132"/>
                  </a:lnTo>
                  <a:lnTo>
                    <a:pt x="58573" y="1091720"/>
                  </a:lnTo>
                  <a:lnTo>
                    <a:pt x="20101" y="1113549"/>
                  </a:lnTo>
                  <a:lnTo>
                    <a:pt x="1866" y="1122413"/>
                  </a:lnTo>
                  <a:lnTo>
                    <a:pt x="0" y="1127277"/>
                  </a:lnTo>
                  <a:lnTo>
                    <a:pt x="3708" y="1135570"/>
                  </a:lnTo>
                  <a:lnTo>
                    <a:pt x="8547" y="1137424"/>
                  </a:lnTo>
                  <a:lnTo>
                    <a:pt x="23003" y="1130611"/>
                  </a:lnTo>
                  <a:lnTo>
                    <a:pt x="88622" y="1092468"/>
                  </a:lnTo>
                  <a:lnTo>
                    <a:pt x="140398" y="1057002"/>
                  </a:lnTo>
                  <a:lnTo>
                    <a:pt x="202450" y="1009078"/>
                  </a:lnTo>
                  <a:lnTo>
                    <a:pt x="257425" y="961663"/>
                  </a:lnTo>
                  <a:lnTo>
                    <a:pt x="287545" y="933653"/>
                  </a:lnTo>
                  <a:lnTo>
                    <a:pt x="319156" y="902672"/>
                  </a:lnTo>
                  <a:lnTo>
                    <a:pt x="352058" y="868647"/>
                  </a:lnTo>
                  <a:lnTo>
                    <a:pt x="386053" y="831500"/>
                  </a:lnTo>
                  <a:lnTo>
                    <a:pt x="420941" y="791158"/>
                  </a:lnTo>
                  <a:lnTo>
                    <a:pt x="456525" y="747544"/>
                  </a:lnTo>
                  <a:lnTo>
                    <a:pt x="492606" y="700582"/>
                  </a:lnTo>
                  <a:lnTo>
                    <a:pt x="528985" y="650198"/>
                  </a:lnTo>
                  <a:lnTo>
                    <a:pt x="565462" y="596316"/>
                  </a:lnTo>
                  <a:lnTo>
                    <a:pt x="601840" y="538861"/>
                  </a:lnTo>
                  <a:lnTo>
                    <a:pt x="632435" y="489726"/>
                  </a:lnTo>
                  <a:lnTo>
                    <a:pt x="662921" y="442517"/>
                  </a:lnTo>
                  <a:lnTo>
                    <a:pt x="693231" y="397321"/>
                  </a:lnTo>
                  <a:lnTo>
                    <a:pt x="723300" y="354226"/>
                  </a:lnTo>
                  <a:lnTo>
                    <a:pt x="753062" y="313321"/>
                  </a:lnTo>
                  <a:lnTo>
                    <a:pt x="782451" y="274695"/>
                  </a:lnTo>
                  <a:lnTo>
                    <a:pt x="811402" y="238435"/>
                  </a:lnTo>
                  <a:lnTo>
                    <a:pt x="839849" y="204631"/>
                  </a:lnTo>
                  <a:lnTo>
                    <a:pt x="867727" y="173370"/>
                  </a:lnTo>
                  <a:lnTo>
                    <a:pt x="894969" y="144741"/>
                  </a:lnTo>
                  <a:lnTo>
                    <a:pt x="947075" y="95835"/>
                  </a:lnTo>
                  <a:lnTo>
                    <a:pt x="995630" y="58310"/>
                  </a:lnTo>
                  <a:lnTo>
                    <a:pt x="1040238" y="32396"/>
                  </a:lnTo>
                  <a:lnTo>
                    <a:pt x="1080506" y="18323"/>
                  </a:lnTo>
                  <a:lnTo>
                    <a:pt x="1116037" y="16319"/>
                  </a:lnTo>
                  <a:lnTo>
                    <a:pt x="1143566" y="24983"/>
                  </a:lnTo>
                  <a:lnTo>
                    <a:pt x="1186689" y="71990"/>
                  </a:lnTo>
                  <a:lnTo>
                    <a:pt x="1202131" y="110172"/>
                  </a:lnTo>
                  <a:lnTo>
                    <a:pt x="1210814" y="169823"/>
                  </a:lnTo>
                  <a:lnTo>
                    <a:pt x="1209684" y="205441"/>
                  </a:lnTo>
                  <a:lnTo>
                    <a:pt x="1204954" y="244749"/>
                  </a:lnTo>
                  <a:lnTo>
                    <a:pt x="1196661" y="287618"/>
                  </a:lnTo>
                  <a:lnTo>
                    <a:pt x="1184841" y="333921"/>
                  </a:lnTo>
                  <a:lnTo>
                    <a:pt x="1169532" y="383527"/>
                  </a:lnTo>
                  <a:lnTo>
                    <a:pt x="1150768" y="436309"/>
                  </a:lnTo>
                  <a:lnTo>
                    <a:pt x="1128588" y="492138"/>
                  </a:lnTo>
                  <a:lnTo>
                    <a:pt x="1103026" y="550884"/>
                  </a:lnTo>
                  <a:lnTo>
                    <a:pt x="1074121" y="612421"/>
                  </a:lnTo>
                  <a:lnTo>
                    <a:pt x="1041908" y="676617"/>
                  </a:lnTo>
                  <a:lnTo>
                    <a:pt x="1016107" y="725406"/>
                  </a:lnTo>
                  <a:lnTo>
                    <a:pt x="989008" y="774544"/>
                  </a:lnTo>
                  <a:lnTo>
                    <a:pt x="960847" y="823673"/>
                  </a:lnTo>
                  <a:lnTo>
                    <a:pt x="931859" y="872437"/>
                  </a:lnTo>
                  <a:lnTo>
                    <a:pt x="902280" y="920480"/>
                  </a:lnTo>
                  <a:lnTo>
                    <a:pt x="872345" y="967443"/>
                  </a:lnTo>
                  <a:lnTo>
                    <a:pt x="842290" y="1012971"/>
                  </a:lnTo>
                  <a:lnTo>
                    <a:pt x="812351" y="1056706"/>
                  </a:lnTo>
                  <a:lnTo>
                    <a:pt x="782764" y="1098292"/>
                  </a:lnTo>
                  <a:lnTo>
                    <a:pt x="753763" y="1137371"/>
                  </a:lnTo>
                  <a:lnTo>
                    <a:pt x="725586" y="1173587"/>
                  </a:lnTo>
                  <a:lnTo>
                    <a:pt x="698467" y="1206583"/>
                  </a:lnTo>
                  <a:lnTo>
                    <a:pt x="672642" y="1236002"/>
                  </a:lnTo>
                  <a:lnTo>
                    <a:pt x="601635" y="1315787"/>
                  </a:lnTo>
                  <a:lnTo>
                    <a:pt x="563958" y="1357553"/>
                  </a:lnTo>
                  <a:lnTo>
                    <a:pt x="524448" y="1400008"/>
                  </a:lnTo>
                  <a:lnTo>
                    <a:pt x="485594" y="1439642"/>
                  </a:lnTo>
                  <a:lnTo>
                    <a:pt x="449889" y="1472947"/>
                  </a:lnTo>
                  <a:lnTo>
                    <a:pt x="419823" y="1496415"/>
                  </a:lnTo>
                  <a:lnTo>
                    <a:pt x="416026" y="1498904"/>
                  </a:lnTo>
                  <a:lnTo>
                    <a:pt x="414972" y="1504010"/>
                  </a:lnTo>
                  <a:lnTo>
                    <a:pt x="419049" y="1510207"/>
                  </a:lnTo>
                  <a:lnTo>
                    <a:pt x="421678" y="1511503"/>
                  </a:lnTo>
                  <a:lnTo>
                    <a:pt x="424345" y="1511503"/>
                  </a:lnTo>
                  <a:lnTo>
                    <a:pt x="425894" y="1511503"/>
                  </a:lnTo>
                  <a:lnTo>
                    <a:pt x="459485" y="1486412"/>
                  </a:lnTo>
                  <a:lnTo>
                    <a:pt x="495288" y="1453241"/>
                  </a:lnTo>
                  <a:lnTo>
                    <a:pt x="534117" y="1413784"/>
                  </a:lnTo>
                  <a:lnTo>
                    <a:pt x="573827" y="1371183"/>
                  </a:lnTo>
                  <a:lnTo>
                    <a:pt x="612272" y="1328579"/>
                  </a:lnTo>
                  <a:lnTo>
                    <a:pt x="684784" y="1247089"/>
                  </a:lnTo>
                  <a:lnTo>
                    <a:pt x="710812" y="1217444"/>
                  </a:lnTo>
                  <a:lnTo>
                    <a:pt x="738139" y="1184207"/>
                  </a:lnTo>
                  <a:lnTo>
                    <a:pt x="766525" y="1147735"/>
                  </a:lnTo>
                  <a:lnTo>
                    <a:pt x="795734" y="1108388"/>
                  </a:lnTo>
                  <a:lnTo>
                    <a:pt x="825529" y="1066526"/>
                  </a:lnTo>
                  <a:lnTo>
                    <a:pt x="855672" y="1022508"/>
                  </a:lnTo>
                  <a:lnTo>
                    <a:pt x="885927" y="976692"/>
                  </a:lnTo>
                  <a:lnTo>
                    <a:pt x="916056" y="929439"/>
                  </a:lnTo>
                  <a:lnTo>
                    <a:pt x="945822" y="881106"/>
                  </a:lnTo>
                  <a:lnTo>
                    <a:pt x="974988" y="832054"/>
                  </a:lnTo>
                  <a:lnTo>
                    <a:pt x="1003316" y="782642"/>
                  </a:lnTo>
                  <a:lnTo>
                    <a:pt x="1030570" y="733229"/>
                  </a:lnTo>
                  <a:lnTo>
                    <a:pt x="1056513" y="684174"/>
                  </a:lnTo>
                  <a:lnTo>
                    <a:pt x="1077267" y="643214"/>
                  </a:lnTo>
                  <a:lnTo>
                    <a:pt x="1099227" y="597911"/>
                  </a:lnTo>
                  <a:lnTo>
                    <a:pt x="1121632" y="549172"/>
                  </a:lnTo>
                  <a:lnTo>
                    <a:pt x="1143722" y="497902"/>
                  </a:lnTo>
                  <a:lnTo>
                    <a:pt x="1164737" y="445007"/>
                  </a:lnTo>
                  <a:lnTo>
                    <a:pt x="1183916" y="391391"/>
                  </a:lnTo>
                  <a:lnTo>
                    <a:pt x="1200498" y="337962"/>
                  </a:lnTo>
                  <a:lnTo>
                    <a:pt x="1213723" y="285623"/>
                  </a:lnTo>
                  <a:lnTo>
                    <a:pt x="1222830" y="235282"/>
                  </a:lnTo>
                  <a:lnTo>
                    <a:pt x="1227059" y="187843"/>
                  </a:lnTo>
                  <a:lnTo>
                    <a:pt x="1225649" y="144212"/>
                  </a:lnTo>
                  <a:lnTo>
                    <a:pt x="1217841" y="105295"/>
                  </a:lnTo>
                  <a:lnTo>
                    <a:pt x="1200365" y="62613"/>
                  </a:lnTo>
                  <a:lnTo>
                    <a:pt x="1177851" y="30773"/>
                  </a:lnTo>
                  <a:lnTo>
                    <a:pt x="1150389" y="9871"/>
                  </a:lnTo>
                  <a:lnTo>
                    <a:pt x="1118069" y="0"/>
                  </a:lnTo>
                  <a:close/>
                </a:path>
              </a:pathLst>
            </a:custGeom>
            <a:solidFill>
              <a:srgbClr val="2E2E3A"/>
            </a:solidFill>
            <a:ln w="0">
              <a:noFill/>
            </a:ln>
          </p:spPr>
          <p:style>
            <a:lnRef idx="0">
              <a:scrgbClr r="0" g="0" b="0"/>
            </a:lnRef>
            <a:fillRef idx="0">
              <a:scrgbClr r="0" g="0" b="0"/>
            </a:fillRef>
            <a:effectRef idx="0">
              <a:scrgbClr r="0" g="0" b="0"/>
            </a:effectRef>
            <a:fontRef idx="minor"/>
          </p:style>
        </p:sp>
        <p:pic>
          <p:nvPicPr>
            <p:cNvPr id="707" name="object 71"/>
            <p:cNvPicPr/>
            <p:nvPr/>
          </p:nvPicPr>
          <p:blipFill>
            <a:blip r:embed="rId4"/>
            <a:stretch/>
          </p:blipFill>
          <p:spPr>
            <a:xfrm>
              <a:off x="7620480" y="2724120"/>
              <a:ext cx="244440" cy="183960"/>
            </a:xfrm>
            <a:prstGeom prst="rect">
              <a:avLst/>
            </a:prstGeom>
            <a:ln w="0">
              <a:noFill/>
            </a:ln>
          </p:spPr>
        </p:pic>
        <p:sp>
          <p:nvSpPr>
            <p:cNvPr id="708" name="object 72"/>
            <p:cNvSpPr/>
            <p:nvPr/>
          </p:nvSpPr>
          <p:spPr>
            <a:xfrm>
              <a:off x="4280400" y="1024920"/>
              <a:ext cx="156600" cy="443160"/>
            </a:xfrm>
            <a:custGeom>
              <a:avLst/>
              <a:gdLst/>
              <a:ahLst/>
              <a:cxnLst/>
              <a:rect l="l" t="t" r="r" b="b"/>
              <a:pathLst>
                <a:path w="157479" h="443865">
                  <a:moveTo>
                    <a:pt x="3327" y="0"/>
                  </a:moveTo>
                  <a:lnTo>
                    <a:pt x="1536" y="546"/>
                  </a:lnTo>
                  <a:lnTo>
                    <a:pt x="0" y="3416"/>
                  </a:lnTo>
                  <a:lnTo>
                    <a:pt x="546" y="5207"/>
                  </a:lnTo>
                  <a:lnTo>
                    <a:pt x="15994" y="14682"/>
                  </a:lnTo>
                  <a:lnTo>
                    <a:pt x="47677" y="39458"/>
                  </a:lnTo>
                  <a:lnTo>
                    <a:pt x="83411" y="79351"/>
                  </a:lnTo>
                  <a:lnTo>
                    <a:pt x="109575" y="133400"/>
                  </a:lnTo>
                  <a:lnTo>
                    <a:pt x="128230" y="209449"/>
                  </a:lnTo>
                  <a:lnTo>
                    <a:pt x="137337" y="254346"/>
                  </a:lnTo>
                  <a:lnTo>
                    <a:pt x="145008" y="300177"/>
                  </a:lnTo>
                  <a:lnTo>
                    <a:pt x="150660" y="348740"/>
                  </a:lnTo>
                  <a:lnTo>
                    <a:pt x="152207" y="388380"/>
                  </a:lnTo>
                  <a:lnTo>
                    <a:pt x="149657" y="418611"/>
                  </a:lnTo>
                  <a:lnTo>
                    <a:pt x="143014" y="438950"/>
                  </a:lnTo>
                  <a:lnTo>
                    <a:pt x="142214" y="440372"/>
                  </a:lnTo>
                  <a:lnTo>
                    <a:pt x="142697" y="442175"/>
                  </a:lnTo>
                  <a:lnTo>
                    <a:pt x="145084" y="443369"/>
                  </a:lnTo>
                  <a:lnTo>
                    <a:pt x="145580" y="443369"/>
                  </a:lnTo>
                  <a:lnTo>
                    <a:pt x="146608" y="443369"/>
                  </a:lnTo>
                  <a:lnTo>
                    <a:pt x="147599" y="442836"/>
                  </a:lnTo>
                  <a:lnTo>
                    <a:pt x="148145" y="441883"/>
                  </a:lnTo>
                  <a:lnTo>
                    <a:pt x="157193" y="405886"/>
                  </a:lnTo>
                  <a:lnTo>
                    <a:pt x="156861" y="353999"/>
                  </a:lnTo>
                  <a:lnTo>
                    <a:pt x="149826" y="293436"/>
                  </a:lnTo>
                  <a:lnTo>
                    <a:pt x="138764" y="231410"/>
                  </a:lnTo>
                  <a:lnTo>
                    <a:pt x="126351" y="175136"/>
                  </a:lnTo>
                  <a:lnTo>
                    <a:pt x="115265" y="131826"/>
                  </a:lnTo>
                  <a:lnTo>
                    <a:pt x="88360" y="76164"/>
                  </a:lnTo>
                  <a:lnTo>
                    <a:pt x="51665" y="35139"/>
                  </a:lnTo>
                  <a:lnTo>
                    <a:pt x="19144" y="9694"/>
                  </a:lnTo>
                  <a:lnTo>
                    <a:pt x="3327" y="0"/>
                  </a:lnTo>
                  <a:close/>
                </a:path>
              </a:pathLst>
            </a:custGeom>
            <a:solidFill>
              <a:srgbClr val="08090A"/>
            </a:solidFill>
            <a:ln w="0">
              <a:noFill/>
            </a:ln>
          </p:spPr>
          <p:style>
            <a:lnRef idx="0">
              <a:scrgbClr r="0" g="0" b="0"/>
            </a:lnRef>
            <a:fillRef idx="0">
              <a:scrgbClr r="0" g="0" b="0"/>
            </a:fillRef>
            <a:effectRef idx="0">
              <a:scrgbClr r="0" g="0" b="0"/>
            </a:effectRef>
            <a:fontRef idx="minor"/>
          </p:style>
        </p:sp>
        <p:sp>
          <p:nvSpPr>
            <p:cNvPr id="709" name="object 73"/>
            <p:cNvSpPr/>
            <p:nvPr/>
          </p:nvSpPr>
          <p:spPr>
            <a:xfrm>
              <a:off x="3780720" y="640440"/>
              <a:ext cx="528120" cy="469800"/>
            </a:xfrm>
            <a:custGeom>
              <a:avLst/>
              <a:gdLst/>
              <a:ahLst/>
              <a:cxnLst/>
              <a:rect l="l" t="t" r="r" b="b"/>
              <a:pathLst>
                <a:path w="528954" h="470534">
                  <a:moveTo>
                    <a:pt x="430020" y="0"/>
                  </a:moveTo>
                  <a:lnTo>
                    <a:pt x="303293" y="41996"/>
                  </a:lnTo>
                  <a:lnTo>
                    <a:pt x="242400" y="34965"/>
                  </a:lnTo>
                  <a:lnTo>
                    <a:pt x="207722" y="39089"/>
                  </a:lnTo>
                  <a:lnTo>
                    <a:pt x="186318" y="60189"/>
                  </a:lnTo>
                  <a:lnTo>
                    <a:pt x="165244" y="104086"/>
                  </a:lnTo>
                  <a:lnTo>
                    <a:pt x="152269" y="155028"/>
                  </a:lnTo>
                  <a:lnTo>
                    <a:pt x="156513" y="192693"/>
                  </a:lnTo>
                  <a:lnTo>
                    <a:pt x="167062" y="216049"/>
                  </a:lnTo>
                  <a:lnTo>
                    <a:pt x="173004" y="224063"/>
                  </a:lnTo>
                  <a:lnTo>
                    <a:pt x="129800" y="212487"/>
                  </a:lnTo>
                  <a:lnTo>
                    <a:pt x="103746" y="212705"/>
                  </a:lnTo>
                  <a:lnTo>
                    <a:pt x="84352" y="228383"/>
                  </a:lnTo>
                  <a:lnTo>
                    <a:pt x="61129" y="263192"/>
                  </a:lnTo>
                  <a:lnTo>
                    <a:pt x="47494" y="304604"/>
                  </a:lnTo>
                  <a:lnTo>
                    <a:pt x="54705" y="336434"/>
                  </a:lnTo>
                  <a:lnTo>
                    <a:pt x="69071" y="356866"/>
                  </a:lnTo>
                  <a:lnTo>
                    <a:pt x="76903" y="364081"/>
                  </a:lnTo>
                  <a:lnTo>
                    <a:pt x="21463" y="393162"/>
                  </a:lnTo>
                  <a:lnTo>
                    <a:pt x="0" y="412423"/>
                  </a:lnTo>
                  <a:lnTo>
                    <a:pt x="9828" y="430475"/>
                  </a:lnTo>
                  <a:lnTo>
                    <a:pt x="48264" y="455927"/>
                  </a:lnTo>
                  <a:lnTo>
                    <a:pt x="74540" y="465106"/>
                  </a:lnTo>
                  <a:lnTo>
                    <a:pt x="113594" y="469642"/>
                  </a:lnTo>
                  <a:lnTo>
                    <a:pt x="162328" y="469963"/>
                  </a:lnTo>
                  <a:lnTo>
                    <a:pt x="217642" y="466493"/>
                  </a:lnTo>
                  <a:lnTo>
                    <a:pt x="276437" y="459659"/>
                  </a:lnTo>
                  <a:lnTo>
                    <a:pt x="335613" y="449885"/>
                  </a:lnTo>
                  <a:lnTo>
                    <a:pt x="392071" y="437599"/>
                  </a:lnTo>
                  <a:lnTo>
                    <a:pt x="442711" y="423226"/>
                  </a:lnTo>
                  <a:lnTo>
                    <a:pt x="484434" y="407191"/>
                  </a:lnTo>
                  <a:lnTo>
                    <a:pt x="528731" y="371840"/>
                  </a:lnTo>
                  <a:lnTo>
                    <a:pt x="527899" y="323090"/>
                  </a:lnTo>
                  <a:lnTo>
                    <a:pt x="504634" y="281416"/>
                  </a:lnTo>
                  <a:lnTo>
                    <a:pt x="477247" y="252354"/>
                  </a:lnTo>
                  <a:lnTo>
                    <a:pt x="464050" y="241437"/>
                  </a:lnTo>
                  <a:lnTo>
                    <a:pt x="495328" y="81022"/>
                  </a:lnTo>
                  <a:lnTo>
                    <a:pt x="489008" y="6776"/>
                  </a:lnTo>
                  <a:lnTo>
                    <a:pt x="430020" y="0"/>
                  </a:lnTo>
                  <a:close/>
                </a:path>
              </a:pathLst>
            </a:custGeom>
            <a:solidFill>
              <a:srgbClr val="F28C59"/>
            </a:solidFill>
            <a:ln w="0">
              <a:noFill/>
            </a:ln>
          </p:spPr>
          <p:style>
            <a:lnRef idx="0">
              <a:scrgbClr r="0" g="0" b="0"/>
            </a:lnRef>
            <a:fillRef idx="0">
              <a:scrgbClr r="0" g="0" b="0"/>
            </a:fillRef>
            <a:effectRef idx="0">
              <a:scrgbClr r="0" g="0" b="0"/>
            </a:effectRef>
            <a:fontRef idx="minor"/>
          </p:style>
        </p:sp>
        <p:sp>
          <p:nvSpPr>
            <p:cNvPr id="710" name="object 74"/>
            <p:cNvSpPr/>
            <p:nvPr/>
          </p:nvSpPr>
          <p:spPr>
            <a:xfrm>
              <a:off x="3825000" y="991080"/>
              <a:ext cx="511200" cy="519840"/>
            </a:xfrm>
            <a:custGeom>
              <a:avLst/>
              <a:gdLst/>
              <a:ahLst/>
              <a:cxnLst/>
              <a:rect l="l" t="t" r="r" b="b"/>
              <a:pathLst>
                <a:path w="511810" h="520700">
                  <a:moveTo>
                    <a:pt x="245372" y="0"/>
                  </a:moveTo>
                  <a:lnTo>
                    <a:pt x="186836" y="178"/>
                  </a:lnTo>
                  <a:lnTo>
                    <a:pt x="128001" y="6656"/>
                  </a:lnTo>
                  <a:lnTo>
                    <a:pt x="71075" y="20741"/>
                  </a:lnTo>
                  <a:lnTo>
                    <a:pt x="18727" y="40440"/>
                  </a:lnTo>
                  <a:lnTo>
                    <a:pt x="0" y="62988"/>
                  </a:lnTo>
                  <a:lnTo>
                    <a:pt x="13743" y="102765"/>
                  </a:lnTo>
                  <a:lnTo>
                    <a:pt x="58807" y="174157"/>
                  </a:lnTo>
                  <a:lnTo>
                    <a:pt x="35040" y="237483"/>
                  </a:lnTo>
                  <a:lnTo>
                    <a:pt x="22836" y="286242"/>
                  </a:lnTo>
                  <a:lnTo>
                    <a:pt x="18339" y="345319"/>
                  </a:lnTo>
                  <a:lnTo>
                    <a:pt x="17697" y="439600"/>
                  </a:lnTo>
                  <a:lnTo>
                    <a:pt x="56441" y="468603"/>
                  </a:lnTo>
                  <a:lnTo>
                    <a:pt x="101704" y="490675"/>
                  </a:lnTo>
                  <a:lnTo>
                    <a:pt x="151487" y="506340"/>
                  </a:lnTo>
                  <a:lnTo>
                    <a:pt x="203794" y="516124"/>
                  </a:lnTo>
                  <a:lnTo>
                    <a:pt x="256627" y="520549"/>
                  </a:lnTo>
                  <a:lnTo>
                    <a:pt x="307989" y="520143"/>
                  </a:lnTo>
                  <a:lnTo>
                    <a:pt x="355882" y="515428"/>
                  </a:lnTo>
                  <a:lnTo>
                    <a:pt x="398310" y="506930"/>
                  </a:lnTo>
                  <a:lnTo>
                    <a:pt x="458781" y="480684"/>
                  </a:lnTo>
                  <a:lnTo>
                    <a:pt x="488519" y="438982"/>
                  </a:lnTo>
                  <a:lnTo>
                    <a:pt x="492090" y="392271"/>
                  </a:lnTo>
                  <a:lnTo>
                    <a:pt x="492321" y="306554"/>
                  </a:lnTo>
                  <a:lnTo>
                    <a:pt x="505138" y="281461"/>
                  </a:lnTo>
                  <a:lnTo>
                    <a:pt x="511470" y="252661"/>
                  </a:lnTo>
                  <a:lnTo>
                    <a:pt x="508839" y="211535"/>
                  </a:lnTo>
                  <a:lnTo>
                    <a:pt x="494765" y="149463"/>
                  </a:lnTo>
                  <a:lnTo>
                    <a:pt x="466769" y="57825"/>
                  </a:lnTo>
                  <a:lnTo>
                    <a:pt x="432408" y="36064"/>
                  </a:lnTo>
                  <a:lnTo>
                    <a:pt x="352725" y="13296"/>
                  </a:lnTo>
                  <a:lnTo>
                    <a:pt x="301404" y="4809"/>
                  </a:lnTo>
                  <a:lnTo>
                    <a:pt x="245372" y="0"/>
                  </a:lnTo>
                  <a:close/>
                </a:path>
              </a:pathLst>
            </a:custGeom>
            <a:solidFill>
              <a:srgbClr val="2E2E3A"/>
            </a:solidFill>
            <a:ln w="0">
              <a:noFill/>
            </a:ln>
          </p:spPr>
          <p:style>
            <a:lnRef idx="0">
              <a:scrgbClr r="0" g="0" b="0"/>
            </a:lnRef>
            <a:fillRef idx="0">
              <a:scrgbClr r="0" g="0" b="0"/>
            </a:fillRef>
            <a:effectRef idx="0">
              <a:scrgbClr r="0" g="0" b="0"/>
            </a:effectRef>
            <a:fontRef idx="minor"/>
          </p:style>
        </p:sp>
        <p:pic>
          <p:nvPicPr>
            <p:cNvPr id="711" name="object 75"/>
            <p:cNvPicPr/>
            <p:nvPr/>
          </p:nvPicPr>
          <p:blipFill>
            <a:blip r:embed="rId5"/>
            <a:stretch/>
          </p:blipFill>
          <p:spPr>
            <a:xfrm>
              <a:off x="3981240" y="989640"/>
              <a:ext cx="234360" cy="136080"/>
            </a:xfrm>
            <a:prstGeom prst="rect">
              <a:avLst/>
            </a:prstGeom>
            <a:ln w="0">
              <a:noFill/>
            </a:ln>
          </p:spPr>
        </p:pic>
        <p:sp>
          <p:nvSpPr>
            <p:cNvPr id="712" name="object 76"/>
            <p:cNvSpPr/>
            <p:nvPr/>
          </p:nvSpPr>
          <p:spPr>
            <a:xfrm>
              <a:off x="3948840" y="2126880"/>
              <a:ext cx="272880" cy="730800"/>
            </a:xfrm>
            <a:custGeom>
              <a:avLst/>
              <a:gdLst/>
              <a:ahLst/>
              <a:cxnLst/>
              <a:rect l="l" t="t" r="r" b="b"/>
              <a:pathLst>
                <a:path w="273685" h="731519">
                  <a:moveTo>
                    <a:pt x="273240" y="0"/>
                  </a:moveTo>
                  <a:lnTo>
                    <a:pt x="0" y="31432"/>
                  </a:lnTo>
                  <a:lnTo>
                    <a:pt x="41757" y="730910"/>
                  </a:lnTo>
                  <a:lnTo>
                    <a:pt x="162013" y="730910"/>
                  </a:lnTo>
                  <a:lnTo>
                    <a:pt x="273240"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13" name="object 77"/>
            <p:cNvSpPr/>
            <p:nvPr/>
          </p:nvSpPr>
          <p:spPr>
            <a:xfrm>
              <a:off x="3978360" y="2640600"/>
              <a:ext cx="45720" cy="217080"/>
            </a:xfrm>
            <a:custGeom>
              <a:avLst/>
              <a:gdLst/>
              <a:ahLst/>
              <a:cxnLst/>
              <a:rect l="l" t="t" r="r" b="b"/>
              <a:pathLst>
                <a:path w="46354" h="217805">
                  <a:moveTo>
                    <a:pt x="2286" y="26085"/>
                  </a:moveTo>
                  <a:lnTo>
                    <a:pt x="1092" y="24269"/>
                  </a:lnTo>
                  <a:lnTo>
                    <a:pt x="850" y="24218"/>
                  </a:lnTo>
                  <a:lnTo>
                    <a:pt x="1066" y="27940"/>
                  </a:lnTo>
                  <a:lnTo>
                    <a:pt x="2044" y="27305"/>
                  </a:lnTo>
                  <a:lnTo>
                    <a:pt x="2286" y="26085"/>
                  </a:lnTo>
                  <a:close/>
                  <a:moveTo>
                    <a:pt x="2425" y="11925"/>
                  </a:moveTo>
                  <a:lnTo>
                    <a:pt x="1816" y="11023"/>
                  </a:lnTo>
                  <a:lnTo>
                    <a:pt x="1219" y="10109"/>
                  </a:lnTo>
                  <a:lnTo>
                    <a:pt x="0" y="9855"/>
                  </a:lnTo>
                  <a:lnTo>
                    <a:pt x="266" y="14338"/>
                  </a:lnTo>
                  <a:lnTo>
                    <a:pt x="1257" y="13754"/>
                  </a:lnTo>
                  <a:lnTo>
                    <a:pt x="2171" y="13144"/>
                  </a:lnTo>
                  <a:lnTo>
                    <a:pt x="2425" y="11925"/>
                  </a:lnTo>
                  <a:close/>
                  <a:moveTo>
                    <a:pt x="5334" y="52247"/>
                  </a:moveTo>
                  <a:lnTo>
                    <a:pt x="4724" y="51346"/>
                  </a:lnTo>
                  <a:lnTo>
                    <a:pt x="4127" y="50431"/>
                  </a:lnTo>
                  <a:lnTo>
                    <a:pt x="2908" y="50177"/>
                  </a:lnTo>
                  <a:lnTo>
                    <a:pt x="2425" y="50507"/>
                  </a:lnTo>
                  <a:lnTo>
                    <a:pt x="2667" y="54559"/>
                  </a:lnTo>
                  <a:lnTo>
                    <a:pt x="3251" y="54673"/>
                  </a:lnTo>
                  <a:lnTo>
                    <a:pt x="4165" y="54063"/>
                  </a:lnTo>
                  <a:lnTo>
                    <a:pt x="5080" y="53467"/>
                  </a:lnTo>
                  <a:lnTo>
                    <a:pt x="5334" y="52247"/>
                  </a:lnTo>
                  <a:close/>
                  <a:moveTo>
                    <a:pt x="6629" y="36283"/>
                  </a:moveTo>
                  <a:lnTo>
                    <a:pt x="5435" y="34467"/>
                  </a:lnTo>
                  <a:lnTo>
                    <a:pt x="4216" y="34213"/>
                  </a:lnTo>
                  <a:lnTo>
                    <a:pt x="2400" y="35407"/>
                  </a:lnTo>
                  <a:lnTo>
                    <a:pt x="2146" y="36626"/>
                  </a:lnTo>
                  <a:lnTo>
                    <a:pt x="2743" y="37541"/>
                  </a:lnTo>
                  <a:lnTo>
                    <a:pt x="3340" y="38455"/>
                  </a:lnTo>
                  <a:lnTo>
                    <a:pt x="4559" y="38709"/>
                  </a:lnTo>
                  <a:lnTo>
                    <a:pt x="5473" y="38112"/>
                  </a:lnTo>
                  <a:lnTo>
                    <a:pt x="6388" y="37503"/>
                  </a:lnTo>
                  <a:lnTo>
                    <a:pt x="6629" y="36283"/>
                  </a:lnTo>
                  <a:close/>
                  <a:moveTo>
                    <a:pt x="6921" y="86296"/>
                  </a:moveTo>
                  <a:lnTo>
                    <a:pt x="6375" y="84188"/>
                  </a:lnTo>
                  <a:lnTo>
                    <a:pt x="5295" y="83553"/>
                  </a:lnTo>
                  <a:lnTo>
                    <a:pt x="4406" y="83794"/>
                  </a:lnTo>
                  <a:lnTo>
                    <a:pt x="4648" y="87807"/>
                  </a:lnTo>
                  <a:lnTo>
                    <a:pt x="6286" y="87376"/>
                  </a:lnTo>
                  <a:lnTo>
                    <a:pt x="6921" y="86296"/>
                  </a:lnTo>
                  <a:close/>
                  <a:moveTo>
                    <a:pt x="7200" y="110731"/>
                  </a:moveTo>
                  <a:lnTo>
                    <a:pt x="7162" y="109651"/>
                  </a:lnTo>
                  <a:lnTo>
                    <a:pt x="7137" y="108559"/>
                  </a:lnTo>
                  <a:lnTo>
                    <a:pt x="6223" y="107708"/>
                  </a:lnTo>
                  <a:lnTo>
                    <a:pt x="5829" y="107721"/>
                  </a:lnTo>
                  <a:lnTo>
                    <a:pt x="6070" y="111658"/>
                  </a:lnTo>
                  <a:lnTo>
                    <a:pt x="6350" y="111645"/>
                  </a:lnTo>
                  <a:lnTo>
                    <a:pt x="7200" y="110731"/>
                  </a:lnTo>
                  <a:close/>
                  <a:moveTo>
                    <a:pt x="8343" y="2070"/>
                  </a:moveTo>
                  <a:lnTo>
                    <a:pt x="7734" y="1168"/>
                  </a:lnTo>
                  <a:lnTo>
                    <a:pt x="7137" y="254"/>
                  </a:lnTo>
                  <a:lnTo>
                    <a:pt x="5918" y="0"/>
                  </a:lnTo>
                  <a:lnTo>
                    <a:pt x="4102" y="1193"/>
                  </a:lnTo>
                  <a:lnTo>
                    <a:pt x="3848" y="2413"/>
                  </a:lnTo>
                  <a:lnTo>
                    <a:pt x="4445" y="3327"/>
                  </a:lnTo>
                  <a:lnTo>
                    <a:pt x="5041" y="4241"/>
                  </a:lnTo>
                  <a:lnTo>
                    <a:pt x="6261" y="4495"/>
                  </a:lnTo>
                  <a:lnTo>
                    <a:pt x="7175" y="3886"/>
                  </a:lnTo>
                  <a:lnTo>
                    <a:pt x="8089" y="3289"/>
                  </a:lnTo>
                  <a:lnTo>
                    <a:pt x="8343" y="2070"/>
                  </a:lnTo>
                  <a:close/>
                  <a:moveTo>
                    <a:pt x="8445" y="117436"/>
                  </a:moveTo>
                  <a:lnTo>
                    <a:pt x="7899" y="115328"/>
                  </a:lnTo>
                  <a:lnTo>
                    <a:pt x="6819" y="114693"/>
                  </a:lnTo>
                  <a:lnTo>
                    <a:pt x="6464" y="114782"/>
                  </a:lnTo>
                  <a:lnTo>
                    <a:pt x="6565" y="114325"/>
                  </a:lnTo>
                  <a:lnTo>
                    <a:pt x="6197" y="113766"/>
                  </a:lnTo>
                  <a:lnTo>
                    <a:pt x="6299" y="115570"/>
                  </a:lnTo>
                  <a:lnTo>
                    <a:pt x="6502" y="118846"/>
                  </a:lnTo>
                  <a:lnTo>
                    <a:pt x="7810" y="118503"/>
                  </a:lnTo>
                  <a:lnTo>
                    <a:pt x="8445" y="117436"/>
                  </a:lnTo>
                  <a:close/>
                  <a:moveTo>
                    <a:pt x="8851" y="57429"/>
                  </a:moveTo>
                  <a:lnTo>
                    <a:pt x="8813" y="56349"/>
                  </a:lnTo>
                  <a:lnTo>
                    <a:pt x="8788" y="55257"/>
                  </a:lnTo>
                  <a:lnTo>
                    <a:pt x="7874" y="54406"/>
                  </a:lnTo>
                  <a:lnTo>
                    <a:pt x="6781" y="54444"/>
                  </a:lnTo>
                  <a:lnTo>
                    <a:pt x="5689" y="54483"/>
                  </a:lnTo>
                  <a:lnTo>
                    <a:pt x="4838" y="55397"/>
                  </a:lnTo>
                  <a:lnTo>
                    <a:pt x="4914" y="57569"/>
                  </a:lnTo>
                  <a:lnTo>
                    <a:pt x="5829" y="58420"/>
                  </a:lnTo>
                  <a:lnTo>
                    <a:pt x="8001" y="58343"/>
                  </a:lnTo>
                  <a:lnTo>
                    <a:pt x="8851" y="57429"/>
                  </a:lnTo>
                  <a:close/>
                  <a:moveTo>
                    <a:pt x="9474" y="65735"/>
                  </a:moveTo>
                  <a:lnTo>
                    <a:pt x="8280" y="63919"/>
                  </a:lnTo>
                  <a:lnTo>
                    <a:pt x="7061" y="63665"/>
                  </a:lnTo>
                  <a:lnTo>
                    <a:pt x="5943" y="64401"/>
                  </a:lnTo>
                  <a:lnTo>
                    <a:pt x="5715" y="63487"/>
                  </a:lnTo>
                  <a:lnTo>
                    <a:pt x="4635" y="62852"/>
                  </a:lnTo>
                  <a:lnTo>
                    <a:pt x="3175" y="63233"/>
                  </a:lnTo>
                  <a:lnTo>
                    <a:pt x="3403" y="66941"/>
                  </a:lnTo>
                  <a:lnTo>
                    <a:pt x="3517" y="67221"/>
                  </a:lnTo>
                  <a:lnTo>
                    <a:pt x="5397" y="66725"/>
                  </a:lnTo>
                  <a:lnTo>
                    <a:pt x="5588" y="66992"/>
                  </a:lnTo>
                  <a:lnTo>
                    <a:pt x="6184" y="67906"/>
                  </a:lnTo>
                  <a:lnTo>
                    <a:pt x="7404" y="68160"/>
                  </a:lnTo>
                  <a:lnTo>
                    <a:pt x="8318" y="67551"/>
                  </a:lnTo>
                  <a:lnTo>
                    <a:pt x="9232" y="66954"/>
                  </a:lnTo>
                  <a:lnTo>
                    <a:pt x="9474" y="65735"/>
                  </a:lnTo>
                  <a:close/>
                  <a:moveTo>
                    <a:pt x="9918" y="72783"/>
                  </a:moveTo>
                  <a:lnTo>
                    <a:pt x="9639" y="71729"/>
                  </a:lnTo>
                  <a:lnTo>
                    <a:pt x="9372" y="70675"/>
                  </a:lnTo>
                  <a:lnTo>
                    <a:pt x="9283" y="69557"/>
                  </a:lnTo>
                  <a:lnTo>
                    <a:pt x="8369" y="68707"/>
                  </a:lnTo>
                  <a:lnTo>
                    <a:pt x="7277" y="68745"/>
                  </a:lnTo>
                  <a:lnTo>
                    <a:pt x="6184" y="68783"/>
                  </a:lnTo>
                  <a:lnTo>
                    <a:pt x="5334" y="69697"/>
                  </a:lnTo>
                  <a:lnTo>
                    <a:pt x="5410" y="71869"/>
                  </a:lnTo>
                  <a:lnTo>
                    <a:pt x="5664" y="72110"/>
                  </a:lnTo>
                  <a:lnTo>
                    <a:pt x="5829" y="72720"/>
                  </a:lnTo>
                  <a:lnTo>
                    <a:pt x="6096" y="73774"/>
                  </a:lnTo>
                  <a:lnTo>
                    <a:pt x="7175" y="74409"/>
                  </a:lnTo>
                  <a:lnTo>
                    <a:pt x="8229" y="74129"/>
                  </a:lnTo>
                  <a:lnTo>
                    <a:pt x="9283" y="73850"/>
                  </a:lnTo>
                  <a:lnTo>
                    <a:pt x="9918" y="72783"/>
                  </a:lnTo>
                  <a:close/>
                  <a:moveTo>
                    <a:pt x="10972" y="46482"/>
                  </a:moveTo>
                  <a:lnTo>
                    <a:pt x="10363" y="45580"/>
                  </a:lnTo>
                  <a:lnTo>
                    <a:pt x="9766" y="44665"/>
                  </a:lnTo>
                  <a:lnTo>
                    <a:pt x="8547" y="44411"/>
                  </a:lnTo>
                  <a:lnTo>
                    <a:pt x="7493" y="45110"/>
                  </a:lnTo>
                  <a:lnTo>
                    <a:pt x="7404" y="44716"/>
                  </a:lnTo>
                  <a:lnTo>
                    <a:pt x="6324" y="44081"/>
                  </a:lnTo>
                  <a:lnTo>
                    <a:pt x="5270" y="44361"/>
                  </a:lnTo>
                  <a:lnTo>
                    <a:pt x="4216" y="44627"/>
                  </a:lnTo>
                  <a:lnTo>
                    <a:pt x="3581" y="45707"/>
                  </a:lnTo>
                  <a:lnTo>
                    <a:pt x="3860" y="46761"/>
                  </a:lnTo>
                  <a:lnTo>
                    <a:pt x="4127" y="47815"/>
                  </a:lnTo>
                  <a:lnTo>
                    <a:pt x="5207" y="48450"/>
                  </a:lnTo>
                  <a:lnTo>
                    <a:pt x="6261" y="48171"/>
                  </a:lnTo>
                  <a:lnTo>
                    <a:pt x="7188" y="47929"/>
                  </a:lnTo>
                  <a:lnTo>
                    <a:pt x="7670" y="48653"/>
                  </a:lnTo>
                  <a:lnTo>
                    <a:pt x="8890" y="48907"/>
                  </a:lnTo>
                  <a:lnTo>
                    <a:pt x="9804" y="48298"/>
                  </a:lnTo>
                  <a:lnTo>
                    <a:pt x="10718" y="47701"/>
                  </a:lnTo>
                  <a:lnTo>
                    <a:pt x="10972" y="46482"/>
                  </a:lnTo>
                  <a:close/>
                  <a:moveTo>
                    <a:pt x="10985" y="190855"/>
                  </a:moveTo>
                  <a:lnTo>
                    <a:pt x="10782" y="190550"/>
                  </a:lnTo>
                  <a:lnTo>
                    <a:pt x="10833" y="191579"/>
                  </a:lnTo>
                  <a:lnTo>
                    <a:pt x="10985" y="190855"/>
                  </a:lnTo>
                  <a:close/>
                  <a:moveTo>
                    <a:pt x="11823" y="86410"/>
                  </a:moveTo>
                  <a:lnTo>
                    <a:pt x="11785" y="85331"/>
                  </a:lnTo>
                  <a:lnTo>
                    <a:pt x="11760" y="84239"/>
                  </a:lnTo>
                  <a:lnTo>
                    <a:pt x="10845" y="83388"/>
                  </a:lnTo>
                  <a:lnTo>
                    <a:pt x="9753" y="83426"/>
                  </a:lnTo>
                  <a:lnTo>
                    <a:pt x="8661" y="83464"/>
                  </a:lnTo>
                  <a:lnTo>
                    <a:pt x="7810" y="84378"/>
                  </a:lnTo>
                  <a:lnTo>
                    <a:pt x="7886" y="86550"/>
                  </a:lnTo>
                  <a:lnTo>
                    <a:pt x="8801" y="87401"/>
                  </a:lnTo>
                  <a:lnTo>
                    <a:pt x="10972" y="87325"/>
                  </a:lnTo>
                  <a:lnTo>
                    <a:pt x="11823" y="86410"/>
                  </a:lnTo>
                  <a:close/>
                  <a:moveTo>
                    <a:pt x="11963" y="156908"/>
                  </a:moveTo>
                  <a:lnTo>
                    <a:pt x="10744" y="155105"/>
                  </a:lnTo>
                  <a:lnTo>
                    <a:pt x="9525" y="154863"/>
                  </a:lnTo>
                  <a:lnTo>
                    <a:pt x="8686" y="155422"/>
                  </a:lnTo>
                  <a:lnTo>
                    <a:pt x="8902" y="159143"/>
                  </a:lnTo>
                  <a:lnTo>
                    <a:pt x="9906" y="159346"/>
                  </a:lnTo>
                  <a:lnTo>
                    <a:pt x="11722" y="158140"/>
                  </a:lnTo>
                  <a:lnTo>
                    <a:pt x="11963" y="156908"/>
                  </a:lnTo>
                  <a:close/>
                  <a:moveTo>
                    <a:pt x="12090" y="14935"/>
                  </a:moveTo>
                  <a:lnTo>
                    <a:pt x="11480" y="14033"/>
                  </a:lnTo>
                  <a:lnTo>
                    <a:pt x="10883" y="13119"/>
                  </a:lnTo>
                  <a:lnTo>
                    <a:pt x="9664" y="12865"/>
                  </a:lnTo>
                  <a:lnTo>
                    <a:pt x="7848" y="14058"/>
                  </a:lnTo>
                  <a:lnTo>
                    <a:pt x="7594" y="15278"/>
                  </a:lnTo>
                  <a:lnTo>
                    <a:pt x="8191" y="16192"/>
                  </a:lnTo>
                  <a:lnTo>
                    <a:pt x="8788" y="17106"/>
                  </a:lnTo>
                  <a:lnTo>
                    <a:pt x="10007" y="17360"/>
                  </a:lnTo>
                  <a:lnTo>
                    <a:pt x="10922" y="16764"/>
                  </a:lnTo>
                  <a:lnTo>
                    <a:pt x="11836" y="16154"/>
                  </a:lnTo>
                  <a:lnTo>
                    <a:pt x="12090" y="14935"/>
                  </a:lnTo>
                  <a:close/>
                  <a:moveTo>
                    <a:pt x="12280" y="137020"/>
                  </a:moveTo>
                  <a:lnTo>
                    <a:pt x="11671" y="136118"/>
                  </a:lnTo>
                  <a:lnTo>
                    <a:pt x="11061" y="135216"/>
                  </a:lnTo>
                  <a:lnTo>
                    <a:pt x="9842" y="134975"/>
                  </a:lnTo>
                  <a:lnTo>
                    <a:pt x="8026" y="136182"/>
                  </a:lnTo>
                  <a:lnTo>
                    <a:pt x="7785" y="137401"/>
                  </a:lnTo>
                  <a:lnTo>
                    <a:pt x="8001" y="137744"/>
                  </a:lnTo>
                  <a:lnTo>
                    <a:pt x="7670" y="137744"/>
                  </a:lnTo>
                  <a:lnTo>
                    <a:pt x="7670" y="138557"/>
                  </a:lnTo>
                  <a:lnTo>
                    <a:pt x="7861" y="141681"/>
                  </a:lnTo>
                  <a:lnTo>
                    <a:pt x="8890" y="141643"/>
                  </a:lnTo>
                  <a:lnTo>
                    <a:pt x="9740" y="140728"/>
                  </a:lnTo>
                  <a:lnTo>
                    <a:pt x="9690" y="139357"/>
                  </a:lnTo>
                  <a:lnTo>
                    <a:pt x="10223" y="139458"/>
                  </a:lnTo>
                  <a:lnTo>
                    <a:pt x="11125" y="138849"/>
                  </a:lnTo>
                  <a:lnTo>
                    <a:pt x="12039" y="138252"/>
                  </a:lnTo>
                  <a:lnTo>
                    <a:pt x="12280" y="137020"/>
                  </a:lnTo>
                  <a:close/>
                  <a:moveTo>
                    <a:pt x="12966" y="119888"/>
                  </a:moveTo>
                  <a:lnTo>
                    <a:pt x="12928" y="118808"/>
                  </a:lnTo>
                  <a:lnTo>
                    <a:pt x="12903" y="117716"/>
                  </a:lnTo>
                  <a:lnTo>
                    <a:pt x="11988" y="116865"/>
                  </a:lnTo>
                  <a:lnTo>
                    <a:pt x="10896" y="116903"/>
                  </a:lnTo>
                  <a:lnTo>
                    <a:pt x="9804" y="116941"/>
                  </a:lnTo>
                  <a:lnTo>
                    <a:pt x="8953" y="117856"/>
                  </a:lnTo>
                  <a:lnTo>
                    <a:pt x="9029" y="120027"/>
                  </a:lnTo>
                  <a:lnTo>
                    <a:pt x="9944" y="120878"/>
                  </a:lnTo>
                  <a:lnTo>
                    <a:pt x="12115" y="120802"/>
                  </a:lnTo>
                  <a:lnTo>
                    <a:pt x="12966" y="119888"/>
                  </a:lnTo>
                  <a:close/>
                  <a:moveTo>
                    <a:pt x="13208" y="194919"/>
                  </a:moveTo>
                  <a:lnTo>
                    <a:pt x="12522" y="193878"/>
                  </a:lnTo>
                  <a:lnTo>
                    <a:pt x="10960" y="193560"/>
                  </a:lnTo>
                  <a:lnTo>
                    <a:pt x="11201" y="197637"/>
                  </a:lnTo>
                  <a:lnTo>
                    <a:pt x="11734" y="197739"/>
                  </a:lnTo>
                  <a:lnTo>
                    <a:pt x="12776" y="197053"/>
                  </a:lnTo>
                  <a:lnTo>
                    <a:pt x="13208" y="194919"/>
                  </a:lnTo>
                  <a:close/>
                  <a:moveTo>
                    <a:pt x="13284" y="57137"/>
                  </a:moveTo>
                  <a:lnTo>
                    <a:pt x="13004" y="56083"/>
                  </a:lnTo>
                  <a:lnTo>
                    <a:pt x="12738" y="55029"/>
                  </a:lnTo>
                  <a:lnTo>
                    <a:pt x="11658" y="54394"/>
                  </a:lnTo>
                  <a:lnTo>
                    <a:pt x="10604" y="54673"/>
                  </a:lnTo>
                  <a:lnTo>
                    <a:pt x="9550" y="54940"/>
                  </a:lnTo>
                  <a:lnTo>
                    <a:pt x="8915" y="56019"/>
                  </a:lnTo>
                  <a:lnTo>
                    <a:pt x="9194" y="57073"/>
                  </a:lnTo>
                  <a:lnTo>
                    <a:pt x="9461" y="58127"/>
                  </a:lnTo>
                  <a:lnTo>
                    <a:pt x="10541" y="58762"/>
                  </a:lnTo>
                  <a:lnTo>
                    <a:pt x="11595" y="58483"/>
                  </a:lnTo>
                  <a:lnTo>
                    <a:pt x="12649" y="58204"/>
                  </a:lnTo>
                  <a:lnTo>
                    <a:pt x="13284" y="57137"/>
                  </a:lnTo>
                  <a:close/>
                  <a:moveTo>
                    <a:pt x="14147" y="167233"/>
                  </a:moveTo>
                  <a:lnTo>
                    <a:pt x="13538" y="166331"/>
                  </a:lnTo>
                  <a:lnTo>
                    <a:pt x="12928" y="165430"/>
                  </a:lnTo>
                  <a:lnTo>
                    <a:pt x="11709" y="165188"/>
                  </a:lnTo>
                  <a:lnTo>
                    <a:pt x="9893" y="166395"/>
                  </a:lnTo>
                  <a:lnTo>
                    <a:pt x="9652" y="167614"/>
                  </a:lnTo>
                  <a:lnTo>
                    <a:pt x="10871" y="169430"/>
                  </a:lnTo>
                  <a:lnTo>
                    <a:pt x="12090" y="169672"/>
                  </a:lnTo>
                  <a:lnTo>
                    <a:pt x="12992" y="169062"/>
                  </a:lnTo>
                  <a:lnTo>
                    <a:pt x="13906" y="168465"/>
                  </a:lnTo>
                  <a:lnTo>
                    <a:pt x="14147" y="167233"/>
                  </a:lnTo>
                  <a:close/>
                  <a:moveTo>
                    <a:pt x="14211" y="98666"/>
                  </a:moveTo>
                  <a:lnTo>
                    <a:pt x="14135" y="96494"/>
                  </a:lnTo>
                  <a:lnTo>
                    <a:pt x="13233" y="95643"/>
                  </a:lnTo>
                  <a:lnTo>
                    <a:pt x="12141" y="95681"/>
                  </a:lnTo>
                  <a:lnTo>
                    <a:pt x="12014" y="95694"/>
                  </a:lnTo>
                  <a:lnTo>
                    <a:pt x="11988" y="95554"/>
                  </a:lnTo>
                  <a:lnTo>
                    <a:pt x="11722" y="94500"/>
                  </a:lnTo>
                  <a:lnTo>
                    <a:pt x="10642" y="93865"/>
                  </a:lnTo>
                  <a:lnTo>
                    <a:pt x="9588" y="94145"/>
                  </a:lnTo>
                  <a:lnTo>
                    <a:pt x="8534" y="94411"/>
                  </a:lnTo>
                  <a:lnTo>
                    <a:pt x="7899" y="95491"/>
                  </a:lnTo>
                  <a:lnTo>
                    <a:pt x="8178" y="96545"/>
                  </a:lnTo>
                  <a:lnTo>
                    <a:pt x="8445" y="97599"/>
                  </a:lnTo>
                  <a:lnTo>
                    <a:pt x="9525" y="98234"/>
                  </a:lnTo>
                  <a:lnTo>
                    <a:pt x="10236" y="98044"/>
                  </a:lnTo>
                  <a:lnTo>
                    <a:pt x="10274" y="98806"/>
                  </a:lnTo>
                  <a:lnTo>
                    <a:pt x="11188" y="99656"/>
                  </a:lnTo>
                  <a:lnTo>
                    <a:pt x="13360" y="99580"/>
                  </a:lnTo>
                  <a:lnTo>
                    <a:pt x="14211" y="98666"/>
                  </a:lnTo>
                  <a:close/>
                  <a:moveTo>
                    <a:pt x="16078" y="26873"/>
                  </a:moveTo>
                  <a:lnTo>
                    <a:pt x="15798" y="25819"/>
                  </a:lnTo>
                  <a:lnTo>
                    <a:pt x="16065" y="24574"/>
                  </a:lnTo>
                  <a:lnTo>
                    <a:pt x="15455" y="23672"/>
                  </a:lnTo>
                  <a:lnTo>
                    <a:pt x="14859" y="22758"/>
                  </a:lnTo>
                  <a:lnTo>
                    <a:pt x="13639" y="22504"/>
                  </a:lnTo>
                  <a:lnTo>
                    <a:pt x="11823" y="23698"/>
                  </a:lnTo>
                  <a:lnTo>
                    <a:pt x="11569" y="24917"/>
                  </a:lnTo>
                  <a:lnTo>
                    <a:pt x="11899" y="25438"/>
                  </a:lnTo>
                  <a:lnTo>
                    <a:pt x="11709" y="25755"/>
                  </a:lnTo>
                  <a:lnTo>
                    <a:pt x="11988" y="26809"/>
                  </a:lnTo>
                  <a:lnTo>
                    <a:pt x="12255" y="27863"/>
                  </a:lnTo>
                  <a:lnTo>
                    <a:pt x="13335" y="28498"/>
                  </a:lnTo>
                  <a:lnTo>
                    <a:pt x="14389" y="28219"/>
                  </a:lnTo>
                  <a:lnTo>
                    <a:pt x="15443" y="27940"/>
                  </a:lnTo>
                  <a:lnTo>
                    <a:pt x="16078" y="26873"/>
                  </a:lnTo>
                  <a:close/>
                  <a:moveTo>
                    <a:pt x="16548" y="208267"/>
                  </a:moveTo>
                  <a:lnTo>
                    <a:pt x="15862" y="207225"/>
                  </a:lnTo>
                  <a:lnTo>
                    <a:pt x="13728" y="206794"/>
                  </a:lnTo>
                  <a:lnTo>
                    <a:pt x="13093" y="207225"/>
                  </a:lnTo>
                  <a:lnTo>
                    <a:pt x="11722" y="206476"/>
                  </a:lnTo>
                  <a:lnTo>
                    <a:pt x="11988" y="210781"/>
                  </a:lnTo>
                  <a:lnTo>
                    <a:pt x="12827" y="210553"/>
                  </a:lnTo>
                  <a:lnTo>
                    <a:pt x="15074" y="211086"/>
                  </a:lnTo>
                  <a:lnTo>
                    <a:pt x="16116" y="210400"/>
                  </a:lnTo>
                  <a:lnTo>
                    <a:pt x="16332" y="209334"/>
                  </a:lnTo>
                  <a:lnTo>
                    <a:pt x="16548" y="208267"/>
                  </a:lnTo>
                  <a:close/>
                  <a:moveTo>
                    <a:pt x="17018" y="78841"/>
                  </a:moveTo>
                  <a:lnTo>
                    <a:pt x="16941" y="76669"/>
                  </a:lnTo>
                  <a:lnTo>
                    <a:pt x="16040" y="75819"/>
                  </a:lnTo>
                  <a:lnTo>
                    <a:pt x="14947" y="75857"/>
                  </a:lnTo>
                  <a:lnTo>
                    <a:pt x="13855" y="75895"/>
                  </a:lnTo>
                  <a:lnTo>
                    <a:pt x="13004" y="76809"/>
                  </a:lnTo>
                  <a:lnTo>
                    <a:pt x="13081" y="78981"/>
                  </a:lnTo>
                  <a:lnTo>
                    <a:pt x="13995" y="79832"/>
                  </a:lnTo>
                  <a:lnTo>
                    <a:pt x="16167" y="79756"/>
                  </a:lnTo>
                  <a:lnTo>
                    <a:pt x="17018" y="78841"/>
                  </a:lnTo>
                  <a:close/>
                  <a:moveTo>
                    <a:pt x="17729" y="216954"/>
                  </a:moveTo>
                  <a:lnTo>
                    <a:pt x="17373" y="215760"/>
                  </a:lnTo>
                  <a:lnTo>
                    <a:pt x="15455" y="214718"/>
                  </a:lnTo>
                  <a:lnTo>
                    <a:pt x="14262" y="215074"/>
                  </a:lnTo>
                  <a:lnTo>
                    <a:pt x="13233" y="216954"/>
                  </a:lnTo>
                  <a:lnTo>
                    <a:pt x="13335" y="217335"/>
                  </a:lnTo>
                  <a:lnTo>
                    <a:pt x="17526" y="217335"/>
                  </a:lnTo>
                  <a:lnTo>
                    <a:pt x="17729" y="216954"/>
                  </a:lnTo>
                  <a:close/>
                  <a:moveTo>
                    <a:pt x="17970" y="85471"/>
                  </a:moveTo>
                  <a:lnTo>
                    <a:pt x="17691" y="84416"/>
                  </a:lnTo>
                  <a:lnTo>
                    <a:pt x="17424" y="83362"/>
                  </a:lnTo>
                  <a:lnTo>
                    <a:pt x="16344" y="82727"/>
                  </a:lnTo>
                  <a:lnTo>
                    <a:pt x="15290" y="83007"/>
                  </a:lnTo>
                  <a:lnTo>
                    <a:pt x="14236" y="83273"/>
                  </a:lnTo>
                  <a:lnTo>
                    <a:pt x="13601" y="84353"/>
                  </a:lnTo>
                  <a:lnTo>
                    <a:pt x="13881" y="85407"/>
                  </a:lnTo>
                  <a:lnTo>
                    <a:pt x="14147" y="86461"/>
                  </a:lnTo>
                  <a:lnTo>
                    <a:pt x="15227" y="87083"/>
                  </a:lnTo>
                  <a:lnTo>
                    <a:pt x="16281" y="86817"/>
                  </a:lnTo>
                  <a:lnTo>
                    <a:pt x="17335" y="86537"/>
                  </a:lnTo>
                  <a:lnTo>
                    <a:pt x="17970" y="85471"/>
                  </a:lnTo>
                  <a:close/>
                  <a:moveTo>
                    <a:pt x="18402" y="180682"/>
                  </a:moveTo>
                  <a:lnTo>
                    <a:pt x="17792" y="179781"/>
                  </a:lnTo>
                  <a:lnTo>
                    <a:pt x="17183" y="178879"/>
                  </a:lnTo>
                  <a:lnTo>
                    <a:pt x="15963" y="178638"/>
                  </a:lnTo>
                  <a:lnTo>
                    <a:pt x="14147" y="179844"/>
                  </a:lnTo>
                  <a:lnTo>
                    <a:pt x="13906" y="181063"/>
                  </a:lnTo>
                  <a:lnTo>
                    <a:pt x="15125" y="182880"/>
                  </a:lnTo>
                  <a:lnTo>
                    <a:pt x="16344" y="183121"/>
                  </a:lnTo>
                  <a:lnTo>
                    <a:pt x="17246" y="182511"/>
                  </a:lnTo>
                  <a:lnTo>
                    <a:pt x="18161" y="181914"/>
                  </a:lnTo>
                  <a:lnTo>
                    <a:pt x="18402" y="180682"/>
                  </a:lnTo>
                  <a:close/>
                  <a:moveTo>
                    <a:pt x="18999" y="45999"/>
                  </a:moveTo>
                  <a:lnTo>
                    <a:pt x="18719" y="44945"/>
                  </a:lnTo>
                  <a:lnTo>
                    <a:pt x="18453" y="43891"/>
                  </a:lnTo>
                  <a:lnTo>
                    <a:pt x="17373" y="43256"/>
                  </a:lnTo>
                  <a:lnTo>
                    <a:pt x="16319" y="43535"/>
                  </a:lnTo>
                  <a:lnTo>
                    <a:pt x="15265" y="43802"/>
                  </a:lnTo>
                  <a:lnTo>
                    <a:pt x="14630" y="44881"/>
                  </a:lnTo>
                  <a:lnTo>
                    <a:pt x="14909" y="45935"/>
                  </a:lnTo>
                  <a:lnTo>
                    <a:pt x="15176" y="46990"/>
                  </a:lnTo>
                  <a:lnTo>
                    <a:pt x="16256" y="47625"/>
                  </a:lnTo>
                  <a:lnTo>
                    <a:pt x="17310" y="47345"/>
                  </a:lnTo>
                  <a:lnTo>
                    <a:pt x="18364" y="47066"/>
                  </a:lnTo>
                  <a:lnTo>
                    <a:pt x="18999" y="45999"/>
                  </a:lnTo>
                  <a:close/>
                  <a:moveTo>
                    <a:pt x="19494" y="173469"/>
                  </a:moveTo>
                  <a:lnTo>
                    <a:pt x="19138" y="172275"/>
                  </a:lnTo>
                  <a:lnTo>
                    <a:pt x="17221" y="171234"/>
                  </a:lnTo>
                  <a:lnTo>
                    <a:pt x="16027" y="171589"/>
                  </a:lnTo>
                  <a:lnTo>
                    <a:pt x="15506" y="172542"/>
                  </a:lnTo>
                  <a:lnTo>
                    <a:pt x="14986" y="173494"/>
                  </a:lnTo>
                  <a:lnTo>
                    <a:pt x="15341" y="174701"/>
                  </a:lnTo>
                  <a:lnTo>
                    <a:pt x="16294" y="175221"/>
                  </a:lnTo>
                  <a:lnTo>
                    <a:pt x="17246" y="175729"/>
                  </a:lnTo>
                  <a:lnTo>
                    <a:pt x="18453" y="175387"/>
                  </a:lnTo>
                  <a:lnTo>
                    <a:pt x="19494" y="173469"/>
                  </a:lnTo>
                  <a:close/>
                  <a:moveTo>
                    <a:pt x="19697" y="186524"/>
                  </a:moveTo>
                  <a:lnTo>
                    <a:pt x="19342" y="185331"/>
                  </a:lnTo>
                  <a:lnTo>
                    <a:pt x="17424" y="184289"/>
                  </a:lnTo>
                  <a:lnTo>
                    <a:pt x="16230" y="184645"/>
                  </a:lnTo>
                  <a:lnTo>
                    <a:pt x="15709" y="185597"/>
                  </a:lnTo>
                  <a:lnTo>
                    <a:pt x="15189" y="186550"/>
                  </a:lnTo>
                  <a:lnTo>
                    <a:pt x="15544" y="187756"/>
                  </a:lnTo>
                  <a:lnTo>
                    <a:pt x="16497" y="188277"/>
                  </a:lnTo>
                  <a:lnTo>
                    <a:pt x="17449" y="188785"/>
                  </a:lnTo>
                  <a:lnTo>
                    <a:pt x="18656" y="188442"/>
                  </a:lnTo>
                  <a:lnTo>
                    <a:pt x="19697" y="186524"/>
                  </a:lnTo>
                  <a:close/>
                  <a:moveTo>
                    <a:pt x="19939" y="148463"/>
                  </a:moveTo>
                  <a:lnTo>
                    <a:pt x="19329" y="147561"/>
                  </a:lnTo>
                  <a:lnTo>
                    <a:pt x="18719" y="146659"/>
                  </a:lnTo>
                  <a:lnTo>
                    <a:pt x="17500" y="146418"/>
                  </a:lnTo>
                  <a:lnTo>
                    <a:pt x="15684" y="147624"/>
                  </a:lnTo>
                  <a:lnTo>
                    <a:pt x="15443" y="148844"/>
                  </a:lnTo>
                  <a:lnTo>
                    <a:pt x="16662" y="150660"/>
                  </a:lnTo>
                  <a:lnTo>
                    <a:pt x="17881" y="150901"/>
                  </a:lnTo>
                  <a:lnTo>
                    <a:pt x="18783" y="150291"/>
                  </a:lnTo>
                  <a:lnTo>
                    <a:pt x="19697" y="149694"/>
                  </a:lnTo>
                  <a:lnTo>
                    <a:pt x="19939" y="148463"/>
                  </a:lnTo>
                  <a:close/>
                  <a:moveTo>
                    <a:pt x="20078" y="64046"/>
                  </a:moveTo>
                  <a:lnTo>
                    <a:pt x="19799" y="62992"/>
                  </a:lnTo>
                  <a:lnTo>
                    <a:pt x="19532" y="61937"/>
                  </a:lnTo>
                  <a:lnTo>
                    <a:pt x="18453" y="61302"/>
                  </a:lnTo>
                  <a:lnTo>
                    <a:pt x="17399" y="61582"/>
                  </a:lnTo>
                  <a:lnTo>
                    <a:pt x="16344" y="61849"/>
                  </a:lnTo>
                  <a:lnTo>
                    <a:pt x="15709" y="62928"/>
                  </a:lnTo>
                  <a:lnTo>
                    <a:pt x="15989" y="63982"/>
                  </a:lnTo>
                  <a:lnTo>
                    <a:pt x="16256" y="65036"/>
                  </a:lnTo>
                  <a:lnTo>
                    <a:pt x="17335" y="65671"/>
                  </a:lnTo>
                  <a:lnTo>
                    <a:pt x="18389" y="65392"/>
                  </a:lnTo>
                  <a:lnTo>
                    <a:pt x="19443" y="65112"/>
                  </a:lnTo>
                  <a:lnTo>
                    <a:pt x="20078" y="64046"/>
                  </a:lnTo>
                  <a:close/>
                  <a:moveTo>
                    <a:pt x="20193" y="38061"/>
                  </a:moveTo>
                  <a:lnTo>
                    <a:pt x="18999" y="36245"/>
                  </a:lnTo>
                  <a:lnTo>
                    <a:pt x="17780" y="35991"/>
                  </a:lnTo>
                  <a:lnTo>
                    <a:pt x="15963" y="37185"/>
                  </a:lnTo>
                  <a:lnTo>
                    <a:pt x="15709" y="38404"/>
                  </a:lnTo>
                  <a:lnTo>
                    <a:pt x="16306" y="39319"/>
                  </a:lnTo>
                  <a:lnTo>
                    <a:pt x="16903" y="40233"/>
                  </a:lnTo>
                  <a:lnTo>
                    <a:pt x="18122" y="40487"/>
                  </a:lnTo>
                  <a:lnTo>
                    <a:pt x="19037" y="39878"/>
                  </a:lnTo>
                  <a:lnTo>
                    <a:pt x="19951" y="39281"/>
                  </a:lnTo>
                  <a:lnTo>
                    <a:pt x="20193" y="38061"/>
                  </a:lnTo>
                  <a:close/>
                  <a:moveTo>
                    <a:pt x="20891" y="133934"/>
                  </a:moveTo>
                  <a:lnTo>
                    <a:pt x="20853" y="132854"/>
                  </a:lnTo>
                  <a:lnTo>
                    <a:pt x="20828" y="131762"/>
                  </a:lnTo>
                  <a:lnTo>
                    <a:pt x="19913" y="130911"/>
                  </a:lnTo>
                  <a:lnTo>
                    <a:pt x="18821" y="130949"/>
                  </a:lnTo>
                  <a:lnTo>
                    <a:pt x="17729" y="130987"/>
                  </a:lnTo>
                  <a:lnTo>
                    <a:pt x="16878" y="131902"/>
                  </a:lnTo>
                  <a:lnTo>
                    <a:pt x="16954" y="134073"/>
                  </a:lnTo>
                  <a:lnTo>
                    <a:pt x="17868" y="134924"/>
                  </a:lnTo>
                  <a:lnTo>
                    <a:pt x="20040" y="134848"/>
                  </a:lnTo>
                  <a:lnTo>
                    <a:pt x="20891" y="133934"/>
                  </a:lnTo>
                  <a:close/>
                  <a:moveTo>
                    <a:pt x="21247" y="122072"/>
                  </a:moveTo>
                  <a:lnTo>
                    <a:pt x="20637" y="121170"/>
                  </a:lnTo>
                  <a:lnTo>
                    <a:pt x="20027" y="120269"/>
                  </a:lnTo>
                  <a:lnTo>
                    <a:pt x="18808" y="120027"/>
                  </a:lnTo>
                  <a:lnTo>
                    <a:pt x="16992" y="121234"/>
                  </a:lnTo>
                  <a:lnTo>
                    <a:pt x="16751" y="122453"/>
                  </a:lnTo>
                  <a:lnTo>
                    <a:pt x="17970" y="124269"/>
                  </a:lnTo>
                  <a:lnTo>
                    <a:pt x="19189" y="124510"/>
                  </a:lnTo>
                  <a:lnTo>
                    <a:pt x="20091" y="123901"/>
                  </a:lnTo>
                  <a:lnTo>
                    <a:pt x="21005" y="123304"/>
                  </a:lnTo>
                  <a:lnTo>
                    <a:pt x="21247" y="122072"/>
                  </a:lnTo>
                  <a:close/>
                  <a:moveTo>
                    <a:pt x="21361" y="103619"/>
                  </a:moveTo>
                  <a:lnTo>
                    <a:pt x="20751" y="102717"/>
                  </a:lnTo>
                  <a:lnTo>
                    <a:pt x="20142" y="101815"/>
                  </a:lnTo>
                  <a:lnTo>
                    <a:pt x="18923" y="101574"/>
                  </a:lnTo>
                  <a:lnTo>
                    <a:pt x="18021" y="102171"/>
                  </a:lnTo>
                  <a:lnTo>
                    <a:pt x="17119" y="102781"/>
                  </a:lnTo>
                  <a:lnTo>
                    <a:pt x="16878" y="103936"/>
                  </a:lnTo>
                  <a:lnTo>
                    <a:pt x="16243" y="105016"/>
                  </a:lnTo>
                  <a:lnTo>
                    <a:pt x="16522" y="106070"/>
                  </a:lnTo>
                  <a:lnTo>
                    <a:pt x="16789" y="107124"/>
                  </a:lnTo>
                  <a:lnTo>
                    <a:pt x="17551" y="107581"/>
                  </a:lnTo>
                  <a:lnTo>
                    <a:pt x="16954" y="108229"/>
                  </a:lnTo>
                  <a:lnTo>
                    <a:pt x="17030" y="110401"/>
                  </a:lnTo>
                  <a:lnTo>
                    <a:pt x="17945" y="111252"/>
                  </a:lnTo>
                  <a:lnTo>
                    <a:pt x="20116" y="111175"/>
                  </a:lnTo>
                  <a:lnTo>
                    <a:pt x="20967" y="110261"/>
                  </a:lnTo>
                  <a:lnTo>
                    <a:pt x="20929" y="109181"/>
                  </a:lnTo>
                  <a:lnTo>
                    <a:pt x="20904" y="108089"/>
                  </a:lnTo>
                  <a:lnTo>
                    <a:pt x="19989" y="107238"/>
                  </a:lnTo>
                  <a:lnTo>
                    <a:pt x="19799" y="107251"/>
                  </a:lnTo>
                  <a:lnTo>
                    <a:pt x="19977" y="107200"/>
                  </a:lnTo>
                  <a:lnTo>
                    <a:pt x="20612" y="106133"/>
                  </a:lnTo>
                  <a:lnTo>
                    <a:pt x="20396" y="105333"/>
                  </a:lnTo>
                  <a:lnTo>
                    <a:pt x="21120" y="104851"/>
                  </a:lnTo>
                  <a:lnTo>
                    <a:pt x="21361" y="103619"/>
                  </a:lnTo>
                  <a:close/>
                  <a:moveTo>
                    <a:pt x="22783" y="87998"/>
                  </a:moveTo>
                  <a:lnTo>
                    <a:pt x="22745" y="86918"/>
                  </a:lnTo>
                  <a:lnTo>
                    <a:pt x="22720" y="85826"/>
                  </a:lnTo>
                  <a:lnTo>
                    <a:pt x="21805" y="84975"/>
                  </a:lnTo>
                  <a:lnTo>
                    <a:pt x="20713" y="85013"/>
                  </a:lnTo>
                  <a:lnTo>
                    <a:pt x="19621" y="85051"/>
                  </a:lnTo>
                  <a:lnTo>
                    <a:pt x="18770" y="85966"/>
                  </a:lnTo>
                  <a:lnTo>
                    <a:pt x="18846" y="88138"/>
                  </a:lnTo>
                  <a:lnTo>
                    <a:pt x="19761" y="88988"/>
                  </a:lnTo>
                  <a:lnTo>
                    <a:pt x="21932" y="88912"/>
                  </a:lnTo>
                  <a:lnTo>
                    <a:pt x="22783" y="87998"/>
                  </a:lnTo>
                  <a:close/>
                  <a:moveTo>
                    <a:pt x="23291" y="158737"/>
                  </a:moveTo>
                  <a:lnTo>
                    <a:pt x="22682" y="157835"/>
                  </a:lnTo>
                  <a:lnTo>
                    <a:pt x="22072" y="156933"/>
                  </a:lnTo>
                  <a:lnTo>
                    <a:pt x="20853" y="156692"/>
                  </a:lnTo>
                  <a:lnTo>
                    <a:pt x="19037" y="157899"/>
                  </a:lnTo>
                  <a:lnTo>
                    <a:pt x="18796" y="159118"/>
                  </a:lnTo>
                  <a:lnTo>
                    <a:pt x="20015" y="160934"/>
                  </a:lnTo>
                  <a:lnTo>
                    <a:pt x="21234" y="161175"/>
                  </a:lnTo>
                  <a:lnTo>
                    <a:pt x="22136" y="160566"/>
                  </a:lnTo>
                  <a:lnTo>
                    <a:pt x="23050" y="159969"/>
                  </a:lnTo>
                  <a:lnTo>
                    <a:pt x="23291" y="158737"/>
                  </a:lnTo>
                  <a:close/>
                  <a:moveTo>
                    <a:pt x="24015" y="73202"/>
                  </a:moveTo>
                  <a:lnTo>
                    <a:pt x="23736" y="72148"/>
                  </a:lnTo>
                  <a:lnTo>
                    <a:pt x="23469" y="71094"/>
                  </a:lnTo>
                  <a:lnTo>
                    <a:pt x="22390" y="70459"/>
                  </a:lnTo>
                  <a:lnTo>
                    <a:pt x="21336" y="70739"/>
                  </a:lnTo>
                  <a:lnTo>
                    <a:pt x="20281" y="71005"/>
                  </a:lnTo>
                  <a:lnTo>
                    <a:pt x="19646" y="72085"/>
                  </a:lnTo>
                  <a:lnTo>
                    <a:pt x="19926" y="73139"/>
                  </a:lnTo>
                  <a:lnTo>
                    <a:pt x="20193" y="74193"/>
                  </a:lnTo>
                  <a:lnTo>
                    <a:pt x="21272" y="74828"/>
                  </a:lnTo>
                  <a:lnTo>
                    <a:pt x="22326" y="74549"/>
                  </a:lnTo>
                  <a:lnTo>
                    <a:pt x="23380" y="74269"/>
                  </a:lnTo>
                  <a:lnTo>
                    <a:pt x="24015" y="73202"/>
                  </a:lnTo>
                  <a:close/>
                  <a:moveTo>
                    <a:pt x="24676" y="208318"/>
                  </a:moveTo>
                  <a:lnTo>
                    <a:pt x="24320" y="207124"/>
                  </a:lnTo>
                  <a:lnTo>
                    <a:pt x="22402" y="206082"/>
                  </a:lnTo>
                  <a:lnTo>
                    <a:pt x="21209" y="206438"/>
                  </a:lnTo>
                  <a:lnTo>
                    <a:pt x="20688" y="207391"/>
                  </a:lnTo>
                  <a:lnTo>
                    <a:pt x="20167" y="208343"/>
                  </a:lnTo>
                  <a:lnTo>
                    <a:pt x="20523" y="209550"/>
                  </a:lnTo>
                  <a:lnTo>
                    <a:pt x="21475" y="210070"/>
                  </a:lnTo>
                  <a:lnTo>
                    <a:pt x="22428" y="210578"/>
                  </a:lnTo>
                  <a:lnTo>
                    <a:pt x="23634" y="210235"/>
                  </a:lnTo>
                  <a:lnTo>
                    <a:pt x="24676" y="208318"/>
                  </a:lnTo>
                  <a:close/>
                  <a:moveTo>
                    <a:pt x="25082" y="17640"/>
                  </a:moveTo>
                  <a:lnTo>
                    <a:pt x="24472" y="16738"/>
                  </a:lnTo>
                  <a:lnTo>
                    <a:pt x="23876" y="15824"/>
                  </a:lnTo>
                  <a:lnTo>
                    <a:pt x="22656" y="15570"/>
                  </a:lnTo>
                  <a:lnTo>
                    <a:pt x="20840" y="16764"/>
                  </a:lnTo>
                  <a:lnTo>
                    <a:pt x="20586" y="17983"/>
                  </a:lnTo>
                  <a:lnTo>
                    <a:pt x="21183" y="18897"/>
                  </a:lnTo>
                  <a:lnTo>
                    <a:pt x="21780" y="19812"/>
                  </a:lnTo>
                  <a:lnTo>
                    <a:pt x="22999" y="20066"/>
                  </a:lnTo>
                  <a:lnTo>
                    <a:pt x="23914" y="19456"/>
                  </a:lnTo>
                  <a:lnTo>
                    <a:pt x="24828" y="18859"/>
                  </a:lnTo>
                  <a:lnTo>
                    <a:pt x="25082" y="17640"/>
                  </a:lnTo>
                  <a:close/>
                  <a:moveTo>
                    <a:pt x="25107" y="217347"/>
                  </a:moveTo>
                  <a:lnTo>
                    <a:pt x="23228" y="216954"/>
                  </a:lnTo>
                  <a:lnTo>
                    <a:pt x="22656" y="217347"/>
                  </a:lnTo>
                  <a:lnTo>
                    <a:pt x="25107" y="217347"/>
                  </a:lnTo>
                  <a:close/>
                  <a:moveTo>
                    <a:pt x="25514" y="135521"/>
                  </a:moveTo>
                  <a:lnTo>
                    <a:pt x="24904" y="134620"/>
                  </a:lnTo>
                  <a:lnTo>
                    <a:pt x="24295" y="133718"/>
                  </a:lnTo>
                  <a:lnTo>
                    <a:pt x="23075" y="133477"/>
                  </a:lnTo>
                  <a:lnTo>
                    <a:pt x="21259" y="134683"/>
                  </a:lnTo>
                  <a:lnTo>
                    <a:pt x="21018" y="135902"/>
                  </a:lnTo>
                  <a:lnTo>
                    <a:pt x="22237" y="137718"/>
                  </a:lnTo>
                  <a:lnTo>
                    <a:pt x="23456" y="137960"/>
                  </a:lnTo>
                  <a:lnTo>
                    <a:pt x="24358" y="137350"/>
                  </a:lnTo>
                  <a:lnTo>
                    <a:pt x="25273" y="136753"/>
                  </a:lnTo>
                  <a:lnTo>
                    <a:pt x="25514" y="135521"/>
                  </a:lnTo>
                  <a:close/>
                  <a:moveTo>
                    <a:pt x="25590" y="93154"/>
                  </a:moveTo>
                  <a:lnTo>
                    <a:pt x="25311" y="92100"/>
                  </a:lnTo>
                  <a:lnTo>
                    <a:pt x="25044" y="91046"/>
                  </a:lnTo>
                  <a:lnTo>
                    <a:pt x="23964" y="90411"/>
                  </a:lnTo>
                  <a:lnTo>
                    <a:pt x="22910" y="90690"/>
                  </a:lnTo>
                  <a:lnTo>
                    <a:pt x="21856" y="90957"/>
                  </a:lnTo>
                  <a:lnTo>
                    <a:pt x="21221" y="92036"/>
                  </a:lnTo>
                  <a:lnTo>
                    <a:pt x="21501" y="93091"/>
                  </a:lnTo>
                  <a:lnTo>
                    <a:pt x="21767" y="94145"/>
                  </a:lnTo>
                  <a:lnTo>
                    <a:pt x="22847" y="94780"/>
                  </a:lnTo>
                  <a:lnTo>
                    <a:pt x="23901" y="94500"/>
                  </a:lnTo>
                  <a:lnTo>
                    <a:pt x="24955" y="94221"/>
                  </a:lnTo>
                  <a:lnTo>
                    <a:pt x="25590" y="93154"/>
                  </a:lnTo>
                  <a:close/>
                  <a:moveTo>
                    <a:pt x="25831" y="123634"/>
                  </a:moveTo>
                  <a:lnTo>
                    <a:pt x="25552" y="122580"/>
                  </a:lnTo>
                  <a:lnTo>
                    <a:pt x="25285" y="121526"/>
                  </a:lnTo>
                  <a:lnTo>
                    <a:pt x="24206" y="120891"/>
                  </a:lnTo>
                  <a:lnTo>
                    <a:pt x="23152" y="121170"/>
                  </a:lnTo>
                  <a:lnTo>
                    <a:pt x="22098" y="121437"/>
                  </a:lnTo>
                  <a:lnTo>
                    <a:pt x="21463" y="122516"/>
                  </a:lnTo>
                  <a:lnTo>
                    <a:pt x="21742" y="123571"/>
                  </a:lnTo>
                  <a:lnTo>
                    <a:pt x="22009" y="124625"/>
                  </a:lnTo>
                  <a:lnTo>
                    <a:pt x="23088" y="125260"/>
                  </a:lnTo>
                  <a:lnTo>
                    <a:pt x="24142" y="124980"/>
                  </a:lnTo>
                  <a:lnTo>
                    <a:pt x="25196" y="124701"/>
                  </a:lnTo>
                  <a:lnTo>
                    <a:pt x="25831" y="123634"/>
                  </a:lnTo>
                  <a:close/>
                  <a:moveTo>
                    <a:pt x="27724" y="168897"/>
                  </a:moveTo>
                  <a:lnTo>
                    <a:pt x="27114" y="167995"/>
                  </a:lnTo>
                  <a:lnTo>
                    <a:pt x="26504" y="167093"/>
                  </a:lnTo>
                  <a:lnTo>
                    <a:pt x="25285" y="166852"/>
                  </a:lnTo>
                  <a:lnTo>
                    <a:pt x="23469" y="168059"/>
                  </a:lnTo>
                  <a:lnTo>
                    <a:pt x="23228" y="169278"/>
                  </a:lnTo>
                  <a:lnTo>
                    <a:pt x="24447" y="171094"/>
                  </a:lnTo>
                  <a:lnTo>
                    <a:pt x="25666" y="171335"/>
                  </a:lnTo>
                  <a:lnTo>
                    <a:pt x="26568" y="170726"/>
                  </a:lnTo>
                  <a:lnTo>
                    <a:pt x="27482" y="170129"/>
                  </a:lnTo>
                  <a:lnTo>
                    <a:pt x="27724" y="168897"/>
                  </a:lnTo>
                  <a:close/>
                  <a:moveTo>
                    <a:pt x="27889" y="102133"/>
                  </a:moveTo>
                  <a:lnTo>
                    <a:pt x="27851" y="101053"/>
                  </a:lnTo>
                  <a:lnTo>
                    <a:pt x="27825" y="99961"/>
                  </a:lnTo>
                  <a:lnTo>
                    <a:pt x="26911" y="99110"/>
                  </a:lnTo>
                  <a:lnTo>
                    <a:pt x="25819" y="99148"/>
                  </a:lnTo>
                  <a:lnTo>
                    <a:pt x="24726" y="99187"/>
                  </a:lnTo>
                  <a:lnTo>
                    <a:pt x="23876" y="100101"/>
                  </a:lnTo>
                  <a:lnTo>
                    <a:pt x="23952" y="102273"/>
                  </a:lnTo>
                  <a:lnTo>
                    <a:pt x="24866" y="103124"/>
                  </a:lnTo>
                  <a:lnTo>
                    <a:pt x="27038" y="103047"/>
                  </a:lnTo>
                  <a:lnTo>
                    <a:pt x="27889" y="102133"/>
                  </a:lnTo>
                  <a:close/>
                  <a:moveTo>
                    <a:pt x="29908" y="7950"/>
                  </a:moveTo>
                  <a:lnTo>
                    <a:pt x="29298" y="7048"/>
                  </a:lnTo>
                  <a:lnTo>
                    <a:pt x="28702" y="6134"/>
                  </a:lnTo>
                  <a:lnTo>
                    <a:pt x="27482" y="5880"/>
                  </a:lnTo>
                  <a:lnTo>
                    <a:pt x="25666" y="7073"/>
                  </a:lnTo>
                  <a:lnTo>
                    <a:pt x="25412" y="8293"/>
                  </a:lnTo>
                  <a:lnTo>
                    <a:pt x="26009" y="9207"/>
                  </a:lnTo>
                  <a:lnTo>
                    <a:pt x="26606" y="10121"/>
                  </a:lnTo>
                  <a:lnTo>
                    <a:pt x="27825" y="10375"/>
                  </a:lnTo>
                  <a:lnTo>
                    <a:pt x="28740" y="9766"/>
                  </a:lnTo>
                  <a:lnTo>
                    <a:pt x="29654" y="9169"/>
                  </a:lnTo>
                  <a:lnTo>
                    <a:pt x="29908" y="7950"/>
                  </a:lnTo>
                  <a:close/>
                  <a:moveTo>
                    <a:pt x="30784" y="78371"/>
                  </a:moveTo>
                  <a:lnTo>
                    <a:pt x="30708" y="76200"/>
                  </a:lnTo>
                  <a:lnTo>
                    <a:pt x="29806" y="75349"/>
                  </a:lnTo>
                  <a:lnTo>
                    <a:pt x="28714" y="75387"/>
                  </a:lnTo>
                  <a:lnTo>
                    <a:pt x="27622" y="75425"/>
                  </a:lnTo>
                  <a:lnTo>
                    <a:pt x="26771" y="76339"/>
                  </a:lnTo>
                  <a:lnTo>
                    <a:pt x="26847" y="78511"/>
                  </a:lnTo>
                  <a:lnTo>
                    <a:pt x="27762" y="79362"/>
                  </a:lnTo>
                  <a:lnTo>
                    <a:pt x="29933" y="79286"/>
                  </a:lnTo>
                  <a:lnTo>
                    <a:pt x="30784" y="78371"/>
                  </a:lnTo>
                  <a:close/>
                  <a:moveTo>
                    <a:pt x="31623" y="199682"/>
                  </a:moveTo>
                  <a:lnTo>
                    <a:pt x="31267" y="198488"/>
                  </a:lnTo>
                  <a:lnTo>
                    <a:pt x="29349" y="197446"/>
                  </a:lnTo>
                  <a:lnTo>
                    <a:pt x="28155" y="197802"/>
                  </a:lnTo>
                  <a:lnTo>
                    <a:pt x="27635" y="198755"/>
                  </a:lnTo>
                  <a:lnTo>
                    <a:pt x="27114" y="199707"/>
                  </a:lnTo>
                  <a:lnTo>
                    <a:pt x="27470" y="200914"/>
                  </a:lnTo>
                  <a:lnTo>
                    <a:pt x="28422" y="201434"/>
                  </a:lnTo>
                  <a:lnTo>
                    <a:pt x="29375" y="201942"/>
                  </a:lnTo>
                  <a:lnTo>
                    <a:pt x="30581" y="201599"/>
                  </a:lnTo>
                  <a:lnTo>
                    <a:pt x="31623" y="199682"/>
                  </a:lnTo>
                  <a:close/>
                  <a:moveTo>
                    <a:pt x="31902" y="52311"/>
                  </a:moveTo>
                  <a:lnTo>
                    <a:pt x="31623" y="51257"/>
                  </a:lnTo>
                  <a:lnTo>
                    <a:pt x="31356" y="50203"/>
                  </a:lnTo>
                  <a:lnTo>
                    <a:pt x="30276" y="49568"/>
                  </a:lnTo>
                  <a:lnTo>
                    <a:pt x="29222" y="49847"/>
                  </a:lnTo>
                  <a:lnTo>
                    <a:pt x="28168" y="50114"/>
                  </a:lnTo>
                  <a:lnTo>
                    <a:pt x="27533" y="51193"/>
                  </a:lnTo>
                  <a:lnTo>
                    <a:pt x="27813" y="52247"/>
                  </a:lnTo>
                  <a:lnTo>
                    <a:pt x="28079" y="53301"/>
                  </a:lnTo>
                  <a:lnTo>
                    <a:pt x="29159" y="53936"/>
                  </a:lnTo>
                  <a:lnTo>
                    <a:pt x="30213" y="53657"/>
                  </a:lnTo>
                  <a:lnTo>
                    <a:pt x="31267" y="53378"/>
                  </a:lnTo>
                  <a:lnTo>
                    <a:pt x="31902" y="52311"/>
                  </a:lnTo>
                  <a:close/>
                  <a:moveTo>
                    <a:pt x="32461" y="159169"/>
                  </a:moveTo>
                  <a:lnTo>
                    <a:pt x="31851" y="158267"/>
                  </a:lnTo>
                  <a:lnTo>
                    <a:pt x="31242" y="157365"/>
                  </a:lnTo>
                  <a:lnTo>
                    <a:pt x="30022" y="157124"/>
                  </a:lnTo>
                  <a:lnTo>
                    <a:pt x="28206" y="158330"/>
                  </a:lnTo>
                  <a:lnTo>
                    <a:pt x="27965" y="159550"/>
                  </a:lnTo>
                  <a:lnTo>
                    <a:pt x="29184" y="161366"/>
                  </a:lnTo>
                  <a:lnTo>
                    <a:pt x="30403" y="161607"/>
                  </a:lnTo>
                  <a:lnTo>
                    <a:pt x="31305" y="160997"/>
                  </a:lnTo>
                  <a:lnTo>
                    <a:pt x="32219" y="160401"/>
                  </a:lnTo>
                  <a:lnTo>
                    <a:pt x="32461" y="159169"/>
                  </a:lnTo>
                  <a:close/>
                  <a:moveTo>
                    <a:pt x="32613" y="113804"/>
                  </a:moveTo>
                  <a:lnTo>
                    <a:pt x="32575" y="112725"/>
                  </a:lnTo>
                  <a:lnTo>
                    <a:pt x="32550" y="111633"/>
                  </a:lnTo>
                  <a:lnTo>
                    <a:pt x="31635" y="110782"/>
                  </a:lnTo>
                  <a:lnTo>
                    <a:pt x="30543" y="110820"/>
                  </a:lnTo>
                  <a:lnTo>
                    <a:pt x="29451" y="110858"/>
                  </a:lnTo>
                  <a:lnTo>
                    <a:pt x="28600" y="111772"/>
                  </a:lnTo>
                  <a:lnTo>
                    <a:pt x="28676" y="113944"/>
                  </a:lnTo>
                  <a:lnTo>
                    <a:pt x="29591" y="114795"/>
                  </a:lnTo>
                  <a:lnTo>
                    <a:pt x="31762" y="114719"/>
                  </a:lnTo>
                  <a:lnTo>
                    <a:pt x="32613" y="113804"/>
                  </a:lnTo>
                  <a:close/>
                  <a:moveTo>
                    <a:pt x="34239" y="18148"/>
                  </a:moveTo>
                  <a:lnTo>
                    <a:pt x="33045" y="16332"/>
                  </a:lnTo>
                  <a:lnTo>
                    <a:pt x="31826" y="16078"/>
                  </a:lnTo>
                  <a:lnTo>
                    <a:pt x="30010" y="17272"/>
                  </a:lnTo>
                  <a:lnTo>
                    <a:pt x="29756" y="18491"/>
                  </a:lnTo>
                  <a:lnTo>
                    <a:pt x="30353" y="19405"/>
                  </a:lnTo>
                  <a:lnTo>
                    <a:pt x="30949" y="20320"/>
                  </a:lnTo>
                  <a:lnTo>
                    <a:pt x="32169" y="20574"/>
                  </a:lnTo>
                  <a:lnTo>
                    <a:pt x="33083" y="19964"/>
                  </a:lnTo>
                  <a:lnTo>
                    <a:pt x="33997" y="19367"/>
                  </a:lnTo>
                  <a:lnTo>
                    <a:pt x="34239" y="18148"/>
                  </a:lnTo>
                  <a:close/>
                  <a:moveTo>
                    <a:pt x="34455" y="148894"/>
                  </a:moveTo>
                  <a:lnTo>
                    <a:pt x="33845" y="147993"/>
                  </a:lnTo>
                  <a:lnTo>
                    <a:pt x="33235" y="147091"/>
                  </a:lnTo>
                  <a:lnTo>
                    <a:pt x="32016" y="146850"/>
                  </a:lnTo>
                  <a:lnTo>
                    <a:pt x="30200" y="148056"/>
                  </a:lnTo>
                  <a:lnTo>
                    <a:pt x="29959" y="149275"/>
                  </a:lnTo>
                  <a:lnTo>
                    <a:pt x="31178" y="151091"/>
                  </a:lnTo>
                  <a:lnTo>
                    <a:pt x="32397" y="151333"/>
                  </a:lnTo>
                  <a:lnTo>
                    <a:pt x="33299" y="150723"/>
                  </a:lnTo>
                  <a:lnTo>
                    <a:pt x="34213" y="150126"/>
                  </a:lnTo>
                  <a:lnTo>
                    <a:pt x="34455" y="148894"/>
                  </a:lnTo>
                  <a:close/>
                  <a:moveTo>
                    <a:pt x="34823" y="123736"/>
                  </a:moveTo>
                  <a:lnTo>
                    <a:pt x="34213" y="122834"/>
                  </a:lnTo>
                  <a:lnTo>
                    <a:pt x="33604" y="121932"/>
                  </a:lnTo>
                  <a:lnTo>
                    <a:pt x="32385" y="121691"/>
                  </a:lnTo>
                  <a:lnTo>
                    <a:pt x="30568" y="122897"/>
                  </a:lnTo>
                  <a:lnTo>
                    <a:pt x="30327" y="124129"/>
                  </a:lnTo>
                  <a:lnTo>
                    <a:pt x="31546" y="125933"/>
                  </a:lnTo>
                  <a:lnTo>
                    <a:pt x="32766" y="126174"/>
                  </a:lnTo>
                  <a:lnTo>
                    <a:pt x="33667" y="125564"/>
                  </a:lnTo>
                  <a:lnTo>
                    <a:pt x="34582" y="124968"/>
                  </a:lnTo>
                  <a:lnTo>
                    <a:pt x="34823" y="123736"/>
                  </a:lnTo>
                  <a:close/>
                  <a:moveTo>
                    <a:pt x="36131" y="84315"/>
                  </a:moveTo>
                  <a:lnTo>
                    <a:pt x="35852" y="83261"/>
                  </a:lnTo>
                  <a:lnTo>
                    <a:pt x="35585" y="82207"/>
                  </a:lnTo>
                  <a:lnTo>
                    <a:pt x="34505" y="81572"/>
                  </a:lnTo>
                  <a:lnTo>
                    <a:pt x="33451" y="81838"/>
                  </a:lnTo>
                  <a:lnTo>
                    <a:pt x="32397" y="82118"/>
                  </a:lnTo>
                  <a:lnTo>
                    <a:pt x="31762" y="83197"/>
                  </a:lnTo>
                  <a:lnTo>
                    <a:pt x="32042" y="84251"/>
                  </a:lnTo>
                  <a:lnTo>
                    <a:pt x="32308" y="85305"/>
                  </a:lnTo>
                  <a:lnTo>
                    <a:pt x="33388" y="85940"/>
                  </a:lnTo>
                  <a:lnTo>
                    <a:pt x="34442" y="85661"/>
                  </a:lnTo>
                  <a:lnTo>
                    <a:pt x="35496" y="85382"/>
                  </a:lnTo>
                  <a:lnTo>
                    <a:pt x="36131" y="84315"/>
                  </a:lnTo>
                  <a:close/>
                  <a:moveTo>
                    <a:pt x="39446" y="211099"/>
                  </a:moveTo>
                  <a:lnTo>
                    <a:pt x="39090" y="209905"/>
                  </a:lnTo>
                  <a:lnTo>
                    <a:pt x="37172" y="208864"/>
                  </a:lnTo>
                  <a:lnTo>
                    <a:pt x="35979" y="209219"/>
                  </a:lnTo>
                  <a:lnTo>
                    <a:pt x="35458" y="210172"/>
                  </a:lnTo>
                  <a:lnTo>
                    <a:pt x="34937" y="211124"/>
                  </a:lnTo>
                  <a:lnTo>
                    <a:pt x="35293" y="212331"/>
                  </a:lnTo>
                  <a:lnTo>
                    <a:pt x="36245" y="212852"/>
                  </a:lnTo>
                  <a:lnTo>
                    <a:pt x="37198" y="213360"/>
                  </a:lnTo>
                  <a:lnTo>
                    <a:pt x="38404" y="213017"/>
                  </a:lnTo>
                  <a:lnTo>
                    <a:pt x="39446" y="211099"/>
                  </a:lnTo>
                  <a:close/>
                  <a:moveTo>
                    <a:pt x="40119" y="170611"/>
                  </a:moveTo>
                  <a:lnTo>
                    <a:pt x="39509" y="169710"/>
                  </a:lnTo>
                  <a:lnTo>
                    <a:pt x="38900" y="168808"/>
                  </a:lnTo>
                  <a:lnTo>
                    <a:pt x="37680" y="168567"/>
                  </a:lnTo>
                  <a:lnTo>
                    <a:pt x="35864" y="169773"/>
                  </a:lnTo>
                  <a:lnTo>
                    <a:pt x="35623" y="170992"/>
                  </a:lnTo>
                  <a:lnTo>
                    <a:pt x="36842" y="172808"/>
                  </a:lnTo>
                  <a:lnTo>
                    <a:pt x="38061" y="173050"/>
                  </a:lnTo>
                  <a:lnTo>
                    <a:pt x="38963" y="172440"/>
                  </a:lnTo>
                  <a:lnTo>
                    <a:pt x="39878" y="171843"/>
                  </a:lnTo>
                  <a:lnTo>
                    <a:pt x="40119" y="170611"/>
                  </a:lnTo>
                  <a:close/>
                  <a:moveTo>
                    <a:pt x="46342" y="140931"/>
                  </a:moveTo>
                  <a:lnTo>
                    <a:pt x="45732" y="140030"/>
                  </a:lnTo>
                  <a:lnTo>
                    <a:pt x="45123" y="139128"/>
                  </a:lnTo>
                  <a:lnTo>
                    <a:pt x="43903" y="138887"/>
                  </a:lnTo>
                  <a:lnTo>
                    <a:pt x="42087" y="140093"/>
                  </a:lnTo>
                  <a:lnTo>
                    <a:pt x="41846" y="141312"/>
                  </a:lnTo>
                  <a:lnTo>
                    <a:pt x="43065" y="143129"/>
                  </a:lnTo>
                  <a:lnTo>
                    <a:pt x="44284" y="143370"/>
                  </a:lnTo>
                  <a:lnTo>
                    <a:pt x="45186" y="142760"/>
                  </a:lnTo>
                  <a:lnTo>
                    <a:pt x="46101" y="142163"/>
                  </a:lnTo>
                  <a:lnTo>
                    <a:pt x="46342" y="140931"/>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14" name="object 78"/>
            <p:cNvSpPr/>
            <p:nvPr/>
          </p:nvSpPr>
          <p:spPr>
            <a:xfrm>
              <a:off x="3974760" y="2568240"/>
              <a:ext cx="74160" cy="140760"/>
            </a:xfrm>
            <a:custGeom>
              <a:avLst/>
              <a:gdLst/>
              <a:ahLst/>
              <a:cxnLst/>
              <a:rect l="l" t="t" r="r" b="b"/>
              <a:pathLst>
                <a:path w="74929" h="141605">
                  <a:moveTo>
                    <a:pt x="2146" y="37769"/>
                  </a:moveTo>
                  <a:lnTo>
                    <a:pt x="1905" y="36703"/>
                  </a:lnTo>
                  <a:lnTo>
                    <a:pt x="1676" y="35636"/>
                  </a:lnTo>
                  <a:lnTo>
                    <a:pt x="698" y="35013"/>
                  </a:lnTo>
                  <a:lnTo>
                    <a:pt x="939" y="38938"/>
                  </a:lnTo>
                  <a:lnTo>
                    <a:pt x="1460" y="38823"/>
                  </a:lnTo>
                  <a:lnTo>
                    <a:pt x="2146" y="37769"/>
                  </a:lnTo>
                  <a:close/>
                  <a:moveTo>
                    <a:pt x="3543" y="60426"/>
                  </a:moveTo>
                  <a:lnTo>
                    <a:pt x="3302" y="59359"/>
                  </a:lnTo>
                  <a:lnTo>
                    <a:pt x="3073" y="58293"/>
                  </a:lnTo>
                  <a:lnTo>
                    <a:pt x="2057" y="57645"/>
                  </a:lnTo>
                  <a:lnTo>
                    <a:pt x="2286" y="61607"/>
                  </a:lnTo>
                  <a:lnTo>
                    <a:pt x="2857" y="61480"/>
                  </a:lnTo>
                  <a:lnTo>
                    <a:pt x="3543" y="60426"/>
                  </a:lnTo>
                  <a:close/>
                  <a:moveTo>
                    <a:pt x="3556" y="25692"/>
                  </a:moveTo>
                  <a:lnTo>
                    <a:pt x="3314" y="24625"/>
                  </a:lnTo>
                  <a:lnTo>
                    <a:pt x="3086" y="23558"/>
                  </a:lnTo>
                  <a:lnTo>
                    <a:pt x="2044" y="22885"/>
                  </a:lnTo>
                  <a:lnTo>
                    <a:pt x="977" y="23114"/>
                  </a:lnTo>
                  <a:lnTo>
                    <a:pt x="0" y="23329"/>
                  </a:lnTo>
                  <a:lnTo>
                    <a:pt x="215" y="26860"/>
                  </a:lnTo>
                  <a:lnTo>
                    <a:pt x="749" y="27203"/>
                  </a:lnTo>
                  <a:lnTo>
                    <a:pt x="2870" y="26746"/>
                  </a:lnTo>
                  <a:lnTo>
                    <a:pt x="3556" y="25692"/>
                  </a:lnTo>
                  <a:close/>
                  <a:moveTo>
                    <a:pt x="5054" y="51231"/>
                  </a:moveTo>
                  <a:lnTo>
                    <a:pt x="4813" y="50165"/>
                  </a:lnTo>
                  <a:lnTo>
                    <a:pt x="4584" y="49098"/>
                  </a:lnTo>
                  <a:lnTo>
                    <a:pt x="3543" y="48425"/>
                  </a:lnTo>
                  <a:lnTo>
                    <a:pt x="2476" y="48653"/>
                  </a:lnTo>
                  <a:lnTo>
                    <a:pt x="1524" y="48869"/>
                  </a:lnTo>
                  <a:lnTo>
                    <a:pt x="1739" y="52412"/>
                  </a:lnTo>
                  <a:lnTo>
                    <a:pt x="2247" y="52743"/>
                  </a:lnTo>
                  <a:lnTo>
                    <a:pt x="4368" y="52285"/>
                  </a:lnTo>
                  <a:lnTo>
                    <a:pt x="5054" y="51231"/>
                  </a:lnTo>
                  <a:close/>
                  <a:moveTo>
                    <a:pt x="8267" y="34404"/>
                  </a:moveTo>
                  <a:lnTo>
                    <a:pt x="7505" y="33426"/>
                  </a:lnTo>
                  <a:lnTo>
                    <a:pt x="6426" y="33286"/>
                  </a:lnTo>
                  <a:lnTo>
                    <a:pt x="5346" y="33147"/>
                  </a:lnTo>
                  <a:lnTo>
                    <a:pt x="4356" y="33921"/>
                  </a:lnTo>
                  <a:lnTo>
                    <a:pt x="4229" y="35001"/>
                  </a:lnTo>
                  <a:lnTo>
                    <a:pt x="4089" y="36080"/>
                  </a:lnTo>
                  <a:lnTo>
                    <a:pt x="4851" y="37058"/>
                  </a:lnTo>
                  <a:lnTo>
                    <a:pt x="7010" y="37338"/>
                  </a:lnTo>
                  <a:lnTo>
                    <a:pt x="8001" y="36563"/>
                  </a:lnTo>
                  <a:lnTo>
                    <a:pt x="8140" y="35483"/>
                  </a:lnTo>
                  <a:lnTo>
                    <a:pt x="8267" y="34404"/>
                  </a:lnTo>
                  <a:close/>
                  <a:moveTo>
                    <a:pt x="8686" y="46888"/>
                  </a:moveTo>
                  <a:lnTo>
                    <a:pt x="7924" y="45910"/>
                  </a:lnTo>
                  <a:lnTo>
                    <a:pt x="6845" y="45770"/>
                  </a:lnTo>
                  <a:lnTo>
                    <a:pt x="5765" y="45631"/>
                  </a:lnTo>
                  <a:lnTo>
                    <a:pt x="4775" y="46405"/>
                  </a:lnTo>
                  <a:lnTo>
                    <a:pt x="4648" y="47485"/>
                  </a:lnTo>
                  <a:lnTo>
                    <a:pt x="4508" y="48564"/>
                  </a:lnTo>
                  <a:lnTo>
                    <a:pt x="5270" y="49542"/>
                  </a:lnTo>
                  <a:lnTo>
                    <a:pt x="7429" y="49822"/>
                  </a:lnTo>
                  <a:lnTo>
                    <a:pt x="8420" y="49047"/>
                  </a:lnTo>
                  <a:lnTo>
                    <a:pt x="8559" y="47967"/>
                  </a:lnTo>
                  <a:lnTo>
                    <a:pt x="8686" y="46888"/>
                  </a:lnTo>
                  <a:close/>
                  <a:moveTo>
                    <a:pt x="9334" y="68554"/>
                  </a:moveTo>
                  <a:lnTo>
                    <a:pt x="9093" y="67487"/>
                  </a:lnTo>
                  <a:lnTo>
                    <a:pt x="8864" y="66421"/>
                  </a:lnTo>
                  <a:lnTo>
                    <a:pt x="7823" y="65747"/>
                  </a:lnTo>
                  <a:lnTo>
                    <a:pt x="6756" y="65976"/>
                  </a:lnTo>
                  <a:lnTo>
                    <a:pt x="5689" y="66217"/>
                  </a:lnTo>
                  <a:lnTo>
                    <a:pt x="5016" y="67259"/>
                  </a:lnTo>
                  <a:lnTo>
                    <a:pt x="5245" y="68326"/>
                  </a:lnTo>
                  <a:lnTo>
                    <a:pt x="5473" y="69392"/>
                  </a:lnTo>
                  <a:lnTo>
                    <a:pt x="6527" y="70065"/>
                  </a:lnTo>
                  <a:lnTo>
                    <a:pt x="8648" y="69608"/>
                  </a:lnTo>
                  <a:lnTo>
                    <a:pt x="9334" y="68554"/>
                  </a:lnTo>
                  <a:close/>
                  <a:moveTo>
                    <a:pt x="12242" y="82003"/>
                  </a:moveTo>
                  <a:lnTo>
                    <a:pt x="12001" y="80937"/>
                  </a:lnTo>
                  <a:lnTo>
                    <a:pt x="11772" y="79870"/>
                  </a:lnTo>
                  <a:lnTo>
                    <a:pt x="10731" y="79197"/>
                  </a:lnTo>
                  <a:lnTo>
                    <a:pt x="9664" y="79425"/>
                  </a:lnTo>
                  <a:lnTo>
                    <a:pt x="8597" y="79667"/>
                  </a:lnTo>
                  <a:lnTo>
                    <a:pt x="7924" y="80708"/>
                  </a:lnTo>
                  <a:lnTo>
                    <a:pt x="8153" y="81775"/>
                  </a:lnTo>
                  <a:lnTo>
                    <a:pt x="8382" y="82842"/>
                  </a:lnTo>
                  <a:lnTo>
                    <a:pt x="9436" y="83515"/>
                  </a:lnTo>
                  <a:lnTo>
                    <a:pt x="11557" y="83058"/>
                  </a:lnTo>
                  <a:lnTo>
                    <a:pt x="12242" y="82003"/>
                  </a:lnTo>
                  <a:close/>
                  <a:moveTo>
                    <a:pt x="12293" y="103212"/>
                  </a:moveTo>
                  <a:lnTo>
                    <a:pt x="12052" y="102146"/>
                  </a:lnTo>
                  <a:lnTo>
                    <a:pt x="11823" y="101079"/>
                  </a:lnTo>
                  <a:lnTo>
                    <a:pt x="10782" y="100406"/>
                  </a:lnTo>
                  <a:lnTo>
                    <a:pt x="9715" y="100634"/>
                  </a:lnTo>
                  <a:lnTo>
                    <a:pt x="8648" y="100876"/>
                  </a:lnTo>
                  <a:lnTo>
                    <a:pt x="7975" y="101917"/>
                  </a:lnTo>
                  <a:lnTo>
                    <a:pt x="8204" y="102984"/>
                  </a:lnTo>
                  <a:lnTo>
                    <a:pt x="8432" y="104051"/>
                  </a:lnTo>
                  <a:lnTo>
                    <a:pt x="9486" y="104724"/>
                  </a:lnTo>
                  <a:lnTo>
                    <a:pt x="11607" y="104267"/>
                  </a:lnTo>
                  <a:lnTo>
                    <a:pt x="12293" y="103212"/>
                  </a:lnTo>
                  <a:close/>
                  <a:moveTo>
                    <a:pt x="13042" y="43929"/>
                  </a:moveTo>
                  <a:lnTo>
                    <a:pt x="12801" y="42862"/>
                  </a:lnTo>
                  <a:lnTo>
                    <a:pt x="12573" y="41795"/>
                  </a:lnTo>
                  <a:lnTo>
                    <a:pt x="11531" y="41122"/>
                  </a:lnTo>
                  <a:lnTo>
                    <a:pt x="10464" y="41351"/>
                  </a:lnTo>
                  <a:lnTo>
                    <a:pt x="9398" y="41592"/>
                  </a:lnTo>
                  <a:lnTo>
                    <a:pt x="8724" y="42633"/>
                  </a:lnTo>
                  <a:lnTo>
                    <a:pt x="8953" y="43700"/>
                  </a:lnTo>
                  <a:lnTo>
                    <a:pt x="9182" y="44767"/>
                  </a:lnTo>
                  <a:lnTo>
                    <a:pt x="10236" y="45440"/>
                  </a:lnTo>
                  <a:lnTo>
                    <a:pt x="12357" y="44983"/>
                  </a:lnTo>
                  <a:lnTo>
                    <a:pt x="13042" y="43929"/>
                  </a:lnTo>
                  <a:close/>
                  <a:moveTo>
                    <a:pt x="13423" y="55003"/>
                  </a:moveTo>
                  <a:lnTo>
                    <a:pt x="13182" y="53936"/>
                  </a:lnTo>
                  <a:lnTo>
                    <a:pt x="12954" y="52870"/>
                  </a:lnTo>
                  <a:lnTo>
                    <a:pt x="11912" y="52197"/>
                  </a:lnTo>
                  <a:lnTo>
                    <a:pt x="10845" y="52425"/>
                  </a:lnTo>
                  <a:lnTo>
                    <a:pt x="9779" y="52666"/>
                  </a:lnTo>
                  <a:lnTo>
                    <a:pt x="9105" y="53708"/>
                  </a:lnTo>
                  <a:lnTo>
                    <a:pt x="9334" y="54775"/>
                  </a:lnTo>
                  <a:lnTo>
                    <a:pt x="9563" y="55841"/>
                  </a:lnTo>
                  <a:lnTo>
                    <a:pt x="10617" y="56515"/>
                  </a:lnTo>
                  <a:lnTo>
                    <a:pt x="12738" y="56057"/>
                  </a:lnTo>
                  <a:lnTo>
                    <a:pt x="13423" y="55003"/>
                  </a:lnTo>
                  <a:close/>
                  <a:moveTo>
                    <a:pt x="14592" y="27762"/>
                  </a:moveTo>
                  <a:lnTo>
                    <a:pt x="13830" y="26784"/>
                  </a:lnTo>
                  <a:lnTo>
                    <a:pt x="12750" y="26644"/>
                  </a:lnTo>
                  <a:lnTo>
                    <a:pt x="11671" y="26504"/>
                  </a:lnTo>
                  <a:lnTo>
                    <a:pt x="10680" y="27279"/>
                  </a:lnTo>
                  <a:lnTo>
                    <a:pt x="10553" y="28359"/>
                  </a:lnTo>
                  <a:lnTo>
                    <a:pt x="10414" y="29438"/>
                  </a:lnTo>
                  <a:lnTo>
                    <a:pt x="11176" y="30416"/>
                  </a:lnTo>
                  <a:lnTo>
                    <a:pt x="13335" y="30695"/>
                  </a:lnTo>
                  <a:lnTo>
                    <a:pt x="14325" y="29921"/>
                  </a:lnTo>
                  <a:lnTo>
                    <a:pt x="14465" y="28841"/>
                  </a:lnTo>
                  <a:lnTo>
                    <a:pt x="14592" y="27762"/>
                  </a:lnTo>
                  <a:close/>
                  <a:moveTo>
                    <a:pt x="15608" y="87172"/>
                  </a:moveTo>
                  <a:lnTo>
                    <a:pt x="14998" y="86271"/>
                  </a:lnTo>
                  <a:lnTo>
                    <a:pt x="14401" y="85356"/>
                  </a:lnTo>
                  <a:lnTo>
                    <a:pt x="13182" y="85102"/>
                  </a:lnTo>
                  <a:lnTo>
                    <a:pt x="11366" y="86296"/>
                  </a:lnTo>
                  <a:lnTo>
                    <a:pt x="11328" y="86436"/>
                  </a:lnTo>
                  <a:lnTo>
                    <a:pt x="10693" y="86563"/>
                  </a:lnTo>
                  <a:lnTo>
                    <a:pt x="9626" y="86804"/>
                  </a:lnTo>
                  <a:lnTo>
                    <a:pt x="8953" y="87845"/>
                  </a:lnTo>
                  <a:lnTo>
                    <a:pt x="9182" y="88912"/>
                  </a:lnTo>
                  <a:lnTo>
                    <a:pt x="9410" y="89979"/>
                  </a:lnTo>
                  <a:lnTo>
                    <a:pt x="10464" y="90652"/>
                  </a:lnTo>
                  <a:lnTo>
                    <a:pt x="12585" y="90195"/>
                  </a:lnTo>
                  <a:lnTo>
                    <a:pt x="13030" y="89509"/>
                  </a:lnTo>
                  <a:lnTo>
                    <a:pt x="13525" y="89598"/>
                  </a:lnTo>
                  <a:lnTo>
                    <a:pt x="14439" y="89001"/>
                  </a:lnTo>
                  <a:lnTo>
                    <a:pt x="15354" y="88392"/>
                  </a:lnTo>
                  <a:lnTo>
                    <a:pt x="15608" y="87172"/>
                  </a:lnTo>
                  <a:close/>
                  <a:moveTo>
                    <a:pt x="18834" y="37719"/>
                  </a:moveTo>
                  <a:lnTo>
                    <a:pt x="18072" y="36741"/>
                  </a:lnTo>
                  <a:lnTo>
                    <a:pt x="16992" y="36601"/>
                  </a:lnTo>
                  <a:lnTo>
                    <a:pt x="15913" y="36461"/>
                  </a:lnTo>
                  <a:lnTo>
                    <a:pt x="14922" y="37236"/>
                  </a:lnTo>
                  <a:lnTo>
                    <a:pt x="14795" y="38315"/>
                  </a:lnTo>
                  <a:lnTo>
                    <a:pt x="14655" y="39395"/>
                  </a:lnTo>
                  <a:lnTo>
                    <a:pt x="15417" y="40373"/>
                  </a:lnTo>
                  <a:lnTo>
                    <a:pt x="17576" y="40652"/>
                  </a:lnTo>
                  <a:lnTo>
                    <a:pt x="18567" y="39878"/>
                  </a:lnTo>
                  <a:lnTo>
                    <a:pt x="18707" y="38798"/>
                  </a:lnTo>
                  <a:lnTo>
                    <a:pt x="18834" y="37719"/>
                  </a:lnTo>
                  <a:close/>
                  <a:moveTo>
                    <a:pt x="19850" y="63627"/>
                  </a:moveTo>
                  <a:lnTo>
                    <a:pt x="19608" y="62560"/>
                  </a:lnTo>
                  <a:lnTo>
                    <a:pt x="19380" y="61493"/>
                  </a:lnTo>
                  <a:lnTo>
                    <a:pt x="18338" y="60820"/>
                  </a:lnTo>
                  <a:lnTo>
                    <a:pt x="17272" y="61048"/>
                  </a:lnTo>
                  <a:lnTo>
                    <a:pt x="16205" y="61290"/>
                  </a:lnTo>
                  <a:lnTo>
                    <a:pt x="15532" y="62331"/>
                  </a:lnTo>
                  <a:lnTo>
                    <a:pt x="15760" y="63398"/>
                  </a:lnTo>
                  <a:lnTo>
                    <a:pt x="15989" y="64465"/>
                  </a:lnTo>
                  <a:lnTo>
                    <a:pt x="17043" y="65138"/>
                  </a:lnTo>
                  <a:lnTo>
                    <a:pt x="19164" y="64681"/>
                  </a:lnTo>
                  <a:lnTo>
                    <a:pt x="19850" y="63627"/>
                  </a:lnTo>
                  <a:close/>
                  <a:moveTo>
                    <a:pt x="20231" y="74701"/>
                  </a:moveTo>
                  <a:lnTo>
                    <a:pt x="19989" y="73634"/>
                  </a:lnTo>
                  <a:lnTo>
                    <a:pt x="19761" y="72567"/>
                  </a:lnTo>
                  <a:lnTo>
                    <a:pt x="18719" y="71894"/>
                  </a:lnTo>
                  <a:lnTo>
                    <a:pt x="17653" y="72123"/>
                  </a:lnTo>
                  <a:lnTo>
                    <a:pt x="16586" y="72364"/>
                  </a:lnTo>
                  <a:lnTo>
                    <a:pt x="15913" y="73406"/>
                  </a:lnTo>
                  <a:lnTo>
                    <a:pt x="16141" y="74472"/>
                  </a:lnTo>
                  <a:lnTo>
                    <a:pt x="16370" y="75539"/>
                  </a:lnTo>
                  <a:lnTo>
                    <a:pt x="17424" y="76212"/>
                  </a:lnTo>
                  <a:lnTo>
                    <a:pt x="19545" y="75755"/>
                  </a:lnTo>
                  <a:lnTo>
                    <a:pt x="20231" y="74701"/>
                  </a:lnTo>
                  <a:close/>
                  <a:moveTo>
                    <a:pt x="20408" y="131292"/>
                  </a:moveTo>
                  <a:lnTo>
                    <a:pt x="19799" y="130390"/>
                  </a:lnTo>
                  <a:lnTo>
                    <a:pt x="19202" y="129476"/>
                  </a:lnTo>
                  <a:lnTo>
                    <a:pt x="17983" y="129222"/>
                  </a:lnTo>
                  <a:lnTo>
                    <a:pt x="16167" y="130416"/>
                  </a:lnTo>
                  <a:lnTo>
                    <a:pt x="15913" y="131635"/>
                  </a:lnTo>
                  <a:lnTo>
                    <a:pt x="16510" y="132549"/>
                  </a:lnTo>
                  <a:lnTo>
                    <a:pt x="17106" y="133464"/>
                  </a:lnTo>
                  <a:lnTo>
                    <a:pt x="18326" y="133718"/>
                  </a:lnTo>
                  <a:lnTo>
                    <a:pt x="19240" y="133121"/>
                  </a:lnTo>
                  <a:lnTo>
                    <a:pt x="20154" y="132511"/>
                  </a:lnTo>
                  <a:lnTo>
                    <a:pt x="20408" y="131292"/>
                  </a:lnTo>
                  <a:close/>
                  <a:moveTo>
                    <a:pt x="20612" y="85775"/>
                  </a:moveTo>
                  <a:lnTo>
                    <a:pt x="20370" y="84709"/>
                  </a:lnTo>
                  <a:lnTo>
                    <a:pt x="20142" y="83642"/>
                  </a:lnTo>
                  <a:lnTo>
                    <a:pt x="19100" y="82969"/>
                  </a:lnTo>
                  <a:lnTo>
                    <a:pt x="18034" y="83197"/>
                  </a:lnTo>
                  <a:lnTo>
                    <a:pt x="16967" y="83439"/>
                  </a:lnTo>
                  <a:lnTo>
                    <a:pt x="16294" y="84480"/>
                  </a:lnTo>
                  <a:lnTo>
                    <a:pt x="16522" y="85547"/>
                  </a:lnTo>
                  <a:lnTo>
                    <a:pt x="16751" y="86614"/>
                  </a:lnTo>
                  <a:lnTo>
                    <a:pt x="17805" y="87287"/>
                  </a:lnTo>
                  <a:lnTo>
                    <a:pt x="19926" y="86829"/>
                  </a:lnTo>
                  <a:lnTo>
                    <a:pt x="20612" y="85775"/>
                  </a:lnTo>
                  <a:close/>
                  <a:moveTo>
                    <a:pt x="21602" y="99644"/>
                  </a:moveTo>
                  <a:lnTo>
                    <a:pt x="21361" y="98577"/>
                  </a:lnTo>
                  <a:lnTo>
                    <a:pt x="21132" y="97510"/>
                  </a:lnTo>
                  <a:lnTo>
                    <a:pt x="20091" y="96837"/>
                  </a:lnTo>
                  <a:lnTo>
                    <a:pt x="19024" y="97066"/>
                  </a:lnTo>
                  <a:lnTo>
                    <a:pt x="17957" y="97307"/>
                  </a:lnTo>
                  <a:lnTo>
                    <a:pt x="17284" y="98348"/>
                  </a:lnTo>
                  <a:lnTo>
                    <a:pt x="17513" y="99415"/>
                  </a:lnTo>
                  <a:lnTo>
                    <a:pt x="17741" y="100482"/>
                  </a:lnTo>
                  <a:lnTo>
                    <a:pt x="18796" y="101155"/>
                  </a:lnTo>
                  <a:lnTo>
                    <a:pt x="20916" y="100698"/>
                  </a:lnTo>
                  <a:lnTo>
                    <a:pt x="21602" y="99644"/>
                  </a:lnTo>
                  <a:close/>
                  <a:moveTo>
                    <a:pt x="21640" y="52476"/>
                  </a:moveTo>
                  <a:lnTo>
                    <a:pt x="20878" y="51498"/>
                  </a:lnTo>
                  <a:lnTo>
                    <a:pt x="19799" y="51358"/>
                  </a:lnTo>
                  <a:lnTo>
                    <a:pt x="18719" y="51219"/>
                  </a:lnTo>
                  <a:lnTo>
                    <a:pt x="17729" y="51993"/>
                  </a:lnTo>
                  <a:lnTo>
                    <a:pt x="17602" y="53073"/>
                  </a:lnTo>
                  <a:lnTo>
                    <a:pt x="17462" y="54152"/>
                  </a:lnTo>
                  <a:lnTo>
                    <a:pt x="18224" y="55130"/>
                  </a:lnTo>
                  <a:lnTo>
                    <a:pt x="20383" y="55410"/>
                  </a:lnTo>
                  <a:lnTo>
                    <a:pt x="21374" y="54635"/>
                  </a:lnTo>
                  <a:lnTo>
                    <a:pt x="21513" y="53555"/>
                  </a:lnTo>
                  <a:lnTo>
                    <a:pt x="21640" y="52476"/>
                  </a:lnTo>
                  <a:close/>
                  <a:moveTo>
                    <a:pt x="24472" y="8636"/>
                  </a:moveTo>
                  <a:lnTo>
                    <a:pt x="23710" y="7658"/>
                  </a:lnTo>
                  <a:lnTo>
                    <a:pt x="22631" y="7518"/>
                  </a:lnTo>
                  <a:lnTo>
                    <a:pt x="21551" y="7378"/>
                  </a:lnTo>
                  <a:lnTo>
                    <a:pt x="20561" y="8153"/>
                  </a:lnTo>
                  <a:lnTo>
                    <a:pt x="20434" y="9232"/>
                  </a:lnTo>
                  <a:lnTo>
                    <a:pt x="20294" y="10312"/>
                  </a:lnTo>
                  <a:lnTo>
                    <a:pt x="21056" y="11290"/>
                  </a:lnTo>
                  <a:lnTo>
                    <a:pt x="23215" y="11569"/>
                  </a:lnTo>
                  <a:lnTo>
                    <a:pt x="24206" y="10795"/>
                  </a:lnTo>
                  <a:lnTo>
                    <a:pt x="24345" y="9715"/>
                  </a:lnTo>
                  <a:lnTo>
                    <a:pt x="24472" y="8636"/>
                  </a:lnTo>
                  <a:close/>
                  <a:moveTo>
                    <a:pt x="24765" y="122643"/>
                  </a:moveTo>
                  <a:lnTo>
                    <a:pt x="24155" y="121742"/>
                  </a:lnTo>
                  <a:lnTo>
                    <a:pt x="23558" y="120827"/>
                  </a:lnTo>
                  <a:lnTo>
                    <a:pt x="22339" y="120573"/>
                  </a:lnTo>
                  <a:lnTo>
                    <a:pt x="20523" y="121767"/>
                  </a:lnTo>
                  <a:lnTo>
                    <a:pt x="20269" y="122986"/>
                  </a:lnTo>
                  <a:lnTo>
                    <a:pt x="20866" y="123901"/>
                  </a:lnTo>
                  <a:lnTo>
                    <a:pt x="21463" y="124815"/>
                  </a:lnTo>
                  <a:lnTo>
                    <a:pt x="22682" y="125069"/>
                  </a:lnTo>
                  <a:lnTo>
                    <a:pt x="23596" y="124460"/>
                  </a:lnTo>
                  <a:lnTo>
                    <a:pt x="24511" y="123863"/>
                  </a:lnTo>
                  <a:lnTo>
                    <a:pt x="24765" y="122643"/>
                  </a:lnTo>
                  <a:close/>
                  <a:moveTo>
                    <a:pt x="24892" y="21107"/>
                  </a:moveTo>
                  <a:lnTo>
                    <a:pt x="24130" y="20129"/>
                  </a:lnTo>
                  <a:lnTo>
                    <a:pt x="23050" y="19989"/>
                  </a:lnTo>
                  <a:lnTo>
                    <a:pt x="21971" y="19850"/>
                  </a:lnTo>
                  <a:lnTo>
                    <a:pt x="20980" y="20624"/>
                  </a:lnTo>
                  <a:lnTo>
                    <a:pt x="20853" y="21704"/>
                  </a:lnTo>
                  <a:lnTo>
                    <a:pt x="20713" y="22783"/>
                  </a:lnTo>
                  <a:lnTo>
                    <a:pt x="21475" y="23761"/>
                  </a:lnTo>
                  <a:lnTo>
                    <a:pt x="23634" y="24041"/>
                  </a:lnTo>
                  <a:lnTo>
                    <a:pt x="24625" y="23266"/>
                  </a:lnTo>
                  <a:lnTo>
                    <a:pt x="24765" y="22186"/>
                  </a:lnTo>
                  <a:lnTo>
                    <a:pt x="24892" y="21107"/>
                  </a:lnTo>
                  <a:close/>
                  <a:moveTo>
                    <a:pt x="25057" y="50457"/>
                  </a:moveTo>
                  <a:lnTo>
                    <a:pt x="24815" y="49390"/>
                  </a:lnTo>
                  <a:lnTo>
                    <a:pt x="24587" y="48323"/>
                  </a:lnTo>
                  <a:lnTo>
                    <a:pt x="23545" y="47650"/>
                  </a:lnTo>
                  <a:lnTo>
                    <a:pt x="22479" y="47879"/>
                  </a:lnTo>
                  <a:lnTo>
                    <a:pt x="21412" y="48120"/>
                  </a:lnTo>
                  <a:lnTo>
                    <a:pt x="20739" y="49161"/>
                  </a:lnTo>
                  <a:lnTo>
                    <a:pt x="20967" y="50228"/>
                  </a:lnTo>
                  <a:lnTo>
                    <a:pt x="21196" y="51295"/>
                  </a:lnTo>
                  <a:lnTo>
                    <a:pt x="22250" y="51968"/>
                  </a:lnTo>
                  <a:lnTo>
                    <a:pt x="24371" y="51511"/>
                  </a:lnTo>
                  <a:lnTo>
                    <a:pt x="25057" y="50457"/>
                  </a:lnTo>
                  <a:close/>
                  <a:moveTo>
                    <a:pt x="28257" y="29476"/>
                  </a:moveTo>
                  <a:lnTo>
                    <a:pt x="27495" y="28498"/>
                  </a:lnTo>
                  <a:lnTo>
                    <a:pt x="26416" y="28359"/>
                  </a:lnTo>
                  <a:lnTo>
                    <a:pt x="25336" y="28219"/>
                  </a:lnTo>
                  <a:lnTo>
                    <a:pt x="24345" y="28994"/>
                  </a:lnTo>
                  <a:lnTo>
                    <a:pt x="24218" y="30073"/>
                  </a:lnTo>
                  <a:lnTo>
                    <a:pt x="24104" y="30949"/>
                  </a:lnTo>
                  <a:lnTo>
                    <a:pt x="23939" y="30835"/>
                  </a:lnTo>
                  <a:lnTo>
                    <a:pt x="22872" y="31064"/>
                  </a:lnTo>
                  <a:lnTo>
                    <a:pt x="21805" y="31305"/>
                  </a:lnTo>
                  <a:lnTo>
                    <a:pt x="21132" y="32346"/>
                  </a:lnTo>
                  <a:lnTo>
                    <a:pt x="21361" y="33413"/>
                  </a:lnTo>
                  <a:lnTo>
                    <a:pt x="21590" y="34480"/>
                  </a:lnTo>
                  <a:lnTo>
                    <a:pt x="22644" y="35153"/>
                  </a:lnTo>
                  <a:lnTo>
                    <a:pt x="24765" y="34696"/>
                  </a:lnTo>
                  <a:lnTo>
                    <a:pt x="25450" y="33642"/>
                  </a:lnTo>
                  <a:lnTo>
                    <a:pt x="25209" y="32575"/>
                  </a:lnTo>
                  <a:lnTo>
                    <a:pt x="25120" y="32169"/>
                  </a:lnTo>
                  <a:lnTo>
                    <a:pt x="27000" y="32410"/>
                  </a:lnTo>
                  <a:lnTo>
                    <a:pt x="27990" y="31635"/>
                  </a:lnTo>
                  <a:lnTo>
                    <a:pt x="28130" y="30556"/>
                  </a:lnTo>
                  <a:lnTo>
                    <a:pt x="28257" y="29476"/>
                  </a:lnTo>
                  <a:close/>
                  <a:moveTo>
                    <a:pt x="28778" y="93141"/>
                  </a:moveTo>
                  <a:lnTo>
                    <a:pt x="28536" y="92075"/>
                  </a:lnTo>
                  <a:lnTo>
                    <a:pt x="28308" y="91008"/>
                  </a:lnTo>
                  <a:lnTo>
                    <a:pt x="27266" y="90335"/>
                  </a:lnTo>
                  <a:lnTo>
                    <a:pt x="26200" y="90563"/>
                  </a:lnTo>
                  <a:lnTo>
                    <a:pt x="25133" y="90805"/>
                  </a:lnTo>
                  <a:lnTo>
                    <a:pt x="24460" y="91846"/>
                  </a:lnTo>
                  <a:lnTo>
                    <a:pt x="24688" y="92913"/>
                  </a:lnTo>
                  <a:lnTo>
                    <a:pt x="24917" y="93980"/>
                  </a:lnTo>
                  <a:lnTo>
                    <a:pt x="25971" y="94653"/>
                  </a:lnTo>
                  <a:lnTo>
                    <a:pt x="28092" y="94195"/>
                  </a:lnTo>
                  <a:lnTo>
                    <a:pt x="28778" y="93141"/>
                  </a:lnTo>
                  <a:close/>
                  <a:moveTo>
                    <a:pt x="29095" y="69989"/>
                  </a:moveTo>
                  <a:lnTo>
                    <a:pt x="28486" y="69088"/>
                  </a:lnTo>
                  <a:lnTo>
                    <a:pt x="27889" y="68173"/>
                  </a:lnTo>
                  <a:lnTo>
                    <a:pt x="26670" y="67919"/>
                  </a:lnTo>
                  <a:lnTo>
                    <a:pt x="24853" y="69113"/>
                  </a:lnTo>
                  <a:lnTo>
                    <a:pt x="24599" y="70332"/>
                  </a:lnTo>
                  <a:lnTo>
                    <a:pt x="25196" y="71247"/>
                  </a:lnTo>
                  <a:lnTo>
                    <a:pt x="25793" y="72161"/>
                  </a:lnTo>
                  <a:lnTo>
                    <a:pt x="27012" y="72415"/>
                  </a:lnTo>
                  <a:lnTo>
                    <a:pt x="27927" y="71805"/>
                  </a:lnTo>
                  <a:lnTo>
                    <a:pt x="28841" y="71208"/>
                  </a:lnTo>
                  <a:lnTo>
                    <a:pt x="29095" y="69989"/>
                  </a:lnTo>
                  <a:close/>
                  <a:moveTo>
                    <a:pt x="29413" y="41033"/>
                  </a:moveTo>
                  <a:lnTo>
                    <a:pt x="28651" y="40055"/>
                  </a:lnTo>
                  <a:lnTo>
                    <a:pt x="27571" y="39916"/>
                  </a:lnTo>
                  <a:lnTo>
                    <a:pt x="26492" y="39776"/>
                  </a:lnTo>
                  <a:lnTo>
                    <a:pt x="25501" y="40551"/>
                  </a:lnTo>
                  <a:lnTo>
                    <a:pt x="25374" y="41630"/>
                  </a:lnTo>
                  <a:lnTo>
                    <a:pt x="25234" y="42710"/>
                  </a:lnTo>
                  <a:lnTo>
                    <a:pt x="25996" y="43688"/>
                  </a:lnTo>
                  <a:lnTo>
                    <a:pt x="28155" y="43967"/>
                  </a:lnTo>
                  <a:lnTo>
                    <a:pt x="29146" y="43192"/>
                  </a:lnTo>
                  <a:lnTo>
                    <a:pt x="29286" y="42113"/>
                  </a:lnTo>
                  <a:lnTo>
                    <a:pt x="29413" y="41033"/>
                  </a:lnTo>
                  <a:close/>
                  <a:moveTo>
                    <a:pt x="30797" y="1993"/>
                  </a:moveTo>
                  <a:lnTo>
                    <a:pt x="30035" y="1016"/>
                  </a:lnTo>
                  <a:lnTo>
                    <a:pt x="28956" y="876"/>
                  </a:lnTo>
                  <a:lnTo>
                    <a:pt x="27876" y="736"/>
                  </a:lnTo>
                  <a:lnTo>
                    <a:pt x="26885" y="1511"/>
                  </a:lnTo>
                  <a:lnTo>
                    <a:pt x="26758" y="2590"/>
                  </a:lnTo>
                  <a:lnTo>
                    <a:pt x="26619" y="3670"/>
                  </a:lnTo>
                  <a:lnTo>
                    <a:pt x="27381" y="4648"/>
                  </a:lnTo>
                  <a:lnTo>
                    <a:pt x="29540" y="4927"/>
                  </a:lnTo>
                  <a:lnTo>
                    <a:pt x="30530" y="4152"/>
                  </a:lnTo>
                  <a:lnTo>
                    <a:pt x="30670" y="3073"/>
                  </a:lnTo>
                  <a:lnTo>
                    <a:pt x="30797" y="1993"/>
                  </a:lnTo>
                  <a:close/>
                  <a:moveTo>
                    <a:pt x="31673" y="100888"/>
                  </a:moveTo>
                  <a:lnTo>
                    <a:pt x="30480" y="99072"/>
                  </a:lnTo>
                  <a:lnTo>
                    <a:pt x="29260" y="98818"/>
                  </a:lnTo>
                  <a:lnTo>
                    <a:pt x="27444" y="100012"/>
                  </a:lnTo>
                  <a:lnTo>
                    <a:pt x="27190" y="101231"/>
                  </a:lnTo>
                  <a:lnTo>
                    <a:pt x="27787" y="102146"/>
                  </a:lnTo>
                  <a:lnTo>
                    <a:pt x="28384" y="103060"/>
                  </a:lnTo>
                  <a:lnTo>
                    <a:pt x="29603" y="103314"/>
                  </a:lnTo>
                  <a:lnTo>
                    <a:pt x="30518" y="102704"/>
                  </a:lnTo>
                  <a:lnTo>
                    <a:pt x="31432" y="102108"/>
                  </a:lnTo>
                  <a:lnTo>
                    <a:pt x="31673" y="100888"/>
                  </a:lnTo>
                  <a:close/>
                  <a:moveTo>
                    <a:pt x="32245" y="81241"/>
                  </a:moveTo>
                  <a:lnTo>
                    <a:pt x="32004" y="80175"/>
                  </a:lnTo>
                  <a:lnTo>
                    <a:pt x="31775" y="79121"/>
                  </a:lnTo>
                  <a:lnTo>
                    <a:pt x="30734" y="78435"/>
                  </a:lnTo>
                  <a:lnTo>
                    <a:pt x="29667" y="78663"/>
                  </a:lnTo>
                  <a:lnTo>
                    <a:pt x="28600" y="78905"/>
                  </a:lnTo>
                  <a:lnTo>
                    <a:pt x="27927" y="79946"/>
                  </a:lnTo>
                  <a:lnTo>
                    <a:pt x="28155" y="81013"/>
                  </a:lnTo>
                  <a:lnTo>
                    <a:pt x="28384" y="82080"/>
                  </a:lnTo>
                  <a:lnTo>
                    <a:pt x="29438" y="82753"/>
                  </a:lnTo>
                  <a:lnTo>
                    <a:pt x="31559" y="82296"/>
                  </a:lnTo>
                  <a:lnTo>
                    <a:pt x="32245" y="81241"/>
                  </a:lnTo>
                  <a:close/>
                  <a:moveTo>
                    <a:pt x="32854" y="111937"/>
                  </a:moveTo>
                  <a:lnTo>
                    <a:pt x="32613" y="110871"/>
                  </a:lnTo>
                  <a:lnTo>
                    <a:pt x="32385" y="109804"/>
                  </a:lnTo>
                  <a:lnTo>
                    <a:pt x="31343" y="109131"/>
                  </a:lnTo>
                  <a:lnTo>
                    <a:pt x="30276" y="109359"/>
                  </a:lnTo>
                  <a:lnTo>
                    <a:pt x="29210" y="109601"/>
                  </a:lnTo>
                  <a:lnTo>
                    <a:pt x="28536" y="110642"/>
                  </a:lnTo>
                  <a:lnTo>
                    <a:pt x="28765" y="111709"/>
                  </a:lnTo>
                  <a:lnTo>
                    <a:pt x="28994" y="112776"/>
                  </a:lnTo>
                  <a:lnTo>
                    <a:pt x="29248" y="112953"/>
                  </a:lnTo>
                  <a:lnTo>
                    <a:pt x="28562" y="113398"/>
                  </a:lnTo>
                  <a:lnTo>
                    <a:pt x="28308" y="114617"/>
                  </a:lnTo>
                  <a:lnTo>
                    <a:pt x="28905" y="115531"/>
                  </a:lnTo>
                  <a:lnTo>
                    <a:pt x="29502" y="116446"/>
                  </a:lnTo>
                  <a:lnTo>
                    <a:pt x="30721" y="116700"/>
                  </a:lnTo>
                  <a:lnTo>
                    <a:pt x="31635" y="116103"/>
                  </a:lnTo>
                  <a:lnTo>
                    <a:pt x="32550" y="115493"/>
                  </a:lnTo>
                  <a:lnTo>
                    <a:pt x="32791" y="114274"/>
                  </a:lnTo>
                  <a:lnTo>
                    <a:pt x="31965" y="113042"/>
                  </a:lnTo>
                  <a:lnTo>
                    <a:pt x="32169" y="112991"/>
                  </a:lnTo>
                  <a:lnTo>
                    <a:pt x="32854" y="111937"/>
                  </a:lnTo>
                  <a:close/>
                  <a:moveTo>
                    <a:pt x="32994" y="56756"/>
                  </a:moveTo>
                  <a:lnTo>
                    <a:pt x="32753" y="55689"/>
                  </a:lnTo>
                  <a:lnTo>
                    <a:pt x="32524" y="54622"/>
                  </a:lnTo>
                  <a:lnTo>
                    <a:pt x="31483" y="53949"/>
                  </a:lnTo>
                  <a:lnTo>
                    <a:pt x="30416" y="54178"/>
                  </a:lnTo>
                  <a:lnTo>
                    <a:pt x="29349" y="54419"/>
                  </a:lnTo>
                  <a:lnTo>
                    <a:pt x="28676" y="55460"/>
                  </a:lnTo>
                  <a:lnTo>
                    <a:pt x="28905" y="56527"/>
                  </a:lnTo>
                  <a:lnTo>
                    <a:pt x="29133" y="57594"/>
                  </a:lnTo>
                  <a:lnTo>
                    <a:pt x="30187" y="58267"/>
                  </a:lnTo>
                  <a:lnTo>
                    <a:pt x="32308" y="57810"/>
                  </a:lnTo>
                  <a:lnTo>
                    <a:pt x="32994" y="56756"/>
                  </a:lnTo>
                  <a:close/>
                  <a:moveTo>
                    <a:pt x="33235" y="67170"/>
                  </a:moveTo>
                  <a:lnTo>
                    <a:pt x="32994" y="66103"/>
                  </a:lnTo>
                  <a:lnTo>
                    <a:pt x="32766" y="65036"/>
                  </a:lnTo>
                  <a:lnTo>
                    <a:pt x="31724" y="64363"/>
                  </a:lnTo>
                  <a:lnTo>
                    <a:pt x="30657" y="64592"/>
                  </a:lnTo>
                  <a:lnTo>
                    <a:pt x="29591" y="64833"/>
                  </a:lnTo>
                  <a:lnTo>
                    <a:pt x="28917" y="65874"/>
                  </a:lnTo>
                  <a:lnTo>
                    <a:pt x="29146" y="66941"/>
                  </a:lnTo>
                  <a:lnTo>
                    <a:pt x="29375" y="68008"/>
                  </a:lnTo>
                  <a:lnTo>
                    <a:pt x="30429" y="68681"/>
                  </a:lnTo>
                  <a:lnTo>
                    <a:pt x="32550" y="68224"/>
                  </a:lnTo>
                  <a:lnTo>
                    <a:pt x="33235" y="67170"/>
                  </a:lnTo>
                  <a:close/>
                  <a:moveTo>
                    <a:pt x="34124" y="43395"/>
                  </a:moveTo>
                  <a:lnTo>
                    <a:pt x="33883" y="42329"/>
                  </a:lnTo>
                  <a:lnTo>
                    <a:pt x="33655" y="41262"/>
                  </a:lnTo>
                  <a:lnTo>
                    <a:pt x="32613" y="40589"/>
                  </a:lnTo>
                  <a:lnTo>
                    <a:pt x="31546" y="40817"/>
                  </a:lnTo>
                  <a:lnTo>
                    <a:pt x="30480" y="41059"/>
                  </a:lnTo>
                  <a:lnTo>
                    <a:pt x="29806" y="42100"/>
                  </a:lnTo>
                  <a:lnTo>
                    <a:pt x="30035" y="43167"/>
                  </a:lnTo>
                  <a:lnTo>
                    <a:pt x="30264" y="44234"/>
                  </a:lnTo>
                  <a:lnTo>
                    <a:pt x="31318" y="44907"/>
                  </a:lnTo>
                  <a:lnTo>
                    <a:pt x="33439" y="44450"/>
                  </a:lnTo>
                  <a:lnTo>
                    <a:pt x="34124" y="43395"/>
                  </a:lnTo>
                  <a:close/>
                  <a:moveTo>
                    <a:pt x="35039" y="11938"/>
                  </a:moveTo>
                  <a:lnTo>
                    <a:pt x="34277" y="10960"/>
                  </a:lnTo>
                  <a:lnTo>
                    <a:pt x="33197" y="10820"/>
                  </a:lnTo>
                  <a:lnTo>
                    <a:pt x="32118" y="10680"/>
                  </a:lnTo>
                  <a:lnTo>
                    <a:pt x="31127" y="11455"/>
                  </a:lnTo>
                  <a:lnTo>
                    <a:pt x="31000" y="12534"/>
                  </a:lnTo>
                  <a:lnTo>
                    <a:pt x="30861" y="13614"/>
                  </a:lnTo>
                  <a:lnTo>
                    <a:pt x="31623" y="14592"/>
                  </a:lnTo>
                  <a:lnTo>
                    <a:pt x="33782" y="14871"/>
                  </a:lnTo>
                  <a:lnTo>
                    <a:pt x="34772" y="14097"/>
                  </a:lnTo>
                  <a:lnTo>
                    <a:pt x="34912" y="13017"/>
                  </a:lnTo>
                  <a:lnTo>
                    <a:pt x="35039" y="11938"/>
                  </a:lnTo>
                  <a:close/>
                  <a:moveTo>
                    <a:pt x="35306" y="138722"/>
                  </a:moveTo>
                  <a:lnTo>
                    <a:pt x="34112" y="136906"/>
                  </a:lnTo>
                  <a:lnTo>
                    <a:pt x="32893" y="136652"/>
                  </a:lnTo>
                  <a:lnTo>
                    <a:pt x="31076" y="137845"/>
                  </a:lnTo>
                  <a:lnTo>
                    <a:pt x="30822" y="139065"/>
                  </a:lnTo>
                  <a:lnTo>
                    <a:pt x="31419" y="139979"/>
                  </a:lnTo>
                  <a:lnTo>
                    <a:pt x="32016" y="140893"/>
                  </a:lnTo>
                  <a:lnTo>
                    <a:pt x="33235" y="141147"/>
                  </a:lnTo>
                  <a:lnTo>
                    <a:pt x="34150" y="140538"/>
                  </a:lnTo>
                  <a:lnTo>
                    <a:pt x="35064" y="139941"/>
                  </a:lnTo>
                  <a:lnTo>
                    <a:pt x="35306" y="138722"/>
                  </a:lnTo>
                  <a:close/>
                  <a:moveTo>
                    <a:pt x="37147" y="124472"/>
                  </a:moveTo>
                  <a:lnTo>
                    <a:pt x="36537" y="123571"/>
                  </a:lnTo>
                  <a:lnTo>
                    <a:pt x="35941" y="122656"/>
                  </a:lnTo>
                  <a:lnTo>
                    <a:pt x="34721" y="122402"/>
                  </a:lnTo>
                  <a:lnTo>
                    <a:pt x="32905" y="123596"/>
                  </a:lnTo>
                  <a:lnTo>
                    <a:pt x="32651" y="124815"/>
                  </a:lnTo>
                  <a:lnTo>
                    <a:pt x="33248" y="125730"/>
                  </a:lnTo>
                  <a:lnTo>
                    <a:pt x="33845" y="126644"/>
                  </a:lnTo>
                  <a:lnTo>
                    <a:pt x="35064" y="126898"/>
                  </a:lnTo>
                  <a:lnTo>
                    <a:pt x="35979" y="126288"/>
                  </a:lnTo>
                  <a:lnTo>
                    <a:pt x="36893" y="125691"/>
                  </a:lnTo>
                  <a:lnTo>
                    <a:pt x="37147" y="124472"/>
                  </a:lnTo>
                  <a:close/>
                  <a:moveTo>
                    <a:pt x="37846" y="26708"/>
                  </a:moveTo>
                  <a:lnTo>
                    <a:pt x="37084" y="25730"/>
                  </a:lnTo>
                  <a:lnTo>
                    <a:pt x="36004" y="25590"/>
                  </a:lnTo>
                  <a:lnTo>
                    <a:pt x="34925" y="25450"/>
                  </a:lnTo>
                  <a:lnTo>
                    <a:pt x="33934" y="26225"/>
                  </a:lnTo>
                  <a:lnTo>
                    <a:pt x="33807" y="27305"/>
                  </a:lnTo>
                  <a:lnTo>
                    <a:pt x="33667" y="28384"/>
                  </a:lnTo>
                  <a:lnTo>
                    <a:pt x="34429" y="29362"/>
                  </a:lnTo>
                  <a:lnTo>
                    <a:pt x="36588" y="29641"/>
                  </a:lnTo>
                  <a:lnTo>
                    <a:pt x="37579" y="28867"/>
                  </a:lnTo>
                  <a:lnTo>
                    <a:pt x="37719" y="27787"/>
                  </a:lnTo>
                  <a:lnTo>
                    <a:pt x="37846" y="26708"/>
                  </a:lnTo>
                  <a:close/>
                  <a:moveTo>
                    <a:pt x="39293" y="88226"/>
                  </a:moveTo>
                  <a:lnTo>
                    <a:pt x="39052" y="87160"/>
                  </a:lnTo>
                  <a:lnTo>
                    <a:pt x="38823" y="86093"/>
                  </a:lnTo>
                  <a:lnTo>
                    <a:pt x="37782" y="85420"/>
                  </a:lnTo>
                  <a:lnTo>
                    <a:pt x="36715" y="85648"/>
                  </a:lnTo>
                  <a:lnTo>
                    <a:pt x="35648" y="85890"/>
                  </a:lnTo>
                  <a:lnTo>
                    <a:pt x="34975" y="86931"/>
                  </a:lnTo>
                  <a:lnTo>
                    <a:pt x="35204" y="87998"/>
                  </a:lnTo>
                  <a:lnTo>
                    <a:pt x="35433" y="89065"/>
                  </a:lnTo>
                  <a:lnTo>
                    <a:pt x="36487" y="89738"/>
                  </a:lnTo>
                  <a:lnTo>
                    <a:pt x="38608" y="89281"/>
                  </a:lnTo>
                  <a:lnTo>
                    <a:pt x="39293" y="88226"/>
                  </a:lnTo>
                  <a:close/>
                  <a:moveTo>
                    <a:pt x="39674" y="99301"/>
                  </a:moveTo>
                  <a:lnTo>
                    <a:pt x="39433" y="98234"/>
                  </a:lnTo>
                  <a:lnTo>
                    <a:pt x="39204" y="97167"/>
                  </a:lnTo>
                  <a:lnTo>
                    <a:pt x="38163" y="96494"/>
                  </a:lnTo>
                  <a:lnTo>
                    <a:pt x="37096" y="96723"/>
                  </a:lnTo>
                  <a:lnTo>
                    <a:pt x="36029" y="96964"/>
                  </a:lnTo>
                  <a:lnTo>
                    <a:pt x="35356" y="98005"/>
                  </a:lnTo>
                  <a:lnTo>
                    <a:pt x="35585" y="99072"/>
                  </a:lnTo>
                  <a:lnTo>
                    <a:pt x="35814" y="100139"/>
                  </a:lnTo>
                  <a:lnTo>
                    <a:pt x="36868" y="100812"/>
                  </a:lnTo>
                  <a:lnTo>
                    <a:pt x="38989" y="100355"/>
                  </a:lnTo>
                  <a:lnTo>
                    <a:pt x="39674" y="99301"/>
                  </a:lnTo>
                  <a:close/>
                  <a:moveTo>
                    <a:pt x="39687" y="37833"/>
                  </a:moveTo>
                  <a:lnTo>
                    <a:pt x="38925" y="36855"/>
                  </a:lnTo>
                  <a:lnTo>
                    <a:pt x="37846" y="36715"/>
                  </a:lnTo>
                  <a:lnTo>
                    <a:pt x="36766" y="36576"/>
                  </a:lnTo>
                  <a:lnTo>
                    <a:pt x="35775" y="37350"/>
                  </a:lnTo>
                  <a:lnTo>
                    <a:pt x="35648" y="38430"/>
                  </a:lnTo>
                  <a:lnTo>
                    <a:pt x="35509" y="39509"/>
                  </a:lnTo>
                  <a:lnTo>
                    <a:pt x="36271" y="40487"/>
                  </a:lnTo>
                  <a:lnTo>
                    <a:pt x="38430" y="40767"/>
                  </a:lnTo>
                  <a:lnTo>
                    <a:pt x="39420" y="39992"/>
                  </a:lnTo>
                  <a:lnTo>
                    <a:pt x="39560" y="38912"/>
                  </a:lnTo>
                  <a:lnTo>
                    <a:pt x="39687" y="37833"/>
                  </a:lnTo>
                  <a:close/>
                  <a:moveTo>
                    <a:pt x="40106" y="50317"/>
                  </a:moveTo>
                  <a:lnTo>
                    <a:pt x="39344" y="49339"/>
                  </a:lnTo>
                  <a:lnTo>
                    <a:pt x="38265" y="49199"/>
                  </a:lnTo>
                  <a:lnTo>
                    <a:pt x="37185" y="49060"/>
                  </a:lnTo>
                  <a:lnTo>
                    <a:pt x="36195" y="49834"/>
                  </a:lnTo>
                  <a:lnTo>
                    <a:pt x="36068" y="50914"/>
                  </a:lnTo>
                  <a:lnTo>
                    <a:pt x="35928" y="51993"/>
                  </a:lnTo>
                  <a:lnTo>
                    <a:pt x="36690" y="52971"/>
                  </a:lnTo>
                  <a:lnTo>
                    <a:pt x="38849" y="53251"/>
                  </a:lnTo>
                  <a:lnTo>
                    <a:pt x="39839" y="52476"/>
                  </a:lnTo>
                  <a:lnTo>
                    <a:pt x="39979" y="51396"/>
                  </a:lnTo>
                  <a:lnTo>
                    <a:pt x="40106" y="50317"/>
                  </a:lnTo>
                  <a:close/>
                  <a:moveTo>
                    <a:pt x="42849" y="68478"/>
                  </a:moveTo>
                  <a:lnTo>
                    <a:pt x="42240" y="67576"/>
                  </a:lnTo>
                  <a:lnTo>
                    <a:pt x="41643" y="66662"/>
                  </a:lnTo>
                  <a:lnTo>
                    <a:pt x="40424" y="66408"/>
                  </a:lnTo>
                  <a:lnTo>
                    <a:pt x="38608" y="67602"/>
                  </a:lnTo>
                  <a:lnTo>
                    <a:pt x="38354" y="68821"/>
                  </a:lnTo>
                  <a:lnTo>
                    <a:pt x="38950" y="69735"/>
                  </a:lnTo>
                  <a:lnTo>
                    <a:pt x="39547" y="70650"/>
                  </a:lnTo>
                  <a:lnTo>
                    <a:pt x="40767" y="70904"/>
                  </a:lnTo>
                  <a:lnTo>
                    <a:pt x="41681" y="70294"/>
                  </a:lnTo>
                  <a:lnTo>
                    <a:pt x="42595" y="69697"/>
                  </a:lnTo>
                  <a:lnTo>
                    <a:pt x="42849" y="68478"/>
                  </a:lnTo>
                  <a:close/>
                  <a:moveTo>
                    <a:pt x="43065" y="75323"/>
                  </a:moveTo>
                  <a:lnTo>
                    <a:pt x="42824" y="74256"/>
                  </a:lnTo>
                  <a:lnTo>
                    <a:pt x="42595" y="73190"/>
                  </a:lnTo>
                  <a:lnTo>
                    <a:pt x="41554" y="72517"/>
                  </a:lnTo>
                  <a:lnTo>
                    <a:pt x="40487" y="72745"/>
                  </a:lnTo>
                  <a:lnTo>
                    <a:pt x="39420" y="72986"/>
                  </a:lnTo>
                  <a:lnTo>
                    <a:pt x="38747" y="74028"/>
                  </a:lnTo>
                  <a:lnTo>
                    <a:pt x="38976" y="75095"/>
                  </a:lnTo>
                  <a:lnTo>
                    <a:pt x="39204" y="76161"/>
                  </a:lnTo>
                  <a:lnTo>
                    <a:pt x="40259" y="76835"/>
                  </a:lnTo>
                  <a:lnTo>
                    <a:pt x="42379" y="76377"/>
                  </a:lnTo>
                  <a:lnTo>
                    <a:pt x="43065" y="75323"/>
                  </a:lnTo>
                  <a:close/>
                  <a:moveTo>
                    <a:pt x="44145" y="63931"/>
                  </a:moveTo>
                  <a:lnTo>
                    <a:pt x="43903" y="62865"/>
                  </a:lnTo>
                  <a:lnTo>
                    <a:pt x="43688" y="61899"/>
                  </a:lnTo>
                  <a:lnTo>
                    <a:pt x="43776" y="61214"/>
                  </a:lnTo>
                  <a:lnTo>
                    <a:pt x="43014" y="60236"/>
                  </a:lnTo>
                  <a:lnTo>
                    <a:pt x="41935" y="60096"/>
                  </a:lnTo>
                  <a:lnTo>
                    <a:pt x="40855" y="59956"/>
                  </a:lnTo>
                  <a:lnTo>
                    <a:pt x="39865" y="60731"/>
                  </a:lnTo>
                  <a:lnTo>
                    <a:pt x="39738" y="61810"/>
                  </a:lnTo>
                  <a:lnTo>
                    <a:pt x="39598" y="62890"/>
                  </a:lnTo>
                  <a:lnTo>
                    <a:pt x="39979" y="63398"/>
                  </a:lnTo>
                  <a:lnTo>
                    <a:pt x="40055" y="63703"/>
                  </a:lnTo>
                  <a:lnTo>
                    <a:pt x="40284" y="64770"/>
                  </a:lnTo>
                  <a:lnTo>
                    <a:pt x="41338" y="65443"/>
                  </a:lnTo>
                  <a:lnTo>
                    <a:pt x="43459" y="64985"/>
                  </a:lnTo>
                  <a:lnTo>
                    <a:pt x="44145" y="63931"/>
                  </a:lnTo>
                  <a:close/>
                  <a:moveTo>
                    <a:pt x="44462" y="3695"/>
                  </a:moveTo>
                  <a:lnTo>
                    <a:pt x="43700" y="2717"/>
                  </a:lnTo>
                  <a:lnTo>
                    <a:pt x="42621" y="2578"/>
                  </a:lnTo>
                  <a:lnTo>
                    <a:pt x="41541" y="2438"/>
                  </a:lnTo>
                  <a:lnTo>
                    <a:pt x="40551" y="3213"/>
                  </a:lnTo>
                  <a:lnTo>
                    <a:pt x="40424" y="4292"/>
                  </a:lnTo>
                  <a:lnTo>
                    <a:pt x="40284" y="5372"/>
                  </a:lnTo>
                  <a:lnTo>
                    <a:pt x="41046" y="6350"/>
                  </a:lnTo>
                  <a:lnTo>
                    <a:pt x="43205" y="6629"/>
                  </a:lnTo>
                  <a:lnTo>
                    <a:pt x="44196" y="5854"/>
                  </a:lnTo>
                  <a:lnTo>
                    <a:pt x="44335" y="4775"/>
                  </a:lnTo>
                  <a:lnTo>
                    <a:pt x="44462" y="3695"/>
                  </a:lnTo>
                  <a:close/>
                  <a:moveTo>
                    <a:pt x="45275" y="98209"/>
                  </a:moveTo>
                  <a:lnTo>
                    <a:pt x="44665" y="97307"/>
                  </a:lnTo>
                  <a:lnTo>
                    <a:pt x="44069" y="96393"/>
                  </a:lnTo>
                  <a:lnTo>
                    <a:pt x="42849" y="96139"/>
                  </a:lnTo>
                  <a:lnTo>
                    <a:pt x="41033" y="97332"/>
                  </a:lnTo>
                  <a:lnTo>
                    <a:pt x="40779" y="98552"/>
                  </a:lnTo>
                  <a:lnTo>
                    <a:pt x="41376" y="99466"/>
                  </a:lnTo>
                  <a:lnTo>
                    <a:pt x="41973" y="100380"/>
                  </a:lnTo>
                  <a:lnTo>
                    <a:pt x="43192" y="100634"/>
                  </a:lnTo>
                  <a:lnTo>
                    <a:pt x="44107" y="100025"/>
                  </a:lnTo>
                  <a:lnTo>
                    <a:pt x="45021" y="99428"/>
                  </a:lnTo>
                  <a:lnTo>
                    <a:pt x="45275" y="98209"/>
                  </a:lnTo>
                  <a:close/>
                  <a:moveTo>
                    <a:pt x="45618" y="15252"/>
                  </a:moveTo>
                  <a:lnTo>
                    <a:pt x="44856" y="14274"/>
                  </a:lnTo>
                  <a:lnTo>
                    <a:pt x="43776" y="14135"/>
                  </a:lnTo>
                  <a:lnTo>
                    <a:pt x="42697" y="13995"/>
                  </a:lnTo>
                  <a:lnTo>
                    <a:pt x="41706" y="14770"/>
                  </a:lnTo>
                  <a:lnTo>
                    <a:pt x="41579" y="15849"/>
                  </a:lnTo>
                  <a:lnTo>
                    <a:pt x="41440" y="16929"/>
                  </a:lnTo>
                  <a:lnTo>
                    <a:pt x="42202" y="17907"/>
                  </a:lnTo>
                  <a:lnTo>
                    <a:pt x="44361" y="18186"/>
                  </a:lnTo>
                  <a:lnTo>
                    <a:pt x="45351" y="17411"/>
                  </a:lnTo>
                  <a:lnTo>
                    <a:pt x="45491" y="16332"/>
                  </a:lnTo>
                  <a:lnTo>
                    <a:pt x="45618" y="15252"/>
                  </a:lnTo>
                  <a:close/>
                  <a:moveTo>
                    <a:pt x="46024" y="31191"/>
                  </a:moveTo>
                  <a:lnTo>
                    <a:pt x="45262" y="30213"/>
                  </a:lnTo>
                  <a:lnTo>
                    <a:pt x="44183" y="30073"/>
                  </a:lnTo>
                  <a:lnTo>
                    <a:pt x="43103" y="29933"/>
                  </a:lnTo>
                  <a:lnTo>
                    <a:pt x="42113" y="30708"/>
                  </a:lnTo>
                  <a:lnTo>
                    <a:pt x="41986" y="31788"/>
                  </a:lnTo>
                  <a:lnTo>
                    <a:pt x="41846" y="32867"/>
                  </a:lnTo>
                  <a:lnTo>
                    <a:pt x="42608" y="33845"/>
                  </a:lnTo>
                  <a:lnTo>
                    <a:pt x="44767" y="34124"/>
                  </a:lnTo>
                  <a:lnTo>
                    <a:pt x="45758" y="33350"/>
                  </a:lnTo>
                  <a:lnTo>
                    <a:pt x="45897" y="32270"/>
                  </a:lnTo>
                  <a:lnTo>
                    <a:pt x="46024" y="31191"/>
                  </a:lnTo>
                  <a:close/>
                  <a:moveTo>
                    <a:pt x="51752" y="45554"/>
                  </a:moveTo>
                  <a:lnTo>
                    <a:pt x="51511" y="44488"/>
                  </a:lnTo>
                  <a:lnTo>
                    <a:pt x="51282" y="43421"/>
                  </a:lnTo>
                  <a:lnTo>
                    <a:pt x="50241" y="42748"/>
                  </a:lnTo>
                  <a:lnTo>
                    <a:pt x="50063" y="42786"/>
                  </a:lnTo>
                  <a:lnTo>
                    <a:pt x="50139" y="42227"/>
                  </a:lnTo>
                  <a:lnTo>
                    <a:pt x="50266" y="41148"/>
                  </a:lnTo>
                  <a:lnTo>
                    <a:pt x="49504" y="40170"/>
                  </a:lnTo>
                  <a:lnTo>
                    <a:pt x="48425" y="40030"/>
                  </a:lnTo>
                  <a:lnTo>
                    <a:pt x="47345" y="39890"/>
                  </a:lnTo>
                  <a:lnTo>
                    <a:pt x="46355" y="40665"/>
                  </a:lnTo>
                  <a:lnTo>
                    <a:pt x="46228" y="41744"/>
                  </a:lnTo>
                  <a:lnTo>
                    <a:pt x="46088" y="42824"/>
                  </a:lnTo>
                  <a:lnTo>
                    <a:pt x="46850" y="43802"/>
                  </a:lnTo>
                  <a:lnTo>
                    <a:pt x="47650" y="43916"/>
                  </a:lnTo>
                  <a:lnTo>
                    <a:pt x="47434" y="44259"/>
                  </a:lnTo>
                  <a:lnTo>
                    <a:pt x="47663" y="45326"/>
                  </a:lnTo>
                  <a:lnTo>
                    <a:pt x="47891" y="46393"/>
                  </a:lnTo>
                  <a:lnTo>
                    <a:pt x="48945" y="47066"/>
                  </a:lnTo>
                  <a:lnTo>
                    <a:pt x="51066" y="46609"/>
                  </a:lnTo>
                  <a:lnTo>
                    <a:pt x="51752" y="45554"/>
                  </a:lnTo>
                  <a:close/>
                  <a:moveTo>
                    <a:pt x="52514" y="67703"/>
                  </a:moveTo>
                  <a:lnTo>
                    <a:pt x="52273" y="66636"/>
                  </a:lnTo>
                  <a:lnTo>
                    <a:pt x="52044" y="65570"/>
                  </a:lnTo>
                  <a:lnTo>
                    <a:pt x="51003" y="64897"/>
                  </a:lnTo>
                  <a:lnTo>
                    <a:pt x="49936" y="65125"/>
                  </a:lnTo>
                  <a:lnTo>
                    <a:pt x="48869" y="65366"/>
                  </a:lnTo>
                  <a:lnTo>
                    <a:pt x="48196" y="66408"/>
                  </a:lnTo>
                  <a:lnTo>
                    <a:pt x="48425" y="67475"/>
                  </a:lnTo>
                  <a:lnTo>
                    <a:pt x="48653" y="68541"/>
                  </a:lnTo>
                  <a:lnTo>
                    <a:pt x="49707" y="69215"/>
                  </a:lnTo>
                  <a:lnTo>
                    <a:pt x="51828" y="68757"/>
                  </a:lnTo>
                  <a:lnTo>
                    <a:pt x="52514" y="67703"/>
                  </a:lnTo>
                  <a:close/>
                  <a:moveTo>
                    <a:pt x="54305" y="115557"/>
                  </a:moveTo>
                  <a:lnTo>
                    <a:pt x="53695" y="114655"/>
                  </a:lnTo>
                  <a:lnTo>
                    <a:pt x="53098" y="113741"/>
                  </a:lnTo>
                  <a:lnTo>
                    <a:pt x="51879" y="113487"/>
                  </a:lnTo>
                  <a:lnTo>
                    <a:pt x="50063" y="114681"/>
                  </a:lnTo>
                  <a:lnTo>
                    <a:pt x="49809" y="115900"/>
                  </a:lnTo>
                  <a:lnTo>
                    <a:pt x="50406" y="116814"/>
                  </a:lnTo>
                  <a:lnTo>
                    <a:pt x="51003" y="117729"/>
                  </a:lnTo>
                  <a:lnTo>
                    <a:pt x="52222" y="117983"/>
                  </a:lnTo>
                  <a:lnTo>
                    <a:pt x="53136" y="117386"/>
                  </a:lnTo>
                  <a:lnTo>
                    <a:pt x="54051" y="116776"/>
                  </a:lnTo>
                  <a:lnTo>
                    <a:pt x="54305" y="115557"/>
                  </a:lnTo>
                  <a:close/>
                  <a:moveTo>
                    <a:pt x="54432" y="7899"/>
                  </a:moveTo>
                  <a:lnTo>
                    <a:pt x="53670" y="6921"/>
                  </a:lnTo>
                  <a:lnTo>
                    <a:pt x="52590" y="6781"/>
                  </a:lnTo>
                  <a:lnTo>
                    <a:pt x="51511" y="6642"/>
                  </a:lnTo>
                  <a:lnTo>
                    <a:pt x="50520" y="7416"/>
                  </a:lnTo>
                  <a:lnTo>
                    <a:pt x="50393" y="8496"/>
                  </a:lnTo>
                  <a:lnTo>
                    <a:pt x="50253" y="9575"/>
                  </a:lnTo>
                  <a:lnTo>
                    <a:pt x="51015" y="10553"/>
                  </a:lnTo>
                  <a:lnTo>
                    <a:pt x="53174" y="10833"/>
                  </a:lnTo>
                  <a:lnTo>
                    <a:pt x="54165" y="10058"/>
                  </a:lnTo>
                  <a:lnTo>
                    <a:pt x="54305" y="8978"/>
                  </a:lnTo>
                  <a:lnTo>
                    <a:pt x="54432" y="7899"/>
                  </a:lnTo>
                  <a:close/>
                  <a:moveTo>
                    <a:pt x="54851" y="20383"/>
                  </a:moveTo>
                  <a:lnTo>
                    <a:pt x="54089" y="19405"/>
                  </a:lnTo>
                  <a:lnTo>
                    <a:pt x="53009" y="19265"/>
                  </a:lnTo>
                  <a:lnTo>
                    <a:pt x="51930" y="19126"/>
                  </a:lnTo>
                  <a:lnTo>
                    <a:pt x="50939" y="19900"/>
                  </a:lnTo>
                  <a:lnTo>
                    <a:pt x="50812" y="20980"/>
                  </a:lnTo>
                  <a:lnTo>
                    <a:pt x="50673" y="22059"/>
                  </a:lnTo>
                  <a:lnTo>
                    <a:pt x="51435" y="23037"/>
                  </a:lnTo>
                  <a:lnTo>
                    <a:pt x="53594" y="23317"/>
                  </a:lnTo>
                  <a:lnTo>
                    <a:pt x="54584" y="22542"/>
                  </a:lnTo>
                  <a:lnTo>
                    <a:pt x="54724" y="21463"/>
                  </a:lnTo>
                  <a:lnTo>
                    <a:pt x="54851" y="20383"/>
                  </a:lnTo>
                  <a:close/>
                  <a:moveTo>
                    <a:pt x="55854" y="56261"/>
                  </a:moveTo>
                  <a:lnTo>
                    <a:pt x="55092" y="55283"/>
                  </a:lnTo>
                  <a:lnTo>
                    <a:pt x="54013" y="55143"/>
                  </a:lnTo>
                  <a:lnTo>
                    <a:pt x="52933" y="55003"/>
                  </a:lnTo>
                  <a:lnTo>
                    <a:pt x="51943" y="55778"/>
                  </a:lnTo>
                  <a:lnTo>
                    <a:pt x="51892" y="55562"/>
                  </a:lnTo>
                  <a:lnTo>
                    <a:pt x="51663" y="54495"/>
                  </a:lnTo>
                  <a:lnTo>
                    <a:pt x="50622" y="53822"/>
                  </a:lnTo>
                  <a:lnTo>
                    <a:pt x="49555" y="54051"/>
                  </a:lnTo>
                  <a:lnTo>
                    <a:pt x="48488" y="54292"/>
                  </a:lnTo>
                  <a:lnTo>
                    <a:pt x="47815" y="55333"/>
                  </a:lnTo>
                  <a:lnTo>
                    <a:pt x="48044" y="56400"/>
                  </a:lnTo>
                  <a:lnTo>
                    <a:pt x="48272" y="57467"/>
                  </a:lnTo>
                  <a:lnTo>
                    <a:pt x="49326" y="58140"/>
                  </a:lnTo>
                  <a:lnTo>
                    <a:pt x="51447" y="57683"/>
                  </a:lnTo>
                  <a:lnTo>
                    <a:pt x="51765" y="57188"/>
                  </a:lnTo>
                  <a:lnTo>
                    <a:pt x="51676" y="57937"/>
                  </a:lnTo>
                  <a:lnTo>
                    <a:pt x="52438" y="58915"/>
                  </a:lnTo>
                  <a:lnTo>
                    <a:pt x="54597" y="59194"/>
                  </a:lnTo>
                  <a:lnTo>
                    <a:pt x="55587" y="58420"/>
                  </a:lnTo>
                  <a:lnTo>
                    <a:pt x="55727" y="57340"/>
                  </a:lnTo>
                  <a:lnTo>
                    <a:pt x="55854" y="56261"/>
                  </a:lnTo>
                  <a:close/>
                  <a:moveTo>
                    <a:pt x="56705" y="77711"/>
                  </a:moveTo>
                  <a:lnTo>
                    <a:pt x="56464" y="76644"/>
                  </a:lnTo>
                  <a:lnTo>
                    <a:pt x="56235" y="75577"/>
                  </a:lnTo>
                  <a:lnTo>
                    <a:pt x="55194" y="74904"/>
                  </a:lnTo>
                  <a:lnTo>
                    <a:pt x="54127" y="75133"/>
                  </a:lnTo>
                  <a:lnTo>
                    <a:pt x="53060" y="75374"/>
                  </a:lnTo>
                  <a:lnTo>
                    <a:pt x="52387" y="76415"/>
                  </a:lnTo>
                  <a:lnTo>
                    <a:pt x="52616" y="77482"/>
                  </a:lnTo>
                  <a:lnTo>
                    <a:pt x="52844" y="78549"/>
                  </a:lnTo>
                  <a:lnTo>
                    <a:pt x="53898" y="79222"/>
                  </a:lnTo>
                  <a:lnTo>
                    <a:pt x="56019" y="78765"/>
                  </a:lnTo>
                  <a:lnTo>
                    <a:pt x="56705" y="77711"/>
                  </a:lnTo>
                  <a:close/>
                  <a:moveTo>
                    <a:pt x="58902" y="97142"/>
                  </a:moveTo>
                  <a:lnTo>
                    <a:pt x="58661" y="96075"/>
                  </a:lnTo>
                  <a:lnTo>
                    <a:pt x="58432" y="95008"/>
                  </a:lnTo>
                  <a:lnTo>
                    <a:pt x="57391" y="94335"/>
                  </a:lnTo>
                  <a:lnTo>
                    <a:pt x="56324" y="94564"/>
                  </a:lnTo>
                  <a:lnTo>
                    <a:pt x="55257" y="94805"/>
                  </a:lnTo>
                  <a:lnTo>
                    <a:pt x="54584" y="95846"/>
                  </a:lnTo>
                  <a:lnTo>
                    <a:pt x="54813" y="96913"/>
                  </a:lnTo>
                  <a:lnTo>
                    <a:pt x="55041" y="97980"/>
                  </a:lnTo>
                  <a:lnTo>
                    <a:pt x="56095" y="98653"/>
                  </a:lnTo>
                  <a:lnTo>
                    <a:pt x="58216" y="98196"/>
                  </a:lnTo>
                  <a:lnTo>
                    <a:pt x="58902" y="97142"/>
                  </a:lnTo>
                  <a:close/>
                  <a:moveTo>
                    <a:pt x="59677" y="32905"/>
                  </a:moveTo>
                  <a:lnTo>
                    <a:pt x="58915" y="31927"/>
                  </a:lnTo>
                  <a:lnTo>
                    <a:pt x="57835" y="31788"/>
                  </a:lnTo>
                  <a:lnTo>
                    <a:pt x="56756" y="31648"/>
                  </a:lnTo>
                  <a:lnTo>
                    <a:pt x="55765" y="32423"/>
                  </a:lnTo>
                  <a:lnTo>
                    <a:pt x="55638" y="33502"/>
                  </a:lnTo>
                  <a:lnTo>
                    <a:pt x="55499" y="34582"/>
                  </a:lnTo>
                  <a:lnTo>
                    <a:pt x="56261" y="35560"/>
                  </a:lnTo>
                  <a:lnTo>
                    <a:pt x="58420" y="35839"/>
                  </a:lnTo>
                  <a:lnTo>
                    <a:pt x="59410" y="35064"/>
                  </a:lnTo>
                  <a:lnTo>
                    <a:pt x="59550" y="33985"/>
                  </a:lnTo>
                  <a:lnTo>
                    <a:pt x="59677" y="32905"/>
                  </a:lnTo>
                  <a:close/>
                  <a:moveTo>
                    <a:pt x="60756" y="1257"/>
                  </a:moveTo>
                  <a:lnTo>
                    <a:pt x="59994" y="279"/>
                  </a:lnTo>
                  <a:lnTo>
                    <a:pt x="58915" y="139"/>
                  </a:lnTo>
                  <a:lnTo>
                    <a:pt x="57835" y="0"/>
                  </a:lnTo>
                  <a:lnTo>
                    <a:pt x="56845" y="774"/>
                  </a:lnTo>
                  <a:lnTo>
                    <a:pt x="56718" y="1854"/>
                  </a:lnTo>
                  <a:lnTo>
                    <a:pt x="56578" y="2933"/>
                  </a:lnTo>
                  <a:lnTo>
                    <a:pt x="57340" y="3911"/>
                  </a:lnTo>
                  <a:lnTo>
                    <a:pt x="59499" y="4191"/>
                  </a:lnTo>
                  <a:lnTo>
                    <a:pt x="60490" y="3416"/>
                  </a:lnTo>
                  <a:lnTo>
                    <a:pt x="60629" y="2336"/>
                  </a:lnTo>
                  <a:lnTo>
                    <a:pt x="60756" y="1257"/>
                  </a:lnTo>
                  <a:close/>
                  <a:moveTo>
                    <a:pt x="64998" y="11214"/>
                  </a:moveTo>
                  <a:lnTo>
                    <a:pt x="64236" y="10236"/>
                  </a:lnTo>
                  <a:lnTo>
                    <a:pt x="63157" y="10096"/>
                  </a:lnTo>
                  <a:lnTo>
                    <a:pt x="62077" y="9956"/>
                  </a:lnTo>
                  <a:lnTo>
                    <a:pt x="61087" y="10731"/>
                  </a:lnTo>
                  <a:lnTo>
                    <a:pt x="60960" y="11811"/>
                  </a:lnTo>
                  <a:lnTo>
                    <a:pt x="60820" y="12890"/>
                  </a:lnTo>
                  <a:lnTo>
                    <a:pt x="61582" y="13868"/>
                  </a:lnTo>
                  <a:lnTo>
                    <a:pt x="63741" y="14147"/>
                  </a:lnTo>
                  <a:lnTo>
                    <a:pt x="64731" y="13373"/>
                  </a:lnTo>
                  <a:lnTo>
                    <a:pt x="64871" y="12293"/>
                  </a:lnTo>
                  <a:lnTo>
                    <a:pt x="64998" y="11214"/>
                  </a:lnTo>
                  <a:close/>
                  <a:moveTo>
                    <a:pt x="65125" y="49098"/>
                  </a:moveTo>
                  <a:lnTo>
                    <a:pt x="64884" y="48031"/>
                  </a:lnTo>
                  <a:lnTo>
                    <a:pt x="64655" y="46964"/>
                  </a:lnTo>
                  <a:lnTo>
                    <a:pt x="63614" y="46291"/>
                  </a:lnTo>
                  <a:lnTo>
                    <a:pt x="62547" y="46520"/>
                  </a:lnTo>
                  <a:lnTo>
                    <a:pt x="61480" y="46761"/>
                  </a:lnTo>
                  <a:lnTo>
                    <a:pt x="60807" y="47802"/>
                  </a:lnTo>
                  <a:lnTo>
                    <a:pt x="61036" y="48869"/>
                  </a:lnTo>
                  <a:lnTo>
                    <a:pt x="61264" y="49936"/>
                  </a:lnTo>
                  <a:lnTo>
                    <a:pt x="62318" y="50609"/>
                  </a:lnTo>
                  <a:lnTo>
                    <a:pt x="64439" y="50152"/>
                  </a:lnTo>
                  <a:lnTo>
                    <a:pt x="65125" y="49098"/>
                  </a:lnTo>
                  <a:close/>
                  <a:moveTo>
                    <a:pt x="67792" y="25971"/>
                  </a:moveTo>
                  <a:lnTo>
                    <a:pt x="67030" y="24993"/>
                  </a:lnTo>
                  <a:lnTo>
                    <a:pt x="65951" y="24853"/>
                  </a:lnTo>
                  <a:lnTo>
                    <a:pt x="64871" y="24714"/>
                  </a:lnTo>
                  <a:lnTo>
                    <a:pt x="63881" y="25488"/>
                  </a:lnTo>
                  <a:lnTo>
                    <a:pt x="63754" y="26568"/>
                  </a:lnTo>
                  <a:lnTo>
                    <a:pt x="63614" y="27647"/>
                  </a:lnTo>
                  <a:lnTo>
                    <a:pt x="64376" y="28625"/>
                  </a:lnTo>
                  <a:lnTo>
                    <a:pt x="66535" y="28905"/>
                  </a:lnTo>
                  <a:lnTo>
                    <a:pt x="67525" y="28130"/>
                  </a:lnTo>
                  <a:lnTo>
                    <a:pt x="67665" y="27051"/>
                  </a:lnTo>
                  <a:lnTo>
                    <a:pt x="67792" y="25971"/>
                  </a:lnTo>
                  <a:close/>
                  <a:moveTo>
                    <a:pt x="70612" y="38239"/>
                  </a:moveTo>
                  <a:lnTo>
                    <a:pt x="69850" y="37261"/>
                  </a:lnTo>
                  <a:lnTo>
                    <a:pt x="68770" y="37122"/>
                  </a:lnTo>
                  <a:lnTo>
                    <a:pt x="67691" y="36982"/>
                  </a:lnTo>
                  <a:lnTo>
                    <a:pt x="66700" y="37757"/>
                  </a:lnTo>
                  <a:lnTo>
                    <a:pt x="66573" y="38836"/>
                  </a:lnTo>
                  <a:lnTo>
                    <a:pt x="66433" y="39916"/>
                  </a:lnTo>
                  <a:lnTo>
                    <a:pt x="67195" y="40894"/>
                  </a:lnTo>
                  <a:lnTo>
                    <a:pt x="69354" y="41173"/>
                  </a:lnTo>
                  <a:lnTo>
                    <a:pt x="70345" y="40398"/>
                  </a:lnTo>
                  <a:lnTo>
                    <a:pt x="70485" y="39319"/>
                  </a:lnTo>
                  <a:lnTo>
                    <a:pt x="70612" y="38239"/>
                  </a:lnTo>
                  <a:close/>
                  <a:moveTo>
                    <a:pt x="74422" y="2971"/>
                  </a:moveTo>
                  <a:lnTo>
                    <a:pt x="73660" y="1993"/>
                  </a:lnTo>
                  <a:lnTo>
                    <a:pt x="72580" y="1854"/>
                  </a:lnTo>
                  <a:lnTo>
                    <a:pt x="71501" y="1714"/>
                  </a:lnTo>
                  <a:lnTo>
                    <a:pt x="70510" y="2489"/>
                  </a:lnTo>
                  <a:lnTo>
                    <a:pt x="70383" y="3568"/>
                  </a:lnTo>
                  <a:lnTo>
                    <a:pt x="70243" y="4648"/>
                  </a:lnTo>
                  <a:lnTo>
                    <a:pt x="71005" y="5626"/>
                  </a:lnTo>
                  <a:lnTo>
                    <a:pt x="73164" y="5905"/>
                  </a:lnTo>
                  <a:lnTo>
                    <a:pt x="74155" y="5130"/>
                  </a:lnTo>
                  <a:lnTo>
                    <a:pt x="74295" y="4051"/>
                  </a:lnTo>
                  <a:lnTo>
                    <a:pt x="74422" y="2971"/>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15" name="object 79"/>
            <p:cNvSpPr/>
            <p:nvPr/>
          </p:nvSpPr>
          <p:spPr>
            <a:xfrm>
              <a:off x="3972960" y="2520000"/>
              <a:ext cx="102960" cy="139680"/>
            </a:xfrm>
            <a:custGeom>
              <a:avLst/>
              <a:gdLst/>
              <a:ahLst/>
              <a:cxnLst/>
              <a:rect l="l" t="t" r="r" b="b"/>
              <a:pathLst>
                <a:path w="103504" h="140335">
                  <a:moveTo>
                    <a:pt x="2184" y="49949"/>
                  </a:moveTo>
                  <a:lnTo>
                    <a:pt x="1422" y="48971"/>
                  </a:lnTo>
                  <a:lnTo>
                    <a:pt x="342" y="48831"/>
                  </a:lnTo>
                  <a:lnTo>
                    <a:pt x="584" y="52844"/>
                  </a:lnTo>
                  <a:lnTo>
                    <a:pt x="927" y="52882"/>
                  </a:lnTo>
                  <a:lnTo>
                    <a:pt x="1917" y="52108"/>
                  </a:lnTo>
                  <a:lnTo>
                    <a:pt x="2184" y="49949"/>
                  </a:lnTo>
                  <a:close/>
                  <a:moveTo>
                    <a:pt x="4089" y="33413"/>
                  </a:moveTo>
                  <a:lnTo>
                    <a:pt x="4013" y="32321"/>
                  </a:lnTo>
                  <a:lnTo>
                    <a:pt x="3937" y="31229"/>
                  </a:lnTo>
                  <a:lnTo>
                    <a:pt x="2997" y="30416"/>
                  </a:lnTo>
                  <a:lnTo>
                    <a:pt x="825" y="30568"/>
                  </a:lnTo>
                  <a:lnTo>
                    <a:pt x="0" y="31508"/>
                  </a:lnTo>
                  <a:lnTo>
                    <a:pt x="152" y="33680"/>
                  </a:lnTo>
                  <a:lnTo>
                    <a:pt x="1092" y="34493"/>
                  </a:lnTo>
                  <a:lnTo>
                    <a:pt x="2184" y="34417"/>
                  </a:lnTo>
                  <a:lnTo>
                    <a:pt x="3263" y="34353"/>
                  </a:lnTo>
                  <a:lnTo>
                    <a:pt x="4089" y="33413"/>
                  </a:lnTo>
                  <a:close/>
                  <a:moveTo>
                    <a:pt x="4343" y="65925"/>
                  </a:moveTo>
                  <a:lnTo>
                    <a:pt x="4191" y="63754"/>
                  </a:lnTo>
                  <a:lnTo>
                    <a:pt x="3251" y="62941"/>
                  </a:lnTo>
                  <a:lnTo>
                    <a:pt x="1193" y="63080"/>
                  </a:lnTo>
                  <a:lnTo>
                    <a:pt x="1435" y="67017"/>
                  </a:lnTo>
                  <a:lnTo>
                    <a:pt x="3517" y="66878"/>
                  </a:lnTo>
                  <a:lnTo>
                    <a:pt x="4343" y="65925"/>
                  </a:lnTo>
                  <a:close/>
                  <a:moveTo>
                    <a:pt x="4737" y="13868"/>
                  </a:moveTo>
                  <a:lnTo>
                    <a:pt x="4660" y="12776"/>
                  </a:lnTo>
                  <a:lnTo>
                    <a:pt x="4584" y="11684"/>
                  </a:lnTo>
                  <a:lnTo>
                    <a:pt x="3644" y="10871"/>
                  </a:lnTo>
                  <a:lnTo>
                    <a:pt x="1473" y="11023"/>
                  </a:lnTo>
                  <a:lnTo>
                    <a:pt x="647" y="11963"/>
                  </a:lnTo>
                  <a:lnTo>
                    <a:pt x="800" y="14135"/>
                  </a:lnTo>
                  <a:lnTo>
                    <a:pt x="1739" y="14947"/>
                  </a:lnTo>
                  <a:lnTo>
                    <a:pt x="2832" y="14871"/>
                  </a:lnTo>
                  <a:lnTo>
                    <a:pt x="3911" y="14808"/>
                  </a:lnTo>
                  <a:lnTo>
                    <a:pt x="4737" y="13868"/>
                  </a:lnTo>
                  <a:close/>
                  <a:moveTo>
                    <a:pt x="5562" y="54927"/>
                  </a:moveTo>
                  <a:lnTo>
                    <a:pt x="5486" y="53835"/>
                  </a:lnTo>
                  <a:lnTo>
                    <a:pt x="5410" y="52755"/>
                  </a:lnTo>
                  <a:lnTo>
                    <a:pt x="4470" y="51930"/>
                  </a:lnTo>
                  <a:lnTo>
                    <a:pt x="2298" y="52082"/>
                  </a:lnTo>
                  <a:lnTo>
                    <a:pt x="1473" y="53022"/>
                  </a:lnTo>
                  <a:lnTo>
                    <a:pt x="1625" y="55194"/>
                  </a:lnTo>
                  <a:lnTo>
                    <a:pt x="2565" y="56007"/>
                  </a:lnTo>
                  <a:lnTo>
                    <a:pt x="3657" y="55930"/>
                  </a:lnTo>
                  <a:lnTo>
                    <a:pt x="4737" y="55867"/>
                  </a:lnTo>
                  <a:lnTo>
                    <a:pt x="5562" y="54927"/>
                  </a:lnTo>
                  <a:close/>
                  <a:moveTo>
                    <a:pt x="5613" y="119430"/>
                  </a:moveTo>
                  <a:lnTo>
                    <a:pt x="4851" y="118452"/>
                  </a:lnTo>
                  <a:lnTo>
                    <a:pt x="4495" y="118402"/>
                  </a:lnTo>
                  <a:lnTo>
                    <a:pt x="4711" y="122072"/>
                  </a:lnTo>
                  <a:lnTo>
                    <a:pt x="5346" y="121589"/>
                  </a:lnTo>
                  <a:lnTo>
                    <a:pt x="5486" y="120510"/>
                  </a:lnTo>
                  <a:lnTo>
                    <a:pt x="5613" y="119430"/>
                  </a:lnTo>
                  <a:close/>
                  <a:moveTo>
                    <a:pt x="6426" y="59905"/>
                  </a:moveTo>
                  <a:lnTo>
                    <a:pt x="5664" y="58928"/>
                  </a:lnTo>
                  <a:lnTo>
                    <a:pt x="4584" y="58788"/>
                  </a:lnTo>
                  <a:lnTo>
                    <a:pt x="3505" y="58648"/>
                  </a:lnTo>
                  <a:lnTo>
                    <a:pt x="2514" y="59423"/>
                  </a:lnTo>
                  <a:lnTo>
                    <a:pt x="2387" y="60502"/>
                  </a:lnTo>
                  <a:lnTo>
                    <a:pt x="2247" y="61582"/>
                  </a:lnTo>
                  <a:lnTo>
                    <a:pt x="3009" y="62560"/>
                  </a:lnTo>
                  <a:lnTo>
                    <a:pt x="5168" y="62839"/>
                  </a:lnTo>
                  <a:lnTo>
                    <a:pt x="6159" y="62064"/>
                  </a:lnTo>
                  <a:lnTo>
                    <a:pt x="6299" y="60985"/>
                  </a:lnTo>
                  <a:lnTo>
                    <a:pt x="6426" y="59905"/>
                  </a:lnTo>
                  <a:close/>
                  <a:moveTo>
                    <a:pt x="6781" y="43916"/>
                  </a:moveTo>
                  <a:lnTo>
                    <a:pt x="6705" y="42824"/>
                  </a:lnTo>
                  <a:lnTo>
                    <a:pt x="6629" y="41732"/>
                  </a:lnTo>
                  <a:lnTo>
                    <a:pt x="5689" y="40919"/>
                  </a:lnTo>
                  <a:lnTo>
                    <a:pt x="3517" y="41071"/>
                  </a:lnTo>
                  <a:lnTo>
                    <a:pt x="2692" y="42011"/>
                  </a:lnTo>
                  <a:lnTo>
                    <a:pt x="2844" y="44183"/>
                  </a:lnTo>
                  <a:lnTo>
                    <a:pt x="3784" y="44996"/>
                  </a:lnTo>
                  <a:lnTo>
                    <a:pt x="4876" y="44919"/>
                  </a:lnTo>
                  <a:lnTo>
                    <a:pt x="5956" y="44856"/>
                  </a:lnTo>
                  <a:lnTo>
                    <a:pt x="6781" y="43916"/>
                  </a:lnTo>
                  <a:close/>
                  <a:moveTo>
                    <a:pt x="9232" y="74663"/>
                  </a:moveTo>
                  <a:lnTo>
                    <a:pt x="8470" y="73685"/>
                  </a:lnTo>
                  <a:lnTo>
                    <a:pt x="7391" y="73545"/>
                  </a:lnTo>
                  <a:lnTo>
                    <a:pt x="6311" y="73406"/>
                  </a:lnTo>
                  <a:lnTo>
                    <a:pt x="5321" y="74180"/>
                  </a:lnTo>
                  <a:lnTo>
                    <a:pt x="5194" y="75260"/>
                  </a:lnTo>
                  <a:lnTo>
                    <a:pt x="5054" y="76339"/>
                  </a:lnTo>
                  <a:lnTo>
                    <a:pt x="5816" y="77317"/>
                  </a:lnTo>
                  <a:lnTo>
                    <a:pt x="7975" y="77597"/>
                  </a:lnTo>
                  <a:lnTo>
                    <a:pt x="8966" y="76822"/>
                  </a:lnTo>
                  <a:lnTo>
                    <a:pt x="9105" y="75742"/>
                  </a:lnTo>
                  <a:lnTo>
                    <a:pt x="9232" y="74663"/>
                  </a:lnTo>
                  <a:close/>
                  <a:moveTo>
                    <a:pt x="11620" y="39725"/>
                  </a:moveTo>
                  <a:lnTo>
                    <a:pt x="10858" y="38747"/>
                  </a:lnTo>
                  <a:lnTo>
                    <a:pt x="9779" y="38608"/>
                  </a:lnTo>
                  <a:lnTo>
                    <a:pt x="8699" y="38468"/>
                  </a:lnTo>
                  <a:lnTo>
                    <a:pt x="7708" y="39243"/>
                  </a:lnTo>
                  <a:lnTo>
                    <a:pt x="7581" y="40322"/>
                  </a:lnTo>
                  <a:lnTo>
                    <a:pt x="7442" y="41402"/>
                  </a:lnTo>
                  <a:lnTo>
                    <a:pt x="8204" y="42379"/>
                  </a:lnTo>
                  <a:lnTo>
                    <a:pt x="10363" y="42659"/>
                  </a:lnTo>
                  <a:lnTo>
                    <a:pt x="11353" y="41884"/>
                  </a:lnTo>
                  <a:lnTo>
                    <a:pt x="11493" y="40805"/>
                  </a:lnTo>
                  <a:lnTo>
                    <a:pt x="11620" y="39725"/>
                  </a:lnTo>
                  <a:close/>
                  <a:moveTo>
                    <a:pt x="12382" y="107353"/>
                  </a:moveTo>
                  <a:lnTo>
                    <a:pt x="11620" y="106375"/>
                  </a:lnTo>
                  <a:lnTo>
                    <a:pt x="10541" y="106235"/>
                  </a:lnTo>
                  <a:lnTo>
                    <a:pt x="9461" y="106095"/>
                  </a:lnTo>
                  <a:lnTo>
                    <a:pt x="8470" y="106870"/>
                  </a:lnTo>
                  <a:lnTo>
                    <a:pt x="8343" y="107950"/>
                  </a:lnTo>
                  <a:lnTo>
                    <a:pt x="8204" y="109029"/>
                  </a:lnTo>
                  <a:lnTo>
                    <a:pt x="8966" y="110007"/>
                  </a:lnTo>
                  <a:lnTo>
                    <a:pt x="11125" y="110286"/>
                  </a:lnTo>
                  <a:lnTo>
                    <a:pt x="12115" y="109512"/>
                  </a:lnTo>
                  <a:lnTo>
                    <a:pt x="12255" y="108432"/>
                  </a:lnTo>
                  <a:lnTo>
                    <a:pt x="12382" y="107353"/>
                  </a:lnTo>
                  <a:close/>
                  <a:moveTo>
                    <a:pt x="13220" y="21539"/>
                  </a:moveTo>
                  <a:lnTo>
                    <a:pt x="12458" y="20561"/>
                  </a:lnTo>
                  <a:lnTo>
                    <a:pt x="11379" y="20421"/>
                  </a:lnTo>
                  <a:lnTo>
                    <a:pt x="10299" y="20281"/>
                  </a:lnTo>
                  <a:lnTo>
                    <a:pt x="9309" y="21056"/>
                  </a:lnTo>
                  <a:lnTo>
                    <a:pt x="9182" y="22136"/>
                  </a:lnTo>
                  <a:lnTo>
                    <a:pt x="9042" y="23215"/>
                  </a:lnTo>
                  <a:lnTo>
                    <a:pt x="9804" y="24193"/>
                  </a:lnTo>
                  <a:lnTo>
                    <a:pt x="11963" y="24472"/>
                  </a:lnTo>
                  <a:lnTo>
                    <a:pt x="12954" y="23698"/>
                  </a:lnTo>
                  <a:lnTo>
                    <a:pt x="13093" y="22618"/>
                  </a:lnTo>
                  <a:lnTo>
                    <a:pt x="13220" y="21539"/>
                  </a:lnTo>
                  <a:close/>
                  <a:moveTo>
                    <a:pt x="14516" y="48856"/>
                  </a:moveTo>
                  <a:lnTo>
                    <a:pt x="14439" y="47764"/>
                  </a:lnTo>
                  <a:lnTo>
                    <a:pt x="14363" y="46672"/>
                  </a:lnTo>
                  <a:lnTo>
                    <a:pt x="13423" y="45859"/>
                  </a:lnTo>
                  <a:lnTo>
                    <a:pt x="11252" y="46012"/>
                  </a:lnTo>
                  <a:lnTo>
                    <a:pt x="10426" y="46951"/>
                  </a:lnTo>
                  <a:lnTo>
                    <a:pt x="10579" y="49123"/>
                  </a:lnTo>
                  <a:lnTo>
                    <a:pt x="11518" y="49936"/>
                  </a:lnTo>
                  <a:lnTo>
                    <a:pt x="12611" y="49860"/>
                  </a:lnTo>
                  <a:lnTo>
                    <a:pt x="13690" y="49796"/>
                  </a:lnTo>
                  <a:lnTo>
                    <a:pt x="14516" y="48856"/>
                  </a:lnTo>
                  <a:close/>
                  <a:moveTo>
                    <a:pt x="15849" y="51663"/>
                  </a:moveTo>
                  <a:lnTo>
                    <a:pt x="15087" y="50685"/>
                  </a:lnTo>
                  <a:lnTo>
                    <a:pt x="14008" y="50546"/>
                  </a:lnTo>
                  <a:lnTo>
                    <a:pt x="12928" y="50406"/>
                  </a:lnTo>
                  <a:lnTo>
                    <a:pt x="11938" y="51181"/>
                  </a:lnTo>
                  <a:lnTo>
                    <a:pt x="11811" y="52260"/>
                  </a:lnTo>
                  <a:lnTo>
                    <a:pt x="11671" y="53340"/>
                  </a:lnTo>
                  <a:lnTo>
                    <a:pt x="12433" y="54317"/>
                  </a:lnTo>
                  <a:lnTo>
                    <a:pt x="14592" y="54597"/>
                  </a:lnTo>
                  <a:lnTo>
                    <a:pt x="15582" y="53822"/>
                  </a:lnTo>
                  <a:lnTo>
                    <a:pt x="15722" y="52743"/>
                  </a:lnTo>
                  <a:lnTo>
                    <a:pt x="15849" y="51663"/>
                  </a:lnTo>
                  <a:close/>
                  <a:moveTo>
                    <a:pt x="16433" y="118795"/>
                  </a:moveTo>
                  <a:lnTo>
                    <a:pt x="15671" y="117817"/>
                  </a:lnTo>
                  <a:lnTo>
                    <a:pt x="14592" y="117678"/>
                  </a:lnTo>
                  <a:lnTo>
                    <a:pt x="13512" y="117538"/>
                  </a:lnTo>
                  <a:lnTo>
                    <a:pt x="12522" y="118313"/>
                  </a:lnTo>
                  <a:lnTo>
                    <a:pt x="12395" y="119392"/>
                  </a:lnTo>
                  <a:lnTo>
                    <a:pt x="12255" y="120472"/>
                  </a:lnTo>
                  <a:lnTo>
                    <a:pt x="13017" y="121450"/>
                  </a:lnTo>
                  <a:lnTo>
                    <a:pt x="15176" y="121729"/>
                  </a:lnTo>
                  <a:lnTo>
                    <a:pt x="16167" y="120954"/>
                  </a:lnTo>
                  <a:lnTo>
                    <a:pt x="16306" y="119875"/>
                  </a:lnTo>
                  <a:lnTo>
                    <a:pt x="16433" y="118795"/>
                  </a:lnTo>
                  <a:close/>
                  <a:moveTo>
                    <a:pt x="17005" y="63220"/>
                  </a:moveTo>
                  <a:lnTo>
                    <a:pt x="16243" y="62242"/>
                  </a:lnTo>
                  <a:lnTo>
                    <a:pt x="15163" y="62103"/>
                  </a:lnTo>
                  <a:lnTo>
                    <a:pt x="14084" y="61963"/>
                  </a:lnTo>
                  <a:lnTo>
                    <a:pt x="13093" y="62738"/>
                  </a:lnTo>
                  <a:lnTo>
                    <a:pt x="12966" y="63817"/>
                  </a:lnTo>
                  <a:lnTo>
                    <a:pt x="12827" y="64897"/>
                  </a:lnTo>
                  <a:lnTo>
                    <a:pt x="13589" y="65874"/>
                  </a:lnTo>
                  <a:lnTo>
                    <a:pt x="15748" y="66154"/>
                  </a:lnTo>
                  <a:lnTo>
                    <a:pt x="16738" y="65379"/>
                  </a:lnTo>
                  <a:lnTo>
                    <a:pt x="16878" y="64300"/>
                  </a:lnTo>
                  <a:lnTo>
                    <a:pt x="17005" y="63220"/>
                  </a:lnTo>
                  <a:close/>
                  <a:moveTo>
                    <a:pt x="17246" y="37744"/>
                  </a:moveTo>
                  <a:lnTo>
                    <a:pt x="17170" y="36652"/>
                  </a:lnTo>
                  <a:lnTo>
                    <a:pt x="17094" y="35560"/>
                  </a:lnTo>
                  <a:lnTo>
                    <a:pt x="16154" y="34747"/>
                  </a:lnTo>
                  <a:lnTo>
                    <a:pt x="13982" y="34899"/>
                  </a:lnTo>
                  <a:lnTo>
                    <a:pt x="13157" y="35839"/>
                  </a:lnTo>
                  <a:lnTo>
                    <a:pt x="13309" y="38011"/>
                  </a:lnTo>
                  <a:lnTo>
                    <a:pt x="14249" y="38823"/>
                  </a:lnTo>
                  <a:lnTo>
                    <a:pt x="15341" y="38747"/>
                  </a:lnTo>
                  <a:lnTo>
                    <a:pt x="16421" y="38684"/>
                  </a:lnTo>
                  <a:lnTo>
                    <a:pt x="17246" y="37744"/>
                  </a:lnTo>
                  <a:close/>
                  <a:moveTo>
                    <a:pt x="21463" y="70637"/>
                  </a:moveTo>
                  <a:lnTo>
                    <a:pt x="21386" y="69545"/>
                  </a:lnTo>
                  <a:lnTo>
                    <a:pt x="21310" y="68453"/>
                  </a:lnTo>
                  <a:lnTo>
                    <a:pt x="20370" y="67640"/>
                  </a:lnTo>
                  <a:lnTo>
                    <a:pt x="18199" y="67792"/>
                  </a:lnTo>
                  <a:lnTo>
                    <a:pt x="17373" y="68732"/>
                  </a:lnTo>
                  <a:lnTo>
                    <a:pt x="17526" y="70904"/>
                  </a:lnTo>
                  <a:lnTo>
                    <a:pt x="18465" y="71716"/>
                  </a:lnTo>
                  <a:lnTo>
                    <a:pt x="19558" y="71640"/>
                  </a:lnTo>
                  <a:lnTo>
                    <a:pt x="20637" y="71577"/>
                  </a:lnTo>
                  <a:lnTo>
                    <a:pt x="21463" y="70637"/>
                  </a:lnTo>
                  <a:close/>
                  <a:moveTo>
                    <a:pt x="22771" y="112153"/>
                  </a:moveTo>
                  <a:lnTo>
                    <a:pt x="22009" y="111175"/>
                  </a:lnTo>
                  <a:lnTo>
                    <a:pt x="20929" y="111036"/>
                  </a:lnTo>
                  <a:lnTo>
                    <a:pt x="19850" y="110896"/>
                  </a:lnTo>
                  <a:lnTo>
                    <a:pt x="18859" y="111671"/>
                  </a:lnTo>
                  <a:lnTo>
                    <a:pt x="18732" y="112750"/>
                  </a:lnTo>
                  <a:lnTo>
                    <a:pt x="18592" y="113830"/>
                  </a:lnTo>
                  <a:lnTo>
                    <a:pt x="19354" y="114808"/>
                  </a:lnTo>
                  <a:lnTo>
                    <a:pt x="21513" y="115087"/>
                  </a:lnTo>
                  <a:lnTo>
                    <a:pt x="22504" y="114312"/>
                  </a:lnTo>
                  <a:lnTo>
                    <a:pt x="22644" y="113233"/>
                  </a:lnTo>
                  <a:lnTo>
                    <a:pt x="22771" y="112153"/>
                  </a:lnTo>
                  <a:close/>
                  <a:moveTo>
                    <a:pt x="22834" y="25527"/>
                  </a:moveTo>
                  <a:lnTo>
                    <a:pt x="22758" y="24434"/>
                  </a:lnTo>
                  <a:lnTo>
                    <a:pt x="22682" y="23342"/>
                  </a:lnTo>
                  <a:lnTo>
                    <a:pt x="21742" y="22529"/>
                  </a:lnTo>
                  <a:lnTo>
                    <a:pt x="19570" y="22682"/>
                  </a:lnTo>
                  <a:lnTo>
                    <a:pt x="18745" y="23622"/>
                  </a:lnTo>
                  <a:lnTo>
                    <a:pt x="18897" y="25793"/>
                  </a:lnTo>
                  <a:lnTo>
                    <a:pt x="19837" y="26606"/>
                  </a:lnTo>
                  <a:lnTo>
                    <a:pt x="20929" y="26530"/>
                  </a:lnTo>
                  <a:lnTo>
                    <a:pt x="22009" y="26466"/>
                  </a:lnTo>
                  <a:lnTo>
                    <a:pt x="22834" y="25527"/>
                  </a:lnTo>
                  <a:close/>
                  <a:moveTo>
                    <a:pt x="24066" y="14503"/>
                  </a:moveTo>
                  <a:lnTo>
                    <a:pt x="23990" y="13423"/>
                  </a:lnTo>
                  <a:lnTo>
                    <a:pt x="23914" y="12331"/>
                  </a:lnTo>
                  <a:lnTo>
                    <a:pt x="22974" y="11518"/>
                  </a:lnTo>
                  <a:lnTo>
                    <a:pt x="20802" y="11671"/>
                  </a:lnTo>
                  <a:lnTo>
                    <a:pt x="19977" y="12611"/>
                  </a:lnTo>
                  <a:lnTo>
                    <a:pt x="20129" y="14782"/>
                  </a:lnTo>
                  <a:lnTo>
                    <a:pt x="21069" y="15595"/>
                  </a:lnTo>
                  <a:lnTo>
                    <a:pt x="22161" y="15519"/>
                  </a:lnTo>
                  <a:lnTo>
                    <a:pt x="23241" y="15455"/>
                  </a:lnTo>
                  <a:lnTo>
                    <a:pt x="24066" y="14503"/>
                  </a:lnTo>
                  <a:close/>
                  <a:moveTo>
                    <a:pt x="24523" y="57581"/>
                  </a:moveTo>
                  <a:lnTo>
                    <a:pt x="24447" y="56489"/>
                  </a:lnTo>
                  <a:lnTo>
                    <a:pt x="24371" y="55397"/>
                  </a:lnTo>
                  <a:lnTo>
                    <a:pt x="23431" y="54584"/>
                  </a:lnTo>
                  <a:lnTo>
                    <a:pt x="21259" y="54737"/>
                  </a:lnTo>
                  <a:lnTo>
                    <a:pt x="20434" y="55676"/>
                  </a:lnTo>
                  <a:lnTo>
                    <a:pt x="20586" y="57848"/>
                  </a:lnTo>
                  <a:lnTo>
                    <a:pt x="21526" y="58661"/>
                  </a:lnTo>
                  <a:lnTo>
                    <a:pt x="22618" y="58585"/>
                  </a:lnTo>
                  <a:lnTo>
                    <a:pt x="23698" y="58521"/>
                  </a:lnTo>
                  <a:lnTo>
                    <a:pt x="24523" y="57581"/>
                  </a:lnTo>
                  <a:close/>
                  <a:moveTo>
                    <a:pt x="25793" y="47231"/>
                  </a:moveTo>
                  <a:lnTo>
                    <a:pt x="25717" y="46139"/>
                  </a:lnTo>
                  <a:lnTo>
                    <a:pt x="25641" y="45046"/>
                  </a:lnTo>
                  <a:lnTo>
                    <a:pt x="24701" y="44234"/>
                  </a:lnTo>
                  <a:lnTo>
                    <a:pt x="22529" y="44386"/>
                  </a:lnTo>
                  <a:lnTo>
                    <a:pt x="21704" y="45326"/>
                  </a:lnTo>
                  <a:lnTo>
                    <a:pt x="21856" y="47498"/>
                  </a:lnTo>
                  <a:lnTo>
                    <a:pt x="22796" y="48310"/>
                  </a:lnTo>
                  <a:lnTo>
                    <a:pt x="23888" y="48234"/>
                  </a:lnTo>
                  <a:lnTo>
                    <a:pt x="24968" y="48171"/>
                  </a:lnTo>
                  <a:lnTo>
                    <a:pt x="25793" y="47231"/>
                  </a:lnTo>
                  <a:close/>
                  <a:moveTo>
                    <a:pt x="27012" y="122110"/>
                  </a:moveTo>
                  <a:lnTo>
                    <a:pt x="26250" y="121132"/>
                  </a:lnTo>
                  <a:lnTo>
                    <a:pt x="25171" y="120992"/>
                  </a:lnTo>
                  <a:lnTo>
                    <a:pt x="24091" y="120853"/>
                  </a:lnTo>
                  <a:lnTo>
                    <a:pt x="23101" y="121627"/>
                  </a:lnTo>
                  <a:lnTo>
                    <a:pt x="22974" y="122707"/>
                  </a:lnTo>
                  <a:lnTo>
                    <a:pt x="22834" y="123786"/>
                  </a:lnTo>
                  <a:lnTo>
                    <a:pt x="23596" y="124764"/>
                  </a:lnTo>
                  <a:lnTo>
                    <a:pt x="25755" y="125044"/>
                  </a:lnTo>
                  <a:lnTo>
                    <a:pt x="26746" y="124269"/>
                  </a:lnTo>
                  <a:lnTo>
                    <a:pt x="26885" y="123190"/>
                  </a:lnTo>
                  <a:lnTo>
                    <a:pt x="27012" y="122110"/>
                  </a:lnTo>
                  <a:close/>
                  <a:moveTo>
                    <a:pt x="28651" y="81546"/>
                  </a:moveTo>
                  <a:lnTo>
                    <a:pt x="28575" y="80454"/>
                  </a:lnTo>
                  <a:lnTo>
                    <a:pt x="28498" y="79362"/>
                  </a:lnTo>
                  <a:lnTo>
                    <a:pt x="27559" y="78549"/>
                  </a:lnTo>
                  <a:lnTo>
                    <a:pt x="25387" y="78701"/>
                  </a:lnTo>
                  <a:lnTo>
                    <a:pt x="24561" y="79641"/>
                  </a:lnTo>
                  <a:lnTo>
                    <a:pt x="24714" y="81813"/>
                  </a:lnTo>
                  <a:lnTo>
                    <a:pt x="25654" y="82626"/>
                  </a:lnTo>
                  <a:lnTo>
                    <a:pt x="26746" y="82550"/>
                  </a:lnTo>
                  <a:lnTo>
                    <a:pt x="27825" y="82486"/>
                  </a:lnTo>
                  <a:lnTo>
                    <a:pt x="28651" y="81546"/>
                  </a:lnTo>
                  <a:close/>
                  <a:moveTo>
                    <a:pt x="28803" y="33451"/>
                  </a:moveTo>
                  <a:lnTo>
                    <a:pt x="28727" y="32359"/>
                  </a:lnTo>
                  <a:lnTo>
                    <a:pt x="28651" y="31267"/>
                  </a:lnTo>
                  <a:lnTo>
                    <a:pt x="27711" y="30454"/>
                  </a:lnTo>
                  <a:lnTo>
                    <a:pt x="25539" y="30607"/>
                  </a:lnTo>
                  <a:lnTo>
                    <a:pt x="24714" y="31546"/>
                  </a:lnTo>
                  <a:lnTo>
                    <a:pt x="24777" y="32550"/>
                  </a:lnTo>
                  <a:lnTo>
                    <a:pt x="24168" y="32461"/>
                  </a:lnTo>
                  <a:lnTo>
                    <a:pt x="23177" y="33235"/>
                  </a:lnTo>
                  <a:lnTo>
                    <a:pt x="23050" y="34315"/>
                  </a:lnTo>
                  <a:lnTo>
                    <a:pt x="22910" y="35394"/>
                  </a:lnTo>
                  <a:lnTo>
                    <a:pt x="23672" y="36372"/>
                  </a:lnTo>
                  <a:lnTo>
                    <a:pt x="25831" y="36652"/>
                  </a:lnTo>
                  <a:lnTo>
                    <a:pt x="26822" y="35877"/>
                  </a:lnTo>
                  <a:lnTo>
                    <a:pt x="26962" y="34798"/>
                  </a:lnTo>
                  <a:lnTo>
                    <a:pt x="27000" y="34455"/>
                  </a:lnTo>
                  <a:lnTo>
                    <a:pt x="27978" y="34391"/>
                  </a:lnTo>
                  <a:lnTo>
                    <a:pt x="28803" y="33451"/>
                  </a:lnTo>
                  <a:close/>
                  <a:moveTo>
                    <a:pt x="29806" y="136867"/>
                  </a:moveTo>
                  <a:lnTo>
                    <a:pt x="29044" y="135890"/>
                  </a:lnTo>
                  <a:lnTo>
                    <a:pt x="27965" y="135750"/>
                  </a:lnTo>
                  <a:lnTo>
                    <a:pt x="26885" y="135610"/>
                  </a:lnTo>
                  <a:lnTo>
                    <a:pt x="25895" y="136385"/>
                  </a:lnTo>
                  <a:lnTo>
                    <a:pt x="25768" y="137464"/>
                  </a:lnTo>
                  <a:lnTo>
                    <a:pt x="25628" y="138544"/>
                  </a:lnTo>
                  <a:lnTo>
                    <a:pt x="26390" y="139522"/>
                  </a:lnTo>
                  <a:lnTo>
                    <a:pt x="28549" y="139801"/>
                  </a:lnTo>
                  <a:lnTo>
                    <a:pt x="29540" y="139026"/>
                  </a:lnTo>
                  <a:lnTo>
                    <a:pt x="29679" y="137947"/>
                  </a:lnTo>
                  <a:lnTo>
                    <a:pt x="29806" y="136867"/>
                  </a:lnTo>
                  <a:close/>
                  <a:moveTo>
                    <a:pt x="31457" y="64947"/>
                  </a:moveTo>
                  <a:lnTo>
                    <a:pt x="31381" y="63855"/>
                  </a:lnTo>
                  <a:lnTo>
                    <a:pt x="31305" y="62763"/>
                  </a:lnTo>
                  <a:lnTo>
                    <a:pt x="30365" y="61950"/>
                  </a:lnTo>
                  <a:lnTo>
                    <a:pt x="28194" y="62103"/>
                  </a:lnTo>
                  <a:lnTo>
                    <a:pt x="27368" y="63042"/>
                  </a:lnTo>
                  <a:lnTo>
                    <a:pt x="27520" y="65214"/>
                  </a:lnTo>
                  <a:lnTo>
                    <a:pt x="28460" y="66027"/>
                  </a:lnTo>
                  <a:lnTo>
                    <a:pt x="29552" y="65951"/>
                  </a:lnTo>
                  <a:lnTo>
                    <a:pt x="30632" y="65887"/>
                  </a:lnTo>
                  <a:lnTo>
                    <a:pt x="31457" y="64947"/>
                  </a:lnTo>
                  <a:close/>
                  <a:moveTo>
                    <a:pt x="32639" y="2997"/>
                  </a:moveTo>
                  <a:lnTo>
                    <a:pt x="32562" y="1905"/>
                  </a:lnTo>
                  <a:lnTo>
                    <a:pt x="32486" y="812"/>
                  </a:lnTo>
                  <a:lnTo>
                    <a:pt x="31546" y="0"/>
                  </a:lnTo>
                  <a:lnTo>
                    <a:pt x="29375" y="152"/>
                  </a:lnTo>
                  <a:lnTo>
                    <a:pt x="28549" y="1092"/>
                  </a:lnTo>
                  <a:lnTo>
                    <a:pt x="28702" y="3263"/>
                  </a:lnTo>
                  <a:lnTo>
                    <a:pt x="29641" y="4076"/>
                  </a:lnTo>
                  <a:lnTo>
                    <a:pt x="30734" y="4000"/>
                  </a:lnTo>
                  <a:lnTo>
                    <a:pt x="31813" y="3937"/>
                  </a:lnTo>
                  <a:lnTo>
                    <a:pt x="32639" y="2997"/>
                  </a:lnTo>
                  <a:close/>
                  <a:moveTo>
                    <a:pt x="33248" y="104013"/>
                  </a:moveTo>
                  <a:lnTo>
                    <a:pt x="32486" y="103035"/>
                  </a:lnTo>
                  <a:lnTo>
                    <a:pt x="31407" y="102895"/>
                  </a:lnTo>
                  <a:lnTo>
                    <a:pt x="30327" y="102755"/>
                  </a:lnTo>
                  <a:lnTo>
                    <a:pt x="29337" y="103530"/>
                  </a:lnTo>
                  <a:lnTo>
                    <a:pt x="29210" y="104609"/>
                  </a:lnTo>
                  <a:lnTo>
                    <a:pt x="29070" y="105689"/>
                  </a:lnTo>
                  <a:lnTo>
                    <a:pt x="29832" y="106667"/>
                  </a:lnTo>
                  <a:lnTo>
                    <a:pt x="31991" y="106946"/>
                  </a:lnTo>
                  <a:lnTo>
                    <a:pt x="32981" y="106172"/>
                  </a:lnTo>
                  <a:lnTo>
                    <a:pt x="33121" y="105092"/>
                  </a:lnTo>
                  <a:lnTo>
                    <a:pt x="33248" y="104013"/>
                  </a:lnTo>
                  <a:close/>
                  <a:moveTo>
                    <a:pt x="33959" y="22186"/>
                  </a:moveTo>
                  <a:lnTo>
                    <a:pt x="33883" y="21094"/>
                  </a:lnTo>
                  <a:lnTo>
                    <a:pt x="33807" y="20002"/>
                  </a:lnTo>
                  <a:lnTo>
                    <a:pt x="32867" y="19189"/>
                  </a:lnTo>
                  <a:lnTo>
                    <a:pt x="30695" y="19342"/>
                  </a:lnTo>
                  <a:lnTo>
                    <a:pt x="29870" y="20281"/>
                  </a:lnTo>
                  <a:lnTo>
                    <a:pt x="30022" y="22453"/>
                  </a:lnTo>
                  <a:lnTo>
                    <a:pt x="30962" y="23266"/>
                  </a:lnTo>
                  <a:lnTo>
                    <a:pt x="32054" y="23190"/>
                  </a:lnTo>
                  <a:lnTo>
                    <a:pt x="33134" y="23126"/>
                  </a:lnTo>
                  <a:lnTo>
                    <a:pt x="33959" y="22186"/>
                  </a:lnTo>
                  <a:close/>
                  <a:moveTo>
                    <a:pt x="37249" y="24549"/>
                  </a:moveTo>
                  <a:lnTo>
                    <a:pt x="36487" y="23571"/>
                  </a:lnTo>
                  <a:lnTo>
                    <a:pt x="35407" y="23431"/>
                  </a:lnTo>
                  <a:lnTo>
                    <a:pt x="34328" y="23291"/>
                  </a:lnTo>
                  <a:lnTo>
                    <a:pt x="33337" y="24066"/>
                  </a:lnTo>
                  <a:lnTo>
                    <a:pt x="33210" y="25146"/>
                  </a:lnTo>
                  <a:lnTo>
                    <a:pt x="33070" y="26225"/>
                  </a:lnTo>
                  <a:lnTo>
                    <a:pt x="33832" y="27203"/>
                  </a:lnTo>
                  <a:lnTo>
                    <a:pt x="35991" y="27482"/>
                  </a:lnTo>
                  <a:lnTo>
                    <a:pt x="36982" y="26708"/>
                  </a:lnTo>
                  <a:lnTo>
                    <a:pt x="37122" y="25628"/>
                  </a:lnTo>
                  <a:lnTo>
                    <a:pt x="37249" y="24549"/>
                  </a:lnTo>
                  <a:close/>
                  <a:moveTo>
                    <a:pt x="37579" y="125412"/>
                  </a:moveTo>
                  <a:lnTo>
                    <a:pt x="36817" y="124434"/>
                  </a:lnTo>
                  <a:lnTo>
                    <a:pt x="35737" y="124294"/>
                  </a:lnTo>
                  <a:lnTo>
                    <a:pt x="34658" y="124155"/>
                  </a:lnTo>
                  <a:lnTo>
                    <a:pt x="33667" y="124929"/>
                  </a:lnTo>
                  <a:lnTo>
                    <a:pt x="33540" y="126009"/>
                  </a:lnTo>
                  <a:lnTo>
                    <a:pt x="33401" y="127088"/>
                  </a:lnTo>
                  <a:lnTo>
                    <a:pt x="34163" y="128066"/>
                  </a:lnTo>
                  <a:lnTo>
                    <a:pt x="36322" y="128346"/>
                  </a:lnTo>
                  <a:lnTo>
                    <a:pt x="37312" y="127571"/>
                  </a:lnTo>
                  <a:lnTo>
                    <a:pt x="37452" y="126492"/>
                  </a:lnTo>
                  <a:lnTo>
                    <a:pt x="37579" y="125412"/>
                  </a:lnTo>
                  <a:close/>
                  <a:moveTo>
                    <a:pt x="38519" y="52666"/>
                  </a:moveTo>
                  <a:lnTo>
                    <a:pt x="38442" y="51574"/>
                  </a:lnTo>
                  <a:lnTo>
                    <a:pt x="38366" y="50482"/>
                  </a:lnTo>
                  <a:lnTo>
                    <a:pt x="37426" y="49669"/>
                  </a:lnTo>
                  <a:lnTo>
                    <a:pt x="35255" y="49822"/>
                  </a:lnTo>
                  <a:lnTo>
                    <a:pt x="34429" y="50761"/>
                  </a:lnTo>
                  <a:lnTo>
                    <a:pt x="34582" y="52933"/>
                  </a:lnTo>
                  <a:lnTo>
                    <a:pt x="35521" y="53746"/>
                  </a:lnTo>
                  <a:lnTo>
                    <a:pt x="36614" y="53670"/>
                  </a:lnTo>
                  <a:lnTo>
                    <a:pt x="37693" y="53606"/>
                  </a:lnTo>
                  <a:lnTo>
                    <a:pt x="38519" y="52666"/>
                  </a:lnTo>
                  <a:close/>
                  <a:moveTo>
                    <a:pt x="40043" y="39306"/>
                  </a:moveTo>
                  <a:lnTo>
                    <a:pt x="39281" y="38328"/>
                  </a:lnTo>
                  <a:lnTo>
                    <a:pt x="38201" y="38188"/>
                  </a:lnTo>
                  <a:lnTo>
                    <a:pt x="37122" y="38049"/>
                  </a:lnTo>
                  <a:lnTo>
                    <a:pt x="36131" y="38823"/>
                  </a:lnTo>
                  <a:lnTo>
                    <a:pt x="36068" y="39281"/>
                  </a:lnTo>
                  <a:lnTo>
                    <a:pt x="35661" y="39751"/>
                  </a:lnTo>
                  <a:lnTo>
                    <a:pt x="35814" y="41922"/>
                  </a:lnTo>
                  <a:lnTo>
                    <a:pt x="36753" y="42735"/>
                  </a:lnTo>
                  <a:lnTo>
                    <a:pt x="37846" y="42659"/>
                  </a:lnTo>
                  <a:lnTo>
                    <a:pt x="38925" y="42595"/>
                  </a:lnTo>
                  <a:lnTo>
                    <a:pt x="39751" y="41656"/>
                  </a:lnTo>
                  <a:lnTo>
                    <a:pt x="39738" y="41503"/>
                  </a:lnTo>
                  <a:lnTo>
                    <a:pt x="39916" y="40386"/>
                  </a:lnTo>
                  <a:lnTo>
                    <a:pt x="40043" y="39306"/>
                  </a:lnTo>
                  <a:close/>
                  <a:moveTo>
                    <a:pt x="40970" y="30645"/>
                  </a:moveTo>
                  <a:lnTo>
                    <a:pt x="40894" y="29552"/>
                  </a:lnTo>
                  <a:lnTo>
                    <a:pt x="40817" y="28460"/>
                  </a:lnTo>
                  <a:lnTo>
                    <a:pt x="39878" y="27647"/>
                  </a:lnTo>
                  <a:lnTo>
                    <a:pt x="37706" y="27800"/>
                  </a:lnTo>
                  <a:lnTo>
                    <a:pt x="36880" y="28740"/>
                  </a:lnTo>
                  <a:lnTo>
                    <a:pt x="37033" y="30911"/>
                  </a:lnTo>
                  <a:lnTo>
                    <a:pt x="37973" y="31724"/>
                  </a:lnTo>
                  <a:lnTo>
                    <a:pt x="39065" y="31648"/>
                  </a:lnTo>
                  <a:lnTo>
                    <a:pt x="40144" y="31584"/>
                  </a:lnTo>
                  <a:lnTo>
                    <a:pt x="40970" y="30645"/>
                  </a:lnTo>
                  <a:close/>
                  <a:moveTo>
                    <a:pt x="41998" y="16789"/>
                  </a:moveTo>
                  <a:lnTo>
                    <a:pt x="41922" y="15697"/>
                  </a:lnTo>
                  <a:lnTo>
                    <a:pt x="41846" y="14617"/>
                  </a:lnTo>
                  <a:lnTo>
                    <a:pt x="40906" y="13792"/>
                  </a:lnTo>
                  <a:lnTo>
                    <a:pt x="38735" y="13944"/>
                  </a:lnTo>
                  <a:lnTo>
                    <a:pt x="37909" y="14884"/>
                  </a:lnTo>
                  <a:lnTo>
                    <a:pt x="38061" y="17056"/>
                  </a:lnTo>
                  <a:lnTo>
                    <a:pt x="39001" y="17868"/>
                  </a:lnTo>
                  <a:lnTo>
                    <a:pt x="40093" y="17792"/>
                  </a:lnTo>
                  <a:lnTo>
                    <a:pt x="41173" y="17729"/>
                  </a:lnTo>
                  <a:lnTo>
                    <a:pt x="41998" y="16789"/>
                  </a:lnTo>
                  <a:close/>
                  <a:moveTo>
                    <a:pt x="42405" y="73152"/>
                  </a:moveTo>
                  <a:lnTo>
                    <a:pt x="42329" y="72059"/>
                  </a:lnTo>
                  <a:lnTo>
                    <a:pt x="42252" y="70967"/>
                  </a:lnTo>
                  <a:lnTo>
                    <a:pt x="41313" y="70154"/>
                  </a:lnTo>
                  <a:lnTo>
                    <a:pt x="39141" y="70307"/>
                  </a:lnTo>
                  <a:lnTo>
                    <a:pt x="38315" y="71247"/>
                  </a:lnTo>
                  <a:lnTo>
                    <a:pt x="38468" y="73418"/>
                  </a:lnTo>
                  <a:lnTo>
                    <a:pt x="39408" y="74231"/>
                  </a:lnTo>
                  <a:lnTo>
                    <a:pt x="40500" y="74155"/>
                  </a:lnTo>
                  <a:lnTo>
                    <a:pt x="41579" y="74091"/>
                  </a:lnTo>
                  <a:lnTo>
                    <a:pt x="42405" y="73152"/>
                  </a:lnTo>
                  <a:close/>
                  <a:moveTo>
                    <a:pt x="43624" y="62141"/>
                  </a:moveTo>
                  <a:lnTo>
                    <a:pt x="43548" y="61048"/>
                  </a:lnTo>
                  <a:lnTo>
                    <a:pt x="43472" y="59956"/>
                  </a:lnTo>
                  <a:lnTo>
                    <a:pt x="42532" y="59143"/>
                  </a:lnTo>
                  <a:lnTo>
                    <a:pt x="40360" y="59296"/>
                  </a:lnTo>
                  <a:lnTo>
                    <a:pt x="39535" y="60236"/>
                  </a:lnTo>
                  <a:lnTo>
                    <a:pt x="39687" y="62407"/>
                  </a:lnTo>
                  <a:lnTo>
                    <a:pt x="40627" y="63220"/>
                  </a:lnTo>
                  <a:lnTo>
                    <a:pt x="41719" y="63144"/>
                  </a:lnTo>
                  <a:lnTo>
                    <a:pt x="42799" y="63080"/>
                  </a:lnTo>
                  <a:lnTo>
                    <a:pt x="43624" y="62141"/>
                  </a:lnTo>
                  <a:close/>
                  <a:moveTo>
                    <a:pt x="48704" y="35585"/>
                  </a:moveTo>
                  <a:lnTo>
                    <a:pt x="48628" y="34493"/>
                  </a:lnTo>
                  <a:lnTo>
                    <a:pt x="48552" y="33401"/>
                  </a:lnTo>
                  <a:lnTo>
                    <a:pt x="47612" y="32588"/>
                  </a:lnTo>
                  <a:lnTo>
                    <a:pt x="45440" y="32740"/>
                  </a:lnTo>
                  <a:lnTo>
                    <a:pt x="44615" y="33680"/>
                  </a:lnTo>
                  <a:lnTo>
                    <a:pt x="44767" y="35852"/>
                  </a:lnTo>
                  <a:lnTo>
                    <a:pt x="45707" y="36664"/>
                  </a:lnTo>
                  <a:lnTo>
                    <a:pt x="46799" y="36588"/>
                  </a:lnTo>
                  <a:lnTo>
                    <a:pt x="47879" y="36525"/>
                  </a:lnTo>
                  <a:lnTo>
                    <a:pt x="48704" y="35585"/>
                  </a:lnTo>
                  <a:close/>
                  <a:moveTo>
                    <a:pt x="48717" y="28384"/>
                  </a:moveTo>
                  <a:lnTo>
                    <a:pt x="48641" y="27292"/>
                  </a:lnTo>
                  <a:lnTo>
                    <a:pt x="48564" y="26200"/>
                  </a:lnTo>
                  <a:lnTo>
                    <a:pt x="47625" y="25387"/>
                  </a:lnTo>
                  <a:lnTo>
                    <a:pt x="45453" y="25539"/>
                  </a:lnTo>
                  <a:lnTo>
                    <a:pt x="44627" y="26479"/>
                  </a:lnTo>
                  <a:lnTo>
                    <a:pt x="44780" y="28651"/>
                  </a:lnTo>
                  <a:lnTo>
                    <a:pt x="45720" y="29464"/>
                  </a:lnTo>
                  <a:lnTo>
                    <a:pt x="46812" y="29387"/>
                  </a:lnTo>
                  <a:lnTo>
                    <a:pt x="47891" y="29324"/>
                  </a:lnTo>
                  <a:lnTo>
                    <a:pt x="48717" y="28384"/>
                  </a:lnTo>
                  <a:close/>
                  <a:moveTo>
                    <a:pt x="49149" y="92583"/>
                  </a:moveTo>
                  <a:lnTo>
                    <a:pt x="49072" y="91490"/>
                  </a:lnTo>
                  <a:lnTo>
                    <a:pt x="48996" y="90398"/>
                  </a:lnTo>
                  <a:lnTo>
                    <a:pt x="48056" y="89585"/>
                  </a:lnTo>
                  <a:lnTo>
                    <a:pt x="45885" y="89738"/>
                  </a:lnTo>
                  <a:lnTo>
                    <a:pt x="45059" y="90678"/>
                  </a:lnTo>
                  <a:lnTo>
                    <a:pt x="45212" y="92849"/>
                  </a:lnTo>
                  <a:lnTo>
                    <a:pt x="46151" y="93662"/>
                  </a:lnTo>
                  <a:lnTo>
                    <a:pt x="47244" y="93586"/>
                  </a:lnTo>
                  <a:lnTo>
                    <a:pt x="48323" y="93522"/>
                  </a:lnTo>
                  <a:lnTo>
                    <a:pt x="49149" y="92583"/>
                  </a:lnTo>
                  <a:close/>
                  <a:moveTo>
                    <a:pt x="49644" y="49326"/>
                  </a:moveTo>
                  <a:lnTo>
                    <a:pt x="49568" y="48234"/>
                  </a:lnTo>
                  <a:lnTo>
                    <a:pt x="49491" y="47142"/>
                  </a:lnTo>
                  <a:lnTo>
                    <a:pt x="48552" y="46329"/>
                  </a:lnTo>
                  <a:lnTo>
                    <a:pt x="46380" y="46482"/>
                  </a:lnTo>
                  <a:lnTo>
                    <a:pt x="45554" y="47421"/>
                  </a:lnTo>
                  <a:lnTo>
                    <a:pt x="45707" y="49593"/>
                  </a:lnTo>
                  <a:lnTo>
                    <a:pt x="46647" y="50406"/>
                  </a:lnTo>
                  <a:lnTo>
                    <a:pt x="47739" y="50330"/>
                  </a:lnTo>
                  <a:lnTo>
                    <a:pt x="48818" y="50266"/>
                  </a:lnTo>
                  <a:lnTo>
                    <a:pt x="49644" y="49326"/>
                  </a:lnTo>
                  <a:close/>
                  <a:moveTo>
                    <a:pt x="51358" y="67081"/>
                  </a:moveTo>
                  <a:lnTo>
                    <a:pt x="51282" y="65989"/>
                  </a:lnTo>
                  <a:lnTo>
                    <a:pt x="51206" y="64897"/>
                  </a:lnTo>
                  <a:lnTo>
                    <a:pt x="50266" y="64084"/>
                  </a:lnTo>
                  <a:lnTo>
                    <a:pt x="48094" y="64236"/>
                  </a:lnTo>
                  <a:lnTo>
                    <a:pt x="47269" y="65176"/>
                  </a:lnTo>
                  <a:lnTo>
                    <a:pt x="47421" y="67348"/>
                  </a:lnTo>
                  <a:lnTo>
                    <a:pt x="48361" y="68160"/>
                  </a:lnTo>
                  <a:lnTo>
                    <a:pt x="49453" y="68084"/>
                  </a:lnTo>
                  <a:lnTo>
                    <a:pt x="50533" y="68021"/>
                  </a:lnTo>
                  <a:lnTo>
                    <a:pt x="51358" y="67081"/>
                  </a:lnTo>
                  <a:close/>
                  <a:moveTo>
                    <a:pt x="51727" y="14605"/>
                  </a:moveTo>
                  <a:lnTo>
                    <a:pt x="51650" y="13512"/>
                  </a:lnTo>
                  <a:lnTo>
                    <a:pt x="51574" y="12420"/>
                  </a:lnTo>
                  <a:lnTo>
                    <a:pt x="50634" y="11607"/>
                  </a:lnTo>
                  <a:lnTo>
                    <a:pt x="48463" y="11760"/>
                  </a:lnTo>
                  <a:lnTo>
                    <a:pt x="47637" y="12700"/>
                  </a:lnTo>
                  <a:lnTo>
                    <a:pt x="47790" y="14871"/>
                  </a:lnTo>
                  <a:lnTo>
                    <a:pt x="48729" y="15684"/>
                  </a:lnTo>
                  <a:lnTo>
                    <a:pt x="49822" y="15608"/>
                  </a:lnTo>
                  <a:lnTo>
                    <a:pt x="50901" y="15544"/>
                  </a:lnTo>
                  <a:lnTo>
                    <a:pt x="51727" y="14605"/>
                  </a:lnTo>
                  <a:close/>
                  <a:moveTo>
                    <a:pt x="52298" y="80822"/>
                  </a:moveTo>
                  <a:lnTo>
                    <a:pt x="52222" y="79730"/>
                  </a:lnTo>
                  <a:lnTo>
                    <a:pt x="52146" y="78638"/>
                  </a:lnTo>
                  <a:lnTo>
                    <a:pt x="51206" y="77825"/>
                  </a:lnTo>
                  <a:lnTo>
                    <a:pt x="49034" y="77978"/>
                  </a:lnTo>
                  <a:lnTo>
                    <a:pt x="48209" y="78917"/>
                  </a:lnTo>
                  <a:lnTo>
                    <a:pt x="48361" y="81089"/>
                  </a:lnTo>
                  <a:lnTo>
                    <a:pt x="49301" y="81902"/>
                  </a:lnTo>
                  <a:lnTo>
                    <a:pt x="50393" y="81826"/>
                  </a:lnTo>
                  <a:lnTo>
                    <a:pt x="51473" y="81762"/>
                  </a:lnTo>
                  <a:lnTo>
                    <a:pt x="52298" y="80822"/>
                  </a:lnTo>
                  <a:close/>
                  <a:moveTo>
                    <a:pt x="54203" y="58204"/>
                  </a:moveTo>
                  <a:lnTo>
                    <a:pt x="54127" y="57111"/>
                  </a:lnTo>
                  <a:lnTo>
                    <a:pt x="54051" y="56032"/>
                  </a:lnTo>
                  <a:lnTo>
                    <a:pt x="53111" y="55206"/>
                  </a:lnTo>
                  <a:lnTo>
                    <a:pt x="50939" y="55359"/>
                  </a:lnTo>
                  <a:lnTo>
                    <a:pt x="50114" y="56299"/>
                  </a:lnTo>
                  <a:lnTo>
                    <a:pt x="50266" y="58470"/>
                  </a:lnTo>
                  <a:lnTo>
                    <a:pt x="51206" y="59283"/>
                  </a:lnTo>
                  <a:lnTo>
                    <a:pt x="52298" y="59207"/>
                  </a:lnTo>
                  <a:lnTo>
                    <a:pt x="53378" y="59143"/>
                  </a:lnTo>
                  <a:lnTo>
                    <a:pt x="54203" y="58204"/>
                  </a:lnTo>
                  <a:close/>
                  <a:moveTo>
                    <a:pt x="57213" y="44411"/>
                  </a:moveTo>
                  <a:lnTo>
                    <a:pt x="57137" y="43319"/>
                  </a:lnTo>
                  <a:lnTo>
                    <a:pt x="57061" y="42227"/>
                  </a:lnTo>
                  <a:lnTo>
                    <a:pt x="56121" y="41414"/>
                  </a:lnTo>
                  <a:lnTo>
                    <a:pt x="55981" y="41427"/>
                  </a:lnTo>
                  <a:lnTo>
                    <a:pt x="55245" y="40335"/>
                  </a:lnTo>
                  <a:lnTo>
                    <a:pt x="54165" y="40195"/>
                  </a:lnTo>
                  <a:lnTo>
                    <a:pt x="53086" y="40055"/>
                  </a:lnTo>
                  <a:lnTo>
                    <a:pt x="52095" y="40830"/>
                  </a:lnTo>
                  <a:lnTo>
                    <a:pt x="51968" y="41910"/>
                  </a:lnTo>
                  <a:lnTo>
                    <a:pt x="51828" y="42989"/>
                  </a:lnTo>
                  <a:lnTo>
                    <a:pt x="52590" y="43967"/>
                  </a:lnTo>
                  <a:lnTo>
                    <a:pt x="53225" y="44056"/>
                  </a:lnTo>
                  <a:lnTo>
                    <a:pt x="53276" y="44678"/>
                  </a:lnTo>
                  <a:lnTo>
                    <a:pt x="54216" y="45491"/>
                  </a:lnTo>
                  <a:lnTo>
                    <a:pt x="55308" y="45415"/>
                  </a:lnTo>
                  <a:lnTo>
                    <a:pt x="56388" y="45351"/>
                  </a:lnTo>
                  <a:lnTo>
                    <a:pt x="57213" y="44411"/>
                  </a:lnTo>
                  <a:close/>
                  <a:moveTo>
                    <a:pt x="57785" y="27127"/>
                  </a:moveTo>
                  <a:lnTo>
                    <a:pt x="57023" y="26149"/>
                  </a:lnTo>
                  <a:lnTo>
                    <a:pt x="55943" y="26009"/>
                  </a:lnTo>
                  <a:lnTo>
                    <a:pt x="54864" y="25869"/>
                  </a:lnTo>
                  <a:lnTo>
                    <a:pt x="53873" y="26644"/>
                  </a:lnTo>
                  <a:lnTo>
                    <a:pt x="53746" y="27724"/>
                  </a:lnTo>
                  <a:lnTo>
                    <a:pt x="53606" y="28803"/>
                  </a:lnTo>
                  <a:lnTo>
                    <a:pt x="54368" y="29781"/>
                  </a:lnTo>
                  <a:lnTo>
                    <a:pt x="56527" y="30060"/>
                  </a:lnTo>
                  <a:lnTo>
                    <a:pt x="57518" y="29286"/>
                  </a:lnTo>
                  <a:lnTo>
                    <a:pt x="57658" y="28206"/>
                  </a:lnTo>
                  <a:lnTo>
                    <a:pt x="57785" y="27127"/>
                  </a:lnTo>
                  <a:close/>
                  <a:moveTo>
                    <a:pt x="60655" y="87464"/>
                  </a:moveTo>
                  <a:lnTo>
                    <a:pt x="60579" y="86372"/>
                  </a:lnTo>
                  <a:lnTo>
                    <a:pt x="60502" y="85280"/>
                  </a:lnTo>
                  <a:lnTo>
                    <a:pt x="59563" y="84467"/>
                  </a:lnTo>
                  <a:lnTo>
                    <a:pt x="57391" y="84620"/>
                  </a:lnTo>
                  <a:lnTo>
                    <a:pt x="56565" y="85559"/>
                  </a:lnTo>
                  <a:lnTo>
                    <a:pt x="56718" y="87731"/>
                  </a:lnTo>
                  <a:lnTo>
                    <a:pt x="57658" y="88544"/>
                  </a:lnTo>
                  <a:lnTo>
                    <a:pt x="58750" y="88468"/>
                  </a:lnTo>
                  <a:lnTo>
                    <a:pt x="59829" y="88404"/>
                  </a:lnTo>
                  <a:lnTo>
                    <a:pt x="60655" y="87464"/>
                  </a:lnTo>
                  <a:close/>
                  <a:moveTo>
                    <a:pt x="61442" y="33820"/>
                  </a:moveTo>
                  <a:lnTo>
                    <a:pt x="61366" y="32727"/>
                  </a:lnTo>
                  <a:lnTo>
                    <a:pt x="61290" y="31635"/>
                  </a:lnTo>
                  <a:lnTo>
                    <a:pt x="60350" y="30822"/>
                  </a:lnTo>
                  <a:lnTo>
                    <a:pt x="58178" y="30975"/>
                  </a:lnTo>
                  <a:lnTo>
                    <a:pt x="57353" y="31915"/>
                  </a:lnTo>
                  <a:lnTo>
                    <a:pt x="57505" y="34086"/>
                  </a:lnTo>
                  <a:lnTo>
                    <a:pt x="58445" y="34899"/>
                  </a:lnTo>
                  <a:lnTo>
                    <a:pt x="59537" y="34823"/>
                  </a:lnTo>
                  <a:lnTo>
                    <a:pt x="60617" y="34759"/>
                  </a:lnTo>
                  <a:lnTo>
                    <a:pt x="61442" y="33820"/>
                  </a:lnTo>
                  <a:close/>
                  <a:moveTo>
                    <a:pt x="62674" y="22809"/>
                  </a:moveTo>
                  <a:lnTo>
                    <a:pt x="62598" y="21717"/>
                  </a:lnTo>
                  <a:lnTo>
                    <a:pt x="62522" y="20624"/>
                  </a:lnTo>
                  <a:lnTo>
                    <a:pt x="61582" y="19812"/>
                  </a:lnTo>
                  <a:lnTo>
                    <a:pt x="59410" y="19964"/>
                  </a:lnTo>
                  <a:lnTo>
                    <a:pt x="58585" y="20904"/>
                  </a:lnTo>
                  <a:lnTo>
                    <a:pt x="58737" y="23075"/>
                  </a:lnTo>
                  <a:lnTo>
                    <a:pt x="59677" y="23888"/>
                  </a:lnTo>
                  <a:lnTo>
                    <a:pt x="60769" y="23812"/>
                  </a:lnTo>
                  <a:lnTo>
                    <a:pt x="61849" y="23749"/>
                  </a:lnTo>
                  <a:lnTo>
                    <a:pt x="62674" y="22809"/>
                  </a:lnTo>
                  <a:close/>
                  <a:moveTo>
                    <a:pt x="63665" y="73672"/>
                  </a:moveTo>
                  <a:lnTo>
                    <a:pt x="63588" y="72580"/>
                  </a:lnTo>
                  <a:lnTo>
                    <a:pt x="63512" y="71488"/>
                  </a:lnTo>
                  <a:lnTo>
                    <a:pt x="62572" y="70675"/>
                  </a:lnTo>
                  <a:lnTo>
                    <a:pt x="60401" y="70827"/>
                  </a:lnTo>
                  <a:lnTo>
                    <a:pt x="59575" y="71767"/>
                  </a:lnTo>
                  <a:lnTo>
                    <a:pt x="59728" y="73939"/>
                  </a:lnTo>
                  <a:lnTo>
                    <a:pt x="60667" y="74752"/>
                  </a:lnTo>
                  <a:lnTo>
                    <a:pt x="61760" y="74676"/>
                  </a:lnTo>
                  <a:lnTo>
                    <a:pt x="62839" y="74612"/>
                  </a:lnTo>
                  <a:lnTo>
                    <a:pt x="63665" y="73672"/>
                  </a:lnTo>
                  <a:close/>
                  <a:moveTo>
                    <a:pt x="64871" y="4749"/>
                  </a:moveTo>
                  <a:lnTo>
                    <a:pt x="64795" y="3657"/>
                  </a:lnTo>
                  <a:lnTo>
                    <a:pt x="64719" y="2565"/>
                  </a:lnTo>
                  <a:lnTo>
                    <a:pt x="63779" y="1752"/>
                  </a:lnTo>
                  <a:lnTo>
                    <a:pt x="61607" y="1905"/>
                  </a:lnTo>
                  <a:lnTo>
                    <a:pt x="60782" y="2844"/>
                  </a:lnTo>
                  <a:lnTo>
                    <a:pt x="60934" y="5016"/>
                  </a:lnTo>
                  <a:lnTo>
                    <a:pt x="61874" y="5829"/>
                  </a:lnTo>
                  <a:lnTo>
                    <a:pt x="62966" y="5753"/>
                  </a:lnTo>
                  <a:lnTo>
                    <a:pt x="64046" y="5689"/>
                  </a:lnTo>
                  <a:lnTo>
                    <a:pt x="64871" y="4749"/>
                  </a:lnTo>
                  <a:close/>
                  <a:moveTo>
                    <a:pt x="66929" y="63627"/>
                  </a:moveTo>
                  <a:lnTo>
                    <a:pt x="66852" y="62547"/>
                  </a:lnTo>
                  <a:lnTo>
                    <a:pt x="66776" y="61455"/>
                  </a:lnTo>
                  <a:lnTo>
                    <a:pt x="65836" y="60642"/>
                  </a:lnTo>
                  <a:lnTo>
                    <a:pt x="63665" y="60794"/>
                  </a:lnTo>
                  <a:lnTo>
                    <a:pt x="62839" y="61734"/>
                  </a:lnTo>
                  <a:lnTo>
                    <a:pt x="62992" y="63906"/>
                  </a:lnTo>
                  <a:lnTo>
                    <a:pt x="63931" y="64719"/>
                  </a:lnTo>
                  <a:lnTo>
                    <a:pt x="65024" y="64643"/>
                  </a:lnTo>
                  <a:lnTo>
                    <a:pt x="66103" y="64579"/>
                  </a:lnTo>
                  <a:lnTo>
                    <a:pt x="66929" y="63627"/>
                  </a:lnTo>
                  <a:close/>
                  <a:moveTo>
                    <a:pt x="68148" y="52628"/>
                  </a:moveTo>
                  <a:lnTo>
                    <a:pt x="68072" y="51536"/>
                  </a:lnTo>
                  <a:lnTo>
                    <a:pt x="67995" y="50444"/>
                  </a:lnTo>
                  <a:lnTo>
                    <a:pt x="67056" y="49631"/>
                  </a:lnTo>
                  <a:lnTo>
                    <a:pt x="64884" y="49784"/>
                  </a:lnTo>
                  <a:lnTo>
                    <a:pt x="64058" y="50723"/>
                  </a:lnTo>
                  <a:lnTo>
                    <a:pt x="64211" y="52895"/>
                  </a:lnTo>
                  <a:lnTo>
                    <a:pt x="65151" y="53708"/>
                  </a:lnTo>
                  <a:lnTo>
                    <a:pt x="66243" y="53632"/>
                  </a:lnTo>
                  <a:lnTo>
                    <a:pt x="67322" y="53568"/>
                  </a:lnTo>
                  <a:lnTo>
                    <a:pt x="68148" y="52628"/>
                  </a:lnTo>
                  <a:close/>
                  <a:moveTo>
                    <a:pt x="69367" y="41605"/>
                  </a:moveTo>
                  <a:lnTo>
                    <a:pt x="69291" y="40513"/>
                  </a:lnTo>
                  <a:lnTo>
                    <a:pt x="69215" y="39420"/>
                  </a:lnTo>
                  <a:lnTo>
                    <a:pt x="68275" y="38608"/>
                  </a:lnTo>
                  <a:lnTo>
                    <a:pt x="66103" y="38760"/>
                  </a:lnTo>
                  <a:lnTo>
                    <a:pt x="65278" y="39700"/>
                  </a:lnTo>
                  <a:lnTo>
                    <a:pt x="65430" y="41871"/>
                  </a:lnTo>
                  <a:lnTo>
                    <a:pt x="66370" y="42684"/>
                  </a:lnTo>
                  <a:lnTo>
                    <a:pt x="67462" y="42608"/>
                  </a:lnTo>
                  <a:lnTo>
                    <a:pt x="68541" y="42545"/>
                  </a:lnTo>
                  <a:lnTo>
                    <a:pt x="69367" y="41605"/>
                  </a:lnTo>
                  <a:close/>
                  <a:moveTo>
                    <a:pt x="69494" y="74269"/>
                  </a:moveTo>
                  <a:lnTo>
                    <a:pt x="68732" y="73291"/>
                  </a:lnTo>
                  <a:lnTo>
                    <a:pt x="67652" y="73152"/>
                  </a:lnTo>
                  <a:lnTo>
                    <a:pt x="66573" y="73012"/>
                  </a:lnTo>
                  <a:lnTo>
                    <a:pt x="65582" y="73787"/>
                  </a:lnTo>
                  <a:lnTo>
                    <a:pt x="65455" y="74866"/>
                  </a:lnTo>
                  <a:lnTo>
                    <a:pt x="65316" y="75946"/>
                  </a:lnTo>
                  <a:lnTo>
                    <a:pt x="66078" y="76923"/>
                  </a:lnTo>
                  <a:lnTo>
                    <a:pt x="68237" y="77203"/>
                  </a:lnTo>
                  <a:lnTo>
                    <a:pt x="69227" y="76428"/>
                  </a:lnTo>
                  <a:lnTo>
                    <a:pt x="69367" y="75349"/>
                  </a:lnTo>
                  <a:lnTo>
                    <a:pt x="69494" y="74269"/>
                  </a:lnTo>
                  <a:close/>
                  <a:moveTo>
                    <a:pt x="71628" y="16738"/>
                  </a:moveTo>
                  <a:lnTo>
                    <a:pt x="71551" y="15646"/>
                  </a:lnTo>
                  <a:lnTo>
                    <a:pt x="71475" y="14554"/>
                  </a:lnTo>
                  <a:lnTo>
                    <a:pt x="70535" y="13741"/>
                  </a:lnTo>
                  <a:lnTo>
                    <a:pt x="68364" y="13893"/>
                  </a:lnTo>
                  <a:lnTo>
                    <a:pt x="67538" y="14833"/>
                  </a:lnTo>
                  <a:lnTo>
                    <a:pt x="67691" y="17005"/>
                  </a:lnTo>
                  <a:lnTo>
                    <a:pt x="68630" y="17818"/>
                  </a:lnTo>
                  <a:lnTo>
                    <a:pt x="69723" y="17741"/>
                  </a:lnTo>
                  <a:lnTo>
                    <a:pt x="70802" y="17678"/>
                  </a:lnTo>
                  <a:lnTo>
                    <a:pt x="71628" y="16738"/>
                  </a:lnTo>
                  <a:close/>
                  <a:moveTo>
                    <a:pt x="72567" y="30480"/>
                  </a:moveTo>
                  <a:lnTo>
                    <a:pt x="72491" y="29387"/>
                  </a:lnTo>
                  <a:lnTo>
                    <a:pt x="72415" y="28295"/>
                  </a:lnTo>
                  <a:lnTo>
                    <a:pt x="71475" y="27482"/>
                  </a:lnTo>
                  <a:lnTo>
                    <a:pt x="69303" y="27635"/>
                  </a:lnTo>
                  <a:lnTo>
                    <a:pt x="68478" y="28575"/>
                  </a:lnTo>
                  <a:lnTo>
                    <a:pt x="68630" y="30746"/>
                  </a:lnTo>
                  <a:lnTo>
                    <a:pt x="69570" y="31559"/>
                  </a:lnTo>
                  <a:lnTo>
                    <a:pt x="70662" y="31483"/>
                  </a:lnTo>
                  <a:lnTo>
                    <a:pt x="71742" y="31419"/>
                  </a:lnTo>
                  <a:lnTo>
                    <a:pt x="72567" y="30480"/>
                  </a:lnTo>
                  <a:close/>
                  <a:moveTo>
                    <a:pt x="74612" y="81889"/>
                  </a:moveTo>
                  <a:lnTo>
                    <a:pt x="74536" y="80797"/>
                  </a:lnTo>
                  <a:lnTo>
                    <a:pt x="74460" y="79705"/>
                  </a:lnTo>
                  <a:lnTo>
                    <a:pt x="73520" y="78892"/>
                  </a:lnTo>
                  <a:lnTo>
                    <a:pt x="71348" y="79044"/>
                  </a:lnTo>
                  <a:lnTo>
                    <a:pt x="70523" y="79984"/>
                  </a:lnTo>
                  <a:lnTo>
                    <a:pt x="70675" y="82156"/>
                  </a:lnTo>
                  <a:lnTo>
                    <a:pt x="71615" y="82969"/>
                  </a:lnTo>
                  <a:lnTo>
                    <a:pt x="72707" y="82892"/>
                  </a:lnTo>
                  <a:lnTo>
                    <a:pt x="73787" y="82829"/>
                  </a:lnTo>
                  <a:lnTo>
                    <a:pt x="74612" y="81889"/>
                  </a:lnTo>
                  <a:close/>
                  <a:moveTo>
                    <a:pt x="75831" y="70866"/>
                  </a:moveTo>
                  <a:lnTo>
                    <a:pt x="75755" y="69773"/>
                  </a:lnTo>
                  <a:lnTo>
                    <a:pt x="75679" y="68681"/>
                  </a:lnTo>
                  <a:lnTo>
                    <a:pt x="74739" y="67868"/>
                  </a:lnTo>
                  <a:lnTo>
                    <a:pt x="72567" y="68021"/>
                  </a:lnTo>
                  <a:lnTo>
                    <a:pt x="71742" y="68961"/>
                  </a:lnTo>
                  <a:lnTo>
                    <a:pt x="71894" y="71132"/>
                  </a:lnTo>
                  <a:lnTo>
                    <a:pt x="72834" y="71945"/>
                  </a:lnTo>
                  <a:lnTo>
                    <a:pt x="73926" y="71869"/>
                  </a:lnTo>
                  <a:lnTo>
                    <a:pt x="75006" y="71805"/>
                  </a:lnTo>
                  <a:lnTo>
                    <a:pt x="75831" y="70866"/>
                  </a:lnTo>
                  <a:close/>
                  <a:moveTo>
                    <a:pt x="77101" y="46545"/>
                  </a:moveTo>
                  <a:lnTo>
                    <a:pt x="77025" y="45453"/>
                  </a:lnTo>
                  <a:lnTo>
                    <a:pt x="76949" y="44361"/>
                  </a:lnTo>
                  <a:lnTo>
                    <a:pt x="76009" y="43548"/>
                  </a:lnTo>
                  <a:lnTo>
                    <a:pt x="73837" y="43700"/>
                  </a:lnTo>
                  <a:lnTo>
                    <a:pt x="73012" y="44640"/>
                  </a:lnTo>
                  <a:lnTo>
                    <a:pt x="73164" y="46812"/>
                  </a:lnTo>
                  <a:lnTo>
                    <a:pt x="74104" y="47625"/>
                  </a:lnTo>
                  <a:lnTo>
                    <a:pt x="75196" y="47548"/>
                  </a:lnTo>
                  <a:lnTo>
                    <a:pt x="76276" y="47485"/>
                  </a:lnTo>
                  <a:lnTo>
                    <a:pt x="77101" y="46545"/>
                  </a:lnTo>
                  <a:close/>
                  <a:moveTo>
                    <a:pt x="78041" y="60286"/>
                  </a:moveTo>
                  <a:lnTo>
                    <a:pt x="77965" y="59194"/>
                  </a:lnTo>
                  <a:lnTo>
                    <a:pt x="77889" y="58102"/>
                  </a:lnTo>
                  <a:lnTo>
                    <a:pt x="76949" y="57289"/>
                  </a:lnTo>
                  <a:lnTo>
                    <a:pt x="74777" y="57442"/>
                  </a:lnTo>
                  <a:lnTo>
                    <a:pt x="73952" y="58381"/>
                  </a:lnTo>
                  <a:lnTo>
                    <a:pt x="74104" y="60553"/>
                  </a:lnTo>
                  <a:lnTo>
                    <a:pt x="75044" y="61366"/>
                  </a:lnTo>
                  <a:lnTo>
                    <a:pt x="76136" y="61290"/>
                  </a:lnTo>
                  <a:lnTo>
                    <a:pt x="77216" y="61226"/>
                  </a:lnTo>
                  <a:lnTo>
                    <a:pt x="78041" y="60286"/>
                  </a:lnTo>
                  <a:close/>
                  <a:moveTo>
                    <a:pt x="83566" y="75806"/>
                  </a:moveTo>
                  <a:lnTo>
                    <a:pt x="83489" y="74714"/>
                  </a:lnTo>
                  <a:lnTo>
                    <a:pt x="83413" y="73621"/>
                  </a:lnTo>
                  <a:lnTo>
                    <a:pt x="82473" y="72809"/>
                  </a:lnTo>
                  <a:lnTo>
                    <a:pt x="80302" y="72961"/>
                  </a:lnTo>
                  <a:lnTo>
                    <a:pt x="79476" y="73901"/>
                  </a:lnTo>
                  <a:lnTo>
                    <a:pt x="79629" y="76073"/>
                  </a:lnTo>
                  <a:lnTo>
                    <a:pt x="80568" y="76885"/>
                  </a:lnTo>
                  <a:lnTo>
                    <a:pt x="81661" y="76809"/>
                  </a:lnTo>
                  <a:lnTo>
                    <a:pt x="82740" y="76746"/>
                  </a:lnTo>
                  <a:lnTo>
                    <a:pt x="83566" y="75806"/>
                  </a:lnTo>
                  <a:close/>
                  <a:moveTo>
                    <a:pt x="84505" y="89547"/>
                  </a:moveTo>
                  <a:lnTo>
                    <a:pt x="84429" y="88455"/>
                  </a:lnTo>
                  <a:lnTo>
                    <a:pt x="84353" y="87363"/>
                  </a:lnTo>
                  <a:lnTo>
                    <a:pt x="83413" y="86550"/>
                  </a:lnTo>
                  <a:lnTo>
                    <a:pt x="81241" y="86702"/>
                  </a:lnTo>
                  <a:lnTo>
                    <a:pt x="80416" y="87642"/>
                  </a:lnTo>
                  <a:lnTo>
                    <a:pt x="80568" y="89814"/>
                  </a:lnTo>
                  <a:lnTo>
                    <a:pt x="81508" y="90627"/>
                  </a:lnTo>
                  <a:lnTo>
                    <a:pt x="82600" y="90551"/>
                  </a:lnTo>
                  <a:lnTo>
                    <a:pt x="83680" y="90487"/>
                  </a:lnTo>
                  <a:lnTo>
                    <a:pt x="84505" y="89547"/>
                  </a:lnTo>
                  <a:close/>
                  <a:moveTo>
                    <a:pt x="101625" y="22123"/>
                  </a:moveTo>
                  <a:lnTo>
                    <a:pt x="101549" y="21031"/>
                  </a:lnTo>
                  <a:lnTo>
                    <a:pt x="101473" y="19951"/>
                  </a:lnTo>
                  <a:lnTo>
                    <a:pt x="100533" y="19126"/>
                  </a:lnTo>
                  <a:lnTo>
                    <a:pt x="98361" y="19278"/>
                  </a:lnTo>
                  <a:lnTo>
                    <a:pt x="97536" y="20218"/>
                  </a:lnTo>
                  <a:lnTo>
                    <a:pt x="97688" y="22390"/>
                  </a:lnTo>
                  <a:lnTo>
                    <a:pt x="98628" y="23202"/>
                  </a:lnTo>
                  <a:lnTo>
                    <a:pt x="99720" y="23126"/>
                  </a:lnTo>
                  <a:lnTo>
                    <a:pt x="100799" y="23063"/>
                  </a:lnTo>
                  <a:lnTo>
                    <a:pt x="101625" y="22123"/>
                  </a:lnTo>
                  <a:close/>
                  <a:moveTo>
                    <a:pt x="103276" y="46266"/>
                  </a:moveTo>
                  <a:lnTo>
                    <a:pt x="103200" y="45173"/>
                  </a:lnTo>
                  <a:lnTo>
                    <a:pt x="103124" y="44081"/>
                  </a:lnTo>
                  <a:lnTo>
                    <a:pt x="102184" y="43268"/>
                  </a:lnTo>
                  <a:lnTo>
                    <a:pt x="100012" y="43421"/>
                  </a:lnTo>
                  <a:lnTo>
                    <a:pt x="99187" y="44361"/>
                  </a:lnTo>
                  <a:lnTo>
                    <a:pt x="99339" y="46532"/>
                  </a:lnTo>
                  <a:lnTo>
                    <a:pt x="100279" y="47345"/>
                  </a:lnTo>
                  <a:lnTo>
                    <a:pt x="101371" y="47269"/>
                  </a:lnTo>
                  <a:lnTo>
                    <a:pt x="102450" y="47205"/>
                  </a:lnTo>
                  <a:lnTo>
                    <a:pt x="103276" y="46266"/>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16" name="object 80"/>
            <p:cNvSpPr/>
            <p:nvPr/>
          </p:nvSpPr>
          <p:spPr>
            <a:xfrm>
              <a:off x="3980880" y="2475360"/>
              <a:ext cx="116640" cy="113760"/>
            </a:xfrm>
            <a:custGeom>
              <a:avLst/>
              <a:gdLst/>
              <a:ahLst/>
              <a:cxnLst/>
              <a:rect l="l" t="t" r="r" b="b"/>
              <a:pathLst>
                <a:path w="117475" h="114300">
                  <a:moveTo>
                    <a:pt x="4495" y="50419"/>
                  </a:moveTo>
                  <a:lnTo>
                    <a:pt x="4178" y="49212"/>
                  </a:lnTo>
                  <a:lnTo>
                    <a:pt x="2298" y="48120"/>
                  </a:lnTo>
                  <a:lnTo>
                    <a:pt x="1092" y="48437"/>
                  </a:lnTo>
                  <a:lnTo>
                    <a:pt x="546" y="49377"/>
                  </a:lnTo>
                  <a:lnTo>
                    <a:pt x="0" y="50317"/>
                  </a:lnTo>
                  <a:lnTo>
                    <a:pt x="317" y="51523"/>
                  </a:lnTo>
                  <a:lnTo>
                    <a:pt x="2197" y="52616"/>
                  </a:lnTo>
                  <a:lnTo>
                    <a:pt x="3403" y="52298"/>
                  </a:lnTo>
                  <a:lnTo>
                    <a:pt x="4495" y="50419"/>
                  </a:lnTo>
                  <a:close/>
                  <a:moveTo>
                    <a:pt x="16700" y="29514"/>
                  </a:moveTo>
                  <a:lnTo>
                    <a:pt x="16383" y="28308"/>
                  </a:lnTo>
                  <a:lnTo>
                    <a:pt x="14503" y="27216"/>
                  </a:lnTo>
                  <a:lnTo>
                    <a:pt x="13296" y="27533"/>
                  </a:lnTo>
                  <a:lnTo>
                    <a:pt x="12750" y="28473"/>
                  </a:lnTo>
                  <a:lnTo>
                    <a:pt x="12204" y="29413"/>
                  </a:lnTo>
                  <a:lnTo>
                    <a:pt x="12522" y="30619"/>
                  </a:lnTo>
                  <a:lnTo>
                    <a:pt x="14401" y="31711"/>
                  </a:lnTo>
                  <a:lnTo>
                    <a:pt x="15608" y="31394"/>
                  </a:lnTo>
                  <a:lnTo>
                    <a:pt x="16700" y="29514"/>
                  </a:lnTo>
                  <a:close/>
                  <a:moveTo>
                    <a:pt x="20586" y="59042"/>
                  </a:moveTo>
                  <a:lnTo>
                    <a:pt x="20269" y="57835"/>
                  </a:lnTo>
                  <a:lnTo>
                    <a:pt x="18389" y="56743"/>
                  </a:lnTo>
                  <a:lnTo>
                    <a:pt x="17183" y="57061"/>
                  </a:lnTo>
                  <a:lnTo>
                    <a:pt x="16637" y="58000"/>
                  </a:lnTo>
                  <a:lnTo>
                    <a:pt x="16090" y="58940"/>
                  </a:lnTo>
                  <a:lnTo>
                    <a:pt x="16408" y="60147"/>
                  </a:lnTo>
                  <a:lnTo>
                    <a:pt x="18288" y="61239"/>
                  </a:lnTo>
                  <a:lnTo>
                    <a:pt x="19494" y="60921"/>
                  </a:lnTo>
                  <a:lnTo>
                    <a:pt x="20586" y="59042"/>
                  </a:lnTo>
                  <a:close/>
                  <a:moveTo>
                    <a:pt x="21145" y="42456"/>
                  </a:moveTo>
                  <a:lnTo>
                    <a:pt x="20828" y="41249"/>
                  </a:lnTo>
                  <a:lnTo>
                    <a:pt x="18948" y="40157"/>
                  </a:lnTo>
                  <a:lnTo>
                    <a:pt x="17741" y="40474"/>
                  </a:lnTo>
                  <a:lnTo>
                    <a:pt x="17195" y="41414"/>
                  </a:lnTo>
                  <a:lnTo>
                    <a:pt x="16649" y="42354"/>
                  </a:lnTo>
                  <a:lnTo>
                    <a:pt x="16967" y="43561"/>
                  </a:lnTo>
                  <a:lnTo>
                    <a:pt x="18846" y="44653"/>
                  </a:lnTo>
                  <a:lnTo>
                    <a:pt x="20053" y="44348"/>
                  </a:lnTo>
                  <a:lnTo>
                    <a:pt x="21145" y="42456"/>
                  </a:lnTo>
                  <a:close/>
                  <a:moveTo>
                    <a:pt x="25133" y="85432"/>
                  </a:moveTo>
                  <a:lnTo>
                    <a:pt x="24815" y="84226"/>
                  </a:lnTo>
                  <a:lnTo>
                    <a:pt x="22936" y="83134"/>
                  </a:lnTo>
                  <a:lnTo>
                    <a:pt x="21729" y="83451"/>
                  </a:lnTo>
                  <a:lnTo>
                    <a:pt x="21183" y="84391"/>
                  </a:lnTo>
                  <a:lnTo>
                    <a:pt x="20637" y="85331"/>
                  </a:lnTo>
                  <a:lnTo>
                    <a:pt x="20955" y="86537"/>
                  </a:lnTo>
                  <a:lnTo>
                    <a:pt x="21894" y="87083"/>
                  </a:lnTo>
                  <a:lnTo>
                    <a:pt x="22834" y="87642"/>
                  </a:lnTo>
                  <a:lnTo>
                    <a:pt x="24041" y="87312"/>
                  </a:lnTo>
                  <a:lnTo>
                    <a:pt x="25133" y="85432"/>
                  </a:lnTo>
                  <a:close/>
                  <a:moveTo>
                    <a:pt x="26289" y="71729"/>
                  </a:moveTo>
                  <a:lnTo>
                    <a:pt x="25971" y="70523"/>
                  </a:lnTo>
                  <a:lnTo>
                    <a:pt x="24091" y="69430"/>
                  </a:lnTo>
                  <a:lnTo>
                    <a:pt x="22885" y="69748"/>
                  </a:lnTo>
                  <a:lnTo>
                    <a:pt x="22339" y="70688"/>
                  </a:lnTo>
                  <a:lnTo>
                    <a:pt x="21793" y="71628"/>
                  </a:lnTo>
                  <a:lnTo>
                    <a:pt x="22110" y="72834"/>
                  </a:lnTo>
                  <a:lnTo>
                    <a:pt x="23990" y="73926"/>
                  </a:lnTo>
                  <a:lnTo>
                    <a:pt x="25196" y="73609"/>
                  </a:lnTo>
                  <a:lnTo>
                    <a:pt x="26289" y="71729"/>
                  </a:lnTo>
                  <a:close/>
                  <a:moveTo>
                    <a:pt x="27127" y="11633"/>
                  </a:moveTo>
                  <a:lnTo>
                    <a:pt x="26809" y="10426"/>
                  </a:lnTo>
                  <a:lnTo>
                    <a:pt x="24930" y="9334"/>
                  </a:lnTo>
                  <a:lnTo>
                    <a:pt x="23723" y="9652"/>
                  </a:lnTo>
                  <a:lnTo>
                    <a:pt x="23177" y="10591"/>
                  </a:lnTo>
                  <a:lnTo>
                    <a:pt x="22631" y="11531"/>
                  </a:lnTo>
                  <a:lnTo>
                    <a:pt x="22948" y="12738"/>
                  </a:lnTo>
                  <a:lnTo>
                    <a:pt x="24828" y="13830"/>
                  </a:lnTo>
                  <a:lnTo>
                    <a:pt x="26035" y="13512"/>
                  </a:lnTo>
                  <a:lnTo>
                    <a:pt x="27127" y="11633"/>
                  </a:lnTo>
                  <a:close/>
                  <a:moveTo>
                    <a:pt x="31369" y="32740"/>
                  </a:moveTo>
                  <a:lnTo>
                    <a:pt x="31051" y="31534"/>
                  </a:lnTo>
                  <a:lnTo>
                    <a:pt x="29171" y="30441"/>
                  </a:lnTo>
                  <a:lnTo>
                    <a:pt x="27965" y="30759"/>
                  </a:lnTo>
                  <a:lnTo>
                    <a:pt x="27419" y="31699"/>
                  </a:lnTo>
                  <a:lnTo>
                    <a:pt x="26873" y="32639"/>
                  </a:lnTo>
                  <a:lnTo>
                    <a:pt x="27190" y="33845"/>
                  </a:lnTo>
                  <a:lnTo>
                    <a:pt x="29070" y="34937"/>
                  </a:lnTo>
                  <a:lnTo>
                    <a:pt x="30276" y="34620"/>
                  </a:lnTo>
                  <a:lnTo>
                    <a:pt x="31369" y="32740"/>
                  </a:lnTo>
                  <a:close/>
                  <a:moveTo>
                    <a:pt x="33223" y="59842"/>
                  </a:moveTo>
                  <a:lnTo>
                    <a:pt x="32905" y="58635"/>
                  </a:lnTo>
                  <a:lnTo>
                    <a:pt x="31026" y="57543"/>
                  </a:lnTo>
                  <a:lnTo>
                    <a:pt x="29819" y="57861"/>
                  </a:lnTo>
                  <a:lnTo>
                    <a:pt x="29273" y="58801"/>
                  </a:lnTo>
                  <a:lnTo>
                    <a:pt x="28727" y="59740"/>
                  </a:lnTo>
                  <a:lnTo>
                    <a:pt x="29044" y="60947"/>
                  </a:lnTo>
                  <a:lnTo>
                    <a:pt x="30924" y="62039"/>
                  </a:lnTo>
                  <a:lnTo>
                    <a:pt x="32131" y="61722"/>
                  </a:lnTo>
                  <a:lnTo>
                    <a:pt x="33223" y="59842"/>
                  </a:lnTo>
                  <a:close/>
                  <a:moveTo>
                    <a:pt x="37109" y="71742"/>
                  </a:moveTo>
                  <a:lnTo>
                    <a:pt x="36791" y="70535"/>
                  </a:lnTo>
                  <a:lnTo>
                    <a:pt x="34912" y="69443"/>
                  </a:lnTo>
                  <a:lnTo>
                    <a:pt x="33705" y="69761"/>
                  </a:lnTo>
                  <a:lnTo>
                    <a:pt x="33159" y="70700"/>
                  </a:lnTo>
                  <a:lnTo>
                    <a:pt x="32613" y="71640"/>
                  </a:lnTo>
                  <a:lnTo>
                    <a:pt x="32931" y="72847"/>
                  </a:lnTo>
                  <a:lnTo>
                    <a:pt x="34810" y="73939"/>
                  </a:lnTo>
                  <a:lnTo>
                    <a:pt x="36017" y="73621"/>
                  </a:lnTo>
                  <a:lnTo>
                    <a:pt x="37109" y="71742"/>
                  </a:lnTo>
                  <a:close/>
                  <a:moveTo>
                    <a:pt x="38506" y="43980"/>
                  </a:moveTo>
                  <a:lnTo>
                    <a:pt x="38188" y="42773"/>
                  </a:lnTo>
                  <a:lnTo>
                    <a:pt x="36309" y="41681"/>
                  </a:lnTo>
                  <a:lnTo>
                    <a:pt x="35102" y="41998"/>
                  </a:lnTo>
                  <a:lnTo>
                    <a:pt x="34556" y="42938"/>
                  </a:lnTo>
                  <a:lnTo>
                    <a:pt x="34010" y="43878"/>
                  </a:lnTo>
                  <a:lnTo>
                    <a:pt x="34328" y="45085"/>
                  </a:lnTo>
                  <a:lnTo>
                    <a:pt x="36207" y="46177"/>
                  </a:lnTo>
                  <a:lnTo>
                    <a:pt x="37414" y="45859"/>
                  </a:lnTo>
                  <a:lnTo>
                    <a:pt x="38506" y="43980"/>
                  </a:lnTo>
                  <a:close/>
                  <a:moveTo>
                    <a:pt x="39484" y="18846"/>
                  </a:moveTo>
                  <a:lnTo>
                    <a:pt x="39166" y="17640"/>
                  </a:lnTo>
                  <a:lnTo>
                    <a:pt x="37287" y="16548"/>
                  </a:lnTo>
                  <a:lnTo>
                    <a:pt x="36080" y="16865"/>
                  </a:lnTo>
                  <a:lnTo>
                    <a:pt x="35534" y="17805"/>
                  </a:lnTo>
                  <a:lnTo>
                    <a:pt x="34988" y="18745"/>
                  </a:lnTo>
                  <a:lnTo>
                    <a:pt x="35306" y="19951"/>
                  </a:lnTo>
                  <a:lnTo>
                    <a:pt x="37185" y="21043"/>
                  </a:lnTo>
                  <a:lnTo>
                    <a:pt x="38392" y="20726"/>
                  </a:lnTo>
                  <a:lnTo>
                    <a:pt x="39484" y="18846"/>
                  </a:lnTo>
                  <a:close/>
                  <a:moveTo>
                    <a:pt x="41554" y="84670"/>
                  </a:moveTo>
                  <a:lnTo>
                    <a:pt x="41236" y="83464"/>
                  </a:lnTo>
                  <a:lnTo>
                    <a:pt x="39357" y="82372"/>
                  </a:lnTo>
                  <a:lnTo>
                    <a:pt x="38150" y="82689"/>
                  </a:lnTo>
                  <a:lnTo>
                    <a:pt x="37604" y="83629"/>
                  </a:lnTo>
                  <a:lnTo>
                    <a:pt x="37058" y="84569"/>
                  </a:lnTo>
                  <a:lnTo>
                    <a:pt x="37376" y="85775"/>
                  </a:lnTo>
                  <a:lnTo>
                    <a:pt x="39255" y="86868"/>
                  </a:lnTo>
                  <a:lnTo>
                    <a:pt x="40462" y="86550"/>
                  </a:lnTo>
                  <a:lnTo>
                    <a:pt x="41554" y="84670"/>
                  </a:lnTo>
                  <a:close/>
                  <a:moveTo>
                    <a:pt x="42125" y="52412"/>
                  </a:moveTo>
                  <a:lnTo>
                    <a:pt x="41808" y="51206"/>
                  </a:lnTo>
                  <a:lnTo>
                    <a:pt x="39928" y="50114"/>
                  </a:lnTo>
                  <a:lnTo>
                    <a:pt x="38722" y="50431"/>
                  </a:lnTo>
                  <a:lnTo>
                    <a:pt x="38176" y="51371"/>
                  </a:lnTo>
                  <a:lnTo>
                    <a:pt x="37630" y="52311"/>
                  </a:lnTo>
                  <a:lnTo>
                    <a:pt x="37947" y="53517"/>
                  </a:lnTo>
                  <a:lnTo>
                    <a:pt x="39827" y="54610"/>
                  </a:lnTo>
                  <a:lnTo>
                    <a:pt x="41033" y="54292"/>
                  </a:lnTo>
                  <a:lnTo>
                    <a:pt x="42125" y="52412"/>
                  </a:lnTo>
                  <a:close/>
                  <a:moveTo>
                    <a:pt x="44310" y="63309"/>
                  </a:moveTo>
                  <a:lnTo>
                    <a:pt x="43992" y="62103"/>
                  </a:lnTo>
                  <a:lnTo>
                    <a:pt x="42113" y="61010"/>
                  </a:lnTo>
                  <a:lnTo>
                    <a:pt x="40906" y="61328"/>
                  </a:lnTo>
                  <a:lnTo>
                    <a:pt x="40360" y="62268"/>
                  </a:lnTo>
                  <a:lnTo>
                    <a:pt x="39814" y="63207"/>
                  </a:lnTo>
                  <a:lnTo>
                    <a:pt x="40132" y="64414"/>
                  </a:lnTo>
                  <a:lnTo>
                    <a:pt x="42011" y="65506"/>
                  </a:lnTo>
                  <a:lnTo>
                    <a:pt x="43218" y="65189"/>
                  </a:lnTo>
                  <a:lnTo>
                    <a:pt x="44310" y="63309"/>
                  </a:lnTo>
                  <a:close/>
                  <a:moveTo>
                    <a:pt x="45440" y="32092"/>
                  </a:moveTo>
                  <a:lnTo>
                    <a:pt x="45123" y="30886"/>
                  </a:lnTo>
                  <a:lnTo>
                    <a:pt x="43243" y="29794"/>
                  </a:lnTo>
                  <a:lnTo>
                    <a:pt x="42037" y="30111"/>
                  </a:lnTo>
                  <a:lnTo>
                    <a:pt x="41490" y="31051"/>
                  </a:lnTo>
                  <a:lnTo>
                    <a:pt x="40944" y="31991"/>
                  </a:lnTo>
                  <a:lnTo>
                    <a:pt x="41262" y="33197"/>
                  </a:lnTo>
                  <a:lnTo>
                    <a:pt x="42202" y="33743"/>
                  </a:lnTo>
                  <a:lnTo>
                    <a:pt x="43141" y="34302"/>
                  </a:lnTo>
                  <a:lnTo>
                    <a:pt x="44348" y="33972"/>
                  </a:lnTo>
                  <a:lnTo>
                    <a:pt x="45440" y="32092"/>
                  </a:lnTo>
                  <a:close/>
                  <a:moveTo>
                    <a:pt x="49326" y="43992"/>
                  </a:moveTo>
                  <a:lnTo>
                    <a:pt x="49009" y="42786"/>
                  </a:lnTo>
                  <a:lnTo>
                    <a:pt x="47129" y="41694"/>
                  </a:lnTo>
                  <a:lnTo>
                    <a:pt x="45923" y="42011"/>
                  </a:lnTo>
                  <a:lnTo>
                    <a:pt x="45377" y="42951"/>
                  </a:lnTo>
                  <a:lnTo>
                    <a:pt x="44831" y="43891"/>
                  </a:lnTo>
                  <a:lnTo>
                    <a:pt x="45148" y="45097"/>
                  </a:lnTo>
                  <a:lnTo>
                    <a:pt x="47028" y="46189"/>
                  </a:lnTo>
                  <a:lnTo>
                    <a:pt x="48234" y="45872"/>
                  </a:lnTo>
                  <a:lnTo>
                    <a:pt x="49326" y="43992"/>
                  </a:lnTo>
                  <a:close/>
                  <a:moveTo>
                    <a:pt x="49593" y="16154"/>
                  </a:moveTo>
                  <a:lnTo>
                    <a:pt x="49276" y="14947"/>
                  </a:lnTo>
                  <a:lnTo>
                    <a:pt x="47396" y="13855"/>
                  </a:lnTo>
                  <a:lnTo>
                    <a:pt x="46189" y="14173"/>
                  </a:lnTo>
                  <a:lnTo>
                    <a:pt x="45643" y="15113"/>
                  </a:lnTo>
                  <a:lnTo>
                    <a:pt x="45097" y="16052"/>
                  </a:lnTo>
                  <a:lnTo>
                    <a:pt x="45415" y="17259"/>
                  </a:lnTo>
                  <a:lnTo>
                    <a:pt x="47294" y="18351"/>
                  </a:lnTo>
                  <a:lnTo>
                    <a:pt x="48501" y="18034"/>
                  </a:lnTo>
                  <a:lnTo>
                    <a:pt x="49593" y="16154"/>
                  </a:lnTo>
                  <a:close/>
                  <a:moveTo>
                    <a:pt x="50825" y="104990"/>
                  </a:moveTo>
                  <a:lnTo>
                    <a:pt x="50507" y="103784"/>
                  </a:lnTo>
                  <a:lnTo>
                    <a:pt x="48628" y="102692"/>
                  </a:lnTo>
                  <a:lnTo>
                    <a:pt x="47421" y="103009"/>
                  </a:lnTo>
                  <a:lnTo>
                    <a:pt x="46875" y="103949"/>
                  </a:lnTo>
                  <a:lnTo>
                    <a:pt x="46329" y="104889"/>
                  </a:lnTo>
                  <a:lnTo>
                    <a:pt x="46647" y="106095"/>
                  </a:lnTo>
                  <a:lnTo>
                    <a:pt x="48526" y="107188"/>
                  </a:lnTo>
                  <a:lnTo>
                    <a:pt x="49733" y="106870"/>
                  </a:lnTo>
                  <a:lnTo>
                    <a:pt x="50825" y="104990"/>
                  </a:lnTo>
                  <a:close/>
                  <a:moveTo>
                    <a:pt x="50825" y="88328"/>
                  </a:moveTo>
                  <a:lnTo>
                    <a:pt x="50507" y="87122"/>
                  </a:lnTo>
                  <a:lnTo>
                    <a:pt x="48628" y="86029"/>
                  </a:lnTo>
                  <a:lnTo>
                    <a:pt x="47421" y="86347"/>
                  </a:lnTo>
                  <a:lnTo>
                    <a:pt x="46875" y="87287"/>
                  </a:lnTo>
                  <a:lnTo>
                    <a:pt x="46329" y="88226"/>
                  </a:lnTo>
                  <a:lnTo>
                    <a:pt x="46647" y="89433"/>
                  </a:lnTo>
                  <a:lnTo>
                    <a:pt x="48526" y="90525"/>
                  </a:lnTo>
                  <a:lnTo>
                    <a:pt x="49733" y="90208"/>
                  </a:lnTo>
                  <a:lnTo>
                    <a:pt x="50825" y="88328"/>
                  </a:lnTo>
                  <a:close/>
                  <a:moveTo>
                    <a:pt x="51777" y="74968"/>
                  </a:moveTo>
                  <a:lnTo>
                    <a:pt x="51460" y="73761"/>
                  </a:lnTo>
                  <a:lnTo>
                    <a:pt x="49580" y="72669"/>
                  </a:lnTo>
                  <a:lnTo>
                    <a:pt x="48374" y="72986"/>
                  </a:lnTo>
                  <a:lnTo>
                    <a:pt x="47828" y="73926"/>
                  </a:lnTo>
                  <a:lnTo>
                    <a:pt x="47282" y="74866"/>
                  </a:lnTo>
                  <a:lnTo>
                    <a:pt x="47599" y="76073"/>
                  </a:lnTo>
                  <a:lnTo>
                    <a:pt x="49479" y="77165"/>
                  </a:lnTo>
                  <a:lnTo>
                    <a:pt x="50685" y="76847"/>
                  </a:lnTo>
                  <a:lnTo>
                    <a:pt x="51777" y="74968"/>
                  </a:lnTo>
                  <a:close/>
                  <a:moveTo>
                    <a:pt x="53213" y="24574"/>
                  </a:moveTo>
                  <a:lnTo>
                    <a:pt x="52895" y="23368"/>
                  </a:lnTo>
                  <a:lnTo>
                    <a:pt x="51015" y="22275"/>
                  </a:lnTo>
                  <a:lnTo>
                    <a:pt x="49809" y="22593"/>
                  </a:lnTo>
                  <a:lnTo>
                    <a:pt x="49263" y="23533"/>
                  </a:lnTo>
                  <a:lnTo>
                    <a:pt x="48717" y="24472"/>
                  </a:lnTo>
                  <a:lnTo>
                    <a:pt x="49034" y="25679"/>
                  </a:lnTo>
                  <a:lnTo>
                    <a:pt x="50914" y="26771"/>
                  </a:lnTo>
                  <a:lnTo>
                    <a:pt x="52120" y="26454"/>
                  </a:lnTo>
                  <a:lnTo>
                    <a:pt x="53213" y="24574"/>
                  </a:lnTo>
                  <a:close/>
                  <a:moveTo>
                    <a:pt x="53771" y="56921"/>
                  </a:moveTo>
                  <a:lnTo>
                    <a:pt x="53454" y="55714"/>
                  </a:lnTo>
                  <a:lnTo>
                    <a:pt x="51574" y="54622"/>
                  </a:lnTo>
                  <a:lnTo>
                    <a:pt x="50368" y="54940"/>
                  </a:lnTo>
                  <a:lnTo>
                    <a:pt x="49822" y="55880"/>
                  </a:lnTo>
                  <a:lnTo>
                    <a:pt x="49276" y="56819"/>
                  </a:lnTo>
                  <a:lnTo>
                    <a:pt x="49593" y="58026"/>
                  </a:lnTo>
                  <a:lnTo>
                    <a:pt x="51473" y="59118"/>
                  </a:lnTo>
                  <a:lnTo>
                    <a:pt x="52679" y="58801"/>
                  </a:lnTo>
                  <a:lnTo>
                    <a:pt x="53771" y="56921"/>
                  </a:lnTo>
                  <a:close/>
                  <a:moveTo>
                    <a:pt x="55841" y="69011"/>
                  </a:moveTo>
                  <a:lnTo>
                    <a:pt x="55524" y="67805"/>
                  </a:lnTo>
                  <a:lnTo>
                    <a:pt x="53644" y="66713"/>
                  </a:lnTo>
                  <a:lnTo>
                    <a:pt x="52438" y="67030"/>
                  </a:lnTo>
                  <a:lnTo>
                    <a:pt x="51892" y="67970"/>
                  </a:lnTo>
                  <a:lnTo>
                    <a:pt x="51346" y="68910"/>
                  </a:lnTo>
                  <a:lnTo>
                    <a:pt x="51663" y="70116"/>
                  </a:lnTo>
                  <a:lnTo>
                    <a:pt x="53543" y="71208"/>
                  </a:lnTo>
                  <a:lnTo>
                    <a:pt x="54749" y="70891"/>
                  </a:lnTo>
                  <a:lnTo>
                    <a:pt x="55841" y="69011"/>
                  </a:lnTo>
                  <a:close/>
                  <a:moveTo>
                    <a:pt x="56515" y="35572"/>
                  </a:moveTo>
                  <a:lnTo>
                    <a:pt x="56197" y="34366"/>
                  </a:lnTo>
                  <a:lnTo>
                    <a:pt x="54317" y="33274"/>
                  </a:lnTo>
                  <a:lnTo>
                    <a:pt x="53111" y="33591"/>
                  </a:lnTo>
                  <a:lnTo>
                    <a:pt x="52565" y="34531"/>
                  </a:lnTo>
                  <a:lnTo>
                    <a:pt x="52019" y="35471"/>
                  </a:lnTo>
                  <a:lnTo>
                    <a:pt x="52336" y="36677"/>
                  </a:lnTo>
                  <a:lnTo>
                    <a:pt x="54216" y="37769"/>
                  </a:lnTo>
                  <a:lnTo>
                    <a:pt x="55422" y="37465"/>
                  </a:lnTo>
                  <a:lnTo>
                    <a:pt x="56515" y="35572"/>
                  </a:lnTo>
                  <a:close/>
                  <a:moveTo>
                    <a:pt x="56540" y="4254"/>
                  </a:moveTo>
                  <a:lnTo>
                    <a:pt x="56222" y="3048"/>
                  </a:lnTo>
                  <a:lnTo>
                    <a:pt x="54343" y="1955"/>
                  </a:lnTo>
                  <a:lnTo>
                    <a:pt x="53136" y="2273"/>
                  </a:lnTo>
                  <a:lnTo>
                    <a:pt x="52590" y="3213"/>
                  </a:lnTo>
                  <a:lnTo>
                    <a:pt x="52044" y="4152"/>
                  </a:lnTo>
                  <a:lnTo>
                    <a:pt x="52362" y="5359"/>
                  </a:lnTo>
                  <a:lnTo>
                    <a:pt x="54241" y="6451"/>
                  </a:lnTo>
                  <a:lnTo>
                    <a:pt x="55448" y="6134"/>
                  </a:lnTo>
                  <a:lnTo>
                    <a:pt x="56540" y="4254"/>
                  </a:lnTo>
                  <a:close/>
                  <a:moveTo>
                    <a:pt x="59461" y="77444"/>
                  </a:moveTo>
                  <a:lnTo>
                    <a:pt x="59143" y="76238"/>
                  </a:lnTo>
                  <a:lnTo>
                    <a:pt x="57264" y="75145"/>
                  </a:lnTo>
                  <a:lnTo>
                    <a:pt x="56057" y="75463"/>
                  </a:lnTo>
                  <a:lnTo>
                    <a:pt x="55511" y="76403"/>
                  </a:lnTo>
                  <a:lnTo>
                    <a:pt x="54965" y="77343"/>
                  </a:lnTo>
                  <a:lnTo>
                    <a:pt x="55283" y="78549"/>
                  </a:lnTo>
                  <a:lnTo>
                    <a:pt x="57162" y="79641"/>
                  </a:lnTo>
                  <a:lnTo>
                    <a:pt x="58369" y="79324"/>
                  </a:lnTo>
                  <a:lnTo>
                    <a:pt x="59461" y="77444"/>
                  </a:lnTo>
                  <a:close/>
                  <a:moveTo>
                    <a:pt x="60413" y="16154"/>
                  </a:moveTo>
                  <a:lnTo>
                    <a:pt x="60096" y="14947"/>
                  </a:lnTo>
                  <a:lnTo>
                    <a:pt x="58216" y="13855"/>
                  </a:lnTo>
                  <a:lnTo>
                    <a:pt x="57010" y="14173"/>
                  </a:lnTo>
                  <a:lnTo>
                    <a:pt x="56464" y="15113"/>
                  </a:lnTo>
                  <a:lnTo>
                    <a:pt x="55918" y="16052"/>
                  </a:lnTo>
                  <a:lnTo>
                    <a:pt x="56235" y="17259"/>
                  </a:lnTo>
                  <a:lnTo>
                    <a:pt x="58115" y="18351"/>
                  </a:lnTo>
                  <a:lnTo>
                    <a:pt x="59321" y="18034"/>
                  </a:lnTo>
                  <a:lnTo>
                    <a:pt x="60413" y="16154"/>
                  </a:lnTo>
                  <a:close/>
                  <a:moveTo>
                    <a:pt x="60515" y="88379"/>
                  </a:moveTo>
                  <a:lnTo>
                    <a:pt x="60198" y="87172"/>
                  </a:lnTo>
                  <a:lnTo>
                    <a:pt x="58318" y="86080"/>
                  </a:lnTo>
                  <a:lnTo>
                    <a:pt x="57111" y="86398"/>
                  </a:lnTo>
                  <a:lnTo>
                    <a:pt x="56565" y="87337"/>
                  </a:lnTo>
                  <a:lnTo>
                    <a:pt x="56019" y="88277"/>
                  </a:lnTo>
                  <a:lnTo>
                    <a:pt x="56337" y="89484"/>
                  </a:lnTo>
                  <a:lnTo>
                    <a:pt x="57277" y="90030"/>
                  </a:lnTo>
                  <a:lnTo>
                    <a:pt x="58216" y="90589"/>
                  </a:lnTo>
                  <a:lnTo>
                    <a:pt x="59423" y="90271"/>
                  </a:lnTo>
                  <a:lnTo>
                    <a:pt x="60515" y="88379"/>
                  </a:lnTo>
                  <a:close/>
                  <a:moveTo>
                    <a:pt x="62788" y="57111"/>
                  </a:moveTo>
                  <a:lnTo>
                    <a:pt x="62471" y="55905"/>
                  </a:lnTo>
                  <a:lnTo>
                    <a:pt x="60591" y="54813"/>
                  </a:lnTo>
                  <a:lnTo>
                    <a:pt x="59385" y="55130"/>
                  </a:lnTo>
                  <a:lnTo>
                    <a:pt x="58839" y="56070"/>
                  </a:lnTo>
                  <a:lnTo>
                    <a:pt x="58293" y="57010"/>
                  </a:lnTo>
                  <a:lnTo>
                    <a:pt x="58610" y="58216"/>
                  </a:lnTo>
                  <a:lnTo>
                    <a:pt x="60490" y="59309"/>
                  </a:lnTo>
                  <a:lnTo>
                    <a:pt x="61696" y="58991"/>
                  </a:lnTo>
                  <a:lnTo>
                    <a:pt x="62788" y="57111"/>
                  </a:lnTo>
                  <a:close/>
                  <a:moveTo>
                    <a:pt x="63995" y="47218"/>
                  </a:moveTo>
                  <a:lnTo>
                    <a:pt x="63677" y="46012"/>
                  </a:lnTo>
                  <a:lnTo>
                    <a:pt x="61798" y="44919"/>
                  </a:lnTo>
                  <a:lnTo>
                    <a:pt x="60591" y="45237"/>
                  </a:lnTo>
                  <a:lnTo>
                    <a:pt x="60045" y="46177"/>
                  </a:lnTo>
                  <a:lnTo>
                    <a:pt x="59499" y="47117"/>
                  </a:lnTo>
                  <a:lnTo>
                    <a:pt x="59817" y="48323"/>
                  </a:lnTo>
                  <a:lnTo>
                    <a:pt x="61696" y="49415"/>
                  </a:lnTo>
                  <a:lnTo>
                    <a:pt x="62903" y="49098"/>
                  </a:lnTo>
                  <a:lnTo>
                    <a:pt x="63995" y="47218"/>
                  </a:lnTo>
                  <a:close/>
                  <a:moveTo>
                    <a:pt x="64389" y="100279"/>
                  </a:moveTo>
                  <a:lnTo>
                    <a:pt x="64071" y="99072"/>
                  </a:lnTo>
                  <a:lnTo>
                    <a:pt x="62191" y="97980"/>
                  </a:lnTo>
                  <a:lnTo>
                    <a:pt x="60985" y="98298"/>
                  </a:lnTo>
                  <a:lnTo>
                    <a:pt x="60439" y="99237"/>
                  </a:lnTo>
                  <a:lnTo>
                    <a:pt x="59893" y="100177"/>
                  </a:lnTo>
                  <a:lnTo>
                    <a:pt x="60210" y="101384"/>
                  </a:lnTo>
                  <a:lnTo>
                    <a:pt x="62090" y="102476"/>
                  </a:lnTo>
                  <a:lnTo>
                    <a:pt x="63296" y="102171"/>
                  </a:lnTo>
                  <a:lnTo>
                    <a:pt x="64389" y="100279"/>
                  </a:lnTo>
                  <a:close/>
                  <a:moveTo>
                    <a:pt x="64858" y="29095"/>
                  </a:moveTo>
                  <a:lnTo>
                    <a:pt x="64541" y="27889"/>
                  </a:lnTo>
                  <a:lnTo>
                    <a:pt x="62661" y="26797"/>
                  </a:lnTo>
                  <a:lnTo>
                    <a:pt x="61455" y="27114"/>
                  </a:lnTo>
                  <a:lnTo>
                    <a:pt x="60909" y="28054"/>
                  </a:lnTo>
                  <a:lnTo>
                    <a:pt x="60363" y="28994"/>
                  </a:lnTo>
                  <a:lnTo>
                    <a:pt x="60680" y="30200"/>
                  </a:lnTo>
                  <a:lnTo>
                    <a:pt x="62560" y="31292"/>
                  </a:lnTo>
                  <a:lnTo>
                    <a:pt x="63766" y="30975"/>
                  </a:lnTo>
                  <a:lnTo>
                    <a:pt x="64858" y="29095"/>
                  </a:lnTo>
                  <a:close/>
                  <a:moveTo>
                    <a:pt x="66662" y="69011"/>
                  </a:moveTo>
                  <a:lnTo>
                    <a:pt x="66344" y="67805"/>
                  </a:lnTo>
                  <a:lnTo>
                    <a:pt x="64465" y="66713"/>
                  </a:lnTo>
                  <a:lnTo>
                    <a:pt x="63258" y="67030"/>
                  </a:lnTo>
                  <a:lnTo>
                    <a:pt x="62712" y="67970"/>
                  </a:lnTo>
                  <a:lnTo>
                    <a:pt x="62166" y="68910"/>
                  </a:lnTo>
                  <a:lnTo>
                    <a:pt x="62484" y="70116"/>
                  </a:lnTo>
                  <a:lnTo>
                    <a:pt x="64363" y="71208"/>
                  </a:lnTo>
                  <a:lnTo>
                    <a:pt x="65570" y="70891"/>
                  </a:lnTo>
                  <a:lnTo>
                    <a:pt x="66662" y="69011"/>
                  </a:lnTo>
                  <a:close/>
                  <a:moveTo>
                    <a:pt x="71107" y="81953"/>
                  </a:moveTo>
                  <a:lnTo>
                    <a:pt x="70789" y="80746"/>
                  </a:lnTo>
                  <a:lnTo>
                    <a:pt x="68910" y="79654"/>
                  </a:lnTo>
                  <a:lnTo>
                    <a:pt x="67703" y="79971"/>
                  </a:lnTo>
                  <a:lnTo>
                    <a:pt x="67157" y="80911"/>
                  </a:lnTo>
                  <a:lnTo>
                    <a:pt x="66611" y="81851"/>
                  </a:lnTo>
                  <a:lnTo>
                    <a:pt x="66929" y="83058"/>
                  </a:lnTo>
                  <a:lnTo>
                    <a:pt x="68808" y="84150"/>
                  </a:lnTo>
                  <a:lnTo>
                    <a:pt x="70015" y="83832"/>
                  </a:lnTo>
                  <a:lnTo>
                    <a:pt x="71107" y="81953"/>
                  </a:lnTo>
                  <a:close/>
                  <a:moveTo>
                    <a:pt x="71335" y="41452"/>
                  </a:moveTo>
                  <a:lnTo>
                    <a:pt x="71018" y="40246"/>
                  </a:lnTo>
                  <a:lnTo>
                    <a:pt x="69138" y="39154"/>
                  </a:lnTo>
                  <a:lnTo>
                    <a:pt x="67932" y="39471"/>
                  </a:lnTo>
                  <a:lnTo>
                    <a:pt x="67386" y="40411"/>
                  </a:lnTo>
                  <a:lnTo>
                    <a:pt x="66840" y="41351"/>
                  </a:lnTo>
                  <a:lnTo>
                    <a:pt x="67157" y="42557"/>
                  </a:lnTo>
                  <a:lnTo>
                    <a:pt x="69037" y="43649"/>
                  </a:lnTo>
                  <a:lnTo>
                    <a:pt x="70243" y="43332"/>
                  </a:lnTo>
                  <a:lnTo>
                    <a:pt x="71335" y="41452"/>
                  </a:lnTo>
                  <a:close/>
                  <a:moveTo>
                    <a:pt x="71589" y="91859"/>
                  </a:moveTo>
                  <a:lnTo>
                    <a:pt x="71272" y="90652"/>
                  </a:lnTo>
                  <a:lnTo>
                    <a:pt x="69392" y="89560"/>
                  </a:lnTo>
                  <a:lnTo>
                    <a:pt x="68186" y="89877"/>
                  </a:lnTo>
                  <a:lnTo>
                    <a:pt x="67640" y="90817"/>
                  </a:lnTo>
                  <a:lnTo>
                    <a:pt x="67094" y="91757"/>
                  </a:lnTo>
                  <a:lnTo>
                    <a:pt x="67411" y="92964"/>
                  </a:lnTo>
                  <a:lnTo>
                    <a:pt x="68351" y="93510"/>
                  </a:lnTo>
                  <a:lnTo>
                    <a:pt x="69291" y="94068"/>
                  </a:lnTo>
                  <a:lnTo>
                    <a:pt x="70497" y="93751"/>
                  </a:lnTo>
                  <a:lnTo>
                    <a:pt x="71589" y="91859"/>
                  </a:lnTo>
                  <a:close/>
                  <a:moveTo>
                    <a:pt x="73863" y="60591"/>
                  </a:moveTo>
                  <a:lnTo>
                    <a:pt x="73545" y="59385"/>
                  </a:lnTo>
                  <a:lnTo>
                    <a:pt x="71666" y="58293"/>
                  </a:lnTo>
                  <a:lnTo>
                    <a:pt x="70459" y="58610"/>
                  </a:lnTo>
                  <a:lnTo>
                    <a:pt x="69913" y="59550"/>
                  </a:lnTo>
                  <a:lnTo>
                    <a:pt x="69367" y="60490"/>
                  </a:lnTo>
                  <a:lnTo>
                    <a:pt x="69684" y="61696"/>
                  </a:lnTo>
                  <a:lnTo>
                    <a:pt x="70624" y="62242"/>
                  </a:lnTo>
                  <a:lnTo>
                    <a:pt x="71564" y="62801"/>
                  </a:lnTo>
                  <a:lnTo>
                    <a:pt x="72771" y="62471"/>
                  </a:lnTo>
                  <a:lnTo>
                    <a:pt x="73863" y="60591"/>
                  </a:lnTo>
                  <a:close/>
                  <a:moveTo>
                    <a:pt x="74955" y="49885"/>
                  </a:moveTo>
                  <a:lnTo>
                    <a:pt x="74637" y="48679"/>
                  </a:lnTo>
                  <a:lnTo>
                    <a:pt x="72758" y="47586"/>
                  </a:lnTo>
                  <a:lnTo>
                    <a:pt x="71551" y="47904"/>
                  </a:lnTo>
                  <a:lnTo>
                    <a:pt x="71005" y="48844"/>
                  </a:lnTo>
                  <a:lnTo>
                    <a:pt x="70459" y="49784"/>
                  </a:lnTo>
                  <a:lnTo>
                    <a:pt x="70777" y="50990"/>
                  </a:lnTo>
                  <a:lnTo>
                    <a:pt x="72656" y="52082"/>
                  </a:lnTo>
                  <a:lnTo>
                    <a:pt x="73863" y="51765"/>
                  </a:lnTo>
                  <a:lnTo>
                    <a:pt x="74955" y="49885"/>
                  </a:lnTo>
                  <a:close/>
                  <a:moveTo>
                    <a:pt x="75095" y="19380"/>
                  </a:moveTo>
                  <a:lnTo>
                    <a:pt x="74777" y="18173"/>
                  </a:lnTo>
                  <a:lnTo>
                    <a:pt x="72898" y="17081"/>
                  </a:lnTo>
                  <a:lnTo>
                    <a:pt x="71691" y="17399"/>
                  </a:lnTo>
                  <a:lnTo>
                    <a:pt x="71145" y="18338"/>
                  </a:lnTo>
                  <a:lnTo>
                    <a:pt x="70599" y="19278"/>
                  </a:lnTo>
                  <a:lnTo>
                    <a:pt x="70916" y="20485"/>
                  </a:lnTo>
                  <a:lnTo>
                    <a:pt x="72796" y="21577"/>
                  </a:lnTo>
                  <a:lnTo>
                    <a:pt x="74002" y="21259"/>
                  </a:lnTo>
                  <a:lnTo>
                    <a:pt x="75095" y="19380"/>
                  </a:lnTo>
                  <a:close/>
                  <a:moveTo>
                    <a:pt x="75819" y="68618"/>
                  </a:moveTo>
                  <a:lnTo>
                    <a:pt x="75742" y="67525"/>
                  </a:lnTo>
                  <a:lnTo>
                    <a:pt x="75666" y="66433"/>
                  </a:lnTo>
                  <a:lnTo>
                    <a:pt x="74726" y="65620"/>
                  </a:lnTo>
                  <a:lnTo>
                    <a:pt x="72555" y="65773"/>
                  </a:lnTo>
                  <a:lnTo>
                    <a:pt x="71729" y="66713"/>
                  </a:lnTo>
                  <a:lnTo>
                    <a:pt x="71882" y="68884"/>
                  </a:lnTo>
                  <a:lnTo>
                    <a:pt x="72821" y="69697"/>
                  </a:lnTo>
                  <a:lnTo>
                    <a:pt x="73914" y="69621"/>
                  </a:lnTo>
                  <a:lnTo>
                    <a:pt x="74993" y="69557"/>
                  </a:lnTo>
                  <a:lnTo>
                    <a:pt x="75819" y="68618"/>
                  </a:lnTo>
                  <a:close/>
                  <a:moveTo>
                    <a:pt x="79971" y="27038"/>
                  </a:moveTo>
                  <a:lnTo>
                    <a:pt x="79209" y="26060"/>
                  </a:lnTo>
                  <a:lnTo>
                    <a:pt x="78130" y="25920"/>
                  </a:lnTo>
                  <a:lnTo>
                    <a:pt x="77050" y="25781"/>
                  </a:lnTo>
                  <a:lnTo>
                    <a:pt x="76060" y="26555"/>
                  </a:lnTo>
                  <a:lnTo>
                    <a:pt x="75971" y="27305"/>
                  </a:lnTo>
                  <a:lnTo>
                    <a:pt x="74879" y="27584"/>
                  </a:lnTo>
                  <a:lnTo>
                    <a:pt x="74333" y="28524"/>
                  </a:lnTo>
                  <a:lnTo>
                    <a:pt x="73787" y="29464"/>
                  </a:lnTo>
                  <a:lnTo>
                    <a:pt x="74104" y="30670"/>
                  </a:lnTo>
                  <a:lnTo>
                    <a:pt x="75984" y="31762"/>
                  </a:lnTo>
                  <a:lnTo>
                    <a:pt x="77190" y="31445"/>
                  </a:lnTo>
                  <a:lnTo>
                    <a:pt x="78092" y="29895"/>
                  </a:lnTo>
                  <a:lnTo>
                    <a:pt x="78727" y="29972"/>
                  </a:lnTo>
                  <a:lnTo>
                    <a:pt x="79705" y="29197"/>
                  </a:lnTo>
                  <a:lnTo>
                    <a:pt x="79844" y="28117"/>
                  </a:lnTo>
                  <a:lnTo>
                    <a:pt x="79971" y="27038"/>
                  </a:lnTo>
                  <a:close/>
                  <a:moveTo>
                    <a:pt x="81343" y="72237"/>
                  </a:moveTo>
                  <a:lnTo>
                    <a:pt x="81026" y="71031"/>
                  </a:lnTo>
                  <a:lnTo>
                    <a:pt x="79146" y="69938"/>
                  </a:lnTo>
                  <a:lnTo>
                    <a:pt x="77939" y="70256"/>
                  </a:lnTo>
                  <a:lnTo>
                    <a:pt x="77393" y="71196"/>
                  </a:lnTo>
                  <a:lnTo>
                    <a:pt x="76847" y="72136"/>
                  </a:lnTo>
                  <a:lnTo>
                    <a:pt x="77165" y="73342"/>
                  </a:lnTo>
                  <a:lnTo>
                    <a:pt x="79044" y="74434"/>
                  </a:lnTo>
                  <a:lnTo>
                    <a:pt x="80251" y="74117"/>
                  </a:lnTo>
                  <a:lnTo>
                    <a:pt x="81343" y="72237"/>
                  </a:lnTo>
                  <a:close/>
                  <a:moveTo>
                    <a:pt x="81673" y="96431"/>
                  </a:moveTo>
                  <a:lnTo>
                    <a:pt x="81597" y="95338"/>
                  </a:lnTo>
                  <a:lnTo>
                    <a:pt x="81521" y="94246"/>
                  </a:lnTo>
                  <a:lnTo>
                    <a:pt x="80581" y="93433"/>
                  </a:lnTo>
                  <a:lnTo>
                    <a:pt x="78409" y="93586"/>
                  </a:lnTo>
                  <a:lnTo>
                    <a:pt x="77584" y="94526"/>
                  </a:lnTo>
                  <a:lnTo>
                    <a:pt x="77736" y="96697"/>
                  </a:lnTo>
                  <a:lnTo>
                    <a:pt x="78676" y="97510"/>
                  </a:lnTo>
                  <a:lnTo>
                    <a:pt x="79768" y="97434"/>
                  </a:lnTo>
                  <a:lnTo>
                    <a:pt x="80848" y="97370"/>
                  </a:lnTo>
                  <a:lnTo>
                    <a:pt x="81673" y="96431"/>
                  </a:lnTo>
                  <a:close/>
                  <a:moveTo>
                    <a:pt x="82156" y="41465"/>
                  </a:moveTo>
                  <a:lnTo>
                    <a:pt x="81838" y="40259"/>
                  </a:lnTo>
                  <a:lnTo>
                    <a:pt x="79959" y="39166"/>
                  </a:lnTo>
                  <a:lnTo>
                    <a:pt x="78752" y="39484"/>
                  </a:lnTo>
                  <a:lnTo>
                    <a:pt x="78206" y="40424"/>
                  </a:lnTo>
                  <a:lnTo>
                    <a:pt x="77660" y="41363"/>
                  </a:lnTo>
                  <a:lnTo>
                    <a:pt x="77978" y="42570"/>
                  </a:lnTo>
                  <a:lnTo>
                    <a:pt x="79857" y="43662"/>
                  </a:lnTo>
                  <a:lnTo>
                    <a:pt x="81064" y="43345"/>
                  </a:lnTo>
                  <a:lnTo>
                    <a:pt x="82156" y="41465"/>
                  </a:lnTo>
                  <a:close/>
                  <a:moveTo>
                    <a:pt x="82778" y="112483"/>
                  </a:moveTo>
                  <a:lnTo>
                    <a:pt x="82702" y="111391"/>
                  </a:lnTo>
                  <a:lnTo>
                    <a:pt x="82626" y="110299"/>
                  </a:lnTo>
                  <a:lnTo>
                    <a:pt x="81686" y="109486"/>
                  </a:lnTo>
                  <a:lnTo>
                    <a:pt x="79514" y="109639"/>
                  </a:lnTo>
                  <a:lnTo>
                    <a:pt x="79082" y="110134"/>
                  </a:lnTo>
                  <a:lnTo>
                    <a:pt x="77812" y="109385"/>
                  </a:lnTo>
                  <a:lnTo>
                    <a:pt x="76606" y="109702"/>
                  </a:lnTo>
                  <a:lnTo>
                    <a:pt x="76060" y="110642"/>
                  </a:lnTo>
                  <a:lnTo>
                    <a:pt x="75514" y="111582"/>
                  </a:lnTo>
                  <a:lnTo>
                    <a:pt x="75831" y="112788"/>
                  </a:lnTo>
                  <a:lnTo>
                    <a:pt x="77711" y="113880"/>
                  </a:lnTo>
                  <a:lnTo>
                    <a:pt x="78917" y="113563"/>
                  </a:lnTo>
                  <a:lnTo>
                    <a:pt x="79197" y="113068"/>
                  </a:lnTo>
                  <a:lnTo>
                    <a:pt x="79781" y="113563"/>
                  </a:lnTo>
                  <a:lnTo>
                    <a:pt x="80873" y="113487"/>
                  </a:lnTo>
                  <a:lnTo>
                    <a:pt x="81953" y="113423"/>
                  </a:lnTo>
                  <a:lnTo>
                    <a:pt x="82778" y="112483"/>
                  </a:lnTo>
                  <a:close/>
                  <a:moveTo>
                    <a:pt x="84213" y="36995"/>
                  </a:moveTo>
                  <a:lnTo>
                    <a:pt x="83451" y="36017"/>
                  </a:lnTo>
                  <a:lnTo>
                    <a:pt x="82372" y="35877"/>
                  </a:lnTo>
                  <a:lnTo>
                    <a:pt x="81292" y="35737"/>
                  </a:lnTo>
                  <a:lnTo>
                    <a:pt x="80302" y="36512"/>
                  </a:lnTo>
                  <a:lnTo>
                    <a:pt x="80175" y="37592"/>
                  </a:lnTo>
                  <a:lnTo>
                    <a:pt x="80035" y="38671"/>
                  </a:lnTo>
                  <a:lnTo>
                    <a:pt x="80810" y="39649"/>
                  </a:lnTo>
                  <a:lnTo>
                    <a:pt x="82969" y="39928"/>
                  </a:lnTo>
                  <a:lnTo>
                    <a:pt x="83947" y="39154"/>
                  </a:lnTo>
                  <a:lnTo>
                    <a:pt x="84086" y="38074"/>
                  </a:lnTo>
                  <a:lnTo>
                    <a:pt x="84213" y="36995"/>
                  </a:lnTo>
                  <a:close/>
                  <a:moveTo>
                    <a:pt x="84683" y="82651"/>
                  </a:moveTo>
                  <a:lnTo>
                    <a:pt x="84607" y="81559"/>
                  </a:lnTo>
                  <a:lnTo>
                    <a:pt x="84531" y="80467"/>
                  </a:lnTo>
                  <a:lnTo>
                    <a:pt x="83591" y="79654"/>
                  </a:lnTo>
                  <a:lnTo>
                    <a:pt x="81419" y="79806"/>
                  </a:lnTo>
                  <a:lnTo>
                    <a:pt x="80594" y="80746"/>
                  </a:lnTo>
                  <a:lnTo>
                    <a:pt x="80721" y="82651"/>
                  </a:lnTo>
                  <a:lnTo>
                    <a:pt x="79679" y="82918"/>
                  </a:lnTo>
                  <a:lnTo>
                    <a:pt x="79133" y="83858"/>
                  </a:lnTo>
                  <a:lnTo>
                    <a:pt x="78587" y="84797"/>
                  </a:lnTo>
                  <a:lnTo>
                    <a:pt x="78905" y="86004"/>
                  </a:lnTo>
                  <a:lnTo>
                    <a:pt x="80784" y="87096"/>
                  </a:lnTo>
                  <a:lnTo>
                    <a:pt x="81991" y="86779"/>
                  </a:lnTo>
                  <a:lnTo>
                    <a:pt x="83083" y="84899"/>
                  </a:lnTo>
                  <a:lnTo>
                    <a:pt x="82765" y="83693"/>
                  </a:lnTo>
                  <a:lnTo>
                    <a:pt x="83858" y="83591"/>
                  </a:lnTo>
                  <a:lnTo>
                    <a:pt x="84683" y="82651"/>
                  </a:lnTo>
                  <a:close/>
                  <a:moveTo>
                    <a:pt x="86601" y="54406"/>
                  </a:moveTo>
                  <a:lnTo>
                    <a:pt x="86283" y="53200"/>
                  </a:lnTo>
                  <a:lnTo>
                    <a:pt x="84404" y="52108"/>
                  </a:lnTo>
                  <a:lnTo>
                    <a:pt x="83197" y="52425"/>
                  </a:lnTo>
                  <a:lnTo>
                    <a:pt x="82651" y="53365"/>
                  </a:lnTo>
                  <a:lnTo>
                    <a:pt x="82105" y="54305"/>
                  </a:lnTo>
                  <a:lnTo>
                    <a:pt x="82423" y="55511"/>
                  </a:lnTo>
                  <a:lnTo>
                    <a:pt x="84302" y="56603"/>
                  </a:lnTo>
                  <a:lnTo>
                    <a:pt x="85509" y="56286"/>
                  </a:lnTo>
                  <a:lnTo>
                    <a:pt x="86601" y="54406"/>
                  </a:lnTo>
                  <a:close/>
                  <a:moveTo>
                    <a:pt x="88201" y="64401"/>
                  </a:moveTo>
                  <a:lnTo>
                    <a:pt x="87884" y="63195"/>
                  </a:lnTo>
                  <a:lnTo>
                    <a:pt x="86004" y="62103"/>
                  </a:lnTo>
                  <a:lnTo>
                    <a:pt x="84797" y="62420"/>
                  </a:lnTo>
                  <a:lnTo>
                    <a:pt x="84251" y="63360"/>
                  </a:lnTo>
                  <a:lnTo>
                    <a:pt x="83705" y="64300"/>
                  </a:lnTo>
                  <a:lnTo>
                    <a:pt x="84023" y="65506"/>
                  </a:lnTo>
                  <a:lnTo>
                    <a:pt x="85902" y="66598"/>
                  </a:lnTo>
                  <a:lnTo>
                    <a:pt x="87109" y="66281"/>
                  </a:lnTo>
                  <a:lnTo>
                    <a:pt x="88201" y="64401"/>
                  </a:lnTo>
                  <a:close/>
                  <a:moveTo>
                    <a:pt x="89827" y="7899"/>
                  </a:moveTo>
                  <a:lnTo>
                    <a:pt x="89065" y="6921"/>
                  </a:lnTo>
                  <a:lnTo>
                    <a:pt x="87985" y="6781"/>
                  </a:lnTo>
                  <a:lnTo>
                    <a:pt x="86906" y="6642"/>
                  </a:lnTo>
                  <a:lnTo>
                    <a:pt x="85915" y="7416"/>
                  </a:lnTo>
                  <a:lnTo>
                    <a:pt x="85788" y="8496"/>
                  </a:lnTo>
                  <a:lnTo>
                    <a:pt x="85648" y="9575"/>
                  </a:lnTo>
                  <a:lnTo>
                    <a:pt x="86423" y="10553"/>
                  </a:lnTo>
                  <a:lnTo>
                    <a:pt x="88582" y="10833"/>
                  </a:lnTo>
                  <a:lnTo>
                    <a:pt x="89560" y="10058"/>
                  </a:lnTo>
                  <a:lnTo>
                    <a:pt x="89700" y="8978"/>
                  </a:lnTo>
                  <a:lnTo>
                    <a:pt x="89827" y="7899"/>
                  </a:lnTo>
                  <a:close/>
                  <a:moveTo>
                    <a:pt x="90258" y="20370"/>
                  </a:moveTo>
                  <a:lnTo>
                    <a:pt x="89496" y="19392"/>
                  </a:lnTo>
                  <a:lnTo>
                    <a:pt x="88417" y="19253"/>
                  </a:lnTo>
                  <a:lnTo>
                    <a:pt x="87337" y="19113"/>
                  </a:lnTo>
                  <a:lnTo>
                    <a:pt x="86347" y="19888"/>
                  </a:lnTo>
                  <a:lnTo>
                    <a:pt x="85280" y="19304"/>
                  </a:lnTo>
                  <a:lnTo>
                    <a:pt x="84074" y="19621"/>
                  </a:lnTo>
                  <a:lnTo>
                    <a:pt x="83527" y="20561"/>
                  </a:lnTo>
                  <a:lnTo>
                    <a:pt x="82981" y="21501"/>
                  </a:lnTo>
                  <a:lnTo>
                    <a:pt x="83299" y="22707"/>
                  </a:lnTo>
                  <a:lnTo>
                    <a:pt x="85178" y="23799"/>
                  </a:lnTo>
                  <a:lnTo>
                    <a:pt x="86385" y="23482"/>
                  </a:lnTo>
                  <a:lnTo>
                    <a:pt x="86728" y="22885"/>
                  </a:lnTo>
                  <a:lnTo>
                    <a:pt x="86855" y="23025"/>
                  </a:lnTo>
                  <a:lnTo>
                    <a:pt x="89014" y="23304"/>
                  </a:lnTo>
                  <a:lnTo>
                    <a:pt x="89992" y="22529"/>
                  </a:lnTo>
                  <a:lnTo>
                    <a:pt x="90131" y="21450"/>
                  </a:lnTo>
                  <a:lnTo>
                    <a:pt x="90258" y="20370"/>
                  </a:lnTo>
                  <a:close/>
                  <a:moveTo>
                    <a:pt x="91528" y="95872"/>
                  </a:moveTo>
                  <a:lnTo>
                    <a:pt x="91211" y="94665"/>
                  </a:lnTo>
                  <a:lnTo>
                    <a:pt x="89331" y="93573"/>
                  </a:lnTo>
                  <a:lnTo>
                    <a:pt x="88125" y="93891"/>
                  </a:lnTo>
                  <a:lnTo>
                    <a:pt x="87579" y="94830"/>
                  </a:lnTo>
                  <a:lnTo>
                    <a:pt x="87033" y="95770"/>
                  </a:lnTo>
                  <a:lnTo>
                    <a:pt x="87350" y="96977"/>
                  </a:lnTo>
                  <a:lnTo>
                    <a:pt x="89230" y="98069"/>
                  </a:lnTo>
                  <a:lnTo>
                    <a:pt x="90436" y="97751"/>
                  </a:lnTo>
                  <a:lnTo>
                    <a:pt x="91528" y="95872"/>
                  </a:lnTo>
                  <a:close/>
                  <a:moveTo>
                    <a:pt x="91579" y="77241"/>
                  </a:moveTo>
                  <a:lnTo>
                    <a:pt x="91262" y="76034"/>
                  </a:lnTo>
                  <a:lnTo>
                    <a:pt x="89382" y="74942"/>
                  </a:lnTo>
                  <a:lnTo>
                    <a:pt x="88176" y="75260"/>
                  </a:lnTo>
                  <a:lnTo>
                    <a:pt x="87630" y="76200"/>
                  </a:lnTo>
                  <a:lnTo>
                    <a:pt x="87083" y="77139"/>
                  </a:lnTo>
                  <a:lnTo>
                    <a:pt x="87401" y="78346"/>
                  </a:lnTo>
                  <a:lnTo>
                    <a:pt x="88341" y="78892"/>
                  </a:lnTo>
                  <a:lnTo>
                    <a:pt x="89281" y="79451"/>
                  </a:lnTo>
                  <a:lnTo>
                    <a:pt x="90487" y="79121"/>
                  </a:lnTo>
                  <a:lnTo>
                    <a:pt x="91579" y="77241"/>
                  </a:lnTo>
                  <a:close/>
                  <a:moveTo>
                    <a:pt x="95199" y="85661"/>
                  </a:moveTo>
                  <a:lnTo>
                    <a:pt x="94881" y="84455"/>
                  </a:lnTo>
                  <a:lnTo>
                    <a:pt x="93002" y="83362"/>
                  </a:lnTo>
                  <a:lnTo>
                    <a:pt x="91795" y="83680"/>
                  </a:lnTo>
                  <a:lnTo>
                    <a:pt x="91249" y="84620"/>
                  </a:lnTo>
                  <a:lnTo>
                    <a:pt x="90703" y="85559"/>
                  </a:lnTo>
                  <a:lnTo>
                    <a:pt x="91020" y="86766"/>
                  </a:lnTo>
                  <a:lnTo>
                    <a:pt x="92900" y="87858"/>
                  </a:lnTo>
                  <a:lnTo>
                    <a:pt x="94107" y="87541"/>
                  </a:lnTo>
                  <a:lnTo>
                    <a:pt x="95199" y="85661"/>
                  </a:lnTo>
                  <a:close/>
                  <a:moveTo>
                    <a:pt x="95631" y="90855"/>
                  </a:moveTo>
                  <a:lnTo>
                    <a:pt x="95554" y="89763"/>
                  </a:lnTo>
                  <a:lnTo>
                    <a:pt x="95478" y="88671"/>
                  </a:lnTo>
                  <a:lnTo>
                    <a:pt x="94538" y="87858"/>
                  </a:lnTo>
                  <a:lnTo>
                    <a:pt x="92367" y="88011"/>
                  </a:lnTo>
                  <a:lnTo>
                    <a:pt x="91541" y="88950"/>
                  </a:lnTo>
                  <a:lnTo>
                    <a:pt x="91694" y="91122"/>
                  </a:lnTo>
                  <a:lnTo>
                    <a:pt x="92633" y="91935"/>
                  </a:lnTo>
                  <a:lnTo>
                    <a:pt x="93726" y="91859"/>
                  </a:lnTo>
                  <a:lnTo>
                    <a:pt x="94805" y="91795"/>
                  </a:lnTo>
                  <a:lnTo>
                    <a:pt x="95631" y="90855"/>
                  </a:lnTo>
                  <a:close/>
                  <a:moveTo>
                    <a:pt x="96151" y="1257"/>
                  </a:moveTo>
                  <a:lnTo>
                    <a:pt x="95389" y="279"/>
                  </a:lnTo>
                  <a:lnTo>
                    <a:pt x="94310" y="139"/>
                  </a:lnTo>
                  <a:lnTo>
                    <a:pt x="93230" y="0"/>
                  </a:lnTo>
                  <a:lnTo>
                    <a:pt x="92240" y="774"/>
                  </a:lnTo>
                  <a:lnTo>
                    <a:pt x="92113" y="1854"/>
                  </a:lnTo>
                  <a:lnTo>
                    <a:pt x="91973" y="2933"/>
                  </a:lnTo>
                  <a:lnTo>
                    <a:pt x="92748" y="3911"/>
                  </a:lnTo>
                  <a:lnTo>
                    <a:pt x="94907" y="4191"/>
                  </a:lnTo>
                  <a:lnTo>
                    <a:pt x="95885" y="3416"/>
                  </a:lnTo>
                  <a:lnTo>
                    <a:pt x="96024" y="2336"/>
                  </a:lnTo>
                  <a:lnTo>
                    <a:pt x="96151" y="1257"/>
                  </a:lnTo>
                  <a:close/>
                  <a:moveTo>
                    <a:pt x="97040" y="111506"/>
                  </a:moveTo>
                  <a:lnTo>
                    <a:pt x="96964" y="110413"/>
                  </a:lnTo>
                  <a:lnTo>
                    <a:pt x="96888" y="109321"/>
                  </a:lnTo>
                  <a:lnTo>
                    <a:pt x="95948" y="108508"/>
                  </a:lnTo>
                  <a:lnTo>
                    <a:pt x="93776" y="108661"/>
                  </a:lnTo>
                  <a:lnTo>
                    <a:pt x="92951" y="109601"/>
                  </a:lnTo>
                  <a:lnTo>
                    <a:pt x="93103" y="111772"/>
                  </a:lnTo>
                  <a:lnTo>
                    <a:pt x="94043" y="112585"/>
                  </a:lnTo>
                  <a:lnTo>
                    <a:pt x="95135" y="112509"/>
                  </a:lnTo>
                  <a:lnTo>
                    <a:pt x="96215" y="112445"/>
                  </a:lnTo>
                  <a:lnTo>
                    <a:pt x="97040" y="111506"/>
                  </a:lnTo>
                  <a:close/>
                  <a:moveTo>
                    <a:pt x="98056" y="55308"/>
                  </a:moveTo>
                  <a:lnTo>
                    <a:pt x="97739" y="54102"/>
                  </a:lnTo>
                  <a:lnTo>
                    <a:pt x="95859" y="53009"/>
                  </a:lnTo>
                  <a:lnTo>
                    <a:pt x="94653" y="53327"/>
                  </a:lnTo>
                  <a:lnTo>
                    <a:pt x="94107" y="54267"/>
                  </a:lnTo>
                  <a:lnTo>
                    <a:pt x="93560" y="55206"/>
                  </a:lnTo>
                  <a:lnTo>
                    <a:pt x="93878" y="56413"/>
                  </a:lnTo>
                  <a:lnTo>
                    <a:pt x="95758" y="57505"/>
                  </a:lnTo>
                  <a:lnTo>
                    <a:pt x="96964" y="57188"/>
                  </a:lnTo>
                  <a:lnTo>
                    <a:pt x="98056" y="55308"/>
                  </a:lnTo>
                  <a:close/>
                  <a:moveTo>
                    <a:pt x="98247" y="42252"/>
                  </a:moveTo>
                  <a:lnTo>
                    <a:pt x="97929" y="41046"/>
                  </a:lnTo>
                  <a:lnTo>
                    <a:pt x="96050" y="39954"/>
                  </a:lnTo>
                  <a:lnTo>
                    <a:pt x="94843" y="40271"/>
                  </a:lnTo>
                  <a:lnTo>
                    <a:pt x="94297" y="41211"/>
                  </a:lnTo>
                  <a:lnTo>
                    <a:pt x="93751" y="42151"/>
                  </a:lnTo>
                  <a:lnTo>
                    <a:pt x="94068" y="43357"/>
                  </a:lnTo>
                  <a:lnTo>
                    <a:pt x="95948" y="44450"/>
                  </a:lnTo>
                  <a:lnTo>
                    <a:pt x="97155" y="44145"/>
                  </a:lnTo>
                  <a:lnTo>
                    <a:pt x="98247" y="42252"/>
                  </a:lnTo>
                  <a:close/>
                  <a:moveTo>
                    <a:pt x="100406" y="11201"/>
                  </a:moveTo>
                  <a:lnTo>
                    <a:pt x="99644" y="10223"/>
                  </a:lnTo>
                  <a:lnTo>
                    <a:pt x="98564" y="10083"/>
                  </a:lnTo>
                  <a:lnTo>
                    <a:pt x="97485" y="9944"/>
                  </a:lnTo>
                  <a:lnTo>
                    <a:pt x="96494" y="10718"/>
                  </a:lnTo>
                  <a:lnTo>
                    <a:pt x="96367" y="11798"/>
                  </a:lnTo>
                  <a:lnTo>
                    <a:pt x="96227" y="12877"/>
                  </a:lnTo>
                  <a:lnTo>
                    <a:pt x="97002" y="13855"/>
                  </a:lnTo>
                  <a:lnTo>
                    <a:pt x="99161" y="14135"/>
                  </a:lnTo>
                  <a:lnTo>
                    <a:pt x="100139" y="13360"/>
                  </a:lnTo>
                  <a:lnTo>
                    <a:pt x="100279" y="12280"/>
                  </a:lnTo>
                  <a:lnTo>
                    <a:pt x="100406" y="11201"/>
                  </a:lnTo>
                  <a:close/>
                  <a:moveTo>
                    <a:pt x="102387" y="77241"/>
                  </a:moveTo>
                  <a:lnTo>
                    <a:pt x="102069" y="76034"/>
                  </a:lnTo>
                  <a:lnTo>
                    <a:pt x="100190" y="74942"/>
                  </a:lnTo>
                  <a:lnTo>
                    <a:pt x="98983" y="75260"/>
                  </a:lnTo>
                  <a:lnTo>
                    <a:pt x="98437" y="76200"/>
                  </a:lnTo>
                  <a:lnTo>
                    <a:pt x="97891" y="77139"/>
                  </a:lnTo>
                  <a:lnTo>
                    <a:pt x="98209" y="78346"/>
                  </a:lnTo>
                  <a:lnTo>
                    <a:pt x="100088" y="79438"/>
                  </a:lnTo>
                  <a:lnTo>
                    <a:pt x="101295" y="79133"/>
                  </a:lnTo>
                  <a:lnTo>
                    <a:pt x="102387" y="77241"/>
                  </a:lnTo>
                  <a:close/>
                  <a:moveTo>
                    <a:pt x="103212" y="25958"/>
                  </a:moveTo>
                  <a:lnTo>
                    <a:pt x="102450" y="24980"/>
                  </a:lnTo>
                  <a:lnTo>
                    <a:pt x="101371" y="24841"/>
                  </a:lnTo>
                  <a:lnTo>
                    <a:pt x="100291" y="24701"/>
                  </a:lnTo>
                  <a:lnTo>
                    <a:pt x="99301" y="25476"/>
                  </a:lnTo>
                  <a:lnTo>
                    <a:pt x="99174" y="26555"/>
                  </a:lnTo>
                  <a:lnTo>
                    <a:pt x="99034" y="27635"/>
                  </a:lnTo>
                  <a:lnTo>
                    <a:pt x="99809" y="28613"/>
                  </a:lnTo>
                  <a:lnTo>
                    <a:pt x="101968" y="28892"/>
                  </a:lnTo>
                  <a:lnTo>
                    <a:pt x="102946" y="28117"/>
                  </a:lnTo>
                  <a:lnTo>
                    <a:pt x="103085" y="27038"/>
                  </a:lnTo>
                  <a:lnTo>
                    <a:pt x="103212" y="25958"/>
                  </a:lnTo>
                  <a:close/>
                  <a:moveTo>
                    <a:pt x="109588" y="68821"/>
                  </a:moveTo>
                  <a:lnTo>
                    <a:pt x="109270" y="67614"/>
                  </a:lnTo>
                  <a:lnTo>
                    <a:pt x="107391" y="66522"/>
                  </a:lnTo>
                  <a:lnTo>
                    <a:pt x="106184" y="66840"/>
                  </a:lnTo>
                  <a:lnTo>
                    <a:pt x="105638" y="67779"/>
                  </a:lnTo>
                  <a:lnTo>
                    <a:pt x="105092" y="68719"/>
                  </a:lnTo>
                  <a:lnTo>
                    <a:pt x="105410" y="69926"/>
                  </a:lnTo>
                  <a:lnTo>
                    <a:pt x="107289" y="71018"/>
                  </a:lnTo>
                  <a:lnTo>
                    <a:pt x="108496" y="70700"/>
                  </a:lnTo>
                  <a:lnTo>
                    <a:pt x="109588" y="68821"/>
                  </a:lnTo>
                  <a:close/>
                  <a:moveTo>
                    <a:pt x="109816" y="2946"/>
                  </a:moveTo>
                  <a:lnTo>
                    <a:pt x="109054" y="1968"/>
                  </a:lnTo>
                  <a:lnTo>
                    <a:pt x="107975" y="1828"/>
                  </a:lnTo>
                  <a:lnTo>
                    <a:pt x="106895" y="1689"/>
                  </a:lnTo>
                  <a:lnTo>
                    <a:pt x="105905" y="2463"/>
                  </a:lnTo>
                  <a:lnTo>
                    <a:pt x="105778" y="3543"/>
                  </a:lnTo>
                  <a:lnTo>
                    <a:pt x="105638" y="4622"/>
                  </a:lnTo>
                  <a:lnTo>
                    <a:pt x="106413" y="5600"/>
                  </a:lnTo>
                  <a:lnTo>
                    <a:pt x="108572" y="5880"/>
                  </a:lnTo>
                  <a:lnTo>
                    <a:pt x="109550" y="5105"/>
                  </a:lnTo>
                  <a:lnTo>
                    <a:pt x="109689" y="4025"/>
                  </a:lnTo>
                  <a:lnTo>
                    <a:pt x="109816" y="2946"/>
                  </a:lnTo>
                  <a:close/>
                  <a:moveTo>
                    <a:pt x="110985" y="14503"/>
                  </a:moveTo>
                  <a:lnTo>
                    <a:pt x="110223" y="13525"/>
                  </a:lnTo>
                  <a:lnTo>
                    <a:pt x="109143" y="13385"/>
                  </a:lnTo>
                  <a:lnTo>
                    <a:pt x="108064" y="13246"/>
                  </a:lnTo>
                  <a:lnTo>
                    <a:pt x="107073" y="14020"/>
                  </a:lnTo>
                  <a:lnTo>
                    <a:pt x="106946" y="15100"/>
                  </a:lnTo>
                  <a:lnTo>
                    <a:pt x="106807" y="16179"/>
                  </a:lnTo>
                  <a:lnTo>
                    <a:pt x="107581" y="17157"/>
                  </a:lnTo>
                  <a:lnTo>
                    <a:pt x="109740" y="17437"/>
                  </a:lnTo>
                  <a:lnTo>
                    <a:pt x="110718" y="16662"/>
                  </a:lnTo>
                  <a:lnTo>
                    <a:pt x="110858" y="15582"/>
                  </a:lnTo>
                  <a:lnTo>
                    <a:pt x="110985" y="14503"/>
                  </a:lnTo>
                  <a:close/>
                  <a:moveTo>
                    <a:pt x="117068" y="80467"/>
                  </a:moveTo>
                  <a:lnTo>
                    <a:pt x="116751" y="79260"/>
                  </a:lnTo>
                  <a:lnTo>
                    <a:pt x="114871" y="78168"/>
                  </a:lnTo>
                  <a:lnTo>
                    <a:pt x="113665" y="78486"/>
                  </a:lnTo>
                  <a:lnTo>
                    <a:pt x="113118" y="79425"/>
                  </a:lnTo>
                  <a:lnTo>
                    <a:pt x="112572" y="80365"/>
                  </a:lnTo>
                  <a:lnTo>
                    <a:pt x="112890" y="81572"/>
                  </a:lnTo>
                  <a:lnTo>
                    <a:pt x="114769" y="82664"/>
                  </a:lnTo>
                  <a:lnTo>
                    <a:pt x="115976" y="82346"/>
                  </a:lnTo>
                  <a:lnTo>
                    <a:pt x="117068" y="80467"/>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17" name="object 81"/>
            <p:cNvSpPr/>
            <p:nvPr/>
          </p:nvSpPr>
          <p:spPr>
            <a:xfrm>
              <a:off x="4021560" y="2446920"/>
              <a:ext cx="98280" cy="119160"/>
            </a:xfrm>
            <a:custGeom>
              <a:avLst/>
              <a:gdLst/>
              <a:ahLst/>
              <a:cxnLst/>
              <a:rect l="l" t="t" r="r" b="b"/>
              <a:pathLst>
                <a:path w="99060" h="120014">
                  <a:moveTo>
                    <a:pt x="4178" y="65316"/>
                  </a:moveTo>
                  <a:lnTo>
                    <a:pt x="3416" y="64338"/>
                  </a:lnTo>
                  <a:lnTo>
                    <a:pt x="2336" y="64198"/>
                  </a:lnTo>
                  <a:lnTo>
                    <a:pt x="1257" y="64058"/>
                  </a:lnTo>
                  <a:lnTo>
                    <a:pt x="266" y="64833"/>
                  </a:lnTo>
                  <a:lnTo>
                    <a:pt x="139" y="65913"/>
                  </a:lnTo>
                  <a:lnTo>
                    <a:pt x="0" y="66992"/>
                  </a:lnTo>
                  <a:lnTo>
                    <a:pt x="774" y="67970"/>
                  </a:lnTo>
                  <a:lnTo>
                    <a:pt x="2933" y="68249"/>
                  </a:lnTo>
                  <a:lnTo>
                    <a:pt x="3911" y="67475"/>
                  </a:lnTo>
                  <a:lnTo>
                    <a:pt x="4051" y="66395"/>
                  </a:lnTo>
                  <a:lnTo>
                    <a:pt x="4178" y="65316"/>
                  </a:lnTo>
                  <a:close/>
                  <a:moveTo>
                    <a:pt x="9499" y="94792"/>
                  </a:moveTo>
                  <a:lnTo>
                    <a:pt x="8737" y="93814"/>
                  </a:lnTo>
                  <a:lnTo>
                    <a:pt x="7658" y="93675"/>
                  </a:lnTo>
                  <a:lnTo>
                    <a:pt x="6578" y="93535"/>
                  </a:lnTo>
                  <a:lnTo>
                    <a:pt x="5588" y="94310"/>
                  </a:lnTo>
                  <a:lnTo>
                    <a:pt x="5461" y="95389"/>
                  </a:lnTo>
                  <a:lnTo>
                    <a:pt x="5321" y="96469"/>
                  </a:lnTo>
                  <a:lnTo>
                    <a:pt x="6096" y="97447"/>
                  </a:lnTo>
                  <a:lnTo>
                    <a:pt x="8255" y="97726"/>
                  </a:lnTo>
                  <a:lnTo>
                    <a:pt x="9232" y="96951"/>
                  </a:lnTo>
                  <a:lnTo>
                    <a:pt x="9372" y="95872"/>
                  </a:lnTo>
                  <a:lnTo>
                    <a:pt x="9499" y="94792"/>
                  </a:lnTo>
                  <a:close/>
                  <a:moveTo>
                    <a:pt x="12039" y="34010"/>
                  </a:moveTo>
                  <a:lnTo>
                    <a:pt x="11277" y="33032"/>
                  </a:lnTo>
                  <a:lnTo>
                    <a:pt x="10198" y="32893"/>
                  </a:lnTo>
                  <a:lnTo>
                    <a:pt x="9118" y="32753"/>
                  </a:lnTo>
                  <a:lnTo>
                    <a:pt x="8128" y="33528"/>
                  </a:lnTo>
                  <a:lnTo>
                    <a:pt x="8001" y="34607"/>
                  </a:lnTo>
                  <a:lnTo>
                    <a:pt x="7861" y="35687"/>
                  </a:lnTo>
                  <a:lnTo>
                    <a:pt x="8636" y="36664"/>
                  </a:lnTo>
                  <a:lnTo>
                    <a:pt x="10795" y="36944"/>
                  </a:lnTo>
                  <a:lnTo>
                    <a:pt x="11772" y="36169"/>
                  </a:lnTo>
                  <a:lnTo>
                    <a:pt x="11912" y="35090"/>
                  </a:lnTo>
                  <a:lnTo>
                    <a:pt x="12039" y="34010"/>
                  </a:lnTo>
                  <a:close/>
                  <a:moveTo>
                    <a:pt x="13843" y="75946"/>
                  </a:moveTo>
                  <a:lnTo>
                    <a:pt x="13081" y="74968"/>
                  </a:lnTo>
                  <a:lnTo>
                    <a:pt x="12001" y="74828"/>
                  </a:lnTo>
                  <a:lnTo>
                    <a:pt x="10922" y="74688"/>
                  </a:lnTo>
                  <a:lnTo>
                    <a:pt x="9931" y="75463"/>
                  </a:lnTo>
                  <a:lnTo>
                    <a:pt x="9804" y="76542"/>
                  </a:lnTo>
                  <a:lnTo>
                    <a:pt x="9664" y="77622"/>
                  </a:lnTo>
                  <a:lnTo>
                    <a:pt x="10439" y="78600"/>
                  </a:lnTo>
                  <a:lnTo>
                    <a:pt x="12598" y="78879"/>
                  </a:lnTo>
                  <a:lnTo>
                    <a:pt x="13576" y="78105"/>
                  </a:lnTo>
                  <a:lnTo>
                    <a:pt x="13716" y="77025"/>
                  </a:lnTo>
                  <a:lnTo>
                    <a:pt x="13843" y="75946"/>
                  </a:lnTo>
                  <a:close/>
                  <a:moveTo>
                    <a:pt x="19202" y="48806"/>
                  </a:moveTo>
                  <a:lnTo>
                    <a:pt x="18440" y="47828"/>
                  </a:lnTo>
                  <a:lnTo>
                    <a:pt x="17360" y="47688"/>
                  </a:lnTo>
                  <a:lnTo>
                    <a:pt x="16281" y="47548"/>
                  </a:lnTo>
                  <a:lnTo>
                    <a:pt x="15290" y="48323"/>
                  </a:lnTo>
                  <a:lnTo>
                    <a:pt x="15163" y="49403"/>
                  </a:lnTo>
                  <a:lnTo>
                    <a:pt x="15024" y="50482"/>
                  </a:lnTo>
                  <a:lnTo>
                    <a:pt x="15798" y="51460"/>
                  </a:lnTo>
                  <a:lnTo>
                    <a:pt x="17957" y="51739"/>
                  </a:lnTo>
                  <a:lnTo>
                    <a:pt x="18935" y="50965"/>
                  </a:lnTo>
                  <a:lnTo>
                    <a:pt x="19075" y="49885"/>
                  </a:lnTo>
                  <a:lnTo>
                    <a:pt x="19202" y="48806"/>
                  </a:lnTo>
                  <a:close/>
                  <a:moveTo>
                    <a:pt x="19494" y="58775"/>
                  </a:moveTo>
                  <a:lnTo>
                    <a:pt x="18732" y="57797"/>
                  </a:lnTo>
                  <a:lnTo>
                    <a:pt x="17653" y="57658"/>
                  </a:lnTo>
                  <a:lnTo>
                    <a:pt x="16573" y="57518"/>
                  </a:lnTo>
                  <a:lnTo>
                    <a:pt x="15582" y="58293"/>
                  </a:lnTo>
                  <a:lnTo>
                    <a:pt x="15455" y="59372"/>
                  </a:lnTo>
                  <a:lnTo>
                    <a:pt x="15316" y="60452"/>
                  </a:lnTo>
                  <a:lnTo>
                    <a:pt x="16090" y="61429"/>
                  </a:lnTo>
                  <a:lnTo>
                    <a:pt x="18249" y="61709"/>
                  </a:lnTo>
                  <a:lnTo>
                    <a:pt x="19227" y="60934"/>
                  </a:lnTo>
                  <a:lnTo>
                    <a:pt x="19367" y="59855"/>
                  </a:lnTo>
                  <a:lnTo>
                    <a:pt x="19494" y="58775"/>
                  </a:lnTo>
                  <a:close/>
                  <a:moveTo>
                    <a:pt x="23253" y="67691"/>
                  </a:moveTo>
                  <a:lnTo>
                    <a:pt x="22491" y="66713"/>
                  </a:lnTo>
                  <a:lnTo>
                    <a:pt x="21412" y="66573"/>
                  </a:lnTo>
                  <a:lnTo>
                    <a:pt x="20332" y="66433"/>
                  </a:lnTo>
                  <a:lnTo>
                    <a:pt x="19342" y="67208"/>
                  </a:lnTo>
                  <a:lnTo>
                    <a:pt x="19215" y="68287"/>
                  </a:lnTo>
                  <a:lnTo>
                    <a:pt x="19075" y="69367"/>
                  </a:lnTo>
                  <a:lnTo>
                    <a:pt x="19850" y="70345"/>
                  </a:lnTo>
                  <a:lnTo>
                    <a:pt x="22009" y="70624"/>
                  </a:lnTo>
                  <a:lnTo>
                    <a:pt x="22987" y="69850"/>
                  </a:lnTo>
                  <a:lnTo>
                    <a:pt x="23126" y="68770"/>
                  </a:lnTo>
                  <a:lnTo>
                    <a:pt x="23253" y="67691"/>
                  </a:lnTo>
                  <a:close/>
                  <a:moveTo>
                    <a:pt x="24409" y="79248"/>
                  </a:moveTo>
                  <a:lnTo>
                    <a:pt x="23647" y="78270"/>
                  </a:lnTo>
                  <a:lnTo>
                    <a:pt x="22567" y="78130"/>
                  </a:lnTo>
                  <a:lnTo>
                    <a:pt x="21488" y="77990"/>
                  </a:lnTo>
                  <a:lnTo>
                    <a:pt x="20497" y="78765"/>
                  </a:lnTo>
                  <a:lnTo>
                    <a:pt x="20370" y="79844"/>
                  </a:lnTo>
                  <a:lnTo>
                    <a:pt x="20231" y="80924"/>
                  </a:lnTo>
                  <a:lnTo>
                    <a:pt x="21005" y="81902"/>
                  </a:lnTo>
                  <a:lnTo>
                    <a:pt x="23164" y="82181"/>
                  </a:lnTo>
                  <a:lnTo>
                    <a:pt x="24142" y="81407"/>
                  </a:lnTo>
                  <a:lnTo>
                    <a:pt x="24282" y="80327"/>
                  </a:lnTo>
                  <a:lnTo>
                    <a:pt x="24409" y="79248"/>
                  </a:lnTo>
                  <a:close/>
                  <a:moveTo>
                    <a:pt x="25095" y="29679"/>
                  </a:moveTo>
                  <a:lnTo>
                    <a:pt x="24333" y="28702"/>
                  </a:lnTo>
                  <a:lnTo>
                    <a:pt x="23253" y="28562"/>
                  </a:lnTo>
                  <a:lnTo>
                    <a:pt x="22174" y="28422"/>
                  </a:lnTo>
                  <a:lnTo>
                    <a:pt x="21183" y="29197"/>
                  </a:lnTo>
                  <a:lnTo>
                    <a:pt x="21056" y="30276"/>
                  </a:lnTo>
                  <a:lnTo>
                    <a:pt x="20916" y="31356"/>
                  </a:lnTo>
                  <a:lnTo>
                    <a:pt x="21691" y="32334"/>
                  </a:lnTo>
                  <a:lnTo>
                    <a:pt x="23850" y="32613"/>
                  </a:lnTo>
                  <a:lnTo>
                    <a:pt x="24828" y="31838"/>
                  </a:lnTo>
                  <a:lnTo>
                    <a:pt x="24968" y="30759"/>
                  </a:lnTo>
                  <a:lnTo>
                    <a:pt x="25095" y="29679"/>
                  </a:lnTo>
                  <a:close/>
                  <a:moveTo>
                    <a:pt x="28575" y="99148"/>
                  </a:moveTo>
                  <a:lnTo>
                    <a:pt x="27813" y="98171"/>
                  </a:lnTo>
                  <a:lnTo>
                    <a:pt x="26733" y="98031"/>
                  </a:lnTo>
                  <a:lnTo>
                    <a:pt x="25654" y="97891"/>
                  </a:lnTo>
                  <a:lnTo>
                    <a:pt x="24663" y="98666"/>
                  </a:lnTo>
                  <a:lnTo>
                    <a:pt x="24536" y="99745"/>
                  </a:lnTo>
                  <a:lnTo>
                    <a:pt x="24396" y="100825"/>
                  </a:lnTo>
                  <a:lnTo>
                    <a:pt x="25171" y="101803"/>
                  </a:lnTo>
                  <a:lnTo>
                    <a:pt x="27330" y="102082"/>
                  </a:lnTo>
                  <a:lnTo>
                    <a:pt x="28308" y="101307"/>
                  </a:lnTo>
                  <a:lnTo>
                    <a:pt x="28448" y="100228"/>
                  </a:lnTo>
                  <a:lnTo>
                    <a:pt x="28575" y="99148"/>
                  </a:lnTo>
                  <a:close/>
                  <a:moveTo>
                    <a:pt x="29349" y="39624"/>
                  </a:moveTo>
                  <a:lnTo>
                    <a:pt x="28587" y="38646"/>
                  </a:lnTo>
                  <a:lnTo>
                    <a:pt x="27508" y="38506"/>
                  </a:lnTo>
                  <a:lnTo>
                    <a:pt x="26428" y="38366"/>
                  </a:lnTo>
                  <a:lnTo>
                    <a:pt x="25438" y="39141"/>
                  </a:lnTo>
                  <a:lnTo>
                    <a:pt x="25311" y="40220"/>
                  </a:lnTo>
                  <a:lnTo>
                    <a:pt x="25171" y="41300"/>
                  </a:lnTo>
                  <a:lnTo>
                    <a:pt x="25946" y="42278"/>
                  </a:lnTo>
                  <a:lnTo>
                    <a:pt x="28105" y="42557"/>
                  </a:lnTo>
                  <a:lnTo>
                    <a:pt x="29083" y="41783"/>
                  </a:lnTo>
                  <a:lnTo>
                    <a:pt x="29222" y="40703"/>
                  </a:lnTo>
                  <a:lnTo>
                    <a:pt x="29349" y="39624"/>
                  </a:lnTo>
                  <a:close/>
                  <a:moveTo>
                    <a:pt x="32156" y="54394"/>
                  </a:moveTo>
                  <a:lnTo>
                    <a:pt x="31394" y="53416"/>
                  </a:lnTo>
                  <a:lnTo>
                    <a:pt x="30314" y="53276"/>
                  </a:lnTo>
                  <a:lnTo>
                    <a:pt x="29235" y="53136"/>
                  </a:lnTo>
                  <a:lnTo>
                    <a:pt x="28244" y="53911"/>
                  </a:lnTo>
                  <a:lnTo>
                    <a:pt x="28117" y="54991"/>
                  </a:lnTo>
                  <a:lnTo>
                    <a:pt x="27978" y="56070"/>
                  </a:lnTo>
                  <a:lnTo>
                    <a:pt x="28752" y="57048"/>
                  </a:lnTo>
                  <a:lnTo>
                    <a:pt x="30911" y="57327"/>
                  </a:lnTo>
                  <a:lnTo>
                    <a:pt x="31889" y="56553"/>
                  </a:lnTo>
                  <a:lnTo>
                    <a:pt x="32029" y="55473"/>
                  </a:lnTo>
                  <a:lnTo>
                    <a:pt x="32156" y="54394"/>
                  </a:lnTo>
                  <a:close/>
                  <a:moveTo>
                    <a:pt x="32905" y="62420"/>
                  </a:moveTo>
                  <a:lnTo>
                    <a:pt x="32143" y="61442"/>
                  </a:lnTo>
                  <a:lnTo>
                    <a:pt x="31064" y="61302"/>
                  </a:lnTo>
                  <a:lnTo>
                    <a:pt x="29984" y="61163"/>
                  </a:lnTo>
                  <a:lnTo>
                    <a:pt x="28994" y="61937"/>
                  </a:lnTo>
                  <a:lnTo>
                    <a:pt x="28867" y="63017"/>
                  </a:lnTo>
                  <a:lnTo>
                    <a:pt x="28727" y="64096"/>
                  </a:lnTo>
                  <a:lnTo>
                    <a:pt x="29502" y="65074"/>
                  </a:lnTo>
                  <a:lnTo>
                    <a:pt x="31661" y="65354"/>
                  </a:lnTo>
                  <a:lnTo>
                    <a:pt x="32639" y="64579"/>
                  </a:lnTo>
                  <a:lnTo>
                    <a:pt x="32778" y="63500"/>
                  </a:lnTo>
                  <a:lnTo>
                    <a:pt x="32905" y="62420"/>
                  </a:lnTo>
                  <a:close/>
                  <a:moveTo>
                    <a:pt x="33337" y="74904"/>
                  </a:moveTo>
                  <a:lnTo>
                    <a:pt x="32575" y="73926"/>
                  </a:lnTo>
                  <a:lnTo>
                    <a:pt x="31496" y="73787"/>
                  </a:lnTo>
                  <a:lnTo>
                    <a:pt x="30416" y="73647"/>
                  </a:lnTo>
                  <a:lnTo>
                    <a:pt x="29425" y="74422"/>
                  </a:lnTo>
                  <a:lnTo>
                    <a:pt x="29298" y="75501"/>
                  </a:lnTo>
                  <a:lnTo>
                    <a:pt x="29159" y="76581"/>
                  </a:lnTo>
                  <a:lnTo>
                    <a:pt x="29933" y="77558"/>
                  </a:lnTo>
                  <a:lnTo>
                    <a:pt x="32092" y="77838"/>
                  </a:lnTo>
                  <a:lnTo>
                    <a:pt x="33070" y="77063"/>
                  </a:lnTo>
                  <a:lnTo>
                    <a:pt x="33210" y="75984"/>
                  </a:lnTo>
                  <a:lnTo>
                    <a:pt x="33337" y="74904"/>
                  </a:lnTo>
                  <a:close/>
                  <a:moveTo>
                    <a:pt x="34518" y="19443"/>
                  </a:moveTo>
                  <a:lnTo>
                    <a:pt x="33756" y="18465"/>
                  </a:lnTo>
                  <a:lnTo>
                    <a:pt x="32677" y="18326"/>
                  </a:lnTo>
                  <a:lnTo>
                    <a:pt x="31597" y="18186"/>
                  </a:lnTo>
                  <a:lnTo>
                    <a:pt x="30607" y="18961"/>
                  </a:lnTo>
                  <a:lnTo>
                    <a:pt x="30480" y="20040"/>
                  </a:lnTo>
                  <a:lnTo>
                    <a:pt x="30340" y="21120"/>
                  </a:lnTo>
                  <a:lnTo>
                    <a:pt x="31115" y="22098"/>
                  </a:lnTo>
                  <a:lnTo>
                    <a:pt x="33274" y="22377"/>
                  </a:lnTo>
                  <a:lnTo>
                    <a:pt x="34251" y="21602"/>
                  </a:lnTo>
                  <a:lnTo>
                    <a:pt x="34391" y="20523"/>
                  </a:lnTo>
                  <a:lnTo>
                    <a:pt x="34518" y="19443"/>
                  </a:lnTo>
                  <a:close/>
                  <a:moveTo>
                    <a:pt x="35331" y="87071"/>
                  </a:moveTo>
                  <a:lnTo>
                    <a:pt x="34569" y="86093"/>
                  </a:lnTo>
                  <a:lnTo>
                    <a:pt x="33489" y="85953"/>
                  </a:lnTo>
                  <a:lnTo>
                    <a:pt x="32410" y="85813"/>
                  </a:lnTo>
                  <a:lnTo>
                    <a:pt x="31419" y="86588"/>
                  </a:lnTo>
                  <a:lnTo>
                    <a:pt x="31292" y="87668"/>
                  </a:lnTo>
                  <a:lnTo>
                    <a:pt x="31153" y="88747"/>
                  </a:lnTo>
                  <a:lnTo>
                    <a:pt x="31927" y="89725"/>
                  </a:lnTo>
                  <a:lnTo>
                    <a:pt x="34086" y="90004"/>
                  </a:lnTo>
                  <a:lnTo>
                    <a:pt x="35064" y="89230"/>
                  </a:lnTo>
                  <a:lnTo>
                    <a:pt x="35204" y="88150"/>
                  </a:lnTo>
                  <a:lnTo>
                    <a:pt x="35331" y="87071"/>
                  </a:lnTo>
                  <a:close/>
                  <a:moveTo>
                    <a:pt x="36106" y="1257"/>
                  </a:moveTo>
                  <a:lnTo>
                    <a:pt x="35344" y="279"/>
                  </a:lnTo>
                  <a:lnTo>
                    <a:pt x="34264" y="139"/>
                  </a:lnTo>
                  <a:lnTo>
                    <a:pt x="33185" y="0"/>
                  </a:lnTo>
                  <a:lnTo>
                    <a:pt x="32194" y="774"/>
                  </a:lnTo>
                  <a:lnTo>
                    <a:pt x="32067" y="1854"/>
                  </a:lnTo>
                  <a:lnTo>
                    <a:pt x="31927" y="2933"/>
                  </a:lnTo>
                  <a:lnTo>
                    <a:pt x="32702" y="3911"/>
                  </a:lnTo>
                  <a:lnTo>
                    <a:pt x="34861" y="4191"/>
                  </a:lnTo>
                  <a:lnTo>
                    <a:pt x="35839" y="3416"/>
                  </a:lnTo>
                  <a:lnTo>
                    <a:pt x="35979" y="2336"/>
                  </a:lnTo>
                  <a:lnTo>
                    <a:pt x="36106" y="1257"/>
                  </a:lnTo>
                  <a:close/>
                  <a:moveTo>
                    <a:pt x="38760" y="31381"/>
                  </a:moveTo>
                  <a:lnTo>
                    <a:pt x="37998" y="30403"/>
                  </a:lnTo>
                  <a:lnTo>
                    <a:pt x="36918" y="30264"/>
                  </a:lnTo>
                  <a:lnTo>
                    <a:pt x="35839" y="30124"/>
                  </a:lnTo>
                  <a:lnTo>
                    <a:pt x="34848" y="30899"/>
                  </a:lnTo>
                  <a:lnTo>
                    <a:pt x="34721" y="31978"/>
                  </a:lnTo>
                  <a:lnTo>
                    <a:pt x="34582" y="33058"/>
                  </a:lnTo>
                  <a:lnTo>
                    <a:pt x="35356" y="34036"/>
                  </a:lnTo>
                  <a:lnTo>
                    <a:pt x="37515" y="34315"/>
                  </a:lnTo>
                  <a:lnTo>
                    <a:pt x="38493" y="33540"/>
                  </a:lnTo>
                  <a:lnTo>
                    <a:pt x="38633" y="32461"/>
                  </a:lnTo>
                  <a:lnTo>
                    <a:pt x="38760" y="31381"/>
                  </a:lnTo>
                  <a:close/>
                  <a:moveTo>
                    <a:pt x="39395" y="98513"/>
                  </a:moveTo>
                  <a:lnTo>
                    <a:pt x="38633" y="97536"/>
                  </a:lnTo>
                  <a:lnTo>
                    <a:pt x="37553" y="97396"/>
                  </a:lnTo>
                  <a:lnTo>
                    <a:pt x="36474" y="97256"/>
                  </a:lnTo>
                  <a:lnTo>
                    <a:pt x="35483" y="98031"/>
                  </a:lnTo>
                  <a:lnTo>
                    <a:pt x="35356" y="99110"/>
                  </a:lnTo>
                  <a:lnTo>
                    <a:pt x="35217" y="100190"/>
                  </a:lnTo>
                  <a:lnTo>
                    <a:pt x="35991" y="101168"/>
                  </a:lnTo>
                  <a:lnTo>
                    <a:pt x="38150" y="101447"/>
                  </a:lnTo>
                  <a:lnTo>
                    <a:pt x="39128" y="100672"/>
                  </a:lnTo>
                  <a:lnTo>
                    <a:pt x="39268" y="99593"/>
                  </a:lnTo>
                  <a:lnTo>
                    <a:pt x="39395" y="98513"/>
                  </a:lnTo>
                  <a:close/>
                  <a:moveTo>
                    <a:pt x="39928" y="42926"/>
                  </a:moveTo>
                  <a:lnTo>
                    <a:pt x="39166" y="41948"/>
                  </a:lnTo>
                  <a:lnTo>
                    <a:pt x="38087" y="41808"/>
                  </a:lnTo>
                  <a:lnTo>
                    <a:pt x="37007" y="41668"/>
                  </a:lnTo>
                  <a:lnTo>
                    <a:pt x="36017" y="42443"/>
                  </a:lnTo>
                  <a:lnTo>
                    <a:pt x="35890" y="43522"/>
                  </a:lnTo>
                  <a:lnTo>
                    <a:pt x="35750" y="44602"/>
                  </a:lnTo>
                  <a:lnTo>
                    <a:pt x="36525" y="45580"/>
                  </a:lnTo>
                  <a:lnTo>
                    <a:pt x="38684" y="45859"/>
                  </a:lnTo>
                  <a:lnTo>
                    <a:pt x="39662" y="45085"/>
                  </a:lnTo>
                  <a:lnTo>
                    <a:pt x="39801" y="44005"/>
                  </a:lnTo>
                  <a:lnTo>
                    <a:pt x="39928" y="42926"/>
                  </a:lnTo>
                  <a:close/>
                  <a:moveTo>
                    <a:pt x="43472" y="65735"/>
                  </a:moveTo>
                  <a:lnTo>
                    <a:pt x="42710" y="64757"/>
                  </a:lnTo>
                  <a:lnTo>
                    <a:pt x="41630" y="64617"/>
                  </a:lnTo>
                  <a:lnTo>
                    <a:pt x="40551" y="64477"/>
                  </a:lnTo>
                  <a:lnTo>
                    <a:pt x="39560" y="65252"/>
                  </a:lnTo>
                  <a:lnTo>
                    <a:pt x="39433" y="66332"/>
                  </a:lnTo>
                  <a:lnTo>
                    <a:pt x="39293" y="67411"/>
                  </a:lnTo>
                  <a:lnTo>
                    <a:pt x="40068" y="68389"/>
                  </a:lnTo>
                  <a:lnTo>
                    <a:pt x="42227" y="68668"/>
                  </a:lnTo>
                  <a:lnTo>
                    <a:pt x="43205" y="67894"/>
                  </a:lnTo>
                  <a:lnTo>
                    <a:pt x="43345" y="66814"/>
                  </a:lnTo>
                  <a:lnTo>
                    <a:pt x="43472" y="65735"/>
                  </a:lnTo>
                  <a:close/>
                  <a:moveTo>
                    <a:pt x="45720" y="91859"/>
                  </a:moveTo>
                  <a:lnTo>
                    <a:pt x="44958" y="90881"/>
                  </a:lnTo>
                  <a:lnTo>
                    <a:pt x="43878" y="90741"/>
                  </a:lnTo>
                  <a:lnTo>
                    <a:pt x="42799" y="90601"/>
                  </a:lnTo>
                  <a:lnTo>
                    <a:pt x="41808" y="91376"/>
                  </a:lnTo>
                  <a:lnTo>
                    <a:pt x="41681" y="92456"/>
                  </a:lnTo>
                  <a:lnTo>
                    <a:pt x="41541" y="93535"/>
                  </a:lnTo>
                  <a:lnTo>
                    <a:pt x="42316" y="94513"/>
                  </a:lnTo>
                  <a:lnTo>
                    <a:pt x="44475" y="94792"/>
                  </a:lnTo>
                  <a:lnTo>
                    <a:pt x="45453" y="94018"/>
                  </a:lnTo>
                  <a:lnTo>
                    <a:pt x="45593" y="92938"/>
                  </a:lnTo>
                  <a:lnTo>
                    <a:pt x="45720" y="91859"/>
                  </a:lnTo>
                  <a:close/>
                  <a:moveTo>
                    <a:pt x="46291" y="80492"/>
                  </a:moveTo>
                  <a:lnTo>
                    <a:pt x="45529" y="79514"/>
                  </a:lnTo>
                  <a:lnTo>
                    <a:pt x="44450" y="79375"/>
                  </a:lnTo>
                  <a:lnTo>
                    <a:pt x="43370" y="79235"/>
                  </a:lnTo>
                  <a:lnTo>
                    <a:pt x="42379" y="80010"/>
                  </a:lnTo>
                  <a:lnTo>
                    <a:pt x="42252" y="81089"/>
                  </a:lnTo>
                  <a:lnTo>
                    <a:pt x="42113" y="82169"/>
                  </a:lnTo>
                  <a:lnTo>
                    <a:pt x="42887" y="83146"/>
                  </a:lnTo>
                  <a:lnTo>
                    <a:pt x="45046" y="83426"/>
                  </a:lnTo>
                  <a:lnTo>
                    <a:pt x="46024" y="82651"/>
                  </a:lnTo>
                  <a:lnTo>
                    <a:pt x="46164" y="81572"/>
                  </a:lnTo>
                  <a:lnTo>
                    <a:pt x="46291" y="80492"/>
                  </a:lnTo>
                  <a:close/>
                  <a:moveTo>
                    <a:pt x="49974" y="101815"/>
                  </a:moveTo>
                  <a:lnTo>
                    <a:pt x="49212" y="100838"/>
                  </a:lnTo>
                  <a:lnTo>
                    <a:pt x="48133" y="100698"/>
                  </a:lnTo>
                  <a:lnTo>
                    <a:pt x="47053" y="100558"/>
                  </a:lnTo>
                  <a:lnTo>
                    <a:pt x="46062" y="101333"/>
                  </a:lnTo>
                  <a:lnTo>
                    <a:pt x="45935" y="102412"/>
                  </a:lnTo>
                  <a:lnTo>
                    <a:pt x="45796" y="103492"/>
                  </a:lnTo>
                  <a:lnTo>
                    <a:pt x="46570" y="104470"/>
                  </a:lnTo>
                  <a:lnTo>
                    <a:pt x="48729" y="104749"/>
                  </a:lnTo>
                  <a:lnTo>
                    <a:pt x="49707" y="103974"/>
                  </a:lnTo>
                  <a:lnTo>
                    <a:pt x="49847" y="102895"/>
                  </a:lnTo>
                  <a:lnTo>
                    <a:pt x="49974" y="101815"/>
                  </a:lnTo>
                  <a:close/>
                  <a:moveTo>
                    <a:pt x="49987" y="13423"/>
                  </a:moveTo>
                  <a:lnTo>
                    <a:pt x="49225" y="12446"/>
                  </a:lnTo>
                  <a:lnTo>
                    <a:pt x="48145" y="12306"/>
                  </a:lnTo>
                  <a:lnTo>
                    <a:pt x="47066" y="12166"/>
                  </a:lnTo>
                  <a:lnTo>
                    <a:pt x="46075" y="12941"/>
                  </a:lnTo>
                  <a:lnTo>
                    <a:pt x="45948" y="14020"/>
                  </a:lnTo>
                  <a:lnTo>
                    <a:pt x="45808" y="15100"/>
                  </a:lnTo>
                  <a:lnTo>
                    <a:pt x="46583" y="16078"/>
                  </a:lnTo>
                  <a:lnTo>
                    <a:pt x="48742" y="16357"/>
                  </a:lnTo>
                  <a:lnTo>
                    <a:pt x="49720" y="15582"/>
                  </a:lnTo>
                  <a:lnTo>
                    <a:pt x="49860" y="14503"/>
                  </a:lnTo>
                  <a:lnTo>
                    <a:pt x="49987" y="13423"/>
                  </a:lnTo>
                  <a:close/>
                  <a:moveTo>
                    <a:pt x="52781" y="116573"/>
                  </a:moveTo>
                  <a:lnTo>
                    <a:pt x="52019" y="115595"/>
                  </a:lnTo>
                  <a:lnTo>
                    <a:pt x="50939" y="115455"/>
                  </a:lnTo>
                  <a:lnTo>
                    <a:pt x="49860" y="115316"/>
                  </a:lnTo>
                  <a:lnTo>
                    <a:pt x="48869" y="116090"/>
                  </a:lnTo>
                  <a:lnTo>
                    <a:pt x="48742" y="117170"/>
                  </a:lnTo>
                  <a:lnTo>
                    <a:pt x="48602" y="118249"/>
                  </a:lnTo>
                  <a:lnTo>
                    <a:pt x="49377" y="119227"/>
                  </a:lnTo>
                  <a:lnTo>
                    <a:pt x="51536" y="119507"/>
                  </a:lnTo>
                  <a:lnTo>
                    <a:pt x="52514" y="118732"/>
                  </a:lnTo>
                  <a:lnTo>
                    <a:pt x="52654" y="117652"/>
                  </a:lnTo>
                  <a:lnTo>
                    <a:pt x="52781" y="116573"/>
                  </a:lnTo>
                  <a:close/>
                  <a:moveTo>
                    <a:pt x="52895" y="57480"/>
                  </a:moveTo>
                  <a:lnTo>
                    <a:pt x="52133" y="56502"/>
                  </a:lnTo>
                  <a:lnTo>
                    <a:pt x="51054" y="56362"/>
                  </a:lnTo>
                  <a:lnTo>
                    <a:pt x="49974" y="56222"/>
                  </a:lnTo>
                  <a:lnTo>
                    <a:pt x="48983" y="56997"/>
                  </a:lnTo>
                  <a:lnTo>
                    <a:pt x="48856" y="58077"/>
                  </a:lnTo>
                  <a:lnTo>
                    <a:pt x="48717" y="59156"/>
                  </a:lnTo>
                  <a:lnTo>
                    <a:pt x="49491" y="60134"/>
                  </a:lnTo>
                  <a:lnTo>
                    <a:pt x="51650" y="60413"/>
                  </a:lnTo>
                  <a:lnTo>
                    <a:pt x="52628" y="59639"/>
                  </a:lnTo>
                  <a:lnTo>
                    <a:pt x="52768" y="58559"/>
                  </a:lnTo>
                  <a:lnTo>
                    <a:pt x="52895" y="57480"/>
                  </a:lnTo>
                  <a:close/>
                  <a:moveTo>
                    <a:pt x="54051" y="69037"/>
                  </a:moveTo>
                  <a:lnTo>
                    <a:pt x="53289" y="68059"/>
                  </a:lnTo>
                  <a:lnTo>
                    <a:pt x="52209" y="67919"/>
                  </a:lnTo>
                  <a:lnTo>
                    <a:pt x="51130" y="67779"/>
                  </a:lnTo>
                  <a:lnTo>
                    <a:pt x="50139" y="68554"/>
                  </a:lnTo>
                  <a:lnTo>
                    <a:pt x="50012" y="69634"/>
                  </a:lnTo>
                  <a:lnTo>
                    <a:pt x="49872" y="70713"/>
                  </a:lnTo>
                  <a:lnTo>
                    <a:pt x="50647" y="71691"/>
                  </a:lnTo>
                  <a:lnTo>
                    <a:pt x="52806" y="71970"/>
                  </a:lnTo>
                  <a:lnTo>
                    <a:pt x="53784" y="71196"/>
                  </a:lnTo>
                  <a:lnTo>
                    <a:pt x="53924" y="70116"/>
                  </a:lnTo>
                  <a:lnTo>
                    <a:pt x="54051" y="69037"/>
                  </a:lnTo>
                  <a:close/>
                  <a:moveTo>
                    <a:pt x="56197" y="83705"/>
                  </a:moveTo>
                  <a:lnTo>
                    <a:pt x="55435" y="82727"/>
                  </a:lnTo>
                  <a:lnTo>
                    <a:pt x="54356" y="82588"/>
                  </a:lnTo>
                  <a:lnTo>
                    <a:pt x="53276" y="82448"/>
                  </a:lnTo>
                  <a:lnTo>
                    <a:pt x="52285" y="83223"/>
                  </a:lnTo>
                  <a:lnTo>
                    <a:pt x="52158" y="84302"/>
                  </a:lnTo>
                  <a:lnTo>
                    <a:pt x="52019" y="85382"/>
                  </a:lnTo>
                  <a:lnTo>
                    <a:pt x="52793" y="86360"/>
                  </a:lnTo>
                  <a:lnTo>
                    <a:pt x="54952" y="86639"/>
                  </a:lnTo>
                  <a:lnTo>
                    <a:pt x="55930" y="85864"/>
                  </a:lnTo>
                  <a:lnTo>
                    <a:pt x="56070" y="84785"/>
                  </a:lnTo>
                  <a:lnTo>
                    <a:pt x="56197" y="83705"/>
                  </a:lnTo>
                  <a:close/>
                  <a:moveTo>
                    <a:pt x="60134" y="4254"/>
                  </a:moveTo>
                  <a:lnTo>
                    <a:pt x="59372" y="3276"/>
                  </a:lnTo>
                  <a:lnTo>
                    <a:pt x="58293" y="3136"/>
                  </a:lnTo>
                  <a:lnTo>
                    <a:pt x="57213" y="2997"/>
                  </a:lnTo>
                  <a:lnTo>
                    <a:pt x="56222" y="3771"/>
                  </a:lnTo>
                  <a:lnTo>
                    <a:pt x="56095" y="4851"/>
                  </a:lnTo>
                  <a:lnTo>
                    <a:pt x="55956" y="5930"/>
                  </a:lnTo>
                  <a:lnTo>
                    <a:pt x="56730" y="6908"/>
                  </a:lnTo>
                  <a:lnTo>
                    <a:pt x="58889" y="7188"/>
                  </a:lnTo>
                  <a:lnTo>
                    <a:pt x="59867" y="6413"/>
                  </a:lnTo>
                  <a:lnTo>
                    <a:pt x="60007" y="5334"/>
                  </a:lnTo>
                  <a:lnTo>
                    <a:pt x="60134" y="4254"/>
                  </a:lnTo>
                  <a:close/>
                  <a:moveTo>
                    <a:pt x="60553" y="105117"/>
                  </a:moveTo>
                  <a:lnTo>
                    <a:pt x="59791" y="104140"/>
                  </a:lnTo>
                  <a:lnTo>
                    <a:pt x="58712" y="104000"/>
                  </a:lnTo>
                  <a:lnTo>
                    <a:pt x="57632" y="103860"/>
                  </a:lnTo>
                  <a:lnTo>
                    <a:pt x="56642" y="104635"/>
                  </a:lnTo>
                  <a:lnTo>
                    <a:pt x="56515" y="105714"/>
                  </a:lnTo>
                  <a:lnTo>
                    <a:pt x="56375" y="106794"/>
                  </a:lnTo>
                  <a:lnTo>
                    <a:pt x="57150" y="107772"/>
                  </a:lnTo>
                  <a:lnTo>
                    <a:pt x="59309" y="108051"/>
                  </a:lnTo>
                  <a:lnTo>
                    <a:pt x="60286" y="107276"/>
                  </a:lnTo>
                  <a:lnTo>
                    <a:pt x="60426" y="106197"/>
                  </a:lnTo>
                  <a:lnTo>
                    <a:pt x="60553" y="105117"/>
                  </a:lnTo>
                  <a:close/>
                  <a:moveTo>
                    <a:pt x="62941" y="19011"/>
                  </a:moveTo>
                  <a:lnTo>
                    <a:pt x="62179" y="18034"/>
                  </a:lnTo>
                  <a:lnTo>
                    <a:pt x="61099" y="17894"/>
                  </a:lnTo>
                  <a:lnTo>
                    <a:pt x="60020" y="17754"/>
                  </a:lnTo>
                  <a:lnTo>
                    <a:pt x="59029" y="18529"/>
                  </a:lnTo>
                  <a:lnTo>
                    <a:pt x="58902" y="19608"/>
                  </a:lnTo>
                  <a:lnTo>
                    <a:pt x="58762" y="20688"/>
                  </a:lnTo>
                  <a:lnTo>
                    <a:pt x="59537" y="21666"/>
                  </a:lnTo>
                  <a:lnTo>
                    <a:pt x="61696" y="21945"/>
                  </a:lnTo>
                  <a:lnTo>
                    <a:pt x="62674" y="21170"/>
                  </a:lnTo>
                  <a:lnTo>
                    <a:pt x="62814" y="20091"/>
                  </a:lnTo>
                  <a:lnTo>
                    <a:pt x="62941" y="19011"/>
                  </a:lnTo>
                  <a:close/>
                  <a:moveTo>
                    <a:pt x="64325" y="65824"/>
                  </a:moveTo>
                  <a:lnTo>
                    <a:pt x="63563" y="64846"/>
                  </a:lnTo>
                  <a:lnTo>
                    <a:pt x="62484" y="64706"/>
                  </a:lnTo>
                  <a:lnTo>
                    <a:pt x="61404" y="64566"/>
                  </a:lnTo>
                  <a:lnTo>
                    <a:pt x="60413" y="65341"/>
                  </a:lnTo>
                  <a:lnTo>
                    <a:pt x="60286" y="66421"/>
                  </a:lnTo>
                  <a:lnTo>
                    <a:pt x="60147" y="67500"/>
                  </a:lnTo>
                  <a:lnTo>
                    <a:pt x="60921" y="68478"/>
                  </a:lnTo>
                  <a:lnTo>
                    <a:pt x="63080" y="68757"/>
                  </a:lnTo>
                  <a:lnTo>
                    <a:pt x="64058" y="67983"/>
                  </a:lnTo>
                  <a:lnTo>
                    <a:pt x="64198" y="66903"/>
                  </a:lnTo>
                  <a:lnTo>
                    <a:pt x="64325" y="65824"/>
                  </a:lnTo>
                  <a:close/>
                  <a:moveTo>
                    <a:pt x="64757" y="78308"/>
                  </a:moveTo>
                  <a:lnTo>
                    <a:pt x="63995" y="77330"/>
                  </a:lnTo>
                  <a:lnTo>
                    <a:pt x="62915" y="77190"/>
                  </a:lnTo>
                  <a:lnTo>
                    <a:pt x="61836" y="77050"/>
                  </a:lnTo>
                  <a:lnTo>
                    <a:pt x="60845" y="77825"/>
                  </a:lnTo>
                  <a:lnTo>
                    <a:pt x="60718" y="78905"/>
                  </a:lnTo>
                  <a:lnTo>
                    <a:pt x="60579" y="79984"/>
                  </a:lnTo>
                  <a:lnTo>
                    <a:pt x="61353" y="80962"/>
                  </a:lnTo>
                  <a:lnTo>
                    <a:pt x="63512" y="81241"/>
                  </a:lnTo>
                  <a:lnTo>
                    <a:pt x="64490" y="80467"/>
                  </a:lnTo>
                  <a:lnTo>
                    <a:pt x="64630" y="79387"/>
                  </a:lnTo>
                  <a:lnTo>
                    <a:pt x="64757" y="78308"/>
                  </a:lnTo>
                  <a:close/>
                  <a:moveTo>
                    <a:pt x="68427" y="89204"/>
                  </a:moveTo>
                  <a:lnTo>
                    <a:pt x="67665" y="88226"/>
                  </a:lnTo>
                  <a:lnTo>
                    <a:pt x="66586" y="88087"/>
                  </a:lnTo>
                  <a:lnTo>
                    <a:pt x="65506" y="87947"/>
                  </a:lnTo>
                  <a:lnTo>
                    <a:pt x="64516" y="88722"/>
                  </a:lnTo>
                  <a:lnTo>
                    <a:pt x="64389" y="89801"/>
                  </a:lnTo>
                  <a:lnTo>
                    <a:pt x="64249" y="90881"/>
                  </a:lnTo>
                  <a:lnTo>
                    <a:pt x="65024" y="91859"/>
                  </a:lnTo>
                  <a:lnTo>
                    <a:pt x="67183" y="92138"/>
                  </a:lnTo>
                  <a:lnTo>
                    <a:pt x="68160" y="91363"/>
                  </a:lnTo>
                  <a:lnTo>
                    <a:pt x="68300" y="90284"/>
                  </a:lnTo>
                  <a:lnTo>
                    <a:pt x="68427" y="89204"/>
                  </a:lnTo>
                  <a:close/>
                  <a:moveTo>
                    <a:pt x="70650" y="59182"/>
                  </a:moveTo>
                  <a:lnTo>
                    <a:pt x="69888" y="58204"/>
                  </a:lnTo>
                  <a:lnTo>
                    <a:pt x="68808" y="58064"/>
                  </a:lnTo>
                  <a:lnTo>
                    <a:pt x="67729" y="57924"/>
                  </a:lnTo>
                  <a:lnTo>
                    <a:pt x="66738" y="58699"/>
                  </a:lnTo>
                  <a:lnTo>
                    <a:pt x="66611" y="59778"/>
                  </a:lnTo>
                  <a:lnTo>
                    <a:pt x="66471" y="60858"/>
                  </a:lnTo>
                  <a:lnTo>
                    <a:pt x="67246" y="61836"/>
                  </a:lnTo>
                  <a:lnTo>
                    <a:pt x="69405" y="62115"/>
                  </a:lnTo>
                  <a:lnTo>
                    <a:pt x="70383" y="61341"/>
                  </a:lnTo>
                  <a:lnTo>
                    <a:pt x="70523" y="60261"/>
                  </a:lnTo>
                  <a:lnTo>
                    <a:pt x="70650" y="59182"/>
                  </a:lnTo>
                  <a:close/>
                  <a:moveTo>
                    <a:pt x="74904" y="69138"/>
                  </a:moveTo>
                  <a:lnTo>
                    <a:pt x="74142" y="68160"/>
                  </a:lnTo>
                  <a:lnTo>
                    <a:pt x="73063" y="68021"/>
                  </a:lnTo>
                  <a:lnTo>
                    <a:pt x="71983" y="67881"/>
                  </a:lnTo>
                  <a:lnTo>
                    <a:pt x="70993" y="68656"/>
                  </a:lnTo>
                  <a:lnTo>
                    <a:pt x="70866" y="69735"/>
                  </a:lnTo>
                  <a:lnTo>
                    <a:pt x="70726" y="70815"/>
                  </a:lnTo>
                  <a:lnTo>
                    <a:pt x="71501" y="71793"/>
                  </a:lnTo>
                  <a:lnTo>
                    <a:pt x="73660" y="72072"/>
                  </a:lnTo>
                  <a:lnTo>
                    <a:pt x="74637" y="71297"/>
                  </a:lnTo>
                  <a:lnTo>
                    <a:pt x="74777" y="70218"/>
                  </a:lnTo>
                  <a:lnTo>
                    <a:pt x="74904" y="69138"/>
                  </a:lnTo>
                  <a:close/>
                  <a:moveTo>
                    <a:pt x="78905" y="20993"/>
                  </a:moveTo>
                  <a:lnTo>
                    <a:pt x="78143" y="20015"/>
                  </a:lnTo>
                  <a:lnTo>
                    <a:pt x="77063" y="19875"/>
                  </a:lnTo>
                  <a:lnTo>
                    <a:pt x="75984" y="19735"/>
                  </a:lnTo>
                  <a:lnTo>
                    <a:pt x="74993" y="20510"/>
                  </a:lnTo>
                  <a:lnTo>
                    <a:pt x="74866" y="21590"/>
                  </a:lnTo>
                  <a:lnTo>
                    <a:pt x="74726" y="22669"/>
                  </a:lnTo>
                  <a:lnTo>
                    <a:pt x="75501" y="23647"/>
                  </a:lnTo>
                  <a:lnTo>
                    <a:pt x="77660" y="23926"/>
                  </a:lnTo>
                  <a:lnTo>
                    <a:pt x="78638" y="23152"/>
                  </a:lnTo>
                  <a:lnTo>
                    <a:pt x="78778" y="22072"/>
                  </a:lnTo>
                  <a:lnTo>
                    <a:pt x="78905" y="20993"/>
                  </a:lnTo>
                  <a:close/>
                  <a:moveTo>
                    <a:pt x="79044" y="35890"/>
                  </a:moveTo>
                  <a:lnTo>
                    <a:pt x="78282" y="34912"/>
                  </a:lnTo>
                  <a:lnTo>
                    <a:pt x="77203" y="34772"/>
                  </a:lnTo>
                  <a:lnTo>
                    <a:pt x="76123" y="34632"/>
                  </a:lnTo>
                  <a:lnTo>
                    <a:pt x="75133" y="35407"/>
                  </a:lnTo>
                  <a:lnTo>
                    <a:pt x="75006" y="36487"/>
                  </a:lnTo>
                  <a:lnTo>
                    <a:pt x="74866" y="37566"/>
                  </a:lnTo>
                  <a:lnTo>
                    <a:pt x="75641" y="38544"/>
                  </a:lnTo>
                  <a:lnTo>
                    <a:pt x="77800" y="38823"/>
                  </a:lnTo>
                  <a:lnTo>
                    <a:pt x="78778" y="38049"/>
                  </a:lnTo>
                  <a:lnTo>
                    <a:pt x="78917" y="36969"/>
                  </a:lnTo>
                  <a:lnTo>
                    <a:pt x="79044" y="35890"/>
                  </a:lnTo>
                  <a:close/>
                  <a:moveTo>
                    <a:pt x="79476" y="48361"/>
                  </a:moveTo>
                  <a:lnTo>
                    <a:pt x="78714" y="47383"/>
                  </a:lnTo>
                  <a:lnTo>
                    <a:pt x="77635" y="47244"/>
                  </a:lnTo>
                  <a:lnTo>
                    <a:pt x="76555" y="47104"/>
                  </a:lnTo>
                  <a:lnTo>
                    <a:pt x="75565" y="47879"/>
                  </a:lnTo>
                  <a:lnTo>
                    <a:pt x="75438" y="48958"/>
                  </a:lnTo>
                  <a:lnTo>
                    <a:pt x="75298" y="50038"/>
                  </a:lnTo>
                  <a:lnTo>
                    <a:pt x="76073" y="51015"/>
                  </a:lnTo>
                  <a:lnTo>
                    <a:pt x="78232" y="51295"/>
                  </a:lnTo>
                  <a:lnTo>
                    <a:pt x="79209" y="50520"/>
                  </a:lnTo>
                  <a:lnTo>
                    <a:pt x="79349" y="49441"/>
                  </a:lnTo>
                  <a:lnTo>
                    <a:pt x="79476" y="48361"/>
                  </a:lnTo>
                  <a:close/>
                  <a:moveTo>
                    <a:pt x="80505" y="84239"/>
                  </a:moveTo>
                  <a:lnTo>
                    <a:pt x="79743" y="83261"/>
                  </a:lnTo>
                  <a:lnTo>
                    <a:pt x="78663" y="83121"/>
                  </a:lnTo>
                  <a:lnTo>
                    <a:pt x="77584" y="82981"/>
                  </a:lnTo>
                  <a:lnTo>
                    <a:pt x="76593" y="83756"/>
                  </a:lnTo>
                  <a:lnTo>
                    <a:pt x="76466" y="84836"/>
                  </a:lnTo>
                  <a:lnTo>
                    <a:pt x="76327" y="85915"/>
                  </a:lnTo>
                  <a:lnTo>
                    <a:pt x="77101" y="86893"/>
                  </a:lnTo>
                  <a:lnTo>
                    <a:pt x="79260" y="87172"/>
                  </a:lnTo>
                  <a:lnTo>
                    <a:pt x="80238" y="86398"/>
                  </a:lnTo>
                  <a:lnTo>
                    <a:pt x="80378" y="85318"/>
                  </a:lnTo>
                  <a:lnTo>
                    <a:pt x="80505" y="84239"/>
                  </a:lnTo>
                  <a:close/>
                  <a:moveTo>
                    <a:pt x="80670" y="6807"/>
                  </a:moveTo>
                  <a:lnTo>
                    <a:pt x="79908" y="5829"/>
                  </a:lnTo>
                  <a:lnTo>
                    <a:pt x="78828" y="5689"/>
                  </a:lnTo>
                  <a:lnTo>
                    <a:pt x="77749" y="5549"/>
                  </a:lnTo>
                  <a:lnTo>
                    <a:pt x="76758" y="6324"/>
                  </a:lnTo>
                  <a:lnTo>
                    <a:pt x="76631" y="7404"/>
                  </a:lnTo>
                  <a:lnTo>
                    <a:pt x="76492" y="8483"/>
                  </a:lnTo>
                  <a:lnTo>
                    <a:pt x="77266" y="9461"/>
                  </a:lnTo>
                  <a:lnTo>
                    <a:pt x="79425" y="9740"/>
                  </a:lnTo>
                  <a:lnTo>
                    <a:pt x="80403" y="8966"/>
                  </a:lnTo>
                  <a:lnTo>
                    <a:pt x="80543" y="7886"/>
                  </a:lnTo>
                  <a:lnTo>
                    <a:pt x="80670" y="6807"/>
                  </a:lnTo>
                  <a:close/>
                  <a:moveTo>
                    <a:pt x="84315" y="60883"/>
                  </a:moveTo>
                  <a:lnTo>
                    <a:pt x="83553" y="59905"/>
                  </a:lnTo>
                  <a:lnTo>
                    <a:pt x="82473" y="59766"/>
                  </a:lnTo>
                  <a:lnTo>
                    <a:pt x="81394" y="59626"/>
                  </a:lnTo>
                  <a:lnTo>
                    <a:pt x="80403" y="60401"/>
                  </a:lnTo>
                  <a:lnTo>
                    <a:pt x="80276" y="61480"/>
                  </a:lnTo>
                  <a:lnTo>
                    <a:pt x="80137" y="62560"/>
                  </a:lnTo>
                  <a:lnTo>
                    <a:pt x="80911" y="63538"/>
                  </a:lnTo>
                  <a:lnTo>
                    <a:pt x="83070" y="63817"/>
                  </a:lnTo>
                  <a:lnTo>
                    <a:pt x="84048" y="63042"/>
                  </a:lnTo>
                  <a:lnTo>
                    <a:pt x="84188" y="61963"/>
                  </a:lnTo>
                  <a:lnTo>
                    <a:pt x="84315" y="60883"/>
                  </a:lnTo>
                  <a:close/>
                  <a:moveTo>
                    <a:pt x="85369" y="29235"/>
                  </a:moveTo>
                  <a:lnTo>
                    <a:pt x="84607" y="28257"/>
                  </a:lnTo>
                  <a:lnTo>
                    <a:pt x="83527" y="28117"/>
                  </a:lnTo>
                  <a:lnTo>
                    <a:pt x="82448" y="27978"/>
                  </a:lnTo>
                  <a:lnTo>
                    <a:pt x="81457" y="28752"/>
                  </a:lnTo>
                  <a:lnTo>
                    <a:pt x="81330" y="29832"/>
                  </a:lnTo>
                  <a:lnTo>
                    <a:pt x="81191" y="30911"/>
                  </a:lnTo>
                  <a:lnTo>
                    <a:pt x="81965" y="31889"/>
                  </a:lnTo>
                  <a:lnTo>
                    <a:pt x="84124" y="32169"/>
                  </a:lnTo>
                  <a:lnTo>
                    <a:pt x="85102" y="31394"/>
                  </a:lnTo>
                  <a:lnTo>
                    <a:pt x="85242" y="30314"/>
                  </a:lnTo>
                  <a:lnTo>
                    <a:pt x="85369" y="29235"/>
                  </a:lnTo>
                  <a:close/>
                  <a:moveTo>
                    <a:pt x="89623" y="39192"/>
                  </a:moveTo>
                  <a:lnTo>
                    <a:pt x="88861" y="38214"/>
                  </a:lnTo>
                  <a:lnTo>
                    <a:pt x="87782" y="38074"/>
                  </a:lnTo>
                  <a:lnTo>
                    <a:pt x="86702" y="37934"/>
                  </a:lnTo>
                  <a:lnTo>
                    <a:pt x="85712" y="38709"/>
                  </a:lnTo>
                  <a:lnTo>
                    <a:pt x="85585" y="39789"/>
                  </a:lnTo>
                  <a:lnTo>
                    <a:pt x="85445" y="40868"/>
                  </a:lnTo>
                  <a:lnTo>
                    <a:pt x="86220" y="41846"/>
                  </a:lnTo>
                  <a:lnTo>
                    <a:pt x="88379" y="42125"/>
                  </a:lnTo>
                  <a:lnTo>
                    <a:pt x="89357" y="41351"/>
                  </a:lnTo>
                  <a:lnTo>
                    <a:pt x="89496" y="40271"/>
                  </a:lnTo>
                  <a:lnTo>
                    <a:pt x="89623" y="39192"/>
                  </a:lnTo>
                  <a:close/>
                  <a:moveTo>
                    <a:pt x="92430" y="53949"/>
                  </a:moveTo>
                  <a:lnTo>
                    <a:pt x="91668" y="52971"/>
                  </a:lnTo>
                  <a:lnTo>
                    <a:pt x="90589" y="52832"/>
                  </a:lnTo>
                  <a:lnTo>
                    <a:pt x="89509" y="52692"/>
                  </a:lnTo>
                  <a:lnTo>
                    <a:pt x="88519" y="53467"/>
                  </a:lnTo>
                  <a:lnTo>
                    <a:pt x="88392" y="54546"/>
                  </a:lnTo>
                  <a:lnTo>
                    <a:pt x="88252" y="55626"/>
                  </a:lnTo>
                  <a:lnTo>
                    <a:pt x="89027" y="56603"/>
                  </a:lnTo>
                  <a:lnTo>
                    <a:pt x="91186" y="56883"/>
                  </a:lnTo>
                  <a:lnTo>
                    <a:pt x="92163" y="56108"/>
                  </a:lnTo>
                  <a:lnTo>
                    <a:pt x="92303" y="55029"/>
                  </a:lnTo>
                  <a:lnTo>
                    <a:pt x="92430" y="53949"/>
                  </a:lnTo>
                  <a:close/>
                  <a:moveTo>
                    <a:pt x="95250" y="66217"/>
                  </a:moveTo>
                  <a:lnTo>
                    <a:pt x="94488" y="65239"/>
                  </a:lnTo>
                  <a:lnTo>
                    <a:pt x="93408" y="65100"/>
                  </a:lnTo>
                  <a:lnTo>
                    <a:pt x="92329" y="64960"/>
                  </a:lnTo>
                  <a:lnTo>
                    <a:pt x="91338" y="65735"/>
                  </a:lnTo>
                  <a:lnTo>
                    <a:pt x="91211" y="66814"/>
                  </a:lnTo>
                  <a:lnTo>
                    <a:pt x="91071" y="67894"/>
                  </a:lnTo>
                  <a:lnTo>
                    <a:pt x="91846" y="68872"/>
                  </a:lnTo>
                  <a:lnTo>
                    <a:pt x="94005" y="69151"/>
                  </a:lnTo>
                  <a:lnTo>
                    <a:pt x="94983" y="68376"/>
                  </a:lnTo>
                  <a:lnTo>
                    <a:pt x="95123" y="67297"/>
                  </a:lnTo>
                  <a:lnTo>
                    <a:pt x="95250" y="66217"/>
                  </a:lnTo>
                  <a:close/>
                  <a:moveTo>
                    <a:pt x="99034" y="30937"/>
                  </a:moveTo>
                  <a:lnTo>
                    <a:pt x="98272" y="29959"/>
                  </a:lnTo>
                  <a:lnTo>
                    <a:pt x="97193" y="29819"/>
                  </a:lnTo>
                  <a:lnTo>
                    <a:pt x="96113" y="29679"/>
                  </a:lnTo>
                  <a:lnTo>
                    <a:pt x="95123" y="30454"/>
                  </a:lnTo>
                  <a:lnTo>
                    <a:pt x="94996" y="31534"/>
                  </a:lnTo>
                  <a:lnTo>
                    <a:pt x="94856" y="32613"/>
                  </a:lnTo>
                  <a:lnTo>
                    <a:pt x="95631" y="33591"/>
                  </a:lnTo>
                  <a:lnTo>
                    <a:pt x="97790" y="33870"/>
                  </a:lnTo>
                  <a:lnTo>
                    <a:pt x="98767" y="33096"/>
                  </a:lnTo>
                  <a:lnTo>
                    <a:pt x="98907" y="32016"/>
                  </a:lnTo>
                  <a:lnTo>
                    <a:pt x="99034" y="30937"/>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18" name="object 82"/>
            <p:cNvSpPr/>
            <p:nvPr/>
          </p:nvSpPr>
          <p:spPr>
            <a:xfrm>
              <a:off x="3973320" y="995400"/>
              <a:ext cx="245520" cy="360"/>
            </a:xfrm>
            <a:custGeom>
              <a:avLst/>
              <a:gdLst/>
              <a:ahLst/>
              <a:cxnLst/>
              <a:rect l="l" t="t" r="r" b="b"/>
              <a:pathLst>
                <a:path w="246379">
                  <a:moveTo>
                    <a:pt x="0" y="0"/>
                  </a:moveTo>
                  <a:lnTo>
                    <a:pt x="246138" y="0"/>
                  </a:lnTo>
                </a:path>
              </a:pathLst>
            </a:custGeom>
            <a:noFill/>
            <a:ln w="3175">
              <a:solidFill>
                <a:srgbClr val="16152F"/>
              </a:solidFill>
              <a:round/>
            </a:ln>
          </p:spPr>
          <p:style>
            <a:lnRef idx="0">
              <a:scrgbClr r="0" g="0" b="0"/>
            </a:lnRef>
            <a:fillRef idx="0">
              <a:scrgbClr r="0" g="0" b="0"/>
            </a:fillRef>
            <a:effectRef idx="0">
              <a:scrgbClr r="0" g="0" b="0"/>
            </a:effectRef>
            <a:fontRef idx="minor"/>
          </p:style>
        </p:sp>
        <p:sp>
          <p:nvSpPr>
            <p:cNvPr id="719" name="object 83"/>
            <p:cNvSpPr/>
            <p:nvPr/>
          </p:nvSpPr>
          <p:spPr>
            <a:xfrm>
              <a:off x="3946320" y="2124720"/>
              <a:ext cx="277920" cy="735120"/>
            </a:xfrm>
            <a:custGeom>
              <a:avLst/>
              <a:gdLst/>
              <a:ahLst/>
              <a:cxnLst/>
              <a:rect l="l" t="t" r="r" b="b"/>
              <a:pathLst>
                <a:path w="278764" h="735964">
                  <a:moveTo>
                    <a:pt x="276199" y="0"/>
                  </a:moveTo>
                  <a:lnTo>
                    <a:pt x="939" y="31661"/>
                  </a:lnTo>
                  <a:lnTo>
                    <a:pt x="0" y="32778"/>
                  </a:lnTo>
                  <a:lnTo>
                    <a:pt x="41897" y="734822"/>
                  </a:lnTo>
                  <a:lnTo>
                    <a:pt x="42964" y="735812"/>
                  </a:lnTo>
                  <a:lnTo>
                    <a:pt x="165696" y="735812"/>
                  </a:lnTo>
                  <a:lnTo>
                    <a:pt x="166712" y="734936"/>
                  </a:lnTo>
                  <a:lnTo>
                    <a:pt x="167315" y="730973"/>
                  </a:lnTo>
                  <a:lnTo>
                    <a:pt x="46520" y="730973"/>
                  </a:lnTo>
                  <a:lnTo>
                    <a:pt x="5041" y="36055"/>
                  </a:lnTo>
                  <a:lnTo>
                    <a:pt x="272859" y="5245"/>
                  </a:lnTo>
                  <a:lnTo>
                    <a:pt x="277752" y="5245"/>
                  </a:lnTo>
                  <a:lnTo>
                    <a:pt x="278231" y="2095"/>
                  </a:lnTo>
                  <a:lnTo>
                    <a:pt x="277990" y="1346"/>
                  </a:lnTo>
                  <a:lnTo>
                    <a:pt x="276948" y="266"/>
                  </a:lnTo>
                  <a:lnTo>
                    <a:pt x="276199" y="0"/>
                  </a:lnTo>
                  <a:close/>
                  <a:moveTo>
                    <a:pt x="277752" y="5245"/>
                  </a:moveTo>
                  <a:lnTo>
                    <a:pt x="272859" y="5245"/>
                  </a:lnTo>
                  <a:lnTo>
                    <a:pt x="162420" y="730973"/>
                  </a:lnTo>
                  <a:lnTo>
                    <a:pt x="167315" y="730973"/>
                  </a:lnTo>
                  <a:lnTo>
                    <a:pt x="277752" y="5245"/>
                  </a:lnTo>
                  <a:close/>
                </a:path>
              </a:pathLst>
            </a:custGeom>
            <a:solidFill>
              <a:srgbClr val="16152F"/>
            </a:solidFill>
            <a:ln w="0">
              <a:noFill/>
            </a:ln>
          </p:spPr>
          <p:style>
            <a:lnRef idx="0">
              <a:scrgbClr r="0" g="0" b="0"/>
            </a:lnRef>
            <a:fillRef idx="0">
              <a:scrgbClr r="0" g="0" b="0"/>
            </a:fillRef>
            <a:effectRef idx="0">
              <a:scrgbClr r="0" g="0" b="0"/>
            </a:effectRef>
            <a:fontRef idx="minor"/>
          </p:style>
        </p:sp>
        <p:sp>
          <p:nvSpPr>
            <p:cNvPr id="720" name="object 84"/>
            <p:cNvSpPr/>
            <p:nvPr/>
          </p:nvSpPr>
          <p:spPr>
            <a:xfrm>
              <a:off x="3988440" y="2858040"/>
              <a:ext cx="258840" cy="158760"/>
            </a:xfrm>
            <a:custGeom>
              <a:avLst/>
              <a:gdLst/>
              <a:ahLst/>
              <a:cxnLst/>
              <a:rect l="l" t="t" r="r" b="b"/>
              <a:pathLst>
                <a:path w="259714" h="159385">
                  <a:moveTo>
                    <a:pt x="125285" y="0"/>
                  </a:moveTo>
                  <a:lnTo>
                    <a:pt x="0" y="0"/>
                  </a:lnTo>
                  <a:lnTo>
                    <a:pt x="2311" y="159067"/>
                  </a:lnTo>
                  <a:lnTo>
                    <a:pt x="259651" y="159067"/>
                  </a:lnTo>
                  <a:lnTo>
                    <a:pt x="249541" y="119049"/>
                  </a:lnTo>
                  <a:lnTo>
                    <a:pt x="221970" y="86371"/>
                  </a:lnTo>
                  <a:lnTo>
                    <a:pt x="181073" y="64339"/>
                  </a:lnTo>
                  <a:lnTo>
                    <a:pt x="130987" y="56261"/>
                  </a:lnTo>
                  <a:lnTo>
                    <a:pt x="122567" y="56502"/>
                  </a:lnTo>
                  <a:lnTo>
                    <a:pt x="125285" y="0"/>
                  </a:lnTo>
                  <a:close/>
                </a:path>
              </a:pathLst>
            </a:custGeom>
            <a:solidFill>
              <a:srgbClr val="2E2E3C"/>
            </a:solidFill>
            <a:ln w="0">
              <a:noFill/>
            </a:ln>
          </p:spPr>
          <p:style>
            <a:lnRef idx="0">
              <a:scrgbClr r="0" g="0" b="0"/>
            </a:lnRef>
            <a:fillRef idx="0">
              <a:scrgbClr r="0" g="0" b="0"/>
            </a:fillRef>
            <a:effectRef idx="0">
              <a:scrgbClr r="0" g="0" b="0"/>
            </a:effectRef>
            <a:fontRef idx="minor"/>
          </p:style>
        </p:sp>
        <p:pic>
          <p:nvPicPr>
            <p:cNvPr id="721" name="object 85"/>
            <p:cNvPicPr/>
            <p:nvPr/>
          </p:nvPicPr>
          <p:blipFill>
            <a:blip r:embed="rId6"/>
            <a:stretch/>
          </p:blipFill>
          <p:spPr>
            <a:xfrm>
              <a:off x="3989520" y="2893320"/>
              <a:ext cx="122760" cy="122400"/>
            </a:xfrm>
            <a:prstGeom prst="rect">
              <a:avLst/>
            </a:prstGeom>
            <a:ln w="0">
              <a:noFill/>
            </a:ln>
          </p:spPr>
        </p:pic>
        <p:sp>
          <p:nvSpPr>
            <p:cNvPr id="722" name="object 86"/>
            <p:cNvSpPr/>
            <p:nvPr/>
          </p:nvSpPr>
          <p:spPr>
            <a:xfrm>
              <a:off x="3734280" y="2126880"/>
              <a:ext cx="272880" cy="730800"/>
            </a:xfrm>
            <a:custGeom>
              <a:avLst/>
              <a:gdLst/>
              <a:ahLst/>
              <a:cxnLst/>
              <a:rect l="l" t="t" r="r" b="b"/>
              <a:pathLst>
                <a:path w="273685" h="731519">
                  <a:moveTo>
                    <a:pt x="273240" y="0"/>
                  </a:moveTo>
                  <a:lnTo>
                    <a:pt x="0" y="31432"/>
                  </a:lnTo>
                  <a:lnTo>
                    <a:pt x="41757" y="730910"/>
                  </a:lnTo>
                  <a:lnTo>
                    <a:pt x="162013" y="730910"/>
                  </a:lnTo>
                  <a:lnTo>
                    <a:pt x="273240"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23" name="object 87"/>
            <p:cNvSpPr/>
            <p:nvPr/>
          </p:nvSpPr>
          <p:spPr>
            <a:xfrm>
              <a:off x="3763080" y="2620080"/>
              <a:ext cx="47520" cy="237240"/>
            </a:xfrm>
            <a:custGeom>
              <a:avLst/>
              <a:gdLst/>
              <a:ahLst/>
              <a:cxnLst/>
              <a:rect l="l" t="t" r="r" b="b"/>
              <a:pathLst>
                <a:path w="48260" h="238125">
                  <a:moveTo>
                    <a:pt x="4178" y="23533"/>
                  </a:moveTo>
                  <a:lnTo>
                    <a:pt x="2933" y="21755"/>
                  </a:lnTo>
                  <a:lnTo>
                    <a:pt x="1701" y="21539"/>
                  </a:lnTo>
                  <a:lnTo>
                    <a:pt x="0" y="22720"/>
                  </a:lnTo>
                  <a:lnTo>
                    <a:pt x="114" y="24599"/>
                  </a:lnTo>
                  <a:lnTo>
                    <a:pt x="952" y="25793"/>
                  </a:lnTo>
                  <a:lnTo>
                    <a:pt x="2184" y="26009"/>
                  </a:lnTo>
                  <a:lnTo>
                    <a:pt x="3962" y="24765"/>
                  </a:lnTo>
                  <a:lnTo>
                    <a:pt x="4178" y="23533"/>
                  </a:lnTo>
                  <a:close/>
                  <a:moveTo>
                    <a:pt x="4343" y="76327"/>
                  </a:moveTo>
                  <a:lnTo>
                    <a:pt x="3098" y="74549"/>
                  </a:lnTo>
                  <a:lnTo>
                    <a:pt x="3314" y="78130"/>
                  </a:lnTo>
                  <a:lnTo>
                    <a:pt x="4127" y="77558"/>
                  </a:lnTo>
                  <a:lnTo>
                    <a:pt x="4343" y="76327"/>
                  </a:lnTo>
                  <a:close/>
                  <a:moveTo>
                    <a:pt x="4838" y="1993"/>
                  </a:moveTo>
                  <a:lnTo>
                    <a:pt x="3594" y="215"/>
                  </a:lnTo>
                  <a:lnTo>
                    <a:pt x="2362" y="0"/>
                  </a:lnTo>
                  <a:lnTo>
                    <a:pt x="584" y="1244"/>
                  </a:lnTo>
                  <a:lnTo>
                    <a:pt x="368" y="2476"/>
                  </a:lnTo>
                  <a:lnTo>
                    <a:pt x="1612" y="4254"/>
                  </a:lnTo>
                  <a:lnTo>
                    <a:pt x="2844" y="4470"/>
                  </a:lnTo>
                  <a:lnTo>
                    <a:pt x="3733" y="3848"/>
                  </a:lnTo>
                  <a:lnTo>
                    <a:pt x="4622" y="3225"/>
                  </a:lnTo>
                  <a:lnTo>
                    <a:pt x="4838" y="1993"/>
                  </a:lnTo>
                  <a:close/>
                  <a:moveTo>
                    <a:pt x="5727" y="62712"/>
                  </a:moveTo>
                  <a:lnTo>
                    <a:pt x="4483" y="60934"/>
                  </a:lnTo>
                  <a:lnTo>
                    <a:pt x="3251" y="60718"/>
                  </a:lnTo>
                  <a:lnTo>
                    <a:pt x="2311" y="61379"/>
                  </a:lnTo>
                  <a:lnTo>
                    <a:pt x="2527" y="64985"/>
                  </a:lnTo>
                  <a:lnTo>
                    <a:pt x="3733" y="65189"/>
                  </a:lnTo>
                  <a:lnTo>
                    <a:pt x="5511" y="63944"/>
                  </a:lnTo>
                  <a:lnTo>
                    <a:pt x="5727" y="62712"/>
                  </a:lnTo>
                  <a:close/>
                  <a:moveTo>
                    <a:pt x="7048" y="83261"/>
                  </a:moveTo>
                  <a:lnTo>
                    <a:pt x="5537" y="81699"/>
                  </a:lnTo>
                  <a:lnTo>
                    <a:pt x="4279" y="81673"/>
                  </a:lnTo>
                  <a:lnTo>
                    <a:pt x="3568" y="82372"/>
                  </a:lnTo>
                  <a:lnTo>
                    <a:pt x="3759" y="85534"/>
                  </a:lnTo>
                  <a:lnTo>
                    <a:pt x="4203" y="86004"/>
                  </a:lnTo>
                  <a:lnTo>
                    <a:pt x="5448" y="86029"/>
                  </a:lnTo>
                  <a:lnTo>
                    <a:pt x="7023" y="84518"/>
                  </a:lnTo>
                  <a:lnTo>
                    <a:pt x="7048" y="83261"/>
                  </a:lnTo>
                  <a:close/>
                  <a:moveTo>
                    <a:pt x="7251" y="138569"/>
                  </a:moveTo>
                  <a:lnTo>
                    <a:pt x="6896" y="138074"/>
                  </a:lnTo>
                  <a:lnTo>
                    <a:pt x="6997" y="139865"/>
                  </a:lnTo>
                  <a:lnTo>
                    <a:pt x="7251" y="138569"/>
                  </a:lnTo>
                  <a:close/>
                  <a:moveTo>
                    <a:pt x="8902" y="50876"/>
                  </a:moveTo>
                  <a:lnTo>
                    <a:pt x="7658" y="49098"/>
                  </a:lnTo>
                  <a:lnTo>
                    <a:pt x="6426" y="48882"/>
                  </a:lnTo>
                  <a:lnTo>
                    <a:pt x="4648" y="50126"/>
                  </a:lnTo>
                  <a:lnTo>
                    <a:pt x="4432" y="51358"/>
                  </a:lnTo>
                  <a:lnTo>
                    <a:pt x="5676" y="53136"/>
                  </a:lnTo>
                  <a:lnTo>
                    <a:pt x="6908" y="53352"/>
                  </a:lnTo>
                  <a:lnTo>
                    <a:pt x="7797" y="52730"/>
                  </a:lnTo>
                  <a:lnTo>
                    <a:pt x="8686" y="52108"/>
                  </a:lnTo>
                  <a:lnTo>
                    <a:pt x="8902" y="50876"/>
                  </a:lnTo>
                  <a:close/>
                  <a:moveTo>
                    <a:pt x="9144" y="41694"/>
                  </a:moveTo>
                  <a:lnTo>
                    <a:pt x="7899" y="39916"/>
                  </a:lnTo>
                  <a:lnTo>
                    <a:pt x="6667" y="39687"/>
                  </a:lnTo>
                  <a:lnTo>
                    <a:pt x="5778" y="40322"/>
                  </a:lnTo>
                  <a:lnTo>
                    <a:pt x="4889" y="40944"/>
                  </a:lnTo>
                  <a:lnTo>
                    <a:pt x="4673" y="42176"/>
                  </a:lnTo>
                  <a:lnTo>
                    <a:pt x="5918" y="43954"/>
                  </a:lnTo>
                  <a:lnTo>
                    <a:pt x="7150" y="44170"/>
                  </a:lnTo>
                  <a:lnTo>
                    <a:pt x="8039" y="43548"/>
                  </a:lnTo>
                  <a:lnTo>
                    <a:pt x="8928" y="42926"/>
                  </a:lnTo>
                  <a:lnTo>
                    <a:pt x="9144" y="41694"/>
                  </a:lnTo>
                  <a:close/>
                  <a:moveTo>
                    <a:pt x="10198" y="107581"/>
                  </a:moveTo>
                  <a:lnTo>
                    <a:pt x="9436" y="106807"/>
                  </a:lnTo>
                  <a:lnTo>
                    <a:pt x="8686" y="106019"/>
                  </a:lnTo>
                  <a:lnTo>
                    <a:pt x="7429" y="105994"/>
                  </a:lnTo>
                  <a:lnTo>
                    <a:pt x="5867" y="107505"/>
                  </a:lnTo>
                  <a:lnTo>
                    <a:pt x="5842" y="108750"/>
                  </a:lnTo>
                  <a:lnTo>
                    <a:pt x="6604" y="109537"/>
                  </a:lnTo>
                  <a:lnTo>
                    <a:pt x="7353" y="110324"/>
                  </a:lnTo>
                  <a:lnTo>
                    <a:pt x="8597" y="110337"/>
                  </a:lnTo>
                  <a:lnTo>
                    <a:pt x="9385" y="109588"/>
                  </a:lnTo>
                  <a:lnTo>
                    <a:pt x="10172" y="108826"/>
                  </a:lnTo>
                  <a:lnTo>
                    <a:pt x="10198" y="107581"/>
                  </a:lnTo>
                  <a:close/>
                  <a:moveTo>
                    <a:pt x="11074" y="96507"/>
                  </a:moveTo>
                  <a:lnTo>
                    <a:pt x="10312" y="95732"/>
                  </a:lnTo>
                  <a:lnTo>
                    <a:pt x="9563" y="94945"/>
                  </a:lnTo>
                  <a:lnTo>
                    <a:pt x="8305" y="94919"/>
                  </a:lnTo>
                  <a:lnTo>
                    <a:pt x="6743" y="96431"/>
                  </a:lnTo>
                  <a:lnTo>
                    <a:pt x="6718" y="97675"/>
                  </a:lnTo>
                  <a:lnTo>
                    <a:pt x="7480" y="98463"/>
                  </a:lnTo>
                  <a:lnTo>
                    <a:pt x="8229" y="99250"/>
                  </a:lnTo>
                  <a:lnTo>
                    <a:pt x="9474" y="99263"/>
                  </a:lnTo>
                  <a:lnTo>
                    <a:pt x="10261" y="98513"/>
                  </a:lnTo>
                  <a:lnTo>
                    <a:pt x="11049" y="97764"/>
                  </a:lnTo>
                  <a:lnTo>
                    <a:pt x="11074" y="96507"/>
                  </a:lnTo>
                  <a:close/>
                  <a:moveTo>
                    <a:pt x="11391" y="116687"/>
                  </a:moveTo>
                  <a:lnTo>
                    <a:pt x="10756" y="116052"/>
                  </a:lnTo>
                  <a:lnTo>
                    <a:pt x="10947" y="114998"/>
                  </a:lnTo>
                  <a:lnTo>
                    <a:pt x="10566" y="114477"/>
                  </a:lnTo>
                  <a:lnTo>
                    <a:pt x="10883" y="114236"/>
                  </a:lnTo>
                  <a:lnTo>
                    <a:pt x="11061" y="113004"/>
                  </a:lnTo>
                  <a:lnTo>
                    <a:pt x="9766" y="111252"/>
                  </a:lnTo>
                  <a:lnTo>
                    <a:pt x="8521" y="111074"/>
                  </a:lnTo>
                  <a:lnTo>
                    <a:pt x="6781" y="112369"/>
                  </a:lnTo>
                  <a:lnTo>
                    <a:pt x="6604" y="113601"/>
                  </a:lnTo>
                  <a:lnTo>
                    <a:pt x="6946" y="114071"/>
                  </a:lnTo>
                  <a:lnTo>
                    <a:pt x="6692" y="114249"/>
                  </a:lnTo>
                  <a:lnTo>
                    <a:pt x="6477" y="115481"/>
                  </a:lnTo>
                  <a:lnTo>
                    <a:pt x="7175" y="116497"/>
                  </a:lnTo>
                  <a:lnTo>
                    <a:pt x="7035" y="117856"/>
                  </a:lnTo>
                  <a:lnTo>
                    <a:pt x="7797" y="118643"/>
                  </a:lnTo>
                  <a:lnTo>
                    <a:pt x="8547" y="119430"/>
                  </a:lnTo>
                  <a:lnTo>
                    <a:pt x="9791" y="119443"/>
                  </a:lnTo>
                  <a:lnTo>
                    <a:pt x="10579" y="118694"/>
                  </a:lnTo>
                  <a:lnTo>
                    <a:pt x="11366" y="117932"/>
                  </a:lnTo>
                  <a:lnTo>
                    <a:pt x="11391" y="116687"/>
                  </a:lnTo>
                  <a:close/>
                  <a:moveTo>
                    <a:pt x="11671" y="192443"/>
                  </a:moveTo>
                  <a:lnTo>
                    <a:pt x="11074" y="191350"/>
                  </a:lnTo>
                  <a:lnTo>
                    <a:pt x="10058" y="191058"/>
                  </a:lnTo>
                  <a:lnTo>
                    <a:pt x="10287" y="194970"/>
                  </a:lnTo>
                  <a:lnTo>
                    <a:pt x="11061" y="194525"/>
                  </a:lnTo>
                  <a:lnTo>
                    <a:pt x="11671" y="192443"/>
                  </a:lnTo>
                  <a:close/>
                  <a:moveTo>
                    <a:pt x="11696" y="171310"/>
                  </a:moveTo>
                  <a:lnTo>
                    <a:pt x="11099" y="170218"/>
                  </a:lnTo>
                  <a:lnTo>
                    <a:pt x="9004" y="169608"/>
                  </a:lnTo>
                  <a:lnTo>
                    <a:pt x="8775" y="169735"/>
                  </a:lnTo>
                  <a:lnTo>
                    <a:pt x="9017" y="173723"/>
                  </a:lnTo>
                  <a:lnTo>
                    <a:pt x="9994" y="174002"/>
                  </a:lnTo>
                  <a:lnTo>
                    <a:pt x="11087" y="173393"/>
                  </a:lnTo>
                  <a:lnTo>
                    <a:pt x="11696" y="171310"/>
                  </a:lnTo>
                  <a:close/>
                  <a:moveTo>
                    <a:pt x="12776" y="31330"/>
                  </a:moveTo>
                  <a:lnTo>
                    <a:pt x="11531" y="29552"/>
                  </a:lnTo>
                  <a:lnTo>
                    <a:pt x="10299" y="29337"/>
                  </a:lnTo>
                  <a:lnTo>
                    <a:pt x="8521" y="30581"/>
                  </a:lnTo>
                  <a:lnTo>
                    <a:pt x="8305" y="31813"/>
                  </a:lnTo>
                  <a:lnTo>
                    <a:pt x="9550" y="33591"/>
                  </a:lnTo>
                  <a:lnTo>
                    <a:pt x="10782" y="33807"/>
                  </a:lnTo>
                  <a:lnTo>
                    <a:pt x="11671" y="33185"/>
                  </a:lnTo>
                  <a:lnTo>
                    <a:pt x="12560" y="32562"/>
                  </a:lnTo>
                  <a:lnTo>
                    <a:pt x="12776" y="31330"/>
                  </a:lnTo>
                  <a:close/>
                  <a:moveTo>
                    <a:pt x="13538" y="150901"/>
                  </a:moveTo>
                  <a:lnTo>
                    <a:pt x="12776" y="150126"/>
                  </a:lnTo>
                  <a:lnTo>
                    <a:pt x="12026" y="149339"/>
                  </a:lnTo>
                  <a:lnTo>
                    <a:pt x="10769" y="149313"/>
                  </a:lnTo>
                  <a:lnTo>
                    <a:pt x="9207" y="150825"/>
                  </a:lnTo>
                  <a:lnTo>
                    <a:pt x="9182" y="152069"/>
                  </a:lnTo>
                  <a:lnTo>
                    <a:pt x="9944" y="152857"/>
                  </a:lnTo>
                  <a:lnTo>
                    <a:pt x="10693" y="153644"/>
                  </a:lnTo>
                  <a:lnTo>
                    <a:pt x="11938" y="153670"/>
                  </a:lnTo>
                  <a:lnTo>
                    <a:pt x="12725" y="152908"/>
                  </a:lnTo>
                  <a:lnTo>
                    <a:pt x="13512" y="152158"/>
                  </a:lnTo>
                  <a:lnTo>
                    <a:pt x="13538" y="150901"/>
                  </a:lnTo>
                  <a:close/>
                  <a:moveTo>
                    <a:pt x="14173" y="80860"/>
                  </a:moveTo>
                  <a:lnTo>
                    <a:pt x="12928" y="79082"/>
                  </a:lnTo>
                  <a:lnTo>
                    <a:pt x="11696" y="78867"/>
                  </a:lnTo>
                  <a:lnTo>
                    <a:pt x="9918" y="80111"/>
                  </a:lnTo>
                  <a:lnTo>
                    <a:pt x="9702" y="81343"/>
                  </a:lnTo>
                  <a:lnTo>
                    <a:pt x="10947" y="83121"/>
                  </a:lnTo>
                  <a:lnTo>
                    <a:pt x="12179" y="83337"/>
                  </a:lnTo>
                  <a:lnTo>
                    <a:pt x="13068" y="82715"/>
                  </a:lnTo>
                  <a:lnTo>
                    <a:pt x="13957" y="82092"/>
                  </a:lnTo>
                  <a:lnTo>
                    <a:pt x="14173" y="80860"/>
                  </a:lnTo>
                  <a:close/>
                  <a:moveTo>
                    <a:pt x="14249" y="18897"/>
                  </a:moveTo>
                  <a:lnTo>
                    <a:pt x="13004" y="17119"/>
                  </a:lnTo>
                  <a:lnTo>
                    <a:pt x="11772" y="16903"/>
                  </a:lnTo>
                  <a:lnTo>
                    <a:pt x="9994" y="18148"/>
                  </a:lnTo>
                  <a:lnTo>
                    <a:pt x="9779" y="19380"/>
                  </a:lnTo>
                  <a:lnTo>
                    <a:pt x="11023" y="21158"/>
                  </a:lnTo>
                  <a:lnTo>
                    <a:pt x="12255" y="21374"/>
                  </a:lnTo>
                  <a:lnTo>
                    <a:pt x="13144" y="20751"/>
                  </a:lnTo>
                  <a:lnTo>
                    <a:pt x="14033" y="20129"/>
                  </a:lnTo>
                  <a:lnTo>
                    <a:pt x="14249" y="18897"/>
                  </a:lnTo>
                  <a:close/>
                  <a:moveTo>
                    <a:pt x="14414" y="71691"/>
                  </a:moveTo>
                  <a:lnTo>
                    <a:pt x="13169" y="69913"/>
                  </a:lnTo>
                  <a:lnTo>
                    <a:pt x="11938" y="69684"/>
                  </a:lnTo>
                  <a:lnTo>
                    <a:pt x="11176" y="70231"/>
                  </a:lnTo>
                  <a:lnTo>
                    <a:pt x="10845" y="69888"/>
                  </a:lnTo>
                  <a:lnTo>
                    <a:pt x="10096" y="69100"/>
                  </a:lnTo>
                  <a:lnTo>
                    <a:pt x="8839" y="69075"/>
                  </a:lnTo>
                  <a:lnTo>
                    <a:pt x="8064" y="69837"/>
                  </a:lnTo>
                  <a:lnTo>
                    <a:pt x="7277" y="70586"/>
                  </a:lnTo>
                  <a:lnTo>
                    <a:pt x="7251" y="71831"/>
                  </a:lnTo>
                  <a:lnTo>
                    <a:pt x="8013" y="72618"/>
                  </a:lnTo>
                  <a:lnTo>
                    <a:pt x="8763" y="73406"/>
                  </a:lnTo>
                  <a:lnTo>
                    <a:pt x="10007" y="73431"/>
                  </a:lnTo>
                  <a:lnTo>
                    <a:pt x="10490" y="72961"/>
                  </a:lnTo>
                  <a:lnTo>
                    <a:pt x="11188" y="73952"/>
                  </a:lnTo>
                  <a:lnTo>
                    <a:pt x="12420" y="74168"/>
                  </a:lnTo>
                  <a:lnTo>
                    <a:pt x="13309" y="73545"/>
                  </a:lnTo>
                  <a:lnTo>
                    <a:pt x="14198" y="72923"/>
                  </a:lnTo>
                  <a:lnTo>
                    <a:pt x="14414" y="71691"/>
                  </a:lnTo>
                  <a:close/>
                  <a:moveTo>
                    <a:pt x="14820" y="178562"/>
                  </a:moveTo>
                  <a:lnTo>
                    <a:pt x="14668" y="177317"/>
                  </a:lnTo>
                  <a:lnTo>
                    <a:pt x="12966" y="175971"/>
                  </a:lnTo>
                  <a:lnTo>
                    <a:pt x="11722" y="176123"/>
                  </a:lnTo>
                  <a:lnTo>
                    <a:pt x="11049" y="176974"/>
                  </a:lnTo>
                  <a:lnTo>
                    <a:pt x="10375" y="177825"/>
                  </a:lnTo>
                  <a:lnTo>
                    <a:pt x="10528" y="179070"/>
                  </a:lnTo>
                  <a:lnTo>
                    <a:pt x="12230" y="180416"/>
                  </a:lnTo>
                  <a:lnTo>
                    <a:pt x="13474" y="180263"/>
                  </a:lnTo>
                  <a:lnTo>
                    <a:pt x="14820" y="178562"/>
                  </a:lnTo>
                  <a:close/>
                  <a:moveTo>
                    <a:pt x="15087" y="47167"/>
                  </a:moveTo>
                  <a:lnTo>
                    <a:pt x="13843" y="45389"/>
                  </a:lnTo>
                  <a:lnTo>
                    <a:pt x="12611" y="45161"/>
                  </a:lnTo>
                  <a:lnTo>
                    <a:pt x="11722" y="45796"/>
                  </a:lnTo>
                  <a:lnTo>
                    <a:pt x="10833" y="46418"/>
                  </a:lnTo>
                  <a:lnTo>
                    <a:pt x="10617" y="47637"/>
                  </a:lnTo>
                  <a:lnTo>
                    <a:pt x="11861" y="49428"/>
                  </a:lnTo>
                  <a:lnTo>
                    <a:pt x="13093" y="49644"/>
                  </a:lnTo>
                  <a:lnTo>
                    <a:pt x="13982" y="49022"/>
                  </a:lnTo>
                  <a:lnTo>
                    <a:pt x="14871" y="48399"/>
                  </a:lnTo>
                  <a:lnTo>
                    <a:pt x="15087" y="47167"/>
                  </a:lnTo>
                  <a:close/>
                  <a:moveTo>
                    <a:pt x="15163" y="219176"/>
                  </a:moveTo>
                  <a:lnTo>
                    <a:pt x="14566" y="218084"/>
                  </a:lnTo>
                  <a:lnTo>
                    <a:pt x="12471" y="217474"/>
                  </a:lnTo>
                  <a:lnTo>
                    <a:pt x="11658" y="217919"/>
                  </a:lnTo>
                  <a:lnTo>
                    <a:pt x="11861" y="221399"/>
                  </a:lnTo>
                  <a:lnTo>
                    <a:pt x="12407" y="221564"/>
                  </a:lnTo>
                  <a:lnTo>
                    <a:pt x="13462" y="221869"/>
                  </a:lnTo>
                  <a:lnTo>
                    <a:pt x="14554" y="221259"/>
                  </a:lnTo>
                  <a:lnTo>
                    <a:pt x="15163" y="219176"/>
                  </a:lnTo>
                  <a:close/>
                  <a:moveTo>
                    <a:pt x="15201" y="129451"/>
                  </a:moveTo>
                  <a:lnTo>
                    <a:pt x="14439" y="128676"/>
                  </a:lnTo>
                  <a:lnTo>
                    <a:pt x="13690" y="127889"/>
                  </a:lnTo>
                  <a:lnTo>
                    <a:pt x="12433" y="127863"/>
                  </a:lnTo>
                  <a:lnTo>
                    <a:pt x="10871" y="129374"/>
                  </a:lnTo>
                  <a:lnTo>
                    <a:pt x="10845" y="130619"/>
                  </a:lnTo>
                  <a:lnTo>
                    <a:pt x="11607" y="131406"/>
                  </a:lnTo>
                  <a:lnTo>
                    <a:pt x="12357" y="132194"/>
                  </a:lnTo>
                  <a:lnTo>
                    <a:pt x="13601" y="132207"/>
                  </a:lnTo>
                  <a:lnTo>
                    <a:pt x="14389" y="131457"/>
                  </a:lnTo>
                  <a:lnTo>
                    <a:pt x="15176" y="130708"/>
                  </a:lnTo>
                  <a:lnTo>
                    <a:pt x="15201" y="129451"/>
                  </a:lnTo>
                  <a:close/>
                  <a:moveTo>
                    <a:pt x="16103" y="147408"/>
                  </a:moveTo>
                  <a:lnTo>
                    <a:pt x="15938" y="147129"/>
                  </a:lnTo>
                  <a:lnTo>
                    <a:pt x="16090" y="146113"/>
                  </a:lnTo>
                  <a:lnTo>
                    <a:pt x="14795" y="144360"/>
                  </a:lnTo>
                  <a:lnTo>
                    <a:pt x="13550" y="144183"/>
                  </a:lnTo>
                  <a:lnTo>
                    <a:pt x="11811" y="145478"/>
                  </a:lnTo>
                  <a:lnTo>
                    <a:pt x="11633" y="146710"/>
                  </a:lnTo>
                  <a:lnTo>
                    <a:pt x="12026" y="147269"/>
                  </a:lnTo>
                  <a:lnTo>
                    <a:pt x="11709" y="148386"/>
                  </a:lnTo>
                  <a:lnTo>
                    <a:pt x="12306" y="149479"/>
                  </a:lnTo>
                  <a:lnTo>
                    <a:pt x="13347" y="149796"/>
                  </a:lnTo>
                  <a:lnTo>
                    <a:pt x="14401" y="150101"/>
                  </a:lnTo>
                  <a:lnTo>
                    <a:pt x="15494" y="149491"/>
                  </a:lnTo>
                  <a:lnTo>
                    <a:pt x="16103" y="147408"/>
                  </a:lnTo>
                  <a:close/>
                  <a:moveTo>
                    <a:pt x="16141" y="54635"/>
                  </a:moveTo>
                  <a:lnTo>
                    <a:pt x="15379" y="53860"/>
                  </a:lnTo>
                  <a:lnTo>
                    <a:pt x="14630" y="53073"/>
                  </a:lnTo>
                  <a:lnTo>
                    <a:pt x="13373" y="53047"/>
                  </a:lnTo>
                  <a:lnTo>
                    <a:pt x="11811" y="54559"/>
                  </a:lnTo>
                  <a:lnTo>
                    <a:pt x="11785" y="55803"/>
                  </a:lnTo>
                  <a:lnTo>
                    <a:pt x="12547" y="56591"/>
                  </a:lnTo>
                  <a:lnTo>
                    <a:pt x="13296" y="57378"/>
                  </a:lnTo>
                  <a:lnTo>
                    <a:pt x="14541" y="57391"/>
                  </a:lnTo>
                  <a:lnTo>
                    <a:pt x="15328" y="56642"/>
                  </a:lnTo>
                  <a:lnTo>
                    <a:pt x="16116" y="55880"/>
                  </a:lnTo>
                  <a:lnTo>
                    <a:pt x="16141" y="54635"/>
                  </a:lnTo>
                  <a:close/>
                  <a:moveTo>
                    <a:pt x="16992" y="60883"/>
                  </a:moveTo>
                  <a:lnTo>
                    <a:pt x="15748" y="59105"/>
                  </a:lnTo>
                  <a:lnTo>
                    <a:pt x="14516" y="58889"/>
                  </a:lnTo>
                  <a:lnTo>
                    <a:pt x="12738" y="60134"/>
                  </a:lnTo>
                  <a:lnTo>
                    <a:pt x="12522" y="61366"/>
                  </a:lnTo>
                  <a:lnTo>
                    <a:pt x="13766" y="63144"/>
                  </a:lnTo>
                  <a:lnTo>
                    <a:pt x="14998" y="63360"/>
                  </a:lnTo>
                  <a:lnTo>
                    <a:pt x="15887" y="62738"/>
                  </a:lnTo>
                  <a:lnTo>
                    <a:pt x="16776" y="62115"/>
                  </a:lnTo>
                  <a:lnTo>
                    <a:pt x="16992" y="60883"/>
                  </a:lnTo>
                  <a:close/>
                  <a:moveTo>
                    <a:pt x="17183" y="133642"/>
                  </a:moveTo>
                  <a:lnTo>
                    <a:pt x="15887" y="131889"/>
                  </a:lnTo>
                  <a:lnTo>
                    <a:pt x="14643" y="131711"/>
                  </a:lnTo>
                  <a:lnTo>
                    <a:pt x="12903" y="133007"/>
                  </a:lnTo>
                  <a:lnTo>
                    <a:pt x="12725" y="134239"/>
                  </a:lnTo>
                  <a:lnTo>
                    <a:pt x="14020" y="135991"/>
                  </a:lnTo>
                  <a:lnTo>
                    <a:pt x="15252" y="136169"/>
                  </a:lnTo>
                  <a:lnTo>
                    <a:pt x="16129" y="135521"/>
                  </a:lnTo>
                  <a:lnTo>
                    <a:pt x="17005" y="134874"/>
                  </a:lnTo>
                  <a:lnTo>
                    <a:pt x="17183" y="133642"/>
                  </a:lnTo>
                  <a:close/>
                  <a:moveTo>
                    <a:pt x="17602" y="97675"/>
                  </a:moveTo>
                  <a:lnTo>
                    <a:pt x="16306" y="95923"/>
                  </a:lnTo>
                  <a:lnTo>
                    <a:pt x="15062" y="95745"/>
                  </a:lnTo>
                  <a:lnTo>
                    <a:pt x="13322" y="97040"/>
                  </a:lnTo>
                  <a:lnTo>
                    <a:pt x="13144" y="98272"/>
                  </a:lnTo>
                  <a:lnTo>
                    <a:pt x="14439" y="100025"/>
                  </a:lnTo>
                  <a:lnTo>
                    <a:pt x="15671" y="100203"/>
                  </a:lnTo>
                  <a:lnTo>
                    <a:pt x="16548" y="99555"/>
                  </a:lnTo>
                  <a:lnTo>
                    <a:pt x="17424" y="98907"/>
                  </a:lnTo>
                  <a:lnTo>
                    <a:pt x="17602" y="97675"/>
                  </a:lnTo>
                  <a:close/>
                  <a:moveTo>
                    <a:pt x="18161" y="120002"/>
                  </a:moveTo>
                  <a:lnTo>
                    <a:pt x="16865" y="118249"/>
                  </a:lnTo>
                  <a:lnTo>
                    <a:pt x="15621" y="118071"/>
                  </a:lnTo>
                  <a:lnTo>
                    <a:pt x="13881" y="119367"/>
                  </a:lnTo>
                  <a:lnTo>
                    <a:pt x="13703" y="120599"/>
                  </a:lnTo>
                  <a:lnTo>
                    <a:pt x="14998" y="122351"/>
                  </a:lnTo>
                  <a:lnTo>
                    <a:pt x="16230" y="122529"/>
                  </a:lnTo>
                  <a:lnTo>
                    <a:pt x="17106" y="121881"/>
                  </a:lnTo>
                  <a:lnTo>
                    <a:pt x="17983" y="121234"/>
                  </a:lnTo>
                  <a:lnTo>
                    <a:pt x="18161" y="120002"/>
                  </a:lnTo>
                  <a:close/>
                  <a:moveTo>
                    <a:pt x="19062" y="160121"/>
                  </a:moveTo>
                  <a:lnTo>
                    <a:pt x="18465" y="159029"/>
                  </a:lnTo>
                  <a:lnTo>
                    <a:pt x="16370" y="158407"/>
                  </a:lnTo>
                  <a:lnTo>
                    <a:pt x="15278" y="159016"/>
                  </a:lnTo>
                  <a:lnTo>
                    <a:pt x="14973" y="160058"/>
                  </a:lnTo>
                  <a:lnTo>
                    <a:pt x="14668" y="161099"/>
                  </a:lnTo>
                  <a:lnTo>
                    <a:pt x="15265" y="162191"/>
                  </a:lnTo>
                  <a:lnTo>
                    <a:pt x="16306" y="162509"/>
                  </a:lnTo>
                  <a:lnTo>
                    <a:pt x="17360" y="162814"/>
                  </a:lnTo>
                  <a:lnTo>
                    <a:pt x="18453" y="162204"/>
                  </a:lnTo>
                  <a:lnTo>
                    <a:pt x="19062" y="160121"/>
                  </a:lnTo>
                  <a:close/>
                  <a:moveTo>
                    <a:pt x="19405" y="180492"/>
                  </a:moveTo>
                  <a:lnTo>
                    <a:pt x="18110" y="178739"/>
                  </a:lnTo>
                  <a:lnTo>
                    <a:pt x="16865" y="178562"/>
                  </a:lnTo>
                  <a:lnTo>
                    <a:pt x="15125" y="179857"/>
                  </a:lnTo>
                  <a:lnTo>
                    <a:pt x="14947" y="181089"/>
                  </a:lnTo>
                  <a:lnTo>
                    <a:pt x="15151" y="181368"/>
                  </a:lnTo>
                  <a:lnTo>
                    <a:pt x="14287" y="181851"/>
                  </a:lnTo>
                  <a:lnTo>
                    <a:pt x="13982" y="182892"/>
                  </a:lnTo>
                  <a:lnTo>
                    <a:pt x="13677" y="183934"/>
                  </a:lnTo>
                  <a:lnTo>
                    <a:pt x="14274" y="185026"/>
                  </a:lnTo>
                  <a:lnTo>
                    <a:pt x="15316" y="185343"/>
                  </a:lnTo>
                  <a:lnTo>
                    <a:pt x="16370" y="185648"/>
                  </a:lnTo>
                  <a:lnTo>
                    <a:pt x="17462" y="185039"/>
                  </a:lnTo>
                  <a:lnTo>
                    <a:pt x="18072" y="182956"/>
                  </a:lnTo>
                  <a:lnTo>
                    <a:pt x="17919" y="182689"/>
                  </a:lnTo>
                  <a:lnTo>
                    <a:pt x="18351" y="182372"/>
                  </a:lnTo>
                  <a:lnTo>
                    <a:pt x="19227" y="181724"/>
                  </a:lnTo>
                  <a:lnTo>
                    <a:pt x="19405" y="180492"/>
                  </a:lnTo>
                  <a:close/>
                  <a:moveTo>
                    <a:pt x="19532" y="76708"/>
                  </a:moveTo>
                  <a:lnTo>
                    <a:pt x="18770" y="75933"/>
                  </a:lnTo>
                  <a:lnTo>
                    <a:pt x="18021" y="75145"/>
                  </a:lnTo>
                  <a:lnTo>
                    <a:pt x="16764" y="75120"/>
                  </a:lnTo>
                  <a:lnTo>
                    <a:pt x="15989" y="75882"/>
                  </a:lnTo>
                  <a:lnTo>
                    <a:pt x="15201" y="76631"/>
                  </a:lnTo>
                  <a:lnTo>
                    <a:pt x="15176" y="77876"/>
                  </a:lnTo>
                  <a:lnTo>
                    <a:pt x="15938" y="78663"/>
                  </a:lnTo>
                  <a:lnTo>
                    <a:pt x="16687" y="79451"/>
                  </a:lnTo>
                  <a:lnTo>
                    <a:pt x="17932" y="79476"/>
                  </a:lnTo>
                  <a:lnTo>
                    <a:pt x="18719" y="78714"/>
                  </a:lnTo>
                  <a:lnTo>
                    <a:pt x="19507" y="77965"/>
                  </a:lnTo>
                  <a:lnTo>
                    <a:pt x="19532" y="76708"/>
                  </a:lnTo>
                  <a:close/>
                  <a:moveTo>
                    <a:pt x="20294" y="90360"/>
                  </a:moveTo>
                  <a:lnTo>
                    <a:pt x="19532" y="89585"/>
                  </a:lnTo>
                  <a:lnTo>
                    <a:pt x="18783" y="88798"/>
                  </a:lnTo>
                  <a:lnTo>
                    <a:pt x="17526" y="88773"/>
                  </a:lnTo>
                  <a:lnTo>
                    <a:pt x="15963" y="90284"/>
                  </a:lnTo>
                  <a:lnTo>
                    <a:pt x="15938" y="91528"/>
                  </a:lnTo>
                  <a:lnTo>
                    <a:pt x="16700" y="92316"/>
                  </a:lnTo>
                  <a:lnTo>
                    <a:pt x="17449" y="93103"/>
                  </a:lnTo>
                  <a:lnTo>
                    <a:pt x="18694" y="93129"/>
                  </a:lnTo>
                  <a:lnTo>
                    <a:pt x="19481" y="92367"/>
                  </a:lnTo>
                  <a:lnTo>
                    <a:pt x="20269" y="91617"/>
                  </a:lnTo>
                  <a:lnTo>
                    <a:pt x="20294" y="90360"/>
                  </a:lnTo>
                  <a:close/>
                  <a:moveTo>
                    <a:pt x="20396" y="166852"/>
                  </a:moveTo>
                  <a:lnTo>
                    <a:pt x="19100" y="165100"/>
                  </a:lnTo>
                  <a:lnTo>
                    <a:pt x="17856" y="164922"/>
                  </a:lnTo>
                  <a:lnTo>
                    <a:pt x="16116" y="166217"/>
                  </a:lnTo>
                  <a:lnTo>
                    <a:pt x="15938" y="167449"/>
                  </a:lnTo>
                  <a:lnTo>
                    <a:pt x="17233" y="169202"/>
                  </a:lnTo>
                  <a:lnTo>
                    <a:pt x="18465" y="169379"/>
                  </a:lnTo>
                  <a:lnTo>
                    <a:pt x="19342" y="168732"/>
                  </a:lnTo>
                  <a:lnTo>
                    <a:pt x="20218" y="168084"/>
                  </a:lnTo>
                  <a:lnTo>
                    <a:pt x="20396" y="166852"/>
                  </a:lnTo>
                  <a:close/>
                  <a:moveTo>
                    <a:pt x="20650" y="213398"/>
                  </a:moveTo>
                  <a:lnTo>
                    <a:pt x="20497" y="212153"/>
                  </a:lnTo>
                  <a:lnTo>
                    <a:pt x="18796" y="210807"/>
                  </a:lnTo>
                  <a:lnTo>
                    <a:pt x="17551" y="210959"/>
                  </a:lnTo>
                  <a:lnTo>
                    <a:pt x="16878" y="211810"/>
                  </a:lnTo>
                  <a:lnTo>
                    <a:pt x="16205" y="212661"/>
                  </a:lnTo>
                  <a:lnTo>
                    <a:pt x="16357" y="213906"/>
                  </a:lnTo>
                  <a:lnTo>
                    <a:pt x="18059" y="215252"/>
                  </a:lnTo>
                  <a:lnTo>
                    <a:pt x="19304" y="215099"/>
                  </a:lnTo>
                  <a:lnTo>
                    <a:pt x="20650" y="213398"/>
                  </a:lnTo>
                  <a:close/>
                  <a:moveTo>
                    <a:pt x="20777" y="102870"/>
                  </a:moveTo>
                  <a:lnTo>
                    <a:pt x="20015" y="102095"/>
                  </a:lnTo>
                  <a:lnTo>
                    <a:pt x="19265" y="101307"/>
                  </a:lnTo>
                  <a:lnTo>
                    <a:pt x="18008" y="101282"/>
                  </a:lnTo>
                  <a:lnTo>
                    <a:pt x="17233" y="102044"/>
                  </a:lnTo>
                  <a:lnTo>
                    <a:pt x="16446" y="102793"/>
                  </a:lnTo>
                  <a:lnTo>
                    <a:pt x="16421" y="104038"/>
                  </a:lnTo>
                  <a:lnTo>
                    <a:pt x="17183" y="104825"/>
                  </a:lnTo>
                  <a:lnTo>
                    <a:pt x="17932" y="105613"/>
                  </a:lnTo>
                  <a:lnTo>
                    <a:pt x="19177" y="105625"/>
                  </a:lnTo>
                  <a:lnTo>
                    <a:pt x="19964" y="104876"/>
                  </a:lnTo>
                  <a:lnTo>
                    <a:pt x="20751" y="104127"/>
                  </a:lnTo>
                  <a:lnTo>
                    <a:pt x="20777" y="102870"/>
                  </a:lnTo>
                  <a:close/>
                  <a:moveTo>
                    <a:pt x="21551" y="35433"/>
                  </a:moveTo>
                  <a:lnTo>
                    <a:pt x="20307" y="33655"/>
                  </a:lnTo>
                  <a:lnTo>
                    <a:pt x="19075" y="33426"/>
                  </a:lnTo>
                  <a:lnTo>
                    <a:pt x="18186" y="34061"/>
                  </a:lnTo>
                  <a:lnTo>
                    <a:pt x="17297" y="34683"/>
                  </a:lnTo>
                  <a:lnTo>
                    <a:pt x="17081" y="35915"/>
                  </a:lnTo>
                  <a:lnTo>
                    <a:pt x="18326" y="37693"/>
                  </a:lnTo>
                  <a:lnTo>
                    <a:pt x="19558" y="37909"/>
                  </a:lnTo>
                  <a:lnTo>
                    <a:pt x="20447" y="37287"/>
                  </a:lnTo>
                  <a:lnTo>
                    <a:pt x="21336" y="36664"/>
                  </a:lnTo>
                  <a:lnTo>
                    <a:pt x="21551" y="35433"/>
                  </a:lnTo>
                  <a:close/>
                  <a:moveTo>
                    <a:pt x="22631" y="200494"/>
                  </a:moveTo>
                  <a:lnTo>
                    <a:pt x="22479" y="199250"/>
                  </a:lnTo>
                  <a:lnTo>
                    <a:pt x="20777" y="197904"/>
                  </a:lnTo>
                  <a:lnTo>
                    <a:pt x="19532" y="198056"/>
                  </a:lnTo>
                  <a:lnTo>
                    <a:pt x="18859" y="198907"/>
                  </a:lnTo>
                  <a:lnTo>
                    <a:pt x="18186" y="199758"/>
                  </a:lnTo>
                  <a:lnTo>
                    <a:pt x="18338" y="201002"/>
                  </a:lnTo>
                  <a:lnTo>
                    <a:pt x="18122" y="202031"/>
                  </a:lnTo>
                  <a:lnTo>
                    <a:pt x="18719" y="203123"/>
                  </a:lnTo>
                  <a:lnTo>
                    <a:pt x="19761" y="203441"/>
                  </a:lnTo>
                  <a:lnTo>
                    <a:pt x="20815" y="203746"/>
                  </a:lnTo>
                  <a:lnTo>
                    <a:pt x="21907" y="203136"/>
                  </a:lnTo>
                  <a:lnTo>
                    <a:pt x="22517" y="201053"/>
                  </a:lnTo>
                  <a:lnTo>
                    <a:pt x="22377" y="200812"/>
                  </a:lnTo>
                  <a:lnTo>
                    <a:pt x="22631" y="200494"/>
                  </a:lnTo>
                  <a:close/>
                  <a:moveTo>
                    <a:pt x="22745" y="232524"/>
                  </a:moveTo>
                  <a:lnTo>
                    <a:pt x="22733" y="231432"/>
                  </a:lnTo>
                  <a:lnTo>
                    <a:pt x="22720" y="230339"/>
                  </a:lnTo>
                  <a:lnTo>
                    <a:pt x="21831" y="229476"/>
                  </a:lnTo>
                  <a:lnTo>
                    <a:pt x="19646" y="229501"/>
                  </a:lnTo>
                  <a:lnTo>
                    <a:pt x="18783" y="230390"/>
                  </a:lnTo>
                  <a:lnTo>
                    <a:pt x="18808" y="232562"/>
                  </a:lnTo>
                  <a:lnTo>
                    <a:pt x="19443" y="233197"/>
                  </a:lnTo>
                  <a:lnTo>
                    <a:pt x="18808" y="233273"/>
                  </a:lnTo>
                  <a:lnTo>
                    <a:pt x="18135" y="234124"/>
                  </a:lnTo>
                  <a:lnTo>
                    <a:pt x="17462" y="234975"/>
                  </a:lnTo>
                  <a:lnTo>
                    <a:pt x="17614" y="236220"/>
                  </a:lnTo>
                  <a:lnTo>
                    <a:pt x="19316" y="237566"/>
                  </a:lnTo>
                  <a:lnTo>
                    <a:pt x="20561" y="237413"/>
                  </a:lnTo>
                  <a:lnTo>
                    <a:pt x="21907" y="235712"/>
                  </a:lnTo>
                  <a:lnTo>
                    <a:pt x="21755" y="234467"/>
                  </a:lnTo>
                  <a:lnTo>
                    <a:pt x="20434" y="233438"/>
                  </a:lnTo>
                  <a:lnTo>
                    <a:pt x="21869" y="233413"/>
                  </a:lnTo>
                  <a:lnTo>
                    <a:pt x="22745" y="232524"/>
                  </a:lnTo>
                  <a:close/>
                  <a:moveTo>
                    <a:pt x="23622" y="190271"/>
                  </a:moveTo>
                  <a:lnTo>
                    <a:pt x="23025" y="189179"/>
                  </a:lnTo>
                  <a:lnTo>
                    <a:pt x="20929" y="188569"/>
                  </a:lnTo>
                  <a:lnTo>
                    <a:pt x="19837" y="189166"/>
                  </a:lnTo>
                  <a:lnTo>
                    <a:pt x="19532" y="190207"/>
                  </a:lnTo>
                  <a:lnTo>
                    <a:pt x="19227" y="191249"/>
                  </a:lnTo>
                  <a:lnTo>
                    <a:pt x="19824" y="192354"/>
                  </a:lnTo>
                  <a:lnTo>
                    <a:pt x="21920" y="192963"/>
                  </a:lnTo>
                  <a:lnTo>
                    <a:pt x="23012" y="192354"/>
                  </a:lnTo>
                  <a:lnTo>
                    <a:pt x="23622" y="190271"/>
                  </a:lnTo>
                  <a:close/>
                  <a:moveTo>
                    <a:pt x="25603" y="68681"/>
                  </a:moveTo>
                  <a:lnTo>
                    <a:pt x="24358" y="66903"/>
                  </a:lnTo>
                  <a:lnTo>
                    <a:pt x="23126" y="66675"/>
                  </a:lnTo>
                  <a:lnTo>
                    <a:pt x="22237" y="67310"/>
                  </a:lnTo>
                  <a:lnTo>
                    <a:pt x="21348" y="67932"/>
                  </a:lnTo>
                  <a:lnTo>
                    <a:pt x="21132" y="69164"/>
                  </a:lnTo>
                  <a:lnTo>
                    <a:pt x="22377" y="70942"/>
                  </a:lnTo>
                  <a:lnTo>
                    <a:pt x="23609" y="71158"/>
                  </a:lnTo>
                  <a:lnTo>
                    <a:pt x="24498" y="70535"/>
                  </a:lnTo>
                  <a:lnTo>
                    <a:pt x="25387" y="69913"/>
                  </a:lnTo>
                  <a:lnTo>
                    <a:pt x="25603" y="68681"/>
                  </a:lnTo>
                  <a:close/>
                  <a:moveTo>
                    <a:pt x="27063" y="56248"/>
                  </a:moveTo>
                  <a:lnTo>
                    <a:pt x="25819" y="54470"/>
                  </a:lnTo>
                  <a:lnTo>
                    <a:pt x="24587" y="54241"/>
                  </a:lnTo>
                  <a:lnTo>
                    <a:pt x="23698" y="54876"/>
                  </a:lnTo>
                  <a:lnTo>
                    <a:pt x="22809" y="55499"/>
                  </a:lnTo>
                  <a:lnTo>
                    <a:pt x="22593" y="56730"/>
                  </a:lnTo>
                  <a:lnTo>
                    <a:pt x="23837" y="58508"/>
                  </a:lnTo>
                  <a:lnTo>
                    <a:pt x="25069" y="58724"/>
                  </a:lnTo>
                  <a:lnTo>
                    <a:pt x="25958" y="58102"/>
                  </a:lnTo>
                  <a:lnTo>
                    <a:pt x="26847" y="57480"/>
                  </a:lnTo>
                  <a:lnTo>
                    <a:pt x="27063" y="56248"/>
                  </a:lnTo>
                  <a:close/>
                  <a:moveTo>
                    <a:pt x="27406" y="151803"/>
                  </a:moveTo>
                  <a:lnTo>
                    <a:pt x="26111" y="150050"/>
                  </a:lnTo>
                  <a:lnTo>
                    <a:pt x="24866" y="149872"/>
                  </a:lnTo>
                  <a:lnTo>
                    <a:pt x="23126" y="151168"/>
                  </a:lnTo>
                  <a:lnTo>
                    <a:pt x="22948" y="152400"/>
                  </a:lnTo>
                  <a:lnTo>
                    <a:pt x="24244" y="154152"/>
                  </a:lnTo>
                  <a:lnTo>
                    <a:pt x="25476" y="154330"/>
                  </a:lnTo>
                  <a:lnTo>
                    <a:pt x="26352" y="153682"/>
                  </a:lnTo>
                  <a:lnTo>
                    <a:pt x="27228" y="153035"/>
                  </a:lnTo>
                  <a:lnTo>
                    <a:pt x="27406" y="151803"/>
                  </a:lnTo>
                  <a:close/>
                  <a:moveTo>
                    <a:pt x="27686" y="122885"/>
                  </a:moveTo>
                  <a:lnTo>
                    <a:pt x="26924" y="122110"/>
                  </a:lnTo>
                  <a:lnTo>
                    <a:pt x="26174" y="121323"/>
                  </a:lnTo>
                  <a:lnTo>
                    <a:pt x="24917" y="121297"/>
                  </a:lnTo>
                  <a:lnTo>
                    <a:pt x="23355" y="122809"/>
                  </a:lnTo>
                  <a:lnTo>
                    <a:pt x="23329" y="124053"/>
                  </a:lnTo>
                  <a:lnTo>
                    <a:pt x="24091" y="124841"/>
                  </a:lnTo>
                  <a:lnTo>
                    <a:pt x="24841" y="125628"/>
                  </a:lnTo>
                  <a:lnTo>
                    <a:pt x="26085" y="125653"/>
                  </a:lnTo>
                  <a:lnTo>
                    <a:pt x="26873" y="124891"/>
                  </a:lnTo>
                  <a:lnTo>
                    <a:pt x="27660" y="124142"/>
                  </a:lnTo>
                  <a:lnTo>
                    <a:pt x="27686" y="122885"/>
                  </a:lnTo>
                  <a:close/>
                  <a:moveTo>
                    <a:pt x="27914" y="103136"/>
                  </a:moveTo>
                  <a:lnTo>
                    <a:pt x="26670" y="101358"/>
                  </a:lnTo>
                  <a:lnTo>
                    <a:pt x="25438" y="101142"/>
                  </a:lnTo>
                  <a:lnTo>
                    <a:pt x="23660" y="102387"/>
                  </a:lnTo>
                  <a:lnTo>
                    <a:pt x="23444" y="103619"/>
                  </a:lnTo>
                  <a:lnTo>
                    <a:pt x="24688" y="105397"/>
                  </a:lnTo>
                  <a:lnTo>
                    <a:pt x="25920" y="105613"/>
                  </a:lnTo>
                  <a:lnTo>
                    <a:pt x="26809" y="104990"/>
                  </a:lnTo>
                  <a:lnTo>
                    <a:pt x="27698" y="104368"/>
                  </a:lnTo>
                  <a:lnTo>
                    <a:pt x="27914" y="103136"/>
                  </a:lnTo>
                  <a:close/>
                  <a:moveTo>
                    <a:pt x="28448" y="136537"/>
                  </a:moveTo>
                  <a:lnTo>
                    <a:pt x="27686" y="135763"/>
                  </a:lnTo>
                  <a:lnTo>
                    <a:pt x="26936" y="134975"/>
                  </a:lnTo>
                  <a:lnTo>
                    <a:pt x="25679" y="134950"/>
                  </a:lnTo>
                  <a:lnTo>
                    <a:pt x="24904" y="135712"/>
                  </a:lnTo>
                  <a:lnTo>
                    <a:pt x="24625" y="135978"/>
                  </a:lnTo>
                  <a:lnTo>
                    <a:pt x="22847" y="137261"/>
                  </a:lnTo>
                  <a:lnTo>
                    <a:pt x="22669" y="138493"/>
                  </a:lnTo>
                  <a:lnTo>
                    <a:pt x="23964" y="140246"/>
                  </a:lnTo>
                  <a:lnTo>
                    <a:pt x="25196" y="140423"/>
                  </a:lnTo>
                  <a:lnTo>
                    <a:pt x="26073" y="139776"/>
                  </a:lnTo>
                  <a:lnTo>
                    <a:pt x="26720" y="139293"/>
                  </a:lnTo>
                  <a:lnTo>
                    <a:pt x="26847" y="139293"/>
                  </a:lnTo>
                  <a:lnTo>
                    <a:pt x="27635" y="138544"/>
                  </a:lnTo>
                  <a:lnTo>
                    <a:pt x="28422" y="137782"/>
                  </a:lnTo>
                  <a:lnTo>
                    <a:pt x="28448" y="136537"/>
                  </a:lnTo>
                  <a:close/>
                  <a:moveTo>
                    <a:pt x="28448" y="42633"/>
                  </a:moveTo>
                  <a:lnTo>
                    <a:pt x="27203" y="40855"/>
                  </a:lnTo>
                  <a:lnTo>
                    <a:pt x="25971" y="40627"/>
                  </a:lnTo>
                  <a:lnTo>
                    <a:pt x="25082" y="41262"/>
                  </a:lnTo>
                  <a:lnTo>
                    <a:pt x="24193" y="41884"/>
                  </a:lnTo>
                  <a:lnTo>
                    <a:pt x="23977" y="43116"/>
                  </a:lnTo>
                  <a:lnTo>
                    <a:pt x="25222" y="44894"/>
                  </a:lnTo>
                  <a:lnTo>
                    <a:pt x="26454" y="45110"/>
                  </a:lnTo>
                  <a:lnTo>
                    <a:pt x="27343" y="44488"/>
                  </a:lnTo>
                  <a:lnTo>
                    <a:pt x="28232" y="43865"/>
                  </a:lnTo>
                  <a:lnTo>
                    <a:pt x="28448" y="42633"/>
                  </a:lnTo>
                  <a:close/>
                  <a:moveTo>
                    <a:pt x="28536" y="20307"/>
                  </a:moveTo>
                  <a:lnTo>
                    <a:pt x="27292" y="18529"/>
                  </a:lnTo>
                  <a:lnTo>
                    <a:pt x="26060" y="18313"/>
                  </a:lnTo>
                  <a:lnTo>
                    <a:pt x="24282" y="19558"/>
                  </a:lnTo>
                  <a:lnTo>
                    <a:pt x="24066" y="20789"/>
                  </a:lnTo>
                  <a:lnTo>
                    <a:pt x="25311" y="22567"/>
                  </a:lnTo>
                  <a:lnTo>
                    <a:pt x="26543" y="22783"/>
                  </a:lnTo>
                  <a:lnTo>
                    <a:pt x="27432" y="22161"/>
                  </a:lnTo>
                  <a:lnTo>
                    <a:pt x="28321" y="21539"/>
                  </a:lnTo>
                  <a:lnTo>
                    <a:pt x="28536" y="20307"/>
                  </a:lnTo>
                  <a:close/>
                  <a:moveTo>
                    <a:pt x="28562" y="180352"/>
                  </a:moveTo>
                  <a:lnTo>
                    <a:pt x="27965" y="179260"/>
                  </a:lnTo>
                  <a:lnTo>
                    <a:pt x="25869" y="178650"/>
                  </a:lnTo>
                  <a:lnTo>
                    <a:pt x="24777" y="179247"/>
                  </a:lnTo>
                  <a:lnTo>
                    <a:pt x="24472" y="180289"/>
                  </a:lnTo>
                  <a:lnTo>
                    <a:pt x="24168" y="181330"/>
                  </a:lnTo>
                  <a:lnTo>
                    <a:pt x="24765" y="182422"/>
                  </a:lnTo>
                  <a:lnTo>
                    <a:pt x="25806" y="182740"/>
                  </a:lnTo>
                  <a:lnTo>
                    <a:pt x="26860" y="183045"/>
                  </a:lnTo>
                  <a:lnTo>
                    <a:pt x="27952" y="182435"/>
                  </a:lnTo>
                  <a:lnTo>
                    <a:pt x="28562" y="180352"/>
                  </a:lnTo>
                  <a:close/>
                  <a:moveTo>
                    <a:pt x="29298" y="89522"/>
                  </a:moveTo>
                  <a:lnTo>
                    <a:pt x="28054" y="87744"/>
                  </a:lnTo>
                  <a:lnTo>
                    <a:pt x="26822" y="87528"/>
                  </a:lnTo>
                  <a:lnTo>
                    <a:pt x="25044" y="88773"/>
                  </a:lnTo>
                  <a:lnTo>
                    <a:pt x="24828" y="90004"/>
                  </a:lnTo>
                  <a:lnTo>
                    <a:pt x="26073" y="91782"/>
                  </a:lnTo>
                  <a:lnTo>
                    <a:pt x="27305" y="91998"/>
                  </a:lnTo>
                  <a:lnTo>
                    <a:pt x="28194" y="91376"/>
                  </a:lnTo>
                  <a:lnTo>
                    <a:pt x="29083" y="90754"/>
                  </a:lnTo>
                  <a:lnTo>
                    <a:pt x="29298" y="89522"/>
                  </a:lnTo>
                  <a:close/>
                  <a:moveTo>
                    <a:pt x="30200" y="228371"/>
                  </a:moveTo>
                  <a:lnTo>
                    <a:pt x="30048" y="227126"/>
                  </a:lnTo>
                  <a:lnTo>
                    <a:pt x="28346" y="225780"/>
                  </a:lnTo>
                  <a:lnTo>
                    <a:pt x="27101" y="225933"/>
                  </a:lnTo>
                  <a:lnTo>
                    <a:pt x="26428" y="226783"/>
                  </a:lnTo>
                  <a:lnTo>
                    <a:pt x="25755" y="227634"/>
                  </a:lnTo>
                  <a:lnTo>
                    <a:pt x="25908" y="228879"/>
                  </a:lnTo>
                  <a:lnTo>
                    <a:pt x="27609" y="230225"/>
                  </a:lnTo>
                  <a:lnTo>
                    <a:pt x="28854" y="230073"/>
                  </a:lnTo>
                  <a:lnTo>
                    <a:pt x="30200" y="228371"/>
                  </a:lnTo>
                  <a:close/>
                  <a:moveTo>
                    <a:pt x="30695" y="93306"/>
                  </a:moveTo>
                  <a:lnTo>
                    <a:pt x="29933" y="92532"/>
                  </a:lnTo>
                  <a:lnTo>
                    <a:pt x="29184" y="91744"/>
                  </a:lnTo>
                  <a:lnTo>
                    <a:pt x="27927" y="91719"/>
                  </a:lnTo>
                  <a:lnTo>
                    <a:pt x="26365" y="93230"/>
                  </a:lnTo>
                  <a:lnTo>
                    <a:pt x="26339" y="94475"/>
                  </a:lnTo>
                  <a:lnTo>
                    <a:pt x="27101" y="95262"/>
                  </a:lnTo>
                  <a:lnTo>
                    <a:pt x="27851" y="96050"/>
                  </a:lnTo>
                  <a:lnTo>
                    <a:pt x="29095" y="96062"/>
                  </a:lnTo>
                  <a:lnTo>
                    <a:pt x="29883" y="95313"/>
                  </a:lnTo>
                  <a:lnTo>
                    <a:pt x="30670" y="94551"/>
                  </a:lnTo>
                  <a:lnTo>
                    <a:pt x="30695" y="93306"/>
                  </a:lnTo>
                  <a:close/>
                  <a:moveTo>
                    <a:pt x="32727" y="107073"/>
                  </a:moveTo>
                  <a:lnTo>
                    <a:pt x="31965" y="106299"/>
                  </a:lnTo>
                  <a:lnTo>
                    <a:pt x="31216" y="105511"/>
                  </a:lnTo>
                  <a:lnTo>
                    <a:pt x="29959" y="105486"/>
                  </a:lnTo>
                  <a:lnTo>
                    <a:pt x="29184" y="106248"/>
                  </a:lnTo>
                  <a:lnTo>
                    <a:pt x="28397" y="106997"/>
                  </a:lnTo>
                  <a:lnTo>
                    <a:pt x="28371" y="108242"/>
                  </a:lnTo>
                  <a:lnTo>
                    <a:pt x="29133" y="109029"/>
                  </a:lnTo>
                  <a:lnTo>
                    <a:pt x="29883" y="109816"/>
                  </a:lnTo>
                  <a:lnTo>
                    <a:pt x="31127" y="109829"/>
                  </a:lnTo>
                  <a:lnTo>
                    <a:pt x="31915" y="109080"/>
                  </a:lnTo>
                  <a:lnTo>
                    <a:pt x="32702" y="108318"/>
                  </a:lnTo>
                  <a:lnTo>
                    <a:pt x="32727" y="107073"/>
                  </a:lnTo>
                  <a:close/>
                  <a:moveTo>
                    <a:pt x="33515" y="170446"/>
                  </a:moveTo>
                  <a:lnTo>
                    <a:pt x="32918" y="169354"/>
                  </a:lnTo>
                  <a:lnTo>
                    <a:pt x="30822" y="168732"/>
                  </a:lnTo>
                  <a:lnTo>
                    <a:pt x="29730" y="169341"/>
                  </a:lnTo>
                  <a:lnTo>
                    <a:pt x="29425" y="170383"/>
                  </a:lnTo>
                  <a:lnTo>
                    <a:pt x="29121" y="171424"/>
                  </a:lnTo>
                  <a:lnTo>
                    <a:pt x="29718" y="172516"/>
                  </a:lnTo>
                  <a:lnTo>
                    <a:pt x="30759" y="172834"/>
                  </a:lnTo>
                  <a:lnTo>
                    <a:pt x="31813" y="173139"/>
                  </a:lnTo>
                  <a:lnTo>
                    <a:pt x="32905" y="172529"/>
                  </a:lnTo>
                  <a:lnTo>
                    <a:pt x="33515" y="170446"/>
                  </a:lnTo>
                  <a:close/>
                  <a:moveTo>
                    <a:pt x="33566" y="125730"/>
                  </a:moveTo>
                  <a:lnTo>
                    <a:pt x="32270" y="123977"/>
                  </a:lnTo>
                  <a:lnTo>
                    <a:pt x="31026" y="123799"/>
                  </a:lnTo>
                  <a:lnTo>
                    <a:pt x="29286" y="125095"/>
                  </a:lnTo>
                  <a:lnTo>
                    <a:pt x="29108" y="126326"/>
                  </a:lnTo>
                  <a:lnTo>
                    <a:pt x="30403" y="128079"/>
                  </a:lnTo>
                  <a:lnTo>
                    <a:pt x="31635" y="128257"/>
                  </a:lnTo>
                  <a:lnTo>
                    <a:pt x="32512" y="127609"/>
                  </a:lnTo>
                  <a:lnTo>
                    <a:pt x="33388" y="126961"/>
                  </a:lnTo>
                  <a:lnTo>
                    <a:pt x="33566" y="125730"/>
                  </a:lnTo>
                  <a:close/>
                  <a:moveTo>
                    <a:pt x="35534" y="80429"/>
                  </a:moveTo>
                  <a:lnTo>
                    <a:pt x="34772" y="79654"/>
                  </a:lnTo>
                  <a:lnTo>
                    <a:pt x="34023" y="78867"/>
                  </a:lnTo>
                  <a:lnTo>
                    <a:pt x="32766" y="78841"/>
                  </a:lnTo>
                  <a:lnTo>
                    <a:pt x="31203" y="80352"/>
                  </a:lnTo>
                  <a:lnTo>
                    <a:pt x="31178" y="81597"/>
                  </a:lnTo>
                  <a:lnTo>
                    <a:pt x="31940" y="82384"/>
                  </a:lnTo>
                  <a:lnTo>
                    <a:pt x="32689" y="83172"/>
                  </a:lnTo>
                  <a:lnTo>
                    <a:pt x="33934" y="83185"/>
                  </a:lnTo>
                  <a:lnTo>
                    <a:pt x="34721" y="82435"/>
                  </a:lnTo>
                  <a:lnTo>
                    <a:pt x="35509" y="81686"/>
                  </a:lnTo>
                  <a:lnTo>
                    <a:pt x="35534" y="80429"/>
                  </a:lnTo>
                  <a:close/>
                  <a:moveTo>
                    <a:pt x="36741" y="74688"/>
                  </a:moveTo>
                  <a:lnTo>
                    <a:pt x="35496" y="72910"/>
                  </a:lnTo>
                  <a:lnTo>
                    <a:pt x="34264" y="72694"/>
                  </a:lnTo>
                  <a:lnTo>
                    <a:pt x="32486" y="73939"/>
                  </a:lnTo>
                  <a:lnTo>
                    <a:pt x="32270" y="75171"/>
                  </a:lnTo>
                  <a:lnTo>
                    <a:pt x="33515" y="76949"/>
                  </a:lnTo>
                  <a:lnTo>
                    <a:pt x="34747" y="77165"/>
                  </a:lnTo>
                  <a:lnTo>
                    <a:pt x="35636" y="76542"/>
                  </a:lnTo>
                  <a:lnTo>
                    <a:pt x="36525" y="75920"/>
                  </a:lnTo>
                  <a:lnTo>
                    <a:pt x="36741" y="74688"/>
                  </a:lnTo>
                  <a:close/>
                  <a:moveTo>
                    <a:pt x="36880" y="60782"/>
                  </a:moveTo>
                  <a:lnTo>
                    <a:pt x="35636" y="59004"/>
                  </a:lnTo>
                  <a:lnTo>
                    <a:pt x="34404" y="58788"/>
                  </a:lnTo>
                  <a:lnTo>
                    <a:pt x="32626" y="60032"/>
                  </a:lnTo>
                  <a:lnTo>
                    <a:pt x="32410" y="61264"/>
                  </a:lnTo>
                  <a:lnTo>
                    <a:pt x="33655" y="63042"/>
                  </a:lnTo>
                  <a:lnTo>
                    <a:pt x="34886" y="63258"/>
                  </a:lnTo>
                  <a:lnTo>
                    <a:pt x="35775" y="62636"/>
                  </a:lnTo>
                  <a:lnTo>
                    <a:pt x="36664" y="62014"/>
                  </a:lnTo>
                  <a:lnTo>
                    <a:pt x="36880" y="60782"/>
                  </a:lnTo>
                  <a:close/>
                  <a:moveTo>
                    <a:pt x="38836" y="166039"/>
                  </a:moveTo>
                  <a:lnTo>
                    <a:pt x="37541" y="164287"/>
                  </a:lnTo>
                  <a:lnTo>
                    <a:pt x="36296" y="164109"/>
                  </a:lnTo>
                  <a:lnTo>
                    <a:pt x="34556" y="165404"/>
                  </a:lnTo>
                  <a:lnTo>
                    <a:pt x="34378" y="166636"/>
                  </a:lnTo>
                  <a:lnTo>
                    <a:pt x="35674" y="168389"/>
                  </a:lnTo>
                  <a:lnTo>
                    <a:pt x="36906" y="168567"/>
                  </a:lnTo>
                  <a:lnTo>
                    <a:pt x="37782" y="167919"/>
                  </a:lnTo>
                  <a:lnTo>
                    <a:pt x="38658" y="167271"/>
                  </a:lnTo>
                  <a:lnTo>
                    <a:pt x="38836" y="166039"/>
                  </a:lnTo>
                  <a:close/>
                  <a:moveTo>
                    <a:pt x="40982" y="231648"/>
                  </a:moveTo>
                  <a:lnTo>
                    <a:pt x="40970" y="230555"/>
                  </a:lnTo>
                  <a:lnTo>
                    <a:pt x="40957" y="229463"/>
                  </a:lnTo>
                  <a:lnTo>
                    <a:pt x="40068" y="228600"/>
                  </a:lnTo>
                  <a:lnTo>
                    <a:pt x="37884" y="228625"/>
                  </a:lnTo>
                  <a:lnTo>
                    <a:pt x="37020" y="229514"/>
                  </a:lnTo>
                  <a:lnTo>
                    <a:pt x="37045" y="231686"/>
                  </a:lnTo>
                  <a:lnTo>
                    <a:pt x="37934" y="232562"/>
                  </a:lnTo>
                  <a:lnTo>
                    <a:pt x="40106" y="232537"/>
                  </a:lnTo>
                  <a:lnTo>
                    <a:pt x="40982" y="231648"/>
                  </a:lnTo>
                  <a:close/>
                  <a:moveTo>
                    <a:pt x="43586" y="179933"/>
                  </a:moveTo>
                  <a:lnTo>
                    <a:pt x="42989" y="178841"/>
                  </a:lnTo>
                  <a:lnTo>
                    <a:pt x="40894" y="178231"/>
                  </a:lnTo>
                  <a:lnTo>
                    <a:pt x="39801" y="178828"/>
                  </a:lnTo>
                  <a:lnTo>
                    <a:pt x="39497" y="179870"/>
                  </a:lnTo>
                  <a:lnTo>
                    <a:pt x="39192" y="180911"/>
                  </a:lnTo>
                  <a:lnTo>
                    <a:pt x="39789" y="182003"/>
                  </a:lnTo>
                  <a:lnTo>
                    <a:pt x="40830" y="182321"/>
                  </a:lnTo>
                  <a:lnTo>
                    <a:pt x="41884" y="182626"/>
                  </a:lnTo>
                  <a:lnTo>
                    <a:pt x="42976" y="182016"/>
                  </a:lnTo>
                  <a:lnTo>
                    <a:pt x="43586" y="179933"/>
                  </a:lnTo>
                  <a:close/>
                  <a:moveTo>
                    <a:pt x="43675" y="48818"/>
                  </a:moveTo>
                  <a:lnTo>
                    <a:pt x="42430" y="47040"/>
                  </a:lnTo>
                  <a:lnTo>
                    <a:pt x="41198" y="46824"/>
                  </a:lnTo>
                  <a:lnTo>
                    <a:pt x="39420" y="48069"/>
                  </a:lnTo>
                  <a:lnTo>
                    <a:pt x="39204" y="49301"/>
                  </a:lnTo>
                  <a:lnTo>
                    <a:pt x="40449" y="51079"/>
                  </a:lnTo>
                  <a:lnTo>
                    <a:pt x="41681" y="51295"/>
                  </a:lnTo>
                  <a:lnTo>
                    <a:pt x="42570" y="50673"/>
                  </a:lnTo>
                  <a:lnTo>
                    <a:pt x="43459" y="50050"/>
                  </a:lnTo>
                  <a:lnTo>
                    <a:pt x="43675" y="48818"/>
                  </a:lnTo>
                  <a:close/>
                  <a:moveTo>
                    <a:pt x="45872" y="119748"/>
                  </a:moveTo>
                  <a:lnTo>
                    <a:pt x="45110" y="118973"/>
                  </a:lnTo>
                  <a:lnTo>
                    <a:pt x="44361" y="118186"/>
                  </a:lnTo>
                  <a:lnTo>
                    <a:pt x="43103" y="118160"/>
                  </a:lnTo>
                  <a:lnTo>
                    <a:pt x="41541" y="119672"/>
                  </a:lnTo>
                  <a:lnTo>
                    <a:pt x="41516" y="120916"/>
                  </a:lnTo>
                  <a:lnTo>
                    <a:pt x="42278" y="121704"/>
                  </a:lnTo>
                  <a:lnTo>
                    <a:pt x="43027" y="122491"/>
                  </a:lnTo>
                  <a:lnTo>
                    <a:pt x="44272" y="122504"/>
                  </a:lnTo>
                  <a:lnTo>
                    <a:pt x="45059" y="121754"/>
                  </a:lnTo>
                  <a:lnTo>
                    <a:pt x="45847" y="120992"/>
                  </a:lnTo>
                  <a:lnTo>
                    <a:pt x="45872" y="119748"/>
                  </a:lnTo>
                  <a:close/>
                  <a:moveTo>
                    <a:pt x="47752" y="89255"/>
                  </a:moveTo>
                  <a:lnTo>
                    <a:pt x="46507" y="87477"/>
                  </a:lnTo>
                  <a:lnTo>
                    <a:pt x="45275" y="87261"/>
                  </a:lnTo>
                  <a:lnTo>
                    <a:pt x="43497" y="88506"/>
                  </a:lnTo>
                  <a:lnTo>
                    <a:pt x="43281" y="89738"/>
                  </a:lnTo>
                  <a:lnTo>
                    <a:pt x="44526" y="91516"/>
                  </a:lnTo>
                  <a:lnTo>
                    <a:pt x="45758" y="91732"/>
                  </a:lnTo>
                  <a:lnTo>
                    <a:pt x="46647" y="91109"/>
                  </a:lnTo>
                  <a:lnTo>
                    <a:pt x="47536" y="90487"/>
                  </a:lnTo>
                  <a:lnTo>
                    <a:pt x="47752" y="89255"/>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24" name="object 88"/>
            <p:cNvSpPr/>
            <p:nvPr/>
          </p:nvSpPr>
          <p:spPr>
            <a:xfrm>
              <a:off x="3757680" y="2551680"/>
              <a:ext cx="69120" cy="185400"/>
            </a:xfrm>
            <a:custGeom>
              <a:avLst/>
              <a:gdLst/>
              <a:ahLst/>
              <a:cxnLst/>
              <a:rect l="l" t="t" r="r" b="b"/>
              <a:pathLst>
                <a:path w="69850" h="186055">
                  <a:moveTo>
                    <a:pt x="2095" y="1638"/>
                  </a:moveTo>
                  <a:lnTo>
                    <a:pt x="1549" y="520"/>
                  </a:lnTo>
                  <a:lnTo>
                    <a:pt x="0" y="0"/>
                  </a:lnTo>
                  <a:lnTo>
                    <a:pt x="215" y="3695"/>
                  </a:lnTo>
                  <a:lnTo>
                    <a:pt x="292" y="4254"/>
                  </a:lnTo>
                  <a:lnTo>
                    <a:pt x="1409" y="3695"/>
                  </a:lnTo>
                  <a:lnTo>
                    <a:pt x="2095" y="1638"/>
                  </a:lnTo>
                  <a:close/>
                  <a:moveTo>
                    <a:pt x="3644" y="49606"/>
                  </a:moveTo>
                  <a:lnTo>
                    <a:pt x="3098" y="48488"/>
                  </a:lnTo>
                  <a:lnTo>
                    <a:pt x="2882" y="48425"/>
                  </a:lnTo>
                  <a:lnTo>
                    <a:pt x="3060" y="51346"/>
                  </a:lnTo>
                  <a:lnTo>
                    <a:pt x="3644" y="49606"/>
                  </a:lnTo>
                  <a:close/>
                  <a:moveTo>
                    <a:pt x="7239" y="76301"/>
                  </a:moveTo>
                  <a:lnTo>
                    <a:pt x="7162" y="75209"/>
                  </a:lnTo>
                  <a:lnTo>
                    <a:pt x="7073" y="74129"/>
                  </a:lnTo>
                  <a:lnTo>
                    <a:pt x="6134" y="73317"/>
                  </a:lnTo>
                  <a:lnTo>
                    <a:pt x="4381" y="73444"/>
                  </a:lnTo>
                  <a:lnTo>
                    <a:pt x="4622" y="77381"/>
                  </a:lnTo>
                  <a:lnTo>
                    <a:pt x="5334" y="77317"/>
                  </a:lnTo>
                  <a:lnTo>
                    <a:pt x="6426" y="77241"/>
                  </a:lnTo>
                  <a:lnTo>
                    <a:pt x="7239" y="76301"/>
                  </a:lnTo>
                  <a:close/>
                  <a:moveTo>
                    <a:pt x="7239" y="59067"/>
                  </a:moveTo>
                  <a:lnTo>
                    <a:pt x="6692" y="57950"/>
                  </a:lnTo>
                  <a:lnTo>
                    <a:pt x="4622" y="57251"/>
                  </a:lnTo>
                  <a:lnTo>
                    <a:pt x="3505" y="57810"/>
                  </a:lnTo>
                  <a:lnTo>
                    <a:pt x="3530" y="59067"/>
                  </a:lnTo>
                  <a:lnTo>
                    <a:pt x="3644" y="61087"/>
                  </a:lnTo>
                  <a:lnTo>
                    <a:pt x="5435" y="61683"/>
                  </a:lnTo>
                  <a:lnTo>
                    <a:pt x="6553" y="61125"/>
                  </a:lnTo>
                  <a:lnTo>
                    <a:pt x="7239" y="59067"/>
                  </a:lnTo>
                  <a:close/>
                  <a:moveTo>
                    <a:pt x="9029" y="53670"/>
                  </a:moveTo>
                  <a:lnTo>
                    <a:pt x="8953" y="52578"/>
                  </a:lnTo>
                  <a:lnTo>
                    <a:pt x="8864" y="51498"/>
                  </a:lnTo>
                  <a:lnTo>
                    <a:pt x="7924" y="50685"/>
                  </a:lnTo>
                  <a:lnTo>
                    <a:pt x="5753" y="50838"/>
                  </a:lnTo>
                  <a:lnTo>
                    <a:pt x="4940" y="51777"/>
                  </a:lnTo>
                  <a:lnTo>
                    <a:pt x="5016" y="52870"/>
                  </a:lnTo>
                  <a:lnTo>
                    <a:pt x="5092" y="53949"/>
                  </a:lnTo>
                  <a:lnTo>
                    <a:pt x="6045" y="54775"/>
                  </a:lnTo>
                  <a:lnTo>
                    <a:pt x="7124" y="54686"/>
                  </a:lnTo>
                  <a:lnTo>
                    <a:pt x="8216" y="54610"/>
                  </a:lnTo>
                  <a:lnTo>
                    <a:pt x="9029" y="53670"/>
                  </a:lnTo>
                  <a:close/>
                  <a:moveTo>
                    <a:pt x="9944" y="119888"/>
                  </a:moveTo>
                  <a:lnTo>
                    <a:pt x="9867" y="118795"/>
                  </a:lnTo>
                  <a:lnTo>
                    <a:pt x="9779" y="117716"/>
                  </a:lnTo>
                  <a:lnTo>
                    <a:pt x="8839" y="116903"/>
                  </a:lnTo>
                  <a:lnTo>
                    <a:pt x="6985" y="117030"/>
                  </a:lnTo>
                  <a:lnTo>
                    <a:pt x="7213" y="120967"/>
                  </a:lnTo>
                  <a:lnTo>
                    <a:pt x="8039" y="120904"/>
                  </a:lnTo>
                  <a:lnTo>
                    <a:pt x="9131" y="120827"/>
                  </a:lnTo>
                  <a:lnTo>
                    <a:pt x="9944" y="119888"/>
                  </a:lnTo>
                  <a:close/>
                  <a:moveTo>
                    <a:pt x="10033" y="67398"/>
                  </a:moveTo>
                  <a:lnTo>
                    <a:pt x="9956" y="66306"/>
                  </a:lnTo>
                  <a:lnTo>
                    <a:pt x="9867" y="65227"/>
                  </a:lnTo>
                  <a:lnTo>
                    <a:pt x="8928" y="64414"/>
                  </a:lnTo>
                  <a:lnTo>
                    <a:pt x="6756" y="64566"/>
                  </a:lnTo>
                  <a:lnTo>
                    <a:pt x="5943" y="65519"/>
                  </a:lnTo>
                  <a:lnTo>
                    <a:pt x="6019" y="66598"/>
                  </a:lnTo>
                  <a:lnTo>
                    <a:pt x="6096" y="67678"/>
                  </a:lnTo>
                  <a:lnTo>
                    <a:pt x="7048" y="68503"/>
                  </a:lnTo>
                  <a:lnTo>
                    <a:pt x="8128" y="68414"/>
                  </a:lnTo>
                  <a:lnTo>
                    <a:pt x="9220" y="68338"/>
                  </a:lnTo>
                  <a:lnTo>
                    <a:pt x="10033" y="67398"/>
                  </a:lnTo>
                  <a:close/>
                  <a:moveTo>
                    <a:pt x="11849" y="85153"/>
                  </a:moveTo>
                  <a:lnTo>
                    <a:pt x="11772" y="84061"/>
                  </a:lnTo>
                  <a:lnTo>
                    <a:pt x="11684" y="82981"/>
                  </a:lnTo>
                  <a:lnTo>
                    <a:pt x="10744" y="82169"/>
                  </a:lnTo>
                  <a:lnTo>
                    <a:pt x="8572" y="82321"/>
                  </a:lnTo>
                  <a:lnTo>
                    <a:pt x="7759" y="83261"/>
                  </a:lnTo>
                  <a:lnTo>
                    <a:pt x="7835" y="84353"/>
                  </a:lnTo>
                  <a:lnTo>
                    <a:pt x="7912" y="85432"/>
                  </a:lnTo>
                  <a:lnTo>
                    <a:pt x="8864" y="86258"/>
                  </a:lnTo>
                  <a:lnTo>
                    <a:pt x="9944" y="86169"/>
                  </a:lnTo>
                  <a:lnTo>
                    <a:pt x="11036" y="86093"/>
                  </a:lnTo>
                  <a:lnTo>
                    <a:pt x="11849" y="85153"/>
                  </a:lnTo>
                  <a:close/>
                  <a:moveTo>
                    <a:pt x="12115" y="41897"/>
                  </a:moveTo>
                  <a:lnTo>
                    <a:pt x="12039" y="40805"/>
                  </a:lnTo>
                  <a:lnTo>
                    <a:pt x="11950" y="39725"/>
                  </a:lnTo>
                  <a:lnTo>
                    <a:pt x="11010" y="38912"/>
                  </a:lnTo>
                  <a:lnTo>
                    <a:pt x="8839" y="39065"/>
                  </a:lnTo>
                  <a:lnTo>
                    <a:pt x="8331" y="39649"/>
                  </a:lnTo>
                  <a:lnTo>
                    <a:pt x="8229" y="39420"/>
                  </a:lnTo>
                  <a:lnTo>
                    <a:pt x="6159" y="38722"/>
                  </a:lnTo>
                  <a:lnTo>
                    <a:pt x="5041" y="39281"/>
                  </a:lnTo>
                  <a:lnTo>
                    <a:pt x="4699" y="40309"/>
                  </a:lnTo>
                  <a:lnTo>
                    <a:pt x="4343" y="41338"/>
                  </a:lnTo>
                  <a:lnTo>
                    <a:pt x="4902" y="42456"/>
                  </a:lnTo>
                  <a:lnTo>
                    <a:pt x="5930" y="42811"/>
                  </a:lnTo>
                  <a:lnTo>
                    <a:pt x="6972" y="43154"/>
                  </a:lnTo>
                  <a:lnTo>
                    <a:pt x="8089" y="42595"/>
                  </a:lnTo>
                  <a:lnTo>
                    <a:pt x="8216" y="42214"/>
                  </a:lnTo>
                  <a:lnTo>
                    <a:pt x="9131" y="43002"/>
                  </a:lnTo>
                  <a:lnTo>
                    <a:pt x="10210" y="42913"/>
                  </a:lnTo>
                  <a:lnTo>
                    <a:pt x="11303" y="42837"/>
                  </a:lnTo>
                  <a:lnTo>
                    <a:pt x="12115" y="41897"/>
                  </a:lnTo>
                  <a:close/>
                  <a:moveTo>
                    <a:pt x="12852" y="98882"/>
                  </a:moveTo>
                  <a:lnTo>
                    <a:pt x="12776" y="97790"/>
                  </a:lnTo>
                  <a:lnTo>
                    <a:pt x="12687" y="96710"/>
                  </a:lnTo>
                  <a:lnTo>
                    <a:pt x="11747" y="95897"/>
                  </a:lnTo>
                  <a:lnTo>
                    <a:pt x="9575" y="96050"/>
                  </a:lnTo>
                  <a:lnTo>
                    <a:pt x="8763" y="96989"/>
                  </a:lnTo>
                  <a:lnTo>
                    <a:pt x="8839" y="98082"/>
                  </a:lnTo>
                  <a:lnTo>
                    <a:pt x="8915" y="99161"/>
                  </a:lnTo>
                  <a:lnTo>
                    <a:pt x="9867" y="99987"/>
                  </a:lnTo>
                  <a:lnTo>
                    <a:pt x="10947" y="99898"/>
                  </a:lnTo>
                  <a:lnTo>
                    <a:pt x="12039" y="99822"/>
                  </a:lnTo>
                  <a:lnTo>
                    <a:pt x="12852" y="98882"/>
                  </a:lnTo>
                  <a:close/>
                  <a:moveTo>
                    <a:pt x="12877" y="106095"/>
                  </a:moveTo>
                  <a:lnTo>
                    <a:pt x="12801" y="105003"/>
                  </a:lnTo>
                  <a:lnTo>
                    <a:pt x="12712" y="103924"/>
                  </a:lnTo>
                  <a:lnTo>
                    <a:pt x="11772" y="103111"/>
                  </a:lnTo>
                  <a:lnTo>
                    <a:pt x="9601" y="103263"/>
                  </a:lnTo>
                  <a:lnTo>
                    <a:pt x="8788" y="104216"/>
                  </a:lnTo>
                  <a:lnTo>
                    <a:pt x="8864" y="105295"/>
                  </a:lnTo>
                  <a:lnTo>
                    <a:pt x="8940" y="106375"/>
                  </a:lnTo>
                  <a:lnTo>
                    <a:pt x="9893" y="107200"/>
                  </a:lnTo>
                  <a:lnTo>
                    <a:pt x="10972" y="107111"/>
                  </a:lnTo>
                  <a:lnTo>
                    <a:pt x="12065" y="107035"/>
                  </a:lnTo>
                  <a:lnTo>
                    <a:pt x="12877" y="106095"/>
                  </a:lnTo>
                  <a:close/>
                  <a:moveTo>
                    <a:pt x="13004" y="91363"/>
                  </a:moveTo>
                  <a:lnTo>
                    <a:pt x="12458" y="90246"/>
                  </a:lnTo>
                  <a:lnTo>
                    <a:pt x="10388" y="89547"/>
                  </a:lnTo>
                  <a:lnTo>
                    <a:pt x="9271" y="90106"/>
                  </a:lnTo>
                  <a:lnTo>
                    <a:pt x="8928" y="91135"/>
                  </a:lnTo>
                  <a:lnTo>
                    <a:pt x="8572" y="92163"/>
                  </a:lnTo>
                  <a:lnTo>
                    <a:pt x="9131" y="93281"/>
                  </a:lnTo>
                  <a:lnTo>
                    <a:pt x="10160" y="93637"/>
                  </a:lnTo>
                  <a:lnTo>
                    <a:pt x="11201" y="93980"/>
                  </a:lnTo>
                  <a:lnTo>
                    <a:pt x="12319" y="93421"/>
                  </a:lnTo>
                  <a:lnTo>
                    <a:pt x="12661" y="92392"/>
                  </a:lnTo>
                  <a:lnTo>
                    <a:pt x="13004" y="91363"/>
                  </a:lnTo>
                  <a:close/>
                  <a:moveTo>
                    <a:pt x="16370" y="183222"/>
                  </a:moveTo>
                  <a:lnTo>
                    <a:pt x="15125" y="181444"/>
                  </a:lnTo>
                  <a:lnTo>
                    <a:pt x="13893" y="181229"/>
                  </a:lnTo>
                  <a:lnTo>
                    <a:pt x="12115" y="182473"/>
                  </a:lnTo>
                  <a:lnTo>
                    <a:pt x="11899" y="183705"/>
                  </a:lnTo>
                  <a:lnTo>
                    <a:pt x="13144" y="185483"/>
                  </a:lnTo>
                  <a:lnTo>
                    <a:pt x="14376" y="185699"/>
                  </a:lnTo>
                  <a:lnTo>
                    <a:pt x="15265" y="185077"/>
                  </a:lnTo>
                  <a:lnTo>
                    <a:pt x="16154" y="184454"/>
                  </a:lnTo>
                  <a:lnTo>
                    <a:pt x="16370" y="183222"/>
                  </a:lnTo>
                  <a:close/>
                  <a:moveTo>
                    <a:pt x="16827" y="28956"/>
                  </a:moveTo>
                  <a:lnTo>
                    <a:pt x="16281" y="27838"/>
                  </a:lnTo>
                  <a:lnTo>
                    <a:pt x="14211" y="27139"/>
                  </a:lnTo>
                  <a:lnTo>
                    <a:pt x="13093" y="27698"/>
                  </a:lnTo>
                  <a:lnTo>
                    <a:pt x="12750" y="28727"/>
                  </a:lnTo>
                  <a:lnTo>
                    <a:pt x="12395" y="29756"/>
                  </a:lnTo>
                  <a:lnTo>
                    <a:pt x="12954" y="30873"/>
                  </a:lnTo>
                  <a:lnTo>
                    <a:pt x="13982" y="31229"/>
                  </a:lnTo>
                  <a:lnTo>
                    <a:pt x="15024" y="31572"/>
                  </a:lnTo>
                  <a:lnTo>
                    <a:pt x="16141" y="31013"/>
                  </a:lnTo>
                  <a:lnTo>
                    <a:pt x="16484" y="29984"/>
                  </a:lnTo>
                  <a:lnTo>
                    <a:pt x="16827" y="28956"/>
                  </a:lnTo>
                  <a:close/>
                  <a:moveTo>
                    <a:pt x="17792" y="72301"/>
                  </a:moveTo>
                  <a:lnTo>
                    <a:pt x="17716" y="71208"/>
                  </a:lnTo>
                  <a:lnTo>
                    <a:pt x="17627" y="70129"/>
                  </a:lnTo>
                  <a:lnTo>
                    <a:pt x="16687" y="69316"/>
                  </a:lnTo>
                  <a:lnTo>
                    <a:pt x="14516" y="69469"/>
                  </a:lnTo>
                  <a:lnTo>
                    <a:pt x="13893" y="70205"/>
                  </a:lnTo>
                  <a:lnTo>
                    <a:pt x="13665" y="69723"/>
                  </a:lnTo>
                  <a:lnTo>
                    <a:pt x="11595" y="69024"/>
                  </a:lnTo>
                  <a:lnTo>
                    <a:pt x="10477" y="69583"/>
                  </a:lnTo>
                  <a:lnTo>
                    <a:pt x="10134" y="70612"/>
                  </a:lnTo>
                  <a:lnTo>
                    <a:pt x="9779" y="71640"/>
                  </a:lnTo>
                  <a:lnTo>
                    <a:pt x="10337" y="72758"/>
                  </a:lnTo>
                  <a:lnTo>
                    <a:pt x="11366" y="73113"/>
                  </a:lnTo>
                  <a:lnTo>
                    <a:pt x="12407" y="73456"/>
                  </a:lnTo>
                  <a:lnTo>
                    <a:pt x="13525" y="72898"/>
                  </a:lnTo>
                  <a:lnTo>
                    <a:pt x="13804" y="72034"/>
                  </a:lnTo>
                  <a:lnTo>
                    <a:pt x="13855" y="72593"/>
                  </a:lnTo>
                  <a:lnTo>
                    <a:pt x="14808" y="73406"/>
                  </a:lnTo>
                  <a:lnTo>
                    <a:pt x="15887" y="73317"/>
                  </a:lnTo>
                  <a:lnTo>
                    <a:pt x="16979" y="73240"/>
                  </a:lnTo>
                  <a:lnTo>
                    <a:pt x="17792" y="72301"/>
                  </a:lnTo>
                  <a:close/>
                  <a:moveTo>
                    <a:pt x="18453" y="50431"/>
                  </a:moveTo>
                  <a:lnTo>
                    <a:pt x="17907" y="49314"/>
                  </a:lnTo>
                  <a:lnTo>
                    <a:pt x="15836" y="48615"/>
                  </a:lnTo>
                  <a:lnTo>
                    <a:pt x="14719" y="49174"/>
                  </a:lnTo>
                  <a:lnTo>
                    <a:pt x="14376" y="50203"/>
                  </a:lnTo>
                  <a:lnTo>
                    <a:pt x="14020" y="51231"/>
                  </a:lnTo>
                  <a:lnTo>
                    <a:pt x="14579" y="52349"/>
                  </a:lnTo>
                  <a:lnTo>
                    <a:pt x="15608" y="52705"/>
                  </a:lnTo>
                  <a:lnTo>
                    <a:pt x="16649" y="53047"/>
                  </a:lnTo>
                  <a:lnTo>
                    <a:pt x="17767" y="52489"/>
                  </a:lnTo>
                  <a:lnTo>
                    <a:pt x="18110" y="51460"/>
                  </a:lnTo>
                  <a:lnTo>
                    <a:pt x="18453" y="50431"/>
                  </a:lnTo>
                  <a:close/>
                  <a:moveTo>
                    <a:pt x="19545" y="61137"/>
                  </a:moveTo>
                  <a:lnTo>
                    <a:pt x="18999" y="60020"/>
                  </a:lnTo>
                  <a:lnTo>
                    <a:pt x="18859" y="59982"/>
                  </a:lnTo>
                  <a:lnTo>
                    <a:pt x="18796" y="59118"/>
                  </a:lnTo>
                  <a:lnTo>
                    <a:pt x="17856" y="58305"/>
                  </a:lnTo>
                  <a:lnTo>
                    <a:pt x="15684" y="58458"/>
                  </a:lnTo>
                  <a:lnTo>
                    <a:pt x="14871" y="59397"/>
                  </a:lnTo>
                  <a:lnTo>
                    <a:pt x="14947" y="60490"/>
                  </a:lnTo>
                  <a:lnTo>
                    <a:pt x="15024" y="61569"/>
                  </a:lnTo>
                  <a:lnTo>
                    <a:pt x="15189" y="61722"/>
                  </a:lnTo>
                  <a:lnTo>
                    <a:pt x="15113" y="61937"/>
                  </a:lnTo>
                  <a:lnTo>
                    <a:pt x="15671" y="63055"/>
                  </a:lnTo>
                  <a:lnTo>
                    <a:pt x="16700" y="63411"/>
                  </a:lnTo>
                  <a:lnTo>
                    <a:pt x="17741" y="63754"/>
                  </a:lnTo>
                  <a:lnTo>
                    <a:pt x="18859" y="63195"/>
                  </a:lnTo>
                  <a:lnTo>
                    <a:pt x="19202" y="62166"/>
                  </a:lnTo>
                  <a:lnTo>
                    <a:pt x="19545" y="61137"/>
                  </a:lnTo>
                  <a:close/>
                  <a:moveTo>
                    <a:pt x="19659" y="117652"/>
                  </a:moveTo>
                  <a:lnTo>
                    <a:pt x="19583" y="116560"/>
                  </a:lnTo>
                  <a:lnTo>
                    <a:pt x="19494" y="115481"/>
                  </a:lnTo>
                  <a:lnTo>
                    <a:pt x="18554" y="114668"/>
                  </a:lnTo>
                  <a:lnTo>
                    <a:pt x="16383" y="114820"/>
                  </a:lnTo>
                  <a:lnTo>
                    <a:pt x="15570" y="115773"/>
                  </a:lnTo>
                  <a:lnTo>
                    <a:pt x="15646" y="116852"/>
                  </a:lnTo>
                  <a:lnTo>
                    <a:pt x="15722" y="117944"/>
                  </a:lnTo>
                  <a:lnTo>
                    <a:pt x="16675" y="118757"/>
                  </a:lnTo>
                  <a:lnTo>
                    <a:pt x="17754" y="118668"/>
                  </a:lnTo>
                  <a:lnTo>
                    <a:pt x="18846" y="118592"/>
                  </a:lnTo>
                  <a:lnTo>
                    <a:pt x="19659" y="117652"/>
                  </a:lnTo>
                  <a:close/>
                  <a:moveTo>
                    <a:pt x="19697" y="9639"/>
                  </a:moveTo>
                  <a:lnTo>
                    <a:pt x="19151" y="8521"/>
                  </a:lnTo>
                  <a:lnTo>
                    <a:pt x="17081" y="7823"/>
                  </a:lnTo>
                  <a:lnTo>
                    <a:pt x="15963" y="8382"/>
                  </a:lnTo>
                  <a:lnTo>
                    <a:pt x="15621" y="9410"/>
                  </a:lnTo>
                  <a:lnTo>
                    <a:pt x="15265" y="10439"/>
                  </a:lnTo>
                  <a:lnTo>
                    <a:pt x="15824" y="11557"/>
                  </a:lnTo>
                  <a:lnTo>
                    <a:pt x="16852" y="11912"/>
                  </a:lnTo>
                  <a:lnTo>
                    <a:pt x="17894" y="12255"/>
                  </a:lnTo>
                  <a:lnTo>
                    <a:pt x="19011" y="11696"/>
                  </a:lnTo>
                  <a:lnTo>
                    <a:pt x="19354" y="10668"/>
                  </a:lnTo>
                  <a:lnTo>
                    <a:pt x="19697" y="9639"/>
                  </a:lnTo>
                  <a:close/>
                  <a:moveTo>
                    <a:pt x="20612" y="103784"/>
                  </a:moveTo>
                  <a:lnTo>
                    <a:pt x="20535" y="102692"/>
                  </a:lnTo>
                  <a:lnTo>
                    <a:pt x="20447" y="101612"/>
                  </a:lnTo>
                  <a:lnTo>
                    <a:pt x="19507" y="100799"/>
                  </a:lnTo>
                  <a:lnTo>
                    <a:pt x="17335" y="100952"/>
                  </a:lnTo>
                  <a:lnTo>
                    <a:pt x="16522" y="101892"/>
                  </a:lnTo>
                  <a:lnTo>
                    <a:pt x="16598" y="102984"/>
                  </a:lnTo>
                  <a:lnTo>
                    <a:pt x="16675" y="104076"/>
                  </a:lnTo>
                  <a:lnTo>
                    <a:pt x="17627" y="104889"/>
                  </a:lnTo>
                  <a:lnTo>
                    <a:pt x="18707" y="104800"/>
                  </a:lnTo>
                  <a:lnTo>
                    <a:pt x="19799" y="104724"/>
                  </a:lnTo>
                  <a:lnTo>
                    <a:pt x="20612" y="103784"/>
                  </a:lnTo>
                  <a:close/>
                  <a:moveTo>
                    <a:pt x="21361" y="162280"/>
                  </a:moveTo>
                  <a:lnTo>
                    <a:pt x="20116" y="160502"/>
                  </a:lnTo>
                  <a:lnTo>
                    <a:pt x="18884" y="160286"/>
                  </a:lnTo>
                  <a:lnTo>
                    <a:pt x="17106" y="161531"/>
                  </a:lnTo>
                  <a:lnTo>
                    <a:pt x="16891" y="162763"/>
                  </a:lnTo>
                  <a:lnTo>
                    <a:pt x="18135" y="164541"/>
                  </a:lnTo>
                  <a:lnTo>
                    <a:pt x="19367" y="164757"/>
                  </a:lnTo>
                  <a:lnTo>
                    <a:pt x="20256" y="164134"/>
                  </a:lnTo>
                  <a:lnTo>
                    <a:pt x="21145" y="163512"/>
                  </a:lnTo>
                  <a:lnTo>
                    <a:pt x="21361" y="162280"/>
                  </a:lnTo>
                  <a:close/>
                  <a:moveTo>
                    <a:pt x="22948" y="81749"/>
                  </a:moveTo>
                  <a:lnTo>
                    <a:pt x="22872" y="80657"/>
                  </a:lnTo>
                  <a:lnTo>
                    <a:pt x="22783" y="79578"/>
                  </a:lnTo>
                  <a:lnTo>
                    <a:pt x="21844" y="78765"/>
                  </a:lnTo>
                  <a:lnTo>
                    <a:pt x="19672" y="78917"/>
                  </a:lnTo>
                  <a:lnTo>
                    <a:pt x="18859" y="79857"/>
                  </a:lnTo>
                  <a:lnTo>
                    <a:pt x="18884" y="80276"/>
                  </a:lnTo>
                  <a:lnTo>
                    <a:pt x="17792" y="79895"/>
                  </a:lnTo>
                  <a:lnTo>
                    <a:pt x="16675" y="80454"/>
                  </a:lnTo>
                  <a:lnTo>
                    <a:pt x="16332" y="81483"/>
                  </a:lnTo>
                  <a:lnTo>
                    <a:pt x="15976" y="82511"/>
                  </a:lnTo>
                  <a:lnTo>
                    <a:pt x="16535" y="83629"/>
                  </a:lnTo>
                  <a:lnTo>
                    <a:pt x="17564" y="83985"/>
                  </a:lnTo>
                  <a:lnTo>
                    <a:pt x="18605" y="84328"/>
                  </a:lnTo>
                  <a:lnTo>
                    <a:pt x="19723" y="83769"/>
                  </a:lnTo>
                  <a:lnTo>
                    <a:pt x="20027" y="82854"/>
                  </a:lnTo>
                  <a:lnTo>
                    <a:pt x="21043" y="82765"/>
                  </a:lnTo>
                  <a:lnTo>
                    <a:pt x="22136" y="82689"/>
                  </a:lnTo>
                  <a:lnTo>
                    <a:pt x="22948" y="81749"/>
                  </a:lnTo>
                  <a:close/>
                  <a:moveTo>
                    <a:pt x="23799" y="40728"/>
                  </a:moveTo>
                  <a:lnTo>
                    <a:pt x="23253" y="39611"/>
                  </a:lnTo>
                  <a:lnTo>
                    <a:pt x="21183" y="38912"/>
                  </a:lnTo>
                  <a:lnTo>
                    <a:pt x="20066" y="39471"/>
                  </a:lnTo>
                  <a:lnTo>
                    <a:pt x="19723" y="40500"/>
                  </a:lnTo>
                  <a:lnTo>
                    <a:pt x="19367" y="41529"/>
                  </a:lnTo>
                  <a:lnTo>
                    <a:pt x="19926" y="42646"/>
                  </a:lnTo>
                  <a:lnTo>
                    <a:pt x="20955" y="43002"/>
                  </a:lnTo>
                  <a:lnTo>
                    <a:pt x="21996" y="43345"/>
                  </a:lnTo>
                  <a:lnTo>
                    <a:pt x="23114" y="42786"/>
                  </a:lnTo>
                  <a:lnTo>
                    <a:pt x="23456" y="41757"/>
                  </a:lnTo>
                  <a:lnTo>
                    <a:pt x="23799" y="40728"/>
                  </a:lnTo>
                  <a:close/>
                  <a:moveTo>
                    <a:pt x="24803" y="68656"/>
                  </a:moveTo>
                  <a:lnTo>
                    <a:pt x="24257" y="67538"/>
                  </a:lnTo>
                  <a:lnTo>
                    <a:pt x="22186" y="66840"/>
                  </a:lnTo>
                  <a:lnTo>
                    <a:pt x="21069" y="67398"/>
                  </a:lnTo>
                  <a:lnTo>
                    <a:pt x="20726" y="68427"/>
                  </a:lnTo>
                  <a:lnTo>
                    <a:pt x="20370" y="69456"/>
                  </a:lnTo>
                  <a:lnTo>
                    <a:pt x="20929" y="70573"/>
                  </a:lnTo>
                  <a:lnTo>
                    <a:pt x="21958" y="70929"/>
                  </a:lnTo>
                  <a:lnTo>
                    <a:pt x="22999" y="71272"/>
                  </a:lnTo>
                  <a:lnTo>
                    <a:pt x="24117" y="70713"/>
                  </a:lnTo>
                  <a:lnTo>
                    <a:pt x="24460" y="69684"/>
                  </a:lnTo>
                  <a:lnTo>
                    <a:pt x="24803" y="68656"/>
                  </a:lnTo>
                  <a:close/>
                  <a:moveTo>
                    <a:pt x="25590" y="91033"/>
                  </a:moveTo>
                  <a:lnTo>
                    <a:pt x="25044" y="89916"/>
                  </a:lnTo>
                  <a:lnTo>
                    <a:pt x="22974" y="89217"/>
                  </a:lnTo>
                  <a:lnTo>
                    <a:pt x="21856" y="89776"/>
                  </a:lnTo>
                  <a:lnTo>
                    <a:pt x="21577" y="90589"/>
                  </a:lnTo>
                  <a:lnTo>
                    <a:pt x="20675" y="89789"/>
                  </a:lnTo>
                  <a:lnTo>
                    <a:pt x="18503" y="89941"/>
                  </a:lnTo>
                  <a:lnTo>
                    <a:pt x="17691" y="90881"/>
                  </a:lnTo>
                  <a:lnTo>
                    <a:pt x="17767" y="91973"/>
                  </a:lnTo>
                  <a:lnTo>
                    <a:pt x="17843" y="93052"/>
                  </a:lnTo>
                  <a:lnTo>
                    <a:pt x="18796" y="93878"/>
                  </a:lnTo>
                  <a:lnTo>
                    <a:pt x="19875" y="93789"/>
                  </a:lnTo>
                  <a:lnTo>
                    <a:pt x="20967" y="93713"/>
                  </a:lnTo>
                  <a:lnTo>
                    <a:pt x="21678" y="92887"/>
                  </a:lnTo>
                  <a:lnTo>
                    <a:pt x="22745" y="93306"/>
                  </a:lnTo>
                  <a:lnTo>
                    <a:pt x="23787" y="93649"/>
                  </a:lnTo>
                  <a:lnTo>
                    <a:pt x="24904" y="93091"/>
                  </a:lnTo>
                  <a:lnTo>
                    <a:pt x="25247" y="92062"/>
                  </a:lnTo>
                  <a:lnTo>
                    <a:pt x="25590" y="91033"/>
                  </a:lnTo>
                  <a:close/>
                  <a:moveTo>
                    <a:pt x="27673" y="112217"/>
                  </a:moveTo>
                  <a:lnTo>
                    <a:pt x="27597" y="111125"/>
                  </a:lnTo>
                  <a:lnTo>
                    <a:pt x="27508" y="110045"/>
                  </a:lnTo>
                  <a:lnTo>
                    <a:pt x="26568" y="109232"/>
                  </a:lnTo>
                  <a:lnTo>
                    <a:pt x="24396" y="109385"/>
                  </a:lnTo>
                  <a:lnTo>
                    <a:pt x="23583" y="110337"/>
                  </a:lnTo>
                  <a:lnTo>
                    <a:pt x="23660" y="111417"/>
                  </a:lnTo>
                  <a:lnTo>
                    <a:pt x="23736" y="112509"/>
                  </a:lnTo>
                  <a:lnTo>
                    <a:pt x="24688" y="113322"/>
                  </a:lnTo>
                  <a:lnTo>
                    <a:pt x="25768" y="113233"/>
                  </a:lnTo>
                  <a:lnTo>
                    <a:pt x="26860" y="113157"/>
                  </a:lnTo>
                  <a:lnTo>
                    <a:pt x="27673" y="112217"/>
                  </a:lnTo>
                  <a:close/>
                  <a:moveTo>
                    <a:pt x="29083" y="131394"/>
                  </a:moveTo>
                  <a:lnTo>
                    <a:pt x="29006" y="130302"/>
                  </a:lnTo>
                  <a:lnTo>
                    <a:pt x="28917" y="129222"/>
                  </a:lnTo>
                  <a:lnTo>
                    <a:pt x="27978" y="128409"/>
                  </a:lnTo>
                  <a:lnTo>
                    <a:pt x="25806" y="128562"/>
                  </a:lnTo>
                  <a:lnTo>
                    <a:pt x="24993" y="129501"/>
                  </a:lnTo>
                  <a:lnTo>
                    <a:pt x="25069" y="130594"/>
                  </a:lnTo>
                  <a:lnTo>
                    <a:pt x="25146" y="131673"/>
                  </a:lnTo>
                  <a:lnTo>
                    <a:pt x="26098" y="132499"/>
                  </a:lnTo>
                  <a:lnTo>
                    <a:pt x="27178" y="132410"/>
                  </a:lnTo>
                  <a:lnTo>
                    <a:pt x="28270" y="132334"/>
                  </a:lnTo>
                  <a:lnTo>
                    <a:pt x="29083" y="131394"/>
                  </a:lnTo>
                  <a:close/>
                  <a:moveTo>
                    <a:pt x="29146" y="31013"/>
                  </a:moveTo>
                  <a:lnTo>
                    <a:pt x="28600" y="29895"/>
                  </a:lnTo>
                  <a:lnTo>
                    <a:pt x="26530" y="29197"/>
                  </a:lnTo>
                  <a:lnTo>
                    <a:pt x="25412" y="29756"/>
                  </a:lnTo>
                  <a:lnTo>
                    <a:pt x="25069" y="30784"/>
                  </a:lnTo>
                  <a:lnTo>
                    <a:pt x="24714" y="31813"/>
                  </a:lnTo>
                  <a:lnTo>
                    <a:pt x="25273" y="32931"/>
                  </a:lnTo>
                  <a:lnTo>
                    <a:pt x="26301" y="33286"/>
                  </a:lnTo>
                  <a:lnTo>
                    <a:pt x="27343" y="33629"/>
                  </a:lnTo>
                  <a:lnTo>
                    <a:pt x="28460" y="33070"/>
                  </a:lnTo>
                  <a:lnTo>
                    <a:pt x="28803" y="32042"/>
                  </a:lnTo>
                  <a:lnTo>
                    <a:pt x="29146" y="31013"/>
                  </a:lnTo>
                  <a:close/>
                  <a:moveTo>
                    <a:pt x="29946" y="69430"/>
                  </a:moveTo>
                  <a:lnTo>
                    <a:pt x="29870" y="68338"/>
                  </a:lnTo>
                  <a:lnTo>
                    <a:pt x="29781" y="67259"/>
                  </a:lnTo>
                  <a:lnTo>
                    <a:pt x="28841" y="66446"/>
                  </a:lnTo>
                  <a:lnTo>
                    <a:pt x="26670" y="66598"/>
                  </a:lnTo>
                  <a:lnTo>
                    <a:pt x="25857" y="67551"/>
                  </a:lnTo>
                  <a:lnTo>
                    <a:pt x="25933" y="68630"/>
                  </a:lnTo>
                  <a:lnTo>
                    <a:pt x="26009" y="69710"/>
                  </a:lnTo>
                  <a:lnTo>
                    <a:pt x="26962" y="70535"/>
                  </a:lnTo>
                  <a:lnTo>
                    <a:pt x="28041" y="70446"/>
                  </a:lnTo>
                  <a:lnTo>
                    <a:pt x="29133" y="70370"/>
                  </a:lnTo>
                  <a:lnTo>
                    <a:pt x="29946" y="69430"/>
                  </a:lnTo>
                  <a:close/>
                  <a:moveTo>
                    <a:pt x="30822" y="61531"/>
                  </a:moveTo>
                  <a:lnTo>
                    <a:pt x="30276" y="60413"/>
                  </a:lnTo>
                  <a:lnTo>
                    <a:pt x="28206" y="59715"/>
                  </a:lnTo>
                  <a:lnTo>
                    <a:pt x="27089" y="60274"/>
                  </a:lnTo>
                  <a:lnTo>
                    <a:pt x="26746" y="61302"/>
                  </a:lnTo>
                  <a:lnTo>
                    <a:pt x="26390" y="62331"/>
                  </a:lnTo>
                  <a:lnTo>
                    <a:pt x="26949" y="63449"/>
                  </a:lnTo>
                  <a:lnTo>
                    <a:pt x="27978" y="63804"/>
                  </a:lnTo>
                  <a:lnTo>
                    <a:pt x="29019" y="64147"/>
                  </a:lnTo>
                  <a:lnTo>
                    <a:pt x="30137" y="63588"/>
                  </a:lnTo>
                  <a:lnTo>
                    <a:pt x="30480" y="62560"/>
                  </a:lnTo>
                  <a:lnTo>
                    <a:pt x="30822" y="61531"/>
                  </a:lnTo>
                  <a:close/>
                  <a:moveTo>
                    <a:pt x="32677" y="52832"/>
                  </a:moveTo>
                  <a:lnTo>
                    <a:pt x="32600" y="51739"/>
                  </a:lnTo>
                  <a:lnTo>
                    <a:pt x="32512" y="50660"/>
                  </a:lnTo>
                  <a:lnTo>
                    <a:pt x="31572" y="49847"/>
                  </a:lnTo>
                  <a:lnTo>
                    <a:pt x="29400" y="49999"/>
                  </a:lnTo>
                  <a:lnTo>
                    <a:pt x="29083" y="50368"/>
                  </a:lnTo>
                  <a:lnTo>
                    <a:pt x="27393" y="49784"/>
                  </a:lnTo>
                  <a:lnTo>
                    <a:pt x="26276" y="50342"/>
                  </a:lnTo>
                  <a:lnTo>
                    <a:pt x="25933" y="51371"/>
                  </a:lnTo>
                  <a:lnTo>
                    <a:pt x="25577" y="52400"/>
                  </a:lnTo>
                  <a:lnTo>
                    <a:pt x="26136" y="53517"/>
                  </a:lnTo>
                  <a:lnTo>
                    <a:pt x="27165" y="53873"/>
                  </a:lnTo>
                  <a:lnTo>
                    <a:pt x="28206" y="54216"/>
                  </a:lnTo>
                  <a:lnTo>
                    <a:pt x="29324" y="53657"/>
                  </a:lnTo>
                  <a:lnTo>
                    <a:pt x="29692" y="53936"/>
                  </a:lnTo>
                  <a:lnTo>
                    <a:pt x="30772" y="53848"/>
                  </a:lnTo>
                  <a:lnTo>
                    <a:pt x="31864" y="53771"/>
                  </a:lnTo>
                  <a:lnTo>
                    <a:pt x="32677" y="52832"/>
                  </a:lnTo>
                  <a:close/>
                  <a:moveTo>
                    <a:pt x="32766" y="100914"/>
                  </a:moveTo>
                  <a:lnTo>
                    <a:pt x="32689" y="99822"/>
                  </a:lnTo>
                  <a:lnTo>
                    <a:pt x="32600" y="98742"/>
                  </a:lnTo>
                  <a:lnTo>
                    <a:pt x="31661" y="97929"/>
                  </a:lnTo>
                  <a:lnTo>
                    <a:pt x="29489" y="98082"/>
                  </a:lnTo>
                  <a:lnTo>
                    <a:pt x="28676" y="99034"/>
                  </a:lnTo>
                  <a:lnTo>
                    <a:pt x="28752" y="100114"/>
                  </a:lnTo>
                  <a:lnTo>
                    <a:pt x="28829" y="101206"/>
                  </a:lnTo>
                  <a:lnTo>
                    <a:pt x="29781" y="102019"/>
                  </a:lnTo>
                  <a:lnTo>
                    <a:pt x="30861" y="101930"/>
                  </a:lnTo>
                  <a:lnTo>
                    <a:pt x="31953" y="101854"/>
                  </a:lnTo>
                  <a:lnTo>
                    <a:pt x="32766" y="100914"/>
                  </a:lnTo>
                  <a:close/>
                  <a:moveTo>
                    <a:pt x="33642" y="79463"/>
                  </a:moveTo>
                  <a:lnTo>
                    <a:pt x="33096" y="78346"/>
                  </a:lnTo>
                  <a:lnTo>
                    <a:pt x="31026" y="77647"/>
                  </a:lnTo>
                  <a:lnTo>
                    <a:pt x="29908" y="78206"/>
                  </a:lnTo>
                  <a:lnTo>
                    <a:pt x="29565" y="79235"/>
                  </a:lnTo>
                  <a:lnTo>
                    <a:pt x="29210" y="80264"/>
                  </a:lnTo>
                  <a:lnTo>
                    <a:pt x="29768" y="81381"/>
                  </a:lnTo>
                  <a:lnTo>
                    <a:pt x="30797" y="81737"/>
                  </a:lnTo>
                  <a:lnTo>
                    <a:pt x="31838" y="82080"/>
                  </a:lnTo>
                  <a:lnTo>
                    <a:pt x="32956" y="81521"/>
                  </a:lnTo>
                  <a:lnTo>
                    <a:pt x="33299" y="80492"/>
                  </a:lnTo>
                  <a:lnTo>
                    <a:pt x="33642" y="79463"/>
                  </a:lnTo>
                  <a:close/>
                  <a:moveTo>
                    <a:pt x="34391" y="38544"/>
                  </a:moveTo>
                  <a:lnTo>
                    <a:pt x="33845" y="37426"/>
                  </a:lnTo>
                  <a:lnTo>
                    <a:pt x="31775" y="36728"/>
                  </a:lnTo>
                  <a:lnTo>
                    <a:pt x="30657" y="37287"/>
                  </a:lnTo>
                  <a:lnTo>
                    <a:pt x="30314" y="38315"/>
                  </a:lnTo>
                  <a:lnTo>
                    <a:pt x="29959" y="39344"/>
                  </a:lnTo>
                  <a:lnTo>
                    <a:pt x="30518" y="40462"/>
                  </a:lnTo>
                  <a:lnTo>
                    <a:pt x="31546" y="40817"/>
                  </a:lnTo>
                  <a:lnTo>
                    <a:pt x="32588" y="41160"/>
                  </a:lnTo>
                  <a:lnTo>
                    <a:pt x="33705" y="40601"/>
                  </a:lnTo>
                  <a:lnTo>
                    <a:pt x="34048" y="39573"/>
                  </a:lnTo>
                  <a:lnTo>
                    <a:pt x="34391" y="38544"/>
                  </a:lnTo>
                  <a:close/>
                  <a:moveTo>
                    <a:pt x="35394" y="18605"/>
                  </a:moveTo>
                  <a:lnTo>
                    <a:pt x="34848" y="17487"/>
                  </a:lnTo>
                  <a:lnTo>
                    <a:pt x="32778" y="16789"/>
                  </a:lnTo>
                  <a:lnTo>
                    <a:pt x="31661" y="17348"/>
                  </a:lnTo>
                  <a:lnTo>
                    <a:pt x="31318" y="18376"/>
                  </a:lnTo>
                  <a:lnTo>
                    <a:pt x="30962" y="19405"/>
                  </a:lnTo>
                  <a:lnTo>
                    <a:pt x="31521" y="20523"/>
                  </a:lnTo>
                  <a:lnTo>
                    <a:pt x="32550" y="20878"/>
                  </a:lnTo>
                  <a:lnTo>
                    <a:pt x="33591" y="21221"/>
                  </a:lnTo>
                  <a:lnTo>
                    <a:pt x="34709" y="20662"/>
                  </a:lnTo>
                  <a:lnTo>
                    <a:pt x="35052" y="19634"/>
                  </a:lnTo>
                  <a:lnTo>
                    <a:pt x="35394" y="18605"/>
                  </a:lnTo>
                  <a:close/>
                  <a:moveTo>
                    <a:pt x="35699" y="87122"/>
                  </a:moveTo>
                  <a:lnTo>
                    <a:pt x="35623" y="86029"/>
                  </a:lnTo>
                  <a:lnTo>
                    <a:pt x="35534" y="84950"/>
                  </a:lnTo>
                  <a:lnTo>
                    <a:pt x="34594" y="84137"/>
                  </a:lnTo>
                  <a:lnTo>
                    <a:pt x="32423" y="84289"/>
                  </a:lnTo>
                  <a:lnTo>
                    <a:pt x="31610" y="85229"/>
                  </a:lnTo>
                  <a:lnTo>
                    <a:pt x="31686" y="86321"/>
                  </a:lnTo>
                  <a:lnTo>
                    <a:pt x="31762" y="87401"/>
                  </a:lnTo>
                  <a:lnTo>
                    <a:pt x="32715" y="88226"/>
                  </a:lnTo>
                  <a:lnTo>
                    <a:pt x="33794" y="88138"/>
                  </a:lnTo>
                  <a:lnTo>
                    <a:pt x="34886" y="88061"/>
                  </a:lnTo>
                  <a:lnTo>
                    <a:pt x="35699" y="87122"/>
                  </a:lnTo>
                  <a:close/>
                  <a:moveTo>
                    <a:pt x="36918" y="76771"/>
                  </a:moveTo>
                  <a:lnTo>
                    <a:pt x="36842" y="75679"/>
                  </a:lnTo>
                  <a:lnTo>
                    <a:pt x="36753" y="74599"/>
                  </a:lnTo>
                  <a:lnTo>
                    <a:pt x="35814" y="73787"/>
                  </a:lnTo>
                  <a:lnTo>
                    <a:pt x="33642" y="73939"/>
                  </a:lnTo>
                  <a:lnTo>
                    <a:pt x="32829" y="74891"/>
                  </a:lnTo>
                  <a:lnTo>
                    <a:pt x="32905" y="75971"/>
                  </a:lnTo>
                  <a:lnTo>
                    <a:pt x="32981" y="77063"/>
                  </a:lnTo>
                  <a:lnTo>
                    <a:pt x="33934" y="77876"/>
                  </a:lnTo>
                  <a:lnTo>
                    <a:pt x="35013" y="77787"/>
                  </a:lnTo>
                  <a:lnTo>
                    <a:pt x="36106" y="77711"/>
                  </a:lnTo>
                  <a:lnTo>
                    <a:pt x="36918" y="76771"/>
                  </a:lnTo>
                  <a:close/>
                  <a:moveTo>
                    <a:pt x="37172" y="31889"/>
                  </a:moveTo>
                  <a:lnTo>
                    <a:pt x="36626" y="30772"/>
                  </a:lnTo>
                  <a:lnTo>
                    <a:pt x="34556" y="30073"/>
                  </a:lnTo>
                  <a:lnTo>
                    <a:pt x="33439" y="30632"/>
                  </a:lnTo>
                  <a:lnTo>
                    <a:pt x="33096" y="31661"/>
                  </a:lnTo>
                  <a:lnTo>
                    <a:pt x="32740" y="32689"/>
                  </a:lnTo>
                  <a:lnTo>
                    <a:pt x="33299" y="33807"/>
                  </a:lnTo>
                  <a:lnTo>
                    <a:pt x="34328" y="34163"/>
                  </a:lnTo>
                  <a:lnTo>
                    <a:pt x="35369" y="34505"/>
                  </a:lnTo>
                  <a:lnTo>
                    <a:pt x="36487" y="33947"/>
                  </a:lnTo>
                  <a:lnTo>
                    <a:pt x="36830" y="32918"/>
                  </a:lnTo>
                  <a:lnTo>
                    <a:pt x="37172" y="31889"/>
                  </a:lnTo>
                  <a:close/>
                  <a:moveTo>
                    <a:pt x="37604" y="119837"/>
                  </a:moveTo>
                  <a:lnTo>
                    <a:pt x="37528" y="118745"/>
                  </a:lnTo>
                  <a:lnTo>
                    <a:pt x="37439" y="117665"/>
                  </a:lnTo>
                  <a:lnTo>
                    <a:pt x="36499" y="116852"/>
                  </a:lnTo>
                  <a:lnTo>
                    <a:pt x="34328" y="117005"/>
                  </a:lnTo>
                  <a:lnTo>
                    <a:pt x="33515" y="117957"/>
                  </a:lnTo>
                  <a:lnTo>
                    <a:pt x="33591" y="119037"/>
                  </a:lnTo>
                  <a:lnTo>
                    <a:pt x="33667" y="120129"/>
                  </a:lnTo>
                  <a:lnTo>
                    <a:pt x="34620" y="120942"/>
                  </a:lnTo>
                  <a:lnTo>
                    <a:pt x="35699" y="120853"/>
                  </a:lnTo>
                  <a:lnTo>
                    <a:pt x="36791" y="120777"/>
                  </a:lnTo>
                  <a:lnTo>
                    <a:pt x="37604" y="119837"/>
                  </a:lnTo>
                  <a:close/>
                  <a:moveTo>
                    <a:pt x="38773" y="108813"/>
                  </a:moveTo>
                  <a:lnTo>
                    <a:pt x="38696" y="107721"/>
                  </a:lnTo>
                  <a:lnTo>
                    <a:pt x="38608" y="106641"/>
                  </a:lnTo>
                  <a:lnTo>
                    <a:pt x="37668" y="105829"/>
                  </a:lnTo>
                  <a:lnTo>
                    <a:pt x="35496" y="105981"/>
                  </a:lnTo>
                  <a:lnTo>
                    <a:pt x="34683" y="106934"/>
                  </a:lnTo>
                  <a:lnTo>
                    <a:pt x="34759" y="108013"/>
                  </a:lnTo>
                  <a:lnTo>
                    <a:pt x="34836" y="109105"/>
                  </a:lnTo>
                  <a:lnTo>
                    <a:pt x="35788" y="109918"/>
                  </a:lnTo>
                  <a:lnTo>
                    <a:pt x="36868" y="109829"/>
                  </a:lnTo>
                  <a:lnTo>
                    <a:pt x="37960" y="109753"/>
                  </a:lnTo>
                  <a:lnTo>
                    <a:pt x="38773" y="108813"/>
                  </a:lnTo>
                  <a:close/>
                  <a:moveTo>
                    <a:pt x="38874" y="49949"/>
                  </a:moveTo>
                  <a:lnTo>
                    <a:pt x="38328" y="48831"/>
                  </a:lnTo>
                  <a:lnTo>
                    <a:pt x="36258" y="48133"/>
                  </a:lnTo>
                  <a:lnTo>
                    <a:pt x="35140" y="48691"/>
                  </a:lnTo>
                  <a:lnTo>
                    <a:pt x="34798" y="49720"/>
                  </a:lnTo>
                  <a:lnTo>
                    <a:pt x="34442" y="50749"/>
                  </a:lnTo>
                  <a:lnTo>
                    <a:pt x="35001" y="51866"/>
                  </a:lnTo>
                  <a:lnTo>
                    <a:pt x="36029" y="52222"/>
                  </a:lnTo>
                  <a:lnTo>
                    <a:pt x="37071" y="52565"/>
                  </a:lnTo>
                  <a:lnTo>
                    <a:pt x="38188" y="52006"/>
                  </a:lnTo>
                  <a:lnTo>
                    <a:pt x="38531" y="50977"/>
                  </a:lnTo>
                  <a:lnTo>
                    <a:pt x="38874" y="49949"/>
                  </a:lnTo>
                  <a:close/>
                  <a:moveTo>
                    <a:pt x="39903" y="63703"/>
                  </a:moveTo>
                  <a:lnTo>
                    <a:pt x="39827" y="62611"/>
                  </a:lnTo>
                  <a:lnTo>
                    <a:pt x="39738" y="61531"/>
                  </a:lnTo>
                  <a:lnTo>
                    <a:pt x="38798" y="60718"/>
                  </a:lnTo>
                  <a:lnTo>
                    <a:pt x="36626" y="60871"/>
                  </a:lnTo>
                  <a:lnTo>
                    <a:pt x="35814" y="61823"/>
                  </a:lnTo>
                  <a:lnTo>
                    <a:pt x="35890" y="62903"/>
                  </a:lnTo>
                  <a:lnTo>
                    <a:pt x="35966" y="63982"/>
                  </a:lnTo>
                  <a:lnTo>
                    <a:pt x="36918" y="64808"/>
                  </a:lnTo>
                  <a:lnTo>
                    <a:pt x="37998" y="64719"/>
                  </a:lnTo>
                  <a:lnTo>
                    <a:pt x="39090" y="64643"/>
                  </a:lnTo>
                  <a:lnTo>
                    <a:pt x="39903" y="63703"/>
                  </a:lnTo>
                  <a:close/>
                  <a:moveTo>
                    <a:pt x="40500" y="71424"/>
                  </a:moveTo>
                  <a:lnTo>
                    <a:pt x="39954" y="70307"/>
                  </a:lnTo>
                  <a:lnTo>
                    <a:pt x="37884" y="69608"/>
                  </a:lnTo>
                  <a:lnTo>
                    <a:pt x="36766" y="70167"/>
                  </a:lnTo>
                  <a:lnTo>
                    <a:pt x="36423" y="71196"/>
                  </a:lnTo>
                  <a:lnTo>
                    <a:pt x="36068" y="72224"/>
                  </a:lnTo>
                  <a:lnTo>
                    <a:pt x="36626" y="73342"/>
                  </a:lnTo>
                  <a:lnTo>
                    <a:pt x="37655" y="73698"/>
                  </a:lnTo>
                  <a:lnTo>
                    <a:pt x="38696" y="74041"/>
                  </a:lnTo>
                  <a:lnTo>
                    <a:pt x="39814" y="73482"/>
                  </a:lnTo>
                  <a:lnTo>
                    <a:pt x="40157" y="72453"/>
                  </a:lnTo>
                  <a:lnTo>
                    <a:pt x="40500" y="71424"/>
                  </a:lnTo>
                  <a:close/>
                  <a:moveTo>
                    <a:pt x="40614" y="91224"/>
                  </a:moveTo>
                  <a:lnTo>
                    <a:pt x="40068" y="90106"/>
                  </a:lnTo>
                  <a:lnTo>
                    <a:pt x="37998" y="89408"/>
                  </a:lnTo>
                  <a:lnTo>
                    <a:pt x="36880" y="89966"/>
                  </a:lnTo>
                  <a:lnTo>
                    <a:pt x="36537" y="90995"/>
                  </a:lnTo>
                  <a:lnTo>
                    <a:pt x="36182" y="92024"/>
                  </a:lnTo>
                  <a:lnTo>
                    <a:pt x="36741" y="93141"/>
                  </a:lnTo>
                  <a:lnTo>
                    <a:pt x="37769" y="93497"/>
                  </a:lnTo>
                  <a:lnTo>
                    <a:pt x="38811" y="93840"/>
                  </a:lnTo>
                  <a:lnTo>
                    <a:pt x="39928" y="93281"/>
                  </a:lnTo>
                  <a:lnTo>
                    <a:pt x="40271" y="92252"/>
                  </a:lnTo>
                  <a:lnTo>
                    <a:pt x="40614" y="91224"/>
                  </a:lnTo>
                  <a:close/>
                  <a:moveTo>
                    <a:pt x="44297" y="96570"/>
                  </a:moveTo>
                  <a:lnTo>
                    <a:pt x="44221" y="95478"/>
                  </a:lnTo>
                  <a:lnTo>
                    <a:pt x="44132" y="94399"/>
                  </a:lnTo>
                  <a:lnTo>
                    <a:pt x="43192" y="93586"/>
                  </a:lnTo>
                  <a:lnTo>
                    <a:pt x="41021" y="93738"/>
                  </a:lnTo>
                  <a:lnTo>
                    <a:pt x="40208" y="94691"/>
                  </a:lnTo>
                  <a:lnTo>
                    <a:pt x="40284" y="95770"/>
                  </a:lnTo>
                  <a:lnTo>
                    <a:pt x="40360" y="96862"/>
                  </a:lnTo>
                  <a:lnTo>
                    <a:pt x="41313" y="97675"/>
                  </a:lnTo>
                  <a:lnTo>
                    <a:pt x="42392" y="97586"/>
                  </a:lnTo>
                  <a:lnTo>
                    <a:pt x="43484" y="97510"/>
                  </a:lnTo>
                  <a:lnTo>
                    <a:pt x="44297" y="96570"/>
                  </a:lnTo>
                  <a:close/>
                  <a:moveTo>
                    <a:pt x="45224" y="20307"/>
                  </a:moveTo>
                  <a:lnTo>
                    <a:pt x="44678" y="19189"/>
                  </a:lnTo>
                  <a:lnTo>
                    <a:pt x="42608" y="18491"/>
                  </a:lnTo>
                  <a:lnTo>
                    <a:pt x="41490" y="19050"/>
                  </a:lnTo>
                  <a:lnTo>
                    <a:pt x="41148" y="20078"/>
                  </a:lnTo>
                  <a:lnTo>
                    <a:pt x="40792" y="21107"/>
                  </a:lnTo>
                  <a:lnTo>
                    <a:pt x="41351" y="22225"/>
                  </a:lnTo>
                  <a:lnTo>
                    <a:pt x="42379" y="22580"/>
                  </a:lnTo>
                  <a:lnTo>
                    <a:pt x="43421" y="22923"/>
                  </a:lnTo>
                  <a:lnTo>
                    <a:pt x="44538" y="22364"/>
                  </a:lnTo>
                  <a:lnTo>
                    <a:pt x="44881" y="21336"/>
                  </a:lnTo>
                  <a:lnTo>
                    <a:pt x="45224" y="20307"/>
                  </a:lnTo>
                  <a:close/>
                  <a:moveTo>
                    <a:pt x="45847" y="61722"/>
                  </a:moveTo>
                  <a:lnTo>
                    <a:pt x="45300" y="60604"/>
                  </a:lnTo>
                  <a:lnTo>
                    <a:pt x="43230" y="59905"/>
                  </a:lnTo>
                  <a:lnTo>
                    <a:pt x="42113" y="60464"/>
                  </a:lnTo>
                  <a:lnTo>
                    <a:pt x="41770" y="61493"/>
                  </a:lnTo>
                  <a:lnTo>
                    <a:pt x="41414" y="62522"/>
                  </a:lnTo>
                  <a:lnTo>
                    <a:pt x="41973" y="63639"/>
                  </a:lnTo>
                  <a:lnTo>
                    <a:pt x="43002" y="63995"/>
                  </a:lnTo>
                  <a:lnTo>
                    <a:pt x="44043" y="64338"/>
                  </a:lnTo>
                  <a:lnTo>
                    <a:pt x="45161" y="63779"/>
                  </a:lnTo>
                  <a:lnTo>
                    <a:pt x="45504" y="62750"/>
                  </a:lnTo>
                  <a:lnTo>
                    <a:pt x="45847" y="61722"/>
                  </a:lnTo>
                  <a:close/>
                  <a:moveTo>
                    <a:pt x="46824" y="102095"/>
                  </a:moveTo>
                  <a:lnTo>
                    <a:pt x="46278" y="100977"/>
                  </a:lnTo>
                  <a:lnTo>
                    <a:pt x="44208" y="100279"/>
                  </a:lnTo>
                  <a:lnTo>
                    <a:pt x="43091" y="100838"/>
                  </a:lnTo>
                  <a:lnTo>
                    <a:pt x="42748" y="101866"/>
                  </a:lnTo>
                  <a:lnTo>
                    <a:pt x="42392" y="102895"/>
                  </a:lnTo>
                  <a:lnTo>
                    <a:pt x="42951" y="104013"/>
                  </a:lnTo>
                  <a:lnTo>
                    <a:pt x="43980" y="104368"/>
                  </a:lnTo>
                  <a:lnTo>
                    <a:pt x="45021" y="104711"/>
                  </a:lnTo>
                  <a:lnTo>
                    <a:pt x="46139" y="104152"/>
                  </a:lnTo>
                  <a:lnTo>
                    <a:pt x="46482" y="103124"/>
                  </a:lnTo>
                  <a:lnTo>
                    <a:pt x="46824" y="102095"/>
                  </a:lnTo>
                  <a:close/>
                  <a:moveTo>
                    <a:pt x="46850" y="41783"/>
                  </a:moveTo>
                  <a:lnTo>
                    <a:pt x="46304" y="40665"/>
                  </a:lnTo>
                  <a:lnTo>
                    <a:pt x="44234" y="39966"/>
                  </a:lnTo>
                  <a:lnTo>
                    <a:pt x="43116" y="40525"/>
                  </a:lnTo>
                  <a:lnTo>
                    <a:pt x="42773" y="41554"/>
                  </a:lnTo>
                  <a:lnTo>
                    <a:pt x="42418" y="42583"/>
                  </a:lnTo>
                  <a:lnTo>
                    <a:pt x="42976" y="43700"/>
                  </a:lnTo>
                  <a:lnTo>
                    <a:pt x="44005" y="44056"/>
                  </a:lnTo>
                  <a:lnTo>
                    <a:pt x="45046" y="44399"/>
                  </a:lnTo>
                  <a:lnTo>
                    <a:pt x="46164" y="43840"/>
                  </a:lnTo>
                  <a:lnTo>
                    <a:pt x="46507" y="42811"/>
                  </a:lnTo>
                  <a:lnTo>
                    <a:pt x="46850" y="41783"/>
                  </a:lnTo>
                  <a:close/>
                  <a:moveTo>
                    <a:pt x="46964" y="85445"/>
                  </a:moveTo>
                  <a:lnTo>
                    <a:pt x="46888" y="84353"/>
                  </a:lnTo>
                  <a:lnTo>
                    <a:pt x="46799" y="83273"/>
                  </a:lnTo>
                  <a:lnTo>
                    <a:pt x="45859" y="82461"/>
                  </a:lnTo>
                  <a:lnTo>
                    <a:pt x="45631" y="82486"/>
                  </a:lnTo>
                  <a:lnTo>
                    <a:pt x="45961" y="81521"/>
                  </a:lnTo>
                  <a:lnTo>
                    <a:pt x="45415" y="80403"/>
                  </a:lnTo>
                  <a:lnTo>
                    <a:pt x="43345" y="79705"/>
                  </a:lnTo>
                  <a:lnTo>
                    <a:pt x="42227" y="80264"/>
                  </a:lnTo>
                  <a:lnTo>
                    <a:pt x="41884" y="81292"/>
                  </a:lnTo>
                  <a:lnTo>
                    <a:pt x="41529" y="82321"/>
                  </a:lnTo>
                  <a:lnTo>
                    <a:pt x="42087" y="83439"/>
                  </a:lnTo>
                  <a:lnTo>
                    <a:pt x="42875" y="83718"/>
                  </a:lnTo>
                  <a:lnTo>
                    <a:pt x="42951" y="84645"/>
                  </a:lnTo>
                  <a:lnTo>
                    <a:pt x="43027" y="85737"/>
                  </a:lnTo>
                  <a:lnTo>
                    <a:pt x="43980" y="86550"/>
                  </a:lnTo>
                  <a:lnTo>
                    <a:pt x="45059" y="86461"/>
                  </a:lnTo>
                  <a:lnTo>
                    <a:pt x="46151" y="86385"/>
                  </a:lnTo>
                  <a:lnTo>
                    <a:pt x="46964" y="85445"/>
                  </a:lnTo>
                  <a:close/>
                  <a:moveTo>
                    <a:pt x="51193" y="52019"/>
                  </a:moveTo>
                  <a:lnTo>
                    <a:pt x="50647" y="50901"/>
                  </a:lnTo>
                  <a:lnTo>
                    <a:pt x="48577" y="50203"/>
                  </a:lnTo>
                  <a:lnTo>
                    <a:pt x="47459" y="50761"/>
                  </a:lnTo>
                  <a:lnTo>
                    <a:pt x="47117" y="51790"/>
                  </a:lnTo>
                  <a:lnTo>
                    <a:pt x="46761" y="52819"/>
                  </a:lnTo>
                  <a:lnTo>
                    <a:pt x="47320" y="53936"/>
                  </a:lnTo>
                  <a:lnTo>
                    <a:pt x="48348" y="54292"/>
                  </a:lnTo>
                  <a:lnTo>
                    <a:pt x="49390" y="54635"/>
                  </a:lnTo>
                  <a:lnTo>
                    <a:pt x="50507" y="54076"/>
                  </a:lnTo>
                  <a:lnTo>
                    <a:pt x="50850" y="53047"/>
                  </a:lnTo>
                  <a:lnTo>
                    <a:pt x="51193" y="52019"/>
                  </a:lnTo>
                  <a:close/>
                  <a:moveTo>
                    <a:pt x="52057" y="72593"/>
                  </a:moveTo>
                  <a:lnTo>
                    <a:pt x="51511" y="71475"/>
                  </a:lnTo>
                  <a:lnTo>
                    <a:pt x="49441" y="70777"/>
                  </a:lnTo>
                  <a:lnTo>
                    <a:pt x="48323" y="71335"/>
                  </a:lnTo>
                  <a:lnTo>
                    <a:pt x="47980" y="72364"/>
                  </a:lnTo>
                  <a:lnTo>
                    <a:pt x="47625" y="73393"/>
                  </a:lnTo>
                  <a:lnTo>
                    <a:pt x="48183" y="74510"/>
                  </a:lnTo>
                  <a:lnTo>
                    <a:pt x="49212" y="74866"/>
                  </a:lnTo>
                  <a:lnTo>
                    <a:pt x="50253" y="75209"/>
                  </a:lnTo>
                  <a:lnTo>
                    <a:pt x="51371" y="74650"/>
                  </a:lnTo>
                  <a:lnTo>
                    <a:pt x="51714" y="73621"/>
                  </a:lnTo>
                  <a:lnTo>
                    <a:pt x="52057" y="72593"/>
                  </a:lnTo>
                  <a:close/>
                  <a:moveTo>
                    <a:pt x="52197" y="32080"/>
                  </a:moveTo>
                  <a:lnTo>
                    <a:pt x="51650" y="30962"/>
                  </a:lnTo>
                  <a:lnTo>
                    <a:pt x="49580" y="30264"/>
                  </a:lnTo>
                  <a:lnTo>
                    <a:pt x="48463" y="30822"/>
                  </a:lnTo>
                  <a:lnTo>
                    <a:pt x="48120" y="31851"/>
                  </a:lnTo>
                  <a:lnTo>
                    <a:pt x="47764" y="32880"/>
                  </a:lnTo>
                  <a:lnTo>
                    <a:pt x="48323" y="33997"/>
                  </a:lnTo>
                  <a:lnTo>
                    <a:pt x="49352" y="34353"/>
                  </a:lnTo>
                  <a:lnTo>
                    <a:pt x="50393" y="34696"/>
                  </a:lnTo>
                  <a:lnTo>
                    <a:pt x="51511" y="34137"/>
                  </a:lnTo>
                  <a:lnTo>
                    <a:pt x="51854" y="33108"/>
                  </a:lnTo>
                  <a:lnTo>
                    <a:pt x="52197" y="32080"/>
                  </a:lnTo>
                  <a:close/>
                  <a:moveTo>
                    <a:pt x="54724" y="90347"/>
                  </a:moveTo>
                  <a:lnTo>
                    <a:pt x="54648" y="89255"/>
                  </a:lnTo>
                  <a:lnTo>
                    <a:pt x="54559" y="88176"/>
                  </a:lnTo>
                  <a:lnTo>
                    <a:pt x="53619" y="87363"/>
                  </a:lnTo>
                  <a:lnTo>
                    <a:pt x="51447" y="87515"/>
                  </a:lnTo>
                  <a:lnTo>
                    <a:pt x="50825" y="88239"/>
                  </a:lnTo>
                  <a:lnTo>
                    <a:pt x="50673" y="87922"/>
                  </a:lnTo>
                  <a:lnTo>
                    <a:pt x="48602" y="87223"/>
                  </a:lnTo>
                  <a:lnTo>
                    <a:pt x="47485" y="87782"/>
                  </a:lnTo>
                  <a:lnTo>
                    <a:pt x="47142" y="88811"/>
                  </a:lnTo>
                  <a:lnTo>
                    <a:pt x="46786" y="89839"/>
                  </a:lnTo>
                  <a:lnTo>
                    <a:pt x="47345" y="90957"/>
                  </a:lnTo>
                  <a:lnTo>
                    <a:pt x="48374" y="91313"/>
                  </a:lnTo>
                  <a:lnTo>
                    <a:pt x="49415" y="91655"/>
                  </a:lnTo>
                  <a:lnTo>
                    <a:pt x="50533" y="91097"/>
                  </a:lnTo>
                  <a:lnTo>
                    <a:pt x="50761" y="90398"/>
                  </a:lnTo>
                  <a:lnTo>
                    <a:pt x="50787" y="90627"/>
                  </a:lnTo>
                  <a:lnTo>
                    <a:pt x="51739" y="91452"/>
                  </a:lnTo>
                  <a:lnTo>
                    <a:pt x="52819" y="91363"/>
                  </a:lnTo>
                  <a:lnTo>
                    <a:pt x="53911" y="91287"/>
                  </a:lnTo>
                  <a:lnTo>
                    <a:pt x="54724" y="90347"/>
                  </a:lnTo>
                  <a:close/>
                  <a:moveTo>
                    <a:pt x="55892" y="79324"/>
                  </a:moveTo>
                  <a:lnTo>
                    <a:pt x="55816" y="78232"/>
                  </a:lnTo>
                  <a:lnTo>
                    <a:pt x="55727" y="77152"/>
                  </a:lnTo>
                  <a:lnTo>
                    <a:pt x="54787" y="76339"/>
                  </a:lnTo>
                  <a:lnTo>
                    <a:pt x="52616" y="76492"/>
                  </a:lnTo>
                  <a:lnTo>
                    <a:pt x="51803" y="77444"/>
                  </a:lnTo>
                  <a:lnTo>
                    <a:pt x="51879" y="78524"/>
                  </a:lnTo>
                  <a:lnTo>
                    <a:pt x="51955" y="79603"/>
                  </a:lnTo>
                  <a:lnTo>
                    <a:pt x="52908" y="80429"/>
                  </a:lnTo>
                  <a:lnTo>
                    <a:pt x="53987" y="80340"/>
                  </a:lnTo>
                  <a:lnTo>
                    <a:pt x="55079" y="80264"/>
                  </a:lnTo>
                  <a:lnTo>
                    <a:pt x="55892" y="79324"/>
                  </a:lnTo>
                  <a:close/>
                  <a:moveTo>
                    <a:pt x="56451" y="59537"/>
                  </a:moveTo>
                  <a:lnTo>
                    <a:pt x="55905" y="58420"/>
                  </a:lnTo>
                  <a:lnTo>
                    <a:pt x="53835" y="57721"/>
                  </a:lnTo>
                  <a:lnTo>
                    <a:pt x="52717" y="58280"/>
                  </a:lnTo>
                  <a:lnTo>
                    <a:pt x="52374" y="59309"/>
                  </a:lnTo>
                  <a:lnTo>
                    <a:pt x="52019" y="60337"/>
                  </a:lnTo>
                  <a:lnTo>
                    <a:pt x="52578" y="61455"/>
                  </a:lnTo>
                  <a:lnTo>
                    <a:pt x="53606" y="61810"/>
                  </a:lnTo>
                  <a:lnTo>
                    <a:pt x="54648" y="62153"/>
                  </a:lnTo>
                  <a:lnTo>
                    <a:pt x="55765" y="61595"/>
                  </a:lnTo>
                  <a:lnTo>
                    <a:pt x="56108" y="60566"/>
                  </a:lnTo>
                  <a:lnTo>
                    <a:pt x="56451" y="59537"/>
                  </a:lnTo>
                  <a:close/>
                  <a:moveTo>
                    <a:pt x="56934" y="120383"/>
                  </a:moveTo>
                  <a:lnTo>
                    <a:pt x="56857" y="119291"/>
                  </a:lnTo>
                  <a:lnTo>
                    <a:pt x="56769" y="118211"/>
                  </a:lnTo>
                  <a:lnTo>
                    <a:pt x="55829" y="117398"/>
                  </a:lnTo>
                  <a:lnTo>
                    <a:pt x="53657" y="117551"/>
                  </a:lnTo>
                  <a:lnTo>
                    <a:pt x="52844" y="118491"/>
                  </a:lnTo>
                  <a:lnTo>
                    <a:pt x="52920" y="119583"/>
                  </a:lnTo>
                  <a:lnTo>
                    <a:pt x="52997" y="120662"/>
                  </a:lnTo>
                  <a:lnTo>
                    <a:pt x="53949" y="121488"/>
                  </a:lnTo>
                  <a:lnTo>
                    <a:pt x="55029" y="121399"/>
                  </a:lnTo>
                  <a:lnTo>
                    <a:pt x="56121" y="121323"/>
                  </a:lnTo>
                  <a:lnTo>
                    <a:pt x="56934" y="120383"/>
                  </a:lnTo>
                  <a:close/>
                  <a:moveTo>
                    <a:pt x="57061" y="68313"/>
                  </a:moveTo>
                  <a:lnTo>
                    <a:pt x="56984" y="67221"/>
                  </a:lnTo>
                  <a:lnTo>
                    <a:pt x="56896" y="66141"/>
                  </a:lnTo>
                  <a:lnTo>
                    <a:pt x="55956" y="65328"/>
                  </a:lnTo>
                  <a:lnTo>
                    <a:pt x="53784" y="65481"/>
                  </a:lnTo>
                  <a:lnTo>
                    <a:pt x="52971" y="66433"/>
                  </a:lnTo>
                  <a:lnTo>
                    <a:pt x="53047" y="67513"/>
                  </a:lnTo>
                  <a:lnTo>
                    <a:pt x="53124" y="68605"/>
                  </a:lnTo>
                  <a:lnTo>
                    <a:pt x="54076" y="69418"/>
                  </a:lnTo>
                  <a:lnTo>
                    <a:pt x="55156" y="69329"/>
                  </a:lnTo>
                  <a:lnTo>
                    <a:pt x="56248" y="69253"/>
                  </a:lnTo>
                  <a:lnTo>
                    <a:pt x="57061" y="68313"/>
                  </a:lnTo>
                  <a:close/>
                  <a:moveTo>
                    <a:pt x="57467" y="100838"/>
                  </a:moveTo>
                  <a:lnTo>
                    <a:pt x="57391" y="99745"/>
                  </a:lnTo>
                  <a:lnTo>
                    <a:pt x="57302" y="98666"/>
                  </a:lnTo>
                  <a:lnTo>
                    <a:pt x="56362" y="97853"/>
                  </a:lnTo>
                  <a:lnTo>
                    <a:pt x="54190" y="98005"/>
                  </a:lnTo>
                  <a:lnTo>
                    <a:pt x="53378" y="98958"/>
                  </a:lnTo>
                  <a:lnTo>
                    <a:pt x="53454" y="100037"/>
                  </a:lnTo>
                  <a:lnTo>
                    <a:pt x="53530" y="101117"/>
                  </a:lnTo>
                  <a:lnTo>
                    <a:pt x="54483" y="101942"/>
                  </a:lnTo>
                  <a:lnTo>
                    <a:pt x="55562" y="101854"/>
                  </a:lnTo>
                  <a:lnTo>
                    <a:pt x="56654" y="101777"/>
                  </a:lnTo>
                  <a:lnTo>
                    <a:pt x="57467" y="100838"/>
                  </a:lnTo>
                  <a:close/>
                  <a:moveTo>
                    <a:pt x="58407" y="42951"/>
                  </a:moveTo>
                  <a:lnTo>
                    <a:pt x="57861" y="41833"/>
                  </a:lnTo>
                  <a:lnTo>
                    <a:pt x="55791" y="41135"/>
                  </a:lnTo>
                  <a:lnTo>
                    <a:pt x="54673" y="41694"/>
                  </a:lnTo>
                  <a:lnTo>
                    <a:pt x="54330" y="42722"/>
                  </a:lnTo>
                  <a:lnTo>
                    <a:pt x="53975" y="43751"/>
                  </a:lnTo>
                  <a:lnTo>
                    <a:pt x="54533" y="44869"/>
                  </a:lnTo>
                  <a:lnTo>
                    <a:pt x="55562" y="45224"/>
                  </a:lnTo>
                  <a:lnTo>
                    <a:pt x="56603" y="45567"/>
                  </a:lnTo>
                  <a:lnTo>
                    <a:pt x="57721" y="45008"/>
                  </a:lnTo>
                  <a:lnTo>
                    <a:pt x="58064" y="43980"/>
                  </a:lnTo>
                  <a:lnTo>
                    <a:pt x="58407" y="42951"/>
                  </a:lnTo>
                  <a:close/>
                  <a:moveTo>
                    <a:pt x="61150" y="16243"/>
                  </a:moveTo>
                  <a:lnTo>
                    <a:pt x="60604" y="15125"/>
                  </a:lnTo>
                  <a:lnTo>
                    <a:pt x="58534" y="14427"/>
                  </a:lnTo>
                  <a:lnTo>
                    <a:pt x="57416" y="14986"/>
                  </a:lnTo>
                  <a:lnTo>
                    <a:pt x="57073" y="16014"/>
                  </a:lnTo>
                  <a:lnTo>
                    <a:pt x="56718" y="17043"/>
                  </a:lnTo>
                  <a:lnTo>
                    <a:pt x="57277" y="18161"/>
                  </a:lnTo>
                  <a:lnTo>
                    <a:pt x="58305" y="18516"/>
                  </a:lnTo>
                  <a:lnTo>
                    <a:pt x="59347" y="18859"/>
                  </a:lnTo>
                  <a:lnTo>
                    <a:pt x="60464" y="18300"/>
                  </a:lnTo>
                  <a:lnTo>
                    <a:pt x="60807" y="17272"/>
                  </a:lnTo>
                  <a:lnTo>
                    <a:pt x="61150" y="16243"/>
                  </a:lnTo>
                  <a:close/>
                  <a:moveTo>
                    <a:pt x="62788" y="29895"/>
                  </a:moveTo>
                  <a:lnTo>
                    <a:pt x="62242" y="28778"/>
                  </a:lnTo>
                  <a:lnTo>
                    <a:pt x="60172" y="28079"/>
                  </a:lnTo>
                  <a:lnTo>
                    <a:pt x="59055" y="28638"/>
                  </a:lnTo>
                  <a:lnTo>
                    <a:pt x="58712" y="29667"/>
                  </a:lnTo>
                  <a:lnTo>
                    <a:pt x="58356" y="30695"/>
                  </a:lnTo>
                  <a:lnTo>
                    <a:pt x="58915" y="31813"/>
                  </a:lnTo>
                  <a:lnTo>
                    <a:pt x="59944" y="32169"/>
                  </a:lnTo>
                  <a:lnTo>
                    <a:pt x="60985" y="32512"/>
                  </a:lnTo>
                  <a:lnTo>
                    <a:pt x="62103" y="31953"/>
                  </a:lnTo>
                  <a:lnTo>
                    <a:pt x="62445" y="30924"/>
                  </a:lnTo>
                  <a:lnTo>
                    <a:pt x="62788" y="29895"/>
                  </a:lnTo>
                  <a:close/>
                  <a:moveTo>
                    <a:pt x="69811" y="73685"/>
                  </a:moveTo>
                  <a:lnTo>
                    <a:pt x="69735" y="72593"/>
                  </a:lnTo>
                  <a:lnTo>
                    <a:pt x="69646" y="71513"/>
                  </a:lnTo>
                  <a:lnTo>
                    <a:pt x="68707" y="70700"/>
                  </a:lnTo>
                  <a:lnTo>
                    <a:pt x="66535" y="70853"/>
                  </a:lnTo>
                  <a:lnTo>
                    <a:pt x="65722" y="71793"/>
                  </a:lnTo>
                  <a:lnTo>
                    <a:pt x="65798" y="72885"/>
                  </a:lnTo>
                  <a:lnTo>
                    <a:pt x="65874" y="73964"/>
                  </a:lnTo>
                  <a:lnTo>
                    <a:pt x="66827" y="74790"/>
                  </a:lnTo>
                  <a:lnTo>
                    <a:pt x="67906" y="74701"/>
                  </a:lnTo>
                  <a:lnTo>
                    <a:pt x="68999" y="74625"/>
                  </a:lnTo>
                  <a:lnTo>
                    <a:pt x="69811" y="73685"/>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25" name="object 89"/>
            <p:cNvSpPr/>
            <p:nvPr/>
          </p:nvSpPr>
          <p:spPr>
            <a:xfrm>
              <a:off x="3757680" y="2507760"/>
              <a:ext cx="93960" cy="135000"/>
            </a:xfrm>
            <a:custGeom>
              <a:avLst/>
              <a:gdLst/>
              <a:ahLst/>
              <a:cxnLst/>
              <a:rect l="l" t="t" r="r" b="b"/>
              <a:pathLst>
                <a:path w="94614" h="135889">
                  <a:moveTo>
                    <a:pt x="4902" y="43980"/>
                  </a:moveTo>
                  <a:lnTo>
                    <a:pt x="4318" y="42875"/>
                  </a:lnTo>
                  <a:lnTo>
                    <a:pt x="2235" y="42240"/>
                  </a:lnTo>
                  <a:lnTo>
                    <a:pt x="1130" y="42824"/>
                  </a:lnTo>
                  <a:lnTo>
                    <a:pt x="736" y="44107"/>
                  </a:lnTo>
                  <a:lnTo>
                    <a:pt x="0" y="43853"/>
                  </a:lnTo>
                  <a:lnTo>
                    <a:pt x="215" y="47548"/>
                  </a:lnTo>
                  <a:lnTo>
                    <a:pt x="292" y="48107"/>
                  </a:lnTo>
                  <a:lnTo>
                    <a:pt x="1409" y="47548"/>
                  </a:lnTo>
                  <a:lnTo>
                    <a:pt x="1841" y="46253"/>
                  </a:lnTo>
                  <a:lnTo>
                    <a:pt x="2120" y="46329"/>
                  </a:lnTo>
                  <a:lnTo>
                    <a:pt x="3162" y="46647"/>
                  </a:lnTo>
                  <a:lnTo>
                    <a:pt x="4267" y="46062"/>
                  </a:lnTo>
                  <a:lnTo>
                    <a:pt x="4902" y="43980"/>
                  </a:lnTo>
                  <a:close/>
                  <a:moveTo>
                    <a:pt x="5562" y="56553"/>
                  </a:moveTo>
                  <a:lnTo>
                    <a:pt x="4978" y="55448"/>
                  </a:lnTo>
                  <a:lnTo>
                    <a:pt x="2895" y="54813"/>
                  </a:lnTo>
                  <a:lnTo>
                    <a:pt x="1790" y="55397"/>
                  </a:lnTo>
                  <a:lnTo>
                    <a:pt x="1155" y="57480"/>
                  </a:lnTo>
                  <a:lnTo>
                    <a:pt x="1739" y="58585"/>
                  </a:lnTo>
                  <a:lnTo>
                    <a:pt x="2781" y="58902"/>
                  </a:lnTo>
                  <a:lnTo>
                    <a:pt x="3822" y="59220"/>
                  </a:lnTo>
                  <a:lnTo>
                    <a:pt x="4927" y="58635"/>
                  </a:lnTo>
                  <a:lnTo>
                    <a:pt x="5562" y="56553"/>
                  </a:lnTo>
                  <a:close/>
                  <a:moveTo>
                    <a:pt x="5765" y="71564"/>
                  </a:moveTo>
                  <a:lnTo>
                    <a:pt x="5194" y="70472"/>
                  </a:lnTo>
                  <a:lnTo>
                    <a:pt x="3111" y="69837"/>
                  </a:lnTo>
                  <a:lnTo>
                    <a:pt x="2006" y="70421"/>
                  </a:lnTo>
                  <a:lnTo>
                    <a:pt x="1955" y="70548"/>
                  </a:lnTo>
                  <a:lnTo>
                    <a:pt x="1600" y="70675"/>
                  </a:lnTo>
                  <a:lnTo>
                    <a:pt x="1651" y="71564"/>
                  </a:lnTo>
                  <a:lnTo>
                    <a:pt x="1752" y="73240"/>
                  </a:lnTo>
                  <a:lnTo>
                    <a:pt x="1841" y="74676"/>
                  </a:lnTo>
                  <a:lnTo>
                    <a:pt x="2705" y="74955"/>
                  </a:lnTo>
                  <a:lnTo>
                    <a:pt x="3822" y="74396"/>
                  </a:lnTo>
                  <a:lnTo>
                    <a:pt x="3886" y="74206"/>
                  </a:lnTo>
                  <a:lnTo>
                    <a:pt x="4038" y="74244"/>
                  </a:lnTo>
                  <a:lnTo>
                    <a:pt x="5143" y="73660"/>
                  </a:lnTo>
                  <a:lnTo>
                    <a:pt x="5765" y="71564"/>
                  </a:lnTo>
                  <a:close/>
                  <a:moveTo>
                    <a:pt x="8242" y="82118"/>
                  </a:moveTo>
                  <a:lnTo>
                    <a:pt x="7658" y="81013"/>
                  </a:lnTo>
                  <a:lnTo>
                    <a:pt x="5575" y="80378"/>
                  </a:lnTo>
                  <a:lnTo>
                    <a:pt x="4470" y="80962"/>
                  </a:lnTo>
                  <a:lnTo>
                    <a:pt x="3835" y="83045"/>
                  </a:lnTo>
                  <a:lnTo>
                    <a:pt x="4419" y="84150"/>
                  </a:lnTo>
                  <a:lnTo>
                    <a:pt x="5461" y="84467"/>
                  </a:lnTo>
                  <a:lnTo>
                    <a:pt x="6502" y="84785"/>
                  </a:lnTo>
                  <a:lnTo>
                    <a:pt x="7607" y="84201"/>
                  </a:lnTo>
                  <a:lnTo>
                    <a:pt x="8242" y="82118"/>
                  </a:lnTo>
                  <a:close/>
                  <a:moveTo>
                    <a:pt x="8978" y="105016"/>
                  </a:moveTo>
                  <a:lnTo>
                    <a:pt x="8394" y="103911"/>
                  </a:lnTo>
                  <a:lnTo>
                    <a:pt x="6311" y="103276"/>
                  </a:lnTo>
                  <a:lnTo>
                    <a:pt x="5207" y="103860"/>
                  </a:lnTo>
                  <a:lnTo>
                    <a:pt x="4572" y="105943"/>
                  </a:lnTo>
                  <a:lnTo>
                    <a:pt x="5156" y="107048"/>
                  </a:lnTo>
                  <a:lnTo>
                    <a:pt x="6197" y="107365"/>
                  </a:lnTo>
                  <a:lnTo>
                    <a:pt x="7239" y="107683"/>
                  </a:lnTo>
                  <a:lnTo>
                    <a:pt x="8343" y="107099"/>
                  </a:lnTo>
                  <a:lnTo>
                    <a:pt x="8978" y="105016"/>
                  </a:lnTo>
                  <a:close/>
                  <a:moveTo>
                    <a:pt x="13169" y="91351"/>
                  </a:moveTo>
                  <a:lnTo>
                    <a:pt x="12585" y="90246"/>
                  </a:lnTo>
                  <a:lnTo>
                    <a:pt x="10502" y="89611"/>
                  </a:lnTo>
                  <a:lnTo>
                    <a:pt x="9398" y="90195"/>
                  </a:lnTo>
                  <a:lnTo>
                    <a:pt x="8763" y="92278"/>
                  </a:lnTo>
                  <a:lnTo>
                    <a:pt x="9347" y="93383"/>
                  </a:lnTo>
                  <a:lnTo>
                    <a:pt x="10388" y="93700"/>
                  </a:lnTo>
                  <a:lnTo>
                    <a:pt x="11430" y="94018"/>
                  </a:lnTo>
                  <a:lnTo>
                    <a:pt x="12534" y="93433"/>
                  </a:lnTo>
                  <a:lnTo>
                    <a:pt x="13169" y="91351"/>
                  </a:lnTo>
                  <a:close/>
                  <a:moveTo>
                    <a:pt x="14757" y="51130"/>
                  </a:moveTo>
                  <a:lnTo>
                    <a:pt x="14173" y="50025"/>
                  </a:lnTo>
                  <a:lnTo>
                    <a:pt x="12090" y="49390"/>
                  </a:lnTo>
                  <a:lnTo>
                    <a:pt x="10985" y="49974"/>
                  </a:lnTo>
                  <a:lnTo>
                    <a:pt x="10350" y="52057"/>
                  </a:lnTo>
                  <a:lnTo>
                    <a:pt x="10934" y="53162"/>
                  </a:lnTo>
                  <a:lnTo>
                    <a:pt x="11976" y="53479"/>
                  </a:lnTo>
                  <a:lnTo>
                    <a:pt x="13017" y="53797"/>
                  </a:lnTo>
                  <a:lnTo>
                    <a:pt x="14122" y="53213"/>
                  </a:lnTo>
                  <a:lnTo>
                    <a:pt x="14757" y="51130"/>
                  </a:lnTo>
                  <a:close/>
                  <a:moveTo>
                    <a:pt x="15621" y="76669"/>
                  </a:moveTo>
                  <a:lnTo>
                    <a:pt x="15036" y="75565"/>
                  </a:lnTo>
                  <a:lnTo>
                    <a:pt x="12954" y="74930"/>
                  </a:lnTo>
                  <a:lnTo>
                    <a:pt x="11849" y="75514"/>
                  </a:lnTo>
                  <a:lnTo>
                    <a:pt x="11214" y="77597"/>
                  </a:lnTo>
                  <a:lnTo>
                    <a:pt x="11798" y="78701"/>
                  </a:lnTo>
                  <a:lnTo>
                    <a:pt x="12839" y="79019"/>
                  </a:lnTo>
                  <a:lnTo>
                    <a:pt x="13881" y="79336"/>
                  </a:lnTo>
                  <a:lnTo>
                    <a:pt x="14986" y="78752"/>
                  </a:lnTo>
                  <a:lnTo>
                    <a:pt x="15621" y="76669"/>
                  </a:lnTo>
                  <a:close/>
                  <a:moveTo>
                    <a:pt x="17348" y="64300"/>
                  </a:moveTo>
                  <a:lnTo>
                    <a:pt x="16764" y="63195"/>
                  </a:lnTo>
                  <a:lnTo>
                    <a:pt x="14681" y="62560"/>
                  </a:lnTo>
                  <a:lnTo>
                    <a:pt x="14160" y="62839"/>
                  </a:lnTo>
                  <a:lnTo>
                    <a:pt x="13804" y="62090"/>
                  </a:lnTo>
                  <a:lnTo>
                    <a:pt x="11734" y="61391"/>
                  </a:lnTo>
                  <a:lnTo>
                    <a:pt x="10617" y="61950"/>
                  </a:lnTo>
                  <a:lnTo>
                    <a:pt x="10274" y="62979"/>
                  </a:lnTo>
                  <a:lnTo>
                    <a:pt x="9918" y="64008"/>
                  </a:lnTo>
                  <a:lnTo>
                    <a:pt x="10477" y="65125"/>
                  </a:lnTo>
                  <a:lnTo>
                    <a:pt x="11506" y="65481"/>
                  </a:lnTo>
                  <a:lnTo>
                    <a:pt x="12547" y="65824"/>
                  </a:lnTo>
                  <a:lnTo>
                    <a:pt x="13106" y="65544"/>
                  </a:lnTo>
                  <a:lnTo>
                    <a:pt x="13525" y="66332"/>
                  </a:lnTo>
                  <a:lnTo>
                    <a:pt x="14566" y="66649"/>
                  </a:lnTo>
                  <a:lnTo>
                    <a:pt x="15608" y="66967"/>
                  </a:lnTo>
                  <a:lnTo>
                    <a:pt x="16713" y="66382"/>
                  </a:lnTo>
                  <a:lnTo>
                    <a:pt x="17348" y="64300"/>
                  </a:lnTo>
                  <a:close/>
                  <a:moveTo>
                    <a:pt x="22555" y="28790"/>
                  </a:moveTo>
                  <a:lnTo>
                    <a:pt x="21971" y="27686"/>
                  </a:lnTo>
                  <a:lnTo>
                    <a:pt x="19888" y="27051"/>
                  </a:lnTo>
                  <a:lnTo>
                    <a:pt x="18783" y="27635"/>
                  </a:lnTo>
                  <a:lnTo>
                    <a:pt x="18148" y="29718"/>
                  </a:lnTo>
                  <a:lnTo>
                    <a:pt x="18732" y="30822"/>
                  </a:lnTo>
                  <a:lnTo>
                    <a:pt x="19773" y="31140"/>
                  </a:lnTo>
                  <a:lnTo>
                    <a:pt x="20815" y="31457"/>
                  </a:lnTo>
                  <a:lnTo>
                    <a:pt x="21920" y="30873"/>
                  </a:lnTo>
                  <a:lnTo>
                    <a:pt x="22555" y="28790"/>
                  </a:lnTo>
                  <a:close/>
                  <a:moveTo>
                    <a:pt x="24701" y="82524"/>
                  </a:moveTo>
                  <a:lnTo>
                    <a:pt x="24117" y="81419"/>
                  </a:lnTo>
                  <a:lnTo>
                    <a:pt x="22034" y="80784"/>
                  </a:lnTo>
                  <a:lnTo>
                    <a:pt x="20929" y="81368"/>
                  </a:lnTo>
                  <a:lnTo>
                    <a:pt x="20294" y="83451"/>
                  </a:lnTo>
                  <a:lnTo>
                    <a:pt x="20878" y="84556"/>
                  </a:lnTo>
                  <a:lnTo>
                    <a:pt x="21920" y="84874"/>
                  </a:lnTo>
                  <a:lnTo>
                    <a:pt x="22961" y="85191"/>
                  </a:lnTo>
                  <a:lnTo>
                    <a:pt x="24066" y="84607"/>
                  </a:lnTo>
                  <a:lnTo>
                    <a:pt x="24701" y="82524"/>
                  </a:lnTo>
                  <a:close/>
                  <a:moveTo>
                    <a:pt x="25450" y="44640"/>
                  </a:moveTo>
                  <a:lnTo>
                    <a:pt x="24866" y="43535"/>
                  </a:lnTo>
                  <a:lnTo>
                    <a:pt x="22783" y="42900"/>
                  </a:lnTo>
                  <a:lnTo>
                    <a:pt x="21678" y="43484"/>
                  </a:lnTo>
                  <a:lnTo>
                    <a:pt x="21043" y="45567"/>
                  </a:lnTo>
                  <a:lnTo>
                    <a:pt x="21628" y="46672"/>
                  </a:lnTo>
                  <a:lnTo>
                    <a:pt x="22669" y="46990"/>
                  </a:lnTo>
                  <a:lnTo>
                    <a:pt x="23710" y="47307"/>
                  </a:lnTo>
                  <a:lnTo>
                    <a:pt x="24815" y="46723"/>
                  </a:lnTo>
                  <a:lnTo>
                    <a:pt x="25450" y="44640"/>
                  </a:lnTo>
                  <a:close/>
                  <a:moveTo>
                    <a:pt x="25565" y="70942"/>
                  </a:moveTo>
                  <a:lnTo>
                    <a:pt x="24980" y="69837"/>
                  </a:lnTo>
                  <a:lnTo>
                    <a:pt x="22898" y="69202"/>
                  </a:lnTo>
                  <a:lnTo>
                    <a:pt x="21793" y="69786"/>
                  </a:lnTo>
                  <a:lnTo>
                    <a:pt x="21158" y="71869"/>
                  </a:lnTo>
                  <a:lnTo>
                    <a:pt x="21742" y="72974"/>
                  </a:lnTo>
                  <a:lnTo>
                    <a:pt x="22783" y="73291"/>
                  </a:lnTo>
                  <a:lnTo>
                    <a:pt x="23825" y="73609"/>
                  </a:lnTo>
                  <a:lnTo>
                    <a:pt x="24930" y="73025"/>
                  </a:lnTo>
                  <a:lnTo>
                    <a:pt x="25565" y="70942"/>
                  </a:lnTo>
                  <a:close/>
                  <a:moveTo>
                    <a:pt x="25908" y="64363"/>
                  </a:moveTo>
                  <a:lnTo>
                    <a:pt x="25361" y="63246"/>
                  </a:lnTo>
                  <a:lnTo>
                    <a:pt x="23291" y="62547"/>
                  </a:lnTo>
                  <a:lnTo>
                    <a:pt x="22174" y="63106"/>
                  </a:lnTo>
                  <a:lnTo>
                    <a:pt x="21831" y="64135"/>
                  </a:lnTo>
                  <a:lnTo>
                    <a:pt x="21475" y="65163"/>
                  </a:lnTo>
                  <a:lnTo>
                    <a:pt x="22034" y="66281"/>
                  </a:lnTo>
                  <a:lnTo>
                    <a:pt x="23063" y="66636"/>
                  </a:lnTo>
                  <a:lnTo>
                    <a:pt x="24104" y="66979"/>
                  </a:lnTo>
                  <a:lnTo>
                    <a:pt x="25222" y="66421"/>
                  </a:lnTo>
                  <a:lnTo>
                    <a:pt x="25565" y="65392"/>
                  </a:lnTo>
                  <a:lnTo>
                    <a:pt x="25908" y="64363"/>
                  </a:lnTo>
                  <a:close/>
                  <a:moveTo>
                    <a:pt x="27914" y="55168"/>
                  </a:moveTo>
                  <a:lnTo>
                    <a:pt x="27330" y="54063"/>
                  </a:lnTo>
                  <a:lnTo>
                    <a:pt x="25247" y="53428"/>
                  </a:lnTo>
                  <a:lnTo>
                    <a:pt x="24142" y="54013"/>
                  </a:lnTo>
                  <a:lnTo>
                    <a:pt x="23507" y="56095"/>
                  </a:lnTo>
                  <a:lnTo>
                    <a:pt x="24091" y="57200"/>
                  </a:lnTo>
                  <a:lnTo>
                    <a:pt x="25133" y="57518"/>
                  </a:lnTo>
                  <a:lnTo>
                    <a:pt x="26174" y="57835"/>
                  </a:lnTo>
                  <a:lnTo>
                    <a:pt x="27279" y="57251"/>
                  </a:lnTo>
                  <a:lnTo>
                    <a:pt x="27914" y="55168"/>
                  </a:lnTo>
                  <a:close/>
                  <a:moveTo>
                    <a:pt x="28549" y="96075"/>
                  </a:moveTo>
                  <a:lnTo>
                    <a:pt x="27965" y="94970"/>
                  </a:lnTo>
                  <a:lnTo>
                    <a:pt x="25882" y="94335"/>
                  </a:lnTo>
                  <a:lnTo>
                    <a:pt x="24777" y="94919"/>
                  </a:lnTo>
                  <a:lnTo>
                    <a:pt x="24142" y="97002"/>
                  </a:lnTo>
                  <a:lnTo>
                    <a:pt x="24726" y="98107"/>
                  </a:lnTo>
                  <a:lnTo>
                    <a:pt x="25768" y="98425"/>
                  </a:lnTo>
                  <a:lnTo>
                    <a:pt x="26809" y="98742"/>
                  </a:lnTo>
                  <a:lnTo>
                    <a:pt x="27914" y="98158"/>
                  </a:lnTo>
                  <a:lnTo>
                    <a:pt x="28549" y="96075"/>
                  </a:lnTo>
                  <a:close/>
                  <a:moveTo>
                    <a:pt x="28765" y="111099"/>
                  </a:moveTo>
                  <a:lnTo>
                    <a:pt x="28181" y="109994"/>
                  </a:lnTo>
                  <a:lnTo>
                    <a:pt x="26098" y="109359"/>
                  </a:lnTo>
                  <a:lnTo>
                    <a:pt x="24993" y="109943"/>
                  </a:lnTo>
                  <a:lnTo>
                    <a:pt x="24358" y="112026"/>
                  </a:lnTo>
                  <a:lnTo>
                    <a:pt x="24942" y="113131"/>
                  </a:lnTo>
                  <a:lnTo>
                    <a:pt x="25984" y="113449"/>
                  </a:lnTo>
                  <a:lnTo>
                    <a:pt x="27025" y="113766"/>
                  </a:lnTo>
                  <a:lnTo>
                    <a:pt x="28130" y="113182"/>
                  </a:lnTo>
                  <a:lnTo>
                    <a:pt x="28765" y="111099"/>
                  </a:lnTo>
                  <a:close/>
                  <a:moveTo>
                    <a:pt x="32029" y="46139"/>
                  </a:moveTo>
                  <a:lnTo>
                    <a:pt x="31483" y="45021"/>
                  </a:lnTo>
                  <a:lnTo>
                    <a:pt x="29413" y="44323"/>
                  </a:lnTo>
                  <a:lnTo>
                    <a:pt x="28295" y="44881"/>
                  </a:lnTo>
                  <a:lnTo>
                    <a:pt x="27952" y="45910"/>
                  </a:lnTo>
                  <a:lnTo>
                    <a:pt x="27597" y="46939"/>
                  </a:lnTo>
                  <a:lnTo>
                    <a:pt x="28155" y="48056"/>
                  </a:lnTo>
                  <a:lnTo>
                    <a:pt x="29184" y="48412"/>
                  </a:lnTo>
                  <a:lnTo>
                    <a:pt x="30226" y="48755"/>
                  </a:lnTo>
                  <a:lnTo>
                    <a:pt x="31343" y="48196"/>
                  </a:lnTo>
                  <a:lnTo>
                    <a:pt x="31686" y="47167"/>
                  </a:lnTo>
                  <a:lnTo>
                    <a:pt x="32029" y="46139"/>
                  </a:lnTo>
                  <a:close/>
                  <a:moveTo>
                    <a:pt x="35191" y="60998"/>
                  </a:moveTo>
                  <a:lnTo>
                    <a:pt x="34607" y="59893"/>
                  </a:lnTo>
                  <a:lnTo>
                    <a:pt x="32524" y="59258"/>
                  </a:lnTo>
                  <a:lnTo>
                    <a:pt x="31419" y="59842"/>
                  </a:lnTo>
                  <a:lnTo>
                    <a:pt x="30784" y="61925"/>
                  </a:lnTo>
                  <a:lnTo>
                    <a:pt x="31369" y="63030"/>
                  </a:lnTo>
                  <a:lnTo>
                    <a:pt x="32410" y="63347"/>
                  </a:lnTo>
                  <a:lnTo>
                    <a:pt x="33451" y="63665"/>
                  </a:lnTo>
                  <a:lnTo>
                    <a:pt x="34556" y="63080"/>
                  </a:lnTo>
                  <a:lnTo>
                    <a:pt x="35191" y="60998"/>
                  </a:lnTo>
                  <a:close/>
                  <a:moveTo>
                    <a:pt x="35293" y="49720"/>
                  </a:moveTo>
                  <a:lnTo>
                    <a:pt x="34709" y="48615"/>
                  </a:lnTo>
                  <a:lnTo>
                    <a:pt x="32626" y="47980"/>
                  </a:lnTo>
                  <a:lnTo>
                    <a:pt x="31521" y="48564"/>
                  </a:lnTo>
                  <a:lnTo>
                    <a:pt x="30886" y="50647"/>
                  </a:lnTo>
                  <a:lnTo>
                    <a:pt x="31470" y="51752"/>
                  </a:lnTo>
                  <a:lnTo>
                    <a:pt x="32512" y="52070"/>
                  </a:lnTo>
                  <a:lnTo>
                    <a:pt x="33553" y="52387"/>
                  </a:lnTo>
                  <a:lnTo>
                    <a:pt x="34658" y="51803"/>
                  </a:lnTo>
                  <a:lnTo>
                    <a:pt x="35293" y="49720"/>
                  </a:lnTo>
                  <a:close/>
                  <a:moveTo>
                    <a:pt x="35306" y="25984"/>
                  </a:moveTo>
                  <a:lnTo>
                    <a:pt x="34721" y="24879"/>
                  </a:lnTo>
                  <a:lnTo>
                    <a:pt x="32639" y="24244"/>
                  </a:lnTo>
                  <a:lnTo>
                    <a:pt x="31534" y="24828"/>
                  </a:lnTo>
                  <a:lnTo>
                    <a:pt x="30899" y="26911"/>
                  </a:lnTo>
                  <a:lnTo>
                    <a:pt x="31483" y="28016"/>
                  </a:lnTo>
                  <a:lnTo>
                    <a:pt x="32524" y="28333"/>
                  </a:lnTo>
                  <a:lnTo>
                    <a:pt x="33566" y="28651"/>
                  </a:lnTo>
                  <a:lnTo>
                    <a:pt x="34671" y="28067"/>
                  </a:lnTo>
                  <a:lnTo>
                    <a:pt x="35306" y="25984"/>
                  </a:lnTo>
                  <a:close/>
                  <a:moveTo>
                    <a:pt x="35407" y="76022"/>
                  </a:moveTo>
                  <a:lnTo>
                    <a:pt x="34823" y="74917"/>
                  </a:lnTo>
                  <a:lnTo>
                    <a:pt x="32740" y="74282"/>
                  </a:lnTo>
                  <a:lnTo>
                    <a:pt x="31635" y="74866"/>
                  </a:lnTo>
                  <a:lnTo>
                    <a:pt x="31000" y="76949"/>
                  </a:lnTo>
                  <a:lnTo>
                    <a:pt x="31584" y="78054"/>
                  </a:lnTo>
                  <a:lnTo>
                    <a:pt x="32626" y="78371"/>
                  </a:lnTo>
                  <a:lnTo>
                    <a:pt x="33667" y="78689"/>
                  </a:lnTo>
                  <a:lnTo>
                    <a:pt x="34772" y="78105"/>
                  </a:lnTo>
                  <a:lnTo>
                    <a:pt x="35407" y="76022"/>
                  </a:lnTo>
                  <a:close/>
                  <a:moveTo>
                    <a:pt x="37033" y="37350"/>
                  </a:moveTo>
                  <a:lnTo>
                    <a:pt x="36449" y="36245"/>
                  </a:lnTo>
                  <a:lnTo>
                    <a:pt x="34366" y="35610"/>
                  </a:lnTo>
                  <a:lnTo>
                    <a:pt x="33261" y="36195"/>
                  </a:lnTo>
                  <a:lnTo>
                    <a:pt x="32626" y="38277"/>
                  </a:lnTo>
                  <a:lnTo>
                    <a:pt x="33210" y="39382"/>
                  </a:lnTo>
                  <a:lnTo>
                    <a:pt x="34251" y="39700"/>
                  </a:lnTo>
                  <a:lnTo>
                    <a:pt x="35293" y="40017"/>
                  </a:lnTo>
                  <a:lnTo>
                    <a:pt x="36398" y="39433"/>
                  </a:lnTo>
                  <a:lnTo>
                    <a:pt x="37033" y="37350"/>
                  </a:lnTo>
                  <a:close/>
                  <a:moveTo>
                    <a:pt x="37871" y="86563"/>
                  </a:moveTo>
                  <a:lnTo>
                    <a:pt x="37287" y="85458"/>
                  </a:lnTo>
                  <a:lnTo>
                    <a:pt x="35204" y="84823"/>
                  </a:lnTo>
                  <a:lnTo>
                    <a:pt x="34099" y="85407"/>
                  </a:lnTo>
                  <a:lnTo>
                    <a:pt x="33464" y="87490"/>
                  </a:lnTo>
                  <a:lnTo>
                    <a:pt x="34048" y="88595"/>
                  </a:lnTo>
                  <a:lnTo>
                    <a:pt x="35090" y="88912"/>
                  </a:lnTo>
                  <a:lnTo>
                    <a:pt x="36131" y="89230"/>
                  </a:lnTo>
                  <a:lnTo>
                    <a:pt x="37236" y="88646"/>
                  </a:lnTo>
                  <a:lnTo>
                    <a:pt x="37871" y="86563"/>
                  </a:lnTo>
                  <a:close/>
                  <a:moveTo>
                    <a:pt x="38785" y="24193"/>
                  </a:moveTo>
                  <a:lnTo>
                    <a:pt x="38049" y="22148"/>
                  </a:lnTo>
                  <a:lnTo>
                    <a:pt x="36918" y="21615"/>
                  </a:lnTo>
                  <a:lnTo>
                    <a:pt x="35902" y="21983"/>
                  </a:lnTo>
                  <a:lnTo>
                    <a:pt x="34874" y="22339"/>
                  </a:lnTo>
                  <a:lnTo>
                    <a:pt x="34340" y="23469"/>
                  </a:lnTo>
                  <a:lnTo>
                    <a:pt x="34709" y="24498"/>
                  </a:lnTo>
                  <a:lnTo>
                    <a:pt x="35077" y="25527"/>
                  </a:lnTo>
                  <a:lnTo>
                    <a:pt x="36207" y="26060"/>
                  </a:lnTo>
                  <a:lnTo>
                    <a:pt x="38252" y="25323"/>
                  </a:lnTo>
                  <a:lnTo>
                    <a:pt x="38785" y="24193"/>
                  </a:lnTo>
                  <a:close/>
                  <a:moveTo>
                    <a:pt x="40347" y="103822"/>
                  </a:moveTo>
                  <a:lnTo>
                    <a:pt x="39763" y="102717"/>
                  </a:lnTo>
                  <a:lnTo>
                    <a:pt x="37680" y="102082"/>
                  </a:lnTo>
                  <a:lnTo>
                    <a:pt x="36576" y="102666"/>
                  </a:lnTo>
                  <a:lnTo>
                    <a:pt x="35941" y="104749"/>
                  </a:lnTo>
                  <a:lnTo>
                    <a:pt x="36525" y="105854"/>
                  </a:lnTo>
                  <a:lnTo>
                    <a:pt x="37566" y="106172"/>
                  </a:lnTo>
                  <a:lnTo>
                    <a:pt x="38608" y="106489"/>
                  </a:lnTo>
                  <a:lnTo>
                    <a:pt x="39712" y="105905"/>
                  </a:lnTo>
                  <a:lnTo>
                    <a:pt x="40347" y="103822"/>
                  </a:lnTo>
                  <a:close/>
                  <a:moveTo>
                    <a:pt x="45110" y="59918"/>
                  </a:moveTo>
                  <a:lnTo>
                    <a:pt x="44526" y="58813"/>
                  </a:lnTo>
                  <a:lnTo>
                    <a:pt x="42443" y="58178"/>
                  </a:lnTo>
                  <a:lnTo>
                    <a:pt x="41338" y="58762"/>
                  </a:lnTo>
                  <a:lnTo>
                    <a:pt x="40703" y="60845"/>
                  </a:lnTo>
                  <a:lnTo>
                    <a:pt x="41287" y="61950"/>
                  </a:lnTo>
                  <a:lnTo>
                    <a:pt x="42329" y="62268"/>
                  </a:lnTo>
                  <a:lnTo>
                    <a:pt x="43370" y="62585"/>
                  </a:lnTo>
                  <a:lnTo>
                    <a:pt x="44475" y="62001"/>
                  </a:lnTo>
                  <a:lnTo>
                    <a:pt x="45110" y="59918"/>
                  </a:lnTo>
                  <a:close/>
                  <a:moveTo>
                    <a:pt x="45250" y="81114"/>
                  </a:moveTo>
                  <a:lnTo>
                    <a:pt x="44665" y="80010"/>
                  </a:lnTo>
                  <a:lnTo>
                    <a:pt x="42583" y="79375"/>
                  </a:lnTo>
                  <a:lnTo>
                    <a:pt x="41478" y="79959"/>
                  </a:lnTo>
                  <a:lnTo>
                    <a:pt x="40843" y="82042"/>
                  </a:lnTo>
                  <a:lnTo>
                    <a:pt x="41427" y="83146"/>
                  </a:lnTo>
                  <a:lnTo>
                    <a:pt x="42468" y="83464"/>
                  </a:lnTo>
                  <a:lnTo>
                    <a:pt x="43510" y="83781"/>
                  </a:lnTo>
                  <a:lnTo>
                    <a:pt x="44615" y="83197"/>
                  </a:lnTo>
                  <a:lnTo>
                    <a:pt x="45250" y="81114"/>
                  </a:lnTo>
                  <a:close/>
                  <a:moveTo>
                    <a:pt x="45821" y="11684"/>
                  </a:moveTo>
                  <a:lnTo>
                    <a:pt x="45237" y="10579"/>
                  </a:lnTo>
                  <a:lnTo>
                    <a:pt x="43154" y="9944"/>
                  </a:lnTo>
                  <a:lnTo>
                    <a:pt x="42049" y="10528"/>
                  </a:lnTo>
                  <a:lnTo>
                    <a:pt x="41414" y="12611"/>
                  </a:lnTo>
                  <a:lnTo>
                    <a:pt x="41998" y="13716"/>
                  </a:lnTo>
                  <a:lnTo>
                    <a:pt x="43040" y="14033"/>
                  </a:lnTo>
                  <a:lnTo>
                    <a:pt x="44081" y="14351"/>
                  </a:lnTo>
                  <a:lnTo>
                    <a:pt x="45186" y="13766"/>
                  </a:lnTo>
                  <a:lnTo>
                    <a:pt x="45821" y="11684"/>
                  </a:lnTo>
                  <a:close/>
                  <a:moveTo>
                    <a:pt x="45974" y="48348"/>
                  </a:moveTo>
                  <a:lnTo>
                    <a:pt x="45389" y="47244"/>
                  </a:lnTo>
                  <a:lnTo>
                    <a:pt x="43307" y="46609"/>
                  </a:lnTo>
                  <a:lnTo>
                    <a:pt x="42202" y="47193"/>
                  </a:lnTo>
                  <a:lnTo>
                    <a:pt x="41567" y="49276"/>
                  </a:lnTo>
                  <a:lnTo>
                    <a:pt x="42151" y="50380"/>
                  </a:lnTo>
                  <a:lnTo>
                    <a:pt x="43192" y="50698"/>
                  </a:lnTo>
                  <a:lnTo>
                    <a:pt x="44234" y="51015"/>
                  </a:lnTo>
                  <a:lnTo>
                    <a:pt x="45339" y="50431"/>
                  </a:lnTo>
                  <a:lnTo>
                    <a:pt x="45974" y="48348"/>
                  </a:lnTo>
                  <a:close/>
                  <a:moveTo>
                    <a:pt x="46393" y="33515"/>
                  </a:moveTo>
                  <a:lnTo>
                    <a:pt x="45808" y="32410"/>
                  </a:lnTo>
                  <a:lnTo>
                    <a:pt x="43726" y="31775"/>
                  </a:lnTo>
                  <a:lnTo>
                    <a:pt x="42621" y="32359"/>
                  </a:lnTo>
                  <a:lnTo>
                    <a:pt x="41986" y="34442"/>
                  </a:lnTo>
                  <a:lnTo>
                    <a:pt x="42214" y="34886"/>
                  </a:lnTo>
                  <a:lnTo>
                    <a:pt x="41567" y="34569"/>
                  </a:lnTo>
                  <a:lnTo>
                    <a:pt x="40551" y="34937"/>
                  </a:lnTo>
                  <a:lnTo>
                    <a:pt x="39522" y="35293"/>
                  </a:lnTo>
                  <a:lnTo>
                    <a:pt x="38989" y="36423"/>
                  </a:lnTo>
                  <a:lnTo>
                    <a:pt x="39357" y="37452"/>
                  </a:lnTo>
                  <a:lnTo>
                    <a:pt x="39725" y="38481"/>
                  </a:lnTo>
                  <a:lnTo>
                    <a:pt x="40855" y="39014"/>
                  </a:lnTo>
                  <a:lnTo>
                    <a:pt x="42900" y="38277"/>
                  </a:lnTo>
                  <a:lnTo>
                    <a:pt x="43434" y="37147"/>
                  </a:lnTo>
                  <a:lnTo>
                    <a:pt x="42887" y="35648"/>
                  </a:lnTo>
                  <a:lnTo>
                    <a:pt x="43611" y="35864"/>
                  </a:lnTo>
                  <a:lnTo>
                    <a:pt x="44653" y="36182"/>
                  </a:lnTo>
                  <a:lnTo>
                    <a:pt x="45758" y="35598"/>
                  </a:lnTo>
                  <a:lnTo>
                    <a:pt x="46393" y="33515"/>
                  </a:lnTo>
                  <a:close/>
                  <a:moveTo>
                    <a:pt x="46990" y="68745"/>
                  </a:moveTo>
                  <a:lnTo>
                    <a:pt x="46405" y="67640"/>
                  </a:lnTo>
                  <a:lnTo>
                    <a:pt x="44323" y="67005"/>
                  </a:lnTo>
                  <a:lnTo>
                    <a:pt x="43218" y="67589"/>
                  </a:lnTo>
                  <a:lnTo>
                    <a:pt x="42583" y="69672"/>
                  </a:lnTo>
                  <a:lnTo>
                    <a:pt x="43167" y="70777"/>
                  </a:lnTo>
                  <a:lnTo>
                    <a:pt x="44208" y="71094"/>
                  </a:lnTo>
                  <a:lnTo>
                    <a:pt x="45250" y="71412"/>
                  </a:lnTo>
                  <a:lnTo>
                    <a:pt x="46355" y="70827"/>
                  </a:lnTo>
                  <a:lnTo>
                    <a:pt x="46990" y="68745"/>
                  </a:lnTo>
                  <a:close/>
                  <a:moveTo>
                    <a:pt x="50393" y="28867"/>
                  </a:moveTo>
                  <a:lnTo>
                    <a:pt x="49657" y="26822"/>
                  </a:lnTo>
                  <a:lnTo>
                    <a:pt x="48526" y="26289"/>
                  </a:lnTo>
                  <a:lnTo>
                    <a:pt x="47510" y="26657"/>
                  </a:lnTo>
                  <a:lnTo>
                    <a:pt x="46482" y="27012"/>
                  </a:lnTo>
                  <a:lnTo>
                    <a:pt x="45948" y="28143"/>
                  </a:lnTo>
                  <a:lnTo>
                    <a:pt x="46316" y="29171"/>
                  </a:lnTo>
                  <a:lnTo>
                    <a:pt x="46685" y="30200"/>
                  </a:lnTo>
                  <a:lnTo>
                    <a:pt x="47815" y="30734"/>
                  </a:lnTo>
                  <a:lnTo>
                    <a:pt x="49860" y="29997"/>
                  </a:lnTo>
                  <a:lnTo>
                    <a:pt x="50393" y="28867"/>
                  </a:lnTo>
                  <a:close/>
                  <a:moveTo>
                    <a:pt x="51904" y="118198"/>
                  </a:moveTo>
                  <a:lnTo>
                    <a:pt x="51320" y="117094"/>
                  </a:lnTo>
                  <a:lnTo>
                    <a:pt x="49237" y="116459"/>
                  </a:lnTo>
                  <a:lnTo>
                    <a:pt x="48133" y="117043"/>
                  </a:lnTo>
                  <a:lnTo>
                    <a:pt x="47498" y="119126"/>
                  </a:lnTo>
                  <a:lnTo>
                    <a:pt x="48082" y="120230"/>
                  </a:lnTo>
                  <a:lnTo>
                    <a:pt x="49123" y="120548"/>
                  </a:lnTo>
                  <a:lnTo>
                    <a:pt x="50165" y="120865"/>
                  </a:lnTo>
                  <a:lnTo>
                    <a:pt x="51269" y="120281"/>
                  </a:lnTo>
                  <a:lnTo>
                    <a:pt x="51904" y="118198"/>
                  </a:lnTo>
                  <a:close/>
                  <a:moveTo>
                    <a:pt x="54508" y="88074"/>
                  </a:moveTo>
                  <a:lnTo>
                    <a:pt x="53924" y="86969"/>
                  </a:lnTo>
                  <a:lnTo>
                    <a:pt x="51841" y="86334"/>
                  </a:lnTo>
                  <a:lnTo>
                    <a:pt x="50736" y="86918"/>
                  </a:lnTo>
                  <a:lnTo>
                    <a:pt x="50101" y="89001"/>
                  </a:lnTo>
                  <a:lnTo>
                    <a:pt x="50685" y="90106"/>
                  </a:lnTo>
                  <a:lnTo>
                    <a:pt x="51727" y="90424"/>
                  </a:lnTo>
                  <a:lnTo>
                    <a:pt x="52768" y="90741"/>
                  </a:lnTo>
                  <a:lnTo>
                    <a:pt x="53873" y="90157"/>
                  </a:lnTo>
                  <a:lnTo>
                    <a:pt x="54508" y="88074"/>
                  </a:lnTo>
                  <a:close/>
                  <a:moveTo>
                    <a:pt x="55359" y="76504"/>
                  </a:moveTo>
                  <a:lnTo>
                    <a:pt x="54775" y="75399"/>
                  </a:lnTo>
                  <a:lnTo>
                    <a:pt x="52692" y="74764"/>
                  </a:lnTo>
                  <a:lnTo>
                    <a:pt x="51587" y="75349"/>
                  </a:lnTo>
                  <a:lnTo>
                    <a:pt x="50952" y="77431"/>
                  </a:lnTo>
                  <a:lnTo>
                    <a:pt x="51536" y="78536"/>
                  </a:lnTo>
                  <a:lnTo>
                    <a:pt x="52578" y="78854"/>
                  </a:lnTo>
                  <a:lnTo>
                    <a:pt x="53619" y="79171"/>
                  </a:lnTo>
                  <a:lnTo>
                    <a:pt x="54724" y="78587"/>
                  </a:lnTo>
                  <a:lnTo>
                    <a:pt x="55359" y="76504"/>
                  </a:lnTo>
                  <a:close/>
                  <a:moveTo>
                    <a:pt x="55460" y="1739"/>
                  </a:moveTo>
                  <a:lnTo>
                    <a:pt x="54876" y="635"/>
                  </a:lnTo>
                  <a:lnTo>
                    <a:pt x="52793" y="0"/>
                  </a:lnTo>
                  <a:lnTo>
                    <a:pt x="51689" y="584"/>
                  </a:lnTo>
                  <a:lnTo>
                    <a:pt x="51054" y="2667"/>
                  </a:lnTo>
                  <a:lnTo>
                    <a:pt x="51638" y="3771"/>
                  </a:lnTo>
                  <a:lnTo>
                    <a:pt x="52679" y="4089"/>
                  </a:lnTo>
                  <a:lnTo>
                    <a:pt x="53721" y="4406"/>
                  </a:lnTo>
                  <a:lnTo>
                    <a:pt x="54825" y="3822"/>
                  </a:lnTo>
                  <a:lnTo>
                    <a:pt x="55460" y="1739"/>
                  </a:lnTo>
                  <a:close/>
                  <a:moveTo>
                    <a:pt x="55600" y="38404"/>
                  </a:moveTo>
                  <a:lnTo>
                    <a:pt x="55016" y="37299"/>
                  </a:lnTo>
                  <a:lnTo>
                    <a:pt x="52933" y="36664"/>
                  </a:lnTo>
                  <a:lnTo>
                    <a:pt x="51828" y="37249"/>
                  </a:lnTo>
                  <a:lnTo>
                    <a:pt x="51587" y="38049"/>
                  </a:lnTo>
                  <a:lnTo>
                    <a:pt x="51485" y="37757"/>
                  </a:lnTo>
                  <a:lnTo>
                    <a:pt x="50355" y="37223"/>
                  </a:lnTo>
                  <a:lnTo>
                    <a:pt x="49339" y="37592"/>
                  </a:lnTo>
                  <a:lnTo>
                    <a:pt x="48310" y="37947"/>
                  </a:lnTo>
                  <a:lnTo>
                    <a:pt x="47777" y="39077"/>
                  </a:lnTo>
                  <a:lnTo>
                    <a:pt x="48145" y="40106"/>
                  </a:lnTo>
                  <a:lnTo>
                    <a:pt x="48514" y="41135"/>
                  </a:lnTo>
                  <a:lnTo>
                    <a:pt x="49644" y="41668"/>
                  </a:lnTo>
                  <a:lnTo>
                    <a:pt x="51689" y="40932"/>
                  </a:lnTo>
                  <a:lnTo>
                    <a:pt x="51892" y="40487"/>
                  </a:lnTo>
                  <a:lnTo>
                    <a:pt x="52819" y="40754"/>
                  </a:lnTo>
                  <a:lnTo>
                    <a:pt x="53860" y="41071"/>
                  </a:lnTo>
                  <a:lnTo>
                    <a:pt x="54965" y="40487"/>
                  </a:lnTo>
                  <a:lnTo>
                    <a:pt x="55600" y="38404"/>
                  </a:lnTo>
                  <a:close/>
                  <a:moveTo>
                    <a:pt x="55664" y="16764"/>
                  </a:moveTo>
                  <a:lnTo>
                    <a:pt x="55079" y="15659"/>
                  </a:lnTo>
                  <a:lnTo>
                    <a:pt x="52997" y="15024"/>
                  </a:lnTo>
                  <a:lnTo>
                    <a:pt x="51892" y="15608"/>
                  </a:lnTo>
                  <a:lnTo>
                    <a:pt x="51257" y="17691"/>
                  </a:lnTo>
                  <a:lnTo>
                    <a:pt x="51841" y="18796"/>
                  </a:lnTo>
                  <a:lnTo>
                    <a:pt x="52882" y="19113"/>
                  </a:lnTo>
                  <a:lnTo>
                    <a:pt x="53924" y="19431"/>
                  </a:lnTo>
                  <a:lnTo>
                    <a:pt x="55029" y="18846"/>
                  </a:lnTo>
                  <a:lnTo>
                    <a:pt x="55664" y="16764"/>
                  </a:lnTo>
                  <a:close/>
                  <a:moveTo>
                    <a:pt x="55816" y="53428"/>
                  </a:moveTo>
                  <a:lnTo>
                    <a:pt x="55232" y="52324"/>
                  </a:lnTo>
                  <a:lnTo>
                    <a:pt x="53149" y="51689"/>
                  </a:lnTo>
                  <a:lnTo>
                    <a:pt x="52044" y="52273"/>
                  </a:lnTo>
                  <a:lnTo>
                    <a:pt x="51409" y="54356"/>
                  </a:lnTo>
                  <a:lnTo>
                    <a:pt x="51993" y="55460"/>
                  </a:lnTo>
                  <a:lnTo>
                    <a:pt x="53035" y="55778"/>
                  </a:lnTo>
                  <a:lnTo>
                    <a:pt x="54076" y="56095"/>
                  </a:lnTo>
                  <a:lnTo>
                    <a:pt x="55181" y="55511"/>
                  </a:lnTo>
                  <a:lnTo>
                    <a:pt x="55816" y="53428"/>
                  </a:lnTo>
                  <a:close/>
                  <a:moveTo>
                    <a:pt x="56616" y="100571"/>
                  </a:moveTo>
                  <a:lnTo>
                    <a:pt x="56032" y="99466"/>
                  </a:lnTo>
                  <a:lnTo>
                    <a:pt x="53949" y="98831"/>
                  </a:lnTo>
                  <a:lnTo>
                    <a:pt x="52844" y="99415"/>
                  </a:lnTo>
                  <a:lnTo>
                    <a:pt x="52209" y="101498"/>
                  </a:lnTo>
                  <a:lnTo>
                    <a:pt x="52793" y="102603"/>
                  </a:lnTo>
                  <a:lnTo>
                    <a:pt x="53835" y="102920"/>
                  </a:lnTo>
                  <a:lnTo>
                    <a:pt x="54876" y="103238"/>
                  </a:lnTo>
                  <a:lnTo>
                    <a:pt x="55981" y="102654"/>
                  </a:lnTo>
                  <a:lnTo>
                    <a:pt x="56616" y="100571"/>
                  </a:lnTo>
                  <a:close/>
                  <a:moveTo>
                    <a:pt x="58127" y="27305"/>
                  </a:moveTo>
                  <a:lnTo>
                    <a:pt x="57543" y="26200"/>
                  </a:lnTo>
                  <a:lnTo>
                    <a:pt x="55460" y="25565"/>
                  </a:lnTo>
                  <a:lnTo>
                    <a:pt x="54356" y="26149"/>
                  </a:lnTo>
                  <a:lnTo>
                    <a:pt x="53721" y="28232"/>
                  </a:lnTo>
                  <a:lnTo>
                    <a:pt x="54305" y="29337"/>
                  </a:lnTo>
                  <a:lnTo>
                    <a:pt x="55346" y="29654"/>
                  </a:lnTo>
                  <a:lnTo>
                    <a:pt x="56388" y="29972"/>
                  </a:lnTo>
                  <a:lnTo>
                    <a:pt x="57492" y="29387"/>
                  </a:lnTo>
                  <a:lnTo>
                    <a:pt x="58127" y="27305"/>
                  </a:lnTo>
                  <a:close/>
                  <a:moveTo>
                    <a:pt x="58280" y="63969"/>
                  </a:moveTo>
                  <a:lnTo>
                    <a:pt x="57696" y="62865"/>
                  </a:lnTo>
                  <a:lnTo>
                    <a:pt x="55613" y="62230"/>
                  </a:lnTo>
                  <a:lnTo>
                    <a:pt x="54508" y="62814"/>
                  </a:lnTo>
                  <a:lnTo>
                    <a:pt x="53873" y="64897"/>
                  </a:lnTo>
                  <a:lnTo>
                    <a:pt x="54457" y="66001"/>
                  </a:lnTo>
                  <a:lnTo>
                    <a:pt x="55499" y="66319"/>
                  </a:lnTo>
                  <a:lnTo>
                    <a:pt x="56540" y="66636"/>
                  </a:lnTo>
                  <a:lnTo>
                    <a:pt x="57645" y="66052"/>
                  </a:lnTo>
                  <a:lnTo>
                    <a:pt x="58280" y="63969"/>
                  </a:lnTo>
                  <a:close/>
                  <a:moveTo>
                    <a:pt x="60579" y="128206"/>
                  </a:moveTo>
                  <a:lnTo>
                    <a:pt x="60032" y="127088"/>
                  </a:lnTo>
                  <a:lnTo>
                    <a:pt x="57962" y="126390"/>
                  </a:lnTo>
                  <a:lnTo>
                    <a:pt x="56845" y="126949"/>
                  </a:lnTo>
                  <a:lnTo>
                    <a:pt x="56502" y="127977"/>
                  </a:lnTo>
                  <a:lnTo>
                    <a:pt x="56146" y="129006"/>
                  </a:lnTo>
                  <a:lnTo>
                    <a:pt x="56705" y="130124"/>
                  </a:lnTo>
                  <a:lnTo>
                    <a:pt x="57734" y="130479"/>
                  </a:lnTo>
                  <a:lnTo>
                    <a:pt x="58775" y="130822"/>
                  </a:lnTo>
                  <a:lnTo>
                    <a:pt x="59893" y="130263"/>
                  </a:lnTo>
                  <a:lnTo>
                    <a:pt x="60236" y="129235"/>
                  </a:lnTo>
                  <a:lnTo>
                    <a:pt x="60579" y="128206"/>
                  </a:lnTo>
                  <a:close/>
                  <a:moveTo>
                    <a:pt x="64998" y="66560"/>
                  </a:moveTo>
                  <a:lnTo>
                    <a:pt x="64414" y="65455"/>
                  </a:lnTo>
                  <a:lnTo>
                    <a:pt x="62331" y="64820"/>
                  </a:lnTo>
                  <a:lnTo>
                    <a:pt x="61226" y="65405"/>
                  </a:lnTo>
                  <a:lnTo>
                    <a:pt x="60591" y="67487"/>
                  </a:lnTo>
                  <a:lnTo>
                    <a:pt x="61175" y="68592"/>
                  </a:lnTo>
                  <a:lnTo>
                    <a:pt x="62217" y="68910"/>
                  </a:lnTo>
                  <a:lnTo>
                    <a:pt x="63258" y="69227"/>
                  </a:lnTo>
                  <a:lnTo>
                    <a:pt x="64363" y="68643"/>
                  </a:lnTo>
                  <a:lnTo>
                    <a:pt x="64998" y="66560"/>
                  </a:lnTo>
                  <a:close/>
                  <a:moveTo>
                    <a:pt x="65214" y="81584"/>
                  </a:moveTo>
                  <a:lnTo>
                    <a:pt x="64630" y="80479"/>
                  </a:lnTo>
                  <a:lnTo>
                    <a:pt x="62547" y="79844"/>
                  </a:lnTo>
                  <a:lnTo>
                    <a:pt x="61442" y="80429"/>
                  </a:lnTo>
                  <a:lnTo>
                    <a:pt x="60807" y="82511"/>
                  </a:lnTo>
                  <a:lnTo>
                    <a:pt x="61391" y="83616"/>
                  </a:lnTo>
                  <a:lnTo>
                    <a:pt x="62433" y="83934"/>
                  </a:lnTo>
                  <a:lnTo>
                    <a:pt x="63474" y="84251"/>
                  </a:lnTo>
                  <a:lnTo>
                    <a:pt x="64579" y="83667"/>
                  </a:lnTo>
                  <a:lnTo>
                    <a:pt x="65214" y="81584"/>
                  </a:lnTo>
                  <a:close/>
                  <a:moveTo>
                    <a:pt x="65506" y="21856"/>
                  </a:moveTo>
                  <a:lnTo>
                    <a:pt x="64922" y="20751"/>
                  </a:lnTo>
                  <a:lnTo>
                    <a:pt x="62839" y="20116"/>
                  </a:lnTo>
                  <a:lnTo>
                    <a:pt x="61734" y="20701"/>
                  </a:lnTo>
                  <a:lnTo>
                    <a:pt x="61099" y="22783"/>
                  </a:lnTo>
                  <a:lnTo>
                    <a:pt x="61683" y="23888"/>
                  </a:lnTo>
                  <a:lnTo>
                    <a:pt x="62725" y="24206"/>
                  </a:lnTo>
                  <a:lnTo>
                    <a:pt x="63766" y="24523"/>
                  </a:lnTo>
                  <a:lnTo>
                    <a:pt x="64871" y="23939"/>
                  </a:lnTo>
                  <a:lnTo>
                    <a:pt x="65506" y="21856"/>
                  </a:lnTo>
                  <a:close/>
                  <a:moveTo>
                    <a:pt x="65659" y="58521"/>
                  </a:moveTo>
                  <a:lnTo>
                    <a:pt x="65074" y="57416"/>
                  </a:lnTo>
                  <a:lnTo>
                    <a:pt x="62992" y="56781"/>
                  </a:lnTo>
                  <a:lnTo>
                    <a:pt x="61887" y="57365"/>
                  </a:lnTo>
                  <a:lnTo>
                    <a:pt x="61252" y="59448"/>
                  </a:lnTo>
                  <a:lnTo>
                    <a:pt x="61836" y="60553"/>
                  </a:lnTo>
                  <a:lnTo>
                    <a:pt x="62877" y="60871"/>
                  </a:lnTo>
                  <a:lnTo>
                    <a:pt x="63919" y="61188"/>
                  </a:lnTo>
                  <a:lnTo>
                    <a:pt x="65024" y="60604"/>
                  </a:lnTo>
                  <a:lnTo>
                    <a:pt x="65659" y="58521"/>
                  </a:lnTo>
                  <a:close/>
                  <a:moveTo>
                    <a:pt x="65709" y="112953"/>
                  </a:moveTo>
                  <a:lnTo>
                    <a:pt x="65163" y="111836"/>
                  </a:lnTo>
                  <a:lnTo>
                    <a:pt x="63093" y="111137"/>
                  </a:lnTo>
                  <a:lnTo>
                    <a:pt x="61976" y="111696"/>
                  </a:lnTo>
                  <a:lnTo>
                    <a:pt x="61633" y="112725"/>
                  </a:lnTo>
                  <a:lnTo>
                    <a:pt x="61277" y="113753"/>
                  </a:lnTo>
                  <a:lnTo>
                    <a:pt x="61836" y="114871"/>
                  </a:lnTo>
                  <a:lnTo>
                    <a:pt x="62865" y="115227"/>
                  </a:lnTo>
                  <a:lnTo>
                    <a:pt x="63906" y="115570"/>
                  </a:lnTo>
                  <a:lnTo>
                    <a:pt x="65024" y="115011"/>
                  </a:lnTo>
                  <a:lnTo>
                    <a:pt x="65366" y="113982"/>
                  </a:lnTo>
                  <a:lnTo>
                    <a:pt x="65709" y="112953"/>
                  </a:lnTo>
                  <a:close/>
                  <a:moveTo>
                    <a:pt x="67398" y="46151"/>
                  </a:moveTo>
                  <a:lnTo>
                    <a:pt x="66814" y="45046"/>
                  </a:lnTo>
                  <a:lnTo>
                    <a:pt x="64731" y="44411"/>
                  </a:lnTo>
                  <a:lnTo>
                    <a:pt x="63627" y="44996"/>
                  </a:lnTo>
                  <a:lnTo>
                    <a:pt x="62992" y="47078"/>
                  </a:lnTo>
                  <a:lnTo>
                    <a:pt x="63576" y="48183"/>
                  </a:lnTo>
                  <a:lnTo>
                    <a:pt x="64617" y="48501"/>
                  </a:lnTo>
                  <a:lnTo>
                    <a:pt x="65659" y="48818"/>
                  </a:lnTo>
                  <a:lnTo>
                    <a:pt x="66763" y="48234"/>
                  </a:lnTo>
                  <a:lnTo>
                    <a:pt x="67398" y="46151"/>
                  </a:lnTo>
                  <a:close/>
                  <a:moveTo>
                    <a:pt x="67538" y="33820"/>
                  </a:moveTo>
                  <a:lnTo>
                    <a:pt x="66954" y="32715"/>
                  </a:lnTo>
                  <a:lnTo>
                    <a:pt x="64871" y="32080"/>
                  </a:lnTo>
                  <a:lnTo>
                    <a:pt x="63766" y="32664"/>
                  </a:lnTo>
                  <a:lnTo>
                    <a:pt x="63131" y="34747"/>
                  </a:lnTo>
                  <a:lnTo>
                    <a:pt x="63715" y="35852"/>
                  </a:lnTo>
                  <a:lnTo>
                    <a:pt x="64757" y="36169"/>
                  </a:lnTo>
                  <a:lnTo>
                    <a:pt x="65798" y="36487"/>
                  </a:lnTo>
                  <a:lnTo>
                    <a:pt x="66903" y="35902"/>
                  </a:lnTo>
                  <a:lnTo>
                    <a:pt x="67538" y="33820"/>
                  </a:lnTo>
                  <a:close/>
                  <a:moveTo>
                    <a:pt x="67678" y="92125"/>
                  </a:moveTo>
                  <a:lnTo>
                    <a:pt x="67094" y="91020"/>
                  </a:lnTo>
                  <a:lnTo>
                    <a:pt x="65011" y="90385"/>
                  </a:lnTo>
                  <a:lnTo>
                    <a:pt x="63906" y="90970"/>
                  </a:lnTo>
                  <a:lnTo>
                    <a:pt x="63271" y="93052"/>
                  </a:lnTo>
                  <a:lnTo>
                    <a:pt x="63855" y="94157"/>
                  </a:lnTo>
                  <a:lnTo>
                    <a:pt x="64897" y="94475"/>
                  </a:lnTo>
                  <a:lnTo>
                    <a:pt x="65938" y="94792"/>
                  </a:lnTo>
                  <a:lnTo>
                    <a:pt x="67043" y="94208"/>
                  </a:lnTo>
                  <a:lnTo>
                    <a:pt x="67678" y="92125"/>
                  </a:lnTo>
                  <a:close/>
                  <a:moveTo>
                    <a:pt x="70942" y="85026"/>
                  </a:moveTo>
                  <a:lnTo>
                    <a:pt x="70396" y="83908"/>
                  </a:lnTo>
                  <a:lnTo>
                    <a:pt x="68326" y="83210"/>
                  </a:lnTo>
                  <a:lnTo>
                    <a:pt x="67208" y="83769"/>
                  </a:lnTo>
                  <a:lnTo>
                    <a:pt x="66865" y="84797"/>
                  </a:lnTo>
                  <a:lnTo>
                    <a:pt x="66509" y="85826"/>
                  </a:lnTo>
                  <a:lnTo>
                    <a:pt x="67068" y="86944"/>
                  </a:lnTo>
                  <a:lnTo>
                    <a:pt x="68097" y="87299"/>
                  </a:lnTo>
                  <a:lnTo>
                    <a:pt x="69138" y="87642"/>
                  </a:lnTo>
                  <a:lnTo>
                    <a:pt x="70256" y="87083"/>
                  </a:lnTo>
                  <a:lnTo>
                    <a:pt x="70599" y="86055"/>
                  </a:lnTo>
                  <a:lnTo>
                    <a:pt x="70942" y="85026"/>
                  </a:lnTo>
                  <a:close/>
                  <a:moveTo>
                    <a:pt x="73761" y="101371"/>
                  </a:moveTo>
                  <a:lnTo>
                    <a:pt x="73215" y="100253"/>
                  </a:lnTo>
                  <a:lnTo>
                    <a:pt x="71145" y="99555"/>
                  </a:lnTo>
                  <a:lnTo>
                    <a:pt x="70027" y="100114"/>
                  </a:lnTo>
                  <a:lnTo>
                    <a:pt x="69684" y="101142"/>
                  </a:lnTo>
                  <a:lnTo>
                    <a:pt x="69329" y="102171"/>
                  </a:lnTo>
                  <a:lnTo>
                    <a:pt x="69888" y="103289"/>
                  </a:lnTo>
                  <a:lnTo>
                    <a:pt x="70916" y="103644"/>
                  </a:lnTo>
                  <a:lnTo>
                    <a:pt x="71958" y="103987"/>
                  </a:lnTo>
                  <a:lnTo>
                    <a:pt x="73075" y="103428"/>
                  </a:lnTo>
                  <a:lnTo>
                    <a:pt x="73418" y="102400"/>
                  </a:lnTo>
                  <a:lnTo>
                    <a:pt x="73761" y="101371"/>
                  </a:lnTo>
                  <a:close/>
                  <a:moveTo>
                    <a:pt x="74129" y="132765"/>
                  </a:moveTo>
                  <a:lnTo>
                    <a:pt x="73583" y="131648"/>
                  </a:lnTo>
                  <a:lnTo>
                    <a:pt x="71513" y="130949"/>
                  </a:lnTo>
                  <a:lnTo>
                    <a:pt x="70396" y="131508"/>
                  </a:lnTo>
                  <a:lnTo>
                    <a:pt x="70053" y="132537"/>
                  </a:lnTo>
                  <a:lnTo>
                    <a:pt x="69697" y="133565"/>
                  </a:lnTo>
                  <a:lnTo>
                    <a:pt x="70256" y="134683"/>
                  </a:lnTo>
                  <a:lnTo>
                    <a:pt x="71285" y="135039"/>
                  </a:lnTo>
                  <a:lnTo>
                    <a:pt x="72326" y="135382"/>
                  </a:lnTo>
                  <a:lnTo>
                    <a:pt x="73444" y="134823"/>
                  </a:lnTo>
                  <a:lnTo>
                    <a:pt x="73787" y="133794"/>
                  </a:lnTo>
                  <a:lnTo>
                    <a:pt x="74129" y="132765"/>
                  </a:lnTo>
                  <a:close/>
                  <a:moveTo>
                    <a:pt x="76073" y="55003"/>
                  </a:moveTo>
                  <a:lnTo>
                    <a:pt x="75488" y="53898"/>
                  </a:lnTo>
                  <a:lnTo>
                    <a:pt x="73406" y="53263"/>
                  </a:lnTo>
                  <a:lnTo>
                    <a:pt x="72301" y="53848"/>
                  </a:lnTo>
                  <a:lnTo>
                    <a:pt x="71666" y="55930"/>
                  </a:lnTo>
                  <a:lnTo>
                    <a:pt x="72250" y="57035"/>
                  </a:lnTo>
                  <a:lnTo>
                    <a:pt x="73291" y="57353"/>
                  </a:lnTo>
                  <a:lnTo>
                    <a:pt x="74333" y="57670"/>
                  </a:lnTo>
                  <a:lnTo>
                    <a:pt x="75438" y="57086"/>
                  </a:lnTo>
                  <a:lnTo>
                    <a:pt x="76073" y="55003"/>
                  </a:lnTo>
                  <a:close/>
                  <a:moveTo>
                    <a:pt x="76288" y="23101"/>
                  </a:moveTo>
                  <a:lnTo>
                    <a:pt x="75704" y="21996"/>
                  </a:lnTo>
                  <a:lnTo>
                    <a:pt x="73621" y="21361"/>
                  </a:lnTo>
                  <a:lnTo>
                    <a:pt x="72517" y="21945"/>
                  </a:lnTo>
                  <a:lnTo>
                    <a:pt x="71882" y="24028"/>
                  </a:lnTo>
                  <a:lnTo>
                    <a:pt x="72466" y="25133"/>
                  </a:lnTo>
                  <a:lnTo>
                    <a:pt x="73507" y="25450"/>
                  </a:lnTo>
                  <a:lnTo>
                    <a:pt x="74549" y="25768"/>
                  </a:lnTo>
                  <a:lnTo>
                    <a:pt x="75653" y="25184"/>
                  </a:lnTo>
                  <a:lnTo>
                    <a:pt x="76288" y="23101"/>
                  </a:lnTo>
                  <a:close/>
                  <a:moveTo>
                    <a:pt x="76784" y="74307"/>
                  </a:moveTo>
                  <a:lnTo>
                    <a:pt x="76200" y="73202"/>
                  </a:lnTo>
                  <a:lnTo>
                    <a:pt x="74117" y="72567"/>
                  </a:lnTo>
                  <a:lnTo>
                    <a:pt x="73012" y="73152"/>
                  </a:lnTo>
                  <a:lnTo>
                    <a:pt x="72377" y="75234"/>
                  </a:lnTo>
                  <a:lnTo>
                    <a:pt x="72961" y="76339"/>
                  </a:lnTo>
                  <a:lnTo>
                    <a:pt x="74002" y="76657"/>
                  </a:lnTo>
                  <a:lnTo>
                    <a:pt x="75044" y="76974"/>
                  </a:lnTo>
                  <a:lnTo>
                    <a:pt x="76149" y="76390"/>
                  </a:lnTo>
                  <a:lnTo>
                    <a:pt x="76784" y="74307"/>
                  </a:lnTo>
                  <a:close/>
                  <a:moveTo>
                    <a:pt x="76923" y="43421"/>
                  </a:moveTo>
                  <a:lnTo>
                    <a:pt x="76339" y="42316"/>
                  </a:lnTo>
                  <a:lnTo>
                    <a:pt x="74256" y="41681"/>
                  </a:lnTo>
                  <a:lnTo>
                    <a:pt x="73152" y="42265"/>
                  </a:lnTo>
                  <a:lnTo>
                    <a:pt x="72517" y="44348"/>
                  </a:lnTo>
                  <a:lnTo>
                    <a:pt x="73101" y="45453"/>
                  </a:lnTo>
                  <a:lnTo>
                    <a:pt x="74142" y="45770"/>
                  </a:lnTo>
                  <a:lnTo>
                    <a:pt x="75184" y="46088"/>
                  </a:lnTo>
                  <a:lnTo>
                    <a:pt x="76288" y="45504"/>
                  </a:lnTo>
                  <a:lnTo>
                    <a:pt x="76923" y="43421"/>
                  </a:lnTo>
                  <a:close/>
                  <a:moveTo>
                    <a:pt x="78232" y="64439"/>
                  </a:moveTo>
                  <a:lnTo>
                    <a:pt x="77647" y="63334"/>
                  </a:lnTo>
                  <a:lnTo>
                    <a:pt x="75565" y="62699"/>
                  </a:lnTo>
                  <a:lnTo>
                    <a:pt x="74460" y="63284"/>
                  </a:lnTo>
                  <a:lnTo>
                    <a:pt x="73825" y="65366"/>
                  </a:lnTo>
                  <a:lnTo>
                    <a:pt x="74409" y="66471"/>
                  </a:lnTo>
                  <a:lnTo>
                    <a:pt x="75450" y="66789"/>
                  </a:lnTo>
                  <a:lnTo>
                    <a:pt x="76492" y="67106"/>
                  </a:lnTo>
                  <a:lnTo>
                    <a:pt x="77597" y="66522"/>
                  </a:lnTo>
                  <a:lnTo>
                    <a:pt x="78232" y="64439"/>
                  </a:lnTo>
                  <a:close/>
                  <a:moveTo>
                    <a:pt x="80733" y="113144"/>
                  </a:moveTo>
                  <a:lnTo>
                    <a:pt x="80187" y="112026"/>
                  </a:lnTo>
                  <a:lnTo>
                    <a:pt x="78117" y="111328"/>
                  </a:lnTo>
                  <a:lnTo>
                    <a:pt x="77000" y="111887"/>
                  </a:lnTo>
                  <a:lnTo>
                    <a:pt x="76657" y="112915"/>
                  </a:lnTo>
                  <a:lnTo>
                    <a:pt x="76301" y="113944"/>
                  </a:lnTo>
                  <a:lnTo>
                    <a:pt x="76860" y="115062"/>
                  </a:lnTo>
                  <a:lnTo>
                    <a:pt x="77889" y="115417"/>
                  </a:lnTo>
                  <a:lnTo>
                    <a:pt x="78930" y="115760"/>
                  </a:lnTo>
                  <a:lnTo>
                    <a:pt x="80048" y="115201"/>
                  </a:lnTo>
                  <a:lnTo>
                    <a:pt x="80391" y="114173"/>
                  </a:lnTo>
                  <a:lnTo>
                    <a:pt x="80733" y="113144"/>
                  </a:lnTo>
                  <a:close/>
                  <a:moveTo>
                    <a:pt x="81280" y="90119"/>
                  </a:moveTo>
                  <a:lnTo>
                    <a:pt x="80695" y="89014"/>
                  </a:lnTo>
                  <a:lnTo>
                    <a:pt x="78613" y="88379"/>
                  </a:lnTo>
                  <a:lnTo>
                    <a:pt x="77508" y="88963"/>
                  </a:lnTo>
                  <a:lnTo>
                    <a:pt x="76873" y="91046"/>
                  </a:lnTo>
                  <a:lnTo>
                    <a:pt x="77457" y="92151"/>
                  </a:lnTo>
                  <a:lnTo>
                    <a:pt x="78498" y="92468"/>
                  </a:lnTo>
                  <a:lnTo>
                    <a:pt x="79540" y="92786"/>
                  </a:lnTo>
                  <a:lnTo>
                    <a:pt x="80645" y="92202"/>
                  </a:lnTo>
                  <a:lnTo>
                    <a:pt x="81280" y="90119"/>
                  </a:lnTo>
                  <a:close/>
                  <a:moveTo>
                    <a:pt x="86779" y="48501"/>
                  </a:moveTo>
                  <a:lnTo>
                    <a:pt x="86194" y="47396"/>
                  </a:lnTo>
                  <a:lnTo>
                    <a:pt x="84112" y="46761"/>
                  </a:lnTo>
                  <a:lnTo>
                    <a:pt x="83007" y="47345"/>
                  </a:lnTo>
                  <a:lnTo>
                    <a:pt x="82372" y="49428"/>
                  </a:lnTo>
                  <a:lnTo>
                    <a:pt x="82956" y="50533"/>
                  </a:lnTo>
                  <a:lnTo>
                    <a:pt x="83997" y="50850"/>
                  </a:lnTo>
                  <a:lnTo>
                    <a:pt x="85039" y="51168"/>
                  </a:lnTo>
                  <a:lnTo>
                    <a:pt x="86144" y="50584"/>
                  </a:lnTo>
                  <a:lnTo>
                    <a:pt x="86779" y="48501"/>
                  </a:lnTo>
                  <a:close/>
                  <a:moveTo>
                    <a:pt x="88442" y="90195"/>
                  </a:moveTo>
                  <a:lnTo>
                    <a:pt x="87896" y="89077"/>
                  </a:lnTo>
                  <a:lnTo>
                    <a:pt x="85826" y="88379"/>
                  </a:lnTo>
                  <a:lnTo>
                    <a:pt x="84709" y="88938"/>
                  </a:lnTo>
                  <a:lnTo>
                    <a:pt x="84366" y="89966"/>
                  </a:lnTo>
                  <a:lnTo>
                    <a:pt x="84010" y="90995"/>
                  </a:lnTo>
                  <a:lnTo>
                    <a:pt x="84569" y="92113"/>
                  </a:lnTo>
                  <a:lnTo>
                    <a:pt x="85598" y="92468"/>
                  </a:lnTo>
                  <a:lnTo>
                    <a:pt x="86639" y="92811"/>
                  </a:lnTo>
                  <a:lnTo>
                    <a:pt x="87757" y="92252"/>
                  </a:lnTo>
                  <a:lnTo>
                    <a:pt x="88099" y="91224"/>
                  </a:lnTo>
                  <a:lnTo>
                    <a:pt x="88442" y="90195"/>
                  </a:lnTo>
                  <a:close/>
                  <a:moveTo>
                    <a:pt x="94310" y="30695"/>
                  </a:moveTo>
                  <a:lnTo>
                    <a:pt x="93726" y="29591"/>
                  </a:lnTo>
                  <a:lnTo>
                    <a:pt x="91643" y="28956"/>
                  </a:lnTo>
                  <a:lnTo>
                    <a:pt x="90538" y="29540"/>
                  </a:lnTo>
                  <a:lnTo>
                    <a:pt x="89903" y="31623"/>
                  </a:lnTo>
                  <a:lnTo>
                    <a:pt x="90487" y="32727"/>
                  </a:lnTo>
                  <a:lnTo>
                    <a:pt x="91528" y="33045"/>
                  </a:lnTo>
                  <a:lnTo>
                    <a:pt x="92570" y="33362"/>
                  </a:lnTo>
                  <a:lnTo>
                    <a:pt x="93675" y="32778"/>
                  </a:lnTo>
                  <a:lnTo>
                    <a:pt x="94310" y="30695"/>
                  </a:lnTo>
                  <a:close/>
                  <a:moveTo>
                    <a:pt x="94449" y="60642"/>
                  </a:moveTo>
                  <a:lnTo>
                    <a:pt x="93865" y="59537"/>
                  </a:lnTo>
                  <a:lnTo>
                    <a:pt x="91782" y="58902"/>
                  </a:lnTo>
                  <a:lnTo>
                    <a:pt x="90678" y="59486"/>
                  </a:lnTo>
                  <a:lnTo>
                    <a:pt x="90043" y="61569"/>
                  </a:lnTo>
                  <a:lnTo>
                    <a:pt x="90627" y="62674"/>
                  </a:lnTo>
                  <a:lnTo>
                    <a:pt x="91668" y="62992"/>
                  </a:lnTo>
                  <a:lnTo>
                    <a:pt x="92710" y="63309"/>
                  </a:lnTo>
                  <a:lnTo>
                    <a:pt x="93814" y="62725"/>
                  </a:lnTo>
                  <a:lnTo>
                    <a:pt x="94449" y="60642"/>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26" name="object 90"/>
            <p:cNvSpPr/>
            <p:nvPr/>
          </p:nvSpPr>
          <p:spPr>
            <a:xfrm>
              <a:off x="3764520" y="2484000"/>
              <a:ext cx="114840" cy="99000"/>
            </a:xfrm>
            <a:custGeom>
              <a:avLst/>
              <a:gdLst/>
              <a:ahLst/>
              <a:cxnLst/>
              <a:rect l="l" t="t" r="r" b="b"/>
              <a:pathLst>
                <a:path w="115570" h="99694">
                  <a:moveTo>
                    <a:pt x="4445" y="48729"/>
                  </a:moveTo>
                  <a:lnTo>
                    <a:pt x="3708" y="46685"/>
                  </a:lnTo>
                  <a:lnTo>
                    <a:pt x="2578" y="46151"/>
                  </a:lnTo>
                  <a:lnTo>
                    <a:pt x="1562" y="46520"/>
                  </a:lnTo>
                  <a:lnTo>
                    <a:pt x="533" y="46875"/>
                  </a:lnTo>
                  <a:lnTo>
                    <a:pt x="0" y="48006"/>
                  </a:lnTo>
                  <a:lnTo>
                    <a:pt x="368" y="49034"/>
                  </a:lnTo>
                  <a:lnTo>
                    <a:pt x="736" y="50063"/>
                  </a:lnTo>
                  <a:lnTo>
                    <a:pt x="1866" y="50596"/>
                  </a:lnTo>
                  <a:lnTo>
                    <a:pt x="3911" y="49860"/>
                  </a:lnTo>
                  <a:lnTo>
                    <a:pt x="4445" y="48729"/>
                  </a:lnTo>
                  <a:close/>
                  <a:moveTo>
                    <a:pt x="11430" y="68211"/>
                  </a:moveTo>
                  <a:lnTo>
                    <a:pt x="10693" y="66167"/>
                  </a:lnTo>
                  <a:lnTo>
                    <a:pt x="9563" y="65633"/>
                  </a:lnTo>
                  <a:lnTo>
                    <a:pt x="8547" y="66001"/>
                  </a:lnTo>
                  <a:lnTo>
                    <a:pt x="7518" y="66357"/>
                  </a:lnTo>
                  <a:lnTo>
                    <a:pt x="6985" y="67487"/>
                  </a:lnTo>
                  <a:lnTo>
                    <a:pt x="7353" y="68516"/>
                  </a:lnTo>
                  <a:lnTo>
                    <a:pt x="7721" y="69545"/>
                  </a:lnTo>
                  <a:lnTo>
                    <a:pt x="8851" y="70078"/>
                  </a:lnTo>
                  <a:lnTo>
                    <a:pt x="10896" y="69342"/>
                  </a:lnTo>
                  <a:lnTo>
                    <a:pt x="11430" y="68211"/>
                  </a:lnTo>
                  <a:close/>
                  <a:moveTo>
                    <a:pt x="17703" y="21450"/>
                  </a:moveTo>
                  <a:lnTo>
                    <a:pt x="16967" y="19405"/>
                  </a:lnTo>
                  <a:lnTo>
                    <a:pt x="15836" y="18872"/>
                  </a:lnTo>
                  <a:lnTo>
                    <a:pt x="14820" y="19240"/>
                  </a:lnTo>
                  <a:lnTo>
                    <a:pt x="13792" y="19596"/>
                  </a:lnTo>
                  <a:lnTo>
                    <a:pt x="13258" y="20726"/>
                  </a:lnTo>
                  <a:lnTo>
                    <a:pt x="13627" y="21755"/>
                  </a:lnTo>
                  <a:lnTo>
                    <a:pt x="13995" y="22783"/>
                  </a:lnTo>
                  <a:lnTo>
                    <a:pt x="15125" y="23317"/>
                  </a:lnTo>
                  <a:lnTo>
                    <a:pt x="17170" y="22580"/>
                  </a:lnTo>
                  <a:lnTo>
                    <a:pt x="17703" y="21450"/>
                  </a:lnTo>
                  <a:close/>
                  <a:moveTo>
                    <a:pt x="17907" y="43903"/>
                  </a:moveTo>
                  <a:lnTo>
                    <a:pt x="17170" y="41859"/>
                  </a:lnTo>
                  <a:lnTo>
                    <a:pt x="16040" y="41325"/>
                  </a:lnTo>
                  <a:lnTo>
                    <a:pt x="15024" y="41694"/>
                  </a:lnTo>
                  <a:lnTo>
                    <a:pt x="13995" y="42049"/>
                  </a:lnTo>
                  <a:lnTo>
                    <a:pt x="13462" y="43180"/>
                  </a:lnTo>
                  <a:lnTo>
                    <a:pt x="13830" y="44208"/>
                  </a:lnTo>
                  <a:lnTo>
                    <a:pt x="14198" y="45237"/>
                  </a:lnTo>
                  <a:lnTo>
                    <a:pt x="15328" y="45770"/>
                  </a:lnTo>
                  <a:lnTo>
                    <a:pt x="17373" y="45034"/>
                  </a:lnTo>
                  <a:lnTo>
                    <a:pt x="17907" y="43903"/>
                  </a:lnTo>
                  <a:close/>
                  <a:moveTo>
                    <a:pt x="19608" y="90995"/>
                  </a:moveTo>
                  <a:lnTo>
                    <a:pt x="18872" y="88950"/>
                  </a:lnTo>
                  <a:lnTo>
                    <a:pt x="17741" y="88417"/>
                  </a:lnTo>
                  <a:lnTo>
                    <a:pt x="16725" y="88785"/>
                  </a:lnTo>
                  <a:lnTo>
                    <a:pt x="15697" y="89141"/>
                  </a:lnTo>
                  <a:lnTo>
                    <a:pt x="15163" y="90271"/>
                  </a:lnTo>
                  <a:lnTo>
                    <a:pt x="15532" y="91300"/>
                  </a:lnTo>
                  <a:lnTo>
                    <a:pt x="15900" y="92329"/>
                  </a:lnTo>
                  <a:lnTo>
                    <a:pt x="17030" y="92862"/>
                  </a:lnTo>
                  <a:lnTo>
                    <a:pt x="19075" y="92125"/>
                  </a:lnTo>
                  <a:lnTo>
                    <a:pt x="19608" y="90995"/>
                  </a:lnTo>
                  <a:close/>
                  <a:moveTo>
                    <a:pt x="22352" y="34417"/>
                  </a:moveTo>
                  <a:lnTo>
                    <a:pt x="21615" y="32372"/>
                  </a:lnTo>
                  <a:lnTo>
                    <a:pt x="20485" y="31838"/>
                  </a:lnTo>
                  <a:lnTo>
                    <a:pt x="19469" y="32207"/>
                  </a:lnTo>
                  <a:lnTo>
                    <a:pt x="18440" y="32562"/>
                  </a:lnTo>
                  <a:lnTo>
                    <a:pt x="17907" y="33693"/>
                  </a:lnTo>
                  <a:lnTo>
                    <a:pt x="18275" y="34721"/>
                  </a:lnTo>
                  <a:lnTo>
                    <a:pt x="18643" y="35750"/>
                  </a:lnTo>
                  <a:lnTo>
                    <a:pt x="19773" y="36283"/>
                  </a:lnTo>
                  <a:lnTo>
                    <a:pt x="21818" y="35547"/>
                  </a:lnTo>
                  <a:lnTo>
                    <a:pt x="22352" y="34417"/>
                  </a:lnTo>
                  <a:close/>
                  <a:moveTo>
                    <a:pt x="23342" y="59042"/>
                  </a:moveTo>
                  <a:lnTo>
                    <a:pt x="22606" y="56997"/>
                  </a:lnTo>
                  <a:lnTo>
                    <a:pt x="21475" y="56464"/>
                  </a:lnTo>
                  <a:lnTo>
                    <a:pt x="20459" y="56832"/>
                  </a:lnTo>
                  <a:lnTo>
                    <a:pt x="19431" y="57188"/>
                  </a:lnTo>
                  <a:lnTo>
                    <a:pt x="18897" y="58318"/>
                  </a:lnTo>
                  <a:lnTo>
                    <a:pt x="19265" y="59347"/>
                  </a:lnTo>
                  <a:lnTo>
                    <a:pt x="19634" y="60375"/>
                  </a:lnTo>
                  <a:lnTo>
                    <a:pt x="20764" y="60909"/>
                  </a:lnTo>
                  <a:lnTo>
                    <a:pt x="22809" y="60172"/>
                  </a:lnTo>
                  <a:lnTo>
                    <a:pt x="23342" y="59042"/>
                  </a:lnTo>
                  <a:close/>
                  <a:moveTo>
                    <a:pt x="24206" y="73126"/>
                  </a:moveTo>
                  <a:lnTo>
                    <a:pt x="23469" y="71081"/>
                  </a:lnTo>
                  <a:lnTo>
                    <a:pt x="22339" y="70548"/>
                  </a:lnTo>
                  <a:lnTo>
                    <a:pt x="21323" y="70916"/>
                  </a:lnTo>
                  <a:lnTo>
                    <a:pt x="20294" y="71272"/>
                  </a:lnTo>
                  <a:lnTo>
                    <a:pt x="19761" y="72402"/>
                  </a:lnTo>
                  <a:lnTo>
                    <a:pt x="20129" y="73431"/>
                  </a:lnTo>
                  <a:lnTo>
                    <a:pt x="20497" y="74460"/>
                  </a:lnTo>
                  <a:lnTo>
                    <a:pt x="21628" y="74993"/>
                  </a:lnTo>
                  <a:lnTo>
                    <a:pt x="23672" y="74256"/>
                  </a:lnTo>
                  <a:lnTo>
                    <a:pt x="24206" y="73126"/>
                  </a:lnTo>
                  <a:close/>
                  <a:moveTo>
                    <a:pt x="29311" y="26136"/>
                  </a:moveTo>
                  <a:lnTo>
                    <a:pt x="28575" y="24091"/>
                  </a:lnTo>
                  <a:lnTo>
                    <a:pt x="27444" y="23558"/>
                  </a:lnTo>
                  <a:lnTo>
                    <a:pt x="26428" y="23926"/>
                  </a:lnTo>
                  <a:lnTo>
                    <a:pt x="25400" y="24282"/>
                  </a:lnTo>
                  <a:lnTo>
                    <a:pt x="24866" y="25412"/>
                  </a:lnTo>
                  <a:lnTo>
                    <a:pt x="25234" y="26441"/>
                  </a:lnTo>
                  <a:lnTo>
                    <a:pt x="25603" y="27470"/>
                  </a:lnTo>
                  <a:lnTo>
                    <a:pt x="26733" y="28003"/>
                  </a:lnTo>
                  <a:lnTo>
                    <a:pt x="28778" y="27266"/>
                  </a:lnTo>
                  <a:lnTo>
                    <a:pt x="29311" y="26136"/>
                  </a:lnTo>
                  <a:close/>
                  <a:moveTo>
                    <a:pt x="31127" y="37058"/>
                  </a:moveTo>
                  <a:lnTo>
                    <a:pt x="30391" y="35013"/>
                  </a:lnTo>
                  <a:lnTo>
                    <a:pt x="29260" y="34480"/>
                  </a:lnTo>
                  <a:lnTo>
                    <a:pt x="28244" y="34848"/>
                  </a:lnTo>
                  <a:lnTo>
                    <a:pt x="27216" y="35204"/>
                  </a:lnTo>
                  <a:lnTo>
                    <a:pt x="26682" y="36334"/>
                  </a:lnTo>
                  <a:lnTo>
                    <a:pt x="27051" y="37363"/>
                  </a:lnTo>
                  <a:lnTo>
                    <a:pt x="27419" y="38392"/>
                  </a:lnTo>
                  <a:lnTo>
                    <a:pt x="28549" y="38925"/>
                  </a:lnTo>
                  <a:lnTo>
                    <a:pt x="30594" y="38188"/>
                  </a:lnTo>
                  <a:lnTo>
                    <a:pt x="31127" y="37058"/>
                  </a:lnTo>
                  <a:close/>
                  <a:moveTo>
                    <a:pt x="31889" y="47853"/>
                  </a:moveTo>
                  <a:lnTo>
                    <a:pt x="31153" y="45808"/>
                  </a:lnTo>
                  <a:lnTo>
                    <a:pt x="30022" y="45275"/>
                  </a:lnTo>
                  <a:lnTo>
                    <a:pt x="29006" y="45643"/>
                  </a:lnTo>
                  <a:lnTo>
                    <a:pt x="27978" y="45999"/>
                  </a:lnTo>
                  <a:lnTo>
                    <a:pt x="27444" y="47129"/>
                  </a:lnTo>
                  <a:lnTo>
                    <a:pt x="27813" y="48158"/>
                  </a:lnTo>
                  <a:lnTo>
                    <a:pt x="28181" y="49187"/>
                  </a:lnTo>
                  <a:lnTo>
                    <a:pt x="29311" y="49720"/>
                  </a:lnTo>
                  <a:lnTo>
                    <a:pt x="31356" y="48983"/>
                  </a:lnTo>
                  <a:lnTo>
                    <a:pt x="31889" y="47853"/>
                  </a:lnTo>
                  <a:close/>
                  <a:moveTo>
                    <a:pt x="36550" y="84213"/>
                  </a:moveTo>
                  <a:lnTo>
                    <a:pt x="35814" y="82169"/>
                  </a:lnTo>
                  <a:lnTo>
                    <a:pt x="34683" y="81635"/>
                  </a:lnTo>
                  <a:lnTo>
                    <a:pt x="33667" y="82003"/>
                  </a:lnTo>
                  <a:lnTo>
                    <a:pt x="32639" y="82359"/>
                  </a:lnTo>
                  <a:lnTo>
                    <a:pt x="32105" y="83489"/>
                  </a:lnTo>
                  <a:lnTo>
                    <a:pt x="32473" y="84518"/>
                  </a:lnTo>
                  <a:lnTo>
                    <a:pt x="32842" y="85547"/>
                  </a:lnTo>
                  <a:lnTo>
                    <a:pt x="33972" y="86080"/>
                  </a:lnTo>
                  <a:lnTo>
                    <a:pt x="36017" y="85344"/>
                  </a:lnTo>
                  <a:lnTo>
                    <a:pt x="36550" y="84213"/>
                  </a:lnTo>
                  <a:close/>
                  <a:moveTo>
                    <a:pt x="41211" y="16967"/>
                  </a:moveTo>
                  <a:lnTo>
                    <a:pt x="40474" y="14922"/>
                  </a:lnTo>
                  <a:lnTo>
                    <a:pt x="39344" y="14389"/>
                  </a:lnTo>
                  <a:lnTo>
                    <a:pt x="38328" y="14757"/>
                  </a:lnTo>
                  <a:lnTo>
                    <a:pt x="37299" y="15113"/>
                  </a:lnTo>
                  <a:lnTo>
                    <a:pt x="36766" y="16243"/>
                  </a:lnTo>
                  <a:lnTo>
                    <a:pt x="37134" y="17272"/>
                  </a:lnTo>
                  <a:lnTo>
                    <a:pt x="37503" y="18300"/>
                  </a:lnTo>
                  <a:lnTo>
                    <a:pt x="38633" y="18834"/>
                  </a:lnTo>
                  <a:lnTo>
                    <a:pt x="40678" y="18097"/>
                  </a:lnTo>
                  <a:lnTo>
                    <a:pt x="41211" y="16967"/>
                  </a:lnTo>
                  <a:close/>
                  <a:moveTo>
                    <a:pt x="41668" y="41605"/>
                  </a:moveTo>
                  <a:lnTo>
                    <a:pt x="40932" y="39560"/>
                  </a:lnTo>
                  <a:lnTo>
                    <a:pt x="39801" y="39027"/>
                  </a:lnTo>
                  <a:lnTo>
                    <a:pt x="37757" y="39751"/>
                  </a:lnTo>
                  <a:lnTo>
                    <a:pt x="37223" y="40881"/>
                  </a:lnTo>
                  <a:lnTo>
                    <a:pt x="37592" y="41910"/>
                  </a:lnTo>
                  <a:lnTo>
                    <a:pt x="37960" y="42938"/>
                  </a:lnTo>
                  <a:lnTo>
                    <a:pt x="39090" y="43472"/>
                  </a:lnTo>
                  <a:lnTo>
                    <a:pt x="41135" y="42735"/>
                  </a:lnTo>
                  <a:lnTo>
                    <a:pt x="41668" y="41605"/>
                  </a:lnTo>
                  <a:close/>
                  <a:moveTo>
                    <a:pt x="42075" y="31051"/>
                  </a:moveTo>
                  <a:lnTo>
                    <a:pt x="41338" y="29006"/>
                  </a:lnTo>
                  <a:lnTo>
                    <a:pt x="40208" y="28473"/>
                  </a:lnTo>
                  <a:lnTo>
                    <a:pt x="39192" y="28841"/>
                  </a:lnTo>
                  <a:lnTo>
                    <a:pt x="38163" y="29197"/>
                  </a:lnTo>
                  <a:lnTo>
                    <a:pt x="37630" y="30327"/>
                  </a:lnTo>
                  <a:lnTo>
                    <a:pt x="37998" y="31356"/>
                  </a:lnTo>
                  <a:lnTo>
                    <a:pt x="38366" y="32385"/>
                  </a:lnTo>
                  <a:lnTo>
                    <a:pt x="39497" y="32918"/>
                  </a:lnTo>
                  <a:lnTo>
                    <a:pt x="41541" y="32181"/>
                  </a:lnTo>
                  <a:lnTo>
                    <a:pt x="42075" y="31051"/>
                  </a:lnTo>
                  <a:close/>
                  <a:moveTo>
                    <a:pt x="45288" y="75044"/>
                  </a:moveTo>
                  <a:lnTo>
                    <a:pt x="44551" y="72999"/>
                  </a:lnTo>
                  <a:lnTo>
                    <a:pt x="43421" y="72466"/>
                  </a:lnTo>
                  <a:lnTo>
                    <a:pt x="42405" y="72834"/>
                  </a:lnTo>
                  <a:lnTo>
                    <a:pt x="41376" y="73190"/>
                  </a:lnTo>
                  <a:lnTo>
                    <a:pt x="40843" y="74320"/>
                  </a:lnTo>
                  <a:lnTo>
                    <a:pt x="41211" y="75349"/>
                  </a:lnTo>
                  <a:lnTo>
                    <a:pt x="41579" y="76377"/>
                  </a:lnTo>
                  <a:lnTo>
                    <a:pt x="42710" y="76911"/>
                  </a:lnTo>
                  <a:lnTo>
                    <a:pt x="44754" y="76174"/>
                  </a:lnTo>
                  <a:lnTo>
                    <a:pt x="45288" y="75044"/>
                  </a:lnTo>
                  <a:close/>
                  <a:moveTo>
                    <a:pt x="49936" y="87998"/>
                  </a:moveTo>
                  <a:lnTo>
                    <a:pt x="49199" y="85953"/>
                  </a:lnTo>
                  <a:lnTo>
                    <a:pt x="48069" y="85420"/>
                  </a:lnTo>
                  <a:lnTo>
                    <a:pt x="47053" y="85788"/>
                  </a:lnTo>
                  <a:lnTo>
                    <a:pt x="46024" y="86144"/>
                  </a:lnTo>
                  <a:lnTo>
                    <a:pt x="45491" y="87274"/>
                  </a:lnTo>
                  <a:lnTo>
                    <a:pt x="45859" y="88303"/>
                  </a:lnTo>
                  <a:lnTo>
                    <a:pt x="46228" y="89331"/>
                  </a:lnTo>
                  <a:lnTo>
                    <a:pt x="47358" y="89865"/>
                  </a:lnTo>
                  <a:lnTo>
                    <a:pt x="49403" y="89128"/>
                  </a:lnTo>
                  <a:lnTo>
                    <a:pt x="49936" y="87998"/>
                  </a:lnTo>
                  <a:close/>
                  <a:moveTo>
                    <a:pt x="50888" y="8902"/>
                  </a:moveTo>
                  <a:lnTo>
                    <a:pt x="50152" y="6858"/>
                  </a:lnTo>
                  <a:lnTo>
                    <a:pt x="49022" y="6324"/>
                  </a:lnTo>
                  <a:lnTo>
                    <a:pt x="48006" y="6692"/>
                  </a:lnTo>
                  <a:lnTo>
                    <a:pt x="46977" y="7048"/>
                  </a:lnTo>
                  <a:lnTo>
                    <a:pt x="46443" y="8178"/>
                  </a:lnTo>
                  <a:lnTo>
                    <a:pt x="46812" y="9207"/>
                  </a:lnTo>
                  <a:lnTo>
                    <a:pt x="47180" y="10236"/>
                  </a:lnTo>
                  <a:lnTo>
                    <a:pt x="48310" y="10769"/>
                  </a:lnTo>
                  <a:lnTo>
                    <a:pt x="50355" y="10033"/>
                  </a:lnTo>
                  <a:lnTo>
                    <a:pt x="50888" y="8902"/>
                  </a:lnTo>
                  <a:close/>
                  <a:moveTo>
                    <a:pt x="51066" y="21069"/>
                  </a:moveTo>
                  <a:lnTo>
                    <a:pt x="50330" y="19024"/>
                  </a:lnTo>
                  <a:lnTo>
                    <a:pt x="49199" y="18491"/>
                  </a:lnTo>
                  <a:lnTo>
                    <a:pt x="47155" y="19215"/>
                  </a:lnTo>
                  <a:lnTo>
                    <a:pt x="46621" y="20345"/>
                  </a:lnTo>
                  <a:lnTo>
                    <a:pt x="46990" y="21374"/>
                  </a:lnTo>
                  <a:lnTo>
                    <a:pt x="47358" y="22402"/>
                  </a:lnTo>
                  <a:lnTo>
                    <a:pt x="48488" y="22936"/>
                  </a:lnTo>
                  <a:lnTo>
                    <a:pt x="50533" y="22199"/>
                  </a:lnTo>
                  <a:lnTo>
                    <a:pt x="51066" y="21069"/>
                  </a:lnTo>
                  <a:close/>
                  <a:moveTo>
                    <a:pt x="55067" y="68795"/>
                  </a:moveTo>
                  <a:lnTo>
                    <a:pt x="54330" y="66751"/>
                  </a:lnTo>
                  <a:lnTo>
                    <a:pt x="53200" y="66217"/>
                  </a:lnTo>
                  <a:lnTo>
                    <a:pt x="51155" y="66941"/>
                  </a:lnTo>
                  <a:lnTo>
                    <a:pt x="50622" y="68072"/>
                  </a:lnTo>
                  <a:lnTo>
                    <a:pt x="50990" y="69100"/>
                  </a:lnTo>
                  <a:lnTo>
                    <a:pt x="51358" y="70129"/>
                  </a:lnTo>
                  <a:lnTo>
                    <a:pt x="52489" y="70662"/>
                  </a:lnTo>
                  <a:lnTo>
                    <a:pt x="54533" y="69926"/>
                  </a:lnTo>
                  <a:lnTo>
                    <a:pt x="55067" y="68795"/>
                  </a:lnTo>
                  <a:close/>
                  <a:moveTo>
                    <a:pt x="55397" y="43357"/>
                  </a:moveTo>
                  <a:lnTo>
                    <a:pt x="54660" y="41313"/>
                  </a:lnTo>
                  <a:lnTo>
                    <a:pt x="53530" y="40779"/>
                  </a:lnTo>
                  <a:lnTo>
                    <a:pt x="52514" y="41148"/>
                  </a:lnTo>
                  <a:lnTo>
                    <a:pt x="51485" y="41503"/>
                  </a:lnTo>
                  <a:lnTo>
                    <a:pt x="50952" y="42633"/>
                  </a:lnTo>
                  <a:lnTo>
                    <a:pt x="51320" y="43662"/>
                  </a:lnTo>
                  <a:lnTo>
                    <a:pt x="51689" y="44691"/>
                  </a:lnTo>
                  <a:lnTo>
                    <a:pt x="52819" y="45224"/>
                  </a:lnTo>
                  <a:lnTo>
                    <a:pt x="54864" y="44488"/>
                  </a:lnTo>
                  <a:lnTo>
                    <a:pt x="55397" y="43357"/>
                  </a:lnTo>
                  <a:close/>
                  <a:moveTo>
                    <a:pt x="55714" y="34036"/>
                  </a:moveTo>
                  <a:lnTo>
                    <a:pt x="54978" y="31991"/>
                  </a:lnTo>
                  <a:lnTo>
                    <a:pt x="53848" y="31457"/>
                  </a:lnTo>
                  <a:lnTo>
                    <a:pt x="52832" y="31826"/>
                  </a:lnTo>
                  <a:lnTo>
                    <a:pt x="51803" y="32181"/>
                  </a:lnTo>
                  <a:lnTo>
                    <a:pt x="51269" y="33312"/>
                  </a:lnTo>
                  <a:lnTo>
                    <a:pt x="51638" y="34340"/>
                  </a:lnTo>
                  <a:lnTo>
                    <a:pt x="52006" y="35369"/>
                  </a:lnTo>
                  <a:lnTo>
                    <a:pt x="53136" y="35902"/>
                  </a:lnTo>
                  <a:lnTo>
                    <a:pt x="55181" y="35166"/>
                  </a:lnTo>
                  <a:lnTo>
                    <a:pt x="55714" y="34036"/>
                  </a:lnTo>
                  <a:close/>
                  <a:moveTo>
                    <a:pt x="56261" y="57442"/>
                  </a:moveTo>
                  <a:lnTo>
                    <a:pt x="55524" y="55397"/>
                  </a:lnTo>
                  <a:lnTo>
                    <a:pt x="54394" y="54864"/>
                  </a:lnTo>
                  <a:lnTo>
                    <a:pt x="53378" y="55232"/>
                  </a:lnTo>
                  <a:lnTo>
                    <a:pt x="52349" y="55587"/>
                  </a:lnTo>
                  <a:lnTo>
                    <a:pt x="51816" y="56718"/>
                  </a:lnTo>
                  <a:lnTo>
                    <a:pt x="52184" y="57746"/>
                  </a:lnTo>
                  <a:lnTo>
                    <a:pt x="52552" y="58775"/>
                  </a:lnTo>
                  <a:lnTo>
                    <a:pt x="53682" y="59309"/>
                  </a:lnTo>
                  <a:lnTo>
                    <a:pt x="55727" y="58572"/>
                  </a:lnTo>
                  <a:lnTo>
                    <a:pt x="56261" y="57442"/>
                  </a:lnTo>
                  <a:close/>
                  <a:moveTo>
                    <a:pt x="56896" y="79717"/>
                  </a:moveTo>
                  <a:lnTo>
                    <a:pt x="56159" y="77673"/>
                  </a:lnTo>
                  <a:lnTo>
                    <a:pt x="55029" y="77139"/>
                  </a:lnTo>
                  <a:lnTo>
                    <a:pt x="54013" y="77508"/>
                  </a:lnTo>
                  <a:lnTo>
                    <a:pt x="52984" y="77863"/>
                  </a:lnTo>
                  <a:lnTo>
                    <a:pt x="52451" y="78994"/>
                  </a:lnTo>
                  <a:lnTo>
                    <a:pt x="52819" y="80022"/>
                  </a:lnTo>
                  <a:lnTo>
                    <a:pt x="53187" y="81051"/>
                  </a:lnTo>
                  <a:lnTo>
                    <a:pt x="54317" y="81584"/>
                  </a:lnTo>
                  <a:lnTo>
                    <a:pt x="56362" y="80848"/>
                  </a:lnTo>
                  <a:lnTo>
                    <a:pt x="56896" y="79717"/>
                  </a:lnTo>
                  <a:close/>
                  <a:moveTo>
                    <a:pt x="59690" y="97701"/>
                  </a:moveTo>
                  <a:lnTo>
                    <a:pt x="58953" y="95656"/>
                  </a:lnTo>
                  <a:lnTo>
                    <a:pt x="57823" y="95123"/>
                  </a:lnTo>
                  <a:lnTo>
                    <a:pt x="56807" y="95491"/>
                  </a:lnTo>
                  <a:lnTo>
                    <a:pt x="55778" y="95846"/>
                  </a:lnTo>
                  <a:lnTo>
                    <a:pt x="55245" y="96977"/>
                  </a:lnTo>
                  <a:lnTo>
                    <a:pt x="55613" y="98005"/>
                  </a:lnTo>
                  <a:lnTo>
                    <a:pt x="55981" y="99034"/>
                  </a:lnTo>
                  <a:lnTo>
                    <a:pt x="57111" y="99568"/>
                  </a:lnTo>
                  <a:lnTo>
                    <a:pt x="59156" y="98831"/>
                  </a:lnTo>
                  <a:lnTo>
                    <a:pt x="59690" y="97701"/>
                  </a:lnTo>
                  <a:close/>
                  <a:moveTo>
                    <a:pt x="62204" y="50647"/>
                  </a:moveTo>
                  <a:lnTo>
                    <a:pt x="61468" y="48602"/>
                  </a:lnTo>
                  <a:lnTo>
                    <a:pt x="60337" y="48069"/>
                  </a:lnTo>
                  <a:lnTo>
                    <a:pt x="59321" y="48437"/>
                  </a:lnTo>
                  <a:lnTo>
                    <a:pt x="58293" y="48793"/>
                  </a:lnTo>
                  <a:lnTo>
                    <a:pt x="57759" y="49923"/>
                  </a:lnTo>
                  <a:lnTo>
                    <a:pt x="58127" y="50952"/>
                  </a:lnTo>
                  <a:lnTo>
                    <a:pt x="58496" y="51981"/>
                  </a:lnTo>
                  <a:lnTo>
                    <a:pt x="59626" y="52514"/>
                  </a:lnTo>
                  <a:lnTo>
                    <a:pt x="61671" y="51777"/>
                  </a:lnTo>
                  <a:lnTo>
                    <a:pt x="62204" y="50647"/>
                  </a:lnTo>
                  <a:close/>
                  <a:moveTo>
                    <a:pt x="62674" y="25755"/>
                  </a:moveTo>
                  <a:lnTo>
                    <a:pt x="61937" y="23710"/>
                  </a:lnTo>
                  <a:lnTo>
                    <a:pt x="60807" y="23177"/>
                  </a:lnTo>
                  <a:lnTo>
                    <a:pt x="59791" y="23545"/>
                  </a:lnTo>
                  <a:lnTo>
                    <a:pt x="58762" y="23901"/>
                  </a:lnTo>
                  <a:lnTo>
                    <a:pt x="58674" y="24079"/>
                  </a:lnTo>
                  <a:lnTo>
                    <a:pt x="58737" y="23114"/>
                  </a:lnTo>
                  <a:lnTo>
                    <a:pt x="57912" y="22174"/>
                  </a:lnTo>
                  <a:lnTo>
                    <a:pt x="55740" y="22047"/>
                  </a:lnTo>
                  <a:lnTo>
                    <a:pt x="54800" y="22872"/>
                  </a:lnTo>
                  <a:lnTo>
                    <a:pt x="54673" y="25057"/>
                  </a:lnTo>
                  <a:lnTo>
                    <a:pt x="55499" y="25984"/>
                  </a:lnTo>
                  <a:lnTo>
                    <a:pt x="56591" y="26047"/>
                  </a:lnTo>
                  <a:lnTo>
                    <a:pt x="57683" y="26111"/>
                  </a:lnTo>
                  <a:lnTo>
                    <a:pt x="58381" y="25488"/>
                  </a:lnTo>
                  <a:lnTo>
                    <a:pt x="58597" y="26060"/>
                  </a:lnTo>
                  <a:lnTo>
                    <a:pt x="58966" y="27089"/>
                  </a:lnTo>
                  <a:lnTo>
                    <a:pt x="60096" y="27622"/>
                  </a:lnTo>
                  <a:lnTo>
                    <a:pt x="62141" y="26885"/>
                  </a:lnTo>
                  <a:lnTo>
                    <a:pt x="62674" y="25755"/>
                  </a:lnTo>
                  <a:close/>
                  <a:moveTo>
                    <a:pt x="64503" y="36690"/>
                  </a:moveTo>
                  <a:lnTo>
                    <a:pt x="63766" y="34645"/>
                  </a:lnTo>
                  <a:lnTo>
                    <a:pt x="62636" y="34112"/>
                  </a:lnTo>
                  <a:lnTo>
                    <a:pt x="61620" y="34480"/>
                  </a:lnTo>
                  <a:lnTo>
                    <a:pt x="60591" y="34836"/>
                  </a:lnTo>
                  <a:lnTo>
                    <a:pt x="60058" y="35966"/>
                  </a:lnTo>
                  <a:lnTo>
                    <a:pt x="60426" y="36995"/>
                  </a:lnTo>
                  <a:lnTo>
                    <a:pt x="60794" y="38023"/>
                  </a:lnTo>
                  <a:lnTo>
                    <a:pt x="61925" y="38557"/>
                  </a:lnTo>
                  <a:lnTo>
                    <a:pt x="63969" y="37820"/>
                  </a:lnTo>
                  <a:lnTo>
                    <a:pt x="64503" y="36690"/>
                  </a:lnTo>
                  <a:close/>
                  <a:moveTo>
                    <a:pt x="66852" y="63614"/>
                  </a:moveTo>
                  <a:lnTo>
                    <a:pt x="66116" y="61569"/>
                  </a:lnTo>
                  <a:lnTo>
                    <a:pt x="64985" y="61036"/>
                  </a:lnTo>
                  <a:lnTo>
                    <a:pt x="63969" y="61404"/>
                  </a:lnTo>
                  <a:lnTo>
                    <a:pt x="62941" y="61760"/>
                  </a:lnTo>
                  <a:lnTo>
                    <a:pt x="62407" y="62890"/>
                  </a:lnTo>
                  <a:lnTo>
                    <a:pt x="62776" y="63919"/>
                  </a:lnTo>
                  <a:lnTo>
                    <a:pt x="63144" y="64947"/>
                  </a:lnTo>
                  <a:lnTo>
                    <a:pt x="64274" y="65481"/>
                  </a:lnTo>
                  <a:lnTo>
                    <a:pt x="66319" y="64744"/>
                  </a:lnTo>
                  <a:lnTo>
                    <a:pt x="66852" y="63614"/>
                  </a:lnTo>
                  <a:close/>
                  <a:moveTo>
                    <a:pt x="67602" y="14262"/>
                  </a:moveTo>
                  <a:lnTo>
                    <a:pt x="66776" y="13322"/>
                  </a:lnTo>
                  <a:lnTo>
                    <a:pt x="64604" y="13195"/>
                  </a:lnTo>
                  <a:lnTo>
                    <a:pt x="63665" y="14020"/>
                  </a:lnTo>
                  <a:lnTo>
                    <a:pt x="63538" y="16205"/>
                  </a:lnTo>
                  <a:lnTo>
                    <a:pt x="64363" y="17132"/>
                  </a:lnTo>
                  <a:lnTo>
                    <a:pt x="65455" y="17195"/>
                  </a:lnTo>
                  <a:lnTo>
                    <a:pt x="66548" y="17259"/>
                  </a:lnTo>
                  <a:lnTo>
                    <a:pt x="67475" y="16433"/>
                  </a:lnTo>
                  <a:lnTo>
                    <a:pt x="67602" y="14262"/>
                  </a:lnTo>
                  <a:close/>
                  <a:moveTo>
                    <a:pt x="68795" y="70548"/>
                  </a:moveTo>
                  <a:lnTo>
                    <a:pt x="68059" y="68503"/>
                  </a:lnTo>
                  <a:lnTo>
                    <a:pt x="66929" y="67970"/>
                  </a:lnTo>
                  <a:lnTo>
                    <a:pt x="65913" y="68338"/>
                  </a:lnTo>
                  <a:lnTo>
                    <a:pt x="64884" y="68694"/>
                  </a:lnTo>
                  <a:lnTo>
                    <a:pt x="64350" y="69824"/>
                  </a:lnTo>
                  <a:lnTo>
                    <a:pt x="64719" y="70853"/>
                  </a:lnTo>
                  <a:lnTo>
                    <a:pt x="65087" y="71882"/>
                  </a:lnTo>
                  <a:lnTo>
                    <a:pt x="66217" y="72415"/>
                  </a:lnTo>
                  <a:lnTo>
                    <a:pt x="68262" y="71678"/>
                  </a:lnTo>
                  <a:lnTo>
                    <a:pt x="68795" y="70548"/>
                  </a:lnTo>
                  <a:close/>
                  <a:moveTo>
                    <a:pt x="69659" y="84632"/>
                  </a:moveTo>
                  <a:lnTo>
                    <a:pt x="68922" y="82588"/>
                  </a:lnTo>
                  <a:lnTo>
                    <a:pt x="67792" y="82054"/>
                  </a:lnTo>
                  <a:lnTo>
                    <a:pt x="66776" y="82423"/>
                  </a:lnTo>
                  <a:lnTo>
                    <a:pt x="65747" y="82778"/>
                  </a:lnTo>
                  <a:lnTo>
                    <a:pt x="65214" y="83908"/>
                  </a:lnTo>
                  <a:lnTo>
                    <a:pt x="65582" y="84937"/>
                  </a:lnTo>
                  <a:lnTo>
                    <a:pt x="65951" y="85966"/>
                  </a:lnTo>
                  <a:lnTo>
                    <a:pt x="67081" y="86499"/>
                  </a:lnTo>
                  <a:lnTo>
                    <a:pt x="69126" y="85763"/>
                  </a:lnTo>
                  <a:lnTo>
                    <a:pt x="69659" y="84632"/>
                  </a:lnTo>
                  <a:close/>
                  <a:moveTo>
                    <a:pt x="72491" y="23914"/>
                  </a:moveTo>
                  <a:lnTo>
                    <a:pt x="71666" y="22974"/>
                  </a:lnTo>
                  <a:lnTo>
                    <a:pt x="69494" y="22847"/>
                  </a:lnTo>
                  <a:lnTo>
                    <a:pt x="68554" y="23672"/>
                  </a:lnTo>
                  <a:lnTo>
                    <a:pt x="68427" y="25857"/>
                  </a:lnTo>
                  <a:lnTo>
                    <a:pt x="69253" y="26784"/>
                  </a:lnTo>
                  <a:lnTo>
                    <a:pt x="70345" y="26847"/>
                  </a:lnTo>
                  <a:lnTo>
                    <a:pt x="71437" y="26911"/>
                  </a:lnTo>
                  <a:lnTo>
                    <a:pt x="72364" y="26085"/>
                  </a:lnTo>
                  <a:lnTo>
                    <a:pt x="72491" y="23914"/>
                  </a:lnTo>
                  <a:close/>
                  <a:moveTo>
                    <a:pt x="73621" y="13931"/>
                  </a:moveTo>
                  <a:lnTo>
                    <a:pt x="72885" y="11887"/>
                  </a:lnTo>
                  <a:lnTo>
                    <a:pt x="71755" y="11353"/>
                  </a:lnTo>
                  <a:lnTo>
                    <a:pt x="70739" y="11722"/>
                  </a:lnTo>
                  <a:lnTo>
                    <a:pt x="69710" y="12077"/>
                  </a:lnTo>
                  <a:lnTo>
                    <a:pt x="69176" y="13208"/>
                  </a:lnTo>
                  <a:lnTo>
                    <a:pt x="69545" y="14236"/>
                  </a:lnTo>
                  <a:lnTo>
                    <a:pt x="69913" y="15265"/>
                  </a:lnTo>
                  <a:lnTo>
                    <a:pt x="71043" y="15798"/>
                  </a:lnTo>
                  <a:lnTo>
                    <a:pt x="73088" y="15062"/>
                  </a:lnTo>
                  <a:lnTo>
                    <a:pt x="73621" y="13931"/>
                  </a:lnTo>
                  <a:close/>
                  <a:moveTo>
                    <a:pt x="73939" y="39789"/>
                  </a:moveTo>
                  <a:lnTo>
                    <a:pt x="73113" y="38849"/>
                  </a:lnTo>
                  <a:lnTo>
                    <a:pt x="70942" y="38722"/>
                  </a:lnTo>
                  <a:lnTo>
                    <a:pt x="70002" y="39547"/>
                  </a:lnTo>
                  <a:lnTo>
                    <a:pt x="69875" y="41732"/>
                  </a:lnTo>
                  <a:lnTo>
                    <a:pt x="70002" y="41884"/>
                  </a:lnTo>
                  <a:lnTo>
                    <a:pt x="69113" y="42202"/>
                  </a:lnTo>
                  <a:lnTo>
                    <a:pt x="68084" y="42557"/>
                  </a:lnTo>
                  <a:lnTo>
                    <a:pt x="67551" y="43688"/>
                  </a:lnTo>
                  <a:lnTo>
                    <a:pt x="67919" y="44716"/>
                  </a:lnTo>
                  <a:lnTo>
                    <a:pt x="68287" y="45745"/>
                  </a:lnTo>
                  <a:lnTo>
                    <a:pt x="69418" y="46278"/>
                  </a:lnTo>
                  <a:lnTo>
                    <a:pt x="71462" y="45542"/>
                  </a:lnTo>
                  <a:lnTo>
                    <a:pt x="71996" y="44411"/>
                  </a:lnTo>
                  <a:lnTo>
                    <a:pt x="71374" y="42710"/>
                  </a:lnTo>
                  <a:lnTo>
                    <a:pt x="71793" y="42722"/>
                  </a:lnTo>
                  <a:lnTo>
                    <a:pt x="72885" y="42786"/>
                  </a:lnTo>
                  <a:lnTo>
                    <a:pt x="73812" y="41960"/>
                  </a:lnTo>
                  <a:lnTo>
                    <a:pt x="73939" y="39789"/>
                  </a:lnTo>
                  <a:close/>
                  <a:moveTo>
                    <a:pt x="75438" y="30670"/>
                  </a:moveTo>
                  <a:lnTo>
                    <a:pt x="74701" y="28625"/>
                  </a:lnTo>
                  <a:lnTo>
                    <a:pt x="73571" y="28092"/>
                  </a:lnTo>
                  <a:lnTo>
                    <a:pt x="72555" y="28460"/>
                  </a:lnTo>
                  <a:lnTo>
                    <a:pt x="71526" y="28816"/>
                  </a:lnTo>
                  <a:lnTo>
                    <a:pt x="70993" y="29946"/>
                  </a:lnTo>
                  <a:lnTo>
                    <a:pt x="71361" y="30975"/>
                  </a:lnTo>
                  <a:lnTo>
                    <a:pt x="71729" y="32004"/>
                  </a:lnTo>
                  <a:lnTo>
                    <a:pt x="72859" y="32537"/>
                  </a:lnTo>
                  <a:lnTo>
                    <a:pt x="74904" y="31800"/>
                  </a:lnTo>
                  <a:lnTo>
                    <a:pt x="75438" y="30670"/>
                  </a:lnTo>
                  <a:close/>
                  <a:moveTo>
                    <a:pt x="75641" y="66268"/>
                  </a:moveTo>
                  <a:lnTo>
                    <a:pt x="74904" y="64223"/>
                  </a:lnTo>
                  <a:lnTo>
                    <a:pt x="73774" y="63690"/>
                  </a:lnTo>
                  <a:lnTo>
                    <a:pt x="72758" y="64058"/>
                  </a:lnTo>
                  <a:lnTo>
                    <a:pt x="71729" y="64414"/>
                  </a:lnTo>
                  <a:lnTo>
                    <a:pt x="71196" y="65544"/>
                  </a:lnTo>
                  <a:lnTo>
                    <a:pt x="71564" y="66573"/>
                  </a:lnTo>
                  <a:lnTo>
                    <a:pt x="71932" y="67602"/>
                  </a:lnTo>
                  <a:lnTo>
                    <a:pt x="73063" y="68135"/>
                  </a:lnTo>
                  <a:lnTo>
                    <a:pt x="75107" y="67398"/>
                  </a:lnTo>
                  <a:lnTo>
                    <a:pt x="75641" y="66268"/>
                  </a:lnTo>
                  <a:close/>
                  <a:moveTo>
                    <a:pt x="75857" y="51244"/>
                  </a:moveTo>
                  <a:lnTo>
                    <a:pt x="75031" y="50304"/>
                  </a:lnTo>
                  <a:lnTo>
                    <a:pt x="72859" y="50177"/>
                  </a:lnTo>
                  <a:lnTo>
                    <a:pt x="71920" y="51003"/>
                  </a:lnTo>
                  <a:lnTo>
                    <a:pt x="71805" y="52806"/>
                  </a:lnTo>
                  <a:lnTo>
                    <a:pt x="69900" y="53479"/>
                  </a:lnTo>
                  <a:lnTo>
                    <a:pt x="69367" y="54610"/>
                  </a:lnTo>
                  <a:lnTo>
                    <a:pt x="69735" y="55638"/>
                  </a:lnTo>
                  <a:lnTo>
                    <a:pt x="70104" y="56667"/>
                  </a:lnTo>
                  <a:lnTo>
                    <a:pt x="71234" y="57200"/>
                  </a:lnTo>
                  <a:lnTo>
                    <a:pt x="73279" y="56464"/>
                  </a:lnTo>
                  <a:lnTo>
                    <a:pt x="73812" y="55333"/>
                  </a:lnTo>
                  <a:lnTo>
                    <a:pt x="73380" y="54165"/>
                  </a:lnTo>
                  <a:lnTo>
                    <a:pt x="73710" y="54178"/>
                  </a:lnTo>
                  <a:lnTo>
                    <a:pt x="74803" y="54241"/>
                  </a:lnTo>
                  <a:lnTo>
                    <a:pt x="75730" y="53416"/>
                  </a:lnTo>
                  <a:lnTo>
                    <a:pt x="75857" y="51244"/>
                  </a:lnTo>
                  <a:close/>
                  <a:moveTo>
                    <a:pt x="78371" y="16865"/>
                  </a:moveTo>
                  <a:lnTo>
                    <a:pt x="77546" y="15925"/>
                  </a:lnTo>
                  <a:lnTo>
                    <a:pt x="75374" y="15798"/>
                  </a:lnTo>
                  <a:lnTo>
                    <a:pt x="74434" y="16624"/>
                  </a:lnTo>
                  <a:lnTo>
                    <a:pt x="74307" y="18808"/>
                  </a:lnTo>
                  <a:lnTo>
                    <a:pt x="75133" y="19735"/>
                  </a:lnTo>
                  <a:lnTo>
                    <a:pt x="76225" y="19799"/>
                  </a:lnTo>
                  <a:lnTo>
                    <a:pt x="77317" y="19862"/>
                  </a:lnTo>
                  <a:lnTo>
                    <a:pt x="78244" y="19037"/>
                  </a:lnTo>
                  <a:lnTo>
                    <a:pt x="78371" y="16865"/>
                  </a:lnTo>
                  <a:close/>
                  <a:moveTo>
                    <a:pt x="78435" y="79883"/>
                  </a:moveTo>
                  <a:lnTo>
                    <a:pt x="77698" y="77838"/>
                  </a:lnTo>
                  <a:lnTo>
                    <a:pt x="76568" y="77304"/>
                  </a:lnTo>
                  <a:lnTo>
                    <a:pt x="75552" y="77673"/>
                  </a:lnTo>
                  <a:lnTo>
                    <a:pt x="74523" y="78028"/>
                  </a:lnTo>
                  <a:lnTo>
                    <a:pt x="73990" y="79159"/>
                  </a:lnTo>
                  <a:lnTo>
                    <a:pt x="74358" y="80187"/>
                  </a:lnTo>
                  <a:lnTo>
                    <a:pt x="74726" y="81216"/>
                  </a:lnTo>
                  <a:lnTo>
                    <a:pt x="75857" y="81749"/>
                  </a:lnTo>
                  <a:lnTo>
                    <a:pt x="77901" y="81013"/>
                  </a:lnTo>
                  <a:lnTo>
                    <a:pt x="78435" y="79883"/>
                  </a:lnTo>
                  <a:close/>
                  <a:moveTo>
                    <a:pt x="80949" y="27851"/>
                  </a:moveTo>
                  <a:lnTo>
                    <a:pt x="80124" y="26911"/>
                  </a:lnTo>
                  <a:lnTo>
                    <a:pt x="77952" y="26784"/>
                  </a:lnTo>
                  <a:lnTo>
                    <a:pt x="77012" y="27609"/>
                  </a:lnTo>
                  <a:lnTo>
                    <a:pt x="76885" y="29794"/>
                  </a:lnTo>
                  <a:lnTo>
                    <a:pt x="77711" y="30721"/>
                  </a:lnTo>
                  <a:lnTo>
                    <a:pt x="78803" y="30784"/>
                  </a:lnTo>
                  <a:lnTo>
                    <a:pt x="79895" y="30848"/>
                  </a:lnTo>
                  <a:lnTo>
                    <a:pt x="80822" y="30022"/>
                  </a:lnTo>
                  <a:lnTo>
                    <a:pt x="80949" y="27851"/>
                  </a:lnTo>
                  <a:close/>
                  <a:moveTo>
                    <a:pt x="83502" y="22479"/>
                  </a:moveTo>
                  <a:lnTo>
                    <a:pt x="82765" y="20434"/>
                  </a:lnTo>
                  <a:lnTo>
                    <a:pt x="81635" y="19900"/>
                  </a:lnTo>
                  <a:lnTo>
                    <a:pt x="79590" y="20624"/>
                  </a:lnTo>
                  <a:lnTo>
                    <a:pt x="79057" y="21755"/>
                  </a:lnTo>
                  <a:lnTo>
                    <a:pt x="79425" y="22783"/>
                  </a:lnTo>
                  <a:lnTo>
                    <a:pt x="79794" y="23812"/>
                  </a:lnTo>
                  <a:lnTo>
                    <a:pt x="80924" y="24345"/>
                  </a:lnTo>
                  <a:lnTo>
                    <a:pt x="82969" y="23609"/>
                  </a:lnTo>
                  <a:lnTo>
                    <a:pt x="83502" y="22479"/>
                  </a:lnTo>
                  <a:close/>
                  <a:moveTo>
                    <a:pt x="84124" y="35864"/>
                  </a:moveTo>
                  <a:lnTo>
                    <a:pt x="83388" y="33820"/>
                  </a:lnTo>
                  <a:lnTo>
                    <a:pt x="82257" y="33286"/>
                  </a:lnTo>
                  <a:lnTo>
                    <a:pt x="81241" y="33655"/>
                  </a:lnTo>
                  <a:lnTo>
                    <a:pt x="80213" y="34010"/>
                  </a:lnTo>
                  <a:lnTo>
                    <a:pt x="79679" y="35140"/>
                  </a:lnTo>
                  <a:lnTo>
                    <a:pt x="80048" y="36169"/>
                  </a:lnTo>
                  <a:lnTo>
                    <a:pt x="80416" y="37198"/>
                  </a:lnTo>
                  <a:lnTo>
                    <a:pt x="81546" y="37731"/>
                  </a:lnTo>
                  <a:lnTo>
                    <a:pt x="83591" y="36995"/>
                  </a:lnTo>
                  <a:lnTo>
                    <a:pt x="84124" y="35864"/>
                  </a:lnTo>
                  <a:close/>
                  <a:moveTo>
                    <a:pt x="84696" y="72491"/>
                  </a:moveTo>
                  <a:lnTo>
                    <a:pt x="83959" y="70446"/>
                  </a:lnTo>
                  <a:lnTo>
                    <a:pt x="82829" y="69913"/>
                  </a:lnTo>
                  <a:lnTo>
                    <a:pt x="81813" y="70281"/>
                  </a:lnTo>
                  <a:lnTo>
                    <a:pt x="80784" y="70637"/>
                  </a:lnTo>
                  <a:lnTo>
                    <a:pt x="80251" y="71767"/>
                  </a:lnTo>
                  <a:lnTo>
                    <a:pt x="80619" y="72796"/>
                  </a:lnTo>
                  <a:lnTo>
                    <a:pt x="80987" y="73825"/>
                  </a:lnTo>
                  <a:lnTo>
                    <a:pt x="82118" y="74358"/>
                  </a:lnTo>
                  <a:lnTo>
                    <a:pt x="84162" y="73621"/>
                  </a:lnTo>
                  <a:lnTo>
                    <a:pt x="84696" y="72491"/>
                  </a:lnTo>
                  <a:close/>
                  <a:moveTo>
                    <a:pt x="85725" y="46164"/>
                  </a:moveTo>
                  <a:lnTo>
                    <a:pt x="84988" y="44119"/>
                  </a:lnTo>
                  <a:lnTo>
                    <a:pt x="84607" y="43954"/>
                  </a:lnTo>
                  <a:lnTo>
                    <a:pt x="84709" y="42392"/>
                  </a:lnTo>
                  <a:lnTo>
                    <a:pt x="83883" y="41452"/>
                  </a:lnTo>
                  <a:lnTo>
                    <a:pt x="81711" y="41325"/>
                  </a:lnTo>
                  <a:lnTo>
                    <a:pt x="80772" y="42151"/>
                  </a:lnTo>
                  <a:lnTo>
                    <a:pt x="80645" y="44335"/>
                  </a:lnTo>
                  <a:lnTo>
                    <a:pt x="81394" y="45186"/>
                  </a:lnTo>
                  <a:lnTo>
                    <a:pt x="81280" y="45440"/>
                  </a:lnTo>
                  <a:lnTo>
                    <a:pt x="81648" y="46469"/>
                  </a:lnTo>
                  <a:lnTo>
                    <a:pt x="82016" y="47498"/>
                  </a:lnTo>
                  <a:lnTo>
                    <a:pt x="83146" y="48031"/>
                  </a:lnTo>
                  <a:lnTo>
                    <a:pt x="85191" y="47294"/>
                  </a:lnTo>
                  <a:lnTo>
                    <a:pt x="85725" y="46164"/>
                  </a:lnTo>
                  <a:close/>
                  <a:moveTo>
                    <a:pt x="86575" y="60248"/>
                  </a:moveTo>
                  <a:lnTo>
                    <a:pt x="85839" y="58204"/>
                  </a:lnTo>
                  <a:lnTo>
                    <a:pt x="84709" y="57670"/>
                  </a:lnTo>
                  <a:lnTo>
                    <a:pt x="83693" y="58039"/>
                  </a:lnTo>
                  <a:lnTo>
                    <a:pt x="82664" y="58394"/>
                  </a:lnTo>
                  <a:lnTo>
                    <a:pt x="82130" y="59524"/>
                  </a:lnTo>
                  <a:lnTo>
                    <a:pt x="82499" y="60553"/>
                  </a:lnTo>
                  <a:lnTo>
                    <a:pt x="82867" y="61582"/>
                  </a:lnTo>
                  <a:lnTo>
                    <a:pt x="83997" y="62115"/>
                  </a:lnTo>
                  <a:lnTo>
                    <a:pt x="86042" y="61379"/>
                  </a:lnTo>
                  <a:lnTo>
                    <a:pt x="86575" y="60248"/>
                  </a:lnTo>
                  <a:close/>
                  <a:moveTo>
                    <a:pt x="88404" y="13004"/>
                  </a:moveTo>
                  <a:lnTo>
                    <a:pt x="87579" y="12065"/>
                  </a:lnTo>
                  <a:lnTo>
                    <a:pt x="85407" y="11938"/>
                  </a:lnTo>
                  <a:lnTo>
                    <a:pt x="84467" y="12763"/>
                  </a:lnTo>
                  <a:lnTo>
                    <a:pt x="84340" y="14947"/>
                  </a:lnTo>
                  <a:lnTo>
                    <a:pt x="85166" y="15875"/>
                  </a:lnTo>
                  <a:lnTo>
                    <a:pt x="86258" y="15938"/>
                  </a:lnTo>
                  <a:lnTo>
                    <a:pt x="87350" y="16002"/>
                  </a:lnTo>
                  <a:lnTo>
                    <a:pt x="88277" y="15176"/>
                  </a:lnTo>
                  <a:lnTo>
                    <a:pt x="88404" y="13004"/>
                  </a:lnTo>
                  <a:close/>
                  <a:moveTo>
                    <a:pt x="89611" y="52044"/>
                  </a:moveTo>
                  <a:lnTo>
                    <a:pt x="88785" y="51104"/>
                  </a:lnTo>
                  <a:lnTo>
                    <a:pt x="86614" y="50977"/>
                  </a:lnTo>
                  <a:lnTo>
                    <a:pt x="85674" y="51803"/>
                  </a:lnTo>
                  <a:lnTo>
                    <a:pt x="85547" y="53987"/>
                  </a:lnTo>
                  <a:lnTo>
                    <a:pt x="86372" y="54914"/>
                  </a:lnTo>
                  <a:lnTo>
                    <a:pt x="87464" y="54978"/>
                  </a:lnTo>
                  <a:lnTo>
                    <a:pt x="88557" y="55041"/>
                  </a:lnTo>
                  <a:lnTo>
                    <a:pt x="89484" y="54216"/>
                  </a:lnTo>
                  <a:lnTo>
                    <a:pt x="89611" y="52044"/>
                  </a:lnTo>
                  <a:close/>
                  <a:moveTo>
                    <a:pt x="90322" y="24447"/>
                  </a:moveTo>
                  <a:lnTo>
                    <a:pt x="89496" y="23507"/>
                  </a:lnTo>
                  <a:lnTo>
                    <a:pt x="87325" y="23380"/>
                  </a:lnTo>
                  <a:lnTo>
                    <a:pt x="86385" y="24206"/>
                  </a:lnTo>
                  <a:lnTo>
                    <a:pt x="86258" y="26390"/>
                  </a:lnTo>
                  <a:lnTo>
                    <a:pt x="87083" y="27317"/>
                  </a:lnTo>
                  <a:lnTo>
                    <a:pt x="88176" y="27381"/>
                  </a:lnTo>
                  <a:lnTo>
                    <a:pt x="89268" y="27444"/>
                  </a:lnTo>
                  <a:lnTo>
                    <a:pt x="90195" y="26619"/>
                  </a:lnTo>
                  <a:lnTo>
                    <a:pt x="90322" y="24447"/>
                  </a:lnTo>
                  <a:close/>
                  <a:moveTo>
                    <a:pt x="91186" y="90589"/>
                  </a:moveTo>
                  <a:lnTo>
                    <a:pt x="90449" y="88544"/>
                  </a:lnTo>
                  <a:lnTo>
                    <a:pt x="89319" y="88011"/>
                  </a:lnTo>
                  <a:lnTo>
                    <a:pt x="88303" y="88379"/>
                  </a:lnTo>
                  <a:lnTo>
                    <a:pt x="87274" y="88734"/>
                  </a:lnTo>
                  <a:lnTo>
                    <a:pt x="86741" y="89865"/>
                  </a:lnTo>
                  <a:lnTo>
                    <a:pt x="87109" y="90893"/>
                  </a:lnTo>
                  <a:lnTo>
                    <a:pt x="87477" y="91922"/>
                  </a:lnTo>
                  <a:lnTo>
                    <a:pt x="88607" y="92456"/>
                  </a:lnTo>
                  <a:lnTo>
                    <a:pt x="90652" y="91719"/>
                  </a:lnTo>
                  <a:lnTo>
                    <a:pt x="91186" y="90589"/>
                  </a:lnTo>
                  <a:close/>
                  <a:moveTo>
                    <a:pt x="94234" y="32575"/>
                  </a:moveTo>
                  <a:lnTo>
                    <a:pt x="93408" y="31635"/>
                  </a:lnTo>
                  <a:lnTo>
                    <a:pt x="91236" y="31508"/>
                  </a:lnTo>
                  <a:lnTo>
                    <a:pt x="90297" y="32334"/>
                  </a:lnTo>
                  <a:lnTo>
                    <a:pt x="90170" y="34518"/>
                  </a:lnTo>
                  <a:lnTo>
                    <a:pt x="90995" y="35445"/>
                  </a:lnTo>
                  <a:lnTo>
                    <a:pt x="92087" y="35509"/>
                  </a:lnTo>
                  <a:lnTo>
                    <a:pt x="93179" y="35572"/>
                  </a:lnTo>
                  <a:lnTo>
                    <a:pt x="94107" y="34747"/>
                  </a:lnTo>
                  <a:lnTo>
                    <a:pt x="94234" y="32575"/>
                  </a:lnTo>
                  <a:close/>
                  <a:moveTo>
                    <a:pt x="94475" y="66243"/>
                  </a:moveTo>
                  <a:lnTo>
                    <a:pt x="93738" y="64198"/>
                  </a:lnTo>
                  <a:lnTo>
                    <a:pt x="92608" y="63665"/>
                  </a:lnTo>
                  <a:lnTo>
                    <a:pt x="91592" y="64033"/>
                  </a:lnTo>
                  <a:lnTo>
                    <a:pt x="90563" y="64389"/>
                  </a:lnTo>
                  <a:lnTo>
                    <a:pt x="90030" y="65519"/>
                  </a:lnTo>
                  <a:lnTo>
                    <a:pt x="90398" y="66548"/>
                  </a:lnTo>
                  <a:lnTo>
                    <a:pt x="90766" y="67576"/>
                  </a:lnTo>
                  <a:lnTo>
                    <a:pt x="91897" y="68110"/>
                  </a:lnTo>
                  <a:lnTo>
                    <a:pt x="93941" y="67373"/>
                  </a:lnTo>
                  <a:lnTo>
                    <a:pt x="94475" y="66243"/>
                  </a:lnTo>
                  <a:close/>
                  <a:moveTo>
                    <a:pt x="95402" y="1066"/>
                  </a:moveTo>
                  <a:lnTo>
                    <a:pt x="94576" y="127"/>
                  </a:lnTo>
                  <a:lnTo>
                    <a:pt x="92392" y="0"/>
                  </a:lnTo>
                  <a:lnTo>
                    <a:pt x="91465" y="825"/>
                  </a:lnTo>
                  <a:lnTo>
                    <a:pt x="91338" y="3009"/>
                  </a:lnTo>
                  <a:lnTo>
                    <a:pt x="92163" y="3937"/>
                  </a:lnTo>
                  <a:lnTo>
                    <a:pt x="93256" y="4000"/>
                  </a:lnTo>
                  <a:lnTo>
                    <a:pt x="94348" y="4064"/>
                  </a:lnTo>
                  <a:lnTo>
                    <a:pt x="95275" y="3238"/>
                  </a:lnTo>
                  <a:lnTo>
                    <a:pt x="95402" y="1066"/>
                  </a:lnTo>
                  <a:close/>
                  <a:moveTo>
                    <a:pt x="95478" y="45008"/>
                  </a:moveTo>
                  <a:lnTo>
                    <a:pt x="94653" y="44069"/>
                  </a:lnTo>
                  <a:lnTo>
                    <a:pt x="92468" y="43942"/>
                  </a:lnTo>
                  <a:lnTo>
                    <a:pt x="91541" y="44767"/>
                  </a:lnTo>
                  <a:lnTo>
                    <a:pt x="91414" y="46951"/>
                  </a:lnTo>
                  <a:lnTo>
                    <a:pt x="92240" y="47879"/>
                  </a:lnTo>
                  <a:lnTo>
                    <a:pt x="93332" y="47942"/>
                  </a:lnTo>
                  <a:lnTo>
                    <a:pt x="94424" y="48006"/>
                  </a:lnTo>
                  <a:lnTo>
                    <a:pt x="95351" y="47180"/>
                  </a:lnTo>
                  <a:lnTo>
                    <a:pt x="95478" y="45008"/>
                  </a:lnTo>
                  <a:close/>
                  <a:moveTo>
                    <a:pt x="96126" y="41541"/>
                  </a:moveTo>
                  <a:lnTo>
                    <a:pt x="95389" y="39497"/>
                  </a:lnTo>
                  <a:lnTo>
                    <a:pt x="94259" y="38963"/>
                  </a:lnTo>
                  <a:lnTo>
                    <a:pt x="92214" y="39687"/>
                  </a:lnTo>
                  <a:lnTo>
                    <a:pt x="91681" y="40817"/>
                  </a:lnTo>
                  <a:lnTo>
                    <a:pt x="92049" y="41846"/>
                  </a:lnTo>
                  <a:lnTo>
                    <a:pt x="92417" y="42875"/>
                  </a:lnTo>
                  <a:lnTo>
                    <a:pt x="93548" y="43408"/>
                  </a:lnTo>
                  <a:lnTo>
                    <a:pt x="95592" y="42672"/>
                  </a:lnTo>
                  <a:lnTo>
                    <a:pt x="96126" y="41541"/>
                  </a:lnTo>
                  <a:close/>
                  <a:moveTo>
                    <a:pt x="96304" y="77177"/>
                  </a:moveTo>
                  <a:lnTo>
                    <a:pt x="95567" y="75133"/>
                  </a:lnTo>
                  <a:lnTo>
                    <a:pt x="94437" y="74599"/>
                  </a:lnTo>
                  <a:lnTo>
                    <a:pt x="93421" y="74968"/>
                  </a:lnTo>
                  <a:lnTo>
                    <a:pt x="92392" y="75323"/>
                  </a:lnTo>
                  <a:lnTo>
                    <a:pt x="91859" y="76454"/>
                  </a:lnTo>
                  <a:lnTo>
                    <a:pt x="92227" y="77482"/>
                  </a:lnTo>
                  <a:lnTo>
                    <a:pt x="92595" y="78511"/>
                  </a:lnTo>
                  <a:lnTo>
                    <a:pt x="93726" y="79044"/>
                  </a:lnTo>
                  <a:lnTo>
                    <a:pt x="95770" y="78308"/>
                  </a:lnTo>
                  <a:lnTo>
                    <a:pt x="96304" y="77177"/>
                  </a:lnTo>
                  <a:close/>
                  <a:moveTo>
                    <a:pt x="96532" y="52971"/>
                  </a:moveTo>
                  <a:lnTo>
                    <a:pt x="95796" y="50927"/>
                  </a:lnTo>
                  <a:lnTo>
                    <a:pt x="94665" y="50393"/>
                  </a:lnTo>
                  <a:lnTo>
                    <a:pt x="93649" y="50761"/>
                  </a:lnTo>
                  <a:lnTo>
                    <a:pt x="92621" y="51117"/>
                  </a:lnTo>
                  <a:lnTo>
                    <a:pt x="92087" y="52247"/>
                  </a:lnTo>
                  <a:lnTo>
                    <a:pt x="92456" y="53276"/>
                  </a:lnTo>
                  <a:lnTo>
                    <a:pt x="92824" y="54305"/>
                  </a:lnTo>
                  <a:lnTo>
                    <a:pt x="93954" y="54838"/>
                  </a:lnTo>
                  <a:lnTo>
                    <a:pt x="95999" y="54102"/>
                  </a:lnTo>
                  <a:lnTo>
                    <a:pt x="96532" y="52971"/>
                  </a:lnTo>
                  <a:close/>
                  <a:moveTo>
                    <a:pt x="99174" y="15608"/>
                  </a:moveTo>
                  <a:lnTo>
                    <a:pt x="98348" y="14668"/>
                  </a:lnTo>
                  <a:lnTo>
                    <a:pt x="96177" y="14541"/>
                  </a:lnTo>
                  <a:lnTo>
                    <a:pt x="95237" y="15367"/>
                  </a:lnTo>
                  <a:lnTo>
                    <a:pt x="95110" y="17551"/>
                  </a:lnTo>
                  <a:lnTo>
                    <a:pt x="95935" y="18478"/>
                  </a:lnTo>
                  <a:lnTo>
                    <a:pt x="97028" y="18542"/>
                  </a:lnTo>
                  <a:lnTo>
                    <a:pt x="98120" y="18605"/>
                  </a:lnTo>
                  <a:lnTo>
                    <a:pt x="99047" y="17780"/>
                  </a:lnTo>
                  <a:lnTo>
                    <a:pt x="99174" y="15608"/>
                  </a:lnTo>
                  <a:close/>
                  <a:moveTo>
                    <a:pt x="101257" y="22326"/>
                  </a:moveTo>
                  <a:lnTo>
                    <a:pt x="100520" y="20281"/>
                  </a:lnTo>
                  <a:lnTo>
                    <a:pt x="99390" y="19748"/>
                  </a:lnTo>
                  <a:lnTo>
                    <a:pt x="98374" y="20116"/>
                  </a:lnTo>
                  <a:lnTo>
                    <a:pt x="97345" y="20472"/>
                  </a:lnTo>
                  <a:lnTo>
                    <a:pt x="96812" y="21602"/>
                  </a:lnTo>
                  <a:lnTo>
                    <a:pt x="97180" y="22631"/>
                  </a:lnTo>
                  <a:lnTo>
                    <a:pt x="97548" y="23660"/>
                  </a:lnTo>
                  <a:lnTo>
                    <a:pt x="98679" y="24193"/>
                  </a:lnTo>
                  <a:lnTo>
                    <a:pt x="100723" y="23456"/>
                  </a:lnTo>
                  <a:lnTo>
                    <a:pt x="101257" y="22326"/>
                  </a:lnTo>
                  <a:close/>
                  <a:moveTo>
                    <a:pt x="103085" y="33261"/>
                  </a:moveTo>
                  <a:lnTo>
                    <a:pt x="102349" y="31216"/>
                  </a:lnTo>
                  <a:lnTo>
                    <a:pt x="101219" y="30683"/>
                  </a:lnTo>
                  <a:lnTo>
                    <a:pt x="100203" y="31051"/>
                  </a:lnTo>
                  <a:lnTo>
                    <a:pt x="99174" y="31407"/>
                  </a:lnTo>
                  <a:lnTo>
                    <a:pt x="98640" y="32537"/>
                  </a:lnTo>
                  <a:lnTo>
                    <a:pt x="99009" y="33566"/>
                  </a:lnTo>
                  <a:lnTo>
                    <a:pt x="99377" y="34594"/>
                  </a:lnTo>
                  <a:lnTo>
                    <a:pt x="100507" y="35128"/>
                  </a:lnTo>
                  <a:lnTo>
                    <a:pt x="102552" y="34391"/>
                  </a:lnTo>
                  <a:lnTo>
                    <a:pt x="103085" y="33261"/>
                  </a:lnTo>
                  <a:close/>
                  <a:moveTo>
                    <a:pt x="104063" y="25260"/>
                  </a:moveTo>
                  <a:lnTo>
                    <a:pt x="103238" y="24320"/>
                  </a:lnTo>
                  <a:lnTo>
                    <a:pt x="101066" y="24193"/>
                  </a:lnTo>
                  <a:lnTo>
                    <a:pt x="100126" y="25019"/>
                  </a:lnTo>
                  <a:lnTo>
                    <a:pt x="99999" y="27203"/>
                  </a:lnTo>
                  <a:lnTo>
                    <a:pt x="100825" y="28130"/>
                  </a:lnTo>
                  <a:lnTo>
                    <a:pt x="101917" y="28194"/>
                  </a:lnTo>
                  <a:lnTo>
                    <a:pt x="103009" y="28257"/>
                  </a:lnTo>
                  <a:lnTo>
                    <a:pt x="103936" y="27432"/>
                  </a:lnTo>
                  <a:lnTo>
                    <a:pt x="104063" y="25260"/>
                  </a:lnTo>
                  <a:close/>
                  <a:moveTo>
                    <a:pt x="104914" y="44183"/>
                  </a:moveTo>
                  <a:lnTo>
                    <a:pt x="104178" y="42138"/>
                  </a:lnTo>
                  <a:lnTo>
                    <a:pt x="103047" y="41605"/>
                  </a:lnTo>
                  <a:lnTo>
                    <a:pt x="101003" y="42329"/>
                  </a:lnTo>
                  <a:lnTo>
                    <a:pt x="100469" y="43459"/>
                  </a:lnTo>
                  <a:lnTo>
                    <a:pt x="100838" y="44488"/>
                  </a:lnTo>
                  <a:lnTo>
                    <a:pt x="101206" y="45516"/>
                  </a:lnTo>
                  <a:lnTo>
                    <a:pt x="102336" y="46050"/>
                  </a:lnTo>
                  <a:lnTo>
                    <a:pt x="104381" y="45313"/>
                  </a:lnTo>
                  <a:lnTo>
                    <a:pt x="104914" y="44183"/>
                  </a:lnTo>
                  <a:close/>
                  <a:moveTo>
                    <a:pt x="108699" y="5791"/>
                  </a:moveTo>
                  <a:lnTo>
                    <a:pt x="107873" y="4851"/>
                  </a:lnTo>
                  <a:lnTo>
                    <a:pt x="105702" y="4724"/>
                  </a:lnTo>
                  <a:lnTo>
                    <a:pt x="104762" y="5549"/>
                  </a:lnTo>
                  <a:lnTo>
                    <a:pt x="104635" y="7734"/>
                  </a:lnTo>
                  <a:lnTo>
                    <a:pt x="105460" y="8661"/>
                  </a:lnTo>
                  <a:lnTo>
                    <a:pt x="106553" y="8724"/>
                  </a:lnTo>
                  <a:lnTo>
                    <a:pt x="107645" y="8788"/>
                  </a:lnTo>
                  <a:lnTo>
                    <a:pt x="108572" y="7962"/>
                  </a:lnTo>
                  <a:lnTo>
                    <a:pt x="108699" y="5791"/>
                  </a:lnTo>
                  <a:close/>
                  <a:moveTo>
                    <a:pt x="109943" y="18211"/>
                  </a:moveTo>
                  <a:lnTo>
                    <a:pt x="109118" y="17272"/>
                  </a:lnTo>
                  <a:lnTo>
                    <a:pt x="106946" y="17145"/>
                  </a:lnTo>
                  <a:lnTo>
                    <a:pt x="106006" y="17970"/>
                  </a:lnTo>
                  <a:lnTo>
                    <a:pt x="105879" y="20154"/>
                  </a:lnTo>
                  <a:lnTo>
                    <a:pt x="106705" y="21082"/>
                  </a:lnTo>
                  <a:lnTo>
                    <a:pt x="107797" y="21145"/>
                  </a:lnTo>
                  <a:lnTo>
                    <a:pt x="108889" y="21209"/>
                  </a:lnTo>
                  <a:lnTo>
                    <a:pt x="109816" y="20383"/>
                  </a:lnTo>
                  <a:lnTo>
                    <a:pt x="109943" y="18211"/>
                  </a:lnTo>
                  <a:close/>
                  <a:moveTo>
                    <a:pt x="110363" y="53555"/>
                  </a:moveTo>
                  <a:lnTo>
                    <a:pt x="109626" y="51511"/>
                  </a:lnTo>
                  <a:lnTo>
                    <a:pt x="108496" y="50977"/>
                  </a:lnTo>
                  <a:lnTo>
                    <a:pt x="107480" y="51346"/>
                  </a:lnTo>
                  <a:lnTo>
                    <a:pt x="106451" y="51701"/>
                  </a:lnTo>
                  <a:lnTo>
                    <a:pt x="105918" y="52832"/>
                  </a:lnTo>
                  <a:lnTo>
                    <a:pt x="106286" y="53860"/>
                  </a:lnTo>
                  <a:lnTo>
                    <a:pt x="106654" y="54889"/>
                  </a:lnTo>
                  <a:lnTo>
                    <a:pt x="107784" y="55422"/>
                  </a:lnTo>
                  <a:lnTo>
                    <a:pt x="109829" y="54686"/>
                  </a:lnTo>
                  <a:lnTo>
                    <a:pt x="110363" y="53555"/>
                  </a:lnTo>
                  <a:close/>
                  <a:moveTo>
                    <a:pt x="114985" y="24091"/>
                  </a:moveTo>
                  <a:lnTo>
                    <a:pt x="114249" y="22047"/>
                  </a:lnTo>
                  <a:lnTo>
                    <a:pt x="113118" y="21513"/>
                  </a:lnTo>
                  <a:lnTo>
                    <a:pt x="112102" y="21882"/>
                  </a:lnTo>
                  <a:lnTo>
                    <a:pt x="111074" y="22237"/>
                  </a:lnTo>
                  <a:lnTo>
                    <a:pt x="110540" y="23368"/>
                  </a:lnTo>
                  <a:lnTo>
                    <a:pt x="110909" y="24396"/>
                  </a:lnTo>
                  <a:lnTo>
                    <a:pt x="111277" y="25425"/>
                  </a:lnTo>
                  <a:lnTo>
                    <a:pt x="112407" y="25958"/>
                  </a:lnTo>
                  <a:lnTo>
                    <a:pt x="114452" y="25222"/>
                  </a:lnTo>
                  <a:lnTo>
                    <a:pt x="114985" y="24091"/>
                  </a:lnTo>
                  <a:close/>
                  <a:moveTo>
                    <a:pt x="115074" y="72542"/>
                  </a:moveTo>
                  <a:lnTo>
                    <a:pt x="114338" y="70497"/>
                  </a:lnTo>
                  <a:lnTo>
                    <a:pt x="113207" y="69964"/>
                  </a:lnTo>
                  <a:lnTo>
                    <a:pt x="112191" y="70332"/>
                  </a:lnTo>
                  <a:lnTo>
                    <a:pt x="111163" y="70688"/>
                  </a:lnTo>
                  <a:lnTo>
                    <a:pt x="110629" y="71818"/>
                  </a:lnTo>
                  <a:lnTo>
                    <a:pt x="110998" y="72847"/>
                  </a:lnTo>
                  <a:lnTo>
                    <a:pt x="111366" y="73875"/>
                  </a:lnTo>
                  <a:lnTo>
                    <a:pt x="112496" y="74409"/>
                  </a:lnTo>
                  <a:lnTo>
                    <a:pt x="114541" y="73672"/>
                  </a:lnTo>
                  <a:lnTo>
                    <a:pt x="115074" y="72542"/>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27" name="object 91"/>
            <p:cNvSpPr/>
            <p:nvPr/>
          </p:nvSpPr>
          <p:spPr>
            <a:xfrm>
              <a:off x="3806280" y="2448720"/>
              <a:ext cx="95760" cy="117360"/>
            </a:xfrm>
            <a:custGeom>
              <a:avLst/>
              <a:gdLst/>
              <a:ahLst/>
              <a:cxnLst/>
              <a:rect l="l" t="t" r="r" b="b"/>
              <a:pathLst>
                <a:path w="96520" h="118110">
                  <a:moveTo>
                    <a:pt x="4064" y="89535"/>
                  </a:moveTo>
                  <a:lnTo>
                    <a:pt x="3238" y="88595"/>
                  </a:lnTo>
                  <a:lnTo>
                    <a:pt x="1066" y="88468"/>
                  </a:lnTo>
                  <a:lnTo>
                    <a:pt x="127" y="89293"/>
                  </a:lnTo>
                  <a:lnTo>
                    <a:pt x="0" y="91478"/>
                  </a:lnTo>
                  <a:lnTo>
                    <a:pt x="825" y="92405"/>
                  </a:lnTo>
                  <a:lnTo>
                    <a:pt x="1917" y="92468"/>
                  </a:lnTo>
                  <a:lnTo>
                    <a:pt x="3009" y="92532"/>
                  </a:lnTo>
                  <a:lnTo>
                    <a:pt x="3937" y="91706"/>
                  </a:lnTo>
                  <a:lnTo>
                    <a:pt x="4064" y="89535"/>
                  </a:lnTo>
                  <a:close/>
                  <a:moveTo>
                    <a:pt x="5537" y="54089"/>
                  </a:moveTo>
                  <a:lnTo>
                    <a:pt x="4711" y="53149"/>
                  </a:lnTo>
                  <a:lnTo>
                    <a:pt x="2527" y="53022"/>
                  </a:lnTo>
                  <a:lnTo>
                    <a:pt x="1600" y="53848"/>
                  </a:lnTo>
                  <a:lnTo>
                    <a:pt x="1473" y="56032"/>
                  </a:lnTo>
                  <a:lnTo>
                    <a:pt x="2298" y="56959"/>
                  </a:lnTo>
                  <a:lnTo>
                    <a:pt x="3390" y="57023"/>
                  </a:lnTo>
                  <a:lnTo>
                    <a:pt x="4483" y="57086"/>
                  </a:lnTo>
                  <a:lnTo>
                    <a:pt x="5410" y="56261"/>
                  </a:lnTo>
                  <a:lnTo>
                    <a:pt x="5537" y="54089"/>
                  </a:lnTo>
                  <a:close/>
                  <a:moveTo>
                    <a:pt x="9156" y="66154"/>
                  </a:moveTo>
                  <a:lnTo>
                    <a:pt x="8331" y="65214"/>
                  </a:lnTo>
                  <a:lnTo>
                    <a:pt x="6159" y="65087"/>
                  </a:lnTo>
                  <a:lnTo>
                    <a:pt x="5219" y="65913"/>
                  </a:lnTo>
                  <a:lnTo>
                    <a:pt x="5092" y="68097"/>
                  </a:lnTo>
                  <a:lnTo>
                    <a:pt x="5918" y="69024"/>
                  </a:lnTo>
                  <a:lnTo>
                    <a:pt x="7010" y="69088"/>
                  </a:lnTo>
                  <a:lnTo>
                    <a:pt x="8102" y="69151"/>
                  </a:lnTo>
                  <a:lnTo>
                    <a:pt x="9029" y="68326"/>
                  </a:lnTo>
                  <a:lnTo>
                    <a:pt x="9156" y="66154"/>
                  </a:lnTo>
                  <a:close/>
                  <a:moveTo>
                    <a:pt x="12928" y="80695"/>
                  </a:moveTo>
                  <a:lnTo>
                    <a:pt x="12103" y="79756"/>
                  </a:lnTo>
                  <a:lnTo>
                    <a:pt x="9931" y="79629"/>
                  </a:lnTo>
                  <a:lnTo>
                    <a:pt x="8991" y="80454"/>
                  </a:lnTo>
                  <a:lnTo>
                    <a:pt x="8864" y="82638"/>
                  </a:lnTo>
                  <a:lnTo>
                    <a:pt x="9690" y="83566"/>
                  </a:lnTo>
                  <a:lnTo>
                    <a:pt x="10782" y="83629"/>
                  </a:lnTo>
                  <a:lnTo>
                    <a:pt x="11874" y="83693"/>
                  </a:lnTo>
                  <a:lnTo>
                    <a:pt x="12801" y="82867"/>
                  </a:lnTo>
                  <a:lnTo>
                    <a:pt x="12928" y="80695"/>
                  </a:lnTo>
                  <a:close/>
                  <a:moveTo>
                    <a:pt x="16789" y="58699"/>
                  </a:moveTo>
                  <a:lnTo>
                    <a:pt x="15963" y="57759"/>
                  </a:lnTo>
                  <a:lnTo>
                    <a:pt x="13792" y="57632"/>
                  </a:lnTo>
                  <a:lnTo>
                    <a:pt x="12852" y="58458"/>
                  </a:lnTo>
                  <a:lnTo>
                    <a:pt x="12725" y="60642"/>
                  </a:lnTo>
                  <a:lnTo>
                    <a:pt x="13550" y="61569"/>
                  </a:lnTo>
                  <a:lnTo>
                    <a:pt x="14643" y="61633"/>
                  </a:lnTo>
                  <a:lnTo>
                    <a:pt x="15735" y="61696"/>
                  </a:lnTo>
                  <a:lnTo>
                    <a:pt x="16662" y="60871"/>
                  </a:lnTo>
                  <a:lnTo>
                    <a:pt x="16789" y="58699"/>
                  </a:lnTo>
                  <a:close/>
                  <a:moveTo>
                    <a:pt x="17818" y="90347"/>
                  </a:moveTo>
                  <a:lnTo>
                    <a:pt x="16992" y="89408"/>
                  </a:lnTo>
                  <a:lnTo>
                    <a:pt x="14820" y="89281"/>
                  </a:lnTo>
                  <a:lnTo>
                    <a:pt x="13881" y="90106"/>
                  </a:lnTo>
                  <a:lnTo>
                    <a:pt x="13754" y="92290"/>
                  </a:lnTo>
                  <a:lnTo>
                    <a:pt x="14579" y="93218"/>
                  </a:lnTo>
                  <a:lnTo>
                    <a:pt x="15671" y="93281"/>
                  </a:lnTo>
                  <a:lnTo>
                    <a:pt x="16764" y="93345"/>
                  </a:lnTo>
                  <a:lnTo>
                    <a:pt x="17691" y="92519"/>
                  </a:lnTo>
                  <a:lnTo>
                    <a:pt x="17818" y="90347"/>
                  </a:lnTo>
                  <a:close/>
                  <a:moveTo>
                    <a:pt x="19062" y="35140"/>
                  </a:moveTo>
                  <a:lnTo>
                    <a:pt x="18237" y="34201"/>
                  </a:lnTo>
                  <a:lnTo>
                    <a:pt x="16065" y="34074"/>
                  </a:lnTo>
                  <a:lnTo>
                    <a:pt x="15125" y="34899"/>
                  </a:lnTo>
                  <a:lnTo>
                    <a:pt x="14998" y="37084"/>
                  </a:lnTo>
                  <a:lnTo>
                    <a:pt x="15824" y="38011"/>
                  </a:lnTo>
                  <a:lnTo>
                    <a:pt x="16916" y="38074"/>
                  </a:lnTo>
                  <a:lnTo>
                    <a:pt x="18008" y="38138"/>
                  </a:lnTo>
                  <a:lnTo>
                    <a:pt x="18935" y="37312"/>
                  </a:lnTo>
                  <a:lnTo>
                    <a:pt x="19062" y="35140"/>
                  </a:lnTo>
                  <a:close/>
                  <a:moveTo>
                    <a:pt x="22440" y="70878"/>
                  </a:moveTo>
                  <a:lnTo>
                    <a:pt x="21615" y="69938"/>
                  </a:lnTo>
                  <a:lnTo>
                    <a:pt x="19443" y="69811"/>
                  </a:lnTo>
                  <a:lnTo>
                    <a:pt x="18503" y="70637"/>
                  </a:lnTo>
                  <a:lnTo>
                    <a:pt x="18376" y="72821"/>
                  </a:lnTo>
                  <a:lnTo>
                    <a:pt x="19202" y="73748"/>
                  </a:lnTo>
                  <a:lnTo>
                    <a:pt x="20294" y="73812"/>
                  </a:lnTo>
                  <a:lnTo>
                    <a:pt x="21386" y="73875"/>
                  </a:lnTo>
                  <a:lnTo>
                    <a:pt x="22313" y="73050"/>
                  </a:lnTo>
                  <a:lnTo>
                    <a:pt x="22440" y="70878"/>
                  </a:lnTo>
                  <a:close/>
                  <a:moveTo>
                    <a:pt x="23698" y="83299"/>
                  </a:moveTo>
                  <a:lnTo>
                    <a:pt x="22872" y="82359"/>
                  </a:lnTo>
                  <a:lnTo>
                    <a:pt x="20701" y="82232"/>
                  </a:lnTo>
                  <a:lnTo>
                    <a:pt x="19761" y="83058"/>
                  </a:lnTo>
                  <a:lnTo>
                    <a:pt x="19634" y="85242"/>
                  </a:lnTo>
                  <a:lnTo>
                    <a:pt x="20459" y="86169"/>
                  </a:lnTo>
                  <a:lnTo>
                    <a:pt x="21551" y="86233"/>
                  </a:lnTo>
                  <a:lnTo>
                    <a:pt x="22644" y="86296"/>
                  </a:lnTo>
                  <a:lnTo>
                    <a:pt x="23571" y="85471"/>
                  </a:lnTo>
                  <a:lnTo>
                    <a:pt x="23698" y="83299"/>
                  </a:lnTo>
                  <a:close/>
                  <a:moveTo>
                    <a:pt x="23964" y="112420"/>
                  </a:moveTo>
                  <a:lnTo>
                    <a:pt x="23139" y="111480"/>
                  </a:lnTo>
                  <a:lnTo>
                    <a:pt x="20967" y="111353"/>
                  </a:lnTo>
                  <a:lnTo>
                    <a:pt x="20027" y="112179"/>
                  </a:lnTo>
                  <a:lnTo>
                    <a:pt x="19900" y="114363"/>
                  </a:lnTo>
                  <a:lnTo>
                    <a:pt x="20726" y="115290"/>
                  </a:lnTo>
                  <a:lnTo>
                    <a:pt x="21818" y="115354"/>
                  </a:lnTo>
                  <a:lnTo>
                    <a:pt x="22910" y="115417"/>
                  </a:lnTo>
                  <a:lnTo>
                    <a:pt x="23837" y="114592"/>
                  </a:lnTo>
                  <a:lnTo>
                    <a:pt x="23964" y="112420"/>
                  </a:lnTo>
                  <a:close/>
                  <a:moveTo>
                    <a:pt x="24803" y="98145"/>
                  </a:moveTo>
                  <a:lnTo>
                    <a:pt x="23977" y="97205"/>
                  </a:lnTo>
                  <a:lnTo>
                    <a:pt x="21805" y="97078"/>
                  </a:lnTo>
                  <a:lnTo>
                    <a:pt x="20866" y="97904"/>
                  </a:lnTo>
                  <a:lnTo>
                    <a:pt x="20739" y="100088"/>
                  </a:lnTo>
                  <a:lnTo>
                    <a:pt x="21564" y="101015"/>
                  </a:lnTo>
                  <a:lnTo>
                    <a:pt x="22656" y="101079"/>
                  </a:lnTo>
                  <a:lnTo>
                    <a:pt x="23749" y="101142"/>
                  </a:lnTo>
                  <a:lnTo>
                    <a:pt x="24676" y="100317"/>
                  </a:lnTo>
                  <a:lnTo>
                    <a:pt x="24803" y="98145"/>
                  </a:lnTo>
                  <a:close/>
                  <a:moveTo>
                    <a:pt x="30797" y="29400"/>
                  </a:moveTo>
                  <a:lnTo>
                    <a:pt x="29972" y="28460"/>
                  </a:lnTo>
                  <a:lnTo>
                    <a:pt x="27800" y="28333"/>
                  </a:lnTo>
                  <a:lnTo>
                    <a:pt x="26860" y="29159"/>
                  </a:lnTo>
                  <a:lnTo>
                    <a:pt x="26733" y="31343"/>
                  </a:lnTo>
                  <a:lnTo>
                    <a:pt x="27559" y="32270"/>
                  </a:lnTo>
                  <a:lnTo>
                    <a:pt x="28651" y="32334"/>
                  </a:lnTo>
                  <a:lnTo>
                    <a:pt x="29743" y="32397"/>
                  </a:lnTo>
                  <a:lnTo>
                    <a:pt x="30670" y="31572"/>
                  </a:lnTo>
                  <a:lnTo>
                    <a:pt x="30797" y="29400"/>
                  </a:lnTo>
                  <a:close/>
                  <a:moveTo>
                    <a:pt x="35166" y="40017"/>
                  </a:moveTo>
                  <a:lnTo>
                    <a:pt x="34340" y="39090"/>
                  </a:lnTo>
                  <a:lnTo>
                    <a:pt x="32169" y="38963"/>
                  </a:lnTo>
                  <a:lnTo>
                    <a:pt x="31229" y="39789"/>
                  </a:lnTo>
                  <a:lnTo>
                    <a:pt x="31102" y="41973"/>
                  </a:lnTo>
                  <a:lnTo>
                    <a:pt x="31927" y="42900"/>
                  </a:lnTo>
                  <a:lnTo>
                    <a:pt x="33020" y="42964"/>
                  </a:lnTo>
                  <a:lnTo>
                    <a:pt x="34112" y="43027"/>
                  </a:lnTo>
                  <a:lnTo>
                    <a:pt x="35039" y="42202"/>
                  </a:lnTo>
                  <a:lnTo>
                    <a:pt x="35166" y="40017"/>
                  </a:lnTo>
                  <a:close/>
                  <a:moveTo>
                    <a:pt x="37617" y="13004"/>
                  </a:moveTo>
                  <a:lnTo>
                    <a:pt x="36791" y="12065"/>
                  </a:lnTo>
                  <a:lnTo>
                    <a:pt x="34620" y="11938"/>
                  </a:lnTo>
                  <a:lnTo>
                    <a:pt x="33680" y="12763"/>
                  </a:lnTo>
                  <a:lnTo>
                    <a:pt x="33553" y="14947"/>
                  </a:lnTo>
                  <a:lnTo>
                    <a:pt x="34378" y="15875"/>
                  </a:lnTo>
                  <a:lnTo>
                    <a:pt x="35471" y="15938"/>
                  </a:lnTo>
                  <a:lnTo>
                    <a:pt x="36563" y="16002"/>
                  </a:lnTo>
                  <a:lnTo>
                    <a:pt x="37490" y="15176"/>
                  </a:lnTo>
                  <a:lnTo>
                    <a:pt x="37617" y="13004"/>
                  </a:lnTo>
                  <a:close/>
                  <a:moveTo>
                    <a:pt x="40868" y="99085"/>
                  </a:moveTo>
                  <a:lnTo>
                    <a:pt x="40043" y="98145"/>
                  </a:lnTo>
                  <a:lnTo>
                    <a:pt x="37858" y="98018"/>
                  </a:lnTo>
                  <a:lnTo>
                    <a:pt x="36931" y="98844"/>
                  </a:lnTo>
                  <a:lnTo>
                    <a:pt x="36804" y="101028"/>
                  </a:lnTo>
                  <a:lnTo>
                    <a:pt x="37630" y="101955"/>
                  </a:lnTo>
                  <a:lnTo>
                    <a:pt x="38722" y="102019"/>
                  </a:lnTo>
                  <a:lnTo>
                    <a:pt x="39814" y="102082"/>
                  </a:lnTo>
                  <a:lnTo>
                    <a:pt x="40741" y="101257"/>
                  </a:lnTo>
                  <a:lnTo>
                    <a:pt x="40868" y="99085"/>
                  </a:lnTo>
                  <a:close/>
                  <a:moveTo>
                    <a:pt x="43357" y="34086"/>
                  </a:moveTo>
                  <a:lnTo>
                    <a:pt x="42532" y="33147"/>
                  </a:lnTo>
                  <a:lnTo>
                    <a:pt x="40360" y="33020"/>
                  </a:lnTo>
                  <a:lnTo>
                    <a:pt x="39420" y="33845"/>
                  </a:lnTo>
                  <a:lnTo>
                    <a:pt x="39293" y="36029"/>
                  </a:lnTo>
                  <a:lnTo>
                    <a:pt x="40119" y="36957"/>
                  </a:lnTo>
                  <a:lnTo>
                    <a:pt x="41211" y="37020"/>
                  </a:lnTo>
                  <a:lnTo>
                    <a:pt x="42303" y="37084"/>
                  </a:lnTo>
                  <a:lnTo>
                    <a:pt x="43230" y="36258"/>
                  </a:lnTo>
                  <a:lnTo>
                    <a:pt x="43357" y="34086"/>
                  </a:lnTo>
                  <a:close/>
                  <a:moveTo>
                    <a:pt x="44615" y="1066"/>
                  </a:moveTo>
                  <a:lnTo>
                    <a:pt x="43789" y="127"/>
                  </a:lnTo>
                  <a:lnTo>
                    <a:pt x="41617" y="0"/>
                  </a:lnTo>
                  <a:lnTo>
                    <a:pt x="40678" y="825"/>
                  </a:lnTo>
                  <a:lnTo>
                    <a:pt x="40551" y="3009"/>
                  </a:lnTo>
                  <a:lnTo>
                    <a:pt x="41376" y="3937"/>
                  </a:lnTo>
                  <a:lnTo>
                    <a:pt x="42468" y="4000"/>
                  </a:lnTo>
                  <a:lnTo>
                    <a:pt x="43561" y="4064"/>
                  </a:lnTo>
                  <a:lnTo>
                    <a:pt x="44488" y="3238"/>
                  </a:lnTo>
                  <a:lnTo>
                    <a:pt x="44615" y="1066"/>
                  </a:lnTo>
                  <a:close/>
                  <a:moveTo>
                    <a:pt x="44627" y="113626"/>
                  </a:moveTo>
                  <a:lnTo>
                    <a:pt x="43802" y="112687"/>
                  </a:lnTo>
                  <a:lnTo>
                    <a:pt x="41617" y="112560"/>
                  </a:lnTo>
                  <a:lnTo>
                    <a:pt x="40690" y="113385"/>
                  </a:lnTo>
                  <a:lnTo>
                    <a:pt x="40563" y="115570"/>
                  </a:lnTo>
                  <a:lnTo>
                    <a:pt x="41389" y="116497"/>
                  </a:lnTo>
                  <a:lnTo>
                    <a:pt x="42481" y="116560"/>
                  </a:lnTo>
                  <a:lnTo>
                    <a:pt x="43573" y="116624"/>
                  </a:lnTo>
                  <a:lnTo>
                    <a:pt x="44500" y="115798"/>
                  </a:lnTo>
                  <a:lnTo>
                    <a:pt x="44627" y="113626"/>
                  </a:lnTo>
                  <a:close/>
                  <a:moveTo>
                    <a:pt x="48387" y="15608"/>
                  </a:moveTo>
                  <a:lnTo>
                    <a:pt x="47561" y="14668"/>
                  </a:lnTo>
                  <a:lnTo>
                    <a:pt x="45389" y="14541"/>
                  </a:lnTo>
                  <a:lnTo>
                    <a:pt x="44450" y="15367"/>
                  </a:lnTo>
                  <a:lnTo>
                    <a:pt x="44323" y="17551"/>
                  </a:lnTo>
                  <a:lnTo>
                    <a:pt x="45148" y="18478"/>
                  </a:lnTo>
                  <a:lnTo>
                    <a:pt x="46240" y="18542"/>
                  </a:lnTo>
                  <a:lnTo>
                    <a:pt x="47332" y="18605"/>
                  </a:lnTo>
                  <a:lnTo>
                    <a:pt x="48260" y="17780"/>
                  </a:lnTo>
                  <a:lnTo>
                    <a:pt x="48387" y="15608"/>
                  </a:lnTo>
                  <a:close/>
                  <a:moveTo>
                    <a:pt x="53276" y="25260"/>
                  </a:moveTo>
                  <a:lnTo>
                    <a:pt x="52451" y="24320"/>
                  </a:lnTo>
                  <a:lnTo>
                    <a:pt x="50279" y="24193"/>
                  </a:lnTo>
                  <a:lnTo>
                    <a:pt x="49339" y="25019"/>
                  </a:lnTo>
                  <a:lnTo>
                    <a:pt x="49212" y="27203"/>
                  </a:lnTo>
                  <a:lnTo>
                    <a:pt x="50038" y="28130"/>
                  </a:lnTo>
                  <a:lnTo>
                    <a:pt x="51130" y="28194"/>
                  </a:lnTo>
                  <a:lnTo>
                    <a:pt x="52222" y="28257"/>
                  </a:lnTo>
                  <a:lnTo>
                    <a:pt x="53149" y="27432"/>
                  </a:lnTo>
                  <a:lnTo>
                    <a:pt x="53276" y="25260"/>
                  </a:lnTo>
                  <a:close/>
                  <a:moveTo>
                    <a:pt x="54152" y="103809"/>
                  </a:moveTo>
                  <a:lnTo>
                    <a:pt x="53327" y="102870"/>
                  </a:lnTo>
                  <a:lnTo>
                    <a:pt x="51155" y="102743"/>
                  </a:lnTo>
                  <a:lnTo>
                    <a:pt x="50215" y="103568"/>
                  </a:lnTo>
                  <a:lnTo>
                    <a:pt x="50088" y="105752"/>
                  </a:lnTo>
                  <a:lnTo>
                    <a:pt x="50914" y="106680"/>
                  </a:lnTo>
                  <a:lnTo>
                    <a:pt x="52006" y="106743"/>
                  </a:lnTo>
                  <a:lnTo>
                    <a:pt x="53098" y="106807"/>
                  </a:lnTo>
                  <a:lnTo>
                    <a:pt x="54025" y="105981"/>
                  </a:lnTo>
                  <a:lnTo>
                    <a:pt x="54152" y="103809"/>
                  </a:lnTo>
                  <a:close/>
                  <a:moveTo>
                    <a:pt x="59156" y="18211"/>
                  </a:moveTo>
                  <a:lnTo>
                    <a:pt x="58331" y="17272"/>
                  </a:lnTo>
                  <a:lnTo>
                    <a:pt x="56159" y="17145"/>
                  </a:lnTo>
                  <a:lnTo>
                    <a:pt x="55219" y="17970"/>
                  </a:lnTo>
                  <a:lnTo>
                    <a:pt x="55092" y="20154"/>
                  </a:lnTo>
                  <a:lnTo>
                    <a:pt x="55918" y="21082"/>
                  </a:lnTo>
                  <a:lnTo>
                    <a:pt x="57010" y="21145"/>
                  </a:lnTo>
                  <a:lnTo>
                    <a:pt x="58102" y="21209"/>
                  </a:lnTo>
                  <a:lnTo>
                    <a:pt x="59029" y="20383"/>
                  </a:lnTo>
                  <a:lnTo>
                    <a:pt x="59156" y="18211"/>
                  </a:lnTo>
                  <a:close/>
                  <a:moveTo>
                    <a:pt x="62268" y="73710"/>
                  </a:moveTo>
                  <a:lnTo>
                    <a:pt x="61442" y="72771"/>
                  </a:lnTo>
                  <a:lnTo>
                    <a:pt x="59270" y="72644"/>
                  </a:lnTo>
                  <a:lnTo>
                    <a:pt x="58331" y="73469"/>
                  </a:lnTo>
                  <a:lnTo>
                    <a:pt x="58204" y="75653"/>
                  </a:lnTo>
                  <a:lnTo>
                    <a:pt x="59029" y="76581"/>
                  </a:lnTo>
                  <a:lnTo>
                    <a:pt x="60121" y="76644"/>
                  </a:lnTo>
                  <a:lnTo>
                    <a:pt x="61214" y="76708"/>
                  </a:lnTo>
                  <a:lnTo>
                    <a:pt x="62141" y="75882"/>
                  </a:lnTo>
                  <a:lnTo>
                    <a:pt x="62268" y="73710"/>
                  </a:lnTo>
                  <a:close/>
                  <a:moveTo>
                    <a:pt x="63957" y="29362"/>
                  </a:moveTo>
                  <a:lnTo>
                    <a:pt x="63131" y="28422"/>
                  </a:lnTo>
                  <a:lnTo>
                    <a:pt x="60947" y="28295"/>
                  </a:lnTo>
                  <a:lnTo>
                    <a:pt x="60020" y="29121"/>
                  </a:lnTo>
                  <a:lnTo>
                    <a:pt x="59893" y="31305"/>
                  </a:lnTo>
                  <a:lnTo>
                    <a:pt x="60718" y="32232"/>
                  </a:lnTo>
                  <a:lnTo>
                    <a:pt x="61810" y="32296"/>
                  </a:lnTo>
                  <a:lnTo>
                    <a:pt x="62903" y="32359"/>
                  </a:lnTo>
                  <a:lnTo>
                    <a:pt x="63830" y="31534"/>
                  </a:lnTo>
                  <a:lnTo>
                    <a:pt x="63957" y="29362"/>
                  </a:lnTo>
                  <a:close/>
                  <a:moveTo>
                    <a:pt x="64185" y="85153"/>
                  </a:moveTo>
                  <a:lnTo>
                    <a:pt x="63360" y="84213"/>
                  </a:lnTo>
                  <a:lnTo>
                    <a:pt x="61188" y="84086"/>
                  </a:lnTo>
                  <a:lnTo>
                    <a:pt x="60248" y="84912"/>
                  </a:lnTo>
                  <a:lnTo>
                    <a:pt x="60121" y="87096"/>
                  </a:lnTo>
                  <a:lnTo>
                    <a:pt x="60947" y="88023"/>
                  </a:lnTo>
                  <a:lnTo>
                    <a:pt x="62039" y="88087"/>
                  </a:lnTo>
                  <a:lnTo>
                    <a:pt x="63131" y="88150"/>
                  </a:lnTo>
                  <a:lnTo>
                    <a:pt x="64058" y="87325"/>
                  </a:lnTo>
                  <a:lnTo>
                    <a:pt x="64185" y="85153"/>
                  </a:lnTo>
                  <a:close/>
                  <a:moveTo>
                    <a:pt x="68795" y="115036"/>
                  </a:moveTo>
                  <a:lnTo>
                    <a:pt x="67970" y="114096"/>
                  </a:lnTo>
                  <a:lnTo>
                    <a:pt x="65798" y="113969"/>
                  </a:lnTo>
                  <a:lnTo>
                    <a:pt x="64858" y="114795"/>
                  </a:lnTo>
                  <a:lnTo>
                    <a:pt x="64731" y="116979"/>
                  </a:lnTo>
                  <a:lnTo>
                    <a:pt x="65557" y="117906"/>
                  </a:lnTo>
                  <a:lnTo>
                    <a:pt x="66649" y="117970"/>
                  </a:lnTo>
                  <a:lnTo>
                    <a:pt x="67741" y="118033"/>
                  </a:lnTo>
                  <a:lnTo>
                    <a:pt x="68668" y="117208"/>
                  </a:lnTo>
                  <a:lnTo>
                    <a:pt x="68795" y="115036"/>
                  </a:lnTo>
                  <a:close/>
                  <a:moveTo>
                    <a:pt x="69189" y="96786"/>
                  </a:moveTo>
                  <a:lnTo>
                    <a:pt x="68364" y="95846"/>
                  </a:lnTo>
                  <a:lnTo>
                    <a:pt x="66192" y="95719"/>
                  </a:lnTo>
                  <a:lnTo>
                    <a:pt x="65252" y="96545"/>
                  </a:lnTo>
                  <a:lnTo>
                    <a:pt x="65125" y="98729"/>
                  </a:lnTo>
                  <a:lnTo>
                    <a:pt x="65951" y="99656"/>
                  </a:lnTo>
                  <a:lnTo>
                    <a:pt x="67043" y="99720"/>
                  </a:lnTo>
                  <a:lnTo>
                    <a:pt x="68135" y="99783"/>
                  </a:lnTo>
                  <a:lnTo>
                    <a:pt x="69062" y="98958"/>
                  </a:lnTo>
                  <a:lnTo>
                    <a:pt x="69189" y="96786"/>
                  </a:lnTo>
                  <a:close/>
                  <a:moveTo>
                    <a:pt x="69265" y="61772"/>
                  </a:moveTo>
                  <a:lnTo>
                    <a:pt x="68440" y="60833"/>
                  </a:lnTo>
                  <a:lnTo>
                    <a:pt x="66268" y="60706"/>
                  </a:lnTo>
                  <a:lnTo>
                    <a:pt x="65328" y="61531"/>
                  </a:lnTo>
                  <a:lnTo>
                    <a:pt x="65201" y="63715"/>
                  </a:lnTo>
                  <a:lnTo>
                    <a:pt x="66027" y="64643"/>
                  </a:lnTo>
                  <a:lnTo>
                    <a:pt x="67119" y="64706"/>
                  </a:lnTo>
                  <a:lnTo>
                    <a:pt x="68211" y="64770"/>
                  </a:lnTo>
                  <a:lnTo>
                    <a:pt x="69138" y="63944"/>
                  </a:lnTo>
                  <a:lnTo>
                    <a:pt x="69265" y="61772"/>
                  </a:lnTo>
                  <a:close/>
                  <a:moveTo>
                    <a:pt x="69913" y="16852"/>
                  </a:moveTo>
                  <a:lnTo>
                    <a:pt x="69088" y="15925"/>
                  </a:lnTo>
                  <a:lnTo>
                    <a:pt x="66916" y="15798"/>
                  </a:lnTo>
                  <a:lnTo>
                    <a:pt x="65976" y="16624"/>
                  </a:lnTo>
                  <a:lnTo>
                    <a:pt x="65849" y="18808"/>
                  </a:lnTo>
                  <a:lnTo>
                    <a:pt x="66675" y="19735"/>
                  </a:lnTo>
                  <a:lnTo>
                    <a:pt x="67767" y="19799"/>
                  </a:lnTo>
                  <a:lnTo>
                    <a:pt x="68859" y="19862"/>
                  </a:lnTo>
                  <a:lnTo>
                    <a:pt x="69786" y="19037"/>
                  </a:lnTo>
                  <a:lnTo>
                    <a:pt x="69913" y="16852"/>
                  </a:lnTo>
                  <a:close/>
                  <a:moveTo>
                    <a:pt x="73037" y="76314"/>
                  </a:moveTo>
                  <a:lnTo>
                    <a:pt x="72212" y="75374"/>
                  </a:lnTo>
                  <a:lnTo>
                    <a:pt x="70040" y="75247"/>
                  </a:lnTo>
                  <a:lnTo>
                    <a:pt x="69100" y="76073"/>
                  </a:lnTo>
                  <a:lnTo>
                    <a:pt x="68973" y="78257"/>
                  </a:lnTo>
                  <a:lnTo>
                    <a:pt x="69799" y="79184"/>
                  </a:lnTo>
                  <a:lnTo>
                    <a:pt x="70891" y="79248"/>
                  </a:lnTo>
                  <a:lnTo>
                    <a:pt x="71983" y="79311"/>
                  </a:lnTo>
                  <a:lnTo>
                    <a:pt x="72910" y="78486"/>
                  </a:lnTo>
                  <a:lnTo>
                    <a:pt x="73037" y="76314"/>
                  </a:lnTo>
                  <a:close/>
                  <a:moveTo>
                    <a:pt x="75361" y="36461"/>
                  </a:moveTo>
                  <a:lnTo>
                    <a:pt x="74536" y="35521"/>
                  </a:lnTo>
                  <a:lnTo>
                    <a:pt x="72364" y="35394"/>
                  </a:lnTo>
                  <a:lnTo>
                    <a:pt x="71424" y="36220"/>
                  </a:lnTo>
                  <a:lnTo>
                    <a:pt x="71297" y="38404"/>
                  </a:lnTo>
                  <a:lnTo>
                    <a:pt x="72123" y="39331"/>
                  </a:lnTo>
                  <a:lnTo>
                    <a:pt x="73215" y="39395"/>
                  </a:lnTo>
                  <a:lnTo>
                    <a:pt x="74307" y="39458"/>
                  </a:lnTo>
                  <a:lnTo>
                    <a:pt x="75234" y="38633"/>
                  </a:lnTo>
                  <a:lnTo>
                    <a:pt x="75361" y="36461"/>
                  </a:lnTo>
                  <a:close/>
                  <a:moveTo>
                    <a:pt x="77279" y="47904"/>
                  </a:moveTo>
                  <a:lnTo>
                    <a:pt x="76454" y="46964"/>
                  </a:lnTo>
                  <a:lnTo>
                    <a:pt x="74282" y="46837"/>
                  </a:lnTo>
                  <a:lnTo>
                    <a:pt x="73342" y="47663"/>
                  </a:lnTo>
                  <a:lnTo>
                    <a:pt x="73215" y="49847"/>
                  </a:lnTo>
                  <a:lnTo>
                    <a:pt x="74041" y="50774"/>
                  </a:lnTo>
                  <a:lnTo>
                    <a:pt x="75133" y="50838"/>
                  </a:lnTo>
                  <a:lnTo>
                    <a:pt x="76225" y="50901"/>
                  </a:lnTo>
                  <a:lnTo>
                    <a:pt x="77152" y="50076"/>
                  </a:lnTo>
                  <a:lnTo>
                    <a:pt x="77279" y="47904"/>
                  </a:lnTo>
                  <a:close/>
                  <a:moveTo>
                    <a:pt x="77927" y="85966"/>
                  </a:moveTo>
                  <a:lnTo>
                    <a:pt x="77101" y="85026"/>
                  </a:lnTo>
                  <a:lnTo>
                    <a:pt x="74930" y="84899"/>
                  </a:lnTo>
                  <a:lnTo>
                    <a:pt x="73990" y="85725"/>
                  </a:lnTo>
                  <a:lnTo>
                    <a:pt x="73863" y="87909"/>
                  </a:lnTo>
                  <a:lnTo>
                    <a:pt x="74688" y="88836"/>
                  </a:lnTo>
                  <a:lnTo>
                    <a:pt x="75780" y="88900"/>
                  </a:lnTo>
                  <a:lnTo>
                    <a:pt x="76873" y="88963"/>
                  </a:lnTo>
                  <a:lnTo>
                    <a:pt x="77800" y="88138"/>
                  </a:lnTo>
                  <a:lnTo>
                    <a:pt x="77927" y="85966"/>
                  </a:lnTo>
                  <a:close/>
                  <a:moveTo>
                    <a:pt x="81622" y="56565"/>
                  </a:moveTo>
                  <a:lnTo>
                    <a:pt x="80797" y="55626"/>
                  </a:lnTo>
                  <a:lnTo>
                    <a:pt x="78625" y="55499"/>
                  </a:lnTo>
                  <a:lnTo>
                    <a:pt x="77685" y="56324"/>
                  </a:lnTo>
                  <a:lnTo>
                    <a:pt x="77558" y="58508"/>
                  </a:lnTo>
                  <a:lnTo>
                    <a:pt x="78384" y="59436"/>
                  </a:lnTo>
                  <a:lnTo>
                    <a:pt x="79476" y="59499"/>
                  </a:lnTo>
                  <a:lnTo>
                    <a:pt x="80568" y="59563"/>
                  </a:lnTo>
                  <a:lnTo>
                    <a:pt x="81495" y="58737"/>
                  </a:lnTo>
                  <a:lnTo>
                    <a:pt x="81622" y="56565"/>
                  </a:lnTo>
                  <a:close/>
                  <a:moveTo>
                    <a:pt x="82562" y="66497"/>
                  </a:moveTo>
                  <a:lnTo>
                    <a:pt x="81737" y="65557"/>
                  </a:lnTo>
                  <a:lnTo>
                    <a:pt x="79565" y="65430"/>
                  </a:lnTo>
                  <a:lnTo>
                    <a:pt x="78625" y="66255"/>
                  </a:lnTo>
                  <a:lnTo>
                    <a:pt x="78498" y="68440"/>
                  </a:lnTo>
                  <a:lnTo>
                    <a:pt x="79324" y="69367"/>
                  </a:lnTo>
                  <a:lnTo>
                    <a:pt x="80416" y="69430"/>
                  </a:lnTo>
                  <a:lnTo>
                    <a:pt x="81508" y="69494"/>
                  </a:lnTo>
                  <a:lnTo>
                    <a:pt x="82435" y="68668"/>
                  </a:lnTo>
                  <a:lnTo>
                    <a:pt x="82562" y="66497"/>
                  </a:lnTo>
                  <a:close/>
                  <a:moveTo>
                    <a:pt x="86131" y="39065"/>
                  </a:moveTo>
                  <a:lnTo>
                    <a:pt x="85305" y="38125"/>
                  </a:lnTo>
                  <a:lnTo>
                    <a:pt x="83134" y="37998"/>
                  </a:lnTo>
                  <a:lnTo>
                    <a:pt x="82194" y="38823"/>
                  </a:lnTo>
                  <a:lnTo>
                    <a:pt x="82067" y="41008"/>
                  </a:lnTo>
                  <a:lnTo>
                    <a:pt x="82892" y="41935"/>
                  </a:lnTo>
                  <a:lnTo>
                    <a:pt x="83985" y="41998"/>
                  </a:lnTo>
                  <a:lnTo>
                    <a:pt x="85077" y="42062"/>
                  </a:lnTo>
                  <a:lnTo>
                    <a:pt x="86004" y="41236"/>
                  </a:lnTo>
                  <a:lnTo>
                    <a:pt x="86131" y="39065"/>
                  </a:lnTo>
                  <a:close/>
                  <a:moveTo>
                    <a:pt x="89230" y="19964"/>
                  </a:moveTo>
                  <a:lnTo>
                    <a:pt x="88404" y="19024"/>
                  </a:lnTo>
                  <a:lnTo>
                    <a:pt x="86233" y="18897"/>
                  </a:lnTo>
                  <a:lnTo>
                    <a:pt x="85293" y="19723"/>
                  </a:lnTo>
                  <a:lnTo>
                    <a:pt x="85166" y="21907"/>
                  </a:lnTo>
                  <a:lnTo>
                    <a:pt x="85991" y="22834"/>
                  </a:lnTo>
                  <a:lnTo>
                    <a:pt x="87083" y="22898"/>
                  </a:lnTo>
                  <a:lnTo>
                    <a:pt x="88176" y="22961"/>
                  </a:lnTo>
                  <a:lnTo>
                    <a:pt x="89103" y="22136"/>
                  </a:lnTo>
                  <a:lnTo>
                    <a:pt x="89230" y="19964"/>
                  </a:lnTo>
                  <a:close/>
                  <a:moveTo>
                    <a:pt x="90665" y="80784"/>
                  </a:moveTo>
                  <a:lnTo>
                    <a:pt x="89839" y="79844"/>
                  </a:lnTo>
                  <a:lnTo>
                    <a:pt x="87668" y="79717"/>
                  </a:lnTo>
                  <a:lnTo>
                    <a:pt x="86728" y="80543"/>
                  </a:lnTo>
                  <a:lnTo>
                    <a:pt x="86601" y="82727"/>
                  </a:lnTo>
                  <a:lnTo>
                    <a:pt x="87426" y="83654"/>
                  </a:lnTo>
                  <a:lnTo>
                    <a:pt x="88519" y="83718"/>
                  </a:lnTo>
                  <a:lnTo>
                    <a:pt x="89611" y="83781"/>
                  </a:lnTo>
                  <a:lnTo>
                    <a:pt x="90538" y="82956"/>
                  </a:lnTo>
                  <a:lnTo>
                    <a:pt x="90665" y="80784"/>
                  </a:lnTo>
                  <a:close/>
                  <a:moveTo>
                    <a:pt x="96469" y="49034"/>
                  </a:moveTo>
                  <a:lnTo>
                    <a:pt x="95643" y="48094"/>
                  </a:lnTo>
                  <a:lnTo>
                    <a:pt x="93472" y="47967"/>
                  </a:lnTo>
                  <a:lnTo>
                    <a:pt x="92532" y="48793"/>
                  </a:lnTo>
                  <a:lnTo>
                    <a:pt x="92405" y="50977"/>
                  </a:lnTo>
                  <a:lnTo>
                    <a:pt x="93230" y="51904"/>
                  </a:lnTo>
                  <a:lnTo>
                    <a:pt x="94322" y="51968"/>
                  </a:lnTo>
                  <a:lnTo>
                    <a:pt x="95415" y="52031"/>
                  </a:lnTo>
                  <a:lnTo>
                    <a:pt x="96342" y="51206"/>
                  </a:lnTo>
                  <a:lnTo>
                    <a:pt x="96469" y="49034"/>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28" name="object 92"/>
            <p:cNvSpPr/>
            <p:nvPr/>
          </p:nvSpPr>
          <p:spPr>
            <a:xfrm>
              <a:off x="3731760" y="2124720"/>
              <a:ext cx="277920" cy="735120"/>
            </a:xfrm>
            <a:custGeom>
              <a:avLst/>
              <a:gdLst/>
              <a:ahLst/>
              <a:cxnLst/>
              <a:rect l="l" t="t" r="r" b="b"/>
              <a:pathLst>
                <a:path w="278764" h="735964">
                  <a:moveTo>
                    <a:pt x="276212" y="0"/>
                  </a:moveTo>
                  <a:lnTo>
                    <a:pt x="939" y="31661"/>
                  </a:lnTo>
                  <a:lnTo>
                    <a:pt x="0" y="32778"/>
                  </a:lnTo>
                  <a:lnTo>
                    <a:pt x="41897" y="734822"/>
                  </a:lnTo>
                  <a:lnTo>
                    <a:pt x="42964" y="735812"/>
                  </a:lnTo>
                  <a:lnTo>
                    <a:pt x="165696" y="735812"/>
                  </a:lnTo>
                  <a:lnTo>
                    <a:pt x="166712" y="734936"/>
                  </a:lnTo>
                  <a:lnTo>
                    <a:pt x="167315" y="730973"/>
                  </a:lnTo>
                  <a:lnTo>
                    <a:pt x="46520" y="730973"/>
                  </a:lnTo>
                  <a:lnTo>
                    <a:pt x="5041" y="36055"/>
                  </a:lnTo>
                  <a:lnTo>
                    <a:pt x="272859" y="5245"/>
                  </a:lnTo>
                  <a:lnTo>
                    <a:pt x="277752" y="5245"/>
                  </a:lnTo>
                  <a:lnTo>
                    <a:pt x="278231" y="2095"/>
                  </a:lnTo>
                  <a:lnTo>
                    <a:pt x="277990" y="1346"/>
                  </a:lnTo>
                  <a:lnTo>
                    <a:pt x="276948" y="266"/>
                  </a:lnTo>
                  <a:lnTo>
                    <a:pt x="276212" y="0"/>
                  </a:lnTo>
                  <a:close/>
                  <a:moveTo>
                    <a:pt x="277752" y="5245"/>
                  </a:moveTo>
                  <a:lnTo>
                    <a:pt x="272859" y="5245"/>
                  </a:lnTo>
                  <a:lnTo>
                    <a:pt x="162420" y="730973"/>
                  </a:lnTo>
                  <a:lnTo>
                    <a:pt x="167315" y="730973"/>
                  </a:lnTo>
                  <a:lnTo>
                    <a:pt x="277752" y="5245"/>
                  </a:lnTo>
                  <a:close/>
                </a:path>
              </a:pathLst>
            </a:custGeom>
            <a:solidFill>
              <a:srgbClr val="16152F"/>
            </a:solidFill>
            <a:ln w="0">
              <a:noFill/>
            </a:ln>
          </p:spPr>
          <p:style>
            <a:lnRef idx="0">
              <a:scrgbClr r="0" g="0" b="0"/>
            </a:lnRef>
            <a:fillRef idx="0">
              <a:scrgbClr r="0" g="0" b="0"/>
            </a:fillRef>
            <a:effectRef idx="0">
              <a:scrgbClr r="0" g="0" b="0"/>
            </a:effectRef>
            <a:fontRef idx="minor"/>
          </p:style>
        </p:sp>
        <p:sp>
          <p:nvSpPr>
            <p:cNvPr id="729" name="object 93"/>
            <p:cNvSpPr/>
            <p:nvPr/>
          </p:nvSpPr>
          <p:spPr>
            <a:xfrm>
              <a:off x="3773520" y="2858040"/>
              <a:ext cx="258840" cy="158760"/>
            </a:xfrm>
            <a:custGeom>
              <a:avLst/>
              <a:gdLst/>
              <a:ahLst/>
              <a:cxnLst/>
              <a:rect l="l" t="t" r="r" b="b"/>
              <a:pathLst>
                <a:path w="259714" h="159385">
                  <a:moveTo>
                    <a:pt x="125285" y="0"/>
                  </a:moveTo>
                  <a:lnTo>
                    <a:pt x="0" y="0"/>
                  </a:lnTo>
                  <a:lnTo>
                    <a:pt x="2311" y="159067"/>
                  </a:lnTo>
                  <a:lnTo>
                    <a:pt x="259651" y="159067"/>
                  </a:lnTo>
                  <a:lnTo>
                    <a:pt x="249541" y="119049"/>
                  </a:lnTo>
                  <a:lnTo>
                    <a:pt x="221970" y="86371"/>
                  </a:lnTo>
                  <a:lnTo>
                    <a:pt x="181073" y="64339"/>
                  </a:lnTo>
                  <a:lnTo>
                    <a:pt x="130987" y="56261"/>
                  </a:lnTo>
                  <a:lnTo>
                    <a:pt x="122567" y="56502"/>
                  </a:lnTo>
                  <a:lnTo>
                    <a:pt x="125285"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730" name="object 94"/>
            <p:cNvSpPr/>
            <p:nvPr/>
          </p:nvSpPr>
          <p:spPr>
            <a:xfrm>
              <a:off x="3835800" y="2912400"/>
              <a:ext cx="62280" cy="48240"/>
            </a:xfrm>
            <a:custGeom>
              <a:avLst/>
              <a:gdLst/>
              <a:ahLst/>
              <a:cxnLst/>
              <a:rect l="l" t="t" r="r" b="b"/>
              <a:pathLst>
                <a:path w="62864" h="48894">
                  <a:moveTo>
                    <a:pt x="61353" y="12"/>
                  </a:moveTo>
                  <a:lnTo>
                    <a:pt x="18251" y="20313"/>
                  </a:lnTo>
                  <a:lnTo>
                    <a:pt x="0" y="46659"/>
                  </a:lnTo>
                  <a:lnTo>
                    <a:pt x="419" y="47815"/>
                  </a:lnTo>
                  <a:lnTo>
                    <a:pt x="1930" y="48450"/>
                  </a:lnTo>
                  <a:lnTo>
                    <a:pt x="2209" y="48450"/>
                  </a:lnTo>
                  <a:lnTo>
                    <a:pt x="2946" y="48450"/>
                  </a:lnTo>
                  <a:lnTo>
                    <a:pt x="3644" y="48031"/>
                  </a:lnTo>
                  <a:lnTo>
                    <a:pt x="3975" y="47332"/>
                  </a:lnTo>
                  <a:lnTo>
                    <a:pt x="20840" y="23184"/>
                  </a:lnTo>
                  <a:lnTo>
                    <a:pt x="39287" y="10177"/>
                  </a:lnTo>
                  <a:lnTo>
                    <a:pt x="54209" y="4882"/>
                  </a:lnTo>
                  <a:lnTo>
                    <a:pt x="60502" y="3873"/>
                  </a:lnTo>
                  <a:lnTo>
                    <a:pt x="61569" y="3822"/>
                  </a:lnTo>
                  <a:lnTo>
                    <a:pt x="62395" y="2908"/>
                  </a:lnTo>
                  <a:lnTo>
                    <a:pt x="62293" y="761"/>
                  </a:lnTo>
                  <a:lnTo>
                    <a:pt x="61353" y="12"/>
                  </a:lnTo>
                  <a:close/>
                </a:path>
              </a:pathLst>
            </a:custGeom>
            <a:solidFill>
              <a:srgbClr val="E9EEF1"/>
            </a:solidFill>
            <a:ln w="0">
              <a:noFill/>
            </a:ln>
          </p:spPr>
          <p:style>
            <a:lnRef idx="0">
              <a:scrgbClr r="0" g="0" b="0"/>
            </a:lnRef>
            <a:fillRef idx="0">
              <a:scrgbClr r="0" g="0" b="0"/>
            </a:fillRef>
            <a:effectRef idx="0">
              <a:scrgbClr r="0" g="0" b="0"/>
            </a:effectRef>
            <a:fontRef idx="minor"/>
          </p:style>
        </p:sp>
        <p:sp>
          <p:nvSpPr>
            <p:cNvPr id="731" name="object 95"/>
            <p:cNvSpPr/>
            <p:nvPr/>
          </p:nvSpPr>
          <p:spPr>
            <a:xfrm>
              <a:off x="3250080" y="1430640"/>
              <a:ext cx="1266840" cy="1326600"/>
            </a:xfrm>
            <a:custGeom>
              <a:avLst/>
              <a:gdLst/>
              <a:ahLst/>
              <a:cxnLst/>
              <a:rect l="l" t="t" r="r" b="b"/>
              <a:pathLst>
                <a:path w="1267460" h="1327150">
                  <a:moveTo>
                    <a:pt x="592416" y="0"/>
                  </a:moveTo>
                  <a:lnTo>
                    <a:pt x="446693" y="128824"/>
                  </a:lnTo>
                  <a:lnTo>
                    <a:pt x="336408" y="286072"/>
                  </a:lnTo>
                  <a:lnTo>
                    <a:pt x="206023" y="574620"/>
                  </a:lnTo>
                  <a:lnTo>
                    <a:pt x="0" y="1097343"/>
                  </a:lnTo>
                  <a:lnTo>
                    <a:pt x="8111" y="1121569"/>
                  </a:lnTo>
                  <a:lnTo>
                    <a:pt x="40705" y="1179998"/>
                  </a:lnTo>
                  <a:lnTo>
                    <a:pt x="110172" y="1251252"/>
                  </a:lnTo>
                  <a:lnTo>
                    <a:pt x="228904" y="1313954"/>
                  </a:lnTo>
                  <a:lnTo>
                    <a:pt x="268250" y="1323819"/>
                  </a:lnTo>
                  <a:lnTo>
                    <a:pt x="307665" y="1326803"/>
                  </a:lnTo>
                  <a:lnTo>
                    <a:pt x="347217" y="1324029"/>
                  </a:lnTo>
                  <a:lnTo>
                    <a:pt x="386975" y="1316621"/>
                  </a:lnTo>
                  <a:lnTo>
                    <a:pt x="427009" y="1305705"/>
                  </a:lnTo>
                  <a:lnTo>
                    <a:pt x="467386" y="1292404"/>
                  </a:lnTo>
                  <a:lnTo>
                    <a:pt x="549446" y="1263145"/>
                  </a:lnTo>
                  <a:lnTo>
                    <a:pt x="591267" y="1249435"/>
                  </a:lnTo>
                  <a:lnTo>
                    <a:pt x="633707" y="1237837"/>
                  </a:lnTo>
                  <a:lnTo>
                    <a:pt x="676834" y="1229475"/>
                  </a:lnTo>
                  <a:lnTo>
                    <a:pt x="720717" y="1225474"/>
                  </a:lnTo>
                  <a:lnTo>
                    <a:pt x="765426" y="1226957"/>
                  </a:lnTo>
                  <a:lnTo>
                    <a:pt x="811028" y="1235049"/>
                  </a:lnTo>
                  <a:lnTo>
                    <a:pt x="857592" y="1250873"/>
                  </a:lnTo>
                  <a:lnTo>
                    <a:pt x="996378" y="1305890"/>
                  </a:lnTo>
                  <a:lnTo>
                    <a:pt x="1085292" y="1314767"/>
                  </a:lnTo>
                  <a:lnTo>
                    <a:pt x="1162722" y="1268990"/>
                  </a:lnTo>
                  <a:lnTo>
                    <a:pt x="1267053" y="1160043"/>
                  </a:lnTo>
                  <a:lnTo>
                    <a:pt x="1247080" y="748223"/>
                  </a:lnTo>
                  <a:lnTo>
                    <a:pt x="1216094" y="494766"/>
                  </a:lnTo>
                  <a:lnTo>
                    <a:pt x="1152199" y="295106"/>
                  </a:lnTo>
                  <a:lnTo>
                    <a:pt x="1033500" y="44678"/>
                  </a:lnTo>
                  <a:lnTo>
                    <a:pt x="895235" y="103830"/>
                  </a:lnTo>
                  <a:lnTo>
                    <a:pt x="803200" y="118894"/>
                  </a:lnTo>
                  <a:lnTo>
                    <a:pt x="716044" y="85680"/>
                  </a:lnTo>
                  <a:lnTo>
                    <a:pt x="592416" y="0"/>
                  </a:lnTo>
                  <a:close/>
                </a:path>
              </a:pathLst>
            </a:custGeom>
            <a:solidFill>
              <a:srgbClr val="FDCE6C"/>
            </a:solidFill>
            <a:ln w="0">
              <a:noFill/>
            </a:ln>
          </p:spPr>
          <p:style>
            <a:lnRef idx="0">
              <a:scrgbClr r="0" g="0" b="0"/>
            </a:lnRef>
            <a:fillRef idx="0">
              <a:scrgbClr r="0" g="0" b="0"/>
            </a:fillRef>
            <a:effectRef idx="0">
              <a:scrgbClr r="0" g="0" b="0"/>
            </a:effectRef>
            <a:fontRef idx="minor"/>
          </p:style>
        </p:sp>
        <p:sp>
          <p:nvSpPr>
            <p:cNvPr id="732" name="object 96"/>
            <p:cNvSpPr/>
            <p:nvPr/>
          </p:nvSpPr>
          <p:spPr>
            <a:xfrm>
              <a:off x="3337200" y="896760"/>
              <a:ext cx="1152360" cy="1848240"/>
            </a:xfrm>
            <a:custGeom>
              <a:avLst/>
              <a:gdLst/>
              <a:ahLst/>
              <a:cxnLst/>
              <a:rect l="l" t="t" r="r" b="b"/>
              <a:pathLst>
                <a:path w="1153160" h="1849120">
                  <a:moveTo>
                    <a:pt x="143979" y="1846453"/>
                  </a:moveTo>
                  <a:lnTo>
                    <a:pt x="123075" y="1803641"/>
                  </a:lnTo>
                  <a:lnTo>
                    <a:pt x="104178" y="1760499"/>
                  </a:lnTo>
                  <a:lnTo>
                    <a:pt x="87109" y="1715338"/>
                  </a:lnTo>
                  <a:lnTo>
                    <a:pt x="85471" y="1710994"/>
                  </a:lnTo>
                  <a:lnTo>
                    <a:pt x="89585" y="1705432"/>
                  </a:lnTo>
                  <a:lnTo>
                    <a:pt x="100825" y="1690230"/>
                  </a:lnTo>
                  <a:lnTo>
                    <a:pt x="113004" y="1668678"/>
                  </a:lnTo>
                  <a:lnTo>
                    <a:pt x="121932" y="1647113"/>
                  </a:lnTo>
                  <a:lnTo>
                    <a:pt x="127558" y="1626273"/>
                  </a:lnTo>
                  <a:lnTo>
                    <a:pt x="129717" y="1608594"/>
                  </a:lnTo>
                  <a:lnTo>
                    <a:pt x="128968" y="1593303"/>
                  </a:lnTo>
                  <a:lnTo>
                    <a:pt x="125361" y="1580896"/>
                  </a:lnTo>
                  <a:lnTo>
                    <a:pt x="124828" y="1580146"/>
                  </a:lnTo>
                  <a:lnTo>
                    <a:pt x="124828" y="1609051"/>
                  </a:lnTo>
                  <a:lnTo>
                    <a:pt x="122821" y="1625180"/>
                  </a:lnTo>
                  <a:lnTo>
                    <a:pt x="117551" y="1644878"/>
                  </a:lnTo>
                  <a:lnTo>
                    <a:pt x="109220" y="1665274"/>
                  </a:lnTo>
                  <a:lnTo>
                    <a:pt x="97891" y="1685683"/>
                  </a:lnTo>
                  <a:lnTo>
                    <a:pt x="83616" y="1705432"/>
                  </a:lnTo>
                  <a:lnTo>
                    <a:pt x="74333" y="1673834"/>
                  </a:lnTo>
                  <a:lnTo>
                    <a:pt x="68160" y="1643900"/>
                  </a:lnTo>
                  <a:lnTo>
                    <a:pt x="66179" y="1617179"/>
                  </a:lnTo>
                  <a:lnTo>
                    <a:pt x="69494" y="1595170"/>
                  </a:lnTo>
                  <a:lnTo>
                    <a:pt x="98107" y="1570888"/>
                  </a:lnTo>
                  <a:lnTo>
                    <a:pt x="107797" y="1570888"/>
                  </a:lnTo>
                  <a:lnTo>
                    <a:pt x="124828" y="1609051"/>
                  </a:lnTo>
                  <a:lnTo>
                    <a:pt x="124828" y="1580146"/>
                  </a:lnTo>
                  <a:lnTo>
                    <a:pt x="118999" y="1571840"/>
                  </a:lnTo>
                  <a:lnTo>
                    <a:pt x="117652" y="1570888"/>
                  </a:lnTo>
                  <a:lnTo>
                    <a:pt x="114007" y="1568297"/>
                  </a:lnTo>
                  <a:lnTo>
                    <a:pt x="107035" y="1565973"/>
                  </a:lnTo>
                  <a:lnTo>
                    <a:pt x="97853" y="1565935"/>
                  </a:lnTo>
                  <a:lnTo>
                    <a:pt x="86220" y="1569212"/>
                  </a:lnTo>
                  <a:lnTo>
                    <a:pt x="61442" y="1614170"/>
                  </a:lnTo>
                  <a:lnTo>
                    <a:pt x="62763" y="1640547"/>
                  </a:lnTo>
                  <a:lnTo>
                    <a:pt x="68910" y="1672475"/>
                  </a:lnTo>
                  <a:lnTo>
                    <a:pt x="79870" y="1709877"/>
                  </a:lnTo>
                  <a:lnTo>
                    <a:pt x="63461" y="1726628"/>
                  </a:lnTo>
                  <a:lnTo>
                    <a:pt x="44653" y="1741563"/>
                  </a:lnTo>
                  <a:lnTo>
                    <a:pt x="23482" y="1754149"/>
                  </a:lnTo>
                  <a:lnTo>
                    <a:pt x="0" y="1763839"/>
                  </a:lnTo>
                  <a:lnTo>
                    <a:pt x="1397" y="1768868"/>
                  </a:lnTo>
                  <a:lnTo>
                    <a:pt x="24892" y="1759229"/>
                  </a:lnTo>
                  <a:lnTo>
                    <a:pt x="46139" y="1746745"/>
                  </a:lnTo>
                  <a:lnTo>
                    <a:pt x="65100" y="1731949"/>
                  </a:lnTo>
                  <a:lnTo>
                    <a:pt x="81724" y="1715338"/>
                  </a:lnTo>
                  <a:lnTo>
                    <a:pt x="84480" y="1723199"/>
                  </a:lnTo>
                  <a:lnTo>
                    <a:pt x="109918" y="1786585"/>
                  </a:lnTo>
                  <a:lnTo>
                    <a:pt x="135496" y="1840712"/>
                  </a:lnTo>
                  <a:lnTo>
                    <a:pt x="139788" y="1849081"/>
                  </a:lnTo>
                  <a:lnTo>
                    <a:pt x="143979" y="1846453"/>
                  </a:lnTo>
                  <a:close/>
                  <a:moveTo>
                    <a:pt x="378028" y="1827339"/>
                  </a:moveTo>
                  <a:lnTo>
                    <a:pt x="366674" y="1775523"/>
                  </a:lnTo>
                  <a:lnTo>
                    <a:pt x="349821" y="1725104"/>
                  </a:lnTo>
                  <a:lnTo>
                    <a:pt x="327533" y="1676260"/>
                  </a:lnTo>
                  <a:lnTo>
                    <a:pt x="299897" y="1629156"/>
                  </a:lnTo>
                  <a:lnTo>
                    <a:pt x="274027" y="1592872"/>
                  </a:lnTo>
                  <a:lnTo>
                    <a:pt x="244868" y="1557883"/>
                  </a:lnTo>
                  <a:lnTo>
                    <a:pt x="212534" y="1524317"/>
                  </a:lnTo>
                  <a:lnTo>
                    <a:pt x="177139" y="1492288"/>
                  </a:lnTo>
                  <a:lnTo>
                    <a:pt x="116459" y="1446034"/>
                  </a:lnTo>
                  <a:lnTo>
                    <a:pt x="64490" y="1413319"/>
                  </a:lnTo>
                  <a:lnTo>
                    <a:pt x="28067" y="1393812"/>
                  </a:lnTo>
                  <a:lnTo>
                    <a:pt x="14008" y="1387208"/>
                  </a:lnTo>
                  <a:lnTo>
                    <a:pt x="12242" y="1392110"/>
                  </a:lnTo>
                  <a:lnTo>
                    <a:pt x="26200" y="1398676"/>
                  </a:lnTo>
                  <a:lnTo>
                    <a:pt x="62382" y="1418056"/>
                  </a:lnTo>
                  <a:lnTo>
                    <a:pt x="113995" y="1450568"/>
                  </a:lnTo>
                  <a:lnTo>
                    <a:pt x="174282" y="1496529"/>
                  </a:lnTo>
                  <a:lnTo>
                    <a:pt x="209384" y="1528318"/>
                  </a:lnTo>
                  <a:lnTo>
                    <a:pt x="241452" y="1561617"/>
                  </a:lnTo>
                  <a:lnTo>
                    <a:pt x="270357" y="1596313"/>
                  </a:lnTo>
                  <a:lnTo>
                    <a:pt x="296011" y="1632280"/>
                  </a:lnTo>
                  <a:lnTo>
                    <a:pt x="323342" y="1678876"/>
                  </a:lnTo>
                  <a:lnTo>
                    <a:pt x="345363" y="1727187"/>
                  </a:lnTo>
                  <a:lnTo>
                    <a:pt x="362038" y="1777034"/>
                  </a:lnTo>
                  <a:lnTo>
                    <a:pt x="373265" y="1828266"/>
                  </a:lnTo>
                  <a:lnTo>
                    <a:pt x="378028" y="1827339"/>
                  </a:lnTo>
                  <a:close/>
                  <a:moveTo>
                    <a:pt x="782891" y="366623"/>
                  </a:moveTo>
                  <a:lnTo>
                    <a:pt x="778179" y="365544"/>
                  </a:lnTo>
                  <a:lnTo>
                    <a:pt x="774661" y="375564"/>
                  </a:lnTo>
                  <a:lnTo>
                    <a:pt x="762381" y="395033"/>
                  </a:lnTo>
                  <a:lnTo>
                    <a:pt x="737450" y="413385"/>
                  </a:lnTo>
                  <a:lnTo>
                    <a:pt x="696023" y="420090"/>
                  </a:lnTo>
                  <a:lnTo>
                    <a:pt x="695782" y="424916"/>
                  </a:lnTo>
                  <a:lnTo>
                    <a:pt x="701967" y="425081"/>
                  </a:lnTo>
                  <a:lnTo>
                    <a:pt x="742772" y="416039"/>
                  </a:lnTo>
                  <a:lnTo>
                    <a:pt x="767422" y="396074"/>
                  </a:lnTo>
                  <a:lnTo>
                    <a:pt x="779576" y="376008"/>
                  </a:lnTo>
                  <a:lnTo>
                    <a:pt x="782891" y="366623"/>
                  </a:lnTo>
                  <a:close/>
                  <a:moveTo>
                    <a:pt x="804799" y="35306"/>
                  </a:moveTo>
                  <a:lnTo>
                    <a:pt x="802005" y="21602"/>
                  </a:lnTo>
                  <a:lnTo>
                    <a:pt x="794423" y="10375"/>
                  </a:lnTo>
                  <a:lnTo>
                    <a:pt x="783196" y="2794"/>
                  </a:lnTo>
                  <a:lnTo>
                    <a:pt x="769493" y="0"/>
                  </a:lnTo>
                  <a:lnTo>
                    <a:pt x="756742" y="0"/>
                  </a:lnTo>
                  <a:lnTo>
                    <a:pt x="743026" y="2794"/>
                  </a:lnTo>
                  <a:lnTo>
                    <a:pt x="731799" y="10375"/>
                  </a:lnTo>
                  <a:lnTo>
                    <a:pt x="724217" y="21602"/>
                  </a:lnTo>
                  <a:lnTo>
                    <a:pt x="721436" y="35306"/>
                  </a:lnTo>
                  <a:lnTo>
                    <a:pt x="721436" y="96037"/>
                  </a:lnTo>
                  <a:lnTo>
                    <a:pt x="724217" y="109753"/>
                  </a:lnTo>
                  <a:lnTo>
                    <a:pt x="731799" y="120980"/>
                  </a:lnTo>
                  <a:lnTo>
                    <a:pt x="743026" y="128562"/>
                  </a:lnTo>
                  <a:lnTo>
                    <a:pt x="756742" y="131343"/>
                  </a:lnTo>
                  <a:lnTo>
                    <a:pt x="769493" y="131343"/>
                  </a:lnTo>
                  <a:lnTo>
                    <a:pt x="783196" y="128562"/>
                  </a:lnTo>
                  <a:lnTo>
                    <a:pt x="794423" y="120980"/>
                  </a:lnTo>
                  <a:lnTo>
                    <a:pt x="802005" y="109753"/>
                  </a:lnTo>
                  <a:lnTo>
                    <a:pt x="804799" y="96037"/>
                  </a:lnTo>
                  <a:lnTo>
                    <a:pt x="804799" y="35306"/>
                  </a:lnTo>
                  <a:close/>
                  <a:moveTo>
                    <a:pt x="938745" y="841756"/>
                  </a:moveTo>
                  <a:lnTo>
                    <a:pt x="933665" y="802678"/>
                  </a:lnTo>
                  <a:lnTo>
                    <a:pt x="916381" y="765848"/>
                  </a:lnTo>
                  <a:lnTo>
                    <a:pt x="886244" y="736676"/>
                  </a:lnTo>
                  <a:lnTo>
                    <a:pt x="883793" y="741197"/>
                  </a:lnTo>
                  <a:lnTo>
                    <a:pt x="912571" y="769035"/>
                  </a:lnTo>
                  <a:lnTo>
                    <a:pt x="929081" y="804189"/>
                  </a:lnTo>
                  <a:lnTo>
                    <a:pt x="927760" y="875715"/>
                  </a:lnTo>
                  <a:lnTo>
                    <a:pt x="893940" y="914781"/>
                  </a:lnTo>
                  <a:lnTo>
                    <a:pt x="868629" y="921054"/>
                  </a:lnTo>
                  <a:lnTo>
                    <a:pt x="839076" y="917841"/>
                  </a:lnTo>
                  <a:lnTo>
                    <a:pt x="809307" y="902906"/>
                  </a:lnTo>
                  <a:lnTo>
                    <a:pt x="786904" y="877849"/>
                  </a:lnTo>
                  <a:lnTo>
                    <a:pt x="769251" y="845718"/>
                  </a:lnTo>
                  <a:lnTo>
                    <a:pt x="753770" y="809523"/>
                  </a:lnTo>
                  <a:lnTo>
                    <a:pt x="736041" y="768489"/>
                  </a:lnTo>
                  <a:lnTo>
                    <a:pt x="714514" y="731405"/>
                  </a:lnTo>
                  <a:lnTo>
                    <a:pt x="685609" y="702779"/>
                  </a:lnTo>
                  <a:lnTo>
                    <a:pt x="659307" y="692467"/>
                  </a:lnTo>
                  <a:lnTo>
                    <a:pt x="645769" y="687146"/>
                  </a:lnTo>
                  <a:lnTo>
                    <a:pt x="591413" y="689013"/>
                  </a:lnTo>
                  <a:lnTo>
                    <a:pt x="548005" y="705294"/>
                  </a:lnTo>
                  <a:lnTo>
                    <a:pt x="536067" y="713371"/>
                  </a:lnTo>
                  <a:lnTo>
                    <a:pt x="496150" y="679729"/>
                  </a:lnTo>
                  <a:lnTo>
                    <a:pt x="457708" y="654253"/>
                  </a:lnTo>
                  <a:lnTo>
                    <a:pt x="428053" y="637794"/>
                  </a:lnTo>
                  <a:lnTo>
                    <a:pt x="414489" y="631190"/>
                  </a:lnTo>
                  <a:lnTo>
                    <a:pt x="412635" y="636054"/>
                  </a:lnTo>
                  <a:lnTo>
                    <a:pt x="419214" y="639203"/>
                  </a:lnTo>
                  <a:lnTo>
                    <a:pt x="436270" y="648093"/>
                  </a:lnTo>
                  <a:lnTo>
                    <a:pt x="489267" y="681291"/>
                  </a:lnTo>
                  <a:lnTo>
                    <a:pt x="521195" y="706755"/>
                  </a:lnTo>
                  <a:lnTo>
                    <a:pt x="531888" y="716699"/>
                  </a:lnTo>
                  <a:lnTo>
                    <a:pt x="508914" y="741438"/>
                  </a:lnTo>
                  <a:lnTo>
                    <a:pt x="492467" y="770394"/>
                  </a:lnTo>
                  <a:lnTo>
                    <a:pt x="482041" y="801573"/>
                  </a:lnTo>
                  <a:lnTo>
                    <a:pt x="477100" y="833043"/>
                  </a:lnTo>
                  <a:lnTo>
                    <a:pt x="477558" y="869454"/>
                  </a:lnTo>
                  <a:lnTo>
                    <a:pt x="496150" y="924077"/>
                  </a:lnTo>
                  <a:lnTo>
                    <a:pt x="518833" y="939050"/>
                  </a:lnTo>
                  <a:lnTo>
                    <a:pt x="522566" y="939050"/>
                  </a:lnTo>
                  <a:lnTo>
                    <a:pt x="558152" y="918108"/>
                  </a:lnTo>
                  <a:lnTo>
                    <a:pt x="585431" y="873328"/>
                  </a:lnTo>
                  <a:lnTo>
                    <a:pt x="594093" y="822858"/>
                  </a:lnTo>
                  <a:lnTo>
                    <a:pt x="589965" y="797445"/>
                  </a:lnTo>
                  <a:lnTo>
                    <a:pt x="589254" y="795515"/>
                  </a:lnTo>
                  <a:lnTo>
                    <a:pt x="589254" y="823175"/>
                  </a:lnTo>
                  <a:lnTo>
                    <a:pt x="587781" y="847356"/>
                  </a:lnTo>
                  <a:lnTo>
                    <a:pt x="568680" y="895248"/>
                  </a:lnTo>
                  <a:lnTo>
                    <a:pt x="540410" y="927379"/>
                  </a:lnTo>
                  <a:lnTo>
                    <a:pt x="526859" y="933323"/>
                  </a:lnTo>
                  <a:lnTo>
                    <a:pt x="514146" y="932205"/>
                  </a:lnTo>
                  <a:lnTo>
                    <a:pt x="488416" y="897572"/>
                  </a:lnTo>
                  <a:lnTo>
                    <a:pt x="482015" y="841463"/>
                  </a:lnTo>
                  <a:lnTo>
                    <a:pt x="481990" y="833043"/>
                  </a:lnTo>
                  <a:lnTo>
                    <a:pt x="486740" y="802817"/>
                  </a:lnTo>
                  <a:lnTo>
                    <a:pt x="496951" y="772439"/>
                  </a:lnTo>
                  <a:lnTo>
                    <a:pt x="513054" y="744296"/>
                  </a:lnTo>
                  <a:lnTo>
                    <a:pt x="535571" y="720331"/>
                  </a:lnTo>
                  <a:lnTo>
                    <a:pt x="551548" y="737831"/>
                  </a:lnTo>
                  <a:lnTo>
                    <a:pt x="565708" y="756869"/>
                  </a:lnTo>
                  <a:lnTo>
                    <a:pt x="577253" y="777290"/>
                  </a:lnTo>
                  <a:lnTo>
                    <a:pt x="585330" y="798957"/>
                  </a:lnTo>
                  <a:lnTo>
                    <a:pt x="589254" y="823175"/>
                  </a:lnTo>
                  <a:lnTo>
                    <a:pt x="589254" y="795515"/>
                  </a:lnTo>
                  <a:lnTo>
                    <a:pt x="570306" y="754583"/>
                  </a:lnTo>
                  <a:lnTo>
                    <a:pt x="542721" y="720331"/>
                  </a:lnTo>
                  <a:lnTo>
                    <a:pt x="539750" y="717042"/>
                  </a:lnTo>
                  <a:lnTo>
                    <a:pt x="545274" y="713371"/>
                  </a:lnTo>
                  <a:lnTo>
                    <a:pt x="592264" y="694182"/>
                  </a:lnTo>
                  <a:lnTo>
                    <a:pt x="644702" y="692467"/>
                  </a:lnTo>
                  <a:lnTo>
                    <a:pt x="683209" y="707732"/>
                  </a:lnTo>
                  <a:lnTo>
                    <a:pt x="711200" y="735622"/>
                  </a:lnTo>
                  <a:lnTo>
                    <a:pt x="732104" y="771728"/>
                  </a:lnTo>
                  <a:lnTo>
                    <a:pt x="749350" y="811657"/>
                  </a:lnTo>
                  <a:lnTo>
                    <a:pt x="764844" y="847801"/>
                  </a:lnTo>
                  <a:lnTo>
                    <a:pt x="783107" y="880872"/>
                  </a:lnTo>
                  <a:lnTo>
                    <a:pt x="806640" y="907161"/>
                  </a:lnTo>
                  <a:lnTo>
                    <a:pt x="837958" y="922959"/>
                  </a:lnTo>
                  <a:lnTo>
                    <a:pt x="869315" y="926325"/>
                  </a:lnTo>
                  <a:lnTo>
                    <a:pt x="890244" y="921054"/>
                  </a:lnTo>
                  <a:lnTo>
                    <a:pt x="896200" y="919556"/>
                  </a:lnTo>
                  <a:lnTo>
                    <a:pt x="917549" y="903160"/>
                  </a:lnTo>
                  <a:lnTo>
                    <a:pt x="932256" y="877671"/>
                  </a:lnTo>
                  <a:lnTo>
                    <a:pt x="938745" y="841756"/>
                  </a:lnTo>
                  <a:close/>
                  <a:moveTo>
                    <a:pt x="981697" y="402501"/>
                  </a:moveTo>
                  <a:lnTo>
                    <a:pt x="978344" y="399008"/>
                  </a:lnTo>
                  <a:lnTo>
                    <a:pt x="970229" y="405015"/>
                  </a:lnTo>
                  <a:lnTo>
                    <a:pt x="947229" y="415480"/>
                  </a:lnTo>
                  <a:lnTo>
                    <a:pt x="910450" y="420027"/>
                  </a:lnTo>
                  <a:lnTo>
                    <a:pt x="860971" y="408254"/>
                  </a:lnTo>
                  <a:lnTo>
                    <a:pt x="859091" y="412711"/>
                  </a:lnTo>
                  <a:lnTo>
                    <a:pt x="874890" y="418503"/>
                  </a:lnTo>
                  <a:lnTo>
                    <a:pt x="889660" y="422313"/>
                  </a:lnTo>
                  <a:lnTo>
                    <a:pt x="903351" y="424395"/>
                  </a:lnTo>
                  <a:lnTo>
                    <a:pt x="915898" y="425030"/>
                  </a:lnTo>
                  <a:lnTo>
                    <a:pt x="925614" y="424637"/>
                  </a:lnTo>
                  <a:lnTo>
                    <a:pt x="963155" y="414578"/>
                  </a:lnTo>
                  <a:lnTo>
                    <a:pt x="979385" y="404507"/>
                  </a:lnTo>
                  <a:lnTo>
                    <a:pt x="981697" y="402501"/>
                  </a:lnTo>
                  <a:close/>
                  <a:moveTo>
                    <a:pt x="1087793" y="1000239"/>
                  </a:moveTo>
                  <a:lnTo>
                    <a:pt x="1083233" y="998486"/>
                  </a:lnTo>
                  <a:lnTo>
                    <a:pt x="1077874" y="1013167"/>
                  </a:lnTo>
                  <a:lnTo>
                    <a:pt x="1062012" y="1050442"/>
                  </a:lnTo>
                  <a:lnTo>
                    <a:pt x="1035329" y="1102004"/>
                  </a:lnTo>
                  <a:lnTo>
                    <a:pt x="997521" y="1159522"/>
                  </a:lnTo>
                  <a:lnTo>
                    <a:pt x="971359" y="1191272"/>
                  </a:lnTo>
                  <a:lnTo>
                    <a:pt x="943927" y="1218844"/>
                  </a:lnTo>
                  <a:lnTo>
                    <a:pt x="885609" y="1261059"/>
                  </a:lnTo>
                  <a:lnTo>
                    <a:pt x="819264" y="1286433"/>
                  </a:lnTo>
                  <a:lnTo>
                    <a:pt x="748931" y="1291628"/>
                  </a:lnTo>
                  <a:lnTo>
                    <a:pt x="749007" y="1291247"/>
                  </a:lnTo>
                  <a:lnTo>
                    <a:pt x="754672" y="1264704"/>
                  </a:lnTo>
                  <a:lnTo>
                    <a:pt x="759180" y="1237132"/>
                  </a:lnTo>
                  <a:lnTo>
                    <a:pt x="762406" y="1209090"/>
                  </a:lnTo>
                  <a:lnTo>
                    <a:pt x="764336" y="1180706"/>
                  </a:lnTo>
                  <a:lnTo>
                    <a:pt x="764667" y="1141171"/>
                  </a:lnTo>
                  <a:lnTo>
                    <a:pt x="762177" y="1103617"/>
                  </a:lnTo>
                  <a:lnTo>
                    <a:pt x="759485" y="1085723"/>
                  </a:lnTo>
                  <a:lnTo>
                    <a:pt x="759485" y="1180706"/>
                  </a:lnTo>
                  <a:lnTo>
                    <a:pt x="757542" y="1209090"/>
                  </a:lnTo>
                  <a:lnTo>
                    <a:pt x="754354" y="1236637"/>
                  </a:lnTo>
                  <a:lnTo>
                    <a:pt x="749795" y="1264373"/>
                  </a:lnTo>
                  <a:lnTo>
                    <a:pt x="744029" y="1291247"/>
                  </a:lnTo>
                  <a:lnTo>
                    <a:pt x="737196" y="1290637"/>
                  </a:lnTo>
                  <a:lnTo>
                    <a:pt x="660730" y="1269898"/>
                  </a:lnTo>
                  <a:lnTo>
                    <a:pt x="617372" y="1241272"/>
                  </a:lnTo>
                  <a:lnTo>
                    <a:pt x="589775" y="1207516"/>
                  </a:lnTo>
                  <a:lnTo>
                    <a:pt x="566204" y="1123403"/>
                  </a:lnTo>
                  <a:lnTo>
                    <a:pt x="571017" y="1074801"/>
                  </a:lnTo>
                  <a:lnTo>
                    <a:pt x="585838" y="1031494"/>
                  </a:lnTo>
                  <a:lnTo>
                    <a:pt x="607656" y="997381"/>
                  </a:lnTo>
                  <a:lnTo>
                    <a:pt x="637222" y="973061"/>
                  </a:lnTo>
                  <a:lnTo>
                    <a:pt x="669391" y="964806"/>
                  </a:lnTo>
                  <a:lnTo>
                    <a:pt x="675741" y="964806"/>
                  </a:lnTo>
                  <a:lnTo>
                    <a:pt x="714603" y="984351"/>
                  </a:lnTo>
                  <a:lnTo>
                    <a:pt x="750341" y="1060754"/>
                  </a:lnTo>
                  <a:lnTo>
                    <a:pt x="758596" y="1116241"/>
                  </a:lnTo>
                  <a:lnTo>
                    <a:pt x="759409" y="1173403"/>
                  </a:lnTo>
                  <a:lnTo>
                    <a:pt x="759485" y="1180706"/>
                  </a:lnTo>
                  <a:lnTo>
                    <a:pt x="759485" y="1085723"/>
                  </a:lnTo>
                  <a:lnTo>
                    <a:pt x="749096" y="1037958"/>
                  </a:lnTo>
                  <a:lnTo>
                    <a:pt x="724065" y="987488"/>
                  </a:lnTo>
                  <a:lnTo>
                    <a:pt x="694232" y="964806"/>
                  </a:lnTo>
                  <a:lnTo>
                    <a:pt x="689813" y="962583"/>
                  </a:lnTo>
                  <a:lnTo>
                    <a:pt x="645058" y="963879"/>
                  </a:lnTo>
                  <a:lnTo>
                    <a:pt x="604126" y="993787"/>
                  </a:lnTo>
                  <a:lnTo>
                    <a:pt x="579348" y="1032941"/>
                  </a:lnTo>
                  <a:lnTo>
                    <a:pt x="564883" y="1078865"/>
                  </a:lnTo>
                  <a:lnTo>
                    <a:pt x="561454" y="1127582"/>
                  </a:lnTo>
                  <a:lnTo>
                    <a:pt x="569849" y="1175131"/>
                  </a:lnTo>
                  <a:lnTo>
                    <a:pt x="591248" y="1218666"/>
                  </a:lnTo>
                  <a:lnTo>
                    <a:pt x="624471" y="1253439"/>
                  </a:lnTo>
                  <a:lnTo>
                    <a:pt x="668591" y="1278737"/>
                  </a:lnTo>
                  <a:lnTo>
                    <a:pt x="722655" y="1293825"/>
                  </a:lnTo>
                  <a:lnTo>
                    <a:pt x="742759" y="1296416"/>
                  </a:lnTo>
                  <a:lnTo>
                    <a:pt x="735457" y="1322603"/>
                  </a:lnTo>
                  <a:lnTo>
                    <a:pt x="717321" y="1371815"/>
                  </a:lnTo>
                  <a:lnTo>
                    <a:pt x="677316" y="1441475"/>
                  </a:lnTo>
                  <a:lnTo>
                    <a:pt x="643343" y="1477886"/>
                  </a:lnTo>
                  <a:lnTo>
                    <a:pt x="605155" y="1503349"/>
                  </a:lnTo>
                  <a:lnTo>
                    <a:pt x="563270" y="1517434"/>
                  </a:lnTo>
                  <a:lnTo>
                    <a:pt x="522541" y="1522933"/>
                  </a:lnTo>
                  <a:lnTo>
                    <a:pt x="482688" y="1523936"/>
                  </a:lnTo>
                  <a:lnTo>
                    <a:pt x="443839" y="1520431"/>
                  </a:lnTo>
                  <a:lnTo>
                    <a:pt x="406146" y="1512430"/>
                  </a:lnTo>
                  <a:lnTo>
                    <a:pt x="369709" y="1499857"/>
                  </a:lnTo>
                  <a:lnTo>
                    <a:pt x="304050" y="1461897"/>
                  </a:lnTo>
                  <a:lnTo>
                    <a:pt x="275056" y="1436624"/>
                  </a:lnTo>
                  <a:lnTo>
                    <a:pt x="247180" y="1405140"/>
                  </a:lnTo>
                  <a:lnTo>
                    <a:pt x="223113" y="1369606"/>
                  </a:lnTo>
                  <a:lnTo>
                    <a:pt x="202933" y="1330159"/>
                  </a:lnTo>
                  <a:lnTo>
                    <a:pt x="186728" y="1286903"/>
                  </a:lnTo>
                  <a:lnTo>
                    <a:pt x="173901" y="1236637"/>
                  </a:lnTo>
                  <a:lnTo>
                    <a:pt x="165963" y="1182852"/>
                  </a:lnTo>
                  <a:lnTo>
                    <a:pt x="163017" y="1127582"/>
                  </a:lnTo>
                  <a:lnTo>
                    <a:pt x="162991" y="1123403"/>
                  </a:lnTo>
                  <a:lnTo>
                    <a:pt x="164807" y="1065453"/>
                  </a:lnTo>
                  <a:lnTo>
                    <a:pt x="159981" y="1065060"/>
                  </a:lnTo>
                  <a:lnTo>
                    <a:pt x="158165" y="1123403"/>
                  </a:lnTo>
                  <a:lnTo>
                    <a:pt x="158178" y="1127582"/>
                  </a:lnTo>
                  <a:lnTo>
                    <a:pt x="161175" y="1183513"/>
                  </a:lnTo>
                  <a:lnTo>
                    <a:pt x="169202" y="1237830"/>
                  </a:lnTo>
                  <a:lnTo>
                    <a:pt x="182156" y="1288618"/>
                  </a:lnTo>
                  <a:lnTo>
                    <a:pt x="198589" y="1332471"/>
                  </a:lnTo>
                  <a:lnTo>
                    <a:pt x="219075" y="1372501"/>
                  </a:lnTo>
                  <a:lnTo>
                    <a:pt x="243497" y="1408557"/>
                  </a:lnTo>
                  <a:lnTo>
                    <a:pt x="271805" y="1440510"/>
                  </a:lnTo>
                  <a:lnTo>
                    <a:pt x="301269" y="1466189"/>
                  </a:lnTo>
                  <a:lnTo>
                    <a:pt x="333362" y="1487627"/>
                  </a:lnTo>
                  <a:lnTo>
                    <a:pt x="367957" y="1504759"/>
                  </a:lnTo>
                  <a:lnTo>
                    <a:pt x="404952" y="1517523"/>
                  </a:lnTo>
                  <a:lnTo>
                    <a:pt x="448589" y="1526400"/>
                  </a:lnTo>
                  <a:lnTo>
                    <a:pt x="493687" y="1529372"/>
                  </a:lnTo>
                  <a:lnTo>
                    <a:pt x="511035" y="1528940"/>
                  </a:lnTo>
                  <a:lnTo>
                    <a:pt x="528561" y="1527683"/>
                  </a:lnTo>
                  <a:lnTo>
                    <a:pt x="546252" y="1525562"/>
                  </a:lnTo>
                  <a:lnTo>
                    <a:pt x="556082" y="1523936"/>
                  </a:lnTo>
                  <a:lnTo>
                    <a:pt x="564095" y="1522615"/>
                  </a:lnTo>
                  <a:lnTo>
                    <a:pt x="607034" y="1508213"/>
                  </a:lnTo>
                  <a:lnTo>
                    <a:pt x="646137" y="1482204"/>
                  </a:lnTo>
                  <a:lnTo>
                    <a:pt x="680897" y="1445018"/>
                  </a:lnTo>
                  <a:lnTo>
                    <a:pt x="710793" y="1397101"/>
                  </a:lnTo>
                  <a:lnTo>
                    <a:pt x="731608" y="1349324"/>
                  </a:lnTo>
                  <a:lnTo>
                    <a:pt x="747674" y="1296809"/>
                  </a:lnTo>
                  <a:lnTo>
                    <a:pt x="784212" y="1296873"/>
                  </a:lnTo>
                  <a:lnTo>
                    <a:pt x="854392" y="1281315"/>
                  </a:lnTo>
                  <a:lnTo>
                    <a:pt x="918006" y="1246505"/>
                  </a:lnTo>
                  <a:lnTo>
                    <a:pt x="974852" y="1194917"/>
                  </a:lnTo>
                  <a:lnTo>
                    <a:pt x="1001344" y="1162735"/>
                  </a:lnTo>
                  <a:lnTo>
                    <a:pt x="1039482" y="1104684"/>
                  </a:lnTo>
                  <a:lnTo>
                    <a:pt x="1066393" y="1052664"/>
                  </a:lnTo>
                  <a:lnTo>
                    <a:pt x="1082382" y="1015060"/>
                  </a:lnTo>
                  <a:lnTo>
                    <a:pt x="1087793" y="1000239"/>
                  </a:lnTo>
                  <a:close/>
                  <a:moveTo>
                    <a:pt x="1152575" y="1366786"/>
                  </a:moveTo>
                  <a:lnTo>
                    <a:pt x="1151788" y="1361592"/>
                  </a:lnTo>
                  <a:lnTo>
                    <a:pt x="1134643" y="1365427"/>
                  </a:lnTo>
                  <a:lnTo>
                    <a:pt x="1090536" y="1378204"/>
                  </a:lnTo>
                  <a:lnTo>
                    <a:pt x="1028319" y="1402207"/>
                  </a:lnTo>
                  <a:lnTo>
                    <a:pt x="956818" y="1439722"/>
                  </a:lnTo>
                  <a:lnTo>
                    <a:pt x="915797" y="1467586"/>
                  </a:lnTo>
                  <a:lnTo>
                    <a:pt x="878954" y="1498142"/>
                  </a:lnTo>
                  <a:lnTo>
                    <a:pt x="846391" y="1531264"/>
                  </a:lnTo>
                  <a:lnTo>
                    <a:pt x="818248" y="1566849"/>
                  </a:lnTo>
                  <a:lnTo>
                    <a:pt x="794588" y="1604860"/>
                  </a:lnTo>
                  <a:lnTo>
                    <a:pt x="775500" y="1645170"/>
                  </a:lnTo>
                  <a:lnTo>
                    <a:pt x="761022" y="1687690"/>
                  </a:lnTo>
                  <a:lnTo>
                    <a:pt x="751166" y="1732318"/>
                  </a:lnTo>
                  <a:lnTo>
                    <a:pt x="745998" y="1778977"/>
                  </a:lnTo>
                  <a:lnTo>
                    <a:pt x="750824" y="1779320"/>
                  </a:lnTo>
                  <a:lnTo>
                    <a:pt x="757923" y="1722107"/>
                  </a:lnTo>
                  <a:lnTo>
                    <a:pt x="772198" y="1668043"/>
                  </a:lnTo>
                  <a:lnTo>
                    <a:pt x="793597" y="1617332"/>
                  </a:lnTo>
                  <a:lnTo>
                    <a:pt x="822045" y="1570126"/>
                  </a:lnTo>
                  <a:lnTo>
                    <a:pt x="849858" y="1534947"/>
                  </a:lnTo>
                  <a:lnTo>
                    <a:pt x="882053" y="1502194"/>
                  </a:lnTo>
                  <a:lnTo>
                    <a:pt x="918489" y="1471968"/>
                  </a:lnTo>
                  <a:lnTo>
                    <a:pt x="959078" y="1444383"/>
                  </a:lnTo>
                  <a:lnTo>
                    <a:pt x="1030046" y="1407121"/>
                  </a:lnTo>
                  <a:lnTo>
                    <a:pt x="1091793" y="1383284"/>
                  </a:lnTo>
                  <a:lnTo>
                    <a:pt x="1135557" y="1370596"/>
                  </a:lnTo>
                  <a:lnTo>
                    <a:pt x="1152575" y="1366786"/>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33" name="object 97"/>
            <p:cNvSpPr/>
            <p:nvPr/>
          </p:nvSpPr>
          <p:spPr>
            <a:xfrm>
              <a:off x="4058640" y="898920"/>
              <a:ext cx="83160" cy="81720"/>
            </a:xfrm>
            <a:custGeom>
              <a:avLst/>
              <a:gdLst/>
              <a:ahLst/>
              <a:cxnLst/>
              <a:rect l="l" t="t" r="r" b="b"/>
              <a:pathLst>
                <a:path w="83820" h="82550">
                  <a:moveTo>
                    <a:pt x="3009" y="51257"/>
                  </a:moveTo>
                  <a:lnTo>
                    <a:pt x="2209" y="49822"/>
                  </a:lnTo>
                  <a:lnTo>
                    <a:pt x="1308" y="49580"/>
                  </a:lnTo>
                  <a:lnTo>
                    <a:pt x="0" y="50330"/>
                  </a:lnTo>
                  <a:lnTo>
                    <a:pt x="0" y="51943"/>
                  </a:lnTo>
                  <a:lnTo>
                    <a:pt x="431" y="52705"/>
                  </a:lnTo>
                  <a:lnTo>
                    <a:pt x="1333" y="52959"/>
                  </a:lnTo>
                  <a:lnTo>
                    <a:pt x="2755" y="52158"/>
                  </a:lnTo>
                  <a:lnTo>
                    <a:pt x="3009" y="51257"/>
                  </a:lnTo>
                  <a:close/>
                  <a:moveTo>
                    <a:pt x="3873" y="33820"/>
                  </a:moveTo>
                  <a:lnTo>
                    <a:pt x="3467" y="33108"/>
                  </a:lnTo>
                  <a:lnTo>
                    <a:pt x="3073" y="32385"/>
                  </a:lnTo>
                  <a:lnTo>
                    <a:pt x="2171" y="32143"/>
                  </a:lnTo>
                  <a:lnTo>
                    <a:pt x="1460" y="32537"/>
                  </a:lnTo>
                  <a:lnTo>
                    <a:pt x="749" y="32943"/>
                  </a:lnTo>
                  <a:lnTo>
                    <a:pt x="495" y="33845"/>
                  </a:lnTo>
                  <a:lnTo>
                    <a:pt x="889" y="34556"/>
                  </a:lnTo>
                  <a:lnTo>
                    <a:pt x="1295" y="35267"/>
                  </a:lnTo>
                  <a:lnTo>
                    <a:pt x="2197" y="35521"/>
                  </a:lnTo>
                  <a:lnTo>
                    <a:pt x="2908" y="35115"/>
                  </a:lnTo>
                  <a:lnTo>
                    <a:pt x="3619" y="34721"/>
                  </a:lnTo>
                  <a:lnTo>
                    <a:pt x="3873" y="33820"/>
                  </a:lnTo>
                  <a:close/>
                  <a:moveTo>
                    <a:pt x="8953" y="25438"/>
                  </a:moveTo>
                  <a:lnTo>
                    <a:pt x="8153" y="24003"/>
                  </a:lnTo>
                  <a:lnTo>
                    <a:pt x="7251" y="23761"/>
                  </a:lnTo>
                  <a:lnTo>
                    <a:pt x="6540" y="24155"/>
                  </a:lnTo>
                  <a:lnTo>
                    <a:pt x="5829" y="24561"/>
                  </a:lnTo>
                  <a:lnTo>
                    <a:pt x="5575" y="25463"/>
                  </a:lnTo>
                  <a:lnTo>
                    <a:pt x="5969" y="26174"/>
                  </a:lnTo>
                  <a:lnTo>
                    <a:pt x="6375" y="26885"/>
                  </a:lnTo>
                  <a:lnTo>
                    <a:pt x="7277" y="27127"/>
                  </a:lnTo>
                  <a:lnTo>
                    <a:pt x="7988" y="26733"/>
                  </a:lnTo>
                  <a:lnTo>
                    <a:pt x="8699" y="26339"/>
                  </a:lnTo>
                  <a:lnTo>
                    <a:pt x="8953" y="25438"/>
                  </a:lnTo>
                  <a:close/>
                  <a:moveTo>
                    <a:pt x="10185" y="57404"/>
                  </a:moveTo>
                  <a:lnTo>
                    <a:pt x="9385" y="55968"/>
                  </a:lnTo>
                  <a:lnTo>
                    <a:pt x="8483" y="55727"/>
                  </a:lnTo>
                  <a:lnTo>
                    <a:pt x="7772" y="56121"/>
                  </a:lnTo>
                  <a:lnTo>
                    <a:pt x="7061" y="56527"/>
                  </a:lnTo>
                  <a:lnTo>
                    <a:pt x="6807" y="57429"/>
                  </a:lnTo>
                  <a:lnTo>
                    <a:pt x="7200" y="58140"/>
                  </a:lnTo>
                  <a:lnTo>
                    <a:pt x="7607" y="58851"/>
                  </a:lnTo>
                  <a:lnTo>
                    <a:pt x="8509" y="59105"/>
                  </a:lnTo>
                  <a:lnTo>
                    <a:pt x="9220" y="58699"/>
                  </a:lnTo>
                  <a:lnTo>
                    <a:pt x="9931" y="58305"/>
                  </a:lnTo>
                  <a:lnTo>
                    <a:pt x="10185" y="57404"/>
                  </a:lnTo>
                  <a:close/>
                  <a:moveTo>
                    <a:pt x="11988" y="49606"/>
                  </a:moveTo>
                  <a:lnTo>
                    <a:pt x="11188" y="48171"/>
                  </a:lnTo>
                  <a:lnTo>
                    <a:pt x="10287" y="47929"/>
                  </a:lnTo>
                  <a:lnTo>
                    <a:pt x="9575" y="48323"/>
                  </a:lnTo>
                  <a:lnTo>
                    <a:pt x="8864" y="48729"/>
                  </a:lnTo>
                  <a:lnTo>
                    <a:pt x="8610" y="49631"/>
                  </a:lnTo>
                  <a:lnTo>
                    <a:pt x="9004" y="50342"/>
                  </a:lnTo>
                  <a:lnTo>
                    <a:pt x="9410" y="51054"/>
                  </a:lnTo>
                  <a:lnTo>
                    <a:pt x="10312" y="51308"/>
                  </a:lnTo>
                  <a:lnTo>
                    <a:pt x="11023" y="50901"/>
                  </a:lnTo>
                  <a:lnTo>
                    <a:pt x="11734" y="50507"/>
                  </a:lnTo>
                  <a:lnTo>
                    <a:pt x="11988" y="49606"/>
                  </a:lnTo>
                  <a:close/>
                  <a:moveTo>
                    <a:pt x="13995" y="40436"/>
                  </a:moveTo>
                  <a:lnTo>
                    <a:pt x="13195" y="39001"/>
                  </a:lnTo>
                  <a:lnTo>
                    <a:pt x="12293" y="38760"/>
                  </a:lnTo>
                  <a:lnTo>
                    <a:pt x="11582" y="39154"/>
                  </a:lnTo>
                  <a:lnTo>
                    <a:pt x="10871" y="39560"/>
                  </a:lnTo>
                  <a:lnTo>
                    <a:pt x="10617" y="40462"/>
                  </a:lnTo>
                  <a:lnTo>
                    <a:pt x="11010" y="41173"/>
                  </a:lnTo>
                  <a:lnTo>
                    <a:pt x="11417" y="41884"/>
                  </a:lnTo>
                  <a:lnTo>
                    <a:pt x="12319" y="42125"/>
                  </a:lnTo>
                  <a:lnTo>
                    <a:pt x="13030" y="41732"/>
                  </a:lnTo>
                  <a:lnTo>
                    <a:pt x="13741" y="41338"/>
                  </a:lnTo>
                  <a:lnTo>
                    <a:pt x="13995" y="40436"/>
                  </a:lnTo>
                  <a:close/>
                  <a:moveTo>
                    <a:pt x="14465" y="9613"/>
                  </a:moveTo>
                  <a:lnTo>
                    <a:pt x="14058" y="8902"/>
                  </a:lnTo>
                  <a:lnTo>
                    <a:pt x="13665" y="8178"/>
                  </a:lnTo>
                  <a:lnTo>
                    <a:pt x="12763" y="7937"/>
                  </a:lnTo>
                  <a:lnTo>
                    <a:pt x="12052" y="8331"/>
                  </a:lnTo>
                  <a:lnTo>
                    <a:pt x="11341" y="8737"/>
                  </a:lnTo>
                  <a:lnTo>
                    <a:pt x="11087" y="9639"/>
                  </a:lnTo>
                  <a:lnTo>
                    <a:pt x="11480" y="10350"/>
                  </a:lnTo>
                  <a:lnTo>
                    <a:pt x="11887" y="11061"/>
                  </a:lnTo>
                  <a:lnTo>
                    <a:pt x="12788" y="11315"/>
                  </a:lnTo>
                  <a:lnTo>
                    <a:pt x="13500" y="10909"/>
                  </a:lnTo>
                  <a:lnTo>
                    <a:pt x="14211" y="10515"/>
                  </a:lnTo>
                  <a:lnTo>
                    <a:pt x="14465" y="9613"/>
                  </a:lnTo>
                  <a:close/>
                  <a:moveTo>
                    <a:pt x="16027" y="30378"/>
                  </a:moveTo>
                  <a:lnTo>
                    <a:pt x="15227" y="28943"/>
                  </a:lnTo>
                  <a:lnTo>
                    <a:pt x="14325" y="28702"/>
                  </a:lnTo>
                  <a:lnTo>
                    <a:pt x="13614" y="29095"/>
                  </a:lnTo>
                  <a:lnTo>
                    <a:pt x="12903" y="29502"/>
                  </a:lnTo>
                  <a:lnTo>
                    <a:pt x="12649" y="30403"/>
                  </a:lnTo>
                  <a:lnTo>
                    <a:pt x="13042" y="31115"/>
                  </a:lnTo>
                  <a:lnTo>
                    <a:pt x="13449" y="31826"/>
                  </a:lnTo>
                  <a:lnTo>
                    <a:pt x="14351" y="32067"/>
                  </a:lnTo>
                  <a:lnTo>
                    <a:pt x="15062" y="31673"/>
                  </a:lnTo>
                  <a:lnTo>
                    <a:pt x="15773" y="31267"/>
                  </a:lnTo>
                  <a:lnTo>
                    <a:pt x="16027" y="30378"/>
                  </a:lnTo>
                  <a:close/>
                  <a:moveTo>
                    <a:pt x="16446" y="74231"/>
                  </a:moveTo>
                  <a:lnTo>
                    <a:pt x="15646" y="72796"/>
                  </a:lnTo>
                  <a:lnTo>
                    <a:pt x="14744" y="72555"/>
                  </a:lnTo>
                  <a:lnTo>
                    <a:pt x="14033" y="72948"/>
                  </a:lnTo>
                  <a:lnTo>
                    <a:pt x="13322" y="73355"/>
                  </a:lnTo>
                  <a:lnTo>
                    <a:pt x="13068" y="74256"/>
                  </a:lnTo>
                  <a:lnTo>
                    <a:pt x="13462" y="74968"/>
                  </a:lnTo>
                  <a:lnTo>
                    <a:pt x="13868" y="75679"/>
                  </a:lnTo>
                  <a:lnTo>
                    <a:pt x="14770" y="75920"/>
                  </a:lnTo>
                  <a:lnTo>
                    <a:pt x="15481" y="75526"/>
                  </a:lnTo>
                  <a:lnTo>
                    <a:pt x="16192" y="75120"/>
                  </a:lnTo>
                  <a:lnTo>
                    <a:pt x="16446" y="74231"/>
                  </a:lnTo>
                  <a:close/>
                  <a:moveTo>
                    <a:pt x="18453" y="65062"/>
                  </a:moveTo>
                  <a:lnTo>
                    <a:pt x="17653" y="63627"/>
                  </a:lnTo>
                  <a:lnTo>
                    <a:pt x="16751" y="63385"/>
                  </a:lnTo>
                  <a:lnTo>
                    <a:pt x="16040" y="63779"/>
                  </a:lnTo>
                  <a:lnTo>
                    <a:pt x="15328" y="64185"/>
                  </a:lnTo>
                  <a:lnTo>
                    <a:pt x="15074" y="65087"/>
                  </a:lnTo>
                  <a:lnTo>
                    <a:pt x="15468" y="65798"/>
                  </a:lnTo>
                  <a:lnTo>
                    <a:pt x="15875" y="66509"/>
                  </a:lnTo>
                  <a:lnTo>
                    <a:pt x="16776" y="66751"/>
                  </a:lnTo>
                  <a:lnTo>
                    <a:pt x="17487" y="66357"/>
                  </a:lnTo>
                  <a:lnTo>
                    <a:pt x="18199" y="65963"/>
                  </a:lnTo>
                  <a:lnTo>
                    <a:pt x="18453" y="65062"/>
                  </a:lnTo>
                  <a:close/>
                  <a:moveTo>
                    <a:pt x="18783" y="23304"/>
                  </a:moveTo>
                  <a:lnTo>
                    <a:pt x="17983" y="21869"/>
                  </a:lnTo>
                  <a:lnTo>
                    <a:pt x="17081" y="21628"/>
                  </a:lnTo>
                  <a:lnTo>
                    <a:pt x="16370" y="22021"/>
                  </a:lnTo>
                  <a:lnTo>
                    <a:pt x="15659" y="22428"/>
                  </a:lnTo>
                  <a:lnTo>
                    <a:pt x="15405" y="23329"/>
                  </a:lnTo>
                  <a:lnTo>
                    <a:pt x="15798" y="24041"/>
                  </a:lnTo>
                  <a:lnTo>
                    <a:pt x="16205" y="24752"/>
                  </a:lnTo>
                  <a:lnTo>
                    <a:pt x="17106" y="25006"/>
                  </a:lnTo>
                  <a:lnTo>
                    <a:pt x="17818" y="24599"/>
                  </a:lnTo>
                  <a:lnTo>
                    <a:pt x="18529" y="24206"/>
                  </a:lnTo>
                  <a:lnTo>
                    <a:pt x="18783" y="23304"/>
                  </a:lnTo>
                  <a:close/>
                  <a:moveTo>
                    <a:pt x="20485" y="55003"/>
                  </a:moveTo>
                  <a:lnTo>
                    <a:pt x="19685" y="53568"/>
                  </a:lnTo>
                  <a:lnTo>
                    <a:pt x="18783" y="53327"/>
                  </a:lnTo>
                  <a:lnTo>
                    <a:pt x="18072" y="53721"/>
                  </a:lnTo>
                  <a:lnTo>
                    <a:pt x="17360" y="54127"/>
                  </a:lnTo>
                  <a:lnTo>
                    <a:pt x="17106" y="55029"/>
                  </a:lnTo>
                  <a:lnTo>
                    <a:pt x="17500" y="55740"/>
                  </a:lnTo>
                  <a:lnTo>
                    <a:pt x="17907" y="56451"/>
                  </a:lnTo>
                  <a:lnTo>
                    <a:pt x="18808" y="56692"/>
                  </a:lnTo>
                  <a:lnTo>
                    <a:pt x="19519" y="56299"/>
                  </a:lnTo>
                  <a:lnTo>
                    <a:pt x="20231" y="55905"/>
                  </a:lnTo>
                  <a:lnTo>
                    <a:pt x="20485" y="55003"/>
                  </a:lnTo>
                  <a:close/>
                  <a:moveTo>
                    <a:pt x="20993" y="44538"/>
                  </a:moveTo>
                  <a:lnTo>
                    <a:pt x="20193" y="43103"/>
                  </a:lnTo>
                  <a:lnTo>
                    <a:pt x="19291" y="42862"/>
                  </a:lnTo>
                  <a:lnTo>
                    <a:pt x="18580" y="43256"/>
                  </a:lnTo>
                  <a:lnTo>
                    <a:pt x="17868" y="43662"/>
                  </a:lnTo>
                  <a:lnTo>
                    <a:pt x="17614" y="44564"/>
                  </a:lnTo>
                  <a:lnTo>
                    <a:pt x="18008" y="45275"/>
                  </a:lnTo>
                  <a:lnTo>
                    <a:pt x="18415" y="45986"/>
                  </a:lnTo>
                  <a:lnTo>
                    <a:pt x="19316" y="46228"/>
                  </a:lnTo>
                  <a:lnTo>
                    <a:pt x="20027" y="45834"/>
                  </a:lnTo>
                  <a:lnTo>
                    <a:pt x="20739" y="45440"/>
                  </a:lnTo>
                  <a:lnTo>
                    <a:pt x="20993" y="44538"/>
                  </a:lnTo>
                  <a:close/>
                  <a:moveTo>
                    <a:pt x="21463" y="13703"/>
                  </a:moveTo>
                  <a:lnTo>
                    <a:pt x="21056" y="12992"/>
                  </a:lnTo>
                  <a:lnTo>
                    <a:pt x="20662" y="12280"/>
                  </a:lnTo>
                  <a:lnTo>
                    <a:pt x="19761" y="12039"/>
                  </a:lnTo>
                  <a:lnTo>
                    <a:pt x="19050" y="12433"/>
                  </a:lnTo>
                  <a:lnTo>
                    <a:pt x="18338" y="12839"/>
                  </a:lnTo>
                  <a:lnTo>
                    <a:pt x="18084" y="13741"/>
                  </a:lnTo>
                  <a:lnTo>
                    <a:pt x="18491" y="14452"/>
                  </a:lnTo>
                  <a:lnTo>
                    <a:pt x="18884" y="15163"/>
                  </a:lnTo>
                  <a:lnTo>
                    <a:pt x="19786" y="15405"/>
                  </a:lnTo>
                  <a:lnTo>
                    <a:pt x="20497" y="15011"/>
                  </a:lnTo>
                  <a:lnTo>
                    <a:pt x="21209" y="14605"/>
                  </a:lnTo>
                  <a:lnTo>
                    <a:pt x="21463" y="13703"/>
                  </a:lnTo>
                  <a:close/>
                  <a:moveTo>
                    <a:pt x="21844" y="37719"/>
                  </a:moveTo>
                  <a:lnTo>
                    <a:pt x="21043" y="36283"/>
                  </a:lnTo>
                  <a:lnTo>
                    <a:pt x="20142" y="36042"/>
                  </a:lnTo>
                  <a:lnTo>
                    <a:pt x="19431" y="36436"/>
                  </a:lnTo>
                  <a:lnTo>
                    <a:pt x="18719" y="36842"/>
                  </a:lnTo>
                  <a:lnTo>
                    <a:pt x="18465" y="37744"/>
                  </a:lnTo>
                  <a:lnTo>
                    <a:pt x="18859" y="38455"/>
                  </a:lnTo>
                  <a:lnTo>
                    <a:pt x="19265" y="39166"/>
                  </a:lnTo>
                  <a:lnTo>
                    <a:pt x="20167" y="39408"/>
                  </a:lnTo>
                  <a:lnTo>
                    <a:pt x="20878" y="39014"/>
                  </a:lnTo>
                  <a:lnTo>
                    <a:pt x="21590" y="38608"/>
                  </a:lnTo>
                  <a:lnTo>
                    <a:pt x="21844" y="37719"/>
                  </a:lnTo>
                  <a:close/>
                  <a:moveTo>
                    <a:pt x="22326" y="6896"/>
                  </a:moveTo>
                  <a:lnTo>
                    <a:pt x="21526" y="5461"/>
                  </a:lnTo>
                  <a:lnTo>
                    <a:pt x="20624" y="5219"/>
                  </a:lnTo>
                  <a:lnTo>
                    <a:pt x="19913" y="5613"/>
                  </a:lnTo>
                  <a:lnTo>
                    <a:pt x="19202" y="6019"/>
                  </a:lnTo>
                  <a:lnTo>
                    <a:pt x="18948" y="6921"/>
                  </a:lnTo>
                  <a:lnTo>
                    <a:pt x="19342" y="7632"/>
                  </a:lnTo>
                  <a:lnTo>
                    <a:pt x="19748" y="8343"/>
                  </a:lnTo>
                  <a:lnTo>
                    <a:pt x="20650" y="8597"/>
                  </a:lnTo>
                  <a:lnTo>
                    <a:pt x="21361" y="8191"/>
                  </a:lnTo>
                  <a:lnTo>
                    <a:pt x="22072" y="7797"/>
                  </a:lnTo>
                  <a:lnTo>
                    <a:pt x="22326" y="6896"/>
                  </a:lnTo>
                  <a:close/>
                  <a:moveTo>
                    <a:pt x="25450" y="69164"/>
                  </a:moveTo>
                  <a:lnTo>
                    <a:pt x="24650" y="67729"/>
                  </a:lnTo>
                  <a:lnTo>
                    <a:pt x="23749" y="67487"/>
                  </a:lnTo>
                  <a:lnTo>
                    <a:pt x="23037" y="67881"/>
                  </a:lnTo>
                  <a:lnTo>
                    <a:pt x="22326" y="68287"/>
                  </a:lnTo>
                  <a:lnTo>
                    <a:pt x="22072" y="69189"/>
                  </a:lnTo>
                  <a:lnTo>
                    <a:pt x="22466" y="69900"/>
                  </a:lnTo>
                  <a:lnTo>
                    <a:pt x="22872" y="70612"/>
                  </a:lnTo>
                  <a:lnTo>
                    <a:pt x="23774" y="70853"/>
                  </a:lnTo>
                  <a:lnTo>
                    <a:pt x="24485" y="70459"/>
                  </a:lnTo>
                  <a:lnTo>
                    <a:pt x="25196" y="70065"/>
                  </a:lnTo>
                  <a:lnTo>
                    <a:pt x="25450" y="69164"/>
                  </a:lnTo>
                  <a:close/>
                  <a:moveTo>
                    <a:pt x="26200" y="20815"/>
                  </a:moveTo>
                  <a:lnTo>
                    <a:pt x="25793" y="20104"/>
                  </a:lnTo>
                  <a:lnTo>
                    <a:pt x="25400" y="19392"/>
                  </a:lnTo>
                  <a:lnTo>
                    <a:pt x="24498" y="19151"/>
                  </a:lnTo>
                  <a:lnTo>
                    <a:pt x="23787" y="19545"/>
                  </a:lnTo>
                  <a:lnTo>
                    <a:pt x="23075" y="19951"/>
                  </a:lnTo>
                  <a:lnTo>
                    <a:pt x="22821" y="20853"/>
                  </a:lnTo>
                  <a:lnTo>
                    <a:pt x="23215" y="21564"/>
                  </a:lnTo>
                  <a:lnTo>
                    <a:pt x="23622" y="22275"/>
                  </a:lnTo>
                  <a:lnTo>
                    <a:pt x="24523" y="22517"/>
                  </a:lnTo>
                  <a:lnTo>
                    <a:pt x="25234" y="22123"/>
                  </a:lnTo>
                  <a:lnTo>
                    <a:pt x="25946" y="21717"/>
                  </a:lnTo>
                  <a:lnTo>
                    <a:pt x="26200" y="20815"/>
                  </a:lnTo>
                  <a:close/>
                  <a:moveTo>
                    <a:pt x="26301" y="62331"/>
                  </a:moveTo>
                  <a:lnTo>
                    <a:pt x="25895" y="61620"/>
                  </a:lnTo>
                  <a:lnTo>
                    <a:pt x="25501" y="60896"/>
                  </a:lnTo>
                  <a:lnTo>
                    <a:pt x="24599" y="60655"/>
                  </a:lnTo>
                  <a:lnTo>
                    <a:pt x="23888" y="61048"/>
                  </a:lnTo>
                  <a:lnTo>
                    <a:pt x="23177" y="61455"/>
                  </a:lnTo>
                  <a:lnTo>
                    <a:pt x="22923" y="62357"/>
                  </a:lnTo>
                  <a:lnTo>
                    <a:pt x="23317" y="63068"/>
                  </a:lnTo>
                  <a:lnTo>
                    <a:pt x="23723" y="63779"/>
                  </a:lnTo>
                  <a:lnTo>
                    <a:pt x="24625" y="64033"/>
                  </a:lnTo>
                  <a:lnTo>
                    <a:pt x="25336" y="63627"/>
                  </a:lnTo>
                  <a:lnTo>
                    <a:pt x="26047" y="63233"/>
                  </a:lnTo>
                  <a:lnTo>
                    <a:pt x="26301" y="62331"/>
                  </a:lnTo>
                  <a:close/>
                  <a:moveTo>
                    <a:pt x="26619" y="31203"/>
                  </a:moveTo>
                  <a:lnTo>
                    <a:pt x="25819" y="29768"/>
                  </a:lnTo>
                  <a:lnTo>
                    <a:pt x="24917" y="29527"/>
                  </a:lnTo>
                  <a:lnTo>
                    <a:pt x="24206" y="29921"/>
                  </a:lnTo>
                  <a:lnTo>
                    <a:pt x="23495" y="30327"/>
                  </a:lnTo>
                  <a:lnTo>
                    <a:pt x="23241" y="31229"/>
                  </a:lnTo>
                  <a:lnTo>
                    <a:pt x="23634" y="31940"/>
                  </a:lnTo>
                  <a:lnTo>
                    <a:pt x="24041" y="32651"/>
                  </a:lnTo>
                  <a:lnTo>
                    <a:pt x="24942" y="32893"/>
                  </a:lnTo>
                  <a:lnTo>
                    <a:pt x="25654" y="32499"/>
                  </a:lnTo>
                  <a:lnTo>
                    <a:pt x="26365" y="32092"/>
                  </a:lnTo>
                  <a:lnTo>
                    <a:pt x="26619" y="31203"/>
                  </a:lnTo>
                  <a:close/>
                  <a:moveTo>
                    <a:pt x="27914" y="43599"/>
                  </a:moveTo>
                  <a:lnTo>
                    <a:pt x="27114" y="42164"/>
                  </a:lnTo>
                  <a:lnTo>
                    <a:pt x="26212" y="41922"/>
                  </a:lnTo>
                  <a:lnTo>
                    <a:pt x="25501" y="42316"/>
                  </a:lnTo>
                  <a:lnTo>
                    <a:pt x="24790" y="42722"/>
                  </a:lnTo>
                  <a:lnTo>
                    <a:pt x="24536" y="43624"/>
                  </a:lnTo>
                  <a:lnTo>
                    <a:pt x="24942" y="44335"/>
                  </a:lnTo>
                  <a:lnTo>
                    <a:pt x="25336" y="45046"/>
                  </a:lnTo>
                  <a:lnTo>
                    <a:pt x="26238" y="45288"/>
                  </a:lnTo>
                  <a:lnTo>
                    <a:pt x="26949" y="44894"/>
                  </a:lnTo>
                  <a:lnTo>
                    <a:pt x="27660" y="44500"/>
                  </a:lnTo>
                  <a:lnTo>
                    <a:pt x="27914" y="43599"/>
                  </a:lnTo>
                  <a:close/>
                  <a:moveTo>
                    <a:pt x="28333" y="53975"/>
                  </a:moveTo>
                  <a:lnTo>
                    <a:pt x="27927" y="53263"/>
                  </a:lnTo>
                  <a:lnTo>
                    <a:pt x="27533" y="52539"/>
                  </a:lnTo>
                  <a:lnTo>
                    <a:pt x="26631" y="52298"/>
                  </a:lnTo>
                  <a:lnTo>
                    <a:pt x="25920" y="52692"/>
                  </a:lnTo>
                  <a:lnTo>
                    <a:pt x="25209" y="53098"/>
                  </a:lnTo>
                  <a:lnTo>
                    <a:pt x="24955" y="54000"/>
                  </a:lnTo>
                  <a:lnTo>
                    <a:pt x="25349" y="54711"/>
                  </a:lnTo>
                  <a:lnTo>
                    <a:pt x="25755" y="55422"/>
                  </a:lnTo>
                  <a:lnTo>
                    <a:pt x="26657" y="55676"/>
                  </a:lnTo>
                  <a:lnTo>
                    <a:pt x="27368" y="55270"/>
                  </a:lnTo>
                  <a:lnTo>
                    <a:pt x="28079" y="54876"/>
                  </a:lnTo>
                  <a:lnTo>
                    <a:pt x="28333" y="53975"/>
                  </a:lnTo>
                  <a:close/>
                  <a:moveTo>
                    <a:pt x="28575" y="1676"/>
                  </a:moveTo>
                  <a:lnTo>
                    <a:pt x="27774" y="241"/>
                  </a:lnTo>
                  <a:lnTo>
                    <a:pt x="26873" y="0"/>
                  </a:lnTo>
                  <a:lnTo>
                    <a:pt x="26162" y="393"/>
                  </a:lnTo>
                  <a:lnTo>
                    <a:pt x="25450" y="800"/>
                  </a:lnTo>
                  <a:lnTo>
                    <a:pt x="25196" y="1701"/>
                  </a:lnTo>
                  <a:lnTo>
                    <a:pt x="25590" y="2413"/>
                  </a:lnTo>
                  <a:lnTo>
                    <a:pt x="25996" y="3124"/>
                  </a:lnTo>
                  <a:lnTo>
                    <a:pt x="26898" y="3378"/>
                  </a:lnTo>
                  <a:lnTo>
                    <a:pt x="27609" y="2971"/>
                  </a:lnTo>
                  <a:lnTo>
                    <a:pt x="28321" y="2578"/>
                  </a:lnTo>
                  <a:lnTo>
                    <a:pt x="28575" y="1676"/>
                  </a:lnTo>
                  <a:close/>
                  <a:moveTo>
                    <a:pt x="29870" y="11988"/>
                  </a:moveTo>
                  <a:lnTo>
                    <a:pt x="29070" y="10553"/>
                  </a:lnTo>
                  <a:lnTo>
                    <a:pt x="28168" y="10312"/>
                  </a:lnTo>
                  <a:lnTo>
                    <a:pt x="27457" y="10706"/>
                  </a:lnTo>
                  <a:lnTo>
                    <a:pt x="26746" y="11112"/>
                  </a:lnTo>
                  <a:lnTo>
                    <a:pt x="26492" y="12014"/>
                  </a:lnTo>
                  <a:lnTo>
                    <a:pt x="26885" y="12725"/>
                  </a:lnTo>
                  <a:lnTo>
                    <a:pt x="27292" y="13436"/>
                  </a:lnTo>
                  <a:lnTo>
                    <a:pt x="28194" y="13677"/>
                  </a:lnTo>
                  <a:lnTo>
                    <a:pt x="28905" y="13284"/>
                  </a:lnTo>
                  <a:lnTo>
                    <a:pt x="29616" y="12890"/>
                  </a:lnTo>
                  <a:lnTo>
                    <a:pt x="29870" y="11988"/>
                  </a:lnTo>
                  <a:close/>
                  <a:moveTo>
                    <a:pt x="32461" y="37655"/>
                  </a:moveTo>
                  <a:lnTo>
                    <a:pt x="31661" y="36220"/>
                  </a:lnTo>
                  <a:lnTo>
                    <a:pt x="30759" y="35979"/>
                  </a:lnTo>
                  <a:lnTo>
                    <a:pt x="30048" y="36372"/>
                  </a:lnTo>
                  <a:lnTo>
                    <a:pt x="29337" y="36779"/>
                  </a:lnTo>
                  <a:lnTo>
                    <a:pt x="29083" y="37680"/>
                  </a:lnTo>
                  <a:lnTo>
                    <a:pt x="29476" y="38392"/>
                  </a:lnTo>
                  <a:lnTo>
                    <a:pt x="29883" y="39103"/>
                  </a:lnTo>
                  <a:lnTo>
                    <a:pt x="30784" y="39357"/>
                  </a:lnTo>
                  <a:lnTo>
                    <a:pt x="31496" y="38950"/>
                  </a:lnTo>
                  <a:lnTo>
                    <a:pt x="32207" y="38557"/>
                  </a:lnTo>
                  <a:lnTo>
                    <a:pt x="32461" y="37655"/>
                  </a:lnTo>
                  <a:close/>
                  <a:moveTo>
                    <a:pt x="33020" y="71259"/>
                  </a:moveTo>
                  <a:lnTo>
                    <a:pt x="32219" y="69824"/>
                  </a:lnTo>
                  <a:lnTo>
                    <a:pt x="31318" y="69583"/>
                  </a:lnTo>
                  <a:lnTo>
                    <a:pt x="30607" y="69977"/>
                  </a:lnTo>
                  <a:lnTo>
                    <a:pt x="29895" y="70383"/>
                  </a:lnTo>
                  <a:lnTo>
                    <a:pt x="29641" y="71285"/>
                  </a:lnTo>
                  <a:lnTo>
                    <a:pt x="30035" y="71996"/>
                  </a:lnTo>
                  <a:lnTo>
                    <a:pt x="30441" y="72707"/>
                  </a:lnTo>
                  <a:lnTo>
                    <a:pt x="31343" y="72948"/>
                  </a:lnTo>
                  <a:lnTo>
                    <a:pt x="32054" y="72555"/>
                  </a:lnTo>
                  <a:lnTo>
                    <a:pt x="32766" y="72161"/>
                  </a:lnTo>
                  <a:lnTo>
                    <a:pt x="33020" y="71259"/>
                  </a:lnTo>
                  <a:close/>
                  <a:moveTo>
                    <a:pt x="34188" y="60426"/>
                  </a:moveTo>
                  <a:lnTo>
                    <a:pt x="33388" y="58991"/>
                  </a:lnTo>
                  <a:lnTo>
                    <a:pt x="32486" y="58750"/>
                  </a:lnTo>
                  <a:lnTo>
                    <a:pt x="31775" y="59143"/>
                  </a:lnTo>
                  <a:lnTo>
                    <a:pt x="31064" y="59550"/>
                  </a:lnTo>
                  <a:lnTo>
                    <a:pt x="30810" y="60452"/>
                  </a:lnTo>
                  <a:lnTo>
                    <a:pt x="31203" y="61163"/>
                  </a:lnTo>
                  <a:lnTo>
                    <a:pt x="31610" y="61874"/>
                  </a:lnTo>
                  <a:lnTo>
                    <a:pt x="32512" y="62115"/>
                  </a:lnTo>
                  <a:lnTo>
                    <a:pt x="33223" y="61722"/>
                  </a:lnTo>
                  <a:lnTo>
                    <a:pt x="33934" y="61328"/>
                  </a:lnTo>
                  <a:lnTo>
                    <a:pt x="34188" y="60426"/>
                  </a:lnTo>
                  <a:close/>
                  <a:moveTo>
                    <a:pt x="34467" y="28486"/>
                  </a:moveTo>
                  <a:lnTo>
                    <a:pt x="33667" y="27051"/>
                  </a:lnTo>
                  <a:lnTo>
                    <a:pt x="32766" y="26809"/>
                  </a:lnTo>
                  <a:lnTo>
                    <a:pt x="32054" y="27203"/>
                  </a:lnTo>
                  <a:lnTo>
                    <a:pt x="31343" y="27609"/>
                  </a:lnTo>
                  <a:lnTo>
                    <a:pt x="31089" y="28511"/>
                  </a:lnTo>
                  <a:lnTo>
                    <a:pt x="31483" y="29222"/>
                  </a:lnTo>
                  <a:lnTo>
                    <a:pt x="31889" y="29933"/>
                  </a:lnTo>
                  <a:lnTo>
                    <a:pt x="32791" y="30175"/>
                  </a:lnTo>
                  <a:lnTo>
                    <a:pt x="33502" y="29781"/>
                  </a:lnTo>
                  <a:lnTo>
                    <a:pt x="34213" y="29375"/>
                  </a:lnTo>
                  <a:lnTo>
                    <a:pt x="34467" y="28486"/>
                  </a:lnTo>
                  <a:close/>
                  <a:moveTo>
                    <a:pt x="36195" y="51244"/>
                  </a:moveTo>
                  <a:lnTo>
                    <a:pt x="35788" y="50533"/>
                  </a:lnTo>
                  <a:lnTo>
                    <a:pt x="35394" y="49822"/>
                  </a:lnTo>
                  <a:lnTo>
                    <a:pt x="34493" y="49580"/>
                  </a:lnTo>
                  <a:lnTo>
                    <a:pt x="33782" y="49974"/>
                  </a:lnTo>
                  <a:lnTo>
                    <a:pt x="33070" y="50380"/>
                  </a:lnTo>
                  <a:lnTo>
                    <a:pt x="32816" y="51282"/>
                  </a:lnTo>
                  <a:lnTo>
                    <a:pt x="33223" y="51993"/>
                  </a:lnTo>
                  <a:lnTo>
                    <a:pt x="33616" y="52705"/>
                  </a:lnTo>
                  <a:lnTo>
                    <a:pt x="34518" y="52946"/>
                  </a:lnTo>
                  <a:lnTo>
                    <a:pt x="35229" y="52552"/>
                  </a:lnTo>
                  <a:lnTo>
                    <a:pt x="35941" y="52146"/>
                  </a:lnTo>
                  <a:lnTo>
                    <a:pt x="36195" y="51244"/>
                  </a:lnTo>
                  <a:close/>
                  <a:moveTo>
                    <a:pt x="36499" y="18427"/>
                  </a:moveTo>
                  <a:lnTo>
                    <a:pt x="35699" y="16992"/>
                  </a:lnTo>
                  <a:lnTo>
                    <a:pt x="34798" y="16751"/>
                  </a:lnTo>
                  <a:lnTo>
                    <a:pt x="34086" y="17145"/>
                  </a:lnTo>
                  <a:lnTo>
                    <a:pt x="33375" y="17551"/>
                  </a:lnTo>
                  <a:lnTo>
                    <a:pt x="33121" y="18453"/>
                  </a:lnTo>
                  <a:lnTo>
                    <a:pt x="33515" y="19164"/>
                  </a:lnTo>
                  <a:lnTo>
                    <a:pt x="33921" y="19875"/>
                  </a:lnTo>
                  <a:lnTo>
                    <a:pt x="34823" y="20129"/>
                  </a:lnTo>
                  <a:lnTo>
                    <a:pt x="35534" y="19723"/>
                  </a:lnTo>
                  <a:lnTo>
                    <a:pt x="36245" y="19329"/>
                  </a:lnTo>
                  <a:lnTo>
                    <a:pt x="36499" y="18427"/>
                  </a:lnTo>
                  <a:close/>
                  <a:moveTo>
                    <a:pt x="38227" y="41198"/>
                  </a:moveTo>
                  <a:lnTo>
                    <a:pt x="37426" y="39763"/>
                  </a:lnTo>
                  <a:lnTo>
                    <a:pt x="36525" y="39522"/>
                  </a:lnTo>
                  <a:lnTo>
                    <a:pt x="35814" y="39916"/>
                  </a:lnTo>
                  <a:lnTo>
                    <a:pt x="35102" y="40322"/>
                  </a:lnTo>
                  <a:lnTo>
                    <a:pt x="34848" y="41224"/>
                  </a:lnTo>
                  <a:lnTo>
                    <a:pt x="35242" y="41935"/>
                  </a:lnTo>
                  <a:lnTo>
                    <a:pt x="35648" y="42646"/>
                  </a:lnTo>
                  <a:lnTo>
                    <a:pt x="36550" y="42887"/>
                  </a:lnTo>
                  <a:lnTo>
                    <a:pt x="37261" y="42494"/>
                  </a:lnTo>
                  <a:lnTo>
                    <a:pt x="37973" y="42087"/>
                  </a:lnTo>
                  <a:lnTo>
                    <a:pt x="38227" y="41198"/>
                  </a:lnTo>
                  <a:close/>
                  <a:moveTo>
                    <a:pt x="38277" y="80606"/>
                  </a:moveTo>
                  <a:lnTo>
                    <a:pt x="37477" y="79171"/>
                  </a:lnTo>
                  <a:lnTo>
                    <a:pt x="36576" y="78930"/>
                  </a:lnTo>
                  <a:lnTo>
                    <a:pt x="35864" y="79324"/>
                  </a:lnTo>
                  <a:lnTo>
                    <a:pt x="35153" y="79730"/>
                  </a:lnTo>
                  <a:lnTo>
                    <a:pt x="34899" y="80632"/>
                  </a:lnTo>
                  <a:lnTo>
                    <a:pt x="35293" y="81343"/>
                  </a:lnTo>
                  <a:lnTo>
                    <a:pt x="35699" y="82054"/>
                  </a:lnTo>
                  <a:lnTo>
                    <a:pt x="36601" y="82296"/>
                  </a:lnTo>
                  <a:lnTo>
                    <a:pt x="37312" y="81902"/>
                  </a:lnTo>
                  <a:lnTo>
                    <a:pt x="38023" y="81495"/>
                  </a:lnTo>
                  <a:lnTo>
                    <a:pt x="38277" y="80606"/>
                  </a:lnTo>
                  <a:close/>
                  <a:moveTo>
                    <a:pt x="39941" y="11823"/>
                  </a:moveTo>
                  <a:lnTo>
                    <a:pt x="39535" y="11112"/>
                  </a:lnTo>
                  <a:lnTo>
                    <a:pt x="39141" y="10401"/>
                  </a:lnTo>
                  <a:lnTo>
                    <a:pt x="38239" y="10160"/>
                  </a:lnTo>
                  <a:lnTo>
                    <a:pt x="37528" y="10553"/>
                  </a:lnTo>
                  <a:lnTo>
                    <a:pt x="36817" y="10960"/>
                  </a:lnTo>
                  <a:lnTo>
                    <a:pt x="36563" y="11861"/>
                  </a:lnTo>
                  <a:lnTo>
                    <a:pt x="36957" y="12573"/>
                  </a:lnTo>
                  <a:lnTo>
                    <a:pt x="37363" y="13284"/>
                  </a:lnTo>
                  <a:lnTo>
                    <a:pt x="38265" y="13525"/>
                  </a:lnTo>
                  <a:lnTo>
                    <a:pt x="38976" y="13131"/>
                  </a:lnTo>
                  <a:lnTo>
                    <a:pt x="39687" y="12725"/>
                  </a:lnTo>
                  <a:lnTo>
                    <a:pt x="39941" y="11823"/>
                  </a:lnTo>
                  <a:close/>
                  <a:moveTo>
                    <a:pt x="41465" y="32600"/>
                  </a:moveTo>
                  <a:lnTo>
                    <a:pt x="40665" y="31165"/>
                  </a:lnTo>
                  <a:lnTo>
                    <a:pt x="39763" y="30924"/>
                  </a:lnTo>
                  <a:lnTo>
                    <a:pt x="39052" y="31318"/>
                  </a:lnTo>
                  <a:lnTo>
                    <a:pt x="38341" y="31724"/>
                  </a:lnTo>
                  <a:lnTo>
                    <a:pt x="38087" y="32626"/>
                  </a:lnTo>
                  <a:lnTo>
                    <a:pt x="38481" y="33337"/>
                  </a:lnTo>
                  <a:lnTo>
                    <a:pt x="38887" y="34048"/>
                  </a:lnTo>
                  <a:lnTo>
                    <a:pt x="39789" y="34290"/>
                  </a:lnTo>
                  <a:lnTo>
                    <a:pt x="40500" y="33896"/>
                  </a:lnTo>
                  <a:lnTo>
                    <a:pt x="41211" y="33489"/>
                  </a:lnTo>
                  <a:lnTo>
                    <a:pt x="41465" y="32600"/>
                  </a:lnTo>
                  <a:close/>
                  <a:moveTo>
                    <a:pt x="42316" y="25768"/>
                  </a:moveTo>
                  <a:lnTo>
                    <a:pt x="41516" y="24333"/>
                  </a:lnTo>
                  <a:lnTo>
                    <a:pt x="40614" y="24091"/>
                  </a:lnTo>
                  <a:lnTo>
                    <a:pt x="39903" y="24485"/>
                  </a:lnTo>
                  <a:lnTo>
                    <a:pt x="39192" y="24892"/>
                  </a:lnTo>
                  <a:lnTo>
                    <a:pt x="38938" y="25793"/>
                  </a:lnTo>
                  <a:lnTo>
                    <a:pt x="39331" y="26504"/>
                  </a:lnTo>
                  <a:lnTo>
                    <a:pt x="39738" y="27216"/>
                  </a:lnTo>
                  <a:lnTo>
                    <a:pt x="40640" y="27457"/>
                  </a:lnTo>
                  <a:lnTo>
                    <a:pt x="41351" y="27063"/>
                  </a:lnTo>
                  <a:lnTo>
                    <a:pt x="42062" y="26670"/>
                  </a:lnTo>
                  <a:lnTo>
                    <a:pt x="42316" y="25768"/>
                  </a:lnTo>
                  <a:close/>
                  <a:moveTo>
                    <a:pt x="43192" y="55359"/>
                  </a:moveTo>
                  <a:lnTo>
                    <a:pt x="42786" y="54648"/>
                  </a:lnTo>
                  <a:lnTo>
                    <a:pt x="42392" y="53936"/>
                  </a:lnTo>
                  <a:lnTo>
                    <a:pt x="41490" y="53695"/>
                  </a:lnTo>
                  <a:lnTo>
                    <a:pt x="40779" y="54089"/>
                  </a:lnTo>
                  <a:lnTo>
                    <a:pt x="40068" y="54495"/>
                  </a:lnTo>
                  <a:lnTo>
                    <a:pt x="39814" y="55397"/>
                  </a:lnTo>
                  <a:lnTo>
                    <a:pt x="40208" y="56108"/>
                  </a:lnTo>
                  <a:lnTo>
                    <a:pt x="40614" y="56819"/>
                  </a:lnTo>
                  <a:lnTo>
                    <a:pt x="41516" y="57061"/>
                  </a:lnTo>
                  <a:lnTo>
                    <a:pt x="42227" y="56667"/>
                  </a:lnTo>
                  <a:lnTo>
                    <a:pt x="42938" y="56261"/>
                  </a:lnTo>
                  <a:lnTo>
                    <a:pt x="43192" y="55359"/>
                  </a:lnTo>
                  <a:close/>
                  <a:moveTo>
                    <a:pt x="43535" y="65341"/>
                  </a:moveTo>
                  <a:lnTo>
                    <a:pt x="43129" y="64630"/>
                  </a:lnTo>
                  <a:lnTo>
                    <a:pt x="42735" y="63906"/>
                  </a:lnTo>
                  <a:lnTo>
                    <a:pt x="41833" y="63665"/>
                  </a:lnTo>
                  <a:lnTo>
                    <a:pt x="41122" y="64058"/>
                  </a:lnTo>
                  <a:lnTo>
                    <a:pt x="40411" y="64465"/>
                  </a:lnTo>
                  <a:lnTo>
                    <a:pt x="40157" y="65366"/>
                  </a:lnTo>
                  <a:lnTo>
                    <a:pt x="40551" y="66078"/>
                  </a:lnTo>
                  <a:lnTo>
                    <a:pt x="40957" y="66789"/>
                  </a:lnTo>
                  <a:lnTo>
                    <a:pt x="41859" y="67043"/>
                  </a:lnTo>
                  <a:lnTo>
                    <a:pt x="42570" y="66636"/>
                  </a:lnTo>
                  <a:lnTo>
                    <a:pt x="43281" y="66243"/>
                  </a:lnTo>
                  <a:lnTo>
                    <a:pt x="43535" y="65341"/>
                  </a:lnTo>
                  <a:close/>
                  <a:moveTo>
                    <a:pt x="44043" y="48539"/>
                  </a:moveTo>
                  <a:lnTo>
                    <a:pt x="43243" y="47104"/>
                  </a:lnTo>
                  <a:lnTo>
                    <a:pt x="42341" y="46863"/>
                  </a:lnTo>
                  <a:lnTo>
                    <a:pt x="41630" y="47256"/>
                  </a:lnTo>
                  <a:lnTo>
                    <a:pt x="40919" y="47663"/>
                  </a:lnTo>
                  <a:lnTo>
                    <a:pt x="40665" y="48564"/>
                  </a:lnTo>
                  <a:lnTo>
                    <a:pt x="41059" y="49276"/>
                  </a:lnTo>
                  <a:lnTo>
                    <a:pt x="41465" y="49987"/>
                  </a:lnTo>
                  <a:lnTo>
                    <a:pt x="42367" y="50241"/>
                  </a:lnTo>
                  <a:lnTo>
                    <a:pt x="43078" y="49834"/>
                  </a:lnTo>
                  <a:lnTo>
                    <a:pt x="43789" y="49441"/>
                  </a:lnTo>
                  <a:lnTo>
                    <a:pt x="44043" y="48539"/>
                  </a:lnTo>
                  <a:close/>
                  <a:moveTo>
                    <a:pt x="45618" y="52476"/>
                  </a:moveTo>
                  <a:lnTo>
                    <a:pt x="44970" y="51803"/>
                  </a:lnTo>
                  <a:lnTo>
                    <a:pt x="44157" y="51777"/>
                  </a:lnTo>
                  <a:lnTo>
                    <a:pt x="43345" y="51752"/>
                  </a:lnTo>
                  <a:lnTo>
                    <a:pt x="42659" y="52400"/>
                  </a:lnTo>
                  <a:lnTo>
                    <a:pt x="42633" y="53213"/>
                  </a:lnTo>
                  <a:lnTo>
                    <a:pt x="42621" y="54025"/>
                  </a:lnTo>
                  <a:lnTo>
                    <a:pt x="43256" y="54711"/>
                  </a:lnTo>
                  <a:lnTo>
                    <a:pt x="44069" y="54737"/>
                  </a:lnTo>
                  <a:lnTo>
                    <a:pt x="44894" y="54749"/>
                  </a:lnTo>
                  <a:lnTo>
                    <a:pt x="45567" y="54114"/>
                  </a:lnTo>
                  <a:lnTo>
                    <a:pt x="45618" y="52476"/>
                  </a:lnTo>
                  <a:close/>
                  <a:moveTo>
                    <a:pt x="45796" y="18288"/>
                  </a:moveTo>
                  <a:lnTo>
                    <a:pt x="44996" y="16852"/>
                  </a:lnTo>
                  <a:lnTo>
                    <a:pt x="44094" y="16611"/>
                  </a:lnTo>
                  <a:lnTo>
                    <a:pt x="43383" y="17005"/>
                  </a:lnTo>
                  <a:lnTo>
                    <a:pt x="42672" y="17411"/>
                  </a:lnTo>
                  <a:lnTo>
                    <a:pt x="42418" y="18313"/>
                  </a:lnTo>
                  <a:lnTo>
                    <a:pt x="42811" y="19024"/>
                  </a:lnTo>
                  <a:lnTo>
                    <a:pt x="43218" y="19735"/>
                  </a:lnTo>
                  <a:lnTo>
                    <a:pt x="44119" y="19977"/>
                  </a:lnTo>
                  <a:lnTo>
                    <a:pt x="44831" y="19583"/>
                  </a:lnTo>
                  <a:lnTo>
                    <a:pt x="45542" y="19189"/>
                  </a:lnTo>
                  <a:lnTo>
                    <a:pt x="45796" y="18288"/>
                  </a:lnTo>
                  <a:close/>
                  <a:moveTo>
                    <a:pt x="46355" y="30289"/>
                  </a:moveTo>
                  <a:lnTo>
                    <a:pt x="45554" y="28854"/>
                  </a:lnTo>
                  <a:lnTo>
                    <a:pt x="44653" y="28613"/>
                  </a:lnTo>
                  <a:lnTo>
                    <a:pt x="43942" y="29006"/>
                  </a:lnTo>
                  <a:lnTo>
                    <a:pt x="43230" y="29413"/>
                  </a:lnTo>
                  <a:lnTo>
                    <a:pt x="42976" y="30314"/>
                  </a:lnTo>
                  <a:lnTo>
                    <a:pt x="43370" y="31026"/>
                  </a:lnTo>
                  <a:lnTo>
                    <a:pt x="43776" y="31737"/>
                  </a:lnTo>
                  <a:lnTo>
                    <a:pt x="44678" y="31978"/>
                  </a:lnTo>
                  <a:lnTo>
                    <a:pt x="45389" y="31584"/>
                  </a:lnTo>
                  <a:lnTo>
                    <a:pt x="46101" y="31191"/>
                  </a:lnTo>
                  <a:lnTo>
                    <a:pt x="46355" y="30289"/>
                  </a:lnTo>
                  <a:close/>
                  <a:moveTo>
                    <a:pt x="46774" y="40652"/>
                  </a:moveTo>
                  <a:lnTo>
                    <a:pt x="45974" y="39217"/>
                  </a:lnTo>
                  <a:lnTo>
                    <a:pt x="45072" y="38976"/>
                  </a:lnTo>
                  <a:lnTo>
                    <a:pt x="44361" y="39370"/>
                  </a:lnTo>
                  <a:lnTo>
                    <a:pt x="43649" y="39776"/>
                  </a:lnTo>
                  <a:lnTo>
                    <a:pt x="43395" y="40678"/>
                  </a:lnTo>
                  <a:lnTo>
                    <a:pt x="43789" y="41389"/>
                  </a:lnTo>
                  <a:lnTo>
                    <a:pt x="44196" y="42100"/>
                  </a:lnTo>
                  <a:lnTo>
                    <a:pt x="45097" y="42341"/>
                  </a:lnTo>
                  <a:lnTo>
                    <a:pt x="45808" y="41948"/>
                  </a:lnTo>
                  <a:lnTo>
                    <a:pt x="46520" y="41554"/>
                  </a:lnTo>
                  <a:lnTo>
                    <a:pt x="46774" y="40652"/>
                  </a:lnTo>
                  <a:close/>
                  <a:moveTo>
                    <a:pt x="46837" y="61760"/>
                  </a:moveTo>
                  <a:lnTo>
                    <a:pt x="46189" y="61087"/>
                  </a:lnTo>
                  <a:lnTo>
                    <a:pt x="45377" y="61061"/>
                  </a:lnTo>
                  <a:lnTo>
                    <a:pt x="44564" y="61036"/>
                  </a:lnTo>
                  <a:lnTo>
                    <a:pt x="43878" y="61683"/>
                  </a:lnTo>
                  <a:lnTo>
                    <a:pt x="43853" y="62496"/>
                  </a:lnTo>
                  <a:lnTo>
                    <a:pt x="43840" y="63309"/>
                  </a:lnTo>
                  <a:lnTo>
                    <a:pt x="44475" y="63995"/>
                  </a:lnTo>
                  <a:lnTo>
                    <a:pt x="46113" y="64046"/>
                  </a:lnTo>
                  <a:lnTo>
                    <a:pt x="46786" y="63398"/>
                  </a:lnTo>
                  <a:lnTo>
                    <a:pt x="46837" y="61760"/>
                  </a:lnTo>
                  <a:close/>
                  <a:moveTo>
                    <a:pt x="47802" y="9118"/>
                  </a:moveTo>
                  <a:lnTo>
                    <a:pt x="47002" y="7683"/>
                  </a:lnTo>
                  <a:lnTo>
                    <a:pt x="46101" y="7442"/>
                  </a:lnTo>
                  <a:lnTo>
                    <a:pt x="45389" y="7835"/>
                  </a:lnTo>
                  <a:lnTo>
                    <a:pt x="44678" y="8242"/>
                  </a:lnTo>
                  <a:lnTo>
                    <a:pt x="44424" y="9144"/>
                  </a:lnTo>
                  <a:lnTo>
                    <a:pt x="44818" y="9855"/>
                  </a:lnTo>
                  <a:lnTo>
                    <a:pt x="45224" y="10566"/>
                  </a:lnTo>
                  <a:lnTo>
                    <a:pt x="46126" y="10807"/>
                  </a:lnTo>
                  <a:lnTo>
                    <a:pt x="46837" y="10414"/>
                  </a:lnTo>
                  <a:lnTo>
                    <a:pt x="47548" y="10020"/>
                  </a:lnTo>
                  <a:lnTo>
                    <a:pt x="47802" y="9118"/>
                  </a:lnTo>
                  <a:close/>
                  <a:moveTo>
                    <a:pt x="51816" y="72999"/>
                  </a:moveTo>
                  <a:lnTo>
                    <a:pt x="51015" y="71564"/>
                  </a:lnTo>
                  <a:lnTo>
                    <a:pt x="50114" y="71323"/>
                  </a:lnTo>
                  <a:lnTo>
                    <a:pt x="49403" y="71716"/>
                  </a:lnTo>
                  <a:lnTo>
                    <a:pt x="48691" y="72123"/>
                  </a:lnTo>
                  <a:lnTo>
                    <a:pt x="48437" y="73025"/>
                  </a:lnTo>
                  <a:lnTo>
                    <a:pt x="48831" y="73736"/>
                  </a:lnTo>
                  <a:lnTo>
                    <a:pt x="49237" y="74447"/>
                  </a:lnTo>
                  <a:lnTo>
                    <a:pt x="50139" y="74701"/>
                  </a:lnTo>
                  <a:lnTo>
                    <a:pt x="50850" y="74295"/>
                  </a:lnTo>
                  <a:lnTo>
                    <a:pt x="51562" y="73901"/>
                  </a:lnTo>
                  <a:lnTo>
                    <a:pt x="51816" y="72999"/>
                  </a:lnTo>
                  <a:close/>
                  <a:moveTo>
                    <a:pt x="52044" y="21996"/>
                  </a:moveTo>
                  <a:lnTo>
                    <a:pt x="51244" y="20561"/>
                  </a:lnTo>
                  <a:lnTo>
                    <a:pt x="50342" y="20320"/>
                  </a:lnTo>
                  <a:lnTo>
                    <a:pt x="49631" y="20713"/>
                  </a:lnTo>
                  <a:lnTo>
                    <a:pt x="48920" y="21120"/>
                  </a:lnTo>
                  <a:lnTo>
                    <a:pt x="48666" y="22021"/>
                  </a:lnTo>
                  <a:lnTo>
                    <a:pt x="49060" y="22733"/>
                  </a:lnTo>
                  <a:lnTo>
                    <a:pt x="49466" y="23444"/>
                  </a:lnTo>
                  <a:lnTo>
                    <a:pt x="50368" y="23685"/>
                  </a:lnTo>
                  <a:lnTo>
                    <a:pt x="51079" y="23291"/>
                  </a:lnTo>
                  <a:lnTo>
                    <a:pt x="51790" y="22898"/>
                  </a:lnTo>
                  <a:lnTo>
                    <a:pt x="52044" y="21996"/>
                  </a:lnTo>
                  <a:close/>
                  <a:moveTo>
                    <a:pt x="52616" y="47104"/>
                  </a:moveTo>
                  <a:lnTo>
                    <a:pt x="52209" y="46393"/>
                  </a:lnTo>
                  <a:lnTo>
                    <a:pt x="51816" y="45681"/>
                  </a:lnTo>
                  <a:lnTo>
                    <a:pt x="50914" y="45440"/>
                  </a:lnTo>
                  <a:lnTo>
                    <a:pt x="50203" y="45834"/>
                  </a:lnTo>
                  <a:lnTo>
                    <a:pt x="49491" y="46240"/>
                  </a:lnTo>
                  <a:lnTo>
                    <a:pt x="49390" y="46583"/>
                  </a:lnTo>
                  <a:lnTo>
                    <a:pt x="49212" y="46393"/>
                  </a:lnTo>
                  <a:lnTo>
                    <a:pt x="48399" y="46367"/>
                  </a:lnTo>
                  <a:lnTo>
                    <a:pt x="47586" y="46342"/>
                  </a:lnTo>
                  <a:lnTo>
                    <a:pt x="46901" y="46990"/>
                  </a:lnTo>
                  <a:lnTo>
                    <a:pt x="46875" y="47802"/>
                  </a:lnTo>
                  <a:lnTo>
                    <a:pt x="46863" y="48615"/>
                  </a:lnTo>
                  <a:lnTo>
                    <a:pt x="47498" y="49301"/>
                  </a:lnTo>
                  <a:lnTo>
                    <a:pt x="49136" y="49352"/>
                  </a:lnTo>
                  <a:lnTo>
                    <a:pt x="49809" y="48704"/>
                  </a:lnTo>
                  <a:lnTo>
                    <a:pt x="49822" y="48196"/>
                  </a:lnTo>
                  <a:lnTo>
                    <a:pt x="50038" y="48564"/>
                  </a:lnTo>
                  <a:lnTo>
                    <a:pt x="50939" y="48806"/>
                  </a:lnTo>
                  <a:lnTo>
                    <a:pt x="51650" y="48412"/>
                  </a:lnTo>
                  <a:lnTo>
                    <a:pt x="52362" y="48018"/>
                  </a:lnTo>
                  <a:lnTo>
                    <a:pt x="52616" y="47104"/>
                  </a:lnTo>
                  <a:close/>
                  <a:moveTo>
                    <a:pt x="53746" y="54190"/>
                  </a:moveTo>
                  <a:lnTo>
                    <a:pt x="53098" y="53517"/>
                  </a:lnTo>
                  <a:lnTo>
                    <a:pt x="52285" y="53492"/>
                  </a:lnTo>
                  <a:lnTo>
                    <a:pt x="51473" y="53467"/>
                  </a:lnTo>
                  <a:lnTo>
                    <a:pt x="50787" y="54114"/>
                  </a:lnTo>
                  <a:lnTo>
                    <a:pt x="50761" y="54927"/>
                  </a:lnTo>
                  <a:lnTo>
                    <a:pt x="50749" y="55740"/>
                  </a:lnTo>
                  <a:lnTo>
                    <a:pt x="51384" y="56426"/>
                  </a:lnTo>
                  <a:lnTo>
                    <a:pt x="52197" y="56451"/>
                  </a:lnTo>
                  <a:lnTo>
                    <a:pt x="53022" y="56464"/>
                  </a:lnTo>
                  <a:lnTo>
                    <a:pt x="53695" y="55829"/>
                  </a:lnTo>
                  <a:lnTo>
                    <a:pt x="53746" y="54190"/>
                  </a:lnTo>
                  <a:close/>
                  <a:moveTo>
                    <a:pt x="53848" y="62941"/>
                  </a:moveTo>
                  <a:lnTo>
                    <a:pt x="53047" y="61506"/>
                  </a:lnTo>
                  <a:lnTo>
                    <a:pt x="52146" y="61264"/>
                  </a:lnTo>
                  <a:lnTo>
                    <a:pt x="51435" y="61658"/>
                  </a:lnTo>
                  <a:lnTo>
                    <a:pt x="50723" y="62064"/>
                  </a:lnTo>
                  <a:lnTo>
                    <a:pt x="50469" y="62966"/>
                  </a:lnTo>
                  <a:lnTo>
                    <a:pt x="50863" y="63677"/>
                  </a:lnTo>
                  <a:lnTo>
                    <a:pt x="51269" y="64389"/>
                  </a:lnTo>
                  <a:lnTo>
                    <a:pt x="52171" y="64630"/>
                  </a:lnTo>
                  <a:lnTo>
                    <a:pt x="52882" y="64236"/>
                  </a:lnTo>
                  <a:lnTo>
                    <a:pt x="53594" y="63842"/>
                  </a:lnTo>
                  <a:lnTo>
                    <a:pt x="53848" y="62941"/>
                  </a:lnTo>
                  <a:close/>
                  <a:moveTo>
                    <a:pt x="54622" y="37934"/>
                  </a:moveTo>
                  <a:lnTo>
                    <a:pt x="53822" y="36499"/>
                  </a:lnTo>
                  <a:lnTo>
                    <a:pt x="52920" y="36258"/>
                  </a:lnTo>
                  <a:lnTo>
                    <a:pt x="52209" y="36652"/>
                  </a:lnTo>
                  <a:lnTo>
                    <a:pt x="51498" y="37058"/>
                  </a:lnTo>
                  <a:lnTo>
                    <a:pt x="51244" y="37960"/>
                  </a:lnTo>
                  <a:lnTo>
                    <a:pt x="51638" y="38671"/>
                  </a:lnTo>
                  <a:lnTo>
                    <a:pt x="52044" y="39382"/>
                  </a:lnTo>
                  <a:lnTo>
                    <a:pt x="52946" y="39624"/>
                  </a:lnTo>
                  <a:lnTo>
                    <a:pt x="53657" y="39230"/>
                  </a:lnTo>
                  <a:lnTo>
                    <a:pt x="54368" y="38836"/>
                  </a:lnTo>
                  <a:lnTo>
                    <a:pt x="54622" y="37934"/>
                  </a:lnTo>
                  <a:close/>
                  <a:moveTo>
                    <a:pt x="55854" y="32067"/>
                  </a:moveTo>
                  <a:lnTo>
                    <a:pt x="55206" y="31394"/>
                  </a:lnTo>
                  <a:lnTo>
                    <a:pt x="54394" y="31369"/>
                  </a:lnTo>
                  <a:lnTo>
                    <a:pt x="53581" y="31343"/>
                  </a:lnTo>
                  <a:lnTo>
                    <a:pt x="52895" y="31991"/>
                  </a:lnTo>
                  <a:lnTo>
                    <a:pt x="52870" y="32804"/>
                  </a:lnTo>
                  <a:lnTo>
                    <a:pt x="52857" y="33616"/>
                  </a:lnTo>
                  <a:lnTo>
                    <a:pt x="53492" y="34302"/>
                  </a:lnTo>
                  <a:lnTo>
                    <a:pt x="54305" y="34328"/>
                  </a:lnTo>
                  <a:lnTo>
                    <a:pt x="55130" y="34340"/>
                  </a:lnTo>
                  <a:lnTo>
                    <a:pt x="55803" y="33705"/>
                  </a:lnTo>
                  <a:lnTo>
                    <a:pt x="55854" y="32067"/>
                  </a:lnTo>
                  <a:close/>
                  <a:moveTo>
                    <a:pt x="56654" y="27889"/>
                  </a:moveTo>
                  <a:lnTo>
                    <a:pt x="55854" y="26454"/>
                  </a:lnTo>
                  <a:lnTo>
                    <a:pt x="54952" y="26212"/>
                  </a:lnTo>
                  <a:lnTo>
                    <a:pt x="54241" y="26606"/>
                  </a:lnTo>
                  <a:lnTo>
                    <a:pt x="53530" y="27012"/>
                  </a:lnTo>
                  <a:lnTo>
                    <a:pt x="53276" y="27914"/>
                  </a:lnTo>
                  <a:lnTo>
                    <a:pt x="53670" y="28625"/>
                  </a:lnTo>
                  <a:lnTo>
                    <a:pt x="54076" y="29337"/>
                  </a:lnTo>
                  <a:lnTo>
                    <a:pt x="54978" y="29578"/>
                  </a:lnTo>
                  <a:lnTo>
                    <a:pt x="55689" y="29184"/>
                  </a:lnTo>
                  <a:lnTo>
                    <a:pt x="56400" y="28790"/>
                  </a:lnTo>
                  <a:lnTo>
                    <a:pt x="56654" y="27889"/>
                  </a:lnTo>
                  <a:close/>
                  <a:moveTo>
                    <a:pt x="56908" y="65011"/>
                  </a:moveTo>
                  <a:lnTo>
                    <a:pt x="56261" y="64338"/>
                  </a:lnTo>
                  <a:lnTo>
                    <a:pt x="55448" y="64312"/>
                  </a:lnTo>
                  <a:lnTo>
                    <a:pt x="54635" y="64287"/>
                  </a:lnTo>
                  <a:lnTo>
                    <a:pt x="53949" y="64935"/>
                  </a:lnTo>
                  <a:lnTo>
                    <a:pt x="53924" y="65747"/>
                  </a:lnTo>
                  <a:lnTo>
                    <a:pt x="53911" y="66560"/>
                  </a:lnTo>
                  <a:lnTo>
                    <a:pt x="54546" y="67246"/>
                  </a:lnTo>
                  <a:lnTo>
                    <a:pt x="56184" y="67297"/>
                  </a:lnTo>
                  <a:lnTo>
                    <a:pt x="56857" y="66649"/>
                  </a:lnTo>
                  <a:lnTo>
                    <a:pt x="56908" y="65011"/>
                  </a:lnTo>
                  <a:close/>
                  <a:moveTo>
                    <a:pt x="57061" y="41351"/>
                  </a:moveTo>
                  <a:lnTo>
                    <a:pt x="56413" y="40678"/>
                  </a:lnTo>
                  <a:lnTo>
                    <a:pt x="55600" y="40652"/>
                  </a:lnTo>
                  <a:lnTo>
                    <a:pt x="54787" y="40627"/>
                  </a:lnTo>
                  <a:lnTo>
                    <a:pt x="54102" y="41275"/>
                  </a:lnTo>
                  <a:lnTo>
                    <a:pt x="54076" y="42087"/>
                  </a:lnTo>
                  <a:lnTo>
                    <a:pt x="54063" y="42900"/>
                  </a:lnTo>
                  <a:lnTo>
                    <a:pt x="54698" y="43586"/>
                  </a:lnTo>
                  <a:lnTo>
                    <a:pt x="55511" y="43611"/>
                  </a:lnTo>
                  <a:lnTo>
                    <a:pt x="56337" y="43624"/>
                  </a:lnTo>
                  <a:lnTo>
                    <a:pt x="57010" y="42989"/>
                  </a:lnTo>
                  <a:lnTo>
                    <a:pt x="57061" y="41351"/>
                  </a:lnTo>
                  <a:close/>
                  <a:moveTo>
                    <a:pt x="58369" y="11214"/>
                  </a:moveTo>
                  <a:lnTo>
                    <a:pt x="57962" y="10502"/>
                  </a:lnTo>
                  <a:lnTo>
                    <a:pt x="57569" y="9791"/>
                  </a:lnTo>
                  <a:lnTo>
                    <a:pt x="56667" y="9550"/>
                  </a:lnTo>
                  <a:lnTo>
                    <a:pt x="55956" y="9944"/>
                  </a:lnTo>
                  <a:lnTo>
                    <a:pt x="55245" y="10350"/>
                  </a:lnTo>
                  <a:lnTo>
                    <a:pt x="54991" y="11252"/>
                  </a:lnTo>
                  <a:lnTo>
                    <a:pt x="55384" y="11963"/>
                  </a:lnTo>
                  <a:lnTo>
                    <a:pt x="55791" y="12674"/>
                  </a:lnTo>
                  <a:lnTo>
                    <a:pt x="56692" y="12915"/>
                  </a:lnTo>
                  <a:lnTo>
                    <a:pt x="57404" y="12522"/>
                  </a:lnTo>
                  <a:lnTo>
                    <a:pt x="58115" y="12115"/>
                  </a:lnTo>
                  <a:lnTo>
                    <a:pt x="58369" y="11214"/>
                  </a:lnTo>
                  <a:close/>
                  <a:moveTo>
                    <a:pt x="60096" y="26657"/>
                  </a:moveTo>
                  <a:lnTo>
                    <a:pt x="59448" y="25984"/>
                  </a:lnTo>
                  <a:lnTo>
                    <a:pt x="58635" y="25958"/>
                  </a:lnTo>
                  <a:lnTo>
                    <a:pt x="57823" y="25933"/>
                  </a:lnTo>
                  <a:lnTo>
                    <a:pt x="57137" y="26581"/>
                  </a:lnTo>
                  <a:lnTo>
                    <a:pt x="57111" y="27393"/>
                  </a:lnTo>
                  <a:lnTo>
                    <a:pt x="57099" y="28206"/>
                  </a:lnTo>
                  <a:lnTo>
                    <a:pt x="57734" y="28892"/>
                  </a:lnTo>
                  <a:lnTo>
                    <a:pt x="58547" y="28917"/>
                  </a:lnTo>
                  <a:lnTo>
                    <a:pt x="59372" y="28930"/>
                  </a:lnTo>
                  <a:lnTo>
                    <a:pt x="60045" y="28295"/>
                  </a:lnTo>
                  <a:lnTo>
                    <a:pt x="60096" y="26657"/>
                  </a:lnTo>
                  <a:close/>
                  <a:moveTo>
                    <a:pt x="60185" y="47358"/>
                  </a:moveTo>
                  <a:lnTo>
                    <a:pt x="59537" y="46685"/>
                  </a:lnTo>
                  <a:lnTo>
                    <a:pt x="58724" y="46659"/>
                  </a:lnTo>
                  <a:lnTo>
                    <a:pt x="57912" y="46634"/>
                  </a:lnTo>
                  <a:lnTo>
                    <a:pt x="57226" y="47282"/>
                  </a:lnTo>
                  <a:lnTo>
                    <a:pt x="57200" y="48094"/>
                  </a:lnTo>
                  <a:lnTo>
                    <a:pt x="57188" y="48907"/>
                  </a:lnTo>
                  <a:lnTo>
                    <a:pt x="57823" y="49593"/>
                  </a:lnTo>
                  <a:lnTo>
                    <a:pt x="58635" y="49618"/>
                  </a:lnTo>
                  <a:lnTo>
                    <a:pt x="59461" y="49631"/>
                  </a:lnTo>
                  <a:lnTo>
                    <a:pt x="60134" y="48996"/>
                  </a:lnTo>
                  <a:lnTo>
                    <a:pt x="60185" y="47358"/>
                  </a:lnTo>
                  <a:close/>
                  <a:moveTo>
                    <a:pt x="60490" y="52425"/>
                  </a:moveTo>
                  <a:lnTo>
                    <a:pt x="59690" y="50990"/>
                  </a:lnTo>
                  <a:lnTo>
                    <a:pt x="58788" y="50749"/>
                  </a:lnTo>
                  <a:lnTo>
                    <a:pt x="58077" y="51142"/>
                  </a:lnTo>
                  <a:lnTo>
                    <a:pt x="57365" y="51549"/>
                  </a:lnTo>
                  <a:lnTo>
                    <a:pt x="57111" y="52451"/>
                  </a:lnTo>
                  <a:lnTo>
                    <a:pt x="57518" y="53162"/>
                  </a:lnTo>
                  <a:lnTo>
                    <a:pt x="57912" y="53873"/>
                  </a:lnTo>
                  <a:lnTo>
                    <a:pt x="58813" y="54114"/>
                  </a:lnTo>
                  <a:lnTo>
                    <a:pt x="59524" y="53721"/>
                  </a:lnTo>
                  <a:lnTo>
                    <a:pt x="60236" y="53327"/>
                  </a:lnTo>
                  <a:lnTo>
                    <a:pt x="60490" y="52425"/>
                  </a:lnTo>
                  <a:close/>
                  <a:moveTo>
                    <a:pt x="61620" y="42049"/>
                  </a:moveTo>
                  <a:lnTo>
                    <a:pt x="60820" y="40614"/>
                  </a:lnTo>
                  <a:lnTo>
                    <a:pt x="59918" y="40373"/>
                  </a:lnTo>
                  <a:lnTo>
                    <a:pt x="59207" y="40767"/>
                  </a:lnTo>
                  <a:lnTo>
                    <a:pt x="58496" y="41173"/>
                  </a:lnTo>
                  <a:lnTo>
                    <a:pt x="58242" y="42075"/>
                  </a:lnTo>
                  <a:lnTo>
                    <a:pt x="58635" y="42786"/>
                  </a:lnTo>
                  <a:lnTo>
                    <a:pt x="59042" y="43497"/>
                  </a:lnTo>
                  <a:lnTo>
                    <a:pt x="59944" y="43738"/>
                  </a:lnTo>
                  <a:lnTo>
                    <a:pt x="60655" y="43345"/>
                  </a:lnTo>
                  <a:lnTo>
                    <a:pt x="61366" y="42951"/>
                  </a:lnTo>
                  <a:lnTo>
                    <a:pt x="61620" y="42049"/>
                  </a:lnTo>
                  <a:close/>
                  <a:moveTo>
                    <a:pt x="61887" y="55892"/>
                  </a:moveTo>
                  <a:lnTo>
                    <a:pt x="61239" y="55219"/>
                  </a:lnTo>
                  <a:lnTo>
                    <a:pt x="60426" y="55194"/>
                  </a:lnTo>
                  <a:lnTo>
                    <a:pt x="59613" y="55168"/>
                  </a:lnTo>
                  <a:lnTo>
                    <a:pt x="58928" y="55816"/>
                  </a:lnTo>
                  <a:lnTo>
                    <a:pt x="58902" y="56629"/>
                  </a:lnTo>
                  <a:lnTo>
                    <a:pt x="58889" y="57442"/>
                  </a:lnTo>
                  <a:lnTo>
                    <a:pt x="59524" y="58127"/>
                  </a:lnTo>
                  <a:lnTo>
                    <a:pt x="60337" y="58153"/>
                  </a:lnTo>
                  <a:lnTo>
                    <a:pt x="61163" y="58166"/>
                  </a:lnTo>
                  <a:lnTo>
                    <a:pt x="61836" y="57531"/>
                  </a:lnTo>
                  <a:lnTo>
                    <a:pt x="61887" y="55892"/>
                  </a:lnTo>
                  <a:close/>
                  <a:moveTo>
                    <a:pt x="63982" y="33769"/>
                  </a:moveTo>
                  <a:lnTo>
                    <a:pt x="63334" y="33096"/>
                  </a:lnTo>
                  <a:lnTo>
                    <a:pt x="62522" y="33070"/>
                  </a:lnTo>
                  <a:lnTo>
                    <a:pt x="61709" y="33045"/>
                  </a:lnTo>
                  <a:lnTo>
                    <a:pt x="61023" y="33693"/>
                  </a:lnTo>
                  <a:lnTo>
                    <a:pt x="60998" y="34505"/>
                  </a:lnTo>
                  <a:lnTo>
                    <a:pt x="60985" y="35318"/>
                  </a:lnTo>
                  <a:lnTo>
                    <a:pt x="61620" y="36004"/>
                  </a:lnTo>
                  <a:lnTo>
                    <a:pt x="63258" y="36055"/>
                  </a:lnTo>
                  <a:lnTo>
                    <a:pt x="63931" y="35407"/>
                  </a:lnTo>
                  <a:lnTo>
                    <a:pt x="63982" y="33769"/>
                  </a:lnTo>
                  <a:close/>
                  <a:moveTo>
                    <a:pt x="67132" y="44589"/>
                  </a:moveTo>
                  <a:lnTo>
                    <a:pt x="66484" y="43916"/>
                  </a:lnTo>
                  <a:lnTo>
                    <a:pt x="65671" y="43891"/>
                  </a:lnTo>
                  <a:lnTo>
                    <a:pt x="64858" y="43865"/>
                  </a:lnTo>
                  <a:lnTo>
                    <a:pt x="64173" y="44513"/>
                  </a:lnTo>
                  <a:lnTo>
                    <a:pt x="64147" y="45326"/>
                  </a:lnTo>
                  <a:lnTo>
                    <a:pt x="64135" y="46139"/>
                  </a:lnTo>
                  <a:lnTo>
                    <a:pt x="64770" y="46824"/>
                  </a:lnTo>
                  <a:lnTo>
                    <a:pt x="65582" y="46850"/>
                  </a:lnTo>
                  <a:lnTo>
                    <a:pt x="66408" y="46863"/>
                  </a:lnTo>
                  <a:lnTo>
                    <a:pt x="67081" y="46228"/>
                  </a:lnTo>
                  <a:lnTo>
                    <a:pt x="67132" y="44589"/>
                  </a:lnTo>
                  <a:close/>
                  <a:moveTo>
                    <a:pt x="67564" y="33604"/>
                  </a:moveTo>
                  <a:lnTo>
                    <a:pt x="67157" y="32893"/>
                  </a:lnTo>
                  <a:lnTo>
                    <a:pt x="66763" y="32181"/>
                  </a:lnTo>
                  <a:lnTo>
                    <a:pt x="65862" y="31940"/>
                  </a:lnTo>
                  <a:lnTo>
                    <a:pt x="65151" y="32334"/>
                  </a:lnTo>
                  <a:lnTo>
                    <a:pt x="64439" y="32740"/>
                  </a:lnTo>
                  <a:lnTo>
                    <a:pt x="64185" y="33642"/>
                  </a:lnTo>
                  <a:lnTo>
                    <a:pt x="64579" y="34353"/>
                  </a:lnTo>
                  <a:lnTo>
                    <a:pt x="64985" y="35064"/>
                  </a:lnTo>
                  <a:lnTo>
                    <a:pt x="65887" y="35306"/>
                  </a:lnTo>
                  <a:lnTo>
                    <a:pt x="66598" y="34912"/>
                  </a:lnTo>
                  <a:lnTo>
                    <a:pt x="67310" y="34505"/>
                  </a:lnTo>
                  <a:lnTo>
                    <a:pt x="67564" y="33604"/>
                  </a:lnTo>
                  <a:close/>
                  <a:moveTo>
                    <a:pt x="67640" y="64096"/>
                  </a:moveTo>
                  <a:lnTo>
                    <a:pt x="66840" y="62661"/>
                  </a:lnTo>
                  <a:lnTo>
                    <a:pt x="65938" y="62420"/>
                  </a:lnTo>
                  <a:lnTo>
                    <a:pt x="65227" y="62814"/>
                  </a:lnTo>
                  <a:lnTo>
                    <a:pt x="64516" y="63220"/>
                  </a:lnTo>
                  <a:lnTo>
                    <a:pt x="64262" y="64122"/>
                  </a:lnTo>
                  <a:lnTo>
                    <a:pt x="64655" y="64833"/>
                  </a:lnTo>
                  <a:lnTo>
                    <a:pt x="65062" y="65544"/>
                  </a:lnTo>
                  <a:lnTo>
                    <a:pt x="65963" y="65798"/>
                  </a:lnTo>
                  <a:lnTo>
                    <a:pt x="66675" y="65392"/>
                  </a:lnTo>
                  <a:lnTo>
                    <a:pt x="67386" y="64998"/>
                  </a:lnTo>
                  <a:lnTo>
                    <a:pt x="67640" y="64096"/>
                  </a:lnTo>
                  <a:close/>
                  <a:moveTo>
                    <a:pt x="69316" y="52768"/>
                  </a:moveTo>
                  <a:lnTo>
                    <a:pt x="68668" y="52095"/>
                  </a:lnTo>
                  <a:lnTo>
                    <a:pt x="67856" y="52070"/>
                  </a:lnTo>
                  <a:lnTo>
                    <a:pt x="67043" y="52044"/>
                  </a:lnTo>
                  <a:lnTo>
                    <a:pt x="66357" y="52692"/>
                  </a:lnTo>
                  <a:lnTo>
                    <a:pt x="66332" y="53505"/>
                  </a:lnTo>
                  <a:lnTo>
                    <a:pt x="66319" y="54317"/>
                  </a:lnTo>
                  <a:lnTo>
                    <a:pt x="66954" y="55003"/>
                  </a:lnTo>
                  <a:lnTo>
                    <a:pt x="68592" y="55054"/>
                  </a:lnTo>
                  <a:lnTo>
                    <a:pt x="69265" y="54406"/>
                  </a:lnTo>
                  <a:lnTo>
                    <a:pt x="69316" y="52768"/>
                  </a:lnTo>
                  <a:close/>
                  <a:moveTo>
                    <a:pt x="70421" y="26936"/>
                  </a:moveTo>
                  <a:lnTo>
                    <a:pt x="69773" y="26263"/>
                  </a:lnTo>
                  <a:lnTo>
                    <a:pt x="68961" y="26238"/>
                  </a:lnTo>
                  <a:lnTo>
                    <a:pt x="68148" y="26212"/>
                  </a:lnTo>
                  <a:lnTo>
                    <a:pt x="67462" y="26860"/>
                  </a:lnTo>
                  <a:lnTo>
                    <a:pt x="67437" y="27673"/>
                  </a:lnTo>
                  <a:lnTo>
                    <a:pt x="67424" y="28486"/>
                  </a:lnTo>
                  <a:lnTo>
                    <a:pt x="68059" y="29171"/>
                  </a:lnTo>
                  <a:lnTo>
                    <a:pt x="69697" y="29222"/>
                  </a:lnTo>
                  <a:lnTo>
                    <a:pt x="70370" y="28575"/>
                  </a:lnTo>
                  <a:lnTo>
                    <a:pt x="70421" y="26936"/>
                  </a:lnTo>
                  <a:close/>
                  <a:moveTo>
                    <a:pt x="72110" y="35483"/>
                  </a:moveTo>
                  <a:lnTo>
                    <a:pt x="71462" y="34810"/>
                  </a:lnTo>
                  <a:lnTo>
                    <a:pt x="70650" y="34785"/>
                  </a:lnTo>
                  <a:lnTo>
                    <a:pt x="69837" y="34759"/>
                  </a:lnTo>
                  <a:lnTo>
                    <a:pt x="69151" y="35407"/>
                  </a:lnTo>
                  <a:lnTo>
                    <a:pt x="69126" y="36220"/>
                  </a:lnTo>
                  <a:lnTo>
                    <a:pt x="69113" y="37033"/>
                  </a:lnTo>
                  <a:lnTo>
                    <a:pt x="69748" y="37719"/>
                  </a:lnTo>
                  <a:lnTo>
                    <a:pt x="71386" y="37769"/>
                  </a:lnTo>
                  <a:lnTo>
                    <a:pt x="72059" y="37122"/>
                  </a:lnTo>
                  <a:lnTo>
                    <a:pt x="72110" y="35483"/>
                  </a:lnTo>
                  <a:close/>
                  <a:moveTo>
                    <a:pt x="73571" y="47358"/>
                  </a:moveTo>
                  <a:lnTo>
                    <a:pt x="72923" y="46685"/>
                  </a:lnTo>
                  <a:lnTo>
                    <a:pt x="72110" y="46659"/>
                  </a:lnTo>
                  <a:lnTo>
                    <a:pt x="71297" y="46634"/>
                  </a:lnTo>
                  <a:lnTo>
                    <a:pt x="70612" y="47282"/>
                  </a:lnTo>
                  <a:lnTo>
                    <a:pt x="70586" y="48094"/>
                  </a:lnTo>
                  <a:lnTo>
                    <a:pt x="70573" y="48907"/>
                  </a:lnTo>
                  <a:lnTo>
                    <a:pt x="71208" y="49593"/>
                  </a:lnTo>
                  <a:lnTo>
                    <a:pt x="72847" y="49644"/>
                  </a:lnTo>
                  <a:lnTo>
                    <a:pt x="73520" y="48996"/>
                  </a:lnTo>
                  <a:lnTo>
                    <a:pt x="73571" y="47358"/>
                  </a:lnTo>
                  <a:close/>
                  <a:moveTo>
                    <a:pt x="77457" y="54470"/>
                  </a:moveTo>
                  <a:lnTo>
                    <a:pt x="76809" y="53797"/>
                  </a:lnTo>
                  <a:lnTo>
                    <a:pt x="75996" y="53771"/>
                  </a:lnTo>
                  <a:lnTo>
                    <a:pt x="75184" y="53746"/>
                  </a:lnTo>
                  <a:lnTo>
                    <a:pt x="74498" y="54394"/>
                  </a:lnTo>
                  <a:lnTo>
                    <a:pt x="74472" y="55206"/>
                  </a:lnTo>
                  <a:lnTo>
                    <a:pt x="74460" y="56019"/>
                  </a:lnTo>
                  <a:lnTo>
                    <a:pt x="75095" y="56705"/>
                  </a:lnTo>
                  <a:lnTo>
                    <a:pt x="76733" y="56756"/>
                  </a:lnTo>
                  <a:lnTo>
                    <a:pt x="77406" y="56108"/>
                  </a:lnTo>
                  <a:lnTo>
                    <a:pt x="77457" y="54470"/>
                  </a:lnTo>
                  <a:close/>
                  <a:moveTo>
                    <a:pt x="83248" y="46964"/>
                  </a:moveTo>
                  <a:lnTo>
                    <a:pt x="81622" y="46913"/>
                  </a:lnTo>
                  <a:lnTo>
                    <a:pt x="80937" y="47561"/>
                  </a:lnTo>
                  <a:lnTo>
                    <a:pt x="80899" y="49187"/>
                  </a:lnTo>
                  <a:lnTo>
                    <a:pt x="81534" y="49872"/>
                  </a:lnTo>
                  <a:lnTo>
                    <a:pt x="83172" y="49923"/>
                  </a:lnTo>
                  <a:lnTo>
                    <a:pt x="83248" y="46964"/>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34" name="object 98"/>
            <p:cNvSpPr/>
            <p:nvPr/>
          </p:nvSpPr>
          <p:spPr>
            <a:xfrm>
              <a:off x="4079880" y="905040"/>
              <a:ext cx="61560" cy="102240"/>
            </a:xfrm>
            <a:custGeom>
              <a:avLst/>
              <a:gdLst/>
              <a:ahLst/>
              <a:cxnLst/>
              <a:rect l="l" t="t" r="r" b="b"/>
              <a:pathLst>
                <a:path w="62229" h="102869">
                  <a:moveTo>
                    <a:pt x="2997" y="50838"/>
                  </a:moveTo>
                  <a:lnTo>
                    <a:pt x="2349" y="50165"/>
                  </a:lnTo>
                  <a:lnTo>
                    <a:pt x="1536" y="50139"/>
                  </a:lnTo>
                  <a:lnTo>
                    <a:pt x="723" y="50114"/>
                  </a:lnTo>
                  <a:lnTo>
                    <a:pt x="38" y="50761"/>
                  </a:lnTo>
                  <a:lnTo>
                    <a:pt x="12" y="51574"/>
                  </a:lnTo>
                  <a:lnTo>
                    <a:pt x="0" y="52387"/>
                  </a:lnTo>
                  <a:lnTo>
                    <a:pt x="635" y="53073"/>
                  </a:lnTo>
                  <a:lnTo>
                    <a:pt x="2273" y="53124"/>
                  </a:lnTo>
                  <a:lnTo>
                    <a:pt x="2946" y="52476"/>
                  </a:lnTo>
                  <a:lnTo>
                    <a:pt x="2997" y="50838"/>
                  </a:lnTo>
                  <a:close/>
                  <a:moveTo>
                    <a:pt x="6629" y="26898"/>
                  </a:moveTo>
                  <a:lnTo>
                    <a:pt x="5981" y="26225"/>
                  </a:lnTo>
                  <a:lnTo>
                    <a:pt x="5168" y="26200"/>
                  </a:lnTo>
                  <a:lnTo>
                    <a:pt x="4356" y="26174"/>
                  </a:lnTo>
                  <a:lnTo>
                    <a:pt x="3670" y="26822"/>
                  </a:lnTo>
                  <a:lnTo>
                    <a:pt x="3644" y="27635"/>
                  </a:lnTo>
                  <a:lnTo>
                    <a:pt x="3632" y="28448"/>
                  </a:lnTo>
                  <a:lnTo>
                    <a:pt x="4267" y="29133"/>
                  </a:lnTo>
                  <a:lnTo>
                    <a:pt x="5905" y="29184"/>
                  </a:lnTo>
                  <a:lnTo>
                    <a:pt x="6578" y="28536"/>
                  </a:lnTo>
                  <a:lnTo>
                    <a:pt x="6629" y="26898"/>
                  </a:lnTo>
                  <a:close/>
                  <a:moveTo>
                    <a:pt x="9093" y="72453"/>
                  </a:moveTo>
                  <a:lnTo>
                    <a:pt x="8445" y="71780"/>
                  </a:lnTo>
                  <a:lnTo>
                    <a:pt x="7632" y="71755"/>
                  </a:lnTo>
                  <a:lnTo>
                    <a:pt x="6819" y="71729"/>
                  </a:lnTo>
                  <a:lnTo>
                    <a:pt x="6134" y="72377"/>
                  </a:lnTo>
                  <a:lnTo>
                    <a:pt x="6108" y="73190"/>
                  </a:lnTo>
                  <a:lnTo>
                    <a:pt x="6096" y="74002"/>
                  </a:lnTo>
                  <a:lnTo>
                    <a:pt x="6731" y="74688"/>
                  </a:lnTo>
                  <a:lnTo>
                    <a:pt x="8369" y="74739"/>
                  </a:lnTo>
                  <a:lnTo>
                    <a:pt x="9042" y="74091"/>
                  </a:lnTo>
                  <a:lnTo>
                    <a:pt x="9093" y="72453"/>
                  </a:lnTo>
                  <a:close/>
                  <a:moveTo>
                    <a:pt x="10972" y="58077"/>
                  </a:moveTo>
                  <a:lnTo>
                    <a:pt x="10325" y="57404"/>
                  </a:lnTo>
                  <a:lnTo>
                    <a:pt x="9512" y="57378"/>
                  </a:lnTo>
                  <a:lnTo>
                    <a:pt x="8699" y="57353"/>
                  </a:lnTo>
                  <a:lnTo>
                    <a:pt x="8013" y="58000"/>
                  </a:lnTo>
                  <a:lnTo>
                    <a:pt x="7988" y="58813"/>
                  </a:lnTo>
                  <a:lnTo>
                    <a:pt x="7975" y="59626"/>
                  </a:lnTo>
                  <a:lnTo>
                    <a:pt x="8610" y="60312"/>
                  </a:lnTo>
                  <a:lnTo>
                    <a:pt x="9423" y="60337"/>
                  </a:lnTo>
                  <a:lnTo>
                    <a:pt x="10248" y="60350"/>
                  </a:lnTo>
                  <a:lnTo>
                    <a:pt x="10922" y="59715"/>
                  </a:lnTo>
                  <a:lnTo>
                    <a:pt x="10972" y="58077"/>
                  </a:lnTo>
                  <a:close/>
                  <a:moveTo>
                    <a:pt x="13042" y="37426"/>
                  </a:moveTo>
                  <a:lnTo>
                    <a:pt x="12395" y="36753"/>
                  </a:lnTo>
                  <a:lnTo>
                    <a:pt x="11582" y="36728"/>
                  </a:lnTo>
                  <a:lnTo>
                    <a:pt x="10769" y="36703"/>
                  </a:lnTo>
                  <a:lnTo>
                    <a:pt x="10083" y="37350"/>
                  </a:lnTo>
                  <a:lnTo>
                    <a:pt x="10058" y="38163"/>
                  </a:lnTo>
                  <a:lnTo>
                    <a:pt x="10045" y="38976"/>
                  </a:lnTo>
                  <a:lnTo>
                    <a:pt x="10680" y="39662"/>
                  </a:lnTo>
                  <a:lnTo>
                    <a:pt x="11493" y="39687"/>
                  </a:lnTo>
                  <a:lnTo>
                    <a:pt x="12319" y="39700"/>
                  </a:lnTo>
                  <a:lnTo>
                    <a:pt x="12992" y="39065"/>
                  </a:lnTo>
                  <a:lnTo>
                    <a:pt x="13042" y="37426"/>
                  </a:lnTo>
                  <a:close/>
                  <a:moveTo>
                    <a:pt x="13970" y="44843"/>
                  </a:moveTo>
                  <a:lnTo>
                    <a:pt x="13322" y="44170"/>
                  </a:lnTo>
                  <a:lnTo>
                    <a:pt x="12509" y="44145"/>
                  </a:lnTo>
                  <a:lnTo>
                    <a:pt x="11696" y="44119"/>
                  </a:lnTo>
                  <a:lnTo>
                    <a:pt x="11010" y="44767"/>
                  </a:lnTo>
                  <a:lnTo>
                    <a:pt x="10985" y="45580"/>
                  </a:lnTo>
                  <a:lnTo>
                    <a:pt x="10972" y="46393"/>
                  </a:lnTo>
                  <a:lnTo>
                    <a:pt x="11607" y="47078"/>
                  </a:lnTo>
                  <a:lnTo>
                    <a:pt x="12420" y="47104"/>
                  </a:lnTo>
                  <a:lnTo>
                    <a:pt x="13246" y="47117"/>
                  </a:lnTo>
                  <a:lnTo>
                    <a:pt x="13919" y="46482"/>
                  </a:lnTo>
                  <a:lnTo>
                    <a:pt x="13970" y="44843"/>
                  </a:lnTo>
                  <a:close/>
                  <a:moveTo>
                    <a:pt x="16065" y="22720"/>
                  </a:moveTo>
                  <a:lnTo>
                    <a:pt x="15417" y="22047"/>
                  </a:lnTo>
                  <a:lnTo>
                    <a:pt x="14605" y="22021"/>
                  </a:lnTo>
                  <a:lnTo>
                    <a:pt x="13792" y="21996"/>
                  </a:lnTo>
                  <a:lnTo>
                    <a:pt x="13106" y="22644"/>
                  </a:lnTo>
                  <a:lnTo>
                    <a:pt x="13081" y="23456"/>
                  </a:lnTo>
                  <a:lnTo>
                    <a:pt x="13068" y="24269"/>
                  </a:lnTo>
                  <a:lnTo>
                    <a:pt x="13703" y="24955"/>
                  </a:lnTo>
                  <a:lnTo>
                    <a:pt x="14516" y="24980"/>
                  </a:lnTo>
                  <a:lnTo>
                    <a:pt x="15341" y="24993"/>
                  </a:lnTo>
                  <a:lnTo>
                    <a:pt x="16014" y="24358"/>
                  </a:lnTo>
                  <a:lnTo>
                    <a:pt x="16065" y="22720"/>
                  </a:lnTo>
                  <a:close/>
                  <a:moveTo>
                    <a:pt x="17411" y="51231"/>
                  </a:moveTo>
                  <a:lnTo>
                    <a:pt x="16764" y="50558"/>
                  </a:lnTo>
                  <a:lnTo>
                    <a:pt x="15951" y="50533"/>
                  </a:lnTo>
                  <a:lnTo>
                    <a:pt x="15138" y="50507"/>
                  </a:lnTo>
                  <a:lnTo>
                    <a:pt x="14452" y="51155"/>
                  </a:lnTo>
                  <a:lnTo>
                    <a:pt x="14427" y="51968"/>
                  </a:lnTo>
                  <a:lnTo>
                    <a:pt x="14414" y="52781"/>
                  </a:lnTo>
                  <a:lnTo>
                    <a:pt x="15049" y="53467"/>
                  </a:lnTo>
                  <a:lnTo>
                    <a:pt x="16687" y="53517"/>
                  </a:lnTo>
                  <a:lnTo>
                    <a:pt x="17360" y="52870"/>
                  </a:lnTo>
                  <a:lnTo>
                    <a:pt x="17411" y="51231"/>
                  </a:lnTo>
                  <a:close/>
                  <a:moveTo>
                    <a:pt x="19113" y="59778"/>
                  </a:moveTo>
                  <a:lnTo>
                    <a:pt x="18465" y="59105"/>
                  </a:lnTo>
                  <a:lnTo>
                    <a:pt x="17653" y="59080"/>
                  </a:lnTo>
                  <a:lnTo>
                    <a:pt x="16840" y="59055"/>
                  </a:lnTo>
                  <a:lnTo>
                    <a:pt x="16154" y="59702"/>
                  </a:lnTo>
                  <a:lnTo>
                    <a:pt x="16129" y="60515"/>
                  </a:lnTo>
                  <a:lnTo>
                    <a:pt x="16116" y="61328"/>
                  </a:lnTo>
                  <a:lnTo>
                    <a:pt x="16751" y="62014"/>
                  </a:lnTo>
                  <a:lnTo>
                    <a:pt x="17564" y="62039"/>
                  </a:lnTo>
                  <a:lnTo>
                    <a:pt x="18389" y="62052"/>
                  </a:lnTo>
                  <a:lnTo>
                    <a:pt x="19062" y="61417"/>
                  </a:lnTo>
                  <a:lnTo>
                    <a:pt x="19113" y="59778"/>
                  </a:lnTo>
                  <a:close/>
                  <a:moveTo>
                    <a:pt x="19951" y="29845"/>
                  </a:moveTo>
                  <a:lnTo>
                    <a:pt x="19304" y="29171"/>
                  </a:lnTo>
                  <a:lnTo>
                    <a:pt x="18491" y="29146"/>
                  </a:lnTo>
                  <a:lnTo>
                    <a:pt x="17678" y="29121"/>
                  </a:lnTo>
                  <a:lnTo>
                    <a:pt x="16992" y="29768"/>
                  </a:lnTo>
                  <a:lnTo>
                    <a:pt x="16967" y="30581"/>
                  </a:lnTo>
                  <a:lnTo>
                    <a:pt x="16954" y="31394"/>
                  </a:lnTo>
                  <a:lnTo>
                    <a:pt x="17589" y="32080"/>
                  </a:lnTo>
                  <a:lnTo>
                    <a:pt x="18402" y="32105"/>
                  </a:lnTo>
                  <a:lnTo>
                    <a:pt x="19227" y="32118"/>
                  </a:lnTo>
                  <a:lnTo>
                    <a:pt x="19900" y="31483"/>
                  </a:lnTo>
                  <a:lnTo>
                    <a:pt x="19951" y="29845"/>
                  </a:lnTo>
                  <a:close/>
                  <a:moveTo>
                    <a:pt x="22250" y="723"/>
                  </a:moveTo>
                  <a:lnTo>
                    <a:pt x="21602" y="50"/>
                  </a:lnTo>
                  <a:lnTo>
                    <a:pt x="20789" y="25"/>
                  </a:lnTo>
                  <a:lnTo>
                    <a:pt x="19977" y="0"/>
                  </a:lnTo>
                  <a:lnTo>
                    <a:pt x="19291" y="647"/>
                  </a:lnTo>
                  <a:lnTo>
                    <a:pt x="19265" y="1460"/>
                  </a:lnTo>
                  <a:lnTo>
                    <a:pt x="19253" y="2273"/>
                  </a:lnTo>
                  <a:lnTo>
                    <a:pt x="19888" y="2959"/>
                  </a:lnTo>
                  <a:lnTo>
                    <a:pt x="20701" y="2984"/>
                  </a:lnTo>
                  <a:lnTo>
                    <a:pt x="21526" y="2997"/>
                  </a:lnTo>
                  <a:lnTo>
                    <a:pt x="22199" y="2362"/>
                  </a:lnTo>
                  <a:lnTo>
                    <a:pt x="22250" y="723"/>
                  </a:lnTo>
                  <a:close/>
                  <a:moveTo>
                    <a:pt x="22364" y="14414"/>
                  </a:moveTo>
                  <a:lnTo>
                    <a:pt x="21717" y="13741"/>
                  </a:lnTo>
                  <a:lnTo>
                    <a:pt x="20904" y="13716"/>
                  </a:lnTo>
                  <a:lnTo>
                    <a:pt x="20091" y="13690"/>
                  </a:lnTo>
                  <a:lnTo>
                    <a:pt x="19405" y="14338"/>
                  </a:lnTo>
                  <a:lnTo>
                    <a:pt x="19380" y="15151"/>
                  </a:lnTo>
                  <a:lnTo>
                    <a:pt x="19367" y="15963"/>
                  </a:lnTo>
                  <a:lnTo>
                    <a:pt x="20002" y="16649"/>
                  </a:lnTo>
                  <a:lnTo>
                    <a:pt x="20815" y="16675"/>
                  </a:lnTo>
                  <a:lnTo>
                    <a:pt x="21640" y="16687"/>
                  </a:lnTo>
                  <a:lnTo>
                    <a:pt x="22313" y="16052"/>
                  </a:lnTo>
                  <a:lnTo>
                    <a:pt x="22364" y="14414"/>
                  </a:lnTo>
                  <a:close/>
                  <a:moveTo>
                    <a:pt x="23114" y="40665"/>
                  </a:moveTo>
                  <a:lnTo>
                    <a:pt x="22466" y="39992"/>
                  </a:lnTo>
                  <a:lnTo>
                    <a:pt x="21653" y="39966"/>
                  </a:lnTo>
                  <a:lnTo>
                    <a:pt x="20840" y="39941"/>
                  </a:lnTo>
                  <a:lnTo>
                    <a:pt x="20154" y="40589"/>
                  </a:lnTo>
                  <a:lnTo>
                    <a:pt x="20129" y="41402"/>
                  </a:lnTo>
                  <a:lnTo>
                    <a:pt x="20116" y="42214"/>
                  </a:lnTo>
                  <a:lnTo>
                    <a:pt x="20751" y="42900"/>
                  </a:lnTo>
                  <a:lnTo>
                    <a:pt x="21564" y="42926"/>
                  </a:lnTo>
                  <a:lnTo>
                    <a:pt x="22390" y="42938"/>
                  </a:lnTo>
                  <a:lnTo>
                    <a:pt x="23063" y="42303"/>
                  </a:lnTo>
                  <a:lnTo>
                    <a:pt x="23114" y="40665"/>
                  </a:lnTo>
                  <a:close/>
                  <a:moveTo>
                    <a:pt x="23647" y="74345"/>
                  </a:moveTo>
                  <a:lnTo>
                    <a:pt x="22999" y="73672"/>
                  </a:lnTo>
                  <a:lnTo>
                    <a:pt x="22186" y="73647"/>
                  </a:lnTo>
                  <a:lnTo>
                    <a:pt x="21374" y="73621"/>
                  </a:lnTo>
                  <a:lnTo>
                    <a:pt x="20688" y="74269"/>
                  </a:lnTo>
                  <a:lnTo>
                    <a:pt x="20662" y="75082"/>
                  </a:lnTo>
                  <a:lnTo>
                    <a:pt x="20650" y="75895"/>
                  </a:lnTo>
                  <a:lnTo>
                    <a:pt x="21285" y="76581"/>
                  </a:lnTo>
                  <a:lnTo>
                    <a:pt x="22098" y="76606"/>
                  </a:lnTo>
                  <a:lnTo>
                    <a:pt x="22923" y="76619"/>
                  </a:lnTo>
                  <a:lnTo>
                    <a:pt x="23596" y="75984"/>
                  </a:lnTo>
                  <a:lnTo>
                    <a:pt x="23647" y="74345"/>
                  </a:lnTo>
                  <a:close/>
                  <a:moveTo>
                    <a:pt x="26390" y="23012"/>
                  </a:moveTo>
                  <a:lnTo>
                    <a:pt x="25742" y="22339"/>
                  </a:lnTo>
                  <a:lnTo>
                    <a:pt x="24930" y="22313"/>
                  </a:lnTo>
                  <a:lnTo>
                    <a:pt x="24117" y="22288"/>
                  </a:lnTo>
                  <a:lnTo>
                    <a:pt x="23431" y="22936"/>
                  </a:lnTo>
                  <a:lnTo>
                    <a:pt x="23406" y="23749"/>
                  </a:lnTo>
                  <a:lnTo>
                    <a:pt x="23393" y="24561"/>
                  </a:lnTo>
                  <a:lnTo>
                    <a:pt x="24028" y="25247"/>
                  </a:lnTo>
                  <a:lnTo>
                    <a:pt x="24841" y="25273"/>
                  </a:lnTo>
                  <a:lnTo>
                    <a:pt x="25666" y="25285"/>
                  </a:lnTo>
                  <a:lnTo>
                    <a:pt x="26339" y="24650"/>
                  </a:lnTo>
                  <a:lnTo>
                    <a:pt x="26390" y="23012"/>
                  </a:lnTo>
                  <a:close/>
                  <a:moveTo>
                    <a:pt x="27825" y="64833"/>
                  </a:moveTo>
                  <a:lnTo>
                    <a:pt x="27178" y="64160"/>
                  </a:lnTo>
                  <a:lnTo>
                    <a:pt x="26365" y="64135"/>
                  </a:lnTo>
                  <a:lnTo>
                    <a:pt x="25552" y="64109"/>
                  </a:lnTo>
                  <a:lnTo>
                    <a:pt x="24866" y="64757"/>
                  </a:lnTo>
                  <a:lnTo>
                    <a:pt x="24841" y="65570"/>
                  </a:lnTo>
                  <a:lnTo>
                    <a:pt x="24828" y="66382"/>
                  </a:lnTo>
                  <a:lnTo>
                    <a:pt x="25463" y="67068"/>
                  </a:lnTo>
                  <a:lnTo>
                    <a:pt x="27101" y="67119"/>
                  </a:lnTo>
                  <a:lnTo>
                    <a:pt x="27774" y="66471"/>
                  </a:lnTo>
                  <a:lnTo>
                    <a:pt x="27825" y="64833"/>
                  </a:lnTo>
                  <a:close/>
                  <a:moveTo>
                    <a:pt x="28092" y="31559"/>
                  </a:moveTo>
                  <a:lnTo>
                    <a:pt x="27444" y="30886"/>
                  </a:lnTo>
                  <a:lnTo>
                    <a:pt x="26631" y="30861"/>
                  </a:lnTo>
                  <a:lnTo>
                    <a:pt x="25819" y="30835"/>
                  </a:lnTo>
                  <a:lnTo>
                    <a:pt x="25133" y="31483"/>
                  </a:lnTo>
                  <a:lnTo>
                    <a:pt x="25107" y="32296"/>
                  </a:lnTo>
                  <a:lnTo>
                    <a:pt x="25095" y="33108"/>
                  </a:lnTo>
                  <a:lnTo>
                    <a:pt x="25349" y="33401"/>
                  </a:lnTo>
                  <a:lnTo>
                    <a:pt x="25019" y="33731"/>
                  </a:lnTo>
                  <a:lnTo>
                    <a:pt x="24460" y="34328"/>
                  </a:lnTo>
                  <a:lnTo>
                    <a:pt x="24485" y="35267"/>
                  </a:lnTo>
                  <a:lnTo>
                    <a:pt x="25069" y="35826"/>
                  </a:lnTo>
                  <a:lnTo>
                    <a:pt x="25666" y="36385"/>
                  </a:lnTo>
                  <a:lnTo>
                    <a:pt x="26606" y="36372"/>
                  </a:lnTo>
                  <a:lnTo>
                    <a:pt x="27165" y="35775"/>
                  </a:lnTo>
                  <a:lnTo>
                    <a:pt x="27724" y="35179"/>
                  </a:lnTo>
                  <a:lnTo>
                    <a:pt x="27698" y="34251"/>
                  </a:lnTo>
                  <a:lnTo>
                    <a:pt x="27279" y="33845"/>
                  </a:lnTo>
                  <a:lnTo>
                    <a:pt x="28041" y="33197"/>
                  </a:lnTo>
                  <a:lnTo>
                    <a:pt x="28092" y="31559"/>
                  </a:lnTo>
                  <a:close/>
                  <a:moveTo>
                    <a:pt x="31165" y="44970"/>
                  </a:moveTo>
                  <a:lnTo>
                    <a:pt x="31153" y="44043"/>
                  </a:lnTo>
                  <a:lnTo>
                    <a:pt x="30556" y="43472"/>
                  </a:lnTo>
                  <a:lnTo>
                    <a:pt x="29959" y="42913"/>
                  </a:lnTo>
                  <a:lnTo>
                    <a:pt x="29032" y="42938"/>
                  </a:lnTo>
                  <a:lnTo>
                    <a:pt x="28460" y="43522"/>
                  </a:lnTo>
                  <a:lnTo>
                    <a:pt x="27901" y="44119"/>
                  </a:lnTo>
                  <a:lnTo>
                    <a:pt x="27927" y="45059"/>
                  </a:lnTo>
                  <a:lnTo>
                    <a:pt x="28511" y="45618"/>
                  </a:lnTo>
                  <a:lnTo>
                    <a:pt x="29108" y="46177"/>
                  </a:lnTo>
                  <a:lnTo>
                    <a:pt x="30048" y="46164"/>
                  </a:lnTo>
                  <a:lnTo>
                    <a:pt x="30607" y="45567"/>
                  </a:lnTo>
                  <a:lnTo>
                    <a:pt x="31165" y="44970"/>
                  </a:lnTo>
                  <a:close/>
                  <a:moveTo>
                    <a:pt x="31673" y="73088"/>
                  </a:moveTo>
                  <a:lnTo>
                    <a:pt x="31026" y="72415"/>
                  </a:lnTo>
                  <a:lnTo>
                    <a:pt x="30213" y="72390"/>
                  </a:lnTo>
                  <a:lnTo>
                    <a:pt x="29400" y="72364"/>
                  </a:lnTo>
                  <a:lnTo>
                    <a:pt x="28714" y="73012"/>
                  </a:lnTo>
                  <a:lnTo>
                    <a:pt x="28689" y="73825"/>
                  </a:lnTo>
                  <a:lnTo>
                    <a:pt x="28676" y="74637"/>
                  </a:lnTo>
                  <a:lnTo>
                    <a:pt x="29311" y="75323"/>
                  </a:lnTo>
                  <a:lnTo>
                    <a:pt x="30124" y="75349"/>
                  </a:lnTo>
                  <a:lnTo>
                    <a:pt x="30949" y="75361"/>
                  </a:lnTo>
                  <a:lnTo>
                    <a:pt x="31623" y="74726"/>
                  </a:lnTo>
                  <a:lnTo>
                    <a:pt x="31673" y="73088"/>
                  </a:lnTo>
                  <a:close/>
                  <a:moveTo>
                    <a:pt x="33489" y="8801"/>
                  </a:moveTo>
                  <a:lnTo>
                    <a:pt x="32842" y="8128"/>
                  </a:lnTo>
                  <a:lnTo>
                    <a:pt x="32029" y="8102"/>
                  </a:lnTo>
                  <a:lnTo>
                    <a:pt x="31216" y="8077"/>
                  </a:lnTo>
                  <a:lnTo>
                    <a:pt x="30530" y="8724"/>
                  </a:lnTo>
                  <a:lnTo>
                    <a:pt x="30505" y="9537"/>
                  </a:lnTo>
                  <a:lnTo>
                    <a:pt x="30492" y="10350"/>
                  </a:lnTo>
                  <a:lnTo>
                    <a:pt x="31127" y="11036"/>
                  </a:lnTo>
                  <a:lnTo>
                    <a:pt x="32766" y="11087"/>
                  </a:lnTo>
                  <a:lnTo>
                    <a:pt x="33439" y="10439"/>
                  </a:lnTo>
                  <a:lnTo>
                    <a:pt x="33489" y="8801"/>
                  </a:lnTo>
                  <a:close/>
                  <a:moveTo>
                    <a:pt x="35928" y="67678"/>
                  </a:moveTo>
                  <a:lnTo>
                    <a:pt x="35280" y="67005"/>
                  </a:lnTo>
                  <a:lnTo>
                    <a:pt x="34467" y="66979"/>
                  </a:lnTo>
                  <a:lnTo>
                    <a:pt x="34226" y="66979"/>
                  </a:lnTo>
                  <a:lnTo>
                    <a:pt x="34848" y="66319"/>
                  </a:lnTo>
                  <a:lnTo>
                    <a:pt x="34836" y="65392"/>
                  </a:lnTo>
                  <a:lnTo>
                    <a:pt x="34239" y="64820"/>
                  </a:lnTo>
                  <a:lnTo>
                    <a:pt x="33642" y="64262"/>
                  </a:lnTo>
                  <a:lnTo>
                    <a:pt x="32715" y="64287"/>
                  </a:lnTo>
                  <a:lnTo>
                    <a:pt x="32143" y="64871"/>
                  </a:lnTo>
                  <a:lnTo>
                    <a:pt x="31584" y="65468"/>
                  </a:lnTo>
                  <a:lnTo>
                    <a:pt x="31610" y="66408"/>
                  </a:lnTo>
                  <a:lnTo>
                    <a:pt x="32194" y="66967"/>
                  </a:lnTo>
                  <a:lnTo>
                    <a:pt x="32791" y="67525"/>
                  </a:lnTo>
                  <a:lnTo>
                    <a:pt x="33045" y="67525"/>
                  </a:lnTo>
                  <a:lnTo>
                    <a:pt x="32943" y="68414"/>
                  </a:lnTo>
                  <a:lnTo>
                    <a:pt x="32931" y="69227"/>
                  </a:lnTo>
                  <a:lnTo>
                    <a:pt x="33566" y="69913"/>
                  </a:lnTo>
                  <a:lnTo>
                    <a:pt x="34378" y="69938"/>
                  </a:lnTo>
                  <a:lnTo>
                    <a:pt x="35204" y="69951"/>
                  </a:lnTo>
                  <a:lnTo>
                    <a:pt x="35877" y="69316"/>
                  </a:lnTo>
                  <a:lnTo>
                    <a:pt x="35928" y="67678"/>
                  </a:lnTo>
                  <a:close/>
                  <a:moveTo>
                    <a:pt x="37249" y="56819"/>
                  </a:moveTo>
                  <a:lnTo>
                    <a:pt x="37223" y="55892"/>
                  </a:lnTo>
                  <a:lnTo>
                    <a:pt x="36639" y="55321"/>
                  </a:lnTo>
                  <a:lnTo>
                    <a:pt x="36042" y="54762"/>
                  </a:lnTo>
                  <a:lnTo>
                    <a:pt x="35115" y="54787"/>
                  </a:lnTo>
                  <a:lnTo>
                    <a:pt x="33985" y="55968"/>
                  </a:lnTo>
                  <a:lnTo>
                    <a:pt x="34010" y="56908"/>
                  </a:lnTo>
                  <a:lnTo>
                    <a:pt x="34594" y="57467"/>
                  </a:lnTo>
                  <a:lnTo>
                    <a:pt x="35191" y="58026"/>
                  </a:lnTo>
                  <a:lnTo>
                    <a:pt x="36131" y="58013"/>
                  </a:lnTo>
                  <a:lnTo>
                    <a:pt x="36690" y="57416"/>
                  </a:lnTo>
                  <a:lnTo>
                    <a:pt x="37249" y="56819"/>
                  </a:lnTo>
                  <a:close/>
                  <a:moveTo>
                    <a:pt x="37871" y="40068"/>
                  </a:moveTo>
                  <a:lnTo>
                    <a:pt x="37846" y="39141"/>
                  </a:lnTo>
                  <a:lnTo>
                    <a:pt x="37261" y="38569"/>
                  </a:lnTo>
                  <a:lnTo>
                    <a:pt x="36664" y="38011"/>
                  </a:lnTo>
                  <a:lnTo>
                    <a:pt x="35737" y="38036"/>
                  </a:lnTo>
                  <a:lnTo>
                    <a:pt x="35166" y="38620"/>
                  </a:lnTo>
                  <a:lnTo>
                    <a:pt x="34607" y="39217"/>
                  </a:lnTo>
                  <a:lnTo>
                    <a:pt x="34632" y="40157"/>
                  </a:lnTo>
                  <a:lnTo>
                    <a:pt x="35217" y="40716"/>
                  </a:lnTo>
                  <a:lnTo>
                    <a:pt x="35814" y="41275"/>
                  </a:lnTo>
                  <a:lnTo>
                    <a:pt x="36753" y="41262"/>
                  </a:lnTo>
                  <a:lnTo>
                    <a:pt x="37312" y="40665"/>
                  </a:lnTo>
                  <a:lnTo>
                    <a:pt x="37871" y="40068"/>
                  </a:lnTo>
                  <a:close/>
                  <a:moveTo>
                    <a:pt x="39141" y="83248"/>
                  </a:moveTo>
                  <a:lnTo>
                    <a:pt x="39116" y="82321"/>
                  </a:lnTo>
                  <a:lnTo>
                    <a:pt x="38531" y="81749"/>
                  </a:lnTo>
                  <a:lnTo>
                    <a:pt x="37934" y="81191"/>
                  </a:lnTo>
                  <a:lnTo>
                    <a:pt x="37007" y="81216"/>
                  </a:lnTo>
                  <a:lnTo>
                    <a:pt x="35877" y="82397"/>
                  </a:lnTo>
                  <a:lnTo>
                    <a:pt x="35902" y="83337"/>
                  </a:lnTo>
                  <a:lnTo>
                    <a:pt x="36487" y="83896"/>
                  </a:lnTo>
                  <a:lnTo>
                    <a:pt x="37084" y="84455"/>
                  </a:lnTo>
                  <a:lnTo>
                    <a:pt x="38023" y="84442"/>
                  </a:lnTo>
                  <a:lnTo>
                    <a:pt x="38582" y="83845"/>
                  </a:lnTo>
                  <a:lnTo>
                    <a:pt x="39141" y="83248"/>
                  </a:lnTo>
                  <a:close/>
                  <a:moveTo>
                    <a:pt x="39814" y="74790"/>
                  </a:moveTo>
                  <a:lnTo>
                    <a:pt x="39166" y="74117"/>
                  </a:lnTo>
                  <a:lnTo>
                    <a:pt x="38354" y="74091"/>
                  </a:lnTo>
                  <a:lnTo>
                    <a:pt x="37541" y="74066"/>
                  </a:lnTo>
                  <a:lnTo>
                    <a:pt x="36855" y="74714"/>
                  </a:lnTo>
                  <a:lnTo>
                    <a:pt x="36830" y="75526"/>
                  </a:lnTo>
                  <a:lnTo>
                    <a:pt x="36817" y="76339"/>
                  </a:lnTo>
                  <a:lnTo>
                    <a:pt x="37452" y="77025"/>
                  </a:lnTo>
                  <a:lnTo>
                    <a:pt x="39090" y="77076"/>
                  </a:lnTo>
                  <a:lnTo>
                    <a:pt x="39763" y="76428"/>
                  </a:lnTo>
                  <a:lnTo>
                    <a:pt x="39814" y="74790"/>
                  </a:lnTo>
                  <a:close/>
                  <a:moveTo>
                    <a:pt x="40398" y="1231"/>
                  </a:moveTo>
                  <a:lnTo>
                    <a:pt x="39751" y="558"/>
                  </a:lnTo>
                  <a:lnTo>
                    <a:pt x="38938" y="533"/>
                  </a:lnTo>
                  <a:lnTo>
                    <a:pt x="38125" y="508"/>
                  </a:lnTo>
                  <a:lnTo>
                    <a:pt x="37439" y="1155"/>
                  </a:lnTo>
                  <a:lnTo>
                    <a:pt x="37414" y="1968"/>
                  </a:lnTo>
                  <a:lnTo>
                    <a:pt x="37401" y="2781"/>
                  </a:lnTo>
                  <a:lnTo>
                    <a:pt x="38036" y="3467"/>
                  </a:lnTo>
                  <a:lnTo>
                    <a:pt x="38849" y="3492"/>
                  </a:lnTo>
                  <a:lnTo>
                    <a:pt x="39674" y="3505"/>
                  </a:lnTo>
                  <a:lnTo>
                    <a:pt x="40347" y="2870"/>
                  </a:lnTo>
                  <a:lnTo>
                    <a:pt x="40398" y="1231"/>
                  </a:lnTo>
                  <a:close/>
                  <a:moveTo>
                    <a:pt x="42964" y="85610"/>
                  </a:moveTo>
                  <a:lnTo>
                    <a:pt x="42316" y="84937"/>
                  </a:lnTo>
                  <a:lnTo>
                    <a:pt x="41503" y="84912"/>
                  </a:lnTo>
                  <a:lnTo>
                    <a:pt x="40690" y="84886"/>
                  </a:lnTo>
                  <a:lnTo>
                    <a:pt x="40005" y="85534"/>
                  </a:lnTo>
                  <a:lnTo>
                    <a:pt x="39979" y="86347"/>
                  </a:lnTo>
                  <a:lnTo>
                    <a:pt x="39966" y="87160"/>
                  </a:lnTo>
                  <a:lnTo>
                    <a:pt x="40601" y="87845"/>
                  </a:lnTo>
                  <a:lnTo>
                    <a:pt x="42240" y="87896"/>
                  </a:lnTo>
                  <a:lnTo>
                    <a:pt x="42913" y="87249"/>
                  </a:lnTo>
                  <a:lnTo>
                    <a:pt x="42964" y="85610"/>
                  </a:lnTo>
                  <a:close/>
                  <a:moveTo>
                    <a:pt x="43154" y="60833"/>
                  </a:moveTo>
                  <a:lnTo>
                    <a:pt x="42506" y="60159"/>
                  </a:lnTo>
                  <a:lnTo>
                    <a:pt x="41694" y="60134"/>
                  </a:lnTo>
                  <a:lnTo>
                    <a:pt x="40881" y="60109"/>
                  </a:lnTo>
                  <a:lnTo>
                    <a:pt x="40195" y="60756"/>
                  </a:lnTo>
                  <a:lnTo>
                    <a:pt x="40170" y="61569"/>
                  </a:lnTo>
                  <a:lnTo>
                    <a:pt x="40157" y="62382"/>
                  </a:lnTo>
                  <a:lnTo>
                    <a:pt x="40792" y="63068"/>
                  </a:lnTo>
                  <a:lnTo>
                    <a:pt x="42430" y="63119"/>
                  </a:lnTo>
                  <a:lnTo>
                    <a:pt x="43103" y="62471"/>
                  </a:lnTo>
                  <a:lnTo>
                    <a:pt x="43154" y="60833"/>
                  </a:lnTo>
                  <a:close/>
                  <a:moveTo>
                    <a:pt x="43561" y="12052"/>
                  </a:moveTo>
                  <a:lnTo>
                    <a:pt x="42913" y="11379"/>
                  </a:lnTo>
                  <a:lnTo>
                    <a:pt x="42100" y="11353"/>
                  </a:lnTo>
                  <a:lnTo>
                    <a:pt x="41287" y="11328"/>
                  </a:lnTo>
                  <a:lnTo>
                    <a:pt x="40601" y="11976"/>
                  </a:lnTo>
                  <a:lnTo>
                    <a:pt x="40576" y="12788"/>
                  </a:lnTo>
                  <a:lnTo>
                    <a:pt x="40563" y="13601"/>
                  </a:lnTo>
                  <a:lnTo>
                    <a:pt x="41198" y="14287"/>
                  </a:lnTo>
                  <a:lnTo>
                    <a:pt x="42011" y="14312"/>
                  </a:lnTo>
                  <a:lnTo>
                    <a:pt x="42837" y="14325"/>
                  </a:lnTo>
                  <a:lnTo>
                    <a:pt x="43510" y="13690"/>
                  </a:lnTo>
                  <a:lnTo>
                    <a:pt x="43561" y="12052"/>
                  </a:lnTo>
                  <a:close/>
                  <a:moveTo>
                    <a:pt x="44589" y="35166"/>
                  </a:moveTo>
                  <a:lnTo>
                    <a:pt x="44564" y="34239"/>
                  </a:lnTo>
                  <a:lnTo>
                    <a:pt x="43980" y="33667"/>
                  </a:lnTo>
                  <a:lnTo>
                    <a:pt x="43383" y="33108"/>
                  </a:lnTo>
                  <a:lnTo>
                    <a:pt x="42456" y="33134"/>
                  </a:lnTo>
                  <a:lnTo>
                    <a:pt x="41884" y="33718"/>
                  </a:lnTo>
                  <a:lnTo>
                    <a:pt x="41325" y="34315"/>
                  </a:lnTo>
                  <a:lnTo>
                    <a:pt x="41351" y="35255"/>
                  </a:lnTo>
                  <a:lnTo>
                    <a:pt x="41935" y="35814"/>
                  </a:lnTo>
                  <a:lnTo>
                    <a:pt x="42532" y="36372"/>
                  </a:lnTo>
                  <a:lnTo>
                    <a:pt x="43472" y="36360"/>
                  </a:lnTo>
                  <a:lnTo>
                    <a:pt x="44030" y="35763"/>
                  </a:lnTo>
                  <a:lnTo>
                    <a:pt x="44589" y="35166"/>
                  </a:lnTo>
                  <a:close/>
                  <a:moveTo>
                    <a:pt x="45453" y="59474"/>
                  </a:moveTo>
                  <a:lnTo>
                    <a:pt x="45427" y="58547"/>
                  </a:lnTo>
                  <a:lnTo>
                    <a:pt x="44843" y="57975"/>
                  </a:lnTo>
                  <a:lnTo>
                    <a:pt x="44246" y="57416"/>
                  </a:lnTo>
                  <a:lnTo>
                    <a:pt x="43319" y="57442"/>
                  </a:lnTo>
                  <a:lnTo>
                    <a:pt x="42189" y="58623"/>
                  </a:lnTo>
                  <a:lnTo>
                    <a:pt x="42214" y="59563"/>
                  </a:lnTo>
                  <a:lnTo>
                    <a:pt x="42799" y="60121"/>
                  </a:lnTo>
                  <a:lnTo>
                    <a:pt x="43395" y="60680"/>
                  </a:lnTo>
                  <a:lnTo>
                    <a:pt x="44335" y="60667"/>
                  </a:lnTo>
                  <a:lnTo>
                    <a:pt x="44894" y="60071"/>
                  </a:lnTo>
                  <a:lnTo>
                    <a:pt x="45453" y="59474"/>
                  </a:lnTo>
                  <a:close/>
                  <a:moveTo>
                    <a:pt x="45770" y="41948"/>
                  </a:moveTo>
                  <a:lnTo>
                    <a:pt x="45745" y="41021"/>
                  </a:lnTo>
                  <a:lnTo>
                    <a:pt x="45161" y="40449"/>
                  </a:lnTo>
                  <a:lnTo>
                    <a:pt x="44564" y="39890"/>
                  </a:lnTo>
                  <a:lnTo>
                    <a:pt x="43637" y="39916"/>
                  </a:lnTo>
                  <a:lnTo>
                    <a:pt x="42506" y="41097"/>
                  </a:lnTo>
                  <a:lnTo>
                    <a:pt x="42532" y="42037"/>
                  </a:lnTo>
                  <a:lnTo>
                    <a:pt x="43116" y="42595"/>
                  </a:lnTo>
                  <a:lnTo>
                    <a:pt x="43713" y="43154"/>
                  </a:lnTo>
                  <a:lnTo>
                    <a:pt x="44653" y="43141"/>
                  </a:lnTo>
                  <a:lnTo>
                    <a:pt x="45212" y="42545"/>
                  </a:lnTo>
                  <a:lnTo>
                    <a:pt x="45770" y="41948"/>
                  </a:lnTo>
                  <a:close/>
                  <a:moveTo>
                    <a:pt x="46012" y="51904"/>
                  </a:moveTo>
                  <a:lnTo>
                    <a:pt x="45986" y="50977"/>
                  </a:lnTo>
                  <a:lnTo>
                    <a:pt x="45402" y="50406"/>
                  </a:lnTo>
                  <a:lnTo>
                    <a:pt x="44805" y="49847"/>
                  </a:lnTo>
                  <a:lnTo>
                    <a:pt x="43878" y="49872"/>
                  </a:lnTo>
                  <a:lnTo>
                    <a:pt x="43307" y="50457"/>
                  </a:lnTo>
                  <a:lnTo>
                    <a:pt x="42748" y="51054"/>
                  </a:lnTo>
                  <a:lnTo>
                    <a:pt x="42773" y="51993"/>
                  </a:lnTo>
                  <a:lnTo>
                    <a:pt x="43357" y="52552"/>
                  </a:lnTo>
                  <a:lnTo>
                    <a:pt x="43954" y="53111"/>
                  </a:lnTo>
                  <a:lnTo>
                    <a:pt x="44894" y="53098"/>
                  </a:lnTo>
                  <a:lnTo>
                    <a:pt x="45453" y="52501"/>
                  </a:lnTo>
                  <a:lnTo>
                    <a:pt x="46012" y="51904"/>
                  </a:lnTo>
                  <a:close/>
                  <a:moveTo>
                    <a:pt x="46469" y="69672"/>
                  </a:moveTo>
                  <a:lnTo>
                    <a:pt x="46456" y="68745"/>
                  </a:lnTo>
                  <a:lnTo>
                    <a:pt x="45859" y="68173"/>
                  </a:lnTo>
                  <a:lnTo>
                    <a:pt x="45262" y="67614"/>
                  </a:lnTo>
                  <a:lnTo>
                    <a:pt x="44335" y="67640"/>
                  </a:lnTo>
                  <a:lnTo>
                    <a:pt x="43205" y="68821"/>
                  </a:lnTo>
                  <a:lnTo>
                    <a:pt x="43230" y="69761"/>
                  </a:lnTo>
                  <a:lnTo>
                    <a:pt x="43815" y="70319"/>
                  </a:lnTo>
                  <a:lnTo>
                    <a:pt x="44411" y="70878"/>
                  </a:lnTo>
                  <a:lnTo>
                    <a:pt x="45351" y="70866"/>
                  </a:lnTo>
                  <a:lnTo>
                    <a:pt x="45910" y="70269"/>
                  </a:lnTo>
                  <a:lnTo>
                    <a:pt x="46469" y="69672"/>
                  </a:lnTo>
                  <a:close/>
                  <a:moveTo>
                    <a:pt x="47802" y="87020"/>
                  </a:moveTo>
                  <a:lnTo>
                    <a:pt x="47790" y="86093"/>
                  </a:lnTo>
                  <a:lnTo>
                    <a:pt x="47193" y="85521"/>
                  </a:lnTo>
                  <a:lnTo>
                    <a:pt x="46596" y="84963"/>
                  </a:lnTo>
                  <a:lnTo>
                    <a:pt x="45669" y="84988"/>
                  </a:lnTo>
                  <a:lnTo>
                    <a:pt x="45097" y="85572"/>
                  </a:lnTo>
                  <a:lnTo>
                    <a:pt x="44538" y="86169"/>
                  </a:lnTo>
                  <a:lnTo>
                    <a:pt x="44564" y="87109"/>
                  </a:lnTo>
                  <a:lnTo>
                    <a:pt x="45148" y="87668"/>
                  </a:lnTo>
                  <a:lnTo>
                    <a:pt x="45745" y="88226"/>
                  </a:lnTo>
                  <a:lnTo>
                    <a:pt x="46685" y="88214"/>
                  </a:lnTo>
                  <a:lnTo>
                    <a:pt x="47244" y="87617"/>
                  </a:lnTo>
                  <a:lnTo>
                    <a:pt x="47802" y="87020"/>
                  </a:lnTo>
                  <a:close/>
                  <a:moveTo>
                    <a:pt x="47942" y="76504"/>
                  </a:moveTo>
                  <a:lnTo>
                    <a:pt x="47294" y="75831"/>
                  </a:lnTo>
                  <a:lnTo>
                    <a:pt x="46482" y="75806"/>
                  </a:lnTo>
                  <a:lnTo>
                    <a:pt x="45669" y="75780"/>
                  </a:lnTo>
                  <a:lnTo>
                    <a:pt x="44983" y="76428"/>
                  </a:lnTo>
                  <a:lnTo>
                    <a:pt x="44958" y="77165"/>
                  </a:lnTo>
                  <a:lnTo>
                    <a:pt x="43980" y="78181"/>
                  </a:lnTo>
                  <a:lnTo>
                    <a:pt x="44005" y="79121"/>
                  </a:lnTo>
                  <a:lnTo>
                    <a:pt x="44589" y="79679"/>
                  </a:lnTo>
                  <a:lnTo>
                    <a:pt x="45186" y="80238"/>
                  </a:lnTo>
                  <a:lnTo>
                    <a:pt x="46126" y="80225"/>
                  </a:lnTo>
                  <a:lnTo>
                    <a:pt x="46685" y="79629"/>
                  </a:lnTo>
                  <a:lnTo>
                    <a:pt x="47244" y="79032"/>
                  </a:lnTo>
                  <a:lnTo>
                    <a:pt x="47231" y="78778"/>
                  </a:lnTo>
                  <a:lnTo>
                    <a:pt x="47891" y="78143"/>
                  </a:lnTo>
                  <a:lnTo>
                    <a:pt x="47942" y="76504"/>
                  </a:lnTo>
                  <a:close/>
                  <a:moveTo>
                    <a:pt x="49022" y="28359"/>
                  </a:moveTo>
                  <a:lnTo>
                    <a:pt x="49009" y="27432"/>
                  </a:lnTo>
                  <a:lnTo>
                    <a:pt x="48412" y="26860"/>
                  </a:lnTo>
                  <a:lnTo>
                    <a:pt x="47815" y="26301"/>
                  </a:lnTo>
                  <a:lnTo>
                    <a:pt x="46888" y="26327"/>
                  </a:lnTo>
                  <a:lnTo>
                    <a:pt x="45758" y="27508"/>
                  </a:lnTo>
                  <a:lnTo>
                    <a:pt x="45783" y="28448"/>
                  </a:lnTo>
                  <a:lnTo>
                    <a:pt x="46367" y="29006"/>
                  </a:lnTo>
                  <a:lnTo>
                    <a:pt x="46964" y="29565"/>
                  </a:lnTo>
                  <a:lnTo>
                    <a:pt x="47904" y="29552"/>
                  </a:lnTo>
                  <a:lnTo>
                    <a:pt x="48463" y="28956"/>
                  </a:lnTo>
                  <a:lnTo>
                    <a:pt x="49022" y="28359"/>
                  </a:lnTo>
                  <a:close/>
                  <a:moveTo>
                    <a:pt x="49161" y="56184"/>
                  </a:moveTo>
                  <a:lnTo>
                    <a:pt x="48514" y="55511"/>
                  </a:lnTo>
                  <a:lnTo>
                    <a:pt x="47701" y="55486"/>
                  </a:lnTo>
                  <a:lnTo>
                    <a:pt x="46888" y="55460"/>
                  </a:lnTo>
                  <a:lnTo>
                    <a:pt x="46202" y="56108"/>
                  </a:lnTo>
                  <a:lnTo>
                    <a:pt x="46177" y="56921"/>
                  </a:lnTo>
                  <a:lnTo>
                    <a:pt x="46164" y="57734"/>
                  </a:lnTo>
                  <a:lnTo>
                    <a:pt x="46799" y="58420"/>
                  </a:lnTo>
                  <a:lnTo>
                    <a:pt x="48437" y="58470"/>
                  </a:lnTo>
                  <a:lnTo>
                    <a:pt x="49110" y="57823"/>
                  </a:lnTo>
                  <a:lnTo>
                    <a:pt x="49161" y="56184"/>
                  </a:lnTo>
                  <a:close/>
                  <a:moveTo>
                    <a:pt x="52374" y="47358"/>
                  </a:moveTo>
                  <a:lnTo>
                    <a:pt x="52362" y="46431"/>
                  </a:lnTo>
                  <a:lnTo>
                    <a:pt x="51765" y="45859"/>
                  </a:lnTo>
                  <a:lnTo>
                    <a:pt x="51168" y="45300"/>
                  </a:lnTo>
                  <a:lnTo>
                    <a:pt x="50241" y="45326"/>
                  </a:lnTo>
                  <a:lnTo>
                    <a:pt x="49669" y="45910"/>
                  </a:lnTo>
                  <a:lnTo>
                    <a:pt x="49110" y="46507"/>
                  </a:lnTo>
                  <a:lnTo>
                    <a:pt x="49136" y="47447"/>
                  </a:lnTo>
                  <a:lnTo>
                    <a:pt x="49720" y="48006"/>
                  </a:lnTo>
                  <a:lnTo>
                    <a:pt x="50317" y="48564"/>
                  </a:lnTo>
                  <a:lnTo>
                    <a:pt x="51257" y="48552"/>
                  </a:lnTo>
                  <a:lnTo>
                    <a:pt x="51816" y="47955"/>
                  </a:lnTo>
                  <a:lnTo>
                    <a:pt x="52374" y="47358"/>
                  </a:lnTo>
                  <a:close/>
                  <a:moveTo>
                    <a:pt x="53174" y="64770"/>
                  </a:moveTo>
                  <a:lnTo>
                    <a:pt x="53149" y="63842"/>
                  </a:lnTo>
                  <a:lnTo>
                    <a:pt x="52565" y="63271"/>
                  </a:lnTo>
                  <a:lnTo>
                    <a:pt x="51968" y="62712"/>
                  </a:lnTo>
                  <a:lnTo>
                    <a:pt x="51041" y="62738"/>
                  </a:lnTo>
                  <a:lnTo>
                    <a:pt x="50457" y="63347"/>
                  </a:lnTo>
                  <a:lnTo>
                    <a:pt x="49733" y="63982"/>
                  </a:lnTo>
                  <a:lnTo>
                    <a:pt x="49707" y="64795"/>
                  </a:lnTo>
                  <a:lnTo>
                    <a:pt x="49695" y="65608"/>
                  </a:lnTo>
                  <a:lnTo>
                    <a:pt x="50330" y="66294"/>
                  </a:lnTo>
                  <a:lnTo>
                    <a:pt x="51968" y="66344"/>
                  </a:lnTo>
                  <a:lnTo>
                    <a:pt x="52641" y="65697"/>
                  </a:lnTo>
                  <a:lnTo>
                    <a:pt x="52641" y="65328"/>
                  </a:lnTo>
                  <a:lnTo>
                    <a:pt x="53174" y="64770"/>
                  </a:lnTo>
                  <a:close/>
                  <a:moveTo>
                    <a:pt x="53301" y="37820"/>
                  </a:moveTo>
                  <a:lnTo>
                    <a:pt x="53289" y="36893"/>
                  </a:lnTo>
                  <a:lnTo>
                    <a:pt x="52692" y="36322"/>
                  </a:lnTo>
                  <a:lnTo>
                    <a:pt x="52095" y="35763"/>
                  </a:lnTo>
                  <a:lnTo>
                    <a:pt x="51168" y="35788"/>
                  </a:lnTo>
                  <a:lnTo>
                    <a:pt x="50596" y="36372"/>
                  </a:lnTo>
                  <a:lnTo>
                    <a:pt x="50038" y="36969"/>
                  </a:lnTo>
                  <a:lnTo>
                    <a:pt x="50063" y="37909"/>
                  </a:lnTo>
                  <a:lnTo>
                    <a:pt x="50647" y="38468"/>
                  </a:lnTo>
                  <a:lnTo>
                    <a:pt x="51244" y="39027"/>
                  </a:lnTo>
                  <a:lnTo>
                    <a:pt x="52184" y="39014"/>
                  </a:lnTo>
                  <a:lnTo>
                    <a:pt x="52743" y="38417"/>
                  </a:lnTo>
                  <a:lnTo>
                    <a:pt x="53301" y="37820"/>
                  </a:lnTo>
                  <a:close/>
                  <a:moveTo>
                    <a:pt x="54356" y="71551"/>
                  </a:moveTo>
                  <a:lnTo>
                    <a:pt x="54330" y="70624"/>
                  </a:lnTo>
                  <a:lnTo>
                    <a:pt x="53746" y="70053"/>
                  </a:lnTo>
                  <a:lnTo>
                    <a:pt x="53149" y="69494"/>
                  </a:lnTo>
                  <a:lnTo>
                    <a:pt x="52222" y="69519"/>
                  </a:lnTo>
                  <a:lnTo>
                    <a:pt x="51650" y="70104"/>
                  </a:lnTo>
                  <a:lnTo>
                    <a:pt x="51092" y="70700"/>
                  </a:lnTo>
                  <a:lnTo>
                    <a:pt x="51117" y="71640"/>
                  </a:lnTo>
                  <a:lnTo>
                    <a:pt x="51701" y="72199"/>
                  </a:lnTo>
                  <a:lnTo>
                    <a:pt x="52298" y="72758"/>
                  </a:lnTo>
                  <a:lnTo>
                    <a:pt x="53238" y="72745"/>
                  </a:lnTo>
                  <a:lnTo>
                    <a:pt x="53797" y="72148"/>
                  </a:lnTo>
                  <a:lnTo>
                    <a:pt x="54356" y="71551"/>
                  </a:lnTo>
                  <a:close/>
                  <a:moveTo>
                    <a:pt x="55613" y="12382"/>
                  </a:moveTo>
                  <a:lnTo>
                    <a:pt x="54965" y="11709"/>
                  </a:lnTo>
                  <a:lnTo>
                    <a:pt x="54152" y="11684"/>
                  </a:lnTo>
                  <a:lnTo>
                    <a:pt x="53340" y="11658"/>
                  </a:lnTo>
                  <a:lnTo>
                    <a:pt x="52654" y="12306"/>
                  </a:lnTo>
                  <a:lnTo>
                    <a:pt x="52628" y="13119"/>
                  </a:lnTo>
                  <a:lnTo>
                    <a:pt x="52616" y="13931"/>
                  </a:lnTo>
                  <a:lnTo>
                    <a:pt x="53251" y="14617"/>
                  </a:lnTo>
                  <a:lnTo>
                    <a:pt x="54063" y="14643"/>
                  </a:lnTo>
                  <a:lnTo>
                    <a:pt x="54889" y="14655"/>
                  </a:lnTo>
                  <a:lnTo>
                    <a:pt x="55562" y="14020"/>
                  </a:lnTo>
                  <a:lnTo>
                    <a:pt x="55613" y="12382"/>
                  </a:lnTo>
                  <a:close/>
                  <a:moveTo>
                    <a:pt x="55816" y="57150"/>
                  </a:moveTo>
                  <a:lnTo>
                    <a:pt x="55791" y="56222"/>
                  </a:lnTo>
                  <a:lnTo>
                    <a:pt x="55206" y="55651"/>
                  </a:lnTo>
                  <a:lnTo>
                    <a:pt x="54610" y="55092"/>
                  </a:lnTo>
                  <a:lnTo>
                    <a:pt x="53682" y="55118"/>
                  </a:lnTo>
                  <a:lnTo>
                    <a:pt x="53111" y="55702"/>
                  </a:lnTo>
                  <a:lnTo>
                    <a:pt x="52552" y="56299"/>
                  </a:lnTo>
                  <a:lnTo>
                    <a:pt x="52578" y="57238"/>
                  </a:lnTo>
                  <a:lnTo>
                    <a:pt x="53162" y="57797"/>
                  </a:lnTo>
                  <a:lnTo>
                    <a:pt x="53759" y="58356"/>
                  </a:lnTo>
                  <a:lnTo>
                    <a:pt x="54698" y="58343"/>
                  </a:lnTo>
                  <a:lnTo>
                    <a:pt x="55257" y="57746"/>
                  </a:lnTo>
                  <a:lnTo>
                    <a:pt x="55816" y="57150"/>
                  </a:lnTo>
                  <a:close/>
                  <a:moveTo>
                    <a:pt x="56781" y="23495"/>
                  </a:moveTo>
                  <a:lnTo>
                    <a:pt x="56134" y="22821"/>
                  </a:lnTo>
                  <a:lnTo>
                    <a:pt x="55321" y="22796"/>
                  </a:lnTo>
                  <a:lnTo>
                    <a:pt x="54508" y="22771"/>
                  </a:lnTo>
                  <a:lnTo>
                    <a:pt x="53822" y="23418"/>
                  </a:lnTo>
                  <a:lnTo>
                    <a:pt x="53797" y="24231"/>
                  </a:lnTo>
                  <a:lnTo>
                    <a:pt x="53784" y="25044"/>
                  </a:lnTo>
                  <a:lnTo>
                    <a:pt x="54419" y="25730"/>
                  </a:lnTo>
                  <a:lnTo>
                    <a:pt x="55232" y="25755"/>
                  </a:lnTo>
                  <a:lnTo>
                    <a:pt x="56057" y="25768"/>
                  </a:lnTo>
                  <a:lnTo>
                    <a:pt x="56730" y="25133"/>
                  </a:lnTo>
                  <a:lnTo>
                    <a:pt x="56781" y="23495"/>
                  </a:lnTo>
                  <a:close/>
                  <a:moveTo>
                    <a:pt x="56946" y="81699"/>
                  </a:moveTo>
                  <a:lnTo>
                    <a:pt x="56934" y="80772"/>
                  </a:lnTo>
                  <a:lnTo>
                    <a:pt x="56337" y="80200"/>
                  </a:lnTo>
                  <a:lnTo>
                    <a:pt x="55740" y="79641"/>
                  </a:lnTo>
                  <a:lnTo>
                    <a:pt x="54813" y="79667"/>
                  </a:lnTo>
                  <a:lnTo>
                    <a:pt x="53682" y="80848"/>
                  </a:lnTo>
                  <a:lnTo>
                    <a:pt x="53708" y="81788"/>
                  </a:lnTo>
                  <a:lnTo>
                    <a:pt x="54292" y="82346"/>
                  </a:lnTo>
                  <a:lnTo>
                    <a:pt x="54889" y="82905"/>
                  </a:lnTo>
                  <a:lnTo>
                    <a:pt x="55829" y="82892"/>
                  </a:lnTo>
                  <a:lnTo>
                    <a:pt x="56388" y="82296"/>
                  </a:lnTo>
                  <a:lnTo>
                    <a:pt x="56946" y="81699"/>
                  </a:lnTo>
                  <a:close/>
                  <a:moveTo>
                    <a:pt x="57962" y="91909"/>
                  </a:moveTo>
                  <a:lnTo>
                    <a:pt x="57950" y="90982"/>
                  </a:lnTo>
                  <a:lnTo>
                    <a:pt x="57353" y="90411"/>
                  </a:lnTo>
                  <a:lnTo>
                    <a:pt x="56756" y="89852"/>
                  </a:lnTo>
                  <a:lnTo>
                    <a:pt x="55829" y="89877"/>
                  </a:lnTo>
                  <a:lnTo>
                    <a:pt x="54698" y="91059"/>
                  </a:lnTo>
                  <a:lnTo>
                    <a:pt x="54724" y="91998"/>
                  </a:lnTo>
                  <a:lnTo>
                    <a:pt x="55308" y="92557"/>
                  </a:lnTo>
                  <a:lnTo>
                    <a:pt x="55905" y="93116"/>
                  </a:lnTo>
                  <a:lnTo>
                    <a:pt x="56845" y="93103"/>
                  </a:lnTo>
                  <a:lnTo>
                    <a:pt x="57404" y="92506"/>
                  </a:lnTo>
                  <a:lnTo>
                    <a:pt x="57962" y="91909"/>
                  </a:lnTo>
                  <a:close/>
                  <a:moveTo>
                    <a:pt x="58000" y="32778"/>
                  </a:moveTo>
                  <a:lnTo>
                    <a:pt x="57353" y="32105"/>
                  </a:lnTo>
                  <a:lnTo>
                    <a:pt x="56540" y="32080"/>
                  </a:lnTo>
                  <a:lnTo>
                    <a:pt x="55727" y="32054"/>
                  </a:lnTo>
                  <a:lnTo>
                    <a:pt x="55041" y="32702"/>
                  </a:lnTo>
                  <a:lnTo>
                    <a:pt x="55016" y="33515"/>
                  </a:lnTo>
                  <a:lnTo>
                    <a:pt x="55003" y="34328"/>
                  </a:lnTo>
                  <a:lnTo>
                    <a:pt x="55638" y="35013"/>
                  </a:lnTo>
                  <a:lnTo>
                    <a:pt x="57277" y="35064"/>
                  </a:lnTo>
                  <a:lnTo>
                    <a:pt x="57950" y="34417"/>
                  </a:lnTo>
                  <a:lnTo>
                    <a:pt x="58000" y="32778"/>
                  </a:lnTo>
                  <a:close/>
                  <a:moveTo>
                    <a:pt x="58737" y="101257"/>
                  </a:moveTo>
                  <a:lnTo>
                    <a:pt x="58724" y="100330"/>
                  </a:lnTo>
                  <a:lnTo>
                    <a:pt x="58127" y="99758"/>
                  </a:lnTo>
                  <a:lnTo>
                    <a:pt x="57531" y="99199"/>
                  </a:lnTo>
                  <a:lnTo>
                    <a:pt x="56603" y="99225"/>
                  </a:lnTo>
                  <a:lnTo>
                    <a:pt x="55473" y="100406"/>
                  </a:lnTo>
                  <a:lnTo>
                    <a:pt x="55499" y="101346"/>
                  </a:lnTo>
                  <a:lnTo>
                    <a:pt x="56083" y="101904"/>
                  </a:lnTo>
                  <a:lnTo>
                    <a:pt x="56680" y="102463"/>
                  </a:lnTo>
                  <a:lnTo>
                    <a:pt x="57619" y="102450"/>
                  </a:lnTo>
                  <a:lnTo>
                    <a:pt x="58178" y="101854"/>
                  </a:lnTo>
                  <a:lnTo>
                    <a:pt x="58737" y="101257"/>
                  </a:lnTo>
                  <a:close/>
                  <a:moveTo>
                    <a:pt x="60426" y="19621"/>
                  </a:moveTo>
                  <a:lnTo>
                    <a:pt x="60058" y="17830"/>
                  </a:lnTo>
                  <a:lnTo>
                    <a:pt x="59969" y="17386"/>
                  </a:lnTo>
                  <a:lnTo>
                    <a:pt x="59613" y="17386"/>
                  </a:lnTo>
                  <a:lnTo>
                    <a:pt x="58953" y="16738"/>
                  </a:lnTo>
                  <a:lnTo>
                    <a:pt x="58026" y="16764"/>
                  </a:lnTo>
                  <a:lnTo>
                    <a:pt x="56896" y="17945"/>
                  </a:lnTo>
                  <a:lnTo>
                    <a:pt x="56921" y="18884"/>
                  </a:lnTo>
                  <a:lnTo>
                    <a:pt x="58102" y="20002"/>
                  </a:lnTo>
                  <a:lnTo>
                    <a:pt x="58381" y="20002"/>
                  </a:lnTo>
                  <a:lnTo>
                    <a:pt x="58674" y="20307"/>
                  </a:lnTo>
                  <a:lnTo>
                    <a:pt x="60312" y="20345"/>
                  </a:lnTo>
                  <a:lnTo>
                    <a:pt x="60426" y="19621"/>
                  </a:lnTo>
                  <a:close/>
                  <a:moveTo>
                    <a:pt x="60706" y="68618"/>
                  </a:moveTo>
                  <a:lnTo>
                    <a:pt x="60680" y="67691"/>
                  </a:lnTo>
                  <a:lnTo>
                    <a:pt x="60096" y="67119"/>
                  </a:lnTo>
                  <a:lnTo>
                    <a:pt x="59499" y="66560"/>
                  </a:lnTo>
                  <a:lnTo>
                    <a:pt x="58572" y="66586"/>
                  </a:lnTo>
                  <a:lnTo>
                    <a:pt x="57442" y="67767"/>
                  </a:lnTo>
                  <a:lnTo>
                    <a:pt x="57467" y="68707"/>
                  </a:lnTo>
                  <a:lnTo>
                    <a:pt x="58051" y="69265"/>
                  </a:lnTo>
                  <a:lnTo>
                    <a:pt x="58648" y="69824"/>
                  </a:lnTo>
                  <a:lnTo>
                    <a:pt x="59588" y="69811"/>
                  </a:lnTo>
                  <a:lnTo>
                    <a:pt x="60147" y="69215"/>
                  </a:lnTo>
                  <a:lnTo>
                    <a:pt x="60706" y="68618"/>
                  </a:lnTo>
                  <a:close/>
                  <a:moveTo>
                    <a:pt x="61874" y="41097"/>
                  </a:moveTo>
                  <a:lnTo>
                    <a:pt x="61455" y="41084"/>
                  </a:lnTo>
                  <a:lnTo>
                    <a:pt x="60909" y="40538"/>
                  </a:lnTo>
                  <a:lnTo>
                    <a:pt x="60312" y="39979"/>
                  </a:lnTo>
                  <a:lnTo>
                    <a:pt x="59385" y="40005"/>
                  </a:lnTo>
                  <a:lnTo>
                    <a:pt x="58813" y="40589"/>
                  </a:lnTo>
                  <a:lnTo>
                    <a:pt x="58254" y="41186"/>
                  </a:lnTo>
                  <a:lnTo>
                    <a:pt x="58280" y="42125"/>
                  </a:lnTo>
                  <a:lnTo>
                    <a:pt x="58864" y="42684"/>
                  </a:lnTo>
                  <a:lnTo>
                    <a:pt x="59461" y="43243"/>
                  </a:lnTo>
                  <a:lnTo>
                    <a:pt x="60159" y="44005"/>
                  </a:lnTo>
                  <a:lnTo>
                    <a:pt x="61798" y="44056"/>
                  </a:lnTo>
                  <a:lnTo>
                    <a:pt x="61874" y="41097"/>
                  </a:lnTo>
                  <a:close/>
                  <a:moveTo>
                    <a:pt x="61963" y="85547"/>
                  </a:moveTo>
                  <a:lnTo>
                    <a:pt x="61404" y="86156"/>
                  </a:lnTo>
                  <a:lnTo>
                    <a:pt x="61429" y="87096"/>
                  </a:lnTo>
                  <a:lnTo>
                    <a:pt x="61963" y="87604"/>
                  </a:lnTo>
                  <a:lnTo>
                    <a:pt x="61963" y="85547"/>
                  </a:lnTo>
                  <a:close/>
                  <a:moveTo>
                    <a:pt x="61963" y="59550"/>
                  </a:moveTo>
                  <a:lnTo>
                    <a:pt x="61328" y="59575"/>
                  </a:lnTo>
                  <a:lnTo>
                    <a:pt x="60693" y="58813"/>
                  </a:lnTo>
                  <a:lnTo>
                    <a:pt x="59880" y="58788"/>
                  </a:lnTo>
                  <a:lnTo>
                    <a:pt x="59067" y="58762"/>
                  </a:lnTo>
                  <a:lnTo>
                    <a:pt x="58381" y="59410"/>
                  </a:lnTo>
                  <a:lnTo>
                    <a:pt x="58356" y="60223"/>
                  </a:lnTo>
                  <a:lnTo>
                    <a:pt x="58343" y="61036"/>
                  </a:lnTo>
                  <a:lnTo>
                    <a:pt x="58978" y="61722"/>
                  </a:lnTo>
                  <a:lnTo>
                    <a:pt x="59791" y="61747"/>
                  </a:lnTo>
                  <a:lnTo>
                    <a:pt x="60121" y="61760"/>
                  </a:lnTo>
                  <a:lnTo>
                    <a:pt x="60655" y="62255"/>
                  </a:lnTo>
                  <a:lnTo>
                    <a:pt x="61252" y="62814"/>
                  </a:lnTo>
                  <a:lnTo>
                    <a:pt x="61963" y="62801"/>
                  </a:lnTo>
                  <a:lnTo>
                    <a:pt x="61963" y="59550"/>
                  </a:lnTo>
                  <a:close/>
                  <a:moveTo>
                    <a:pt x="61976" y="76428"/>
                  </a:moveTo>
                  <a:lnTo>
                    <a:pt x="60896" y="77558"/>
                  </a:lnTo>
                  <a:lnTo>
                    <a:pt x="60921" y="78498"/>
                  </a:lnTo>
                  <a:lnTo>
                    <a:pt x="61506" y="79057"/>
                  </a:lnTo>
                  <a:lnTo>
                    <a:pt x="61976" y="79502"/>
                  </a:lnTo>
                  <a:lnTo>
                    <a:pt x="61976" y="76428"/>
                  </a:lnTo>
                  <a:close/>
                  <a:moveTo>
                    <a:pt x="61976" y="50800"/>
                  </a:moveTo>
                  <a:lnTo>
                    <a:pt x="61328" y="50190"/>
                  </a:lnTo>
                  <a:lnTo>
                    <a:pt x="60401" y="50215"/>
                  </a:lnTo>
                  <a:lnTo>
                    <a:pt x="59270" y="51396"/>
                  </a:lnTo>
                  <a:lnTo>
                    <a:pt x="59296" y="52336"/>
                  </a:lnTo>
                  <a:lnTo>
                    <a:pt x="59880" y="52895"/>
                  </a:lnTo>
                  <a:lnTo>
                    <a:pt x="60477" y="53454"/>
                  </a:lnTo>
                  <a:lnTo>
                    <a:pt x="61417" y="53441"/>
                  </a:lnTo>
                  <a:lnTo>
                    <a:pt x="61976" y="52844"/>
                  </a:lnTo>
                  <a:lnTo>
                    <a:pt x="61976" y="50800"/>
                  </a:lnTo>
                  <a:close/>
                  <a:moveTo>
                    <a:pt x="61976" y="32943"/>
                  </a:moveTo>
                  <a:lnTo>
                    <a:pt x="61671" y="32664"/>
                  </a:lnTo>
                  <a:lnTo>
                    <a:pt x="60744" y="32689"/>
                  </a:lnTo>
                  <a:lnTo>
                    <a:pt x="60172" y="33274"/>
                  </a:lnTo>
                  <a:lnTo>
                    <a:pt x="59613" y="33870"/>
                  </a:lnTo>
                  <a:lnTo>
                    <a:pt x="59639" y="34810"/>
                  </a:lnTo>
                  <a:lnTo>
                    <a:pt x="60223" y="35369"/>
                  </a:lnTo>
                  <a:lnTo>
                    <a:pt x="60820" y="35928"/>
                  </a:lnTo>
                  <a:lnTo>
                    <a:pt x="61760" y="35915"/>
                  </a:lnTo>
                  <a:lnTo>
                    <a:pt x="61976" y="35699"/>
                  </a:lnTo>
                  <a:lnTo>
                    <a:pt x="61976" y="32943"/>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35" name="object 99"/>
            <p:cNvSpPr/>
            <p:nvPr/>
          </p:nvSpPr>
          <p:spPr>
            <a:xfrm>
              <a:off x="4056120" y="894240"/>
              <a:ext cx="87480" cy="111600"/>
            </a:xfrm>
            <a:custGeom>
              <a:avLst/>
              <a:gdLst/>
              <a:ahLst/>
              <a:cxnLst/>
              <a:rect l="l" t="t" r="r" b="b"/>
              <a:pathLst>
                <a:path w="88264" h="112394">
                  <a:moveTo>
                    <a:pt x="53301" y="0"/>
                  </a:moveTo>
                  <a:lnTo>
                    <a:pt x="34899" y="0"/>
                  </a:lnTo>
                  <a:lnTo>
                    <a:pt x="21324" y="2747"/>
                  </a:lnTo>
                  <a:lnTo>
                    <a:pt x="10229" y="10234"/>
                  </a:lnTo>
                  <a:lnTo>
                    <a:pt x="2745" y="21329"/>
                  </a:lnTo>
                  <a:lnTo>
                    <a:pt x="0" y="34899"/>
                  </a:lnTo>
                  <a:lnTo>
                    <a:pt x="0" y="110718"/>
                  </a:lnTo>
                  <a:lnTo>
                    <a:pt x="1079" y="111798"/>
                  </a:lnTo>
                  <a:lnTo>
                    <a:pt x="2412" y="111798"/>
                  </a:lnTo>
                  <a:lnTo>
                    <a:pt x="3746" y="111798"/>
                  </a:lnTo>
                  <a:lnTo>
                    <a:pt x="4825" y="110718"/>
                  </a:lnTo>
                  <a:lnTo>
                    <a:pt x="4825" y="34899"/>
                  </a:lnTo>
                  <a:lnTo>
                    <a:pt x="7192" y="23210"/>
                  </a:lnTo>
                  <a:lnTo>
                    <a:pt x="13642" y="13654"/>
                  </a:lnTo>
                  <a:lnTo>
                    <a:pt x="23203" y="7205"/>
                  </a:lnTo>
                  <a:lnTo>
                    <a:pt x="34899" y="4838"/>
                  </a:lnTo>
                  <a:lnTo>
                    <a:pt x="53301" y="4838"/>
                  </a:lnTo>
                  <a:lnTo>
                    <a:pt x="64990" y="7205"/>
                  </a:lnTo>
                  <a:lnTo>
                    <a:pt x="74547" y="13654"/>
                  </a:lnTo>
                  <a:lnTo>
                    <a:pt x="80996" y="23210"/>
                  </a:lnTo>
                  <a:lnTo>
                    <a:pt x="83362" y="34899"/>
                  </a:lnTo>
                  <a:lnTo>
                    <a:pt x="83362" y="102615"/>
                  </a:lnTo>
                  <a:lnTo>
                    <a:pt x="84442" y="103708"/>
                  </a:lnTo>
                  <a:lnTo>
                    <a:pt x="87109" y="103708"/>
                  </a:lnTo>
                  <a:lnTo>
                    <a:pt x="88201" y="102615"/>
                  </a:lnTo>
                  <a:lnTo>
                    <a:pt x="88201" y="34899"/>
                  </a:lnTo>
                  <a:lnTo>
                    <a:pt x="85454" y="21329"/>
                  </a:lnTo>
                  <a:lnTo>
                    <a:pt x="77966" y="10234"/>
                  </a:lnTo>
                  <a:lnTo>
                    <a:pt x="66872" y="2747"/>
                  </a:lnTo>
                  <a:lnTo>
                    <a:pt x="53301" y="0"/>
                  </a:lnTo>
                  <a:close/>
                </a:path>
              </a:pathLst>
            </a:custGeom>
            <a:solidFill>
              <a:srgbClr val="16152F"/>
            </a:solidFill>
            <a:ln w="0">
              <a:noFill/>
            </a:ln>
          </p:spPr>
          <p:style>
            <a:lnRef idx="0">
              <a:scrgbClr r="0" g="0" b="0"/>
            </a:lnRef>
            <a:fillRef idx="0">
              <a:scrgbClr r="0" g="0" b="0"/>
            </a:fillRef>
            <a:effectRef idx="0">
              <a:scrgbClr r="0" g="0" b="0"/>
            </a:effectRef>
            <a:fontRef idx="minor"/>
          </p:style>
        </p:sp>
        <p:sp>
          <p:nvSpPr>
            <p:cNvPr id="736" name="object 100"/>
            <p:cNvSpPr/>
            <p:nvPr/>
          </p:nvSpPr>
          <p:spPr>
            <a:xfrm>
              <a:off x="4020480" y="732960"/>
              <a:ext cx="182880" cy="228600"/>
            </a:xfrm>
            <a:custGeom>
              <a:avLst/>
              <a:gdLst/>
              <a:ahLst/>
              <a:cxnLst/>
              <a:rect l="l" t="t" r="r" b="b"/>
              <a:pathLst>
                <a:path w="183514" h="229234">
                  <a:moveTo>
                    <a:pt x="74729" y="0"/>
                  </a:moveTo>
                  <a:lnTo>
                    <a:pt x="39951" y="6544"/>
                  </a:lnTo>
                  <a:lnTo>
                    <a:pt x="13604" y="29979"/>
                  </a:lnTo>
                  <a:lnTo>
                    <a:pt x="13" y="65313"/>
                  </a:lnTo>
                  <a:lnTo>
                    <a:pt x="0" y="107839"/>
                  </a:lnTo>
                  <a:lnTo>
                    <a:pt x="14386" y="152848"/>
                  </a:lnTo>
                  <a:lnTo>
                    <a:pt x="41086" y="191816"/>
                  </a:lnTo>
                  <a:lnTo>
                    <a:pt x="74654" y="217869"/>
                  </a:lnTo>
                  <a:lnTo>
                    <a:pt x="110869" y="228772"/>
                  </a:lnTo>
                  <a:lnTo>
                    <a:pt x="145513" y="222292"/>
                  </a:lnTo>
                  <a:lnTo>
                    <a:pt x="171030" y="197456"/>
                  </a:lnTo>
                  <a:lnTo>
                    <a:pt x="183245" y="159789"/>
                  </a:lnTo>
                  <a:lnTo>
                    <a:pt x="182982" y="116796"/>
                  </a:lnTo>
                  <a:lnTo>
                    <a:pt x="171066" y="75988"/>
                  </a:lnTo>
                  <a:lnTo>
                    <a:pt x="144775" y="36826"/>
                  </a:lnTo>
                  <a:lnTo>
                    <a:pt x="111166" y="10795"/>
                  </a:lnTo>
                  <a:lnTo>
                    <a:pt x="74729"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37" name="object 101"/>
            <p:cNvSpPr/>
            <p:nvPr/>
          </p:nvSpPr>
          <p:spPr>
            <a:xfrm>
              <a:off x="4017960" y="730440"/>
              <a:ext cx="187200" cy="233640"/>
            </a:xfrm>
            <a:custGeom>
              <a:avLst/>
              <a:gdLst/>
              <a:ahLst/>
              <a:cxnLst/>
              <a:rect l="l" t="t" r="r" b="b"/>
              <a:pathLst>
                <a:path w="187960" h="234315">
                  <a:moveTo>
                    <a:pt x="104432" y="124561"/>
                  </a:moveTo>
                  <a:lnTo>
                    <a:pt x="104228" y="115316"/>
                  </a:lnTo>
                  <a:lnTo>
                    <a:pt x="101434" y="111620"/>
                  </a:lnTo>
                  <a:lnTo>
                    <a:pt x="94742" y="111747"/>
                  </a:lnTo>
                  <a:lnTo>
                    <a:pt x="92113" y="115557"/>
                  </a:lnTo>
                  <a:lnTo>
                    <a:pt x="92214" y="120180"/>
                  </a:lnTo>
                  <a:lnTo>
                    <a:pt x="92316" y="124802"/>
                  </a:lnTo>
                  <a:lnTo>
                    <a:pt x="95110" y="128498"/>
                  </a:lnTo>
                  <a:lnTo>
                    <a:pt x="101803" y="128358"/>
                  </a:lnTo>
                  <a:lnTo>
                    <a:pt x="104432" y="124561"/>
                  </a:lnTo>
                  <a:close/>
                  <a:moveTo>
                    <a:pt x="107899" y="95897"/>
                  </a:moveTo>
                  <a:lnTo>
                    <a:pt x="107365" y="94792"/>
                  </a:lnTo>
                  <a:lnTo>
                    <a:pt x="103759" y="93599"/>
                  </a:lnTo>
                  <a:lnTo>
                    <a:pt x="97828" y="92900"/>
                  </a:lnTo>
                  <a:lnTo>
                    <a:pt x="89979" y="94691"/>
                  </a:lnTo>
                  <a:lnTo>
                    <a:pt x="81673" y="101333"/>
                  </a:lnTo>
                  <a:lnTo>
                    <a:pt x="81000" y="102158"/>
                  </a:lnTo>
                  <a:lnTo>
                    <a:pt x="81076" y="103378"/>
                  </a:lnTo>
                  <a:lnTo>
                    <a:pt x="82702" y="104762"/>
                  </a:lnTo>
                  <a:lnTo>
                    <a:pt x="83769" y="104508"/>
                  </a:lnTo>
                  <a:lnTo>
                    <a:pt x="93154" y="97421"/>
                  </a:lnTo>
                  <a:lnTo>
                    <a:pt x="104622" y="97942"/>
                  </a:lnTo>
                  <a:lnTo>
                    <a:pt x="105524" y="98259"/>
                  </a:lnTo>
                  <a:lnTo>
                    <a:pt x="105956" y="98247"/>
                  </a:lnTo>
                  <a:lnTo>
                    <a:pt x="106337" y="98120"/>
                  </a:lnTo>
                  <a:lnTo>
                    <a:pt x="106895" y="97942"/>
                  </a:lnTo>
                  <a:lnTo>
                    <a:pt x="107365" y="97497"/>
                  </a:lnTo>
                  <a:lnTo>
                    <a:pt x="107899" y="95897"/>
                  </a:lnTo>
                  <a:close/>
                  <a:moveTo>
                    <a:pt x="148971" y="139141"/>
                  </a:moveTo>
                  <a:lnTo>
                    <a:pt x="148628" y="138099"/>
                  </a:lnTo>
                  <a:lnTo>
                    <a:pt x="146926" y="137236"/>
                  </a:lnTo>
                  <a:lnTo>
                    <a:pt x="145897" y="137579"/>
                  </a:lnTo>
                  <a:lnTo>
                    <a:pt x="141986" y="144970"/>
                  </a:lnTo>
                  <a:lnTo>
                    <a:pt x="132905" y="146456"/>
                  </a:lnTo>
                  <a:lnTo>
                    <a:pt x="132270" y="147345"/>
                  </a:lnTo>
                  <a:lnTo>
                    <a:pt x="132562" y="149136"/>
                  </a:lnTo>
                  <a:lnTo>
                    <a:pt x="133299" y="149733"/>
                  </a:lnTo>
                  <a:lnTo>
                    <a:pt x="134124" y="149733"/>
                  </a:lnTo>
                  <a:lnTo>
                    <a:pt x="134404" y="149707"/>
                  </a:lnTo>
                  <a:lnTo>
                    <a:pt x="144335" y="148082"/>
                  </a:lnTo>
                  <a:lnTo>
                    <a:pt x="148971" y="139141"/>
                  </a:lnTo>
                  <a:close/>
                  <a:moveTo>
                    <a:pt x="159766" y="113677"/>
                  </a:moveTo>
                  <a:lnTo>
                    <a:pt x="159562" y="104432"/>
                  </a:lnTo>
                  <a:lnTo>
                    <a:pt x="156768" y="100736"/>
                  </a:lnTo>
                  <a:lnTo>
                    <a:pt x="150075" y="100863"/>
                  </a:lnTo>
                  <a:lnTo>
                    <a:pt x="147447" y="104673"/>
                  </a:lnTo>
                  <a:lnTo>
                    <a:pt x="147548" y="109296"/>
                  </a:lnTo>
                  <a:lnTo>
                    <a:pt x="147650" y="113919"/>
                  </a:lnTo>
                  <a:lnTo>
                    <a:pt x="150444" y="117614"/>
                  </a:lnTo>
                  <a:lnTo>
                    <a:pt x="157137" y="117475"/>
                  </a:lnTo>
                  <a:lnTo>
                    <a:pt x="159766" y="113677"/>
                  </a:lnTo>
                  <a:close/>
                  <a:moveTo>
                    <a:pt x="165658" y="81305"/>
                  </a:moveTo>
                  <a:lnTo>
                    <a:pt x="165125" y="80200"/>
                  </a:lnTo>
                  <a:lnTo>
                    <a:pt x="161531" y="79006"/>
                  </a:lnTo>
                  <a:lnTo>
                    <a:pt x="155587" y="78308"/>
                  </a:lnTo>
                  <a:lnTo>
                    <a:pt x="147739" y="80111"/>
                  </a:lnTo>
                  <a:lnTo>
                    <a:pt x="139433" y="86741"/>
                  </a:lnTo>
                  <a:lnTo>
                    <a:pt x="138760" y="87566"/>
                  </a:lnTo>
                  <a:lnTo>
                    <a:pt x="138836" y="88785"/>
                  </a:lnTo>
                  <a:lnTo>
                    <a:pt x="140462" y="90170"/>
                  </a:lnTo>
                  <a:lnTo>
                    <a:pt x="141528" y="89916"/>
                  </a:lnTo>
                  <a:lnTo>
                    <a:pt x="150914" y="82829"/>
                  </a:lnTo>
                  <a:lnTo>
                    <a:pt x="162382" y="83362"/>
                  </a:lnTo>
                  <a:lnTo>
                    <a:pt x="163283" y="83667"/>
                  </a:lnTo>
                  <a:lnTo>
                    <a:pt x="163715" y="83654"/>
                  </a:lnTo>
                  <a:lnTo>
                    <a:pt x="164096" y="83527"/>
                  </a:lnTo>
                  <a:lnTo>
                    <a:pt x="164655" y="83350"/>
                  </a:lnTo>
                  <a:lnTo>
                    <a:pt x="165125" y="82905"/>
                  </a:lnTo>
                  <a:lnTo>
                    <a:pt x="165658" y="81305"/>
                  </a:lnTo>
                  <a:close/>
                  <a:moveTo>
                    <a:pt x="187947" y="163385"/>
                  </a:moveTo>
                  <a:lnTo>
                    <a:pt x="187858" y="119494"/>
                  </a:lnTo>
                  <a:lnTo>
                    <a:pt x="184581" y="108254"/>
                  </a:lnTo>
                  <a:lnTo>
                    <a:pt x="184581" y="140995"/>
                  </a:lnTo>
                  <a:lnTo>
                    <a:pt x="183235" y="162039"/>
                  </a:lnTo>
                  <a:lnTo>
                    <a:pt x="170713" y="199948"/>
                  </a:lnTo>
                  <a:lnTo>
                    <a:pt x="134302" y="227266"/>
                  </a:lnTo>
                  <a:lnTo>
                    <a:pt x="120967" y="229108"/>
                  </a:lnTo>
                  <a:lnTo>
                    <a:pt x="107010" y="228231"/>
                  </a:lnTo>
                  <a:lnTo>
                    <a:pt x="70967" y="214134"/>
                  </a:lnTo>
                  <a:lnTo>
                    <a:pt x="33286" y="178206"/>
                  </a:lnTo>
                  <a:lnTo>
                    <a:pt x="4914" y="110604"/>
                  </a:lnTo>
                  <a:lnTo>
                    <a:pt x="4724" y="68707"/>
                  </a:lnTo>
                  <a:lnTo>
                    <a:pt x="17843" y="34163"/>
                  </a:lnTo>
                  <a:lnTo>
                    <a:pt x="50165" y="8470"/>
                  </a:lnTo>
                  <a:lnTo>
                    <a:pt x="71970" y="4800"/>
                  </a:lnTo>
                  <a:lnTo>
                    <a:pt x="78600" y="5105"/>
                  </a:lnTo>
                  <a:lnTo>
                    <a:pt x="120573" y="20281"/>
                  </a:lnTo>
                  <a:lnTo>
                    <a:pt x="157518" y="56057"/>
                  </a:lnTo>
                  <a:lnTo>
                    <a:pt x="178473" y="98831"/>
                  </a:lnTo>
                  <a:lnTo>
                    <a:pt x="184581" y="140995"/>
                  </a:lnTo>
                  <a:lnTo>
                    <a:pt x="184581" y="108254"/>
                  </a:lnTo>
                  <a:lnTo>
                    <a:pt x="161404" y="53174"/>
                  </a:lnTo>
                  <a:lnTo>
                    <a:pt x="123037" y="16129"/>
                  </a:lnTo>
                  <a:lnTo>
                    <a:pt x="84899" y="1041"/>
                  </a:lnTo>
                  <a:lnTo>
                    <a:pt x="69621" y="0"/>
                  </a:lnTo>
                  <a:lnTo>
                    <a:pt x="55003" y="1981"/>
                  </a:lnTo>
                  <a:lnTo>
                    <a:pt x="41262" y="6959"/>
                  </a:lnTo>
                  <a:lnTo>
                    <a:pt x="14198" y="30988"/>
                  </a:lnTo>
                  <a:lnTo>
                    <a:pt x="152" y="67144"/>
                  </a:lnTo>
                  <a:lnTo>
                    <a:pt x="0" y="110604"/>
                  </a:lnTo>
                  <a:lnTo>
                    <a:pt x="14592" y="156502"/>
                  </a:lnTo>
                  <a:lnTo>
                    <a:pt x="47713" y="202018"/>
                  </a:lnTo>
                  <a:lnTo>
                    <a:pt x="91059" y="229184"/>
                  </a:lnTo>
                  <a:lnTo>
                    <a:pt x="118554" y="233997"/>
                  </a:lnTo>
                  <a:lnTo>
                    <a:pt x="126504" y="233565"/>
                  </a:lnTo>
                  <a:lnTo>
                    <a:pt x="134251" y="232257"/>
                  </a:lnTo>
                  <a:lnTo>
                    <a:pt x="141744" y="230098"/>
                  </a:lnTo>
                  <a:lnTo>
                    <a:pt x="144068" y="229108"/>
                  </a:lnTo>
                  <a:lnTo>
                    <a:pt x="148958" y="227050"/>
                  </a:lnTo>
                  <a:lnTo>
                    <a:pt x="175221" y="201739"/>
                  </a:lnTo>
                  <a:lnTo>
                    <a:pt x="187947" y="163385"/>
                  </a:lnTo>
                  <a:close/>
                </a:path>
              </a:pathLst>
            </a:custGeom>
            <a:solidFill>
              <a:srgbClr val="16152F"/>
            </a:solidFill>
            <a:ln w="0">
              <a:noFill/>
            </a:ln>
          </p:spPr>
          <p:style>
            <a:lnRef idx="0">
              <a:scrgbClr r="0" g="0" b="0"/>
            </a:lnRef>
            <a:fillRef idx="0">
              <a:scrgbClr r="0" g="0" b="0"/>
            </a:fillRef>
            <a:effectRef idx="0">
              <a:scrgbClr r="0" g="0" b="0"/>
            </a:effectRef>
            <a:fontRef idx="minor"/>
          </p:style>
        </p:sp>
        <p:sp>
          <p:nvSpPr>
            <p:cNvPr id="738" name="object 102"/>
            <p:cNvSpPr/>
            <p:nvPr/>
          </p:nvSpPr>
          <p:spPr>
            <a:xfrm>
              <a:off x="3989880" y="716040"/>
              <a:ext cx="161280" cy="159840"/>
            </a:xfrm>
            <a:custGeom>
              <a:avLst/>
              <a:gdLst/>
              <a:ahLst/>
              <a:cxnLst/>
              <a:rect l="l" t="t" r="r" b="b"/>
              <a:pathLst>
                <a:path w="161925" h="160655">
                  <a:moveTo>
                    <a:pt x="158685" y="0"/>
                  </a:moveTo>
                  <a:lnTo>
                    <a:pt x="49452" y="0"/>
                  </a:lnTo>
                  <a:lnTo>
                    <a:pt x="32968" y="30746"/>
                  </a:lnTo>
                  <a:lnTo>
                    <a:pt x="5494" y="95365"/>
                  </a:lnTo>
                  <a:lnTo>
                    <a:pt x="0" y="152424"/>
                  </a:lnTo>
                  <a:lnTo>
                    <a:pt x="49452" y="160489"/>
                  </a:lnTo>
                  <a:lnTo>
                    <a:pt x="117103" y="135300"/>
                  </a:lnTo>
                  <a:lnTo>
                    <a:pt x="151031" y="110186"/>
                  </a:lnTo>
                  <a:lnTo>
                    <a:pt x="161479" y="70101"/>
                  </a:lnTo>
                  <a:lnTo>
                    <a:pt x="158685" y="0"/>
                  </a:lnTo>
                  <a:close/>
                </a:path>
              </a:pathLst>
            </a:custGeom>
            <a:solidFill>
              <a:srgbClr val="F28C59"/>
            </a:solidFill>
            <a:ln w="0">
              <a:noFill/>
            </a:ln>
          </p:spPr>
          <p:style>
            <a:lnRef idx="0">
              <a:scrgbClr r="0" g="0" b="0"/>
            </a:lnRef>
            <a:fillRef idx="0">
              <a:scrgbClr r="0" g="0" b="0"/>
            </a:fillRef>
            <a:effectRef idx="0">
              <a:scrgbClr r="0" g="0" b="0"/>
            </a:effectRef>
            <a:fontRef idx="minor"/>
          </p:style>
        </p:sp>
        <p:sp>
          <p:nvSpPr>
            <p:cNvPr id="739" name="object 103"/>
            <p:cNvSpPr/>
            <p:nvPr/>
          </p:nvSpPr>
          <p:spPr>
            <a:xfrm>
              <a:off x="4038480" y="857160"/>
              <a:ext cx="297720" cy="647640"/>
            </a:xfrm>
            <a:custGeom>
              <a:avLst/>
              <a:gdLst/>
              <a:ahLst/>
              <a:cxnLst/>
              <a:rect l="l" t="t" r="r" b="b"/>
              <a:pathLst>
                <a:path w="298450" h="648335">
                  <a:moveTo>
                    <a:pt x="40106" y="20586"/>
                  </a:moveTo>
                  <a:lnTo>
                    <a:pt x="12014" y="0"/>
                  </a:lnTo>
                  <a:lnTo>
                    <a:pt x="5651" y="2286"/>
                  </a:lnTo>
                  <a:lnTo>
                    <a:pt x="1333" y="6883"/>
                  </a:lnTo>
                  <a:lnTo>
                    <a:pt x="0" y="13017"/>
                  </a:lnTo>
                  <a:lnTo>
                    <a:pt x="1752" y="19532"/>
                  </a:lnTo>
                  <a:lnTo>
                    <a:pt x="6184" y="25666"/>
                  </a:lnTo>
                  <a:lnTo>
                    <a:pt x="12954" y="30632"/>
                  </a:lnTo>
                  <a:lnTo>
                    <a:pt x="20866" y="33439"/>
                  </a:lnTo>
                  <a:lnTo>
                    <a:pt x="28409" y="33655"/>
                  </a:lnTo>
                  <a:lnTo>
                    <a:pt x="34734" y="31419"/>
                  </a:lnTo>
                  <a:lnTo>
                    <a:pt x="39027" y="26847"/>
                  </a:lnTo>
                  <a:lnTo>
                    <a:pt x="40106" y="20586"/>
                  </a:lnTo>
                  <a:close/>
                  <a:moveTo>
                    <a:pt x="298107" y="614540"/>
                  </a:moveTo>
                  <a:lnTo>
                    <a:pt x="296887" y="596874"/>
                  </a:lnTo>
                  <a:lnTo>
                    <a:pt x="293027" y="506526"/>
                  </a:lnTo>
                  <a:lnTo>
                    <a:pt x="268871" y="525970"/>
                  </a:lnTo>
                  <a:lnTo>
                    <a:pt x="252488" y="543699"/>
                  </a:lnTo>
                  <a:lnTo>
                    <a:pt x="236347" y="569849"/>
                  </a:lnTo>
                  <a:lnTo>
                    <a:pt x="212940" y="614540"/>
                  </a:lnTo>
                  <a:lnTo>
                    <a:pt x="206781" y="644093"/>
                  </a:lnTo>
                  <a:lnTo>
                    <a:pt x="226199" y="648119"/>
                  </a:lnTo>
                  <a:lnTo>
                    <a:pt x="257225" y="637374"/>
                  </a:lnTo>
                  <a:lnTo>
                    <a:pt x="285851" y="622604"/>
                  </a:lnTo>
                  <a:lnTo>
                    <a:pt x="298107" y="61454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40" name="object 104"/>
            <p:cNvSpPr/>
            <p:nvPr/>
          </p:nvSpPr>
          <p:spPr>
            <a:xfrm>
              <a:off x="4128480" y="894240"/>
              <a:ext cx="257760" cy="307800"/>
            </a:xfrm>
            <a:custGeom>
              <a:avLst/>
              <a:gdLst/>
              <a:ahLst/>
              <a:cxnLst/>
              <a:rect l="l" t="t" r="r" b="b"/>
              <a:pathLst>
                <a:path w="258445" h="308609">
                  <a:moveTo>
                    <a:pt x="51269" y="11137"/>
                  </a:moveTo>
                  <a:lnTo>
                    <a:pt x="51028" y="9817"/>
                  </a:lnTo>
                  <a:lnTo>
                    <a:pt x="49326" y="0"/>
                  </a:lnTo>
                  <a:lnTo>
                    <a:pt x="32054" y="6045"/>
                  </a:lnTo>
                  <a:lnTo>
                    <a:pt x="21158" y="9017"/>
                  </a:lnTo>
                  <a:lnTo>
                    <a:pt x="12014" y="9817"/>
                  </a:lnTo>
                  <a:lnTo>
                    <a:pt x="0" y="9283"/>
                  </a:lnTo>
                  <a:lnTo>
                    <a:pt x="2171" y="13525"/>
                  </a:lnTo>
                  <a:lnTo>
                    <a:pt x="6692" y="17665"/>
                  </a:lnTo>
                  <a:lnTo>
                    <a:pt x="11137" y="21082"/>
                  </a:lnTo>
                  <a:lnTo>
                    <a:pt x="16738" y="23850"/>
                  </a:lnTo>
                  <a:lnTo>
                    <a:pt x="23520" y="25374"/>
                  </a:lnTo>
                  <a:lnTo>
                    <a:pt x="31521" y="25057"/>
                  </a:lnTo>
                  <a:lnTo>
                    <a:pt x="37566" y="24066"/>
                  </a:lnTo>
                  <a:lnTo>
                    <a:pt x="41617" y="21640"/>
                  </a:lnTo>
                  <a:lnTo>
                    <a:pt x="51269" y="11137"/>
                  </a:lnTo>
                  <a:close/>
                  <a:moveTo>
                    <a:pt x="258445" y="202895"/>
                  </a:moveTo>
                  <a:lnTo>
                    <a:pt x="225856" y="141351"/>
                  </a:lnTo>
                  <a:lnTo>
                    <a:pt x="196824" y="110515"/>
                  </a:lnTo>
                  <a:lnTo>
                    <a:pt x="154990" y="101117"/>
                  </a:lnTo>
                  <a:lnTo>
                    <a:pt x="84010" y="103847"/>
                  </a:lnTo>
                  <a:lnTo>
                    <a:pt x="82194" y="136105"/>
                  </a:lnTo>
                  <a:lnTo>
                    <a:pt x="82524" y="206857"/>
                  </a:lnTo>
                  <a:lnTo>
                    <a:pt x="93713" y="277177"/>
                  </a:lnTo>
                  <a:lnTo>
                    <a:pt x="124460" y="308051"/>
                  </a:lnTo>
                  <a:lnTo>
                    <a:pt x="159131" y="305041"/>
                  </a:lnTo>
                  <a:lnTo>
                    <a:pt x="184645" y="293077"/>
                  </a:lnTo>
                  <a:lnTo>
                    <a:pt x="213563" y="262318"/>
                  </a:lnTo>
                  <a:lnTo>
                    <a:pt x="258445" y="202895"/>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741" name="object 105"/>
            <p:cNvSpPr/>
            <p:nvPr/>
          </p:nvSpPr>
          <p:spPr>
            <a:xfrm>
              <a:off x="4134960" y="907200"/>
              <a:ext cx="37440" cy="11880"/>
            </a:xfrm>
            <a:custGeom>
              <a:avLst/>
              <a:gdLst/>
              <a:ahLst/>
              <a:cxnLst/>
              <a:rect l="l" t="t" r="r" b="b"/>
              <a:pathLst>
                <a:path w="38100" h="12700">
                  <a:moveTo>
                    <a:pt x="24966" y="0"/>
                  </a:moveTo>
                  <a:lnTo>
                    <a:pt x="14225" y="239"/>
                  </a:lnTo>
                  <a:lnTo>
                    <a:pt x="0" y="4725"/>
                  </a:lnTo>
                  <a:lnTo>
                    <a:pt x="4445" y="8136"/>
                  </a:lnTo>
                  <a:lnTo>
                    <a:pt x="10048" y="10902"/>
                  </a:lnTo>
                  <a:lnTo>
                    <a:pt x="16837" y="12428"/>
                  </a:lnTo>
                  <a:lnTo>
                    <a:pt x="24841" y="12117"/>
                  </a:lnTo>
                  <a:lnTo>
                    <a:pt x="30873" y="11126"/>
                  </a:lnTo>
                  <a:lnTo>
                    <a:pt x="34925" y="8701"/>
                  </a:lnTo>
                  <a:lnTo>
                    <a:pt x="37655" y="5741"/>
                  </a:lnTo>
                  <a:lnTo>
                    <a:pt x="32638" y="2377"/>
                  </a:lnTo>
                  <a:lnTo>
                    <a:pt x="24966" y="0"/>
                  </a:lnTo>
                  <a:close/>
                </a:path>
              </a:pathLst>
            </a:custGeom>
            <a:solidFill>
              <a:srgbClr val="EF7B6B"/>
            </a:solidFill>
            <a:ln w="0">
              <a:noFill/>
            </a:ln>
          </p:spPr>
          <p:style>
            <a:lnRef idx="0">
              <a:scrgbClr r="0" g="0" b="0"/>
            </a:lnRef>
            <a:fillRef idx="0">
              <a:scrgbClr r="0" g="0" b="0"/>
            </a:fillRef>
            <a:effectRef idx="0">
              <a:scrgbClr r="0" g="0" b="0"/>
            </a:effectRef>
            <a:fontRef idx="minor"/>
          </p:style>
        </p:sp>
        <p:sp>
          <p:nvSpPr>
            <p:cNvPr id="742" name="object 106"/>
            <p:cNvSpPr/>
            <p:nvPr/>
          </p:nvSpPr>
          <p:spPr>
            <a:xfrm>
              <a:off x="4302000" y="1349640"/>
              <a:ext cx="74880" cy="39240"/>
            </a:xfrm>
            <a:custGeom>
              <a:avLst/>
              <a:gdLst/>
              <a:ahLst/>
              <a:cxnLst/>
              <a:rect l="l" t="t" r="r" b="b"/>
              <a:pathLst>
                <a:path w="75564" h="40005">
                  <a:moveTo>
                    <a:pt x="73748" y="50"/>
                  </a:moveTo>
                  <a:lnTo>
                    <a:pt x="23429" y="14416"/>
                  </a:lnTo>
                  <a:lnTo>
                    <a:pt x="0" y="36334"/>
                  </a:lnTo>
                  <a:lnTo>
                    <a:pt x="253" y="38188"/>
                  </a:lnTo>
                  <a:lnTo>
                    <a:pt x="2082" y="39585"/>
                  </a:lnTo>
                  <a:lnTo>
                    <a:pt x="2717" y="39789"/>
                  </a:lnTo>
                  <a:lnTo>
                    <a:pt x="3340" y="39789"/>
                  </a:lnTo>
                  <a:lnTo>
                    <a:pt x="4229" y="39789"/>
                  </a:lnTo>
                  <a:lnTo>
                    <a:pt x="5105" y="39395"/>
                  </a:lnTo>
                  <a:lnTo>
                    <a:pt x="5689" y="38633"/>
                  </a:lnTo>
                  <a:lnTo>
                    <a:pt x="26768" y="19417"/>
                  </a:lnTo>
                  <a:lnTo>
                    <a:pt x="48258" y="9734"/>
                  </a:lnTo>
                  <a:lnTo>
                    <a:pt x="65030" y="6318"/>
                  </a:lnTo>
                  <a:lnTo>
                    <a:pt x="71958" y="5905"/>
                  </a:lnTo>
                  <a:lnTo>
                    <a:pt x="73545" y="6007"/>
                  </a:lnTo>
                  <a:lnTo>
                    <a:pt x="74942" y="4660"/>
                  </a:lnTo>
                  <a:lnTo>
                    <a:pt x="75031" y="1409"/>
                  </a:lnTo>
                  <a:lnTo>
                    <a:pt x="73748" y="50"/>
                  </a:lnTo>
                  <a:close/>
                </a:path>
              </a:pathLst>
            </a:custGeom>
            <a:solidFill>
              <a:srgbClr val="08090A"/>
            </a:solidFill>
            <a:ln w="0">
              <a:noFill/>
            </a:ln>
          </p:spPr>
          <p:style>
            <a:lnRef idx="0">
              <a:scrgbClr r="0" g="0" b="0"/>
            </a:lnRef>
            <a:fillRef idx="0">
              <a:scrgbClr r="0" g="0" b="0"/>
            </a:fillRef>
            <a:effectRef idx="0">
              <a:scrgbClr r="0" g="0" b="0"/>
            </a:effectRef>
            <a:fontRef idx="minor"/>
          </p:style>
        </p:sp>
        <p:sp>
          <p:nvSpPr>
            <p:cNvPr id="743" name="object 107"/>
            <p:cNvSpPr/>
            <p:nvPr/>
          </p:nvSpPr>
          <p:spPr>
            <a:xfrm>
              <a:off x="4218120" y="1479600"/>
              <a:ext cx="175320" cy="112320"/>
            </a:xfrm>
            <a:custGeom>
              <a:avLst/>
              <a:gdLst/>
              <a:ahLst/>
              <a:cxnLst/>
              <a:rect l="l" t="t" r="r" b="b"/>
              <a:pathLst>
                <a:path w="175895" h="113030">
                  <a:moveTo>
                    <a:pt x="45268" y="0"/>
                  </a:moveTo>
                  <a:lnTo>
                    <a:pt x="32829" y="18857"/>
                  </a:lnTo>
                  <a:lnTo>
                    <a:pt x="10332" y="59704"/>
                  </a:lnTo>
                  <a:lnTo>
                    <a:pt x="0" y="98953"/>
                  </a:lnTo>
                  <a:lnTo>
                    <a:pt x="24059" y="113017"/>
                  </a:lnTo>
                  <a:lnTo>
                    <a:pt x="62930" y="106863"/>
                  </a:lnTo>
                  <a:lnTo>
                    <a:pt x="91664" y="95789"/>
                  </a:lnTo>
                  <a:lnTo>
                    <a:pt x="124460" y="71676"/>
                  </a:lnTo>
                  <a:lnTo>
                    <a:pt x="175519" y="26403"/>
                  </a:lnTo>
                  <a:lnTo>
                    <a:pt x="45268"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44" name="object 108"/>
            <p:cNvSpPr/>
            <p:nvPr/>
          </p:nvSpPr>
          <p:spPr>
            <a:xfrm>
              <a:off x="4253400" y="1450440"/>
              <a:ext cx="180360" cy="147240"/>
            </a:xfrm>
            <a:custGeom>
              <a:avLst/>
              <a:gdLst/>
              <a:ahLst/>
              <a:cxnLst/>
              <a:rect l="l" t="t" r="r" b="b"/>
              <a:pathLst>
                <a:path w="180975" h="147955">
                  <a:moveTo>
                    <a:pt x="176758" y="0"/>
                  </a:moveTo>
                  <a:lnTo>
                    <a:pt x="175107" y="889"/>
                  </a:lnTo>
                  <a:lnTo>
                    <a:pt x="174637" y="2438"/>
                  </a:lnTo>
                  <a:lnTo>
                    <a:pt x="170885" y="10785"/>
                  </a:lnTo>
                  <a:lnTo>
                    <a:pt x="156654" y="32517"/>
                  </a:lnTo>
                  <a:lnTo>
                    <a:pt x="127050" y="64062"/>
                  </a:lnTo>
                  <a:lnTo>
                    <a:pt x="77179" y="101848"/>
                  </a:lnTo>
                  <a:lnTo>
                    <a:pt x="660" y="142976"/>
                  </a:lnTo>
                  <a:lnTo>
                    <a:pt x="0" y="144729"/>
                  </a:lnTo>
                  <a:lnTo>
                    <a:pt x="1168" y="147294"/>
                  </a:lnTo>
                  <a:lnTo>
                    <a:pt x="2247" y="147942"/>
                  </a:lnTo>
                  <a:lnTo>
                    <a:pt x="3365" y="147942"/>
                  </a:lnTo>
                  <a:lnTo>
                    <a:pt x="80994" y="106553"/>
                  </a:lnTo>
                  <a:lnTo>
                    <a:pt x="131671" y="68230"/>
                  </a:lnTo>
                  <a:lnTo>
                    <a:pt x="161714" y="36116"/>
                  </a:lnTo>
                  <a:lnTo>
                    <a:pt x="180759" y="2603"/>
                  </a:lnTo>
                  <a:lnTo>
                    <a:pt x="179870" y="952"/>
                  </a:lnTo>
                  <a:lnTo>
                    <a:pt x="176758" y="0"/>
                  </a:lnTo>
                  <a:close/>
                </a:path>
              </a:pathLst>
            </a:custGeom>
            <a:solidFill>
              <a:srgbClr val="08090A"/>
            </a:solidFill>
            <a:ln w="0">
              <a:noFill/>
            </a:ln>
          </p:spPr>
          <p:style>
            <a:lnRef idx="0">
              <a:scrgbClr r="0" g="0" b="0"/>
            </a:lnRef>
            <a:fillRef idx="0">
              <a:scrgbClr r="0" g="0" b="0"/>
            </a:fillRef>
            <a:effectRef idx="0">
              <a:scrgbClr r="0" g="0" b="0"/>
            </a:effectRef>
            <a:fontRef idx="minor"/>
          </p:style>
        </p:sp>
        <p:sp>
          <p:nvSpPr>
            <p:cNvPr id="745" name="object 109"/>
            <p:cNvSpPr/>
            <p:nvPr/>
          </p:nvSpPr>
          <p:spPr>
            <a:xfrm>
              <a:off x="4210560" y="1550520"/>
              <a:ext cx="66600" cy="52560"/>
            </a:xfrm>
            <a:custGeom>
              <a:avLst/>
              <a:gdLst/>
              <a:ahLst/>
              <a:cxnLst/>
              <a:rect l="l" t="t" r="r" b="b"/>
              <a:pathLst>
                <a:path w="67310" h="53340">
                  <a:moveTo>
                    <a:pt x="14801" y="0"/>
                  </a:moveTo>
                  <a:lnTo>
                    <a:pt x="4425" y="2463"/>
                  </a:lnTo>
                  <a:lnTo>
                    <a:pt x="0" y="10343"/>
                  </a:lnTo>
                  <a:lnTo>
                    <a:pt x="2255" y="21082"/>
                  </a:lnTo>
                  <a:lnTo>
                    <a:pt x="31523" y="48036"/>
                  </a:lnTo>
                  <a:lnTo>
                    <a:pt x="54688" y="53211"/>
                  </a:lnTo>
                  <a:lnTo>
                    <a:pt x="63710" y="46405"/>
                  </a:lnTo>
                  <a:lnTo>
                    <a:pt x="66750" y="35796"/>
                  </a:lnTo>
                  <a:lnTo>
                    <a:pt x="61932" y="24905"/>
                  </a:lnTo>
                  <a:lnTo>
                    <a:pt x="56362" y="20477"/>
                  </a:lnTo>
                  <a:lnTo>
                    <a:pt x="48318" y="15537"/>
                  </a:lnTo>
                  <a:lnTo>
                    <a:pt x="30398" y="5512"/>
                  </a:lnTo>
                  <a:lnTo>
                    <a:pt x="14801"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46" name="object 110"/>
            <p:cNvSpPr/>
            <p:nvPr/>
          </p:nvSpPr>
          <p:spPr>
            <a:xfrm>
              <a:off x="4206960" y="1548360"/>
              <a:ext cx="71640" cy="57600"/>
            </a:xfrm>
            <a:custGeom>
              <a:avLst/>
              <a:gdLst/>
              <a:ahLst/>
              <a:cxnLst/>
              <a:rect l="l" t="t" r="r" b="b"/>
              <a:pathLst>
                <a:path w="72389" h="58419">
                  <a:moveTo>
                    <a:pt x="17906" y="0"/>
                  </a:moveTo>
                  <a:lnTo>
                    <a:pt x="10952" y="731"/>
                  </a:lnTo>
                  <a:lnTo>
                    <a:pt x="5473" y="3916"/>
                  </a:lnTo>
                  <a:lnTo>
                    <a:pt x="609" y="8564"/>
                  </a:lnTo>
                  <a:lnTo>
                    <a:pt x="0" y="16476"/>
                  </a:lnTo>
                  <a:lnTo>
                    <a:pt x="3936" y="24083"/>
                  </a:lnTo>
                  <a:lnTo>
                    <a:pt x="34265" y="52033"/>
                  </a:lnTo>
                  <a:lnTo>
                    <a:pt x="49898" y="58196"/>
                  </a:lnTo>
                  <a:lnTo>
                    <a:pt x="59270" y="58196"/>
                  </a:lnTo>
                  <a:lnTo>
                    <a:pt x="62816" y="56367"/>
                  </a:lnTo>
                  <a:lnTo>
                    <a:pt x="55346" y="56367"/>
                  </a:lnTo>
                  <a:lnTo>
                    <a:pt x="45758" y="52836"/>
                  </a:lnTo>
                  <a:lnTo>
                    <a:pt x="7536" y="22141"/>
                  </a:lnTo>
                  <a:lnTo>
                    <a:pt x="4578" y="14552"/>
                  </a:lnTo>
                  <a:lnTo>
                    <a:pt x="4787" y="10240"/>
                  </a:lnTo>
                  <a:lnTo>
                    <a:pt x="10312" y="4957"/>
                  </a:lnTo>
                  <a:lnTo>
                    <a:pt x="13106" y="4005"/>
                  </a:lnTo>
                  <a:lnTo>
                    <a:pt x="31002" y="4005"/>
                  </a:lnTo>
                  <a:lnTo>
                    <a:pt x="26004" y="1700"/>
                  </a:lnTo>
                  <a:lnTo>
                    <a:pt x="17906" y="0"/>
                  </a:lnTo>
                  <a:close/>
                  <a:moveTo>
                    <a:pt x="31002" y="4005"/>
                  </a:moveTo>
                  <a:lnTo>
                    <a:pt x="21056" y="4005"/>
                  </a:lnTo>
                  <a:lnTo>
                    <a:pt x="26720" y="5808"/>
                  </a:lnTo>
                  <a:lnTo>
                    <a:pt x="35559" y="10901"/>
                  </a:lnTo>
                  <a:lnTo>
                    <a:pt x="70053" y="34815"/>
                  </a:lnTo>
                  <a:lnTo>
                    <a:pt x="68694" y="42473"/>
                  </a:lnTo>
                  <a:lnTo>
                    <a:pt x="62471" y="51947"/>
                  </a:lnTo>
                  <a:lnTo>
                    <a:pt x="55346" y="56367"/>
                  </a:lnTo>
                  <a:lnTo>
                    <a:pt x="62816" y="56367"/>
                  </a:lnTo>
                  <a:lnTo>
                    <a:pt x="65303" y="55084"/>
                  </a:lnTo>
                  <a:lnTo>
                    <a:pt x="69087" y="49331"/>
                  </a:lnTo>
                  <a:lnTo>
                    <a:pt x="71738" y="43345"/>
                  </a:lnTo>
                  <a:lnTo>
                    <a:pt x="72229" y="37082"/>
                  </a:lnTo>
                  <a:lnTo>
                    <a:pt x="70604" y="31000"/>
                  </a:lnTo>
                  <a:lnTo>
                    <a:pt x="37579" y="7345"/>
                  </a:lnTo>
                  <a:lnTo>
                    <a:pt x="34912" y="5808"/>
                  </a:lnTo>
                  <a:lnTo>
                    <a:pt x="31002" y="4005"/>
                  </a:lnTo>
                  <a:close/>
                </a:path>
              </a:pathLst>
            </a:custGeom>
            <a:solidFill>
              <a:srgbClr val="16152F"/>
            </a:solidFill>
            <a:ln w="0">
              <a:noFill/>
            </a:ln>
          </p:spPr>
          <p:style>
            <a:lnRef idx="0">
              <a:scrgbClr r="0" g="0" b="0"/>
            </a:lnRef>
            <a:fillRef idx="0">
              <a:scrgbClr r="0" g="0" b="0"/>
            </a:fillRef>
            <a:effectRef idx="0">
              <a:scrgbClr r="0" g="0" b="0"/>
            </a:effectRef>
            <a:fontRef idx="minor"/>
          </p:style>
        </p:sp>
        <p:sp>
          <p:nvSpPr>
            <p:cNvPr id="747" name="object 111"/>
            <p:cNvSpPr/>
            <p:nvPr/>
          </p:nvSpPr>
          <p:spPr>
            <a:xfrm>
              <a:off x="4194360" y="1524960"/>
              <a:ext cx="93960" cy="52560"/>
            </a:xfrm>
            <a:custGeom>
              <a:avLst/>
              <a:gdLst/>
              <a:ahLst/>
              <a:cxnLst/>
              <a:rect l="l" t="t" r="r" b="b"/>
              <a:pathLst>
                <a:path w="94614" h="53340">
                  <a:moveTo>
                    <a:pt x="35352" y="61"/>
                  </a:moveTo>
                  <a:lnTo>
                    <a:pt x="13768" y="0"/>
                  </a:lnTo>
                  <a:lnTo>
                    <a:pt x="2051" y="7506"/>
                  </a:lnTo>
                  <a:lnTo>
                    <a:pt x="0" y="19113"/>
                  </a:lnTo>
                  <a:lnTo>
                    <a:pt x="7412" y="31353"/>
                  </a:lnTo>
                  <a:lnTo>
                    <a:pt x="21579" y="41171"/>
                  </a:lnTo>
                  <a:lnTo>
                    <a:pt x="38292" y="47955"/>
                  </a:lnTo>
                  <a:lnTo>
                    <a:pt x="55072" y="51935"/>
                  </a:lnTo>
                  <a:lnTo>
                    <a:pt x="69439" y="53337"/>
                  </a:lnTo>
                  <a:lnTo>
                    <a:pt x="85821" y="48313"/>
                  </a:lnTo>
                  <a:lnTo>
                    <a:pt x="93993" y="36041"/>
                  </a:lnTo>
                  <a:lnTo>
                    <a:pt x="93162" y="21667"/>
                  </a:lnTo>
                  <a:lnTo>
                    <a:pt x="82533" y="10335"/>
                  </a:lnTo>
                  <a:lnTo>
                    <a:pt x="73769" y="7281"/>
                  </a:lnTo>
                  <a:lnTo>
                    <a:pt x="61738" y="4669"/>
                  </a:lnTo>
                  <a:lnTo>
                    <a:pt x="35352" y="61"/>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48" name="object 112"/>
            <p:cNvSpPr/>
            <p:nvPr/>
          </p:nvSpPr>
          <p:spPr>
            <a:xfrm>
              <a:off x="4191480" y="1521360"/>
              <a:ext cx="100080" cy="59760"/>
            </a:xfrm>
            <a:custGeom>
              <a:avLst/>
              <a:gdLst/>
              <a:ahLst/>
              <a:cxnLst/>
              <a:rect l="l" t="t" r="r" b="b"/>
              <a:pathLst>
                <a:path w="100964" h="60325">
                  <a:moveTo>
                    <a:pt x="26089" y="0"/>
                  </a:moveTo>
                  <a:lnTo>
                    <a:pt x="15382" y="1400"/>
                  </a:lnTo>
                  <a:lnTo>
                    <a:pt x="7128" y="5304"/>
                  </a:lnTo>
                  <a:lnTo>
                    <a:pt x="1761" y="11578"/>
                  </a:lnTo>
                  <a:lnTo>
                    <a:pt x="0" y="17784"/>
                  </a:lnTo>
                  <a:lnTo>
                    <a:pt x="621" y="24386"/>
                  </a:lnTo>
                  <a:lnTo>
                    <a:pt x="40811" y="54410"/>
                  </a:lnTo>
                  <a:lnTo>
                    <a:pt x="72386" y="59787"/>
                  </a:lnTo>
                  <a:lnTo>
                    <a:pt x="72919" y="59787"/>
                  </a:lnTo>
                  <a:lnTo>
                    <a:pt x="82283" y="58397"/>
                  </a:lnTo>
                  <a:lnTo>
                    <a:pt x="90125" y="54453"/>
                  </a:lnTo>
                  <a:lnTo>
                    <a:pt x="72627" y="54453"/>
                  </a:lnTo>
                  <a:lnTo>
                    <a:pt x="59034" y="53140"/>
                  </a:lnTo>
                  <a:lnTo>
                    <a:pt x="12226" y="33193"/>
                  </a:lnTo>
                  <a:lnTo>
                    <a:pt x="3641" y="19668"/>
                  </a:lnTo>
                  <a:lnTo>
                    <a:pt x="9419" y="8327"/>
                  </a:lnTo>
                  <a:lnTo>
                    <a:pt x="16569" y="5304"/>
                  </a:lnTo>
                  <a:lnTo>
                    <a:pt x="62370" y="5304"/>
                  </a:lnTo>
                  <a:lnTo>
                    <a:pt x="42782" y="1951"/>
                  </a:lnTo>
                  <a:lnTo>
                    <a:pt x="38833" y="1215"/>
                  </a:lnTo>
                  <a:lnTo>
                    <a:pt x="26089" y="0"/>
                  </a:lnTo>
                  <a:close/>
                  <a:moveTo>
                    <a:pt x="62370" y="5304"/>
                  </a:moveTo>
                  <a:lnTo>
                    <a:pt x="29917" y="5304"/>
                  </a:lnTo>
                  <a:lnTo>
                    <a:pt x="33740" y="5685"/>
                  </a:lnTo>
                  <a:lnTo>
                    <a:pt x="41830" y="7209"/>
                  </a:lnTo>
                  <a:lnTo>
                    <a:pt x="84299" y="16480"/>
                  </a:lnTo>
                  <a:lnTo>
                    <a:pt x="95087" y="33095"/>
                  </a:lnTo>
                  <a:lnTo>
                    <a:pt x="94497" y="38781"/>
                  </a:lnTo>
                  <a:lnTo>
                    <a:pt x="92192" y="44295"/>
                  </a:lnTo>
                  <a:lnTo>
                    <a:pt x="87916" y="49341"/>
                  </a:lnTo>
                  <a:lnTo>
                    <a:pt x="81543" y="53026"/>
                  </a:lnTo>
                  <a:lnTo>
                    <a:pt x="72945" y="54453"/>
                  </a:lnTo>
                  <a:lnTo>
                    <a:pt x="90125" y="54453"/>
                  </a:lnTo>
                  <a:lnTo>
                    <a:pt x="96101" y="48225"/>
                  </a:lnTo>
                  <a:lnTo>
                    <a:pt x="99678" y="40077"/>
                  </a:lnTo>
                  <a:lnTo>
                    <a:pt x="100360" y="31554"/>
                  </a:lnTo>
                  <a:lnTo>
                    <a:pt x="98265" y="23627"/>
                  </a:lnTo>
                  <a:lnTo>
                    <a:pt x="93642" y="16838"/>
                  </a:lnTo>
                  <a:lnTo>
                    <a:pt x="86737" y="11730"/>
                  </a:lnTo>
                  <a:lnTo>
                    <a:pt x="80277" y="9273"/>
                  </a:lnTo>
                  <a:lnTo>
                    <a:pt x="71757" y="7134"/>
                  </a:lnTo>
                  <a:lnTo>
                    <a:pt x="62370" y="5304"/>
                  </a:lnTo>
                  <a:close/>
                </a:path>
              </a:pathLst>
            </a:custGeom>
            <a:solidFill>
              <a:srgbClr val="16152F"/>
            </a:solidFill>
            <a:ln w="0">
              <a:noFill/>
            </a:ln>
          </p:spPr>
          <p:style>
            <a:lnRef idx="0">
              <a:scrgbClr r="0" g="0" b="0"/>
            </a:lnRef>
            <a:fillRef idx="0">
              <a:scrgbClr r="0" g="0" b="0"/>
            </a:fillRef>
            <a:effectRef idx="0">
              <a:scrgbClr r="0" g="0" b="0"/>
            </a:effectRef>
            <a:fontRef idx="minor"/>
          </p:style>
        </p:sp>
        <p:sp>
          <p:nvSpPr>
            <p:cNvPr id="749" name="object 113"/>
            <p:cNvSpPr/>
            <p:nvPr/>
          </p:nvSpPr>
          <p:spPr>
            <a:xfrm>
              <a:off x="4204440" y="1490040"/>
              <a:ext cx="93960" cy="52560"/>
            </a:xfrm>
            <a:custGeom>
              <a:avLst/>
              <a:gdLst/>
              <a:ahLst/>
              <a:cxnLst/>
              <a:rect l="l" t="t" r="r" b="b"/>
              <a:pathLst>
                <a:path w="94614" h="53340">
                  <a:moveTo>
                    <a:pt x="35352" y="61"/>
                  </a:moveTo>
                  <a:lnTo>
                    <a:pt x="13768" y="0"/>
                  </a:lnTo>
                  <a:lnTo>
                    <a:pt x="2051" y="7506"/>
                  </a:lnTo>
                  <a:lnTo>
                    <a:pt x="0" y="19113"/>
                  </a:lnTo>
                  <a:lnTo>
                    <a:pt x="7412" y="31353"/>
                  </a:lnTo>
                  <a:lnTo>
                    <a:pt x="21579" y="41171"/>
                  </a:lnTo>
                  <a:lnTo>
                    <a:pt x="38292" y="47955"/>
                  </a:lnTo>
                  <a:lnTo>
                    <a:pt x="55072" y="51935"/>
                  </a:lnTo>
                  <a:lnTo>
                    <a:pt x="69439" y="53337"/>
                  </a:lnTo>
                  <a:lnTo>
                    <a:pt x="85821" y="48313"/>
                  </a:lnTo>
                  <a:lnTo>
                    <a:pt x="93993" y="36041"/>
                  </a:lnTo>
                  <a:lnTo>
                    <a:pt x="93162" y="21667"/>
                  </a:lnTo>
                  <a:lnTo>
                    <a:pt x="82533" y="10335"/>
                  </a:lnTo>
                  <a:lnTo>
                    <a:pt x="73769" y="7281"/>
                  </a:lnTo>
                  <a:lnTo>
                    <a:pt x="61738" y="4669"/>
                  </a:lnTo>
                  <a:lnTo>
                    <a:pt x="35352" y="61"/>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50" name="object 114"/>
            <p:cNvSpPr/>
            <p:nvPr/>
          </p:nvSpPr>
          <p:spPr>
            <a:xfrm>
              <a:off x="4201200" y="1486080"/>
              <a:ext cx="100080" cy="59760"/>
            </a:xfrm>
            <a:custGeom>
              <a:avLst/>
              <a:gdLst/>
              <a:ahLst/>
              <a:cxnLst/>
              <a:rect l="l" t="t" r="r" b="b"/>
              <a:pathLst>
                <a:path w="100964" h="60325">
                  <a:moveTo>
                    <a:pt x="26089" y="0"/>
                  </a:moveTo>
                  <a:lnTo>
                    <a:pt x="15382" y="1400"/>
                  </a:lnTo>
                  <a:lnTo>
                    <a:pt x="7128" y="5304"/>
                  </a:lnTo>
                  <a:lnTo>
                    <a:pt x="1761" y="11578"/>
                  </a:lnTo>
                  <a:lnTo>
                    <a:pt x="0" y="17784"/>
                  </a:lnTo>
                  <a:lnTo>
                    <a:pt x="621" y="24386"/>
                  </a:lnTo>
                  <a:lnTo>
                    <a:pt x="40811" y="54410"/>
                  </a:lnTo>
                  <a:lnTo>
                    <a:pt x="72386" y="59787"/>
                  </a:lnTo>
                  <a:lnTo>
                    <a:pt x="72919" y="59787"/>
                  </a:lnTo>
                  <a:lnTo>
                    <a:pt x="82283" y="58397"/>
                  </a:lnTo>
                  <a:lnTo>
                    <a:pt x="90125" y="54453"/>
                  </a:lnTo>
                  <a:lnTo>
                    <a:pt x="72462" y="54453"/>
                  </a:lnTo>
                  <a:lnTo>
                    <a:pt x="59032" y="53146"/>
                  </a:lnTo>
                  <a:lnTo>
                    <a:pt x="12226" y="33193"/>
                  </a:lnTo>
                  <a:lnTo>
                    <a:pt x="3641" y="19668"/>
                  </a:lnTo>
                  <a:lnTo>
                    <a:pt x="9419" y="8327"/>
                  </a:lnTo>
                  <a:lnTo>
                    <a:pt x="16557" y="5304"/>
                  </a:lnTo>
                  <a:lnTo>
                    <a:pt x="62370" y="5304"/>
                  </a:lnTo>
                  <a:lnTo>
                    <a:pt x="42782" y="1951"/>
                  </a:lnTo>
                  <a:lnTo>
                    <a:pt x="38833" y="1215"/>
                  </a:lnTo>
                  <a:lnTo>
                    <a:pt x="26089" y="0"/>
                  </a:lnTo>
                  <a:close/>
                  <a:moveTo>
                    <a:pt x="62370" y="5304"/>
                  </a:moveTo>
                  <a:lnTo>
                    <a:pt x="29917" y="5304"/>
                  </a:lnTo>
                  <a:lnTo>
                    <a:pt x="33740" y="5685"/>
                  </a:lnTo>
                  <a:lnTo>
                    <a:pt x="41830" y="7209"/>
                  </a:lnTo>
                  <a:lnTo>
                    <a:pt x="84299" y="16493"/>
                  </a:lnTo>
                  <a:lnTo>
                    <a:pt x="95087" y="33095"/>
                  </a:lnTo>
                  <a:lnTo>
                    <a:pt x="94497" y="38781"/>
                  </a:lnTo>
                  <a:lnTo>
                    <a:pt x="92152" y="44355"/>
                  </a:lnTo>
                  <a:lnTo>
                    <a:pt x="87780" y="49436"/>
                  </a:lnTo>
                  <a:lnTo>
                    <a:pt x="81257" y="53108"/>
                  </a:lnTo>
                  <a:lnTo>
                    <a:pt x="72462" y="54453"/>
                  </a:lnTo>
                  <a:lnTo>
                    <a:pt x="90125" y="54453"/>
                  </a:lnTo>
                  <a:lnTo>
                    <a:pt x="96101" y="48225"/>
                  </a:lnTo>
                  <a:lnTo>
                    <a:pt x="99678" y="40077"/>
                  </a:lnTo>
                  <a:lnTo>
                    <a:pt x="100358" y="31554"/>
                  </a:lnTo>
                  <a:lnTo>
                    <a:pt x="98261" y="23627"/>
                  </a:lnTo>
                  <a:lnTo>
                    <a:pt x="93636" y="16838"/>
                  </a:lnTo>
                  <a:lnTo>
                    <a:pt x="86737" y="11730"/>
                  </a:lnTo>
                  <a:lnTo>
                    <a:pt x="80277" y="9273"/>
                  </a:lnTo>
                  <a:lnTo>
                    <a:pt x="71757" y="7134"/>
                  </a:lnTo>
                  <a:lnTo>
                    <a:pt x="62370" y="5304"/>
                  </a:lnTo>
                  <a:close/>
                </a:path>
              </a:pathLst>
            </a:custGeom>
            <a:solidFill>
              <a:srgbClr val="16152F"/>
            </a:solidFill>
            <a:ln w="0">
              <a:noFill/>
            </a:ln>
          </p:spPr>
          <p:style>
            <a:lnRef idx="0">
              <a:scrgbClr r="0" g="0" b="0"/>
            </a:lnRef>
            <a:fillRef idx="0">
              <a:scrgbClr r="0" g="0" b="0"/>
            </a:fillRef>
            <a:effectRef idx="0">
              <a:scrgbClr r="0" g="0" b="0"/>
            </a:effectRef>
            <a:fontRef idx="minor"/>
          </p:style>
        </p:sp>
        <p:sp>
          <p:nvSpPr>
            <p:cNvPr id="751" name="object 115"/>
            <p:cNvSpPr/>
            <p:nvPr/>
          </p:nvSpPr>
          <p:spPr>
            <a:xfrm>
              <a:off x="4226400" y="1461600"/>
              <a:ext cx="78480" cy="44280"/>
            </a:xfrm>
            <a:custGeom>
              <a:avLst/>
              <a:gdLst/>
              <a:ahLst/>
              <a:cxnLst/>
              <a:rect l="l" t="t" r="r" b="b"/>
              <a:pathLst>
                <a:path w="79375" h="45084">
                  <a:moveTo>
                    <a:pt x="29844" y="49"/>
                  </a:moveTo>
                  <a:lnTo>
                    <a:pt x="11624" y="0"/>
                  </a:lnTo>
                  <a:lnTo>
                    <a:pt x="1731" y="6339"/>
                  </a:lnTo>
                  <a:lnTo>
                    <a:pt x="0" y="16140"/>
                  </a:lnTo>
                  <a:lnTo>
                    <a:pt x="6260" y="26478"/>
                  </a:lnTo>
                  <a:lnTo>
                    <a:pt x="18221" y="34763"/>
                  </a:lnTo>
                  <a:lnTo>
                    <a:pt x="32327" y="40489"/>
                  </a:lnTo>
                  <a:lnTo>
                    <a:pt x="46490" y="43848"/>
                  </a:lnTo>
                  <a:lnTo>
                    <a:pt x="58623" y="45033"/>
                  </a:lnTo>
                  <a:lnTo>
                    <a:pt x="72456" y="40792"/>
                  </a:lnTo>
                  <a:lnTo>
                    <a:pt x="79354" y="30431"/>
                  </a:lnTo>
                  <a:lnTo>
                    <a:pt x="78648" y="18293"/>
                  </a:lnTo>
                  <a:lnTo>
                    <a:pt x="69672" y="8723"/>
                  </a:lnTo>
                  <a:lnTo>
                    <a:pt x="62277" y="6148"/>
                  </a:lnTo>
                  <a:lnTo>
                    <a:pt x="52120" y="3943"/>
                  </a:lnTo>
                  <a:lnTo>
                    <a:pt x="29844" y="49"/>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52" name="object 116"/>
            <p:cNvSpPr/>
            <p:nvPr/>
          </p:nvSpPr>
          <p:spPr>
            <a:xfrm>
              <a:off x="4223160" y="1458000"/>
              <a:ext cx="84960" cy="50760"/>
            </a:xfrm>
            <a:custGeom>
              <a:avLst/>
              <a:gdLst/>
              <a:ahLst/>
              <a:cxnLst/>
              <a:rect l="l" t="t" r="r" b="b"/>
              <a:pathLst>
                <a:path w="85725" h="51434">
                  <a:moveTo>
                    <a:pt x="22372" y="0"/>
                  </a:moveTo>
                  <a:lnTo>
                    <a:pt x="13210" y="1218"/>
                  </a:lnTo>
                  <a:lnTo>
                    <a:pt x="6139" y="4585"/>
                  </a:lnTo>
                  <a:lnTo>
                    <a:pt x="1523" y="9997"/>
                  </a:lnTo>
                  <a:lnTo>
                    <a:pt x="0" y="15365"/>
                  </a:lnTo>
                  <a:lnTo>
                    <a:pt x="528" y="21070"/>
                  </a:lnTo>
                  <a:lnTo>
                    <a:pt x="34719" y="46735"/>
                  </a:lnTo>
                  <a:lnTo>
                    <a:pt x="61505" y="51298"/>
                  </a:lnTo>
                  <a:lnTo>
                    <a:pt x="62060" y="51298"/>
                  </a:lnTo>
                  <a:lnTo>
                    <a:pt x="70015" y="50113"/>
                  </a:lnTo>
                  <a:lnTo>
                    <a:pt x="76778" y="46703"/>
                  </a:lnTo>
                  <a:lnTo>
                    <a:pt x="77485" y="45964"/>
                  </a:lnTo>
                  <a:lnTo>
                    <a:pt x="61594" y="45964"/>
                  </a:lnTo>
                  <a:lnTo>
                    <a:pt x="50315" y="44872"/>
                  </a:lnTo>
                  <a:lnTo>
                    <a:pt x="11023" y="28133"/>
                  </a:lnTo>
                  <a:lnTo>
                    <a:pt x="3936" y="17033"/>
                  </a:lnTo>
                  <a:lnTo>
                    <a:pt x="8648" y="7775"/>
                  </a:lnTo>
                  <a:lnTo>
                    <a:pt x="14540" y="5311"/>
                  </a:lnTo>
                  <a:lnTo>
                    <a:pt x="57388" y="5311"/>
                  </a:lnTo>
                  <a:lnTo>
                    <a:pt x="52780" y="4412"/>
                  </a:lnTo>
                  <a:lnTo>
                    <a:pt x="36600" y="1653"/>
                  </a:lnTo>
                  <a:lnTo>
                    <a:pt x="33260" y="1031"/>
                  </a:lnTo>
                  <a:lnTo>
                    <a:pt x="22372" y="0"/>
                  </a:lnTo>
                  <a:close/>
                  <a:moveTo>
                    <a:pt x="57388" y="5311"/>
                  </a:moveTo>
                  <a:lnTo>
                    <a:pt x="25628" y="5311"/>
                  </a:lnTo>
                  <a:lnTo>
                    <a:pt x="28828" y="5628"/>
                  </a:lnTo>
                  <a:lnTo>
                    <a:pt x="35648" y="6911"/>
                  </a:lnTo>
                  <a:lnTo>
                    <a:pt x="79869" y="19052"/>
                  </a:lnTo>
                  <a:lnTo>
                    <a:pt x="81215" y="27307"/>
                  </a:lnTo>
                  <a:lnTo>
                    <a:pt x="78282" y="39042"/>
                  </a:lnTo>
                  <a:lnTo>
                    <a:pt x="72732" y="45964"/>
                  </a:lnTo>
                  <a:lnTo>
                    <a:pt x="77485" y="45964"/>
                  </a:lnTo>
                  <a:lnTo>
                    <a:pt x="81886" y="41355"/>
                  </a:lnTo>
                  <a:lnTo>
                    <a:pt x="84962" y="34343"/>
                  </a:lnTo>
                  <a:lnTo>
                    <a:pt x="85456" y="28133"/>
                  </a:lnTo>
                  <a:lnTo>
                    <a:pt x="85474" y="26744"/>
                  </a:lnTo>
                  <a:lnTo>
                    <a:pt x="83741" y="20187"/>
                  </a:lnTo>
                  <a:lnTo>
                    <a:pt x="79763" y="14342"/>
                  </a:lnTo>
                  <a:lnTo>
                    <a:pt x="73824" y="9946"/>
                  </a:lnTo>
                  <a:lnTo>
                    <a:pt x="68330" y="7854"/>
                  </a:lnTo>
                  <a:lnTo>
                    <a:pt x="61107" y="6036"/>
                  </a:lnTo>
                  <a:lnTo>
                    <a:pt x="57388" y="5311"/>
                  </a:lnTo>
                  <a:close/>
                </a:path>
              </a:pathLst>
            </a:custGeom>
            <a:solidFill>
              <a:srgbClr val="16152F"/>
            </a:solidFill>
            <a:ln w="0">
              <a:noFill/>
            </a:ln>
          </p:spPr>
          <p:style>
            <a:lnRef idx="0">
              <a:scrgbClr r="0" g="0" b="0"/>
            </a:lnRef>
            <a:fillRef idx="0">
              <a:scrgbClr r="0" g="0" b="0"/>
            </a:fillRef>
            <a:effectRef idx="0">
              <a:scrgbClr r="0" g="0" b="0"/>
            </a:effectRef>
            <a:fontRef idx="minor"/>
          </p:style>
        </p:sp>
        <p:pic>
          <p:nvPicPr>
            <p:cNvPr id="753" name="object 117"/>
            <p:cNvPicPr/>
            <p:nvPr/>
          </p:nvPicPr>
          <p:blipFill>
            <a:blip r:embed="rId7"/>
            <a:stretch/>
          </p:blipFill>
          <p:spPr>
            <a:xfrm>
              <a:off x="3978000" y="1445400"/>
              <a:ext cx="177480" cy="183600"/>
            </a:xfrm>
            <a:prstGeom prst="rect">
              <a:avLst/>
            </a:prstGeom>
            <a:ln w="0">
              <a:noFill/>
            </a:ln>
          </p:spPr>
        </p:pic>
        <p:sp>
          <p:nvSpPr>
            <p:cNvPr id="754" name="object 118"/>
            <p:cNvSpPr/>
            <p:nvPr/>
          </p:nvSpPr>
          <p:spPr>
            <a:xfrm>
              <a:off x="3635640" y="1067040"/>
              <a:ext cx="387360" cy="504720"/>
            </a:xfrm>
            <a:custGeom>
              <a:avLst/>
              <a:gdLst/>
              <a:ahLst/>
              <a:cxnLst/>
              <a:rect l="l" t="t" r="r" b="b"/>
              <a:pathLst>
                <a:path w="387985" h="505459">
                  <a:moveTo>
                    <a:pt x="207956" y="0"/>
                  </a:moveTo>
                  <a:lnTo>
                    <a:pt x="72184" y="119492"/>
                  </a:lnTo>
                  <a:lnTo>
                    <a:pt x="8418" y="193224"/>
                  </a:lnTo>
                  <a:lnTo>
                    <a:pt x="0" y="251706"/>
                  </a:lnTo>
                  <a:lnTo>
                    <a:pt x="30270" y="325450"/>
                  </a:lnTo>
                  <a:lnTo>
                    <a:pt x="105929" y="408229"/>
                  </a:lnTo>
                  <a:lnTo>
                    <a:pt x="211556" y="463943"/>
                  </a:lnTo>
                  <a:lnTo>
                    <a:pt x="305487" y="495350"/>
                  </a:lnTo>
                  <a:lnTo>
                    <a:pt x="346056" y="505206"/>
                  </a:lnTo>
                  <a:lnTo>
                    <a:pt x="387521" y="412013"/>
                  </a:lnTo>
                  <a:lnTo>
                    <a:pt x="311897" y="383701"/>
                  </a:lnTo>
                  <a:lnTo>
                    <a:pt x="266303" y="361829"/>
                  </a:lnTo>
                  <a:lnTo>
                    <a:pt x="232391" y="335203"/>
                  </a:lnTo>
                  <a:lnTo>
                    <a:pt x="191814" y="292633"/>
                  </a:lnTo>
                  <a:lnTo>
                    <a:pt x="207046" y="254184"/>
                  </a:lnTo>
                  <a:lnTo>
                    <a:pt x="254906" y="185161"/>
                  </a:lnTo>
                  <a:lnTo>
                    <a:pt x="305527" y="119131"/>
                  </a:lnTo>
                  <a:lnTo>
                    <a:pt x="329038" y="89662"/>
                  </a:lnTo>
                  <a:lnTo>
                    <a:pt x="275228" y="41008"/>
                  </a:lnTo>
                  <a:lnTo>
                    <a:pt x="207956" y="0"/>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755" name="object 119"/>
            <p:cNvPicPr/>
            <p:nvPr/>
          </p:nvPicPr>
          <p:blipFill>
            <a:blip r:embed="rId8"/>
            <a:stretch/>
          </p:blipFill>
          <p:spPr>
            <a:xfrm>
              <a:off x="3637080" y="1136160"/>
              <a:ext cx="419400" cy="457920"/>
            </a:xfrm>
            <a:prstGeom prst="rect">
              <a:avLst/>
            </a:prstGeom>
            <a:ln w="0">
              <a:noFill/>
            </a:ln>
          </p:spPr>
        </p:pic>
        <p:sp>
          <p:nvSpPr>
            <p:cNvPr id="756" name="object 120"/>
            <p:cNvSpPr/>
            <p:nvPr/>
          </p:nvSpPr>
          <p:spPr>
            <a:xfrm>
              <a:off x="3652200" y="1063440"/>
              <a:ext cx="506520" cy="566280"/>
            </a:xfrm>
            <a:custGeom>
              <a:avLst/>
              <a:gdLst/>
              <a:ahLst/>
              <a:cxnLst/>
              <a:rect l="l" t="t" r="r" b="b"/>
              <a:pathLst>
                <a:path w="507364" h="567055">
                  <a:moveTo>
                    <a:pt x="330657" y="505396"/>
                  </a:moveTo>
                  <a:lnTo>
                    <a:pt x="329869" y="504240"/>
                  </a:lnTo>
                  <a:lnTo>
                    <a:pt x="316712" y="501548"/>
                  </a:lnTo>
                  <a:lnTo>
                    <a:pt x="285635" y="493991"/>
                  </a:lnTo>
                  <a:lnTo>
                    <a:pt x="241109" y="480910"/>
                  </a:lnTo>
                  <a:lnTo>
                    <a:pt x="188798" y="461860"/>
                  </a:lnTo>
                  <a:lnTo>
                    <a:pt x="147218" y="443026"/>
                  </a:lnTo>
                  <a:lnTo>
                    <a:pt x="104863" y="419049"/>
                  </a:lnTo>
                  <a:lnTo>
                    <a:pt x="65366" y="389724"/>
                  </a:lnTo>
                  <a:lnTo>
                    <a:pt x="32410" y="354838"/>
                  </a:lnTo>
                  <a:lnTo>
                    <a:pt x="9652" y="314159"/>
                  </a:lnTo>
                  <a:lnTo>
                    <a:pt x="5511" y="269494"/>
                  </a:lnTo>
                  <a:lnTo>
                    <a:pt x="20281" y="219824"/>
                  </a:lnTo>
                  <a:lnTo>
                    <a:pt x="48310" y="168490"/>
                  </a:lnTo>
                  <a:lnTo>
                    <a:pt x="84010" y="118846"/>
                  </a:lnTo>
                  <a:lnTo>
                    <a:pt x="121742" y="74231"/>
                  </a:lnTo>
                  <a:lnTo>
                    <a:pt x="155892" y="38011"/>
                  </a:lnTo>
                  <a:lnTo>
                    <a:pt x="191871" y="3302"/>
                  </a:lnTo>
                  <a:lnTo>
                    <a:pt x="191947" y="1905"/>
                  </a:lnTo>
                  <a:lnTo>
                    <a:pt x="190322" y="76"/>
                  </a:lnTo>
                  <a:lnTo>
                    <a:pt x="188925" y="0"/>
                  </a:lnTo>
                  <a:lnTo>
                    <a:pt x="178117" y="9982"/>
                  </a:lnTo>
                  <a:lnTo>
                    <a:pt x="118821" y="70675"/>
                  </a:lnTo>
                  <a:lnTo>
                    <a:pt x="80962" y="115290"/>
                  </a:lnTo>
                  <a:lnTo>
                    <a:pt x="45339" y="164515"/>
                  </a:lnTo>
                  <a:lnTo>
                    <a:pt x="19951" y="209257"/>
                  </a:lnTo>
                  <a:lnTo>
                    <a:pt x="4826" y="249440"/>
                  </a:lnTo>
                  <a:lnTo>
                    <a:pt x="0" y="284949"/>
                  </a:lnTo>
                  <a:lnTo>
                    <a:pt x="5511" y="315722"/>
                  </a:lnTo>
                  <a:lnTo>
                    <a:pt x="40944" y="371932"/>
                  </a:lnTo>
                  <a:lnTo>
                    <a:pt x="74904" y="403313"/>
                  </a:lnTo>
                  <a:lnTo>
                    <a:pt x="122859" y="435114"/>
                  </a:lnTo>
                  <a:lnTo>
                    <a:pt x="187185" y="465975"/>
                  </a:lnTo>
                  <a:lnTo>
                    <a:pt x="239801" y="485140"/>
                  </a:lnTo>
                  <a:lnTo>
                    <a:pt x="284594" y="498284"/>
                  </a:lnTo>
                  <a:lnTo>
                    <a:pt x="328269" y="508406"/>
                  </a:lnTo>
                  <a:lnTo>
                    <a:pt x="329311" y="508406"/>
                  </a:lnTo>
                  <a:lnTo>
                    <a:pt x="330250" y="507657"/>
                  </a:lnTo>
                  <a:lnTo>
                    <a:pt x="330657" y="505396"/>
                  </a:lnTo>
                  <a:close/>
                  <a:moveTo>
                    <a:pt x="506907" y="390321"/>
                  </a:moveTo>
                  <a:lnTo>
                    <a:pt x="506679" y="386245"/>
                  </a:lnTo>
                  <a:lnTo>
                    <a:pt x="505028" y="383171"/>
                  </a:lnTo>
                  <a:lnTo>
                    <a:pt x="501980" y="381203"/>
                  </a:lnTo>
                  <a:lnTo>
                    <a:pt x="492709" y="378701"/>
                  </a:lnTo>
                  <a:lnTo>
                    <a:pt x="478218" y="380022"/>
                  </a:lnTo>
                  <a:lnTo>
                    <a:pt x="458203" y="385216"/>
                  </a:lnTo>
                  <a:lnTo>
                    <a:pt x="418147" y="399326"/>
                  </a:lnTo>
                  <a:lnTo>
                    <a:pt x="404901" y="403085"/>
                  </a:lnTo>
                  <a:lnTo>
                    <a:pt x="391147" y="405917"/>
                  </a:lnTo>
                  <a:lnTo>
                    <a:pt x="376059" y="407377"/>
                  </a:lnTo>
                  <a:lnTo>
                    <a:pt x="360222" y="406273"/>
                  </a:lnTo>
                  <a:lnTo>
                    <a:pt x="283311" y="370852"/>
                  </a:lnTo>
                  <a:lnTo>
                    <a:pt x="234619" y="340868"/>
                  </a:lnTo>
                  <a:lnTo>
                    <a:pt x="198831" y="314426"/>
                  </a:lnTo>
                  <a:lnTo>
                    <a:pt x="176174" y="289636"/>
                  </a:lnTo>
                  <a:lnTo>
                    <a:pt x="182232" y="274447"/>
                  </a:lnTo>
                  <a:lnTo>
                    <a:pt x="239280" y="189344"/>
                  </a:lnTo>
                  <a:lnTo>
                    <a:pt x="266039" y="154292"/>
                  </a:lnTo>
                  <a:lnTo>
                    <a:pt x="289928" y="123964"/>
                  </a:lnTo>
                  <a:lnTo>
                    <a:pt x="314680" y="93383"/>
                  </a:lnTo>
                  <a:lnTo>
                    <a:pt x="314553" y="92075"/>
                  </a:lnTo>
                  <a:lnTo>
                    <a:pt x="312788" y="90614"/>
                  </a:lnTo>
                  <a:lnTo>
                    <a:pt x="311480" y="90741"/>
                  </a:lnTo>
                  <a:lnTo>
                    <a:pt x="286689" y="121373"/>
                  </a:lnTo>
                  <a:lnTo>
                    <a:pt x="262750" y="151752"/>
                  </a:lnTo>
                  <a:lnTo>
                    <a:pt x="235953" y="186867"/>
                  </a:lnTo>
                  <a:lnTo>
                    <a:pt x="194665" y="245313"/>
                  </a:lnTo>
                  <a:lnTo>
                    <a:pt x="171691" y="292608"/>
                  </a:lnTo>
                  <a:lnTo>
                    <a:pt x="173647" y="297370"/>
                  </a:lnTo>
                  <a:lnTo>
                    <a:pt x="221043" y="336854"/>
                  </a:lnTo>
                  <a:lnTo>
                    <a:pt x="273875" y="370116"/>
                  </a:lnTo>
                  <a:lnTo>
                    <a:pt x="318820" y="393966"/>
                  </a:lnTo>
                  <a:lnTo>
                    <a:pt x="361581" y="410616"/>
                  </a:lnTo>
                  <a:lnTo>
                    <a:pt x="379704" y="411340"/>
                  </a:lnTo>
                  <a:lnTo>
                    <a:pt x="395109" y="409473"/>
                  </a:lnTo>
                  <a:lnTo>
                    <a:pt x="405892" y="407111"/>
                  </a:lnTo>
                  <a:lnTo>
                    <a:pt x="419392" y="403275"/>
                  </a:lnTo>
                  <a:lnTo>
                    <a:pt x="458304" y="389534"/>
                  </a:lnTo>
                  <a:lnTo>
                    <a:pt x="477481" y="384390"/>
                  </a:lnTo>
                  <a:lnTo>
                    <a:pt x="502767" y="390550"/>
                  </a:lnTo>
                  <a:lnTo>
                    <a:pt x="497446" y="397421"/>
                  </a:lnTo>
                  <a:lnTo>
                    <a:pt x="483044" y="407111"/>
                  </a:lnTo>
                  <a:lnTo>
                    <a:pt x="462699" y="418134"/>
                  </a:lnTo>
                  <a:lnTo>
                    <a:pt x="438823" y="429298"/>
                  </a:lnTo>
                  <a:lnTo>
                    <a:pt x="438340" y="429983"/>
                  </a:lnTo>
                  <a:lnTo>
                    <a:pt x="438251" y="431546"/>
                  </a:lnTo>
                  <a:lnTo>
                    <a:pt x="438645" y="432282"/>
                  </a:lnTo>
                  <a:lnTo>
                    <a:pt x="447370" y="437819"/>
                  </a:lnTo>
                  <a:lnTo>
                    <a:pt x="464731" y="450748"/>
                  </a:lnTo>
                  <a:lnTo>
                    <a:pt x="482307" y="468388"/>
                  </a:lnTo>
                  <a:lnTo>
                    <a:pt x="491020" y="487654"/>
                  </a:lnTo>
                  <a:lnTo>
                    <a:pt x="491451" y="494372"/>
                  </a:lnTo>
                  <a:lnTo>
                    <a:pt x="488480" y="500100"/>
                  </a:lnTo>
                  <a:lnTo>
                    <a:pt x="481101" y="505828"/>
                  </a:lnTo>
                  <a:lnTo>
                    <a:pt x="480885" y="506996"/>
                  </a:lnTo>
                  <a:lnTo>
                    <a:pt x="487349" y="517804"/>
                  </a:lnTo>
                  <a:lnTo>
                    <a:pt x="483501" y="531088"/>
                  </a:lnTo>
                  <a:lnTo>
                    <a:pt x="480275" y="534619"/>
                  </a:lnTo>
                  <a:lnTo>
                    <a:pt x="472567" y="538441"/>
                  </a:lnTo>
                  <a:lnTo>
                    <a:pt x="469900" y="538607"/>
                  </a:lnTo>
                  <a:lnTo>
                    <a:pt x="467017" y="537616"/>
                  </a:lnTo>
                  <a:lnTo>
                    <a:pt x="460641" y="533806"/>
                  </a:lnTo>
                  <a:lnTo>
                    <a:pt x="455066" y="528015"/>
                  </a:lnTo>
                  <a:lnTo>
                    <a:pt x="450608" y="521817"/>
                  </a:lnTo>
                  <a:lnTo>
                    <a:pt x="445884" y="513588"/>
                  </a:lnTo>
                  <a:lnTo>
                    <a:pt x="444652" y="513219"/>
                  </a:lnTo>
                  <a:lnTo>
                    <a:pt x="442683" y="514273"/>
                  </a:lnTo>
                  <a:lnTo>
                    <a:pt x="442290" y="515480"/>
                  </a:lnTo>
                  <a:lnTo>
                    <a:pt x="443941" y="518718"/>
                  </a:lnTo>
                  <a:lnTo>
                    <a:pt x="447344" y="526859"/>
                  </a:lnTo>
                  <a:lnTo>
                    <a:pt x="450164" y="538492"/>
                  </a:lnTo>
                  <a:lnTo>
                    <a:pt x="449287" y="550799"/>
                  </a:lnTo>
                  <a:lnTo>
                    <a:pt x="441629" y="560920"/>
                  </a:lnTo>
                  <a:lnTo>
                    <a:pt x="439394" y="562406"/>
                  </a:lnTo>
                  <a:lnTo>
                    <a:pt x="437222" y="562813"/>
                  </a:lnTo>
                  <a:lnTo>
                    <a:pt x="434975" y="562152"/>
                  </a:lnTo>
                  <a:lnTo>
                    <a:pt x="431673" y="560463"/>
                  </a:lnTo>
                  <a:lnTo>
                    <a:pt x="427659" y="556590"/>
                  </a:lnTo>
                  <a:lnTo>
                    <a:pt x="422998" y="549757"/>
                  </a:lnTo>
                  <a:lnTo>
                    <a:pt x="417830" y="539216"/>
                  </a:lnTo>
                  <a:lnTo>
                    <a:pt x="410997" y="526910"/>
                  </a:lnTo>
                  <a:lnTo>
                    <a:pt x="403910" y="518452"/>
                  </a:lnTo>
                  <a:lnTo>
                    <a:pt x="398233" y="513537"/>
                  </a:lnTo>
                  <a:lnTo>
                    <a:pt x="394703" y="511238"/>
                  </a:lnTo>
                  <a:lnTo>
                    <a:pt x="393446" y="511581"/>
                  </a:lnTo>
                  <a:lnTo>
                    <a:pt x="392290" y="513549"/>
                  </a:lnTo>
                  <a:lnTo>
                    <a:pt x="392633" y="514819"/>
                  </a:lnTo>
                  <a:lnTo>
                    <a:pt x="395782" y="516890"/>
                  </a:lnTo>
                  <a:lnTo>
                    <a:pt x="401015" y="521462"/>
                  </a:lnTo>
                  <a:lnTo>
                    <a:pt x="407644" y="529361"/>
                  </a:lnTo>
                  <a:lnTo>
                    <a:pt x="414020" y="540842"/>
                  </a:lnTo>
                  <a:lnTo>
                    <a:pt x="418795" y="550722"/>
                  </a:lnTo>
                  <a:lnTo>
                    <a:pt x="423697" y="558253"/>
                  </a:lnTo>
                  <a:lnTo>
                    <a:pt x="428701" y="563384"/>
                  </a:lnTo>
                  <a:lnTo>
                    <a:pt x="433793" y="566127"/>
                  </a:lnTo>
                  <a:lnTo>
                    <a:pt x="435991" y="566610"/>
                  </a:lnTo>
                  <a:lnTo>
                    <a:pt x="437070" y="566610"/>
                  </a:lnTo>
                  <a:lnTo>
                    <a:pt x="439407" y="566610"/>
                  </a:lnTo>
                  <a:lnTo>
                    <a:pt x="454621" y="543306"/>
                  </a:lnTo>
                  <a:lnTo>
                    <a:pt x="453313" y="532358"/>
                  </a:lnTo>
                  <a:lnTo>
                    <a:pt x="456831" y="536359"/>
                  </a:lnTo>
                  <a:lnTo>
                    <a:pt x="461060" y="539965"/>
                  </a:lnTo>
                  <a:lnTo>
                    <a:pt x="469595" y="542886"/>
                  </a:lnTo>
                  <a:lnTo>
                    <a:pt x="473417" y="542658"/>
                  </a:lnTo>
                  <a:lnTo>
                    <a:pt x="483209" y="537794"/>
                  </a:lnTo>
                  <a:lnTo>
                    <a:pt x="487159" y="533387"/>
                  </a:lnTo>
                  <a:lnTo>
                    <a:pt x="491185" y="519417"/>
                  </a:lnTo>
                  <a:lnTo>
                    <a:pt x="487603" y="510832"/>
                  </a:lnTo>
                  <a:lnTo>
                    <a:pt x="485851" y="507339"/>
                  </a:lnTo>
                  <a:lnTo>
                    <a:pt x="492518" y="501662"/>
                  </a:lnTo>
                  <a:lnTo>
                    <a:pt x="495642" y="494957"/>
                  </a:lnTo>
                  <a:lnTo>
                    <a:pt x="495160" y="487375"/>
                  </a:lnTo>
                  <a:lnTo>
                    <a:pt x="488276" y="469620"/>
                  </a:lnTo>
                  <a:lnTo>
                    <a:pt x="473773" y="453136"/>
                  </a:lnTo>
                  <a:lnTo>
                    <a:pt x="457377" y="439712"/>
                  </a:lnTo>
                  <a:lnTo>
                    <a:pt x="444817" y="431177"/>
                  </a:lnTo>
                  <a:lnTo>
                    <a:pt x="461467" y="423367"/>
                  </a:lnTo>
                  <a:lnTo>
                    <a:pt x="482206" y="412419"/>
                  </a:lnTo>
                  <a:lnTo>
                    <a:pt x="499757" y="400634"/>
                  </a:lnTo>
                  <a:lnTo>
                    <a:pt x="506907" y="390321"/>
                  </a:lnTo>
                  <a:close/>
                </a:path>
              </a:pathLst>
            </a:custGeom>
            <a:solidFill>
              <a:srgbClr val="16152F"/>
            </a:solidFill>
            <a:ln w="0">
              <a:noFill/>
            </a:ln>
          </p:spPr>
          <p:style>
            <a:lnRef idx="0">
              <a:scrgbClr r="0" g="0" b="0"/>
            </a:lnRef>
            <a:fillRef idx="0">
              <a:scrgbClr r="0" g="0" b="0"/>
            </a:fillRef>
            <a:effectRef idx="0">
              <a:scrgbClr r="0" g="0" b="0"/>
            </a:effectRef>
            <a:fontRef idx="minor"/>
          </p:style>
        </p:sp>
        <p:sp>
          <p:nvSpPr>
            <p:cNvPr id="757" name="object 121"/>
            <p:cNvSpPr/>
            <p:nvPr/>
          </p:nvSpPr>
          <p:spPr>
            <a:xfrm>
              <a:off x="3768120" y="992160"/>
              <a:ext cx="254520" cy="243000"/>
            </a:xfrm>
            <a:custGeom>
              <a:avLst/>
              <a:gdLst/>
              <a:ahLst/>
              <a:cxnLst/>
              <a:rect l="l" t="t" r="r" b="b"/>
              <a:pathLst>
                <a:path w="255270" h="243840">
                  <a:moveTo>
                    <a:pt x="213334" y="0"/>
                  </a:moveTo>
                  <a:lnTo>
                    <a:pt x="173158" y="4485"/>
                  </a:lnTo>
                  <a:lnTo>
                    <a:pt x="135975" y="13412"/>
                  </a:lnTo>
                  <a:lnTo>
                    <a:pt x="92218" y="29870"/>
                  </a:lnTo>
                  <a:lnTo>
                    <a:pt x="45641" y="56162"/>
                  </a:lnTo>
                  <a:lnTo>
                    <a:pt x="0" y="94589"/>
                  </a:lnTo>
                  <a:lnTo>
                    <a:pt x="52887" y="184160"/>
                  </a:lnTo>
                  <a:lnTo>
                    <a:pt x="93819" y="229230"/>
                  </a:lnTo>
                  <a:lnTo>
                    <a:pt x="143769" y="243488"/>
                  </a:lnTo>
                  <a:lnTo>
                    <a:pt x="223710" y="240626"/>
                  </a:lnTo>
                  <a:lnTo>
                    <a:pt x="255054" y="169011"/>
                  </a:lnTo>
                  <a:lnTo>
                    <a:pt x="213334" y="0"/>
                  </a:lnTo>
                  <a:close/>
                </a:path>
              </a:pathLst>
            </a:custGeom>
            <a:solidFill>
              <a:srgbClr val="2E2E3A"/>
            </a:solidFill>
            <a:ln w="0">
              <a:noFill/>
            </a:ln>
          </p:spPr>
          <p:style>
            <a:lnRef idx="0">
              <a:scrgbClr r="0" g="0" b="0"/>
            </a:lnRef>
            <a:fillRef idx="0">
              <a:scrgbClr r="0" g="0" b="0"/>
            </a:fillRef>
            <a:effectRef idx="0">
              <a:scrgbClr r="0" g="0" b="0"/>
            </a:effectRef>
            <a:fontRef idx="minor"/>
          </p:style>
        </p:sp>
        <p:pic>
          <p:nvPicPr>
            <p:cNvPr id="758" name="object 122"/>
            <p:cNvPicPr/>
            <p:nvPr/>
          </p:nvPicPr>
          <p:blipFill>
            <a:blip r:embed="rId9"/>
            <a:stretch/>
          </p:blipFill>
          <p:spPr>
            <a:xfrm>
              <a:off x="6593760" y="2545200"/>
              <a:ext cx="198000" cy="223560"/>
            </a:xfrm>
            <a:prstGeom prst="rect">
              <a:avLst/>
            </a:prstGeom>
            <a:ln w="0">
              <a:noFill/>
            </a:ln>
          </p:spPr>
        </p:pic>
        <p:sp>
          <p:nvSpPr>
            <p:cNvPr id="759" name="object 123"/>
            <p:cNvSpPr/>
            <p:nvPr/>
          </p:nvSpPr>
          <p:spPr>
            <a:xfrm>
              <a:off x="6631560" y="2761200"/>
              <a:ext cx="501480" cy="410760"/>
            </a:xfrm>
            <a:custGeom>
              <a:avLst/>
              <a:gdLst/>
              <a:ahLst/>
              <a:cxnLst/>
              <a:rect l="l" t="t" r="r" b="b"/>
              <a:pathLst>
                <a:path w="502284" h="411480">
                  <a:moveTo>
                    <a:pt x="10160" y="0"/>
                  </a:moveTo>
                  <a:lnTo>
                    <a:pt x="0" y="205887"/>
                  </a:lnTo>
                  <a:lnTo>
                    <a:pt x="9411" y="317358"/>
                  </a:lnTo>
                  <a:lnTo>
                    <a:pt x="49911" y="372973"/>
                  </a:lnTo>
                  <a:lnTo>
                    <a:pt x="133020" y="411289"/>
                  </a:lnTo>
                  <a:lnTo>
                    <a:pt x="237285" y="387197"/>
                  </a:lnTo>
                  <a:lnTo>
                    <a:pt x="358977" y="291896"/>
                  </a:lnTo>
                  <a:lnTo>
                    <a:pt x="459959" y="188461"/>
                  </a:lnTo>
                  <a:lnTo>
                    <a:pt x="502094" y="139966"/>
                  </a:lnTo>
                  <a:lnTo>
                    <a:pt x="355206" y="39789"/>
                  </a:lnTo>
                  <a:lnTo>
                    <a:pt x="194081" y="224459"/>
                  </a:lnTo>
                  <a:lnTo>
                    <a:pt x="117780" y="8636"/>
                  </a:lnTo>
                  <a:lnTo>
                    <a:pt x="10160"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60" name="object 124"/>
            <p:cNvSpPr/>
            <p:nvPr/>
          </p:nvSpPr>
          <p:spPr>
            <a:xfrm>
              <a:off x="6638040" y="2759040"/>
              <a:ext cx="497880" cy="419760"/>
            </a:xfrm>
            <a:custGeom>
              <a:avLst/>
              <a:gdLst/>
              <a:ahLst/>
              <a:cxnLst/>
              <a:rect l="l" t="t" r="r" b="b"/>
              <a:pathLst>
                <a:path w="498475" h="420369">
                  <a:moveTo>
                    <a:pt x="5037" y="76"/>
                  </a:moveTo>
                  <a:lnTo>
                    <a:pt x="2370" y="0"/>
                  </a:lnTo>
                  <a:lnTo>
                    <a:pt x="1328" y="901"/>
                  </a:lnTo>
                  <a:lnTo>
                    <a:pt x="626" y="15660"/>
                  </a:lnTo>
                  <a:lnTo>
                    <a:pt x="0" y="45221"/>
                  </a:lnTo>
                  <a:lnTo>
                    <a:pt x="460" y="87087"/>
                  </a:lnTo>
                  <a:lnTo>
                    <a:pt x="3097" y="137576"/>
                  </a:lnTo>
                  <a:lnTo>
                    <a:pt x="8998" y="193009"/>
                  </a:lnTo>
                  <a:lnTo>
                    <a:pt x="19250" y="249706"/>
                  </a:lnTo>
                  <a:lnTo>
                    <a:pt x="34943" y="303987"/>
                  </a:lnTo>
                  <a:lnTo>
                    <a:pt x="57165" y="352172"/>
                  </a:lnTo>
                  <a:lnTo>
                    <a:pt x="87004" y="390579"/>
                  </a:lnTo>
                  <a:lnTo>
                    <a:pt x="125547" y="415531"/>
                  </a:lnTo>
                  <a:lnTo>
                    <a:pt x="141028" y="419811"/>
                  </a:lnTo>
                  <a:lnTo>
                    <a:pt x="149588" y="419811"/>
                  </a:lnTo>
                  <a:lnTo>
                    <a:pt x="192605" y="410723"/>
                  </a:lnTo>
                  <a:lnTo>
                    <a:pt x="240445" y="386317"/>
                  </a:lnTo>
                  <a:lnTo>
                    <a:pt x="290574" y="350842"/>
                  </a:lnTo>
                  <a:lnTo>
                    <a:pt x="340456" y="308549"/>
                  </a:lnTo>
                  <a:lnTo>
                    <a:pt x="387555" y="263687"/>
                  </a:lnTo>
                  <a:lnTo>
                    <a:pt x="429336" y="220504"/>
                  </a:lnTo>
                  <a:lnTo>
                    <a:pt x="463264" y="183252"/>
                  </a:lnTo>
                  <a:lnTo>
                    <a:pt x="497416" y="143535"/>
                  </a:lnTo>
                  <a:lnTo>
                    <a:pt x="497975" y="142455"/>
                  </a:lnTo>
                  <a:lnTo>
                    <a:pt x="497454" y="140779"/>
                  </a:lnTo>
                  <a:lnTo>
                    <a:pt x="349004" y="39598"/>
                  </a:lnTo>
                  <a:lnTo>
                    <a:pt x="347645" y="39776"/>
                  </a:lnTo>
                  <a:lnTo>
                    <a:pt x="188399" y="222199"/>
                  </a:lnTo>
                  <a:lnTo>
                    <a:pt x="112999" y="8978"/>
                  </a:lnTo>
                  <a:lnTo>
                    <a:pt x="111844" y="8343"/>
                  </a:lnTo>
                  <a:lnTo>
                    <a:pt x="109266" y="9131"/>
                  </a:lnTo>
                  <a:lnTo>
                    <a:pt x="108580" y="10388"/>
                  </a:lnTo>
                  <a:lnTo>
                    <a:pt x="185580" y="228117"/>
                  </a:lnTo>
                  <a:lnTo>
                    <a:pt x="186253" y="228676"/>
                  </a:lnTo>
                  <a:lnTo>
                    <a:pt x="188044" y="229019"/>
                  </a:lnTo>
                  <a:lnTo>
                    <a:pt x="188806" y="228714"/>
                  </a:lnTo>
                  <a:lnTo>
                    <a:pt x="349042" y="44996"/>
                  </a:lnTo>
                  <a:lnTo>
                    <a:pt x="492196" y="142646"/>
                  </a:lnTo>
                  <a:lnTo>
                    <a:pt x="455992" y="184255"/>
                  </a:lnTo>
                  <a:lnTo>
                    <a:pt x="423500" y="219587"/>
                  </a:lnTo>
                  <a:lnTo>
                    <a:pt x="384271" y="259939"/>
                  </a:lnTo>
                  <a:lnTo>
                    <a:pt x="340447" y="301812"/>
                  </a:lnTo>
                  <a:lnTo>
                    <a:pt x="294170" y="341705"/>
                  </a:lnTo>
                  <a:lnTo>
                    <a:pt x="247582" y="376121"/>
                  </a:lnTo>
                  <a:lnTo>
                    <a:pt x="202826" y="401558"/>
                  </a:lnTo>
                  <a:lnTo>
                    <a:pt x="162043" y="414520"/>
                  </a:lnTo>
                  <a:lnTo>
                    <a:pt x="127376" y="411505"/>
                  </a:lnTo>
                  <a:lnTo>
                    <a:pt x="89674" y="386660"/>
                  </a:lnTo>
                  <a:lnTo>
                    <a:pt x="60529" y="347982"/>
                  </a:lnTo>
                  <a:lnTo>
                    <a:pt x="38862" y="299319"/>
                  </a:lnTo>
                  <a:lnTo>
                    <a:pt x="23594" y="244519"/>
                  </a:lnTo>
                  <a:lnTo>
                    <a:pt x="13647" y="187429"/>
                  </a:lnTo>
                  <a:lnTo>
                    <a:pt x="7941" y="131898"/>
                  </a:lnTo>
                  <a:lnTo>
                    <a:pt x="5398" y="81772"/>
                  </a:lnTo>
                  <a:lnTo>
                    <a:pt x="4938" y="40901"/>
                  </a:lnTo>
                  <a:lnTo>
                    <a:pt x="5482" y="13131"/>
                  </a:lnTo>
                  <a:lnTo>
                    <a:pt x="6027" y="1117"/>
                  </a:lnTo>
                  <a:lnTo>
                    <a:pt x="5037" y="76"/>
                  </a:lnTo>
                  <a:close/>
                </a:path>
              </a:pathLst>
            </a:custGeom>
            <a:solidFill>
              <a:srgbClr val="08090A"/>
            </a:solidFill>
            <a:ln w="0">
              <a:noFill/>
            </a:ln>
          </p:spPr>
          <p:style>
            <a:lnRef idx="0">
              <a:scrgbClr r="0" g="0" b="0"/>
            </a:lnRef>
            <a:fillRef idx="0">
              <a:scrgbClr r="0" g="0" b="0"/>
            </a:fillRef>
            <a:effectRef idx="0">
              <a:scrgbClr r="0" g="0" b="0"/>
            </a:effectRef>
            <a:fontRef idx="minor"/>
          </p:style>
        </p:sp>
        <p:sp>
          <p:nvSpPr>
            <p:cNvPr id="761" name="object 125"/>
            <p:cNvSpPr/>
            <p:nvPr/>
          </p:nvSpPr>
          <p:spPr>
            <a:xfrm>
              <a:off x="6632280" y="2937600"/>
              <a:ext cx="255240" cy="235440"/>
            </a:xfrm>
            <a:custGeom>
              <a:avLst/>
              <a:gdLst/>
              <a:ahLst/>
              <a:cxnLst/>
              <a:rect l="l" t="t" r="r" b="b"/>
              <a:pathLst>
                <a:path w="255904" h="236219">
                  <a:moveTo>
                    <a:pt x="3898" y="1473"/>
                  </a:moveTo>
                  <a:lnTo>
                    <a:pt x="2743" y="165"/>
                  </a:lnTo>
                  <a:lnTo>
                    <a:pt x="901" y="0"/>
                  </a:lnTo>
                  <a:lnTo>
                    <a:pt x="635" y="5359"/>
                  </a:lnTo>
                  <a:lnTo>
                    <a:pt x="2197" y="5499"/>
                  </a:lnTo>
                  <a:lnTo>
                    <a:pt x="3594" y="4419"/>
                  </a:lnTo>
                  <a:lnTo>
                    <a:pt x="3898" y="1473"/>
                  </a:lnTo>
                  <a:close/>
                  <a:moveTo>
                    <a:pt x="5956" y="33972"/>
                  </a:moveTo>
                  <a:lnTo>
                    <a:pt x="4800" y="32664"/>
                  </a:lnTo>
                  <a:lnTo>
                    <a:pt x="1651" y="32385"/>
                  </a:lnTo>
                  <a:lnTo>
                    <a:pt x="254" y="33464"/>
                  </a:lnTo>
                  <a:lnTo>
                    <a:pt x="0" y="35852"/>
                  </a:lnTo>
                  <a:lnTo>
                    <a:pt x="63" y="36537"/>
                  </a:lnTo>
                  <a:lnTo>
                    <a:pt x="1092" y="37719"/>
                  </a:lnTo>
                  <a:lnTo>
                    <a:pt x="4241" y="37998"/>
                  </a:lnTo>
                  <a:lnTo>
                    <a:pt x="5651" y="36918"/>
                  </a:lnTo>
                  <a:lnTo>
                    <a:pt x="5956" y="33972"/>
                  </a:lnTo>
                  <a:close/>
                  <a:moveTo>
                    <a:pt x="9067" y="72872"/>
                  </a:moveTo>
                  <a:lnTo>
                    <a:pt x="8712" y="71208"/>
                  </a:lnTo>
                  <a:lnTo>
                    <a:pt x="6070" y="69570"/>
                  </a:lnTo>
                  <a:lnTo>
                    <a:pt x="4292" y="69900"/>
                  </a:lnTo>
                  <a:lnTo>
                    <a:pt x="3035" y="71666"/>
                  </a:lnTo>
                  <a:lnTo>
                    <a:pt x="3251" y="74256"/>
                  </a:lnTo>
                  <a:lnTo>
                    <a:pt x="5524" y="75666"/>
                  </a:lnTo>
                  <a:lnTo>
                    <a:pt x="7302" y="75336"/>
                  </a:lnTo>
                  <a:lnTo>
                    <a:pt x="9067" y="72872"/>
                  </a:lnTo>
                  <a:close/>
                  <a:moveTo>
                    <a:pt x="9575" y="99910"/>
                  </a:moveTo>
                  <a:lnTo>
                    <a:pt x="9220" y="98247"/>
                  </a:lnTo>
                  <a:lnTo>
                    <a:pt x="6578" y="96608"/>
                  </a:lnTo>
                  <a:lnTo>
                    <a:pt x="5156" y="96875"/>
                  </a:lnTo>
                  <a:lnTo>
                    <a:pt x="5626" y="102450"/>
                  </a:lnTo>
                  <a:lnTo>
                    <a:pt x="6032" y="102704"/>
                  </a:lnTo>
                  <a:lnTo>
                    <a:pt x="7823" y="102374"/>
                  </a:lnTo>
                  <a:lnTo>
                    <a:pt x="9575" y="99910"/>
                  </a:lnTo>
                  <a:close/>
                  <a:moveTo>
                    <a:pt x="13335" y="55499"/>
                  </a:moveTo>
                  <a:lnTo>
                    <a:pt x="12179" y="54190"/>
                  </a:lnTo>
                  <a:lnTo>
                    <a:pt x="10604" y="54051"/>
                  </a:lnTo>
                  <a:lnTo>
                    <a:pt x="9029" y="53911"/>
                  </a:lnTo>
                  <a:lnTo>
                    <a:pt x="7632" y="54991"/>
                  </a:lnTo>
                  <a:lnTo>
                    <a:pt x="7327" y="57937"/>
                  </a:lnTo>
                  <a:lnTo>
                    <a:pt x="8470" y="59245"/>
                  </a:lnTo>
                  <a:lnTo>
                    <a:pt x="11633" y="59524"/>
                  </a:lnTo>
                  <a:lnTo>
                    <a:pt x="13030" y="58445"/>
                  </a:lnTo>
                  <a:lnTo>
                    <a:pt x="13335" y="55499"/>
                  </a:lnTo>
                  <a:close/>
                  <a:moveTo>
                    <a:pt x="14630" y="15214"/>
                  </a:moveTo>
                  <a:lnTo>
                    <a:pt x="13474" y="13906"/>
                  </a:lnTo>
                  <a:lnTo>
                    <a:pt x="11899" y="13766"/>
                  </a:lnTo>
                  <a:lnTo>
                    <a:pt x="10325" y="13627"/>
                  </a:lnTo>
                  <a:lnTo>
                    <a:pt x="8928" y="14706"/>
                  </a:lnTo>
                  <a:lnTo>
                    <a:pt x="8623" y="17653"/>
                  </a:lnTo>
                  <a:lnTo>
                    <a:pt x="9766" y="18961"/>
                  </a:lnTo>
                  <a:lnTo>
                    <a:pt x="12928" y="19240"/>
                  </a:lnTo>
                  <a:lnTo>
                    <a:pt x="14325" y="18161"/>
                  </a:lnTo>
                  <a:lnTo>
                    <a:pt x="14630" y="15214"/>
                  </a:lnTo>
                  <a:close/>
                  <a:moveTo>
                    <a:pt x="15633" y="130086"/>
                  </a:moveTo>
                  <a:lnTo>
                    <a:pt x="15278" y="128422"/>
                  </a:lnTo>
                  <a:lnTo>
                    <a:pt x="12636" y="126784"/>
                  </a:lnTo>
                  <a:lnTo>
                    <a:pt x="10858" y="127114"/>
                  </a:lnTo>
                  <a:lnTo>
                    <a:pt x="9982" y="128346"/>
                  </a:lnTo>
                  <a:lnTo>
                    <a:pt x="9105" y="129578"/>
                  </a:lnTo>
                  <a:lnTo>
                    <a:pt x="9461" y="131241"/>
                  </a:lnTo>
                  <a:lnTo>
                    <a:pt x="8102" y="131762"/>
                  </a:lnTo>
                  <a:lnTo>
                    <a:pt x="8483" y="136232"/>
                  </a:lnTo>
                  <a:lnTo>
                    <a:pt x="9982" y="136842"/>
                  </a:lnTo>
                  <a:lnTo>
                    <a:pt x="12928" y="135724"/>
                  </a:lnTo>
                  <a:lnTo>
                    <a:pt x="13639" y="134162"/>
                  </a:lnTo>
                  <a:lnTo>
                    <a:pt x="13004" y="132715"/>
                  </a:lnTo>
                  <a:lnTo>
                    <a:pt x="13868" y="132549"/>
                  </a:lnTo>
                  <a:lnTo>
                    <a:pt x="15633" y="130086"/>
                  </a:lnTo>
                  <a:close/>
                  <a:moveTo>
                    <a:pt x="17894" y="88277"/>
                  </a:moveTo>
                  <a:lnTo>
                    <a:pt x="16738" y="86969"/>
                  </a:lnTo>
                  <a:lnTo>
                    <a:pt x="15430" y="86855"/>
                  </a:lnTo>
                  <a:lnTo>
                    <a:pt x="15976" y="86093"/>
                  </a:lnTo>
                  <a:lnTo>
                    <a:pt x="15621" y="84429"/>
                  </a:lnTo>
                  <a:lnTo>
                    <a:pt x="12979" y="82791"/>
                  </a:lnTo>
                  <a:lnTo>
                    <a:pt x="11201" y="83121"/>
                  </a:lnTo>
                  <a:lnTo>
                    <a:pt x="10325" y="84353"/>
                  </a:lnTo>
                  <a:lnTo>
                    <a:pt x="9448" y="85585"/>
                  </a:lnTo>
                  <a:lnTo>
                    <a:pt x="9804" y="87249"/>
                  </a:lnTo>
                  <a:lnTo>
                    <a:pt x="12090" y="88684"/>
                  </a:lnTo>
                  <a:lnTo>
                    <a:pt x="11887" y="90716"/>
                  </a:lnTo>
                  <a:lnTo>
                    <a:pt x="13030" y="92024"/>
                  </a:lnTo>
                  <a:lnTo>
                    <a:pt x="16192" y="92303"/>
                  </a:lnTo>
                  <a:lnTo>
                    <a:pt x="17589" y="91224"/>
                  </a:lnTo>
                  <a:lnTo>
                    <a:pt x="17894" y="88277"/>
                  </a:lnTo>
                  <a:close/>
                  <a:moveTo>
                    <a:pt x="18656" y="40513"/>
                  </a:moveTo>
                  <a:lnTo>
                    <a:pt x="17500" y="39204"/>
                  </a:lnTo>
                  <a:lnTo>
                    <a:pt x="15925" y="39065"/>
                  </a:lnTo>
                  <a:lnTo>
                    <a:pt x="14719" y="38963"/>
                  </a:lnTo>
                  <a:lnTo>
                    <a:pt x="14287" y="38684"/>
                  </a:lnTo>
                  <a:lnTo>
                    <a:pt x="12509" y="39014"/>
                  </a:lnTo>
                  <a:lnTo>
                    <a:pt x="11633" y="40246"/>
                  </a:lnTo>
                  <a:lnTo>
                    <a:pt x="10756" y="41478"/>
                  </a:lnTo>
                  <a:lnTo>
                    <a:pt x="11112" y="43141"/>
                  </a:lnTo>
                  <a:lnTo>
                    <a:pt x="13741" y="44780"/>
                  </a:lnTo>
                  <a:lnTo>
                    <a:pt x="15519" y="44450"/>
                  </a:lnTo>
                  <a:lnTo>
                    <a:pt x="16954" y="44538"/>
                  </a:lnTo>
                  <a:lnTo>
                    <a:pt x="18351" y="43459"/>
                  </a:lnTo>
                  <a:lnTo>
                    <a:pt x="18656" y="40513"/>
                  </a:lnTo>
                  <a:close/>
                  <a:moveTo>
                    <a:pt x="19532" y="7073"/>
                  </a:moveTo>
                  <a:lnTo>
                    <a:pt x="19011" y="2082"/>
                  </a:lnTo>
                  <a:lnTo>
                    <a:pt x="18122" y="2768"/>
                  </a:lnTo>
                  <a:lnTo>
                    <a:pt x="17818" y="5715"/>
                  </a:lnTo>
                  <a:lnTo>
                    <a:pt x="18961" y="7023"/>
                  </a:lnTo>
                  <a:lnTo>
                    <a:pt x="19532" y="7073"/>
                  </a:lnTo>
                  <a:close/>
                  <a:moveTo>
                    <a:pt x="22390" y="72263"/>
                  </a:moveTo>
                  <a:lnTo>
                    <a:pt x="22034" y="70599"/>
                  </a:lnTo>
                  <a:lnTo>
                    <a:pt x="19392" y="68961"/>
                  </a:lnTo>
                  <a:lnTo>
                    <a:pt x="17614" y="69291"/>
                  </a:lnTo>
                  <a:lnTo>
                    <a:pt x="16738" y="70523"/>
                  </a:lnTo>
                  <a:lnTo>
                    <a:pt x="15862" y="71755"/>
                  </a:lnTo>
                  <a:lnTo>
                    <a:pt x="15011" y="72504"/>
                  </a:lnTo>
                  <a:lnTo>
                    <a:pt x="14706" y="75450"/>
                  </a:lnTo>
                  <a:lnTo>
                    <a:pt x="15849" y="76758"/>
                  </a:lnTo>
                  <a:lnTo>
                    <a:pt x="19011" y="77038"/>
                  </a:lnTo>
                  <a:lnTo>
                    <a:pt x="20408" y="75958"/>
                  </a:lnTo>
                  <a:lnTo>
                    <a:pt x="20523" y="74752"/>
                  </a:lnTo>
                  <a:lnTo>
                    <a:pt x="22390" y="72263"/>
                  </a:lnTo>
                  <a:close/>
                  <a:moveTo>
                    <a:pt x="24117" y="34417"/>
                  </a:moveTo>
                  <a:lnTo>
                    <a:pt x="23152" y="28943"/>
                  </a:lnTo>
                  <a:lnTo>
                    <a:pt x="21805" y="28829"/>
                  </a:lnTo>
                  <a:lnTo>
                    <a:pt x="20408" y="29908"/>
                  </a:lnTo>
                  <a:lnTo>
                    <a:pt x="20104" y="32854"/>
                  </a:lnTo>
                  <a:lnTo>
                    <a:pt x="21259" y="34163"/>
                  </a:lnTo>
                  <a:lnTo>
                    <a:pt x="24117" y="34417"/>
                  </a:lnTo>
                  <a:close/>
                  <a:moveTo>
                    <a:pt x="26733" y="114490"/>
                  </a:moveTo>
                  <a:lnTo>
                    <a:pt x="26377" y="112826"/>
                  </a:lnTo>
                  <a:lnTo>
                    <a:pt x="23736" y="111188"/>
                  </a:lnTo>
                  <a:lnTo>
                    <a:pt x="21958" y="111518"/>
                  </a:lnTo>
                  <a:lnTo>
                    <a:pt x="21082" y="112750"/>
                  </a:lnTo>
                  <a:lnTo>
                    <a:pt x="20205" y="113982"/>
                  </a:lnTo>
                  <a:lnTo>
                    <a:pt x="20561" y="115646"/>
                  </a:lnTo>
                  <a:lnTo>
                    <a:pt x="23190" y="117284"/>
                  </a:lnTo>
                  <a:lnTo>
                    <a:pt x="24968" y="116954"/>
                  </a:lnTo>
                  <a:lnTo>
                    <a:pt x="26733" y="114490"/>
                  </a:lnTo>
                  <a:close/>
                  <a:moveTo>
                    <a:pt x="27266" y="126136"/>
                  </a:moveTo>
                  <a:lnTo>
                    <a:pt x="26073" y="123393"/>
                  </a:lnTo>
                  <a:lnTo>
                    <a:pt x="24409" y="122732"/>
                  </a:lnTo>
                  <a:lnTo>
                    <a:pt x="22936" y="123278"/>
                  </a:lnTo>
                  <a:lnTo>
                    <a:pt x="21475" y="123837"/>
                  </a:lnTo>
                  <a:lnTo>
                    <a:pt x="20764" y="125399"/>
                  </a:lnTo>
                  <a:lnTo>
                    <a:pt x="21945" y="128143"/>
                  </a:lnTo>
                  <a:lnTo>
                    <a:pt x="23609" y="128816"/>
                  </a:lnTo>
                  <a:lnTo>
                    <a:pt x="25082" y="128257"/>
                  </a:lnTo>
                  <a:lnTo>
                    <a:pt x="26555" y="127698"/>
                  </a:lnTo>
                  <a:lnTo>
                    <a:pt x="27266" y="126136"/>
                  </a:lnTo>
                  <a:close/>
                  <a:moveTo>
                    <a:pt x="27978" y="154762"/>
                  </a:moveTo>
                  <a:lnTo>
                    <a:pt x="26784" y="152019"/>
                  </a:lnTo>
                  <a:lnTo>
                    <a:pt x="25120" y="151358"/>
                  </a:lnTo>
                  <a:lnTo>
                    <a:pt x="23647" y="151904"/>
                  </a:lnTo>
                  <a:lnTo>
                    <a:pt x="22186" y="152463"/>
                  </a:lnTo>
                  <a:lnTo>
                    <a:pt x="21475" y="154025"/>
                  </a:lnTo>
                  <a:lnTo>
                    <a:pt x="22656" y="156768"/>
                  </a:lnTo>
                  <a:lnTo>
                    <a:pt x="24320" y="157441"/>
                  </a:lnTo>
                  <a:lnTo>
                    <a:pt x="25793" y="156883"/>
                  </a:lnTo>
                  <a:lnTo>
                    <a:pt x="27266" y="156324"/>
                  </a:lnTo>
                  <a:lnTo>
                    <a:pt x="27978" y="154762"/>
                  </a:lnTo>
                  <a:close/>
                  <a:moveTo>
                    <a:pt x="28257" y="57848"/>
                  </a:moveTo>
                  <a:lnTo>
                    <a:pt x="27381" y="52870"/>
                  </a:lnTo>
                  <a:lnTo>
                    <a:pt x="25082" y="52666"/>
                  </a:lnTo>
                  <a:lnTo>
                    <a:pt x="23685" y="53746"/>
                  </a:lnTo>
                  <a:lnTo>
                    <a:pt x="23393" y="53657"/>
                  </a:lnTo>
                  <a:lnTo>
                    <a:pt x="21615" y="53987"/>
                  </a:lnTo>
                  <a:lnTo>
                    <a:pt x="20739" y="55219"/>
                  </a:lnTo>
                  <a:lnTo>
                    <a:pt x="19862" y="56451"/>
                  </a:lnTo>
                  <a:lnTo>
                    <a:pt x="20218" y="58115"/>
                  </a:lnTo>
                  <a:lnTo>
                    <a:pt x="22847" y="59753"/>
                  </a:lnTo>
                  <a:lnTo>
                    <a:pt x="24625" y="59423"/>
                  </a:lnTo>
                  <a:lnTo>
                    <a:pt x="25565" y="58102"/>
                  </a:lnTo>
                  <a:lnTo>
                    <a:pt x="27686" y="58280"/>
                  </a:lnTo>
                  <a:lnTo>
                    <a:pt x="28257" y="57848"/>
                  </a:lnTo>
                  <a:close/>
                  <a:moveTo>
                    <a:pt x="29565" y="102095"/>
                  </a:moveTo>
                  <a:lnTo>
                    <a:pt x="29210" y="100431"/>
                  </a:lnTo>
                  <a:lnTo>
                    <a:pt x="26568" y="98793"/>
                  </a:lnTo>
                  <a:lnTo>
                    <a:pt x="25450" y="99009"/>
                  </a:lnTo>
                  <a:lnTo>
                    <a:pt x="25679" y="98513"/>
                  </a:lnTo>
                  <a:lnTo>
                    <a:pt x="24498" y="95770"/>
                  </a:lnTo>
                  <a:lnTo>
                    <a:pt x="22834" y="95110"/>
                  </a:lnTo>
                  <a:lnTo>
                    <a:pt x="21361" y="95656"/>
                  </a:lnTo>
                  <a:lnTo>
                    <a:pt x="19900" y="96215"/>
                  </a:lnTo>
                  <a:lnTo>
                    <a:pt x="19189" y="97777"/>
                  </a:lnTo>
                  <a:lnTo>
                    <a:pt x="20370" y="100520"/>
                  </a:lnTo>
                  <a:lnTo>
                    <a:pt x="22034" y="101193"/>
                  </a:lnTo>
                  <a:lnTo>
                    <a:pt x="23507" y="100634"/>
                  </a:lnTo>
                  <a:lnTo>
                    <a:pt x="23787" y="100533"/>
                  </a:lnTo>
                  <a:lnTo>
                    <a:pt x="23037" y="101587"/>
                  </a:lnTo>
                  <a:lnTo>
                    <a:pt x="23393" y="103251"/>
                  </a:lnTo>
                  <a:lnTo>
                    <a:pt x="26022" y="104889"/>
                  </a:lnTo>
                  <a:lnTo>
                    <a:pt x="27800" y="104559"/>
                  </a:lnTo>
                  <a:lnTo>
                    <a:pt x="29565" y="102095"/>
                  </a:lnTo>
                  <a:close/>
                  <a:moveTo>
                    <a:pt x="29946" y="141719"/>
                  </a:moveTo>
                  <a:lnTo>
                    <a:pt x="28752" y="138976"/>
                  </a:lnTo>
                  <a:lnTo>
                    <a:pt x="27089" y="138315"/>
                  </a:lnTo>
                  <a:lnTo>
                    <a:pt x="25615" y="138861"/>
                  </a:lnTo>
                  <a:lnTo>
                    <a:pt x="24155" y="139420"/>
                  </a:lnTo>
                  <a:lnTo>
                    <a:pt x="23444" y="140982"/>
                  </a:lnTo>
                  <a:lnTo>
                    <a:pt x="24625" y="143725"/>
                  </a:lnTo>
                  <a:lnTo>
                    <a:pt x="26289" y="144399"/>
                  </a:lnTo>
                  <a:lnTo>
                    <a:pt x="27762" y="143840"/>
                  </a:lnTo>
                  <a:lnTo>
                    <a:pt x="29235" y="143281"/>
                  </a:lnTo>
                  <a:lnTo>
                    <a:pt x="29946" y="141719"/>
                  </a:lnTo>
                  <a:close/>
                  <a:moveTo>
                    <a:pt x="31292" y="167970"/>
                  </a:moveTo>
                  <a:lnTo>
                    <a:pt x="30099" y="165227"/>
                  </a:lnTo>
                  <a:lnTo>
                    <a:pt x="28435" y="164566"/>
                  </a:lnTo>
                  <a:lnTo>
                    <a:pt x="26644" y="165227"/>
                  </a:lnTo>
                  <a:lnTo>
                    <a:pt x="29959" y="169760"/>
                  </a:lnTo>
                  <a:lnTo>
                    <a:pt x="30581" y="169532"/>
                  </a:lnTo>
                  <a:lnTo>
                    <a:pt x="31292" y="167970"/>
                  </a:lnTo>
                  <a:close/>
                  <a:moveTo>
                    <a:pt x="33655" y="127711"/>
                  </a:moveTo>
                  <a:lnTo>
                    <a:pt x="33299" y="126047"/>
                  </a:lnTo>
                  <a:lnTo>
                    <a:pt x="30657" y="124409"/>
                  </a:lnTo>
                  <a:lnTo>
                    <a:pt x="28879" y="124739"/>
                  </a:lnTo>
                  <a:lnTo>
                    <a:pt x="28003" y="125971"/>
                  </a:lnTo>
                  <a:lnTo>
                    <a:pt x="27127" y="127203"/>
                  </a:lnTo>
                  <a:lnTo>
                    <a:pt x="27482" y="128866"/>
                  </a:lnTo>
                  <a:lnTo>
                    <a:pt x="30111" y="130505"/>
                  </a:lnTo>
                  <a:lnTo>
                    <a:pt x="31902" y="130175"/>
                  </a:lnTo>
                  <a:lnTo>
                    <a:pt x="33655" y="127711"/>
                  </a:lnTo>
                  <a:close/>
                  <a:moveTo>
                    <a:pt x="34899" y="84924"/>
                  </a:moveTo>
                  <a:lnTo>
                    <a:pt x="33858" y="81191"/>
                  </a:lnTo>
                  <a:lnTo>
                    <a:pt x="32715" y="80479"/>
                  </a:lnTo>
                  <a:lnTo>
                    <a:pt x="30937" y="80810"/>
                  </a:lnTo>
                  <a:lnTo>
                    <a:pt x="29184" y="83273"/>
                  </a:lnTo>
                  <a:lnTo>
                    <a:pt x="29540" y="84937"/>
                  </a:lnTo>
                  <a:lnTo>
                    <a:pt x="32181" y="86575"/>
                  </a:lnTo>
                  <a:lnTo>
                    <a:pt x="33959" y="86245"/>
                  </a:lnTo>
                  <a:lnTo>
                    <a:pt x="34899" y="84924"/>
                  </a:lnTo>
                  <a:close/>
                  <a:moveTo>
                    <a:pt x="38544" y="97866"/>
                  </a:moveTo>
                  <a:lnTo>
                    <a:pt x="38417" y="97447"/>
                  </a:lnTo>
                  <a:lnTo>
                    <a:pt x="37071" y="92633"/>
                  </a:lnTo>
                  <a:lnTo>
                    <a:pt x="36855" y="91846"/>
                  </a:lnTo>
                  <a:lnTo>
                    <a:pt x="35991" y="93052"/>
                  </a:lnTo>
                  <a:lnTo>
                    <a:pt x="35356" y="93294"/>
                  </a:lnTo>
                  <a:lnTo>
                    <a:pt x="34645" y="94856"/>
                  </a:lnTo>
                  <a:lnTo>
                    <a:pt x="35826" y="97599"/>
                  </a:lnTo>
                  <a:lnTo>
                    <a:pt x="37490" y="98272"/>
                  </a:lnTo>
                  <a:lnTo>
                    <a:pt x="38544" y="97866"/>
                  </a:lnTo>
                  <a:close/>
                  <a:moveTo>
                    <a:pt x="40055" y="113880"/>
                  </a:moveTo>
                  <a:lnTo>
                    <a:pt x="39700" y="112217"/>
                  </a:lnTo>
                  <a:lnTo>
                    <a:pt x="39687" y="112039"/>
                  </a:lnTo>
                  <a:lnTo>
                    <a:pt x="38506" y="109296"/>
                  </a:lnTo>
                  <a:lnTo>
                    <a:pt x="36842" y="108635"/>
                  </a:lnTo>
                  <a:lnTo>
                    <a:pt x="35369" y="109181"/>
                  </a:lnTo>
                  <a:lnTo>
                    <a:pt x="33909" y="109740"/>
                  </a:lnTo>
                  <a:lnTo>
                    <a:pt x="33197" y="111302"/>
                  </a:lnTo>
                  <a:lnTo>
                    <a:pt x="33870" y="112890"/>
                  </a:lnTo>
                  <a:lnTo>
                    <a:pt x="33528" y="113372"/>
                  </a:lnTo>
                  <a:lnTo>
                    <a:pt x="33883" y="115036"/>
                  </a:lnTo>
                  <a:lnTo>
                    <a:pt x="36512" y="116674"/>
                  </a:lnTo>
                  <a:lnTo>
                    <a:pt x="38290" y="116344"/>
                  </a:lnTo>
                  <a:lnTo>
                    <a:pt x="40055" y="113880"/>
                  </a:lnTo>
                  <a:close/>
                  <a:moveTo>
                    <a:pt x="41427" y="128727"/>
                  </a:moveTo>
                  <a:lnTo>
                    <a:pt x="40233" y="125984"/>
                  </a:lnTo>
                  <a:lnTo>
                    <a:pt x="38569" y="125323"/>
                  </a:lnTo>
                  <a:lnTo>
                    <a:pt x="37096" y="125869"/>
                  </a:lnTo>
                  <a:lnTo>
                    <a:pt x="35636" y="126428"/>
                  </a:lnTo>
                  <a:lnTo>
                    <a:pt x="34925" y="127990"/>
                  </a:lnTo>
                  <a:lnTo>
                    <a:pt x="36106" y="130733"/>
                  </a:lnTo>
                  <a:lnTo>
                    <a:pt x="37769" y="131406"/>
                  </a:lnTo>
                  <a:lnTo>
                    <a:pt x="39243" y="130848"/>
                  </a:lnTo>
                  <a:lnTo>
                    <a:pt x="40716" y="130289"/>
                  </a:lnTo>
                  <a:lnTo>
                    <a:pt x="41427" y="128727"/>
                  </a:lnTo>
                  <a:close/>
                  <a:moveTo>
                    <a:pt x="45466" y="145288"/>
                  </a:moveTo>
                  <a:lnTo>
                    <a:pt x="44272" y="142544"/>
                  </a:lnTo>
                  <a:lnTo>
                    <a:pt x="42608" y="141884"/>
                  </a:lnTo>
                  <a:lnTo>
                    <a:pt x="41135" y="142430"/>
                  </a:lnTo>
                  <a:lnTo>
                    <a:pt x="39674" y="142989"/>
                  </a:lnTo>
                  <a:lnTo>
                    <a:pt x="38963" y="144551"/>
                  </a:lnTo>
                  <a:lnTo>
                    <a:pt x="39255" y="145249"/>
                  </a:lnTo>
                  <a:lnTo>
                    <a:pt x="38442" y="146392"/>
                  </a:lnTo>
                  <a:lnTo>
                    <a:pt x="38798" y="148056"/>
                  </a:lnTo>
                  <a:lnTo>
                    <a:pt x="41427" y="149694"/>
                  </a:lnTo>
                  <a:lnTo>
                    <a:pt x="43205" y="149364"/>
                  </a:lnTo>
                  <a:lnTo>
                    <a:pt x="44970" y="146900"/>
                  </a:lnTo>
                  <a:lnTo>
                    <a:pt x="44881" y="146545"/>
                  </a:lnTo>
                  <a:lnTo>
                    <a:pt x="45466" y="145288"/>
                  </a:lnTo>
                  <a:close/>
                  <a:moveTo>
                    <a:pt x="46697" y="191058"/>
                  </a:moveTo>
                  <a:lnTo>
                    <a:pt x="45504" y="188315"/>
                  </a:lnTo>
                  <a:lnTo>
                    <a:pt x="43840" y="187655"/>
                  </a:lnTo>
                  <a:lnTo>
                    <a:pt x="43167" y="187909"/>
                  </a:lnTo>
                  <a:lnTo>
                    <a:pt x="46215" y="192100"/>
                  </a:lnTo>
                  <a:lnTo>
                    <a:pt x="46697" y="191058"/>
                  </a:lnTo>
                  <a:close/>
                  <a:moveTo>
                    <a:pt x="47561" y="126784"/>
                  </a:moveTo>
                  <a:lnTo>
                    <a:pt x="46990" y="125488"/>
                  </a:lnTo>
                  <a:lnTo>
                    <a:pt x="47218" y="126568"/>
                  </a:lnTo>
                  <a:lnTo>
                    <a:pt x="47561" y="126784"/>
                  </a:lnTo>
                  <a:close/>
                  <a:moveTo>
                    <a:pt x="48958" y="176491"/>
                  </a:moveTo>
                  <a:lnTo>
                    <a:pt x="47764" y="173748"/>
                  </a:lnTo>
                  <a:lnTo>
                    <a:pt x="46101" y="173088"/>
                  </a:lnTo>
                  <a:lnTo>
                    <a:pt x="44627" y="173634"/>
                  </a:lnTo>
                  <a:lnTo>
                    <a:pt x="43167" y="174193"/>
                  </a:lnTo>
                  <a:lnTo>
                    <a:pt x="42837" y="174917"/>
                  </a:lnTo>
                  <a:lnTo>
                    <a:pt x="42164" y="175158"/>
                  </a:lnTo>
                  <a:lnTo>
                    <a:pt x="41427" y="176720"/>
                  </a:lnTo>
                  <a:lnTo>
                    <a:pt x="42583" y="179476"/>
                  </a:lnTo>
                  <a:lnTo>
                    <a:pt x="44234" y="180162"/>
                  </a:lnTo>
                  <a:lnTo>
                    <a:pt x="47193" y="179082"/>
                  </a:lnTo>
                  <a:lnTo>
                    <a:pt x="47548" y="178320"/>
                  </a:lnTo>
                  <a:lnTo>
                    <a:pt x="48247" y="178054"/>
                  </a:lnTo>
                  <a:lnTo>
                    <a:pt x="48958" y="176491"/>
                  </a:lnTo>
                  <a:close/>
                  <a:moveTo>
                    <a:pt x="50609" y="159956"/>
                  </a:moveTo>
                  <a:lnTo>
                    <a:pt x="50038" y="158572"/>
                  </a:lnTo>
                  <a:lnTo>
                    <a:pt x="49466" y="157187"/>
                  </a:lnTo>
                  <a:lnTo>
                    <a:pt x="47802" y="156514"/>
                  </a:lnTo>
                  <a:lnTo>
                    <a:pt x="47104" y="156768"/>
                  </a:lnTo>
                  <a:lnTo>
                    <a:pt x="47409" y="156108"/>
                  </a:lnTo>
                  <a:lnTo>
                    <a:pt x="46215" y="153365"/>
                  </a:lnTo>
                  <a:lnTo>
                    <a:pt x="44551" y="152704"/>
                  </a:lnTo>
                  <a:lnTo>
                    <a:pt x="43078" y="153250"/>
                  </a:lnTo>
                  <a:lnTo>
                    <a:pt x="41617" y="153809"/>
                  </a:lnTo>
                  <a:lnTo>
                    <a:pt x="40906" y="155371"/>
                  </a:lnTo>
                  <a:lnTo>
                    <a:pt x="42087" y="158115"/>
                  </a:lnTo>
                  <a:lnTo>
                    <a:pt x="43751" y="158788"/>
                  </a:lnTo>
                  <a:lnTo>
                    <a:pt x="44399" y="158546"/>
                  </a:lnTo>
                  <a:lnTo>
                    <a:pt x="44119" y="159143"/>
                  </a:lnTo>
                  <a:lnTo>
                    <a:pt x="45275" y="161899"/>
                  </a:lnTo>
                  <a:lnTo>
                    <a:pt x="46926" y="162585"/>
                  </a:lnTo>
                  <a:lnTo>
                    <a:pt x="49885" y="161505"/>
                  </a:lnTo>
                  <a:lnTo>
                    <a:pt x="50609" y="159956"/>
                  </a:lnTo>
                  <a:close/>
                  <a:moveTo>
                    <a:pt x="56832" y="151815"/>
                  </a:moveTo>
                  <a:lnTo>
                    <a:pt x="55638" y="149072"/>
                  </a:lnTo>
                  <a:lnTo>
                    <a:pt x="53975" y="148412"/>
                  </a:lnTo>
                  <a:lnTo>
                    <a:pt x="52501" y="148958"/>
                  </a:lnTo>
                  <a:lnTo>
                    <a:pt x="51041" y="149517"/>
                  </a:lnTo>
                  <a:lnTo>
                    <a:pt x="50330" y="151079"/>
                  </a:lnTo>
                  <a:lnTo>
                    <a:pt x="51511" y="153822"/>
                  </a:lnTo>
                  <a:lnTo>
                    <a:pt x="53174" y="154495"/>
                  </a:lnTo>
                  <a:lnTo>
                    <a:pt x="54648" y="153936"/>
                  </a:lnTo>
                  <a:lnTo>
                    <a:pt x="56121" y="153377"/>
                  </a:lnTo>
                  <a:lnTo>
                    <a:pt x="56832" y="151815"/>
                  </a:lnTo>
                  <a:close/>
                  <a:moveTo>
                    <a:pt x="60007" y="191820"/>
                  </a:moveTo>
                  <a:lnTo>
                    <a:pt x="59436" y="190436"/>
                  </a:lnTo>
                  <a:lnTo>
                    <a:pt x="58864" y="189052"/>
                  </a:lnTo>
                  <a:lnTo>
                    <a:pt x="57200" y="188379"/>
                  </a:lnTo>
                  <a:lnTo>
                    <a:pt x="54254" y="189445"/>
                  </a:lnTo>
                  <a:lnTo>
                    <a:pt x="53517" y="191008"/>
                  </a:lnTo>
                  <a:lnTo>
                    <a:pt x="54673" y="193763"/>
                  </a:lnTo>
                  <a:lnTo>
                    <a:pt x="56324" y="194449"/>
                  </a:lnTo>
                  <a:lnTo>
                    <a:pt x="59283" y="193370"/>
                  </a:lnTo>
                  <a:lnTo>
                    <a:pt x="60007" y="191820"/>
                  </a:lnTo>
                  <a:close/>
                  <a:moveTo>
                    <a:pt x="62585" y="168465"/>
                  </a:moveTo>
                  <a:lnTo>
                    <a:pt x="61404" y="165722"/>
                  </a:lnTo>
                  <a:lnTo>
                    <a:pt x="59740" y="165061"/>
                  </a:lnTo>
                  <a:lnTo>
                    <a:pt x="58267" y="165608"/>
                  </a:lnTo>
                  <a:lnTo>
                    <a:pt x="56807" y="166166"/>
                  </a:lnTo>
                  <a:lnTo>
                    <a:pt x="56095" y="167728"/>
                  </a:lnTo>
                  <a:lnTo>
                    <a:pt x="57277" y="170472"/>
                  </a:lnTo>
                  <a:lnTo>
                    <a:pt x="58940" y="171145"/>
                  </a:lnTo>
                  <a:lnTo>
                    <a:pt x="60413" y="170586"/>
                  </a:lnTo>
                  <a:lnTo>
                    <a:pt x="61887" y="170027"/>
                  </a:lnTo>
                  <a:lnTo>
                    <a:pt x="62585" y="168465"/>
                  </a:lnTo>
                  <a:close/>
                  <a:moveTo>
                    <a:pt x="65265" y="184048"/>
                  </a:moveTo>
                  <a:lnTo>
                    <a:pt x="64071" y="181305"/>
                  </a:lnTo>
                  <a:lnTo>
                    <a:pt x="62623" y="180746"/>
                  </a:lnTo>
                  <a:lnTo>
                    <a:pt x="63855" y="180289"/>
                  </a:lnTo>
                  <a:lnTo>
                    <a:pt x="64579" y="178739"/>
                  </a:lnTo>
                  <a:lnTo>
                    <a:pt x="64008" y="177355"/>
                  </a:lnTo>
                  <a:lnTo>
                    <a:pt x="63436" y="175971"/>
                  </a:lnTo>
                  <a:lnTo>
                    <a:pt x="61772" y="175298"/>
                  </a:lnTo>
                  <a:lnTo>
                    <a:pt x="58826" y="176364"/>
                  </a:lnTo>
                  <a:lnTo>
                    <a:pt x="58089" y="177927"/>
                  </a:lnTo>
                  <a:lnTo>
                    <a:pt x="59245" y="180682"/>
                  </a:lnTo>
                  <a:lnTo>
                    <a:pt x="60680" y="181292"/>
                  </a:lnTo>
                  <a:lnTo>
                    <a:pt x="59474" y="181749"/>
                  </a:lnTo>
                  <a:lnTo>
                    <a:pt x="58762" y="183311"/>
                  </a:lnTo>
                  <a:lnTo>
                    <a:pt x="59944" y="186055"/>
                  </a:lnTo>
                  <a:lnTo>
                    <a:pt x="61607" y="186728"/>
                  </a:lnTo>
                  <a:lnTo>
                    <a:pt x="63080" y="186169"/>
                  </a:lnTo>
                  <a:lnTo>
                    <a:pt x="64554" y="185610"/>
                  </a:lnTo>
                  <a:lnTo>
                    <a:pt x="65265" y="184048"/>
                  </a:lnTo>
                  <a:close/>
                  <a:moveTo>
                    <a:pt x="68084" y="203822"/>
                  </a:moveTo>
                  <a:lnTo>
                    <a:pt x="66941" y="201053"/>
                  </a:lnTo>
                  <a:lnTo>
                    <a:pt x="65278" y="200380"/>
                  </a:lnTo>
                  <a:lnTo>
                    <a:pt x="63639" y="200977"/>
                  </a:lnTo>
                  <a:lnTo>
                    <a:pt x="62560" y="198475"/>
                  </a:lnTo>
                  <a:lnTo>
                    <a:pt x="60896" y="197815"/>
                  </a:lnTo>
                  <a:lnTo>
                    <a:pt x="57962" y="198920"/>
                  </a:lnTo>
                  <a:lnTo>
                    <a:pt x="57404" y="200139"/>
                  </a:lnTo>
                  <a:lnTo>
                    <a:pt x="63055" y="202742"/>
                  </a:lnTo>
                  <a:lnTo>
                    <a:pt x="67602" y="204838"/>
                  </a:lnTo>
                  <a:lnTo>
                    <a:pt x="68084" y="203822"/>
                  </a:lnTo>
                  <a:close/>
                  <a:moveTo>
                    <a:pt x="81457" y="189763"/>
                  </a:moveTo>
                  <a:lnTo>
                    <a:pt x="80822" y="188214"/>
                  </a:lnTo>
                  <a:lnTo>
                    <a:pt x="79717" y="186753"/>
                  </a:lnTo>
                  <a:lnTo>
                    <a:pt x="78651" y="186321"/>
                  </a:lnTo>
                  <a:lnTo>
                    <a:pt x="75704" y="187388"/>
                  </a:lnTo>
                  <a:lnTo>
                    <a:pt x="74968" y="188950"/>
                  </a:lnTo>
                  <a:lnTo>
                    <a:pt x="76123" y="191706"/>
                  </a:lnTo>
                  <a:lnTo>
                    <a:pt x="77774" y="192392"/>
                  </a:lnTo>
                  <a:lnTo>
                    <a:pt x="80733" y="191312"/>
                  </a:lnTo>
                  <a:lnTo>
                    <a:pt x="81457" y="189763"/>
                  </a:lnTo>
                  <a:close/>
                  <a:moveTo>
                    <a:pt x="93865" y="205447"/>
                  </a:moveTo>
                  <a:lnTo>
                    <a:pt x="90474" y="200964"/>
                  </a:lnTo>
                  <a:lnTo>
                    <a:pt x="89712" y="201269"/>
                  </a:lnTo>
                  <a:lnTo>
                    <a:pt x="89509" y="201739"/>
                  </a:lnTo>
                  <a:lnTo>
                    <a:pt x="89306" y="201231"/>
                  </a:lnTo>
                  <a:lnTo>
                    <a:pt x="88734" y="199847"/>
                  </a:lnTo>
                  <a:lnTo>
                    <a:pt x="87071" y="199174"/>
                  </a:lnTo>
                  <a:lnTo>
                    <a:pt x="84124" y="200240"/>
                  </a:lnTo>
                  <a:lnTo>
                    <a:pt x="83896" y="200710"/>
                  </a:lnTo>
                  <a:lnTo>
                    <a:pt x="83400" y="200888"/>
                  </a:lnTo>
                  <a:lnTo>
                    <a:pt x="81940" y="201447"/>
                  </a:lnTo>
                  <a:lnTo>
                    <a:pt x="81229" y="203009"/>
                  </a:lnTo>
                  <a:lnTo>
                    <a:pt x="82410" y="205752"/>
                  </a:lnTo>
                  <a:lnTo>
                    <a:pt x="84074" y="206425"/>
                  </a:lnTo>
                  <a:lnTo>
                    <a:pt x="85547" y="205867"/>
                  </a:lnTo>
                  <a:lnTo>
                    <a:pt x="87020" y="205308"/>
                  </a:lnTo>
                  <a:lnTo>
                    <a:pt x="87210" y="204876"/>
                  </a:lnTo>
                  <a:lnTo>
                    <a:pt x="89154" y="204165"/>
                  </a:lnTo>
                  <a:lnTo>
                    <a:pt x="89395" y="203644"/>
                  </a:lnTo>
                  <a:lnTo>
                    <a:pt x="90297" y="205574"/>
                  </a:lnTo>
                  <a:lnTo>
                    <a:pt x="91986" y="206197"/>
                  </a:lnTo>
                  <a:lnTo>
                    <a:pt x="93865" y="205447"/>
                  </a:lnTo>
                  <a:close/>
                  <a:moveTo>
                    <a:pt x="98298" y="215455"/>
                  </a:moveTo>
                  <a:lnTo>
                    <a:pt x="97155" y="212686"/>
                  </a:lnTo>
                  <a:lnTo>
                    <a:pt x="95491" y="212013"/>
                  </a:lnTo>
                  <a:lnTo>
                    <a:pt x="92544" y="213080"/>
                  </a:lnTo>
                  <a:lnTo>
                    <a:pt x="91808" y="214630"/>
                  </a:lnTo>
                  <a:lnTo>
                    <a:pt x="92506" y="216319"/>
                  </a:lnTo>
                  <a:lnTo>
                    <a:pt x="95580" y="217728"/>
                  </a:lnTo>
                  <a:lnTo>
                    <a:pt x="97574" y="217004"/>
                  </a:lnTo>
                  <a:lnTo>
                    <a:pt x="98298" y="215455"/>
                  </a:lnTo>
                  <a:close/>
                  <a:moveTo>
                    <a:pt x="108204" y="217309"/>
                  </a:moveTo>
                  <a:lnTo>
                    <a:pt x="107543" y="215900"/>
                  </a:lnTo>
                  <a:lnTo>
                    <a:pt x="107683" y="215849"/>
                  </a:lnTo>
                  <a:lnTo>
                    <a:pt x="107467" y="215709"/>
                  </a:lnTo>
                  <a:lnTo>
                    <a:pt x="105003" y="214083"/>
                  </a:lnTo>
                  <a:lnTo>
                    <a:pt x="104648" y="213855"/>
                  </a:lnTo>
                  <a:lnTo>
                    <a:pt x="103466" y="213067"/>
                  </a:lnTo>
                  <a:lnTo>
                    <a:pt x="99415" y="210413"/>
                  </a:lnTo>
                  <a:lnTo>
                    <a:pt x="98894" y="211531"/>
                  </a:lnTo>
                  <a:lnTo>
                    <a:pt x="100076" y="214274"/>
                  </a:lnTo>
                  <a:lnTo>
                    <a:pt x="101739" y="214947"/>
                  </a:lnTo>
                  <a:lnTo>
                    <a:pt x="103898" y="214147"/>
                  </a:lnTo>
                  <a:lnTo>
                    <a:pt x="104038" y="214477"/>
                  </a:lnTo>
                  <a:lnTo>
                    <a:pt x="102362" y="215138"/>
                  </a:lnTo>
                  <a:lnTo>
                    <a:pt x="101688" y="216725"/>
                  </a:lnTo>
                  <a:lnTo>
                    <a:pt x="102946" y="219443"/>
                  </a:lnTo>
                  <a:lnTo>
                    <a:pt x="104635" y="220065"/>
                  </a:lnTo>
                  <a:lnTo>
                    <a:pt x="107543" y="218884"/>
                  </a:lnTo>
                  <a:lnTo>
                    <a:pt x="108204" y="217309"/>
                  </a:lnTo>
                  <a:close/>
                  <a:moveTo>
                    <a:pt x="115849" y="227076"/>
                  </a:moveTo>
                  <a:lnTo>
                    <a:pt x="115493" y="226301"/>
                  </a:lnTo>
                  <a:lnTo>
                    <a:pt x="115303" y="226237"/>
                  </a:lnTo>
                  <a:lnTo>
                    <a:pt x="115214" y="224967"/>
                  </a:lnTo>
                  <a:lnTo>
                    <a:pt x="113830" y="223862"/>
                  </a:lnTo>
                  <a:lnTo>
                    <a:pt x="110680" y="224078"/>
                  </a:lnTo>
                  <a:lnTo>
                    <a:pt x="110274" y="224510"/>
                  </a:lnTo>
                  <a:lnTo>
                    <a:pt x="113919" y="226199"/>
                  </a:lnTo>
                  <a:lnTo>
                    <a:pt x="115849" y="227076"/>
                  </a:lnTo>
                  <a:close/>
                  <a:moveTo>
                    <a:pt x="122377" y="228981"/>
                  </a:moveTo>
                  <a:lnTo>
                    <a:pt x="121234" y="226212"/>
                  </a:lnTo>
                  <a:lnTo>
                    <a:pt x="119570" y="225539"/>
                  </a:lnTo>
                  <a:lnTo>
                    <a:pt x="116624" y="226606"/>
                  </a:lnTo>
                  <a:lnTo>
                    <a:pt x="116306" y="227291"/>
                  </a:lnTo>
                  <a:lnTo>
                    <a:pt x="121958" y="229895"/>
                  </a:lnTo>
                  <a:lnTo>
                    <a:pt x="122377" y="228981"/>
                  </a:lnTo>
                  <a:close/>
                  <a:moveTo>
                    <a:pt x="136398" y="232994"/>
                  </a:moveTo>
                  <a:lnTo>
                    <a:pt x="133362" y="232740"/>
                  </a:lnTo>
                  <a:lnTo>
                    <a:pt x="130797" y="231038"/>
                  </a:lnTo>
                  <a:lnTo>
                    <a:pt x="130962" y="233108"/>
                  </a:lnTo>
                  <a:lnTo>
                    <a:pt x="132346" y="234213"/>
                  </a:lnTo>
                  <a:lnTo>
                    <a:pt x="135496" y="233997"/>
                  </a:lnTo>
                  <a:lnTo>
                    <a:pt x="136398" y="232994"/>
                  </a:lnTo>
                  <a:close/>
                  <a:moveTo>
                    <a:pt x="145630" y="233794"/>
                  </a:moveTo>
                  <a:lnTo>
                    <a:pt x="145618" y="233121"/>
                  </a:lnTo>
                  <a:lnTo>
                    <a:pt x="145084" y="231825"/>
                  </a:lnTo>
                  <a:lnTo>
                    <a:pt x="139471" y="233121"/>
                  </a:lnTo>
                  <a:lnTo>
                    <a:pt x="139534" y="233273"/>
                  </a:lnTo>
                  <a:lnTo>
                    <a:pt x="145630" y="233794"/>
                  </a:lnTo>
                  <a:close/>
                  <a:moveTo>
                    <a:pt x="153670" y="229844"/>
                  </a:moveTo>
                  <a:lnTo>
                    <a:pt x="148869" y="230949"/>
                  </a:lnTo>
                  <a:lnTo>
                    <a:pt x="150533" y="231559"/>
                  </a:lnTo>
                  <a:lnTo>
                    <a:pt x="153441" y="230378"/>
                  </a:lnTo>
                  <a:lnTo>
                    <a:pt x="153670" y="229844"/>
                  </a:lnTo>
                  <a:close/>
                  <a:moveTo>
                    <a:pt x="157708" y="234848"/>
                  </a:moveTo>
                  <a:lnTo>
                    <a:pt x="155994" y="234162"/>
                  </a:lnTo>
                  <a:lnTo>
                    <a:pt x="154889" y="234607"/>
                  </a:lnTo>
                  <a:lnTo>
                    <a:pt x="157708" y="234848"/>
                  </a:lnTo>
                  <a:close/>
                  <a:moveTo>
                    <a:pt x="166471" y="235610"/>
                  </a:moveTo>
                  <a:lnTo>
                    <a:pt x="165760" y="235051"/>
                  </a:lnTo>
                  <a:lnTo>
                    <a:pt x="162610" y="235280"/>
                  </a:lnTo>
                  <a:lnTo>
                    <a:pt x="166471" y="235610"/>
                  </a:lnTo>
                  <a:close/>
                  <a:moveTo>
                    <a:pt x="178422" y="232448"/>
                  </a:moveTo>
                  <a:lnTo>
                    <a:pt x="177736" y="232194"/>
                  </a:lnTo>
                  <a:lnTo>
                    <a:pt x="174828" y="233362"/>
                  </a:lnTo>
                  <a:lnTo>
                    <a:pt x="174713" y="233629"/>
                  </a:lnTo>
                  <a:lnTo>
                    <a:pt x="178422" y="232448"/>
                  </a:lnTo>
                  <a:close/>
                  <a:moveTo>
                    <a:pt x="184556" y="229311"/>
                  </a:moveTo>
                  <a:lnTo>
                    <a:pt x="184442" y="227838"/>
                  </a:lnTo>
                  <a:lnTo>
                    <a:pt x="184327" y="226364"/>
                  </a:lnTo>
                  <a:lnTo>
                    <a:pt x="182943" y="225259"/>
                  </a:lnTo>
                  <a:lnTo>
                    <a:pt x="181368" y="225361"/>
                  </a:lnTo>
                  <a:lnTo>
                    <a:pt x="179793" y="225475"/>
                  </a:lnTo>
                  <a:lnTo>
                    <a:pt x="178612" y="226771"/>
                  </a:lnTo>
                  <a:lnTo>
                    <a:pt x="178841" y="229717"/>
                  </a:lnTo>
                  <a:lnTo>
                    <a:pt x="180225" y="230822"/>
                  </a:lnTo>
                  <a:lnTo>
                    <a:pt x="181800" y="230708"/>
                  </a:lnTo>
                  <a:lnTo>
                    <a:pt x="183375" y="230606"/>
                  </a:lnTo>
                  <a:lnTo>
                    <a:pt x="184556" y="229311"/>
                  </a:lnTo>
                  <a:close/>
                  <a:moveTo>
                    <a:pt x="185978" y="222377"/>
                  </a:moveTo>
                  <a:lnTo>
                    <a:pt x="184429" y="222732"/>
                  </a:lnTo>
                  <a:lnTo>
                    <a:pt x="184772" y="222859"/>
                  </a:lnTo>
                  <a:lnTo>
                    <a:pt x="185978" y="222377"/>
                  </a:lnTo>
                  <a:close/>
                  <a:moveTo>
                    <a:pt x="206717" y="221081"/>
                  </a:moveTo>
                  <a:lnTo>
                    <a:pt x="205765" y="219024"/>
                  </a:lnTo>
                  <a:lnTo>
                    <a:pt x="205955" y="218808"/>
                  </a:lnTo>
                  <a:lnTo>
                    <a:pt x="205879" y="217766"/>
                  </a:lnTo>
                  <a:lnTo>
                    <a:pt x="204635" y="218059"/>
                  </a:lnTo>
                  <a:lnTo>
                    <a:pt x="200863" y="218935"/>
                  </a:lnTo>
                  <a:lnTo>
                    <a:pt x="200228" y="219075"/>
                  </a:lnTo>
                  <a:lnTo>
                    <a:pt x="200240" y="219214"/>
                  </a:lnTo>
                  <a:lnTo>
                    <a:pt x="200609" y="219519"/>
                  </a:lnTo>
                  <a:lnTo>
                    <a:pt x="200202" y="220497"/>
                  </a:lnTo>
                  <a:lnTo>
                    <a:pt x="201460" y="223215"/>
                  </a:lnTo>
                  <a:lnTo>
                    <a:pt x="203149" y="223837"/>
                  </a:lnTo>
                  <a:lnTo>
                    <a:pt x="206057" y="222656"/>
                  </a:lnTo>
                  <a:lnTo>
                    <a:pt x="206717" y="221081"/>
                  </a:lnTo>
                  <a:close/>
                  <a:moveTo>
                    <a:pt x="231355" y="211886"/>
                  </a:moveTo>
                  <a:lnTo>
                    <a:pt x="230670" y="210375"/>
                  </a:lnTo>
                  <a:lnTo>
                    <a:pt x="225717" y="213182"/>
                  </a:lnTo>
                  <a:lnTo>
                    <a:pt x="231355" y="211886"/>
                  </a:lnTo>
                  <a:close/>
                  <a:moveTo>
                    <a:pt x="239598" y="208394"/>
                  </a:moveTo>
                  <a:lnTo>
                    <a:pt x="238226" y="207302"/>
                  </a:lnTo>
                  <a:lnTo>
                    <a:pt x="235788" y="207467"/>
                  </a:lnTo>
                  <a:lnTo>
                    <a:pt x="234403" y="208254"/>
                  </a:lnTo>
                  <a:lnTo>
                    <a:pt x="233895" y="208813"/>
                  </a:lnTo>
                  <a:lnTo>
                    <a:pt x="234073" y="211251"/>
                  </a:lnTo>
                  <a:lnTo>
                    <a:pt x="236728" y="210642"/>
                  </a:lnTo>
                  <a:lnTo>
                    <a:pt x="239598" y="208394"/>
                  </a:lnTo>
                  <a:close/>
                  <a:moveTo>
                    <a:pt x="255701" y="195783"/>
                  </a:moveTo>
                  <a:lnTo>
                    <a:pt x="253580" y="197345"/>
                  </a:lnTo>
                  <a:lnTo>
                    <a:pt x="250393" y="199161"/>
                  </a:lnTo>
                  <a:lnTo>
                    <a:pt x="250888" y="199555"/>
                  </a:lnTo>
                  <a:lnTo>
                    <a:pt x="255701" y="195783"/>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62" name="object 126"/>
            <p:cNvSpPr/>
            <p:nvPr/>
          </p:nvSpPr>
          <p:spPr>
            <a:xfrm>
              <a:off x="6635160" y="2922480"/>
              <a:ext cx="36000" cy="121680"/>
            </a:xfrm>
            <a:custGeom>
              <a:avLst/>
              <a:gdLst/>
              <a:ahLst/>
              <a:cxnLst/>
              <a:rect l="l" t="t" r="r" b="b"/>
              <a:pathLst>
                <a:path w="36829" h="122555">
                  <a:moveTo>
                    <a:pt x="2489" y="89446"/>
                  </a:moveTo>
                  <a:lnTo>
                    <a:pt x="1333" y="88138"/>
                  </a:lnTo>
                  <a:lnTo>
                    <a:pt x="0" y="88023"/>
                  </a:lnTo>
                  <a:lnTo>
                    <a:pt x="457" y="93446"/>
                  </a:lnTo>
                  <a:lnTo>
                    <a:pt x="787" y="93472"/>
                  </a:lnTo>
                  <a:lnTo>
                    <a:pt x="2184" y="92392"/>
                  </a:lnTo>
                  <a:lnTo>
                    <a:pt x="2489" y="89446"/>
                  </a:lnTo>
                  <a:close/>
                  <a:moveTo>
                    <a:pt x="5575" y="115328"/>
                  </a:moveTo>
                  <a:lnTo>
                    <a:pt x="4419" y="114020"/>
                  </a:lnTo>
                  <a:lnTo>
                    <a:pt x="2171" y="113817"/>
                  </a:lnTo>
                  <a:lnTo>
                    <a:pt x="2628" y="119240"/>
                  </a:lnTo>
                  <a:lnTo>
                    <a:pt x="3873" y="119354"/>
                  </a:lnTo>
                  <a:lnTo>
                    <a:pt x="5270" y="118275"/>
                  </a:lnTo>
                  <a:lnTo>
                    <a:pt x="5575" y="115328"/>
                  </a:lnTo>
                  <a:close/>
                  <a:moveTo>
                    <a:pt x="13500" y="1587"/>
                  </a:moveTo>
                  <a:lnTo>
                    <a:pt x="12344" y="279"/>
                  </a:lnTo>
                  <a:lnTo>
                    <a:pt x="10769" y="139"/>
                  </a:lnTo>
                  <a:lnTo>
                    <a:pt x="9194" y="0"/>
                  </a:lnTo>
                  <a:lnTo>
                    <a:pt x="7797" y="1079"/>
                  </a:lnTo>
                  <a:lnTo>
                    <a:pt x="7493" y="4025"/>
                  </a:lnTo>
                  <a:lnTo>
                    <a:pt x="8636" y="5334"/>
                  </a:lnTo>
                  <a:lnTo>
                    <a:pt x="11798" y="5613"/>
                  </a:lnTo>
                  <a:lnTo>
                    <a:pt x="13195" y="4533"/>
                  </a:lnTo>
                  <a:lnTo>
                    <a:pt x="13500" y="1587"/>
                  </a:lnTo>
                  <a:close/>
                  <a:moveTo>
                    <a:pt x="14757" y="103390"/>
                  </a:moveTo>
                  <a:lnTo>
                    <a:pt x="13601" y="102082"/>
                  </a:lnTo>
                  <a:lnTo>
                    <a:pt x="12026" y="101942"/>
                  </a:lnTo>
                  <a:lnTo>
                    <a:pt x="10452" y="101803"/>
                  </a:lnTo>
                  <a:lnTo>
                    <a:pt x="9055" y="102882"/>
                  </a:lnTo>
                  <a:lnTo>
                    <a:pt x="8750" y="105829"/>
                  </a:lnTo>
                  <a:lnTo>
                    <a:pt x="9893" y="107137"/>
                  </a:lnTo>
                  <a:lnTo>
                    <a:pt x="13055" y="107416"/>
                  </a:lnTo>
                  <a:lnTo>
                    <a:pt x="14452" y="106337"/>
                  </a:lnTo>
                  <a:lnTo>
                    <a:pt x="14757" y="103390"/>
                  </a:lnTo>
                  <a:close/>
                  <a:moveTo>
                    <a:pt x="21628" y="114084"/>
                  </a:moveTo>
                  <a:lnTo>
                    <a:pt x="20472" y="112776"/>
                  </a:lnTo>
                  <a:lnTo>
                    <a:pt x="18897" y="112636"/>
                  </a:lnTo>
                  <a:lnTo>
                    <a:pt x="17322" y="112496"/>
                  </a:lnTo>
                  <a:lnTo>
                    <a:pt x="15925" y="113576"/>
                  </a:lnTo>
                  <a:lnTo>
                    <a:pt x="15621" y="116522"/>
                  </a:lnTo>
                  <a:lnTo>
                    <a:pt x="16764" y="117830"/>
                  </a:lnTo>
                  <a:lnTo>
                    <a:pt x="19926" y="118110"/>
                  </a:lnTo>
                  <a:lnTo>
                    <a:pt x="21323" y="117030"/>
                  </a:lnTo>
                  <a:lnTo>
                    <a:pt x="21628" y="114084"/>
                  </a:lnTo>
                  <a:close/>
                  <a:moveTo>
                    <a:pt x="31026" y="100114"/>
                  </a:moveTo>
                  <a:lnTo>
                    <a:pt x="29870" y="98806"/>
                  </a:lnTo>
                  <a:lnTo>
                    <a:pt x="28295" y="98666"/>
                  </a:lnTo>
                  <a:lnTo>
                    <a:pt x="26720" y="98526"/>
                  </a:lnTo>
                  <a:lnTo>
                    <a:pt x="25323" y="99606"/>
                  </a:lnTo>
                  <a:lnTo>
                    <a:pt x="25019" y="102552"/>
                  </a:lnTo>
                  <a:lnTo>
                    <a:pt x="26162" y="103860"/>
                  </a:lnTo>
                  <a:lnTo>
                    <a:pt x="29324" y="104140"/>
                  </a:lnTo>
                  <a:lnTo>
                    <a:pt x="30721" y="103060"/>
                  </a:lnTo>
                  <a:lnTo>
                    <a:pt x="31026" y="100114"/>
                  </a:lnTo>
                  <a:close/>
                  <a:moveTo>
                    <a:pt x="36779" y="118148"/>
                  </a:moveTo>
                  <a:lnTo>
                    <a:pt x="35623" y="116840"/>
                  </a:lnTo>
                  <a:lnTo>
                    <a:pt x="34048" y="116700"/>
                  </a:lnTo>
                  <a:lnTo>
                    <a:pt x="32473" y="116560"/>
                  </a:lnTo>
                  <a:lnTo>
                    <a:pt x="31076" y="117640"/>
                  </a:lnTo>
                  <a:lnTo>
                    <a:pt x="30772" y="120586"/>
                  </a:lnTo>
                  <a:lnTo>
                    <a:pt x="31915" y="121894"/>
                  </a:lnTo>
                  <a:lnTo>
                    <a:pt x="35077" y="122174"/>
                  </a:lnTo>
                  <a:lnTo>
                    <a:pt x="36474" y="121094"/>
                  </a:lnTo>
                  <a:lnTo>
                    <a:pt x="36779" y="118148"/>
                  </a:lnTo>
                  <a:close/>
                </a:path>
              </a:pathLst>
            </a:custGeom>
            <a:solidFill>
              <a:srgbClr val="FED178"/>
            </a:solidFill>
            <a:ln w="0">
              <a:noFill/>
            </a:ln>
          </p:spPr>
          <p:style>
            <a:lnRef idx="0">
              <a:scrgbClr r="0" g="0" b="0"/>
            </a:lnRef>
            <a:fillRef idx="0">
              <a:scrgbClr r="0" g="0" b="0"/>
            </a:fillRef>
            <a:effectRef idx="0">
              <a:scrgbClr r="0" g="0" b="0"/>
            </a:effectRef>
            <a:fontRef idx="minor"/>
          </p:style>
        </p:sp>
        <p:pic>
          <p:nvPicPr>
            <p:cNvPr id="763" name="object 127"/>
            <p:cNvPicPr/>
            <p:nvPr/>
          </p:nvPicPr>
          <p:blipFill>
            <a:blip r:embed="rId10"/>
            <a:stretch/>
          </p:blipFill>
          <p:spPr>
            <a:xfrm>
              <a:off x="6588720" y="2543040"/>
              <a:ext cx="205200" cy="228240"/>
            </a:xfrm>
            <a:prstGeom prst="rect">
              <a:avLst/>
            </a:prstGeom>
            <a:ln w="0">
              <a:noFill/>
            </a:ln>
          </p:spPr>
        </p:pic>
        <p:sp>
          <p:nvSpPr>
            <p:cNvPr id="764" name="object 128"/>
            <p:cNvSpPr/>
            <p:nvPr/>
          </p:nvSpPr>
          <p:spPr>
            <a:xfrm>
              <a:off x="6825600" y="2985480"/>
              <a:ext cx="8280" cy="51480"/>
            </a:xfrm>
            <a:custGeom>
              <a:avLst/>
              <a:gdLst/>
              <a:ahLst/>
              <a:cxnLst/>
              <a:rect l="l" t="t" r="r" b="b"/>
              <a:pathLst>
                <a:path w="8890" h="52069">
                  <a:moveTo>
                    <a:pt x="0" y="0"/>
                  </a:moveTo>
                  <a:lnTo>
                    <a:pt x="5930" y="51498"/>
                  </a:lnTo>
                  <a:lnTo>
                    <a:pt x="8452" y="33455"/>
                  </a:lnTo>
                  <a:lnTo>
                    <a:pt x="8675" y="22077"/>
                  </a:lnTo>
                  <a:lnTo>
                    <a:pt x="6043" y="12534"/>
                  </a:lnTo>
                  <a:lnTo>
                    <a:pt x="0"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65" name="object 129"/>
            <p:cNvSpPr/>
            <p:nvPr/>
          </p:nvSpPr>
          <p:spPr>
            <a:xfrm>
              <a:off x="6823080" y="2982960"/>
              <a:ext cx="11520" cy="55800"/>
            </a:xfrm>
            <a:custGeom>
              <a:avLst/>
              <a:gdLst/>
              <a:ahLst/>
              <a:cxnLst/>
              <a:rect l="l" t="t" r="r" b="b"/>
              <a:pathLst>
                <a:path w="12065" h="56514">
                  <a:moveTo>
                    <a:pt x="2819" y="0"/>
                  </a:moveTo>
                  <a:lnTo>
                    <a:pt x="482" y="1117"/>
                  </a:lnTo>
                  <a:lnTo>
                    <a:pt x="0" y="2412"/>
                  </a:lnTo>
                  <a:lnTo>
                    <a:pt x="558" y="3505"/>
                  </a:lnTo>
                  <a:lnTo>
                    <a:pt x="2118" y="7292"/>
                  </a:lnTo>
                  <a:lnTo>
                    <a:pt x="5137" y="17632"/>
                  </a:lnTo>
                  <a:lnTo>
                    <a:pt x="7298" y="33475"/>
                  </a:lnTo>
                  <a:lnTo>
                    <a:pt x="6286" y="53771"/>
                  </a:lnTo>
                  <a:lnTo>
                    <a:pt x="6083" y="54965"/>
                  </a:lnTo>
                  <a:lnTo>
                    <a:pt x="7010" y="56083"/>
                  </a:lnTo>
                  <a:lnTo>
                    <a:pt x="8597" y="56273"/>
                  </a:lnTo>
                  <a:lnTo>
                    <a:pt x="9753" y="56273"/>
                  </a:lnTo>
                  <a:lnTo>
                    <a:pt x="10744" y="55486"/>
                  </a:lnTo>
                  <a:lnTo>
                    <a:pt x="10909" y="54368"/>
                  </a:lnTo>
                  <a:lnTo>
                    <a:pt x="11995" y="33192"/>
                  </a:lnTo>
                  <a:lnTo>
                    <a:pt x="9771" y="16716"/>
                  </a:lnTo>
                  <a:lnTo>
                    <a:pt x="6581" y="5884"/>
                  </a:lnTo>
                  <a:lnTo>
                    <a:pt x="4775" y="1638"/>
                  </a:lnTo>
                  <a:lnTo>
                    <a:pt x="4216" y="520"/>
                  </a:lnTo>
                  <a:lnTo>
                    <a:pt x="2819" y="0"/>
                  </a:lnTo>
                  <a:close/>
                </a:path>
              </a:pathLst>
            </a:custGeom>
            <a:solidFill>
              <a:srgbClr val="16152F"/>
            </a:solidFill>
            <a:ln w="0">
              <a:noFill/>
            </a:ln>
          </p:spPr>
          <p:style>
            <a:lnRef idx="0">
              <a:scrgbClr r="0" g="0" b="0"/>
            </a:lnRef>
            <a:fillRef idx="0">
              <a:scrgbClr r="0" g="0" b="0"/>
            </a:fillRef>
            <a:effectRef idx="0">
              <a:scrgbClr r="0" g="0" b="0"/>
            </a:effectRef>
            <a:fontRef idx="minor"/>
          </p:style>
        </p:sp>
        <p:pic>
          <p:nvPicPr>
            <p:cNvPr id="766" name="object 130"/>
            <p:cNvPicPr/>
            <p:nvPr/>
          </p:nvPicPr>
          <p:blipFill>
            <a:blip r:embed="rId11"/>
            <a:stretch/>
          </p:blipFill>
          <p:spPr>
            <a:xfrm>
              <a:off x="6964920" y="2722320"/>
              <a:ext cx="214560" cy="222480"/>
            </a:xfrm>
            <a:prstGeom prst="rect">
              <a:avLst/>
            </a:prstGeom>
            <a:ln w="0">
              <a:noFill/>
            </a:ln>
          </p:spPr>
        </p:pic>
        <p:sp>
          <p:nvSpPr>
            <p:cNvPr id="767" name="object 131"/>
            <p:cNvSpPr/>
            <p:nvPr/>
          </p:nvSpPr>
          <p:spPr>
            <a:xfrm>
              <a:off x="6452640" y="3405240"/>
              <a:ext cx="970200" cy="803160"/>
            </a:xfrm>
            <a:custGeom>
              <a:avLst/>
              <a:gdLst/>
              <a:ahLst/>
              <a:cxnLst/>
              <a:rect l="l" t="t" r="r" b="b"/>
              <a:pathLst>
                <a:path w="970915" h="803910">
                  <a:moveTo>
                    <a:pt x="348852" y="0"/>
                  </a:moveTo>
                  <a:lnTo>
                    <a:pt x="156503" y="34958"/>
                  </a:lnTo>
                  <a:lnTo>
                    <a:pt x="62264" y="147826"/>
                  </a:lnTo>
                  <a:lnTo>
                    <a:pt x="0" y="372718"/>
                  </a:lnTo>
                  <a:lnTo>
                    <a:pt x="33369" y="473747"/>
                  </a:lnTo>
                  <a:lnTo>
                    <a:pt x="124998" y="618101"/>
                  </a:lnTo>
                  <a:lnTo>
                    <a:pt x="220129" y="747471"/>
                  </a:lnTo>
                  <a:lnTo>
                    <a:pt x="264007" y="803552"/>
                  </a:lnTo>
                  <a:lnTo>
                    <a:pt x="376262" y="719720"/>
                  </a:lnTo>
                  <a:lnTo>
                    <a:pt x="278073" y="528522"/>
                  </a:lnTo>
                  <a:lnTo>
                    <a:pt x="229208" y="427724"/>
                  </a:lnTo>
                  <a:lnTo>
                    <a:pt x="215144" y="383967"/>
                  </a:lnTo>
                  <a:lnTo>
                    <a:pt x="221361" y="363891"/>
                  </a:lnTo>
                  <a:lnTo>
                    <a:pt x="238262" y="346034"/>
                  </a:lnTo>
                  <a:lnTo>
                    <a:pt x="299413" y="320144"/>
                  </a:lnTo>
                  <a:lnTo>
                    <a:pt x="341212" y="311211"/>
                  </a:lnTo>
                  <a:lnTo>
                    <a:pt x="388857" y="304352"/>
                  </a:lnTo>
                  <a:lnTo>
                    <a:pt x="441124" y="299117"/>
                  </a:lnTo>
                  <a:lnTo>
                    <a:pt x="496786" y="295055"/>
                  </a:lnTo>
                  <a:lnTo>
                    <a:pt x="554618" y="291715"/>
                  </a:lnTo>
                  <a:lnTo>
                    <a:pt x="671887" y="285402"/>
                  </a:lnTo>
                  <a:lnTo>
                    <a:pt x="728871" y="281528"/>
                  </a:lnTo>
                  <a:lnTo>
                    <a:pt x="783122" y="276575"/>
                  </a:lnTo>
                  <a:lnTo>
                    <a:pt x="833413" y="270093"/>
                  </a:lnTo>
                  <a:lnTo>
                    <a:pt x="878517" y="261630"/>
                  </a:lnTo>
                  <a:lnTo>
                    <a:pt x="917210" y="250738"/>
                  </a:lnTo>
                  <a:lnTo>
                    <a:pt x="970457" y="219860"/>
                  </a:lnTo>
                  <a:lnTo>
                    <a:pt x="970530" y="141663"/>
                  </a:lnTo>
                  <a:lnTo>
                    <a:pt x="874823" y="74148"/>
                  </a:lnTo>
                  <a:lnTo>
                    <a:pt x="760681" y="26734"/>
                  </a:lnTo>
                  <a:lnTo>
                    <a:pt x="705446" y="8837"/>
                  </a:lnTo>
                  <a:lnTo>
                    <a:pt x="348852"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68" name="object 132"/>
            <p:cNvSpPr/>
            <p:nvPr/>
          </p:nvSpPr>
          <p:spPr>
            <a:xfrm>
              <a:off x="6450120" y="3582000"/>
              <a:ext cx="364320" cy="597960"/>
            </a:xfrm>
            <a:custGeom>
              <a:avLst/>
              <a:gdLst/>
              <a:ahLst/>
              <a:cxnLst/>
              <a:rect l="l" t="t" r="r" b="b"/>
              <a:pathLst>
                <a:path w="365125" h="598804">
                  <a:moveTo>
                    <a:pt x="101695" y="76"/>
                  </a:moveTo>
                  <a:lnTo>
                    <a:pt x="59611" y="52437"/>
                  </a:lnTo>
                  <a:lnTo>
                    <a:pt x="38563" y="86194"/>
                  </a:lnTo>
                  <a:lnTo>
                    <a:pt x="20048" y="123099"/>
                  </a:lnTo>
                  <a:lnTo>
                    <a:pt x="5719" y="164441"/>
                  </a:lnTo>
                  <a:lnTo>
                    <a:pt x="0" y="207261"/>
                  </a:lnTo>
                  <a:lnTo>
                    <a:pt x="7309" y="248602"/>
                  </a:lnTo>
                  <a:lnTo>
                    <a:pt x="44904" y="319201"/>
                  </a:lnTo>
                  <a:lnTo>
                    <a:pt x="73405" y="363750"/>
                  </a:lnTo>
                  <a:lnTo>
                    <a:pt x="105818" y="411556"/>
                  </a:lnTo>
                  <a:lnTo>
                    <a:pt x="140224" y="460435"/>
                  </a:lnTo>
                  <a:lnTo>
                    <a:pt x="174706" y="508206"/>
                  </a:lnTo>
                  <a:lnTo>
                    <a:pt x="240849" y="597915"/>
                  </a:lnTo>
                  <a:lnTo>
                    <a:pt x="241522" y="598220"/>
                  </a:lnTo>
                  <a:lnTo>
                    <a:pt x="242208" y="598220"/>
                  </a:lnTo>
                  <a:lnTo>
                    <a:pt x="242640" y="598220"/>
                  </a:lnTo>
                  <a:lnTo>
                    <a:pt x="244430" y="597217"/>
                  </a:lnTo>
                  <a:lnTo>
                    <a:pt x="244672" y="595960"/>
                  </a:lnTo>
                  <a:lnTo>
                    <a:pt x="178370" y="506036"/>
                  </a:lnTo>
                  <a:lnTo>
                    <a:pt x="143948" y="458357"/>
                  </a:lnTo>
                  <a:lnTo>
                    <a:pt x="109607" y="409584"/>
                  </a:lnTo>
                  <a:lnTo>
                    <a:pt x="77264" y="361901"/>
                  </a:lnTo>
                  <a:lnTo>
                    <a:pt x="48835" y="317490"/>
                  </a:lnTo>
                  <a:lnTo>
                    <a:pt x="26237" y="278535"/>
                  </a:lnTo>
                  <a:lnTo>
                    <a:pt x="4552" y="198655"/>
                  </a:lnTo>
                  <a:lnTo>
                    <a:pt x="15192" y="147772"/>
                  </a:lnTo>
                  <a:lnTo>
                    <a:pt x="36711" y="98791"/>
                  </a:lnTo>
                  <a:lnTo>
                    <a:pt x="62515" y="55940"/>
                  </a:lnTo>
                  <a:lnTo>
                    <a:pt x="86010" y="23442"/>
                  </a:lnTo>
                  <a:lnTo>
                    <a:pt x="100603" y="5524"/>
                  </a:lnTo>
                  <a:lnTo>
                    <a:pt x="221837" y="187896"/>
                  </a:lnTo>
                  <a:lnTo>
                    <a:pt x="237408" y="242876"/>
                  </a:lnTo>
                  <a:lnTo>
                    <a:pt x="257059" y="297868"/>
                  </a:lnTo>
                  <a:lnTo>
                    <a:pt x="279189" y="351106"/>
                  </a:lnTo>
                  <a:lnTo>
                    <a:pt x="302198" y="400822"/>
                  </a:lnTo>
                  <a:lnTo>
                    <a:pt x="324483" y="445250"/>
                  </a:lnTo>
                  <a:lnTo>
                    <a:pt x="344445" y="482623"/>
                  </a:lnTo>
                  <a:lnTo>
                    <a:pt x="362375" y="512521"/>
                  </a:lnTo>
                  <a:lnTo>
                    <a:pt x="364471" y="511467"/>
                  </a:lnTo>
                  <a:lnTo>
                    <a:pt x="364864" y="510235"/>
                  </a:lnTo>
                  <a:lnTo>
                    <a:pt x="348285" y="480755"/>
                  </a:lnTo>
                  <a:lnTo>
                    <a:pt x="328357" y="443445"/>
                  </a:lnTo>
                  <a:lnTo>
                    <a:pt x="306112" y="399094"/>
                  </a:lnTo>
                  <a:lnTo>
                    <a:pt x="283150" y="349473"/>
                  </a:lnTo>
                  <a:lnTo>
                    <a:pt x="261073" y="296351"/>
                  </a:lnTo>
                  <a:lnTo>
                    <a:pt x="241481" y="241496"/>
                  </a:lnTo>
                  <a:lnTo>
                    <a:pt x="225977" y="186677"/>
                  </a:lnTo>
                  <a:lnTo>
                    <a:pt x="102317" y="419"/>
                  </a:lnTo>
                  <a:lnTo>
                    <a:pt x="101695" y="76"/>
                  </a:lnTo>
                  <a:close/>
                </a:path>
              </a:pathLst>
            </a:custGeom>
            <a:solidFill>
              <a:srgbClr val="16152F"/>
            </a:solidFill>
            <a:ln w="0">
              <a:noFill/>
            </a:ln>
          </p:spPr>
          <p:style>
            <a:lnRef idx="0">
              <a:scrgbClr r="0" g="0" b="0"/>
            </a:lnRef>
            <a:fillRef idx="0">
              <a:scrgbClr r="0" g="0" b="0"/>
            </a:fillRef>
            <a:effectRef idx="0">
              <a:scrgbClr r="0" g="0" b="0"/>
            </a:effectRef>
            <a:fontRef idx="minor"/>
          </p:style>
        </p:sp>
        <p:sp>
          <p:nvSpPr>
            <p:cNvPr id="769" name="object 133"/>
            <p:cNvSpPr/>
            <p:nvPr/>
          </p:nvSpPr>
          <p:spPr>
            <a:xfrm>
              <a:off x="6469920" y="3456000"/>
              <a:ext cx="880560" cy="929520"/>
            </a:xfrm>
            <a:custGeom>
              <a:avLst/>
              <a:gdLst/>
              <a:ahLst/>
              <a:cxnLst/>
              <a:rect l="l" t="t" r="r" b="b"/>
              <a:pathLst>
                <a:path w="881379" h="930275">
                  <a:moveTo>
                    <a:pt x="564366" y="0"/>
                  </a:moveTo>
                  <a:lnTo>
                    <a:pt x="379201" y="27549"/>
                  </a:lnTo>
                  <a:lnTo>
                    <a:pt x="253860" y="163134"/>
                  </a:lnTo>
                  <a:lnTo>
                    <a:pt x="116687" y="444400"/>
                  </a:lnTo>
                  <a:lnTo>
                    <a:pt x="56123" y="595468"/>
                  </a:lnTo>
                  <a:lnTo>
                    <a:pt x="20715" y="712968"/>
                  </a:lnTo>
                  <a:lnTo>
                    <a:pt x="4121" y="789152"/>
                  </a:lnTo>
                  <a:lnTo>
                    <a:pt x="0" y="816268"/>
                  </a:lnTo>
                  <a:lnTo>
                    <a:pt x="116649" y="930276"/>
                  </a:lnTo>
                  <a:lnTo>
                    <a:pt x="205370" y="627919"/>
                  </a:lnTo>
                  <a:lnTo>
                    <a:pt x="276588" y="464756"/>
                  </a:lnTo>
                  <a:lnTo>
                    <a:pt x="367782" y="384649"/>
                  </a:lnTo>
                  <a:lnTo>
                    <a:pt x="516432" y="331459"/>
                  </a:lnTo>
                  <a:lnTo>
                    <a:pt x="564534" y="320566"/>
                  </a:lnTo>
                  <a:lnTo>
                    <a:pt x="606833" y="317613"/>
                  </a:lnTo>
                  <a:lnTo>
                    <a:pt x="643549" y="320028"/>
                  </a:lnTo>
                  <a:lnTo>
                    <a:pt x="674898" y="325243"/>
                  </a:lnTo>
                  <a:lnTo>
                    <a:pt x="701101" y="330688"/>
                  </a:lnTo>
                  <a:lnTo>
                    <a:pt x="722373" y="333793"/>
                  </a:lnTo>
                  <a:lnTo>
                    <a:pt x="738934" y="331990"/>
                  </a:lnTo>
                  <a:lnTo>
                    <a:pt x="751000" y="322708"/>
                  </a:lnTo>
                  <a:lnTo>
                    <a:pt x="758791" y="303378"/>
                  </a:lnTo>
                  <a:lnTo>
                    <a:pt x="762525" y="271430"/>
                  </a:lnTo>
                  <a:lnTo>
                    <a:pt x="762419" y="224296"/>
                  </a:lnTo>
                  <a:lnTo>
                    <a:pt x="778854" y="136386"/>
                  </a:lnTo>
                  <a:lnTo>
                    <a:pt x="819853" y="80627"/>
                  </a:lnTo>
                  <a:lnTo>
                    <a:pt x="861783" y="51339"/>
                  </a:lnTo>
                  <a:lnTo>
                    <a:pt x="881011" y="42838"/>
                  </a:lnTo>
                  <a:lnTo>
                    <a:pt x="564366"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70" name="object 134"/>
            <p:cNvSpPr/>
            <p:nvPr/>
          </p:nvSpPr>
          <p:spPr>
            <a:xfrm>
              <a:off x="6567480" y="4010400"/>
              <a:ext cx="139680" cy="359280"/>
            </a:xfrm>
            <a:custGeom>
              <a:avLst/>
              <a:gdLst/>
              <a:ahLst/>
              <a:cxnLst/>
              <a:rect l="l" t="t" r="r" b="b"/>
              <a:pathLst>
                <a:path w="140334" h="360045">
                  <a:moveTo>
                    <a:pt x="7162" y="314794"/>
                  </a:moveTo>
                  <a:lnTo>
                    <a:pt x="6350" y="313093"/>
                  </a:lnTo>
                  <a:lnTo>
                    <a:pt x="4724" y="312521"/>
                  </a:lnTo>
                  <a:lnTo>
                    <a:pt x="3111" y="311937"/>
                  </a:lnTo>
                  <a:lnTo>
                    <a:pt x="1295" y="312699"/>
                  </a:lnTo>
                  <a:lnTo>
                    <a:pt x="673" y="314210"/>
                  </a:lnTo>
                  <a:lnTo>
                    <a:pt x="50" y="315722"/>
                  </a:lnTo>
                  <a:lnTo>
                    <a:pt x="863" y="317423"/>
                  </a:lnTo>
                  <a:lnTo>
                    <a:pt x="4102" y="318579"/>
                  </a:lnTo>
                  <a:lnTo>
                    <a:pt x="5918" y="317830"/>
                  </a:lnTo>
                  <a:lnTo>
                    <a:pt x="7162" y="314794"/>
                  </a:lnTo>
                  <a:close/>
                  <a:moveTo>
                    <a:pt x="7289" y="211709"/>
                  </a:moveTo>
                  <a:lnTo>
                    <a:pt x="6743" y="210108"/>
                  </a:lnTo>
                  <a:lnTo>
                    <a:pt x="6197" y="208508"/>
                  </a:lnTo>
                  <a:lnTo>
                    <a:pt x="4368" y="207619"/>
                  </a:lnTo>
                  <a:lnTo>
                    <a:pt x="939" y="208635"/>
                  </a:lnTo>
                  <a:lnTo>
                    <a:pt x="0" y="210350"/>
                  </a:lnTo>
                  <a:lnTo>
                    <a:pt x="1092" y="213550"/>
                  </a:lnTo>
                  <a:lnTo>
                    <a:pt x="2921" y="214439"/>
                  </a:lnTo>
                  <a:lnTo>
                    <a:pt x="6337" y="213423"/>
                  </a:lnTo>
                  <a:lnTo>
                    <a:pt x="7289" y="211709"/>
                  </a:lnTo>
                  <a:close/>
                  <a:moveTo>
                    <a:pt x="18948" y="285978"/>
                  </a:moveTo>
                  <a:lnTo>
                    <a:pt x="18135" y="284276"/>
                  </a:lnTo>
                  <a:lnTo>
                    <a:pt x="16510" y="283705"/>
                  </a:lnTo>
                  <a:lnTo>
                    <a:pt x="14897" y="283121"/>
                  </a:lnTo>
                  <a:lnTo>
                    <a:pt x="13081" y="283883"/>
                  </a:lnTo>
                  <a:lnTo>
                    <a:pt x="12915" y="284264"/>
                  </a:lnTo>
                  <a:lnTo>
                    <a:pt x="10756" y="281876"/>
                  </a:lnTo>
                  <a:lnTo>
                    <a:pt x="8813" y="281736"/>
                  </a:lnTo>
                  <a:lnTo>
                    <a:pt x="7505" y="282765"/>
                  </a:lnTo>
                  <a:lnTo>
                    <a:pt x="6210" y="283806"/>
                  </a:lnTo>
                  <a:lnTo>
                    <a:pt x="6057" y="285623"/>
                  </a:lnTo>
                  <a:lnTo>
                    <a:pt x="7162" y="286842"/>
                  </a:lnTo>
                  <a:lnTo>
                    <a:pt x="8267" y="288061"/>
                  </a:lnTo>
                  <a:lnTo>
                    <a:pt x="10223" y="288201"/>
                  </a:lnTo>
                  <a:lnTo>
                    <a:pt x="11836" y="286918"/>
                  </a:lnTo>
                  <a:lnTo>
                    <a:pt x="12649" y="288607"/>
                  </a:lnTo>
                  <a:lnTo>
                    <a:pt x="15887" y="289763"/>
                  </a:lnTo>
                  <a:lnTo>
                    <a:pt x="17703" y="289013"/>
                  </a:lnTo>
                  <a:lnTo>
                    <a:pt x="18948" y="285978"/>
                  </a:lnTo>
                  <a:close/>
                  <a:moveTo>
                    <a:pt x="23533" y="196672"/>
                  </a:moveTo>
                  <a:lnTo>
                    <a:pt x="22987" y="195072"/>
                  </a:lnTo>
                  <a:lnTo>
                    <a:pt x="22440" y="193471"/>
                  </a:lnTo>
                  <a:lnTo>
                    <a:pt x="20612" y="192582"/>
                  </a:lnTo>
                  <a:lnTo>
                    <a:pt x="17183" y="193598"/>
                  </a:lnTo>
                  <a:lnTo>
                    <a:pt x="16243" y="195313"/>
                  </a:lnTo>
                  <a:lnTo>
                    <a:pt x="17335" y="198526"/>
                  </a:lnTo>
                  <a:lnTo>
                    <a:pt x="19164" y="199402"/>
                  </a:lnTo>
                  <a:lnTo>
                    <a:pt x="22580" y="198386"/>
                  </a:lnTo>
                  <a:lnTo>
                    <a:pt x="23533" y="196672"/>
                  </a:lnTo>
                  <a:close/>
                  <a:moveTo>
                    <a:pt x="25793" y="353898"/>
                  </a:moveTo>
                  <a:lnTo>
                    <a:pt x="23291" y="352996"/>
                  </a:lnTo>
                  <a:lnTo>
                    <a:pt x="21475" y="353758"/>
                  </a:lnTo>
                  <a:lnTo>
                    <a:pt x="20231" y="356781"/>
                  </a:lnTo>
                  <a:lnTo>
                    <a:pt x="21043" y="358482"/>
                  </a:lnTo>
                  <a:lnTo>
                    <a:pt x="24117" y="359587"/>
                  </a:lnTo>
                  <a:lnTo>
                    <a:pt x="25793" y="353898"/>
                  </a:lnTo>
                  <a:close/>
                  <a:moveTo>
                    <a:pt x="28435" y="322414"/>
                  </a:moveTo>
                  <a:lnTo>
                    <a:pt x="27622" y="320713"/>
                  </a:lnTo>
                  <a:lnTo>
                    <a:pt x="25996" y="320141"/>
                  </a:lnTo>
                  <a:lnTo>
                    <a:pt x="24384" y="319557"/>
                  </a:lnTo>
                  <a:lnTo>
                    <a:pt x="22567" y="320319"/>
                  </a:lnTo>
                  <a:lnTo>
                    <a:pt x="21945" y="321830"/>
                  </a:lnTo>
                  <a:lnTo>
                    <a:pt x="21323" y="323342"/>
                  </a:lnTo>
                  <a:lnTo>
                    <a:pt x="22136" y="325043"/>
                  </a:lnTo>
                  <a:lnTo>
                    <a:pt x="25374" y="326199"/>
                  </a:lnTo>
                  <a:lnTo>
                    <a:pt x="27190" y="325450"/>
                  </a:lnTo>
                  <a:lnTo>
                    <a:pt x="28435" y="322414"/>
                  </a:lnTo>
                  <a:close/>
                  <a:moveTo>
                    <a:pt x="31623" y="334010"/>
                  </a:moveTo>
                  <a:lnTo>
                    <a:pt x="31140" y="333832"/>
                  </a:lnTo>
                  <a:lnTo>
                    <a:pt x="29324" y="334594"/>
                  </a:lnTo>
                  <a:lnTo>
                    <a:pt x="28079" y="337616"/>
                  </a:lnTo>
                  <a:lnTo>
                    <a:pt x="28892" y="339318"/>
                  </a:lnTo>
                  <a:lnTo>
                    <a:pt x="29959" y="339699"/>
                  </a:lnTo>
                  <a:lnTo>
                    <a:pt x="31623" y="334010"/>
                  </a:lnTo>
                  <a:close/>
                  <a:moveTo>
                    <a:pt x="32092" y="211797"/>
                  </a:moveTo>
                  <a:lnTo>
                    <a:pt x="31546" y="210197"/>
                  </a:lnTo>
                  <a:lnTo>
                    <a:pt x="31000" y="208597"/>
                  </a:lnTo>
                  <a:lnTo>
                    <a:pt x="29171" y="207708"/>
                  </a:lnTo>
                  <a:lnTo>
                    <a:pt x="25742" y="208724"/>
                  </a:lnTo>
                  <a:lnTo>
                    <a:pt x="24803" y="210439"/>
                  </a:lnTo>
                  <a:lnTo>
                    <a:pt x="25895" y="213639"/>
                  </a:lnTo>
                  <a:lnTo>
                    <a:pt x="27724" y="214528"/>
                  </a:lnTo>
                  <a:lnTo>
                    <a:pt x="31140" y="213512"/>
                  </a:lnTo>
                  <a:lnTo>
                    <a:pt x="32092" y="211797"/>
                  </a:lnTo>
                  <a:close/>
                  <a:moveTo>
                    <a:pt x="32740" y="252272"/>
                  </a:moveTo>
                  <a:lnTo>
                    <a:pt x="31927" y="250571"/>
                  </a:lnTo>
                  <a:lnTo>
                    <a:pt x="30302" y="249999"/>
                  </a:lnTo>
                  <a:lnTo>
                    <a:pt x="28689" y="249415"/>
                  </a:lnTo>
                  <a:lnTo>
                    <a:pt x="26873" y="250177"/>
                  </a:lnTo>
                  <a:lnTo>
                    <a:pt x="26250" y="251688"/>
                  </a:lnTo>
                  <a:lnTo>
                    <a:pt x="25628" y="253199"/>
                  </a:lnTo>
                  <a:lnTo>
                    <a:pt x="26441" y="254901"/>
                  </a:lnTo>
                  <a:lnTo>
                    <a:pt x="29679" y="256057"/>
                  </a:lnTo>
                  <a:lnTo>
                    <a:pt x="31496" y="255308"/>
                  </a:lnTo>
                  <a:lnTo>
                    <a:pt x="32740" y="252272"/>
                  </a:lnTo>
                  <a:close/>
                  <a:moveTo>
                    <a:pt x="35407" y="267690"/>
                  </a:moveTo>
                  <a:lnTo>
                    <a:pt x="33197" y="265264"/>
                  </a:lnTo>
                  <a:lnTo>
                    <a:pt x="31242" y="265125"/>
                  </a:lnTo>
                  <a:lnTo>
                    <a:pt x="28651" y="267195"/>
                  </a:lnTo>
                  <a:lnTo>
                    <a:pt x="28498" y="269011"/>
                  </a:lnTo>
                  <a:lnTo>
                    <a:pt x="29603" y="270230"/>
                  </a:lnTo>
                  <a:lnTo>
                    <a:pt x="30708" y="271449"/>
                  </a:lnTo>
                  <a:lnTo>
                    <a:pt x="32664" y="271589"/>
                  </a:lnTo>
                  <a:lnTo>
                    <a:pt x="35255" y="269519"/>
                  </a:lnTo>
                  <a:lnTo>
                    <a:pt x="35407" y="267690"/>
                  </a:lnTo>
                  <a:close/>
                  <a:moveTo>
                    <a:pt x="37579" y="311302"/>
                  </a:moveTo>
                  <a:lnTo>
                    <a:pt x="35369" y="308876"/>
                  </a:lnTo>
                  <a:lnTo>
                    <a:pt x="33413" y="308737"/>
                  </a:lnTo>
                  <a:lnTo>
                    <a:pt x="30822" y="310807"/>
                  </a:lnTo>
                  <a:lnTo>
                    <a:pt x="30670" y="312623"/>
                  </a:lnTo>
                  <a:lnTo>
                    <a:pt x="31775" y="313842"/>
                  </a:lnTo>
                  <a:lnTo>
                    <a:pt x="32880" y="315061"/>
                  </a:lnTo>
                  <a:lnTo>
                    <a:pt x="34836" y="315201"/>
                  </a:lnTo>
                  <a:lnTo>
                    <a:pt x="37426" y="313131"/>
                  </a:lnTo>
                  <a:lnTo>
                    <a:pt x="37579" y="311302"/>
                  </a:lnTo>
                  <a:close/>
                  <a:moveTo>
                    <a:pt x="37604" y="300012"/>
                  </a:moveTo>
                  <a:lnTo>
                    <a:pt x="36791" y="298310"/>
                  </a:lnTo>
                  <a:lnTo>
                    <a:pt x="35166" y="297738"/>
                  </a:lnTo>
                  <a:lnTo>
                    <a:pt x="33553" y="297154"/>
                  </a:lnTo>
                  <a:lnTo>
                    <a:pt x="31737" y="297916"/>
                  </a:lnTo>
                  <a:lnTo>
                    <a:pt x="31115" y="299427"/>
                  </a:lnTo>
                  <a:lnTo>
                    <a:pt x="30492" y="300939"/>
                  </a:lnTo>
                  <a:lnTo>
                    <a:pt x="31305" y="302641"/>
                  </a:lnTo>
                  <a:lnTo>
                    <a:pt x="34544" y="303796"/>
                  </a:lnTo>
                  <a:lnTo>
                    <a:pt x="36360" y="303047"/>
                  </a:lnTo>
                  <a:lnTo>
                    <a:pt x="37604" y="300012"/>
                  </a:lnTo>
                  <a:close/>
                  <a:moveTo>
                    <a:pt x="39458" y="279057"/>
                  </a:moveTo>
                  <a:lnTo>
                    <a:pt x="38646" y="277355"/>
                  </a:lnTo>
                  <a:lnTo>
                    <a:pt x="37020" y="276783"/>
                  </a:lnTo>
                  <a:lnTo>
                    <a:pt x="35407" y="276199"/>
                  </a:lnTo>
                  <a:lnTo>
                    <a:pt x="33591" y="276961"/>
                  </a:lnTo>
                  <a:lnTo>
                    <a:pt x="32969" y="278472"/>
                  </a:lnTo>
                  <a:lnTo>
                    <a:pt x="32346" y="279984"/>
                  </a:lnTo>
                  <a:lnTo>
                    <a:pt x="33159" y="281686"/>
                  </a:lnTo>
                  <a:lnTo>
                    <a:pt x="36398" y="282854"/>
                  </a:lnTo>
                  <a:lnTo>
                    <a:pt x="38214" y="282092"/>
                  </a:lnTo>
                  <a:lnTo>
                    <a:pt x="39458" y="279057"/>
                  </a:lnTo>
                  <a:close/>
                  <a:moveTo>
                    <a:pt x="40652" y="226910"/>
                  </a:moveTo>
                  <a:lnTo>
                    <a:pt x="40106" y="225310"/>
                  </a:lnTo>
                  <a:lnTo>
                    <a:pt x="39560" y="223710"/>
                  </a:lnTo>
                  <a:lnTo>
                    <a:pt x="37731" y="222821"/>
                  </a:lnTo>
                  <a:lnTo>
                    <a:pt x="34302" y="223837"/>
                  </a:lnTo>
                  <a:lnTo>
                    <a:pt x="33362" y="225552"/>
                  </a:lnTo>
                  <a:lnTo>
                    <a:pt x="33883" y="227088"/>
                  </a:lnTo>
                  <a:lnTo>
                    <a:pt x="32893" y="225996"/>
                  </a:lnTo>
                  <a:lnTo>
                    <a:pt x="30937" y="225856"/>
                  </a:lnTo>
                  <a:lnTo>
                    <a:pt x="28346" y="227926"/>
                  </a:lnTo>
                  <a:lnTo>
                    <a:pt x="28194" y="229743"/>
                  </a:lnTo>
                  <a:lnTo>
                    <a:pt x="29298" y="230962"/>
                  </a:lnTo>
                  <a:lnTo>
                    <a:pt x="30403" y="232181"/>
                  </a:lnTo>
                  <a:lnTo>
                    <a:pt x="32359" y="232321"/>
                  </a:lnTo>
                  <a:lnTo>
                    <a:pt x="34950" y="230251"/>
                  </a:lnTo>
                  <a:lnTo>
                    <a:pt x="35039" y="229044"/>
                  </a:lnTo>
                  <a:lnTo>
                    <a:pt x="36283" y="229641"/>
                  </a:lnTo>
                  <a:lnTo>
                    <a:pt x="39700" y="228625"/>
                  </a:lnTo>
                  <a:lnTo>
                    <a:pt x="40652" y="226910"/>
                  </a:lnTo>
                  <a:close/>
                  <a:moveTo>
                    <a:pt x="40855" y="291490"/>
                  </a:moveTo>
                  <a:lnTo>
                    <a:pt x="38646" y="289064"/>
                  </a:lnTo>
                  <a:lnTo>
                    <a:pt x="36690" y="288925"/>
                  </a:lnTo>
                  <a:lnTo>
                    <a:pt x="34099" y="290995"/>
                  </a:lnTo>
                  <a:lnTo>
                    <a:pt x="33947" y="292811"/>
                  </a:lnTo>
                  <a:lnTo>
                    <a:pt x="35052" y="294030"/>
                  </a:lnTo>
                  <a:lnTo>
                    <a:pt x="36156" y="295249"/>
                  </a:lnTo>
                  <a:lnTo>
                    <a:pt x="38112" y="295389"/>
                  </a:lnTo>
                  <a:lnTo>
                    <a:pt x="40703" y="293319"/>
                  </a:lnTo>
                  <a:lnTo>
                    <a:pt x="40855" y="291490"/>
                  </a:lnTo>
                  <a:close/>
                  <a:moveTo>
                    <a:pt x="42887" y="243535"/>
                  </a:moveTo>
                  <a:lnTo>
                    <a:pt x="42341" y="241935"/>
                  </a:lnTo>
                  <a:lnTo>
                    <a:pt x="41795" y="240334"/>
                  </a:lnTo>
                  <a:lnTo>
                    <a:pt x="39966" y="239445"/>
                  </a:lnTo>
                  <a:lnTo>
                    <a:pt x="36537" y="240461"/>
                  </a:lnTo>
                  <a:lnTo>
                    <a:pt x="35598" y="242176"/>
                  </a:lnTo>
                  <a:lnTo>
                    <a:pt x="36664" y="245351"/>
                  </a:lnTo>
                  <a:lnTo>
                    <a:pt x="36525" y="245338"/>
                  </a:lnTo>
                  <a:lnTo>
                    <a:pt x="35217" y="246367"/>
                  </a:lnTo>
                  <a:lnTo>
                    <a:pt x="33921" y="247408"/>
                  </a:lnTo>
                  <a:lnTo>
                    <a:pt x="33769" y="249224"/>
                  </a:lnTo>
                  <a:lnTo>
                    <a:pt x="34874" y="250444"/>
                  </a:lnTo>
                  <a:lnTo>
                    <a:pt x="35979" y="251663"/>
                  </a:lnTo>
                  <a:lnTo>
                    <a:pt x="37934" y="251802"/>
                  </a:lnTo>
                  <a:lnTo>
                    <a:pt x="40525" y="249732"/>
                  </a:lnTo>
                  <a:lnTo>
                    <a:pt x="40678" y="247904"/>
                  </a:lnTo>
                  <a:lnTo>
                    <a:pt x="39039" y="246113"/>
                  </a:lnTo>
                  <a:lnTo>
                    <a:pt x="41935" y="245249"/>
                  </a:lnTo>
                  <a:lnTo>
                    <a:pt x="42887" y="243535"/>
                  </a:lnTo>
                  <a:close/>
                  <a:moveTo>
                    <a:pt x="44818" y="145186"/>
                  </a:moveTo>
                  <a:lnTo>
                    <a:pt x="44805" y="143573"/>
                  </a:lnTo>
                  <a:lnTo>
                    <a:pt x="43408" y="142265"/>
                  </a:lnTo>
                  <a:lnTo>
                    <a:pt x="41681" y="142278"/>
                  </a:lnTo>
                  <a:lnTo>
                    <a:pt x="39954" y="142290"/>
                  </a:lnTo>
                  <a:lnTo>
                    <a:pt x="38569" y="143598"/>
                  </a:lnTo>
                  <a:lnTo>
                    <a:pt x="38582" y="145211"/>
                  </a:lnTo>
                  <a:lnTo>
                    <a:pt x="38582" y="146824"/>
                  </a:lnTo>
                  <a:lnTo>
                    <a:pt x="39992" y="148120"/>
                  </a:lnTo>
                  <a:lnTo>
                    <a:pt x="41706" y="148120"/>
                  </a:lnTo>
                  <a:lnTo>
                    <a:pt x="43434" y="148107"/>
                  </a:lnTo>
                  <a:lnTo>
                    <a:pt x="44818" y="146799"/>
                  </a:lnTo>
                  <a:lnTo>
                    <a:pt x="44818" y="145186"/>
                  </a:lnTo>
                  <a:close/>
                  <a:moveTo>
                    <a:pt x="45516" y="92671"/>
                  </a:moveTo>
                  <a:lnTo>
                    <a:pt x="45504" y="91059"/>
                  </a:lnTo>
                  <a:lnTo>
                    <a:pt x="44107" y="89750"/>
                  </a:lnTo>
                  <a:lnTo>
                    <a:pt x="42379" y="89763"/>
                  </a:lnTo>
                  <a:lnTo>
                    <a:pt x="40652" y="89776"/>
                  </a:lnTo>
                  <a:lnTo>
                    <a:pt x="39268" y="91084"/>
                  </a:lnTo>
                  <a:lnTo>
                    <a:pt x="39268" y="92697"/>
                  </a:lnTo>
                  <a:lnTo>
                    <a:pt x="39281" y="94310"/>
                  </a:lnTo>
                  <a:lnTo>
                    <a:pt x="40690" y="95605"/>
                  </a:lnTo>
                  <a:lnTo>
                    <a:pt x="42405" y="95605"/>
                  </a:lnTo>
                  <a:lnTo>
                    <a:pt x="44132" y="95592"/>
                  </a:lnTo>
                  <a:lnTo>
                    <a:pt x="45516" y="94284"/>
                  </a:lnTo>
                  <a:lnTo>
                    <a:pt x="45516" y="92671"/>
                  </a:lnTo>
                  <a:close/>
                  <a:moveTo>
                    <a:pt x="46977" y="180213"/>
                  </a:moveTo>
                  <a:lnTo>
                    <a:pt x="46431" y="178612"/>
                  </a:lnTo>
                  <a:lnTo>
                    <a:pt x="45885" y="177012"/>
                  </a:lnTo>
                  <a:lnTo>
                    <a:pt x="44056" y="176123"/>
                  </a:lnTo>
                  <a:lnTo>
                    <a:pt x="40627" y="177139"/>
                  </a:lnTo>
                  <a:lnTo>
                    <a:pt x="39687" y="178854"/>
                  </a:lnTo>
                  <a:lnTo>
                    <a:pt x="40779" y="182054"/>
                  </a:lnTo>
                  <a:lnTo>
                    <a:pt x="42608" y="182943"/>
                  </a:lnTo>
                  <a:lnTo>
                    <a:pt x="46024" y="181927"/>
                  </a:lnTo>
                  <a:lnTo>
                    <a:pt x="46977" y="180213"/>
                  </a:lnTo>
                  <a:close/>
                  <a:moveTo>
                    <a:pt x="49517" y="215430"/>
                  </a:moveTo>
                  <a:lnTo>
                    <a:pt x="48971" y="213829"/>
                  </a:lnTo>
                  <a:lnTo>
                    <a:pt x="48425" y="212229"/>
                  </a:lnTo>
                  <a:lnTo>
                    <a:pt x="46596" y="211340"/>
                  </a:lnTo>
                  <a:lnTo>
                    <a:pt x="43167" y="212356"/>
                  </a:lnTo>
                  <a:lnTo>
                    <a:pt x="42227" y="214071"/>
                  </a:lnTo>
                  <a:lnTo>
                    <a:pt x="43319" y="217271"/>
                  </a:lnTo>
                  <a:lnTo>
                    <a:pt x="45148" y="218160"/>
                  </a:lnTo>
                  <a:lnTo>
                    <a:pt x="48564" y="217144"/>
                  </a:lnTo>
                  <a:lnTo>
                    <a:pt x="49517" y="215430"/>
                  </a:lnTo>
                  <a:close/>
                  <a:moveTo>
                    <a:pt x="51092" y="267652"/>
                  </a:moveTo>
                  <a:lnTo>
                    <a:pt x="49377" y="268160"/>
                  </a:lnTo>
                  <a:lnTo>
                    <a:pt x="48437" y="269875"/>
                  </a:lnTo>
                  <a:lnTo>
                    <a:pt x="49517" y="273037"/>
                  </a:lnTo>
                  <a:lnTo>
                    <a:pt x="51092" y="267652"/>
                  </a:lnTo>
                  <a:close/>
                  <a:moveTo>
                    <a:pt x="51371" y="160477"/>
                  </a:moveTo>
                  <a:lnTo>
                    <a:pt x="50825" y="158877"/>
                  </a:lnTo>
                  <a:lnTo>
                    <a:pt x="50279" y="157276"/>
                  </a:lnTo>
                  <a:lnTo>
                    <a:pt x="48450" y="156387"/>
                  </a:lnTo>
                  <a:lnTo>
                    <a:pt x="45021" y="157403"/>
                  </a:lnTo>
                  <a:lnTo>
                    <a:pt x="44081" y="159118"/>
                  </a:lnTo>
                  <a:lnTo>
                    <a:pt x="45173" y="162318"/>
                  </a:lnTo>
                  <a:lnTo>
                    <a:pt x="47002" y="163207"/>
                  </a:lnTo>
                  <a:lnTo>
                    <a:pt x="50419" y="162191"/>
                  </a:lnTo>
                  <a:lnTo>
                    <a:pt x="51371" y="160477"/>
                  </a:lnTo>
                  <a:close/>
                  <a:moveTo>
                    <a:pt x="51574" y="127647"/>
                  </a:moveTo>
                  <a:lnTo>
                    <a:pt x="51562" y="126034"/>
                  </a:lnTo>
                  <a:lnTo>
                    <a:pt x="50165" y="124726"/>
                  </a:lnTo>
                  <a:lnTo>
                    <a:pt x="48437" y="124739"/>
                  </a:lnTo>
                  <a:lnTo>
                    <a:pt x="47942" y="124752"/>
                  </a:lnTo>
                  <a:lnTo>
                    <a:pt x="48590" y="124358"/>
                  </a:lnTo>
                  <a:lnTo>
                    <a:pt x="49009" y="122516"/>
                  </a:lnTo>
                  <a:lnTo>
                    <a:pt x="48056" y="121132"/>
                  </a:lnTo>
                  <a:lnTo>
                    <a:pt x="47104" y="119748"/>
                  </a:lnTo>
                  <a:lnTo>
                    <a:pt x="45123" y="119354"/>
                  </a:lnTo>
                  <a:lnTo>
                    <a:pt x="42164" y="121145"/>
                  </a:lnTo>
                  <a:lnTo>
                    <a:pt x="41744" y="122986"/>
                  </a:lnTo>
                  <a:lnTo>
                    <a:pt x="43662" y="125755"/>
                  </a:lnTo>
                  <a:lnTo>
                    <a:pt x="45326" y="126098"/>
                  </a:lnTo>
                  <a:lnTo>
                    <a:pt x="45339" y="127673"/>
                  </a:lnTo>
                  <a:lnTo>
                    <a:pt x="45339" y="129286"/>
                  </a:lnTo>
                  <a:lnTo>
                    <a:pt x="46748" y="130581"/>
                  </a:lnTo>
                  <a:lnTo>
                    <a:pt x="48463" y="130568"/>
                  </a:lnTo>
                  <a:lnTo>
                    <a:pt x="50190" y="130568"/>
                  </a:lnTo>
                  <a:lnTo>
                    <a:pt x="51574" y="129247"/>
                  </a:lnTo>
                  <a:lnTo>
                    <a:pt x="51574" y="127647"/>
                  </a:lnTo>
                  <a:close/>
                  <a:moveTo>
                    <a:pt x="52946" y="261366"/>
                  </a:moveTo>
                  <a:lnTo>
                    <a:pt x="52476" y="260845"/>
                  </a:lnTo>
                  <a:lnTo>
                    <a:pt x="50533" y="260705"/>
                  </a:lnTo>
                  <a:lnTo>
                    <a:pt x="47929" y="262775"/>
                  </a:lnTo>
                  <a:lnTo>
                    <a:pt x="47777" y="264591"/>
                  </a:lnTo>
                  <a:lnTo>
                    <a:pt x="49987" y="267030"/>
                  </a:lnTo>
                  <a:lnTo>
                    <a:pt x="51257" y="267119"/>
                  </a:lnTo>
                  <a:lnTo>
                    <a:pt x="52946" y="261366"/>
                  </a:lnTo>
                  <a:close/>
                  <a:moveTo>
                    <a:pt x="57365" y="245084"/>
                  </a:moveTo>
                  <a:lnTo>
                    <a:pt x="55156" y="242658"/>
                  </a:lnTo>
                  <a:lnTo>
                    <a:pt x="53213" y="242519"/>
                  </a:lnTo>
                  <a:lnTo>
                    <a:pt x="50609" y="244589"/>
                  </a:lnTo>
                  <a:lnTo>
                    <a:pt x="50457" y="246405"/>
                  </a:lnTo>
                  <a:lnTo>
                    <a:pt x="52666" y="248843"/>
                  </a:lnTo>
                  <a:lnTo>
                    <a:pt x="54622" y="248983"/>
                  </a:lnTo>
                  <a:lnTo>
                    <a:pt x="57175" y="246951"/>
                  </a:lnTo>
                  <a:lnTo>
                    <a:pt x="57251" y="246405"/>
                  </a:lnTo>
                  <a:lnTo>
                    <a:pt x="57365" y="245084"/>
                  </a:lnTo>
                  <a:close/>
                  <a:moveTo>
                    <a:pt x="59588" y="197218"/>
                  </a:moveTo>
                  <a:lnTo>
                    <a:pt x="59042" y="195618"/>
                  </a:lnTo>
                  <a:lnTo>
                    <a:pt x="58496" y="194017"/>
                  </a:lnTo>
                  <a:lnTo>
                    <a:pt x="56667" y="193128"/>
                  </a:lnTo>
                  <a:lnTo>
                    <a:pt x="53238" y="194144"/>
                  </a:lnTo>
                  <a:lnTo>
                    <a:pt x="52298" y="195859"/>
                  </a:lnTo>
                  <a:lnTo>
                    <a:pt x="53390" y="199059"/>
                  </a:lnTo>
                  <a:lnTo>
                    <a:pt x="55219" y="199948"/>
                  </a:lnTo>
                  <a:lnTo>
                    <a:pt x="58635" y="198932"/>
                  </a:lnTo>
                  <a:lnTo>
                    <a:pt x="59588" y="197218"/>
                  </a:lnTo>
                  <a:close/>
                  <a:moveTo>
                    <a:pt x="60236" y="104394"/>
                  </a:moveTo>
                  <a:lnTo>
                    <a:pt x="59283" y="103009"/>
                  </a:lnTo>
                  <a:lnTo>
                    <a:pt x="58331" y="101625"/>
                  </a:lnTo>
                  <a:lnTo>
                    <a:pt x="56349" y="101231"/>
                  </a:lnTo>
                  <a:lnTo>
                    <a:pt x="53390" y="103022"/>
                  </a:lnTo>
                  <a:lnTo>
                    <a:pt x="53086" y="104317"/>
                  </a:lnTo>
                  <a:lnTo>
                    <a:pt x="52514" y="104863"/>
                  </a:lnTo>
                  <a:lnTo>
                    <a:pt x="52527" y="106476"/>
                  </a:lnTo>
                  <a:lnTo>
                    <a:pt x="52527" y="108089"/>
                  </a:lnTo>
                  <a:lnTo>
                    <a:pt x="53936" y="109385"/>
                  </a:lnTo>
                  <a:lnTo>
                    <a:pt x="55651" y="109385"/>
                  </a:lnTo>
                  <a:lnTo>
                    <a:pt x="57378" y="109372"/>
                  </a:lnTo>
                  <a:lnTo>
                    <a:pt x="58762" y="108064"/>
                  </a:lnTo>
                  <a:lnTo>
                    <a:pt x="58762" y="106883"/>
                  </a:lnTo>
                  <a:lnTo>
                    <a:pt x="59817" y="106235"/>
                  </a:lnTo>
                  <a:lnTo>
                    <a:pt x="60236" y="104394"/>
                  </a:lnTo>
                  <a:close/>
                  <a:moveTo>
                    <a:pt x="60629" y="225272"/>
                  </a:moveTo>
                  <a:lnTo>
                    <a:pt x="58420" y="222846"/>
                  </a:lnTo>
                  <a:lnTo>
                    <a:pt x="56464" y="222707"/>
                  </a:lnTo>
                  <a:lnTo>
                    <a:pt x="53873" y="224777"/>
                  </a:lnTo>
                  <a:lnTo>
                    <a:pt x="53721" y="226593"/>
                  </a:lnTo>
                  <a:lnTo>
                    <a:pt x="54013" y="226923"/>
                  </a:lnTo>
                  <a:lnTo>
                    <a:pt x="53162" y="228485"/>
                  </a:lnTo>
                  <a:lnTo>
                    <a:pt x="54254" y="231686"/>
                  </a:lnTo>
                  <a:lnTo>
                    <a:pt x="56083" y="232575"/>
                  </a:lnTo>
                  <a:lnTo>
                    <a:pt x="59499" y="231559"/>
                  </a:lnTo>
                  <a:lnTo>
                    <a:pt x="60452" y="229844"/>
                  </a:lnTo>
                  <a:lnTo>
                    <a:pt x="59905" y="228244"/>
                  </a:lnTo>
                  <a:lnTo>
                    <a:pt x="59715" y="227711"/>
                  </a:lnTo>
                  <a:lnTo>
                    <a:pt x="60477" y="227101"/>
                  </a:lnTo>
                  <a:lnTo>
                    <a:pt x="60629" y="225272"/>
                  </a:lnTo>
                  <a:close/>
                  <a:moveTo>
                    <a:pt x="63004" y="139280"/>
                  </a:moveTo>
                  <a:lnTo>
                    <a:pt x="62992" y="137668"/>
                  </a:lnTo>
                  <a:lnTo>
                    <a:pt x="61595" y="136359"/>
                  </a:lnTo>
                  <a:lnTo>
                    <a:pt x="59867" y="136372"/>
                  </a:lnTo>
                  <a:lnTo>
                    <a:pt x="58140" y="136385"/>
                  </a:lnTo>
                  <a:lnTo>
                    <a:pt x="56756" y="137693"/>
                  </a:lnTo>
                  <a:lnTo>
                    <a:pt x="56769" y="139306"/>
                  </a:lnTo>
                  <a:lnTo>
                    <a:pt x="56769" y="140919"/>
                  </a:lnTo>
                  <a:lnTo>
                    <a:pt x="58178" y="142214"/>
                  </a:lnTo>
                  <a:lnTo>
                    <a:pt x="59893" y="142214"/>
                  </a:lnTo>
                  <a:lnTo>
                    <a:pt x="61620" y="142201"/>
                  </a:lnTo>
                  <a:lnTo>
                    <a:pt x="63004" y="140893"/>
                  </a:lnTo>
                  <a:lnTo>
                    <a:pt x="63004" y="139280"/>
                  </a:lnTo>
                  <a:close/>
                  <a:moveTo>
                    <a:pt x="64604" y="174282"/>
                  </a:moveTo>
                  <a:lnTo>
                    <a:pt x="64592" y="172669"/>
                  </a:lnTo>
                  <a:lnTo>
                    <a:pt x="63195" y="171361"/>
                  </a:lnTo>
                  <a:lnTo>
                    <a:pt x="61468" y="171373"/>
                  </a:lnTo>
                  <a:lnTo>
                    <a:pt x="59740" y="171386"/>
                  </a:lnTo>
                  <a:lnTo>
                    <a:pt x="58356" y="172694"/>
                  </a:lnTo>
                  <a:lnTo>
                    <a:pt x="58369" y="174307"/>
                  </a:lnTo>
                  <a:lnTo>
                    <a:pt x="58369" y="175920"/>
                  </a:lnTo>
                  <a:lnTo>
                    <a:pt x="59778" y="177215"/>
                  </a:lnTo>
                  <a:lnTo>
                    <a:pt x="61493" y="177203"/>
                  </a:lnTo>
                  <a:lnTo>
                    <a:pt x="63220" y="177203"/>
                  </a:lnTo>
                  <a:lnTo>
                    <a:pt x="64604" y="175895"/>
                  </a:lnTo>
                  <a:lnTo>
                    <a:pt x="64604" y="174282"/>
                  </a:lnTo>
                  <a:close/>
                  <a:moveTo>
                    <a:pt x="65760" y="182702"/>
                  </a:moveTo>
                  <a:lnTo>
                    <a:pt x="65214" y="181102"/>
                  </a:lnTo>
                  <a:lnTo>
                    <a:pt x="64668" y="179501"/>
                  </a:lnTo>
                  <a:lnTo>
                    <a:pt x="62839" y="178612"/>
                  </a:lnTo>
                  <a:lnTo>
                    <a:pt x="59410" y="179628"/>
                  </a:lnTo>
                  <a:lnTo>
                    <a:pt x="58470" y="181343"/>
                  </a:lnTo>
                  <a:lnTo>
                    <a:pt x="59563" y="184543"/>
                  </a:lnTo>
                  <a:lnTo>
                    <a:pt x="61391" y="185432"/>
                  </a:lnTo>
                  <a:lnTo>
                    <a:pt x="64808" y="184416"/>
                  </a:lnTo>
                  <a:lnTo>
                    <a:pt x="65760" y="182702"/>
                  </a:lnTo>
                  <a:close/>
                  <a:moveTo>
                    <a:pt x="67310" y="92570"/>
                  </a:moveTo>
                  <a:lnTo>
                    <a:pt x="67297" y="90957"/>
                  </a:lnTo>
                  <a:lnTo>
                    <a:pt x="65900" y="89649"/>
                  </a:lnTo>
                  <a:lnTo>
                    <a:pt x="64173" y="89662"/>
                  </a:lnTo>
                  <a:lnTo>
                    <a:pt x="62445" y="89674"/>
                  </a:lnTo>
                  <a:lnTo>
                    <a:pt x="61061" y="90982"/>
                  </a:lnTo>
                  <a:lnTo>
                    <a:pt x="61074" y="92595"/>
                  </a:lnTo>
                  <a:lnTo>
                    <a:pt x="61074" y="94208"/>
                  </a:lnTo>
                  <a:lnTo>
                    <a:pt x="62484" y="95504"/>
                  </a:lnTo>
                  <a:lnTo>
                    <a:pt x="64198" y="95491"/>
                  </a:lnTo>
                  <a:lnTo>
                    <a:pt x="65925" y="95491"/>
                  </a:lnTo>
                  <a:lnTo>
                    <a:pt x="67310" y="94183"/>
                  </a:lnTo>
                  <a:lnTo>
                    <a:pt x="67310" y="92570"/>
                  </a:lnTo>
                  <a:close/>
                  <a:moveTo>
                    <a:pt x="67703" y="211048"/>
                  </a:moveTo>
                  <a:lnTo>
                    <a:pt x="66713" y="208153"/>
                  </a:lnTo>
                  <a:lnTo>
                    <a:pt x="64884" y="207264"/>
                  </a:lnTo>
                  <a:lnTo>
                    <a:pt x="61455" y="208280"/>
                  </a:lnTo>
                  <a:lnTo>
                    <a:pt x="60515" y="209994"/>
                  </a:lnTo>
                  <a:lnTo>
                    <a:pt x="61607" y="213194"/>
                  </a:lnTo>
                  <a:lnTo>
                    <a:pt x="63436" y="214083"/>
                  </a:lnTo>
                  <a:lnTo>
                    <a:pt x="66852" y="213067"/>
                  </a:lnTo>
                  <a:lnTo>
                    <a:pt x="67398" y="212090"/>
                  </a:lnTo>
                  <a:lnTo>
                    <a:pt x="67703" y="211048"/>
                  </a:lnTo>
                  <a:close/>
                  <a:moveTo>
                    <a:pt x="69303" y="193560"/>
                  </a:moveTo>
                  <a:lnTo>
                    <a:pt x="67094" y="191135"/>
                  </a:lnTo>
                  <a:lnTo>
                    <a:pt x="65138" y="190995"/>
                  </a:lnTo>
                  <a:lnTo>
                    <a:pt x="62547" y="193065"/>
                  </a:lnTo>
                  <a:lnTo>
                    <a:pt x="62395" y="194881"/>
                  </a:lnTo>
                  <a:lnTo>
                    <a:pt x="63500" y="196100"/>
                  </a:lnTo>
                  <a:lnTo>
                    <a:pt x="64604" y="197319"/>
                  </a:lnTo>
                  <a:lnTo>
                    <a:pt x="66560" y="197459"/>
                  </a:lnTo>
                  <a:lnTo>
                    <a:pt x="69151" y="195389"/>
                  </a:lnTo>
                  <a:lnTo>
                    <a:pt x="69303" y="193560"/>
                  </a:lnTo>
                  <a:close/>
                  <a:moveTo>
                    <a:pt x="72974" y="121716"/>
                  </a:moveTo>
                  <a:lnTo>
                    <a:pt x="72961" y="120103"/>
                  </a:lnTo>
                  <a:lnTo>
                    <a:pt x="71564" y="118795"/>
                  </a:lnTo>
                  <a:lnTo>
                    <a:pt x="72072" y="118478"/>
                  </a:lnTo>
                  <a:lnTo>
                    <a:pt x="72491" y="116636"/>
                  </a:lnTo>
                  <a:lnTo>
                    <a:pt x="71539" y="115252"/>
                  </a:lnTo>
                  <a:lnTo>
                    <a:pt x="70586" y="113868"/>
                  </a:lnTo>
                  <a:lnTo>
                    <a:pt x="68605" y="113474"/>
                  </a:lnTo>
                  <a:lnTo>
                    <a:pt x="65646" y="115265"/>
                  </a:lnTo>
                  <a:lnTo>
                    <a:pt x="65227" y="117106"/>
                  </a:lnTo>
                  <a:lnTo>
                    <a:pt x="67081" y="119799"/>
                  </a:lnTo>
                  <a:lnTo>
                    <a:pt x="66725" y="120129"/>
                  </a:lnTo>
                  <a:lnTo>
                    <a:pt x="66738" y="121742"/>
                  </a:lnTo>
                  <a:lnTo>
                    <a:pt x="66738" y="123355"/>
                  </a:lnTo>
                  <a:lnTo>
                    <a:pt x="68148" y="124650"/>
                  </a:lnTo>
                  <a:lnTo>
                    <a:pt x="69862" y="124650"/>
                  </a:lnTo>
                  <a:lnTo>
                    <a:pt x="71589" y="124637"/>
                  </a:lnTo>
                  <a:lnTo>
                    <a:pt x="72974" y="123329"/>
                  </a:lnTo>
                  <a:lnTo>
                    <a:pt x="72974" y="121716"/>
                  </a:lnTo>
                  <a:close/>
                  <a:moveTo>
                    <a:pt x="75996" y="103454"/>
                  </a:moveTo>
                  <a:lnTo>
                    <a:pt x="75984" y="101841"/>
                  </a:lnTo>
                  <a:lnTo>
                    <a:pt x="74587" y="100533"/>
                  </a:lnTo>
                  <a:lnTo>
                    <a:pt x="72859" y="100545"/>
                  </a:lnTo>
                  <a:lnTo>
                    <a:pt x="71132" y="100558"/>
                  </a:lnTo>
                  <a:lnTo>
                    <a:pt x="69748" y="101866"/>
                  </a:lnTo>
                  <a:lnTo>
                    <a:pt x="69761" y="103479"/>
                  </a:lnTo>
                  <a:lnTo>
                    <a:pt x="69761" y="105092"/>
                  </a:lnTo>
                  <a:lnTo>
                    <a:pt x="71170" y="106387"/>
                  </a:lnTo>
                  <a:lnTo>
                    <a:pt x="72885" y="106387"/>
                  </a:lnTo>
                  <a:lnTo>
                    <a:pt x="74612" y="106375"/>
                  </a:lnTo>
                  <a:lnTo>
                    <a:pt x="75996" y="105067"/>
                  </a:lnTo>
                  <a:lnTo>
                    <a:pt x="75996" y="103454"/>
                  </a:lnTo>
                  <a:close/>
                  <a:moveTo>
                    <a:pt x="76161" y="132981"/>
                  </a:moveTo>
                  <a:lnTo>
                    <a:pt x="75615" y="131381"/>
                  </a:lnTo>
                  <a:lnTo>
                    <a:pt x="75069" y="129781"/>
                  </a:lnTo>
                  <a:lnTo>
                    <a:pt x="73240" y="128892"/>
                  </a:lnTo>
                  <a:lnTo>
                    <a:pt x="69811" y="129908"/>
                  </a:lnTo>
                  <a:lnTo>
                    <a:pt x="68872" y="131622"/>
                  </a:lnTo>
                  <a:lnTo>
                    <a:pt x="69964" y="134835"/>
                  </a:lnTo>
                  <a:lnTo>
                    <a:pt x="71793" y="135712"/>
                  </a:lnTo>
                  <a:lnTo>
                    <a:pt x="75209" y="134696"/>
                  </a:lnTo>
                  <a:lnTo>
                    <a:pt x="76161" y="132981"/>
                  </a:lnTo>
                  <a:close/>
                  <a:moveTo>
                    <a:pt x="76250" y="153060"/>
                  </a:moveTo>
                  <a:lnTo>
                    <a:pt x="76238" y="151447"/>
                  </a:lnTo>
                  <a:lnTo>
                    <a:pt x="74841" y="150139"/>
                  </a:lnTo>
                  <a:lnTo>
                    <a:pt x="73113" y="150152"/>
                  </a:lnTo>
                  <a:lnTo>
                    <a:pt x="71386" y="150164"/>
                  </a:lnTo>
                  <a:lnTo>
                    <a:pt x="70002" y="151472"/>
                  </a:lnTo>
                  <a:lnTo>
                    <a:pt x="70002" y="153085"/>
                  </a:lnTo>
                  <a:lnTo>
                    <a:pt x="70015" y="154698"/>
                  </a:lnTo>
                  <a:lnTo>
                    <a:pt x="71424" y="155994"/>
                  </a:lnTo>
                  <a:lnTo>
                    <a:pt x="73139" y="155994"/>
                  </a:lnTo>
                  <a:lnTo>
                    <a:pt x="74866" y="155981"/>
                  </a:lnTo>
                  <a:lnTo>
                    <a:pt x="76250" y="154673"/>
                  </a:lnTo>
                  <a:lnTo>
                    <a:pt x="76250" y="153060"/>
                  </a:lnTo>
                  <a:close/>
                  <a:moveTo>
                    <a:pt x="77584" y="164706"/>
                  </a:moveTo>
                  <a:lnTo>
                    <a:pt x="77038" y="163106"/>
                  </a:lnTo>
                  <a:lnTo>
                    <a:pt x="76492" y="161505"/>
                  </a:lnTo>
                  <a:lnTo>
                    <a:pt x="74663" y="160616"/>
                  </a:lnTo>
                  <a:lnTo>
                    <a:pt x="71234" y="161632"/>
                  </a:lnTo>
                  <a:lnTo>
                    <a:pt x="70294" y="163347"/>
                  </a:lnTo>
                  <a:lnTo>
                    <a:pt x="71386" y="166547"/>
                  </a:lnTo>
                  <a:lnTo>
                    <a:pt x="73215" y="167436"/>
                  </a:lnTo>
                  <a:lnTo>
                    <a:pt x="76631" y="166420"/>
                  </a:lnTo>
                  <a:lnTo>
                    <a:pt x="77584" y="164706"/>
                  </a:lnTo>
                  <a:close/>
                  <a:moveTo>
                    <a:pt x="78905" y="60426"/>
                  </a:moveTo>
                  <a:lnTo>
                    <a:pt x="78892" y="58813"/>
                  </a:lnTo>
                  <a:lnTo>
                    <a:pt x="77495" y="57505"/>
                  </a:lnTo>
                  <a:lnTo>
                    <a:pt x="75768" y="57518"/>
                  </a:lnTo>
                  <a:lnTo>
                    <a:pt x="74041" y="57531"/>
                  </a:lnTo>
                  <a:lnTo>
                    <a:pt x="72656" y="58839"/>
                  </a:lnTo>
                  <a:lnTo>
                    <a:pt x="72656" y="60363"/>
                  </a:lnTo>
                  <a:lnTo>
                    <a:pt x="69773" y="62103"/>
                  </a:lnTo>
                  <a:lnTo>
                    <a:pt x="69354" y="63944"/>
                  </a:lnTo>
                  <a:lnTo>
                    <a:pt x="71259" y="66713"/>
                  </a:lnTo>
                  <a:lnTo>
                    <a:pt x="73240" y="67106"/>
                  </a:lnTo>
                  <a:lnTo>
                    <a:pt x="76200" y="65316"/>
                  </a:lnTo>
                  <a:lnTo>
                    <a:pt x="76619" y="63474"/>
                  </a:lnTo>
                  <a:lnTo>
                    <a:pt x="77520" y="63347"/>
                  </a:lnTo>
                  <a:lnTo>
                    <a:pt x="78905" y="62039"/>
                  </a:lnTo>
                  <a:lnTo>
                    <a:pt x="78905" y="60426"/>
                  </a:lnTo>
                  <a:close/>
                  <a:moveTo>
                    <a:pt x="79006" y="81597"/>
                  </a:moveTo>
                  <a:lnTo>
                    <a:pt x="78994" y="79984"/>
                  </a:lnTo>
                  <a:lnTo>
                    <a:pt x="77597" y="78676"/>
                  </a:lnTo>
                  <a:lnTo>
                    <a:pt x="75869" y="78689"/>
                  </a:lnTo>
                  <a:lnTo>
                    <a:pt x="74142" y="78701"/>
                  </a:lnTo>
                  <a:lnTo>
                    <a:pt x="72758" y="80010"/>
                  </a:lnTo>
                  <a:lnTo>
                    <a:pt x="72758" y="80772"/>
                  </a:lnTo>
                  <a:lnTo>
                    <a:pt x="71031" y="81813"/>
                  </a:lnTo>
                  <a:lnTo>
                    <a:pt x="70612" y="83654"/>
                  </a:lnTo>
                  <a:lnTo>
                    <a:pt x="72517" y="86423"/>
                  </a:lnTo>
                  <a:lnTo>
                    <a:pt x="74498" y="86817"/>
                  </a:lnTo>
                  <a:lnTo>
                    <a:pt x="77457" y="85026"/>
                  </a:lnTo>
                  <a:lnTo>
                    <a:pt x="77571" y="84518"/>
                  </a:lnTo>
                  <a:lnTo>
                    <a:pt x="79006" y="83210"/>
                  </a:lnTo>
                  <a:lnTo>
                    <a:pt x="79006" y="81597"/>
                  </a:lnTo>
                  <a:close/>
                  <a:moveTo>
                    <a:pt x="84734" y="128879"/>
                  </a:moveTo>
                  <a:lnTo>
                    <a:pt x="83781" y="127495"/>
                  </a:lnTo>
                  <a:lnTo>
                    <a:pt x="82829" y="126111"/>
                  </a:lnTo>
                  <a:lnTo>
                    <a:pt x="80848" y="125717"/>
                  </a:lnTo>
                  <a:lnTo>
                    <a:pt x="77889" y="127508"/>
                  </a:lnTo>
                  <a:lnTo>
                    <a:pt x="77470" y="129349"/>
                  </a:lnTo>
                  <a:lnTo>
                    <a:pt x="79387" y="132118"/>
                  </a:lnTo>
                  <a:lnTo>
                    <a:pt x="81356" y="132511"/>
                  </a:lnTo>
                  <a:lnTo>
                    <a:pt x="84315" y="130721"/>
                  </a:lnTo>
                  <a:lnTo>
                    <a:pt x="84734" y="128879"/>
                  </a:lnTo>
                  <a:close/>
                  <a:moveTo>
                    <a:pt x="84797" y="139179"/>
                  </a:moveTo>
                  <a:lnTo>
                    <a:pt x="84785" y="137566"/>
                  </a:lnTo>
                  <a:lnTo>
                    <a:pt x="83388" y="136258"/>
                  </a:lnTo>
                  <a:lnTo>
                    <a:pt x="81661" y="136271"/>
                  </a:lnTo>
                  <a:lnTo>
                    <a:pt x="79933" y="136283"/>
                  </a:lnTo>
                  <a:lnTo>
                    <a:pt x="78549" y="137591"/>
                  </a:lnTo>
                  <a:lnTo>
                    <a:pt x="78562" y="139204"/>
                  </a:lnTo>
                  <a:lnTo>
                    <a:pt x="78562" y="140817"/>
                  </a:lnTo>
                  <a:lnTo>
                    <a:pt x="79971" y="142113"/>
                  </a:lnTo>
                  <a:lnTo>
                    <a:pt x="81686" y="142113"/>
                  </a:lnTo>
                  <a:lnTo>
                    <a:pt x="83413" y="142100"/>
                  </a:lnTo>
                  <a:lnTo>
                    <a:pt x="84797" y="140792"/>
                  </a:lnTo>
                  <a:lnTo>
                    <a:pt x="84797" y="139179"/>
                  </a:lnTo>
                  <a:close/>
                  <a:moveTo>
                    <a:pt x="88252" y="141033"/>
                  </a:moveTo>
                  <a:lnTo>
                    <a:pt x="87528" y="140881"/>
                  </a:lnTo>
                  <a:lnTo>
                    <a:pt x="84569" y="142671"/>
                  </a:lnTo>
                  <a:lnTo>
                    <a:pt x="84201" y="144297"/>
                  </a:lnTo>
                  <a:lnTo>
                    <a:pt x="81775" y="145008"/>
                  </a:lnTo>
                  <a:lnTo>
                    <a:pt x="80835" y="146723"/>
                  </a:lnTo>
                  <a:lnTo>
                    <a:pt x="81927" y="149923"/>
                  </a:lnTo>
                  <a:lnTo>
                    <a:pt x="83756" y="150812"/>
                  </a:lnTo>
                  <a:lnTo>
                    <a:pt x="85534" y="150279"/>
                  </a:lnTo>
                  <a:lnTo>
                    <a:pt x="86398" y="147345"/>
                  </a:lnTo>
                  <a:lnTo>
                    <a:pt x="87083" y="145034"/>
                  </a:lnTo>
                  <a:lnTo>
                    <a:pt x="88252" y="141033"/>
                  </a:lnTo>
                  <a:close/>
                  <a:moveTo>
                    <a:pt x="89966" y="115887"/>
                  </a:moveTo>
                  <a:lnTo>
                    <a:pt x="89014" y="114503"/>
                  </a:lnTo>
                  <a:lnTo>
                    <a:pt x="88061" y="113118"/>
                  </a:lnTo>
                  <a:lnTo>
                    <a:pt x="87045" y="112928"/>
                  </a:lnTo>
                  <a:lnTo>
                    <a:pt x="86080" y="112725"/>
                  </a:lnTo>
                  <a:lnTo>
                    <a:pt x="85763" y="112915"/>
                  </a:lnTo>
                  <a:lnTo>
                    <a:pt x="85305" y="112915"/>
                  </a:lnTo>
                  <a:lnTo>
                    <a:pt x="83578" y="112928"/>
                  </a:lnTo>
                  <a:lnTo>
                    <a:pt x="82194" y="114236"/>
                  </a:lnTo>
                  <a:lnTo>
                    <a:pt x="82207" y="115849"/>
                  </a:lnTo>
                  <a:lnTo>
                    <a:pt x="82207" y="117462"/>
                  </a:lnTo>
                  <a:lnTo>
                    <a:pt x="83616" y="118757"/>
                  </a:lnTo>
                  <a:lnTo>
                    <a:pt x="84353" y="118757"/>
                  </a:lnTo>
                  <a:lnTo>
                    <a:pt x="84620" y="119126"/>
                  </a:lnTo>
                  <a:lnTo>
                    <a:pt x="86588" y="119519"/>
                  </a:lnTo>
                  <a:lnTo>
                    <a:pt x="89547" y="117729"/>
                  </a:lnTo>
                  <a:lnTo>
                    <a:pt x="89966" y="115887"/>
                  </a:lnTo>
                  <a:close/>
                  <a:moveTo>
                    <a:pt x="91338" y="130505"/>
                  </a:moveTo>
                  <a:lnTo>
                    <a:pt x="90576" y="130733"/>
                  </a:lnTo>
                  <a:lnTo>
                    <a:pt x="89636" y="132448"/>
                  </a:lnTo>
                  <a:lnTo>
                    <a:pt x="90246" y="134251"/>
                  </a:lnTo>
                  <a:lnTo>
                    <a:pt x="91338" y="130505"/>
                  </a:lnTo>
                  <a:close/>
                  <a:moveTo>
                    <a:pt x="92506" y="31521"/>
                  </a:moveTo>
                  <a:lnTo>
                    <a:pt x="91554" y="30137"/>
                  </a:lnTo>
                  <a:lnTo>
                    <a:pt x="90601" y="28752"/>
                  </a:lnTo>
                  <a:lnTo>
                    <a:pt x="88620" y="28359"/>
                  </a:lnTo>
                  <a:lnTo>
                    <a:pt x="85661" y="30149"/>
                  </a:lnTo>
                  <a:lnTo>
                    <a:pt x="85242" y="31991"/>
                  </a:lnTo>
                  <a:lnTo>
                    <a:pt x="87147" y="34759"/>
                  </a:lnTo>
                  <a:lnTo>
                    <a:pt x="89128" y="35153"/>
                  </a:lnTo>
                  <a:lnTo>
                    <a:pt x="92087" y="33362"/>
                  </a:lnTo>
                  <a:lnTo>
                    <a:pt x="92506" y="31521"/>
                  </a:lnTo>
                  <a:close/>
                  <a:moveTo>
                    <a:pt x="94475" y="96240"/>
                  </a:moveTo>
                  <a:lnTo>
                    <a:pt x="93522" y="94856"/>
                  </a:lnTo>
                  <a:lnTo>
                    <a:pt x="92570" y="93472"/>
                  </a:lnTo>
                  <a:lnTo>
                    <a:pt x="90589" y="93078"/>
                  </a:lnTo>
                  <a:lnTo>
                    <a:pt x="87630" y="94869"/>
                  </a:lnTo>
                  <a:lnTo>
                    <a:pt x="87261" y="96443"/>
                  </a:lnTo>
                  <a:lnTo>
                    <a:pt x="86194" y="97459"/>
                  </a:lnTo>
                  <a:lnTo>
                    <a:pt x="86207" y="99072"/>
                  </a:lnTo>
                  <a:lnTo>
                    <a:pt x="86207" y="100685"/>
                  </a:lnTo>
                  <a:lnTo>
                    <a:pt x="87617" y="101981"/>
                  </a:lnTo>
                  <a:lnTo>
                    <a:pt x="89331" y="101981"/>
                  </a:lnTo>
                  <a:lnTo>
                    <a:pt x="91059" y="101968"/>
                  </a:lnTo>
                  <a:lnTo>
                    <a:pt x="92443" y="100660"/>
                  </a:lnTo>
                  <a:lnTo>
                    <a:pt x="92443" y="99060"/>
                  </a:lnTo>
                  <a:lnTo>
                    <a:pt x="94056" y="98082"/>
                  </a:lnTo>
                  <a:lnTo>
                    <a:pt x="94475" y="96240"/>
                  </a:lnTo>
                  <a:close/>
                  <a:moveTo>
                    <a:pt x="96329" y="81026"/>
                  </a:moveTo>
                  <a:lnTo>
                    <a:pt x="95377" y="79641"/>
                  </a:lnTo>
                  <a:lnTo>
                    <a:pt x="94424" y="78257"/>
                  </a:lnTo>
                  <a:lnTo>
                    <a:pt x="92443" y="77863"/>
                  </a:lnTo>
                  <a:lnTo>
                    <a:pt x="89484" y="79654"/>
                  </a:lnTo>
                  <a:lnTo>
                    <a:pt x="89065" y="81495"/>
                  </a:lnTo>
                  <a:lnTo>
                    <a:pt x="90970" y="84264"/>
                  </a:lnTo>
                  <a:lnTo>
                    <a:pt x="92951" y="84658"/>
                  </a:lnTo>
                  <a:lnTo>
                    <a:pt x="95910" y="82867"/>
                  </a:lnTo>
                  <a:lnTo>
                    <a:pt x="96329" y="81026"/>
                  </a:lnTo>
                  <a:close/>
                  <a:moveTo>
                    <a:pt x="102565" y="61175"/>
                  </a:moveTo>
                  <a:lnTo>
                    <a:pt x="101612" y="59791"/>
                  </a:lnTo>
                  <a:lnTo>
                    <a:pt x="100660" y="58407"/>
                  </a:lnTo>
                  <a:lnTo>
                    <a:pt x="98679" y="58013"/>
                  </a:lnTo>
                  <a:lnTo>
                    <a:pt x="95719" y="59804"/>
                  </a:lnTo>
                  <a:lnTo>
                    <a:pt x="95300" y="61645"/>
                  </a:lnTo>
                  <a:lnTo>
                    <a:pt x="97218" y="64414"/>
                  </a:lnTo>
                  <a:lnTo>
                    <a:pt x="99187" y="64808"/>
                  </a:lnTo>
                  <a:lnTo>
                    <a:pt x="102146" y="63017"/>
                  </a:lnTo>
                  <a:lnTo>
                    <a:pt x="102565" y="61175"/>
                  </a:lnTo>
                  <a:close/>
                  <a:moveTo>
                    <a:pt x="104470" y="81483"/>
                  </a:moveTo>
                  <a:lnTo>
                    <a:pt x="104457" y="79870"/>
                  </a:lnTo>
                  <a:lnTo>
                    <a:pt x="103060" y="78562"/>
                  </a:lnTo>
                  <a:lnTo>
                    <a:pt x="101333" y="78574"/>
                  </a:lnTo>
                  <a:lnTo>
                    <a:pt x="99606" y="78587"/>
                  </a:lnTo>
                  <a:lnTo>
                    <a:pt x="98221" y="79895"/>
                  </a:lnTo>
                  <a:lnTo>
                    <a:pt x="98234" y="81508"/>
                  </a:lnTo>
                  <a:lnTo>
                    <a:pt x="98234" y="83121"/>
                  </a:lnTo>
                  <a:lnTo>
                    <a:pt x="99644" y="84416"/>
                  </a:lnTo>
                  <a:lnTo>
                    <a:pt x="101358" y="84416"/>
                  </a:lnTo>
                  <a:lnTo>
                    <a:pt x="103085" y="84404"/>
                  </a:lnTo>
                  <a:lnTo>
                    <a:pt x="104470" y="83096"/>
                  </a:lnTo>
                  <a:lnTo>
                    <a:pt x="104470" y="81483"/>
                  </a:lnTo>
                  <a:close/>
                  <a:moveTo>
                    <a:pt x="108991" y="71412"/>
                  </a:moveTo>
                  <a:lnTo>
                    <a:pt x="107962" y="72034"/>
                  </a:lnTo>
                  <a:lnTo>
                    <a:pt x="107543" y="73875"/>
                  </a:lnTo>
                  <a:lnTo>
                    <a:pt x="107835" y="74295"/>
                  </a:lnTo>
                  <a:lnTo>
                    <a:pt x="108051" y="73571"/>
                  </a:lnTo>
                  <a:lnTo>
                    <a:pt x="108991" y="71412"/>
                  </a:lnTo>
                  <a:close/>
                  <a:moveTo>
                    <a:pt x="111658" y="60286"/>
                  </a:moveTo>
                  <a:lnTo>
                    <a:pt x="111645" y="58674"/>
                  </a:lnTo>
                  <a:lnTo>
                    <a:pt x="110248" y="57365"/>
                  </a:lnTo>
                  <a:lnTo>
                    <a:pt x="108521" y="57378"/>
                  </a:lnTo>
                  <a:lnTo>
                    <a:pt x="106794" y="57391"/>
                  </a:lnTo>
                  <a:lnTo>
                    <a:pt x="105410" y="58699"/>
                  </a:lnTo>
                  <a:lnTo>
                    <a:pt x="105422" y="60312"/>
                  </a:lnTo>
                  <a:lnTo>
                    <a:pt x="105422" y="61925"/>
                  </a:lnTo>
                  <a:lnTo>
                    <a:pt x="106832" y="63220"/>
                  </a:lnTo>
                  <a:lnTo>
                    <a:pt x="108546" y="63220"/>
                  </a:lnTo>
                  <a:lnTo>
                    <a:pt x="110274" y="63207"/>
                  </a:lnTo>
                  <a:lnTo>
                    <a:pt x="111658" y="61899"/>
                  </a:lnTo>
                  <a:lnTo>
                    <a:pt x="111658" y="60286"/>
                  </a:lnTo>
                  <a:close/>
                  <a:moveTo>
                    <a:pt x="112356" y="27305"/>
                  </a:moveTo>
                  <a:lnTo>
                    <a:pt x="111404" y="25920"/>
                  </a:lnTo>
                  <a:lnTo>
                    <a:pt x="110451" y="24536"/>
                  </a:lnTo>
                  <a:lnTo>
                    <a:pt x="108470" y="24142"/>
                  </a:lnTo>
                  <a:lnTo>
                    <a:pt x="105511" y="25933"/>
                  </a:lnTo>
                  <a:lnTo>
                    <a:pt x="105092" y="27774"/>
                  </a:lnTo>
                  <a:lnTo>
                    <a:pt x="107010" y="30543"/>
                  </a:lnTo>
                  <a:lnTo>
                    <a:pt x="108978" y="30937"/>
                  </a:lnTo>
                  <a:lnTo>
                    <a:pt x="111937" y="29146"/>
                  </a:lnTo>
                  <a:lnTo>
                    <a:pt x="112356" y="27305"/>
                  </a:lnTo>
                  <a:close/>
                  <a:moveTo>
                    <a:pt x="113906" y="44411"/>
                  </a:moveTo>
                  <a:lnTo>
                    <a:pt x="113690" y="41135"/>
                  </a:lnTo>
                  <a:lnTo>
                    <a:pt x="112191" y="39878"/>
                  </a:lnTo>
                  <a:lnTo>
                    <a:pt x="108686" y="40081"/>
                  </a:lnTo>
                  <a:lnTo>
                    <a:pt x="107353" y="41490"/>
                  </a:lnTo>
                  <a:lnTo>
                    <a:pt x="107378" y="42087"/>
                  </a:lnTo>
                  <a:lnTo>
                    <a:pt x="107010" y="41529"/>
                  </a:lnTo>
                  <a:lnTo>
                    <a:pt x="106057" y="40144"/>
                  </a:lnTo>
                  <a:lnTo>
                    <a:pt x="104076" y="39751"/>
                  </a:lnTo>
                  <a:lnTo>
                    <a:pt x="101117" y="41541"/>
                  </a:lnTo>
                  <a:lnTo>
                    <a:pt x="100698" y="43383"/>
                  </a:lnTo>
                  <a:lnTo>
                    <a:pt x="102616" y="46151"/>
                  </a:lnTo>
                  <a:lnTo>
                    <a:pt x="104584" y="46545"/>
                  </a:lnTo>
                  <a:lnTo>
                    <a:pt x="107543" y="44754"/>
                  </a:lnTo>
                  <a:lnTo>
                    <a:pt x="109067" y="46012"/>
                  </a:lnTo>
                  <a:lnTo>
                    <a:pt x="112572" y="45821"/>
                  </a:lnTo>
                  <a:lnTo>
                    <a:pt x="113906" y="44411"/>
                  </a:lnTo>
                  <a:close/>
                  <a:moveTo>
                    <a:pt x="114820" y="58064"/>
                  </a:moveTo>
                  <a:lnTo>
                    <a:pt x="113195" y="59042"/>
                  </a:lnTo>
                  <a:lnTo>
                    <a:pt x="112776" y="60883"/>
                  </a:lnTo>
                  <a:lnTo>
                    <a:pt x="113271" y="61607"/>
                  </a:lnTo>
                  <a:lnTo>
                    <a:pt x="114820" y="58064"/>
                  </a:lnTo>
                  <a:close/>
                  <a:moveTo>
                    <a:pt x="132168" y="18300"/>
                  </a:moveTo>
                  <a:lnTo>
                    <a:pt x="131953" y="18262"/>
                  </a:lnTo>
                  <a:lnTo>
                    <a:pt x="128993" y="20040"/>
                  </a:lnTo>
                  <a:lnTo>
                    <a:pt x="128574" y="21894"/>
                  </a:lnTo>
                  <a:lnTo>
                    <a:pt x="129819" y="23698"/>
                  </a:lnTo>
                  <a:lnTo>
                    <a:pt x="132168" y="18300"/>
                  </a:lnTo>
                  <a:close/>
                  <a:moveTo>
                    <a:pt x="139738" y="990"/>
                  </a:moveTo>
                  <a:lnTo>
                    <a:pt x="139319" y="393"/>
                  </a:lnTo>
                  <a:lnTo>
                    <a:pt x="137337" y="0"/>
                  </a:lnTo>
                  <a:lnTo>
                    <a:pt x="134378" y="1790"/>
                  </a:lnTo>
                  <a:lnTo>
                    <a:pt x="133959" y="3632"/>
                  </a:lnTo>
                  <a:lnTo>
                    <a:pt x="135877" y="6400"/>
                  </a:lnTo>
                  <a:lnTo>
                    <a:pt x="137248" y="6680"/>
                  </a:lnTo>
                  <a:lnTo>
                    <a:pt x="139738" y="990"/>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71" name="object 135"/>
            <p:cNvSpPr/>
            <p:nvPr/>
          </p:nvSpPr>
          <p:spPr>
            <a:xfrm>
              <a:off x="6630480" y="3800880"/>
              <a:ext cx="284400" cy="299160"/>
            </a:xfrm>
            <a:custGeom>
              <a:avLst/>
              <a:gdLst/>
              <a:ahLst/>
              <a:cxnLst/>
              <a:rect l="l" t="t" r="r" b="b"/>
              <a:pathLst>
                <a:path w="285115" h="299720">
                  <a:moveTo>
                    <a:pt x="6553" y="222199"/>
                  </a:moveTo>
                  <a:lnTo>
                    <a:pt x="6337" y="218922"/>
                  </a:lnTo>
                  <a:lnTo>
                    <a:pt x="4838" y="217665"/>
                  </a:lnTo>
                  <a:lnTo>
                    <a:pt x="1333" y="217868"/>
                  </a:lnTo>
                  <a:lnTo>
                    <a:pt x="0" y="219278"/>
                  </a:lnTo>
                  <a:lnTo>
                    <a:pt x="101" y="220916"/>
                  </a:lnTo>
                  <a:lnTo>
                    <a:pt x="203" y="222554"/>
                  </a:lnTo>
                  <a:lnTo>
                    <a:pt x="1714" y="223799"/>
                  </a:lnTo>
                  <a:lnTo>
                    <a:pt x="5219" y="223608"/>
                  </a:lnTo>
                  <a:lnTo>
                    <a:pt x="6553" y="222199"/>
                  </a:lnTo>
                  <a:close/>
                  <a:moveTo>
                    <a:pt x="8915" y="258648"/>
                  </a:moveTo>
                  <a:lnTo>
                    <a:pt x="8699" y="255371"/>
                  </a:lnTo>
                  <a:lnTo>
                    <a:pt x="7200" y="254114"/>
                  </a:lnTo>
                  <a:lnTo>
                    <a:pt x="3695" y="254317"/>
                  </a:lnTo>
                  <a:lnTo>
                    <a:pt x="2362" y="255727"/>
                  </a:lnTo>
                  <a:lnTo>
                    <a:pt x="2463" y="257365"/>
                  </a:lnTo>
                  <a:lnTo>
                    <a:pt x="2565" y="259003"/>
                  </a:lnTo>
                  <a:lnTo>
                    <a:pt x="4076" y="260248"/>
                  </a:lnTo>
                  <a:lnTo>
                    <a:pt x="7581" y="260057"/>
                  </a:lnTo>
                  <a:lnTo>
                    <a:pt x="8915" y="258648"/>
                  </a:lnTo>
                  <a:close/>
                  <a:moveTo>
                    <a:pt x="10922" y="289814"/>
                  </a:moveTo>
                  <a:lnTo>
                    <a:pt x="10706" y="286537"/>
                  </a:lnTo>
                  <a:lnTo>
                    <a:pt x="9207" y="285280"/>
                  </a:lnTo>
                  <a:lnTo>
                    <a:pt x="5702" y="285483"/>
                  </a:lnTo>
                  <a:lnTo>
                    <a:pt x="4368" y="286893"/>
                  </a:lnTo>
                  <a:lnTo>
                    <a:pt x="4470" y="288531"/>
                  </a:lnTo>
                  <a:lnTo>
                    <a:pt x="4572" y="290169"/>
                  </a:lnTo>
                  <a:lnTo>
                    <a:pt x="6083" y="291414"/>
                  </a:lnTo>
                  <a:lnTo>
                    <a:pt x="9588" y="291223"/>
                  </a:lnTo>
                  <a:lnTo>
                    <a:pt x="10922" y="289814"/>
                  </a:lnTo>
                  <a:close/>
                  <a:moveTo>
                    <a:pt x="24714" y="244246"/>
                  </a:moveTo>
                  <a:lnTo>
                    <a:pt x="24498" y="240969"/>
                  </a:lnTo>
                  <a:lnTo>
                    <a:pt x="22999" y="239712"/>
                  </a:lnTo>
                  <a:lnTo>
                    <a:pt x="19494" y="239915"/>
                  </a:lnTo>
                  <a:lnTo>
                    <a:pt x="18161" y="241325"/>
                  </a:lnTo>
                  <a:lnTo>
                    <a:pt x="18262" y="242963"/>
                  </a:lnTo>
                  <a:lnTo>
                    <a:pt x="18364" y="244602"/>
                  </a:lnTo>
                  <a:lnTo>
                    <a:pt x="19875" y="245846"/>
                  </a:lnTo>
                  <a:lnTo>
                    <a:pt x="23380" y="245656"/>
                  </a:lnTo>
                  <a:lnTo>
                    <a:pt x="24714" y="244246"/>
                  </a:lnTo>
                  <a:close/>
                  <a:moveTo>
                    <a:pt x="32372" y="264287"/>
                  </a:moveTo>
                  <a:lnTo>
                    <a:pt x="32156" y="261010"/>
                  </a:lnTo>
                  <a:lnTo>
                    <a:pt x="30657" y="259753"/>
                  </a:lnTo>
                  <a:lnTo>
                    <a:pt x="27152" y="259956"/>
                  </a:lnTo>
                  <a:lnTo>
                    <a:pt x="25819" y="261366"/>
                  </a:lnTo>
                  <a:lnTo>
                    <a:pt x="25920" y="263004"/>
                  </a:lnTo>
                  <a:lnTo>
                    <a:pt x="26022" y="264642"/>
                  </a:lnTo>
                  <a:lnTo>
                    <a:pt x="27533" y="265887"/>
                  </a:lnTo>
                  <a:lnTo>
                    <a:pt x="31038" y="265696"/>
                  </a:lnTo>
                  <a:lnTo>
                    <a:pt x="32372" y="264287"/>
                  </a:lnTo>
                  <a:close/>
                  <a:moveTo>
                    <a:pt x="33934" y="288505"/>
                  </a:moveTo>
                  <a:lnTo>
                    <a:pt x="33718" y="285229"/>
                  </a:lnTo>
                  <a:lnTo>
                    <a:pt x="32219" y="283972"/>
                  </a:lnTo>
                  <a:lnTo>
                    <a:pt x="28714" y="284175"/>
                  </a:lnTo>
                  <a:lnTo>
                    <a:pt x="27381" y="285584"/>
                  </a:lnTo>
                  <a:lnTo>
                    <a:pt x="27482" y="287223"/>
                  </a:lnTo>
                  <a:lnTo>
                    <a:pt x="27584" y="288861"/>
                  </a:lnTo>
                  <a:lnTo>
                    <a:pt x="29095" y="290106"/>
                  </a:lnTo>
                  <a:lnTo>
                    <a:pt x="32600" y="289915"/>
                  </a:lnTo>
                  <a:lnTo>
                    <a:pt x="33934" y="288505"/>
                  </a:lnTo>
                  <a:close/>
                  <a:moveTo>
                    <a:pt x="35979" y="221538"/>
                  </a:moveTo>
                  <a:lnTo>
                    <a:pt x="35763" y="218262"/>
                  </a:lnTo>
                  <a:lnTo>
                    <a:pt x="34264" y="217004"/>
                  </a:lnTo>
                  <a:lnTo>
                    <a:pt x="30759" y="217208"/>
                  </a:lnTo>
                  <a:lnTo>
                    <a:pt x="29425" y="218617"/>
                  </a:lnTo>
                  <a:lnTo>
                    <a:pt x="29527" y="220256"/>
                  </a:lnTo>
                  <a:lnTo>
                    <a:pt x="29629" y="221894"/>
                  </a:lnTo>
                  <a:lnTo>
                    <a:pt x="31140" y="223139"/>
                  </a:lnTo>
                  <a:lnTo>
                    <a:pt x="34645" y="222948"/>
                  </a:lnTo>
                  <a:lnTo>
                    <a:pt x="35979" y="221538"/>
                  </a:lnTo>
                  <a:close/>
                  <a:moveTo>
                    <a:pt x="41579" y="294678"/>
                  </a:moveTo>
                  <a:lnTo>
                    <a:pt x="41325" y="294690"/>
                  </a:lnTo>
                  <a:lnTo>
                    <a:pt x="39992" y="296100"/>
                  </a:lnTo>
                  <a:lnTo>
                    <a:pt x="40195" y="299389"/>
                  </a:lnTo>
                  <a:lnTo>
                    <a:pt x="41579" y="294678"/>
                  </a:lnTo>
                  <a:close/>
                  <a:moveTo>
                    <a:pt x="44831" y="233172"/>
                  </a:moveTo>
                  <a:lnTo>
                    <a:pt x="43853" y="231787"/>
                  </a:lnTo>
                  <a:lnTo>
                    <a:pt x="42875" y="230403"/>
                  </a:lnTo>
                  <a:lnTo>
                    <a:pt x="40881" y="230009"/>
                  </a:lnTo>
                  <a:lnTo>
                    <a:pt x="37909" y="231825"/>
                  </a:lnTo>
                  <a:lnTo>
                    <a:pt x="37503" y="233692"/>
                  </a:lnTo>
                  <a:lnTo>
                    <a:pt x="39446" y="236474"/>
                  </a:lnTo>
                  <a:lnTo>
                    <a:pt x="41440" y="236867"/>
                  </a:lnTo>
                  <a:lnTo>
                    <a:pt x="44411" y="235038"/>
                  </a:lnTo>
                  <a:lnTo>
                    <a:pt x="44831" y="233172"/>
                  </a:lnTo>
                  <a:close/>
                  <a:moveTo>
                    <a:pt x="50571" y="270306"/>
                  </a:moveTo>
                  <a:lnTo>
                    <a:pt x="50444" y="270205"/>
                  </a:lnTo>
                  <a:lnTo>
                    <a:pt x="46939" y="270408"/>
                  </a:lnTo>
                  <a:lnTo>
                    <a:pt x="45605" y="271818"/>
                  </a:lnTo>
                  <a:lnTo>
                    <a:pt x="45808" y="275094"/>
                  </a:lnTo>
                  <a:lnTo>
                    <a:pt x="47320" y="276339"/>
                  </a:lnTo>
                  <a:lnTo>
                    <a:pt x="47955" y="276301"/>
                  </a:lnTo>
                  <a:lnTo>
                    <a:pt x="50571" y="270306"/>
                  </a:lnTo>
                  <a:close/>
                  <a:moveTo>
                    <a:pt x="50812" y="254000"/>
                  </a:moveTo>
                  <a:lnTo>
                    <a:pt x="50596" y="250723"/>
                  </a:lnTo>
                  <a:lnTo>
                    <a:pt x="49098" y="249466"/>
                  </a:lnTo>
                  <a:lnTo>
                    <a:pt x="45593" y="249669"/>
                  </a:lnTo>
                  <a:lnTo>
                    <a:pt x="44259" y="251079"/>
                  </a:lnTo>
                  <a:lnTo>
                    <a:pt x="44361" y="252717"/>
                  </a:lnTo>
                  <a:lnTo>
                    <a:pt x="44462" y="254355"/>
                  </a:lnTo>
                  <a:lnTo>
                    <a:pt x="45974" y="255600"/>
                  </a:lnTo>
                  <a:lnTo>
                    <a:pt x="49479" y="255409"/>
                  </a:lnTo>
                  <a:lnTo>
                    <a:pt x="50812" y="254000"/>
                  </a:lnTo>
                  <a:close/>
                  <a:moveTo>
                    <a:pt x="53416" y="208330"/>
                  </a:moveTo>
                  <a:lnTo>
                    <a:pt x="53200" y="205054"/>
                  </a:lnTo>
                  <a:lnTo>
                    <a:pt x="51701" y="203796"/>
                  </a:lnTo>
                  <a:lnTo>
                    <a:pt x="48196" y="204000"/>
                  </a:lnTo>
                  <a:lnTo>
                    <a:pt x="46863" y="205409"/>
                  </a:lnTo>
                  <a:lnTo>
                    <a:pt x="46964" y="207048"/>
                  </a:lnTo>
                  <a:lnTo>
                    <a:pt x="47066" y="208686"/>
                  </a:lnTo>
                  <a:lnTo>
                    <a:pt x="48577" y="209931"/>
                  </a:lnTo>
                  <a:lnTo>
                    <a:pt x="52082" y="209740"/>
                  </a:lnTo>
                  <a:lnTo>
                    <a:pt x="53416" y="208330"/>
                  </a:lnTo>
                  <a:close/>
                  <a:moveTo>
                    <a:pt x="54749" y="229069"/>
                  </a:moveTo>
                  <a:lnTo>
                    <a:pt x="54533" y="225793"/>
                  </a:lnTo>
                  <a:lnTo>
                    <a:pt x="53035" y="224536"/>
                  </a:lnTo>
                  <a:lnTo>
                    <a:pt x="49530" y="224739"/>
                  </a:lnTo>
                  <a:lnTo>
                    <a:pt x="48196" y="226148"/>
                  </a:lnTo>
                  <a:lnTo>
                    <a:pt x="48298" y="227787"/>
                  </a:lnTo>
                  <a:lnTo>
                    <a:pt x="48399" y="229425"/>
                  </a:lnTo>
                  <a:lnTo>
                    <a:pt x="49911" y="230670"/>
                  </a:lnTo>
                  <a:lnTo>
                    <a:pt x="53416" y="230479"/>
                  </a:lnTo>
                  <a:lnTo>
                    <a:pt x="54749" y="229069"/>
                  </a:lnTo>
                  <a:close/>
                  <a:moveTo>
                    <a:pt x="56032" y="214833"/>
                  </a:moveTo>
                  <a:lnTo>
                    <a:pt x="55054" y="213448"/>
                  </a:lnTo>
                  <a:lnTo>
                    <a:pt x="54076" y="212064"/>
                  </a:lnTo>
                  <a:lnTo>
                    <a:pt x="52082" y="211670"/>
                  </a:lnTo>
                  <a:lnTo>
                    <a:pt x="49110" y="213487"/>
                  </a:lnTo>
                  <a:lnTo>
                    <a:pt x="48704" y="215353"/>
                  </a:lnTo>
                  <a:lnTo>
                    <a:pt x="50647" y="218135"/>
                  </a:lnTo>
                  <a:lnTo>
                    <a:pt x="52641" y="218528"/>
                  </a:lnTo>
                  <a:lnTo>
                    <a:pt x="55613" y="216700"/>
                  </a:lnTo>
                  <a:lnTo>
                    <a:pt x="56032" y="214833"/>
                  </a:lnTo>
                  <a:close/>
                  <a:moveTo>
                    <a:pt x="61722" y="189103"/>
                  </a:moveTo>
                  <a:lnTo>
                    <a:pt x="61506" y="185826"/>
                  </a:lnTo>
                  <a:lnTo>
                    <a:pt x="60007" y="184569"/>
                  </a:lnTo>
                  <a:lnTo>
                    <a:pt x="56502" y="184772"/>
                  </a:lnTo>
                  <a:lnTo>
                    <a:pt x="55168" y="186182"/>
                  </a:lnTo>
                  <a:lnTo>
                    <a:pt x="55270" y="187820"/>
                  </a:lnTo>
                  <a:lnTo>
                    <a:pt x="55372" y="189458"/>
                  </a:lnTo>
                  <a:lnTo>
                    <a:pt x="56883" y="190703"/>
                  </a:lnTo>
                  <a:lnTo>
                    <a:pt x="60388" y="190512"/>
                  </a:lnTo>
                  <a:lnTo>
                    <a:pt x="61722" y="189103"/>
                  </a:lnTo>
                  <a:close/>
                  <a:moveTo>
                    <a:pt x="62077" y="243928"/>
                  </a:moveTo>
                  <a:lnTo>
                    <a:pt x="61937" y="241833"/>
                  </a:lnTo>
                  <a:lnTo>
                    <a:pt x="60439" y="240576"/>
                  </a:lnTo>
                  <a:lnTo>
                    <a:pt x="56934" y="240779"/>
                  </a:lnTo>
                  <a:lnTo>
                    <a:pt x="55600" y="242189"/>
                  </a:lnTo>
                  <a:lnTo>
                    <a:pt x="55803" y="245465"/>
                  </a:lnTo>
                  <a:lnTo>
                    <a:pt x="57315" y="246710"/>
                  </a:lnTo>
                  <a:lnTo>
                    <a:pt x="60820" y="246519"/>
                  </a:lnTo>
                  <a:lnTo>
                    <a:pt x="61061" y="246278"/>
                  </a:lnTo>
                  <a:lnTo>
                    <a:pt x="62077" y="243928"/>
                  </a:lnTo>
                  <a:close/>
                  <a:moveTo>
                    <a:pt x="68986" y="215684"/>
                  </a:moveTo>
                  <a:lnTo>
                    <a:pt x="68770" y="212407"/>
                  </a:lnTo>
                  <a:lnTo>
                    <a:pt x="67271" y="211150"/>
                  </a:lnTo>
                  <a:lnTo>
                    <a:pt x="63766" y="211353"/>
                  </a:lnTo>
                  <a:lnTo>
                    <a:pt x="62433" y="212763"/>
                  </a:lnTo>
                  <a:lnTo>
                    <a:pt x="62534" y="214401"/>
                  </a:lnTo>
                  <a:lnTo>
                    <a:pt x="62636" y="216039"/>
                  </a:lnTo>
                  <a:lnTo>
                    <a:pt x="64147" y="217284"/>
                  </a:lnTo>
                  <a:lnTo>
                    <a:pt x="67652" y="217093"/>
                  </a:lnTo>
                  <a:lnTo>
                    <a:pt x="68986" y="215684"/>
                  </a:lnTo>
                  <a:close/>
                  <a:moveTo>
                    <a:pt x="69240" y="227520"/>
                  </a:moveTo>
                  <a:lnTo>
                    <a:pt x="68351" y="227584"/>
                  </a:lnTo>
                  <a:lnTo>
                    <a:pt x="68465" y="227114"/>
                  </a:lnTo>
                  <a:lnTo>
                    <a:pt x="67487" y="225729"/>
                  </a:lnTo>
                  <a:lnTo>
                    <a:pt x="66509" y="224345"/>
                  </a:lnTo>
                  <a:lnTo>
                    <a:pt x="64516" y="223951"/>
                  </a:lnTo>
                  <a:lnTo>
                    <a:pt x="61544" y="225767"/>
                  </a:lnTo>
                  <a:lnTo>
                    <a:pt x="61137" y="227634"/>
                  </a:lnTo>
                  <a:lnTo>
                    <a:pt x="63080" y="230416"/>
                  </a:lnTo>
                  <a:lnTo>
                    <a:pt x="65074" y="230809"/>
                  </a:lnTo>
                  <a:lnTo>
                    <a:pt x="66700" y="229806"/>
                  </a:lnTo>
                  <a:lnTo>
                    <a:pt x="66865" y="232283"/>
                  </a:lnTo>
                  <a:lnTo>
                    <a:pt x="67094" y="232460"/>
                  </a:lnTo>
                  <a:lnTo>
                    <a:pt x="69240" y="227520"/>
                  </a:lnTo>
                  <a:close/>
                  <a:moveTo>
                    <a:pt x="72288" y="173469"/>
                  </a:moveTo>
                  <a:lnTo>
                    <a:pt x="71310" y="172085"/>
                  </a:lnTo>
                  <a:lnTo>
                    <a:pt x="70332" y="170700"/>
                  </a:lnTo>
                  <a:lnTo>
                    <a:pt x="68338" y="170307"/>
                  </a:lnTo>
                  <a:lnTo>
                    <a:pt x="66865" y="171221"/>
                  </a:lnTo>
                  <a:lnTo>
                    <a:pt x="65379" y="172123"/>
                  </a:lnTo>
                  <a:lnTo>
                    <a:pt x="64960" y="173990"/>
                  </a:lnTo>
                  <a:lnTo>
                    <a:pt x="66903" y="176771"/>
                  </a:lnTo>
                  <a:lnTo>
                    <a:pt x="68897" y="177165"/>
                  </a:lnTo>
                  <a:lnTo>
                    <a:pt x="71869" y="175336"/>
                  </a:lnTo>
                  <a:lnTo>
                    <a:pt x="72288" y="173469"/>
                  </a:lnTo>
                  <a:close/>
                  <a:moveTo>
                    <a:pt x="73685" y="193344"/>
                  </a:moveTo>
                  <a:lnTo>
                    <a:pt x="72707" y="191960"/>
                  </a:lnTo>
                  <a:lnTo>
                    <a:pt x="71729" y="190576"/>
                  </a:lnTo>
                  <a:lnTo>
                    <a:pt x="69735" y="190182"/>
                  </a:lnTo>
                  <a:lnTo>
                    <a:pt x="66763" y="191998"/>
                  </a:lnTo>
                  <a:lnTo>
                    <a:pt x="66357" y="193865"/>
                  </a:lnTo>
                  <a:lnTo>
                    <a:pt x="68300" y="196646"/>
                  </a:lnTo>
                  <a:lnTo>
                    <a:pt x="70294" y="197040"/>
                  </a:lnTo>
                  <a:lnTo>
                    <a:pt x="73266" y="195211"/>
                  </a:lnTo>
                  <a:lnTo>
                    <a:pt x="73685" y="193344"/>
                  </a:lnTo>
                  <a:close/>
                  <a:moveTo>
                    <a:pt x="82664" y="196786"/>
                  </a:moveTo>
                  <a:lnTo>
                    <a:pt x="79565" y="196964"/>
                  </a:lnTo>
                  <a:lnTo>
                    <a:pt x="78232" y="198374"/>
                  </a:lnTo>
                  <a:lnTo>
                    <a:pt x="78435" y="201650"/>
                  </a:lnTo>
                  <a:lnTo>
                    <a:pt x="79946" y="202895"/>
                  </a:lnTo>
                  <a:lnTo>
                    <a:pt x="82664" y="196786"/>
                  </a:lnTo>
                  <a:close/>
                  <a:moveTo>
                    <a:pt x="85877" y="189407"/>
                  </a:moveTo>
                  <a:lnTo>
                    <a:pt x="85369" y="189712"/>
                  </a:lnTo>
                  <a:lnTo>
                    <a:pt x="84975" y="191477"/>
                  </a:lnTo>
                  <a:lnTo>
                    <a:pt x="85877" y="189407"/>
                  </a:lnTo>
                  <a:close/>
                  <a:moveTo>
                    <a:pt x="93395" y="146138"/>
                  </a:moveTo>
                  <a:lnTo>
                    <a:pt x="92989" y="142887"/>
                  </a:lnTo>
                  <a:lnTo>
                    <a:pt x="91414" y="141719"/>
                  </a:lnTo>
                  <a:lnTo>
                    <a:pt x="87934" y="142100"/>
                  </a:lnTo>
                  <a:lnTo>
                    <a:pt x="88099" y="141147"/>
                  </a:lnTo>
                  <a:lnTo>
                    <a:pt x="87122" y="139763"/>
                  </a:lnTo>
                  <a:lnTo>
                    <a:pt x="86144" y="138379"/>
                  </a:lnTo>
                  <a:lnTo>
                    <a:pt x="84150" y="137985"/>
                  </a:lnTo>
                  <a:lnTo>
                    <a:pt x="82677" y="138899"/>
                  </a:lnTo>
                  <a:lnTo>
                    <a:pt x="81191" y="139801"/>
                  </a:lnTo>
                  <a:lnTo>
                    <a:pt x="80772" y="141668"/>
                  </a:lnTo>
                  <a:lnTo>
                    <a:pt x="82715" y="144449"/>
                  </a:lnTo>
                  <a:lnTo>
                    <a:pt x="84709" y="144843"/>
                  </a:lnTo>
                  <a:lnTo>
                    <a:pt x="86690" y="143624"/>
                  </a:lnTo>
                  <a:lnTo>
                    <a:pt x="87096" y="146824"/>
                  </a:lnTo>
                  <a:lnTo>
                    <a:pt x="88671" y="147993"/>
                  </a:lnTo>
                  <a:lnTo>
                    <a:pt x="90411" y="147802"/>
                  </a:lnTo>
                  <a:lnTo>
                    <a:pt x="92151" y="147612"/>
                  </a:lnTo>
                  <a:lnTo>
                    <a:pt x="93395" y="146138"/>
                  </a:lnTo>
                  <a:close/>
                  <a:moveTo>
                    <a:pt x="95237" y="167982"/>
                  </a:moveTo>
                  <a:lnTo>
                    <a:pt x="94500" y="167830"/>
                  </a:lnTo>
                  <a:lnTo>
                    <a:pt x="91516" y="169646"/>
                  </a:lnTo>
                  <a:lnTo>
                    <a:pt x="91109" y="171513"/>
                  </a:lnTo>
                  <a:lnTo>
                    <a:pt x="92697" y="173786"/>
                  </a:lnTo>
                  <a:lnTo>
                    <a:pt x="95237" y="167982"/>
                  </a:lnTo>
                  <a:close/>
                  <a:moveTo>
                    <a:pt x="102336" y="101854"/>
                  </a:moveTo>
                  <a:lnTo>
                    <a:pt x="101930" y="98602"/>
                  </a:lnTo>
                  <a:lnTo>
                    <a:pt x="100355" y="97434"/>
                  </a:lnTo>
                  <a:lnTo>
                    <a:pt x="96875" y="97815"/>
                  </a:lnTo>
                  <a:lnTo>
                    <a:pt x="95631" y="99288"/>
                  </a:lnTo>
                  <a:lnTo>
                    <a:pt x="96037" y="102539"/>
                  </a:lnTo>
                  <a:lnTo>
                    <a:pt x="97612" y="103708"/>
                  </a:lnTo>
                  <a:lnTo>
                    <a:pt x="99352" y="103517"/>
                  </a:lnTo>
                  <a:lnTo>
                    <a:pt x="101092" y="103327"/>
                  </a:lnTo>
                  <a:lnTo>
                    <a:pt x="102336" y="101854"/>
                  </a:lnTo>
                  <a:close/>
                  <a:moveTo>
                    <a:pt x="102654" y="150990"/>
                  </a:moveTo>
                  <a:lnTo>
                    <a:pt x="101803" y="149783"/>
                  </a:lnTo>
                  <a:lnTo>
                    <a:pt x="99809" y="149390"/>
                  </a:lnTo>
                  <a:lnTo>
                    <a:pt x="96850" y="151206"/>
                  </a:lnTo>
                  <a:lnTo>
                    <a:pt x="96431" y="153073"/>
                  </a:lnTo>
                  <a:lnTo>
                    <a:pt x="98374" y="155854"/>
                  </a:lnTo>
                  <a:lnTo>
                    <a:pt x="100355" y="156248"/>
                  </a:lnTo>
                  <a:lnTo>
                    <a:pt x="102654" y="150990"/>
                  </a:lnTo>
                  <a:close/>
                  <a:moveTo>
                    <a:pt x="108102" y="136779"/>
                  </a:moveTo>
                  <a:lnTo>
                    <a:pt x="107124" y="135394"/>
                  </a:lnTo>
                  <a:lnTo>
                    <a:pt x="106146" y="134010"/>
                  </a:lnTo>
                  <a:lnTo>
                    <a:pt x="104152" y="133616"/>
                  </a:lnTo>
                  <a:lnTo>
                    <a:pt x="101180" y="135432"/>
                  </a:lnTo>
                  <a:lnTo>
                    <a:pt x="100774" y="137299"/>
                  </a:lnTo>
                  <a:lnTo>
                    <a:pt x="102717" y="140081"/>
                  </a:lnTo>
                  <a:lnTo>
                    <a:pt x="104711" y="140474"/>
                  </a:lnTo>
                  <a:lnTo>
                    <a:pt x="107683" y="138645"/>
                  </a:lnTo>
                  <a:lnTo>
                    <a:pt x="108102" y="136779"/>
                  </a:lnTo>
                  <a:close/>
                  <a:moveTo>
                    <a:pt x="109080" y="130263"/>
                  </a:moveTo>
                  <a:lnTo>
                    <a:pt x="108673" y="127012"/>
                  </a:lnTo>
                  <a:lnTo>
                    <a:pt x="107099" y="125844"/>
                  </a:lnTo>
                  <a:lnTo>
                    <a:pt x="103619" y="126225"/>
                  </a:lnTo>
                  <a:lnTo>
                    <a:pt x="102374" y="127698"/>
                  </a:lnTo>
                  <a:lnTo>
                    <a:pt x="102781" y="130949"/>
                  </a:lnTo>
                  <a:lnTo>
                    <a:pt x="104355" y="132118"/>
                  </a:lnTo>
                  <a:lnTo>
                    <a:pt x="106095" y="131927"/>
                  </a:lnTo>
                  <a:lnTo>
                    <a:pt x="107835" y="131737"/>
                  </a:lnTo>
                  <a:lnTo>
                    <a:pt x="109080" y="130263"/>
                  </a:lnTo>
                  <a:close/>
                  <a:moveTo>
                    <a:pt x="133057" y="95504"/>
                  </a:moveTo>
                  <a:lnTo>
                    <a:pt x="132651" y="92252"/>
                  </a:lnTo>
                  <a:lnTo>
                    <a:pt x="131076" y="91084"/>
                  </a:lnTo>
                  <a:lnTo>
                    <a:pt x="127596" y="91465"/>
                  </a:lnTo>
                  <a:lnTo>
                    <a:pt x="126352" y="92938"/>
                  </a:lnTo>
                  <a:lnTo>
                    <a:pt x="126758" y="96189"/>
                  </a:lnTo>
                  <a:lnTo>
                    <a:pt x="128333" y="97358"/>
                  </a:lnTo>
                  <a:lnTo>
                    <a:pt x="130073" y="97167"/>
                  </a:lnTo>
                  <a:lnTo>
                    <a:pt x="131813" y="96977"/>
                  </a:lnTo>
                  <a:lnTo>
                    <a:pt x="133057" y="95504"/>
                  </a:lnTo>
                  <a:close/>
                  <a:moveTo>
                    <a:pt x="147764" y="92252"/>
                  </a:moveTo>
                  <a:lnTo>
                    <a:pt x="145008" y="92557"/>
                  </a:lnTo>
                  <a:lnTo>
                    <a:pt x="143764" y="94030"/>
                  </a:lnTo>
                  <a:lnTo>
                    <a:pt x="143954" y="95605"/>
                  </a:lnTo>
                  <a:lnTo>
                    <a:pt x="147764" y="92252"/>
                  </a:lnTo>
                  <a:close/>
                  <a:moveTo>
                    <a:pt x="155689" y="80124"/>
                  </a:moveTo>
                  <a:lnTo>
                    <a:pt x="154711" y="78549"/>
                  </a:lnTo>
                  <a:lnTo>
                    <a:pt x="152984" y="78130"/>
                  </a:lnTo>
                  <a:lnTo>
                    <a:pt x="152628" y="77419"/>
                  </a:lnTo>
                  <a:lnTo>
                    <a:pt x="151841" y="75907"/>
                  </a:lnTo>
                  <a:lnTo>
                    <a:pt x="149898" y="75272"/>
                  </a:lnTo>
                  <a:lnTo>
                    <a:pt x="146672" y="76746"/>
                  </a:lnTo>
                  <a:lnTo>
                    <a:pt x="145999" y="78562"/>
                  </a:lnTo>
                  <a:lnTo>
                    <a:pt x="147561" y="81584"/>
                  </a:lnTo>
                  <a:lnTo>
                    <a:pt x="149136" y="82105"/>
                  </a:lnTo>
                  <a:lnTo>
                    <a:pt x="149860" y="83273"/>
                  </a:lnTo>
                  <a:lnTo>
                    <a:pt x="153136" y="84086"/>
                  </a:lnTo>
                  <a:lnTo>
                    <a:pt x="154813" y="83185"/>
                  </a:lnTo>
                  <a:lnTo>
                    <a:pt x="155689" y="80124"/>
                  </a:lnTo>
                  <a:close/>
                  <a:moveTo>
                    <a:pt x="163969" y="51015"/>
                  </a:moveTo>
                  <a:lnTo>
                    <a:pt x="162991" y="49441"/>
                  </a:lnTo>
                  <a:lnTo>
                    <a:pt x="159727" y="48628"/>
                  </a:lnTo>
                  <a:lnTo>
                    <a:pt x="158038" y="49542"/>
                  </a:lnTo>
                  <a:lnTo>
                    <a:pt x="157607" y="51066"/>
                  </a:lnTo>
                  <a:lnTo>
                    <a:pt x="157175" y="52590"/>
                  </a:lnTo>
                  <a:lnTo>
                    <a:pt x="158140" y="54165"/>
                  </a:lnTo>
                  <a:lnTo>
                    <a:pt x="161417" y="54978"/>
                  </a:lnTo>
                  <a:lnTo>
                    <a:pt x="163093" y="54076"/>
                  </a:lnTo>
                  <a:lnTo>
                    <a:pt x="163525" y="52539"/>
                  </a:lnTo>
                  <a:lnTo>
                    <a:pt x="163969" y="51015"/>
                  </a:lnTo>
                  <a:close/>
                  <a:moveTo>
                    <a:pt x="172224" y="69557"/>
                  </a:moveTo>
                  <a:lnTo>
                    <a:pt x="171818" y="66306"/>
                  </a:lnTo>
                  <a:lnTo>
                    <a:pt x="170243" y="65138"/>
                  </a:lnTo>
                  <a:lnTo>
                    <a:pt x="166763" y="65519"/>
                  </a:lnTo>
                  <a:lnTo>
                    <a:pt x="165519" y="66992"/>
                  </a:lnTo>
                  <a:lnTo>
                    <a:pt x="165925" y="70243"/>
                  </a:lnTo>
                  <a:lnTo>
                    <a:pt x="167500" y="71412"/>
                  </a:lnTo>
                  <a:lnTo>
                    <a:pt x="169240" y="71221"/>
                  </a:lnTo>
                  <a:lnTo>
                    <a:pt x="170980" y="71031"/>
                  </a:lnTo>
                  <a:lnTo>
                    <a:pt x="172224" y="69557"/>
                  </a:lnTo>
                  <a:close/>
                  <a:moveTo>
                    <a:pt x="173659" y="16992"/>
                  </a:moveTo>
                  <a:lnTo>
                    <a:pt x="172681" y="15417"/>
                  </a:lnTo>
                  <a:lnTo>
                    <a:pt x="169418" y="14605"/>
                  </a:lnTo>
                  <a:lnTo>
                    <a:pt x="167728" y="15506"/>
                  </a:lnTo>
                  <a:lnTo>
                    <a:pt x="167297" y="17043"/>
                  </a:lnTo>
                  <a:lnTo>
                    <a:pt x="166865" y="18567"/>
                  </a:lnTo>
                  <a:lnTo>
                    <a:pt x="167830" y="20142"/>
                  </a:lnTo>
                  <a:lnTo>
                    <a:pt x="171107" y="20955"/>
                  </a:lnTo>
                  <a:lnTo>
                    <a:pt x="172783" y="20053"/>
                  </a:lnTo>
                  <a:lnTo>
                    <a:pt x="173659" y="16992"/>
                  </a:lnTo>
                  <a:close/>
                  <a:moveTo>
                    <a:pt x="173723" y="48437"/>
                  </a:moveTo>
                  <a:lnTo>
                    <a:pt x="172935" y="46926"/>
                  </a:lnTo>
                  <a:lnTo>
                    <a:pt x="172148" y="45415"/>
                  </a:lnTo>
                  <a:lnTo>
                    <a:pt x="170205" y="44780"/>
                  </a:lnTo>
                  <a:lnTo>
                    <a:pt x="166979" y="46253"/>
                  </a:lnTo>
                  <a:lnTo>
                    <a:pt x="166306" y="48069"/>
                  </a:lnTo>
                  <a:lnTo>
                    <a:pt x="167868" y="51092"/>
                  </a:lnTo>
                  <a:lnTo>
                    <a:pt x="169811" y="51727"/>
                  </a:lnTo>
                  <a:lnTo>
                    <a:pt x="173050" y="50253"/>
                  </a:lnTo>
                  <a:lnTo>
                    <a:pt x="173723" y="48437"/>
                  </a:lnTo>
                  <a:close/>
                  <a:moveTo>
                    <a:pt x="183121" y="42341"/>
                  </a:moveTo>
                  <a:lnTo>
                    <a:pt x="182143" y="40767"/>
                  </a:lnTo>
                  <a:lnTo>
                    <a:pt x="178879" y="39954"/>
                  </a:lnTo>
                  <a:lnTo>
                    <a:pt x="177190" y="40855"/>
                  </a:lnTo>
                  <a:lnTo>
                    <a:pt x="176758" y="42392"/>
                  </a:lnTo>
                  <a:lnTo>
                    <a:pt x="176326" y="43916"/>
                  </a:lnTo>
                  <a:lnTo>
                    <a:pt x="177292" y="45491"/>
                  </a:lnTo>
                  <a:lnTo>
                    <a:pt x="180568" y="46304"/>
                  </a:lnTo>
                  <a:lnTo>
                    <a:pt x="182245" y="45402"/>
                  </a:lnTo>
                  <a:lnTo>
                    <a:pt x="182676" y="43865"/>
                  </a:lnTo>
                  <a:lnTo>
                    <a:pt x="183121" y="42341"/>
                  </a:lnTo>
                  <a:close/>
                  <a:moveTo>
                    <a:pt x="186029" y="58648"/>
                  </a:moveTo>
                  <a:lnTo>
                    <a:pt x="184340" y="58102"/>
                  </a:lnTo>
                  <a:lnTo>
                    <a:pt x="181114" y="59575"/>
                  </a:lnTo>
                  <a:lnTo>
                    <a:pt x="180657" y="60807"/>
                  </a:lnTo>
                  <a:lnTo>
                    <a:pt x="179374" y="60477"/>
                  </a:lnTo>
                  <a:lnTo>
                    <a:pt x="177685" y="61379"/>
                  </a:lnTo>
                  <a:lnTo>
                    <a:pt x="176822" y="64439"/>
                  </a:lnTo>
                  <a:lnTo>
                    <a:pt x="177736" y="65925"/>
                  </a:lnTo>
                  <a:lnTo>
                    <a:pt x="181203" y="62877"/>
                  </a:lnTo>
                  <a:lnTo>
                    <a:pt x="182778" y="61506"/>
                  </a:lnTo>
                  <a:lnTo>
                    <a:pt x="186029" y="58648"/>
                  </a:lnTo>
                  <a:close/>
                  <a:moveTo>
                    <a:pt x="194386" y="46469"/>
                  </a:moveTo>
                  <a:lnTo>
                    <a:pt x="193598" y="44958"/>
                  </a:lnTo>
                  <a:lnTo>
                    <a:pt x="192811" y="43446"/>
                  </a:lnTo>
                  <a:lnTo>
                    <a:pt x="190868" y="42811"/>
                  </a:lnTo>
                  <a:lnTo>
                    <a:pt x="187642" y="44284"/>
                  </a:lnTo>
                  <a:lnTo>
                    <a:pt x="186969" y="46101"/>
                  </a:lnTo>
                  <a:lnTo>
                    <a:pt x="188531" y="49123"/>
                  </a:lnTo>
                  <a:lnTo>
                    <a:pt x="190474" y="49758"/>
                  </a:lnTo>
                  <a:lnTo>
                    <a:pt x="193713" y="48285"/>
                  </a:lnTo>
                  <a:lnTo>
                    <a:pt x="194386" y="46469"/>
                  </a:lnTo>
                  <a:close/>
                  <a:moveTo>
                    <a:pt x="200812" y="24765"/>
                  </a:moveTo>
                  <a:lnTo>
                    <a:pt x="199834" y="23190"/>
                  </a:lnTo>
                  <a:lnTo>
                    <a:pt x="196570" y="22377"/>
                  </a:lnTo>
                  <a:lnTo>
                    <a:pt x="194881" y="23279"/>
                  </a:lnTo>
                  <a:lnTo>
                    <a:pt x="194449" y="24815"/>
                  </a:lnTo>
                  <a:lnTo>
                    <a:pt x="194017" y="26352"/>
                  </a:lnTo>
                  <a:lnTo>
                    <a:pt x="194983" y="27914"/>
                  </a:lnTo>
                  <a:lnTo>
                    <a:pt x="198259" y="28727"/>
                  </a:lnTo>
                  <a:lnTo>
                    <a:pt x="199936" y="27825"/>
                  </a:lnTo>
                  <a:lnTo>
                    <a:pt x="200367" y="26289"/>
                  </a:lnTo>
                  <a:lnTo>
                    <a:pt x="200812" y="24765"/>
                  </a:lnTo>
                  <a:close/>
                  <a:moveTo>
                    <a:pt x="215531" y="36969"/>
                  </a:moveTo>
                  <a:lnTo>
                    <a:pt x="214566" y="35420"/>
                  </a:lnTo>
                  <a:lnTo>
                    <a:pt x="211302" y="34607"/>
                  </a:lnTo>
                  <a:lnTo>
                    <a:pt x="209613" y="35509"/>
                  </a:lnTo>
                  <a:lnTo>
                    <a:pt x="208749" y="38582"/>
                  </a:lnTo>
                  <a:lnTo>
                    <a:pt x="209169" y="39255"/>
                  </a:lnTo>
                  <a:lnTo>
                    <a:pt x="215531" y="36969"/>
                  </a:lnTo>
                  <a:close/>
                  <a:moveTo>
                    <a:pt x="221056" y="17627"/>
                  </a:moveTo>
                  <a:lnTo>
                    <a:pt x="220078" y="16052"/>
                  </a:lnTo>
                  <a:lnTo>
                    <a:pt x="216814" y="15240"/>
                  </a:lnTo>
                  <a:lnTo>
                    <a:pt x="215125" y="16141"/>
                  </a:lnTo>
                  <a:lnTo>
                    <a:pt x="214693" y="17678"/>
                  </a:lnTo>
                  <a:lnTo>
                    <a:pt x="214261" y="19215"/>
                  </a:lnTo>
                  <a:lnTo>
                    <a:pt x="215226" y="20777"/>
                  </a:lnTo>
                  <a:lnTo>
                    <a:pt x="218503" y="21590"/>
                  </a:lnTo>
                  <a:lnTo>
                    <a:pt x="220179" y="20688"/>
                  </a:lnTo>
                  <a:lnTo>
                    <a:pt x="221056" y="17627"/>
                  </a:lnTo>
                  <a:close/>
                  <a:moveTo>
                    <a:pt x="226809" y="25387"/>
                  </a:moveTo>
                  <a:lnTo>
                    <a:pt x="226021" y="23876"/>
                  </a:lnTo>
                  <a:lnTo>
                    <a:pt x="225234" y="22364"/>
                  </a:lnTo>
                  <a:lnTo>
                    <a:pt x="223291" y="21729"/>
                  </a:lnTo>
                  <a:lnTo>
                    <a:pt x="220065" y="23202"/>
                  </a:lnTo>
                  <a:lnTo>
                    <a:pt x="219392" y="25019"/>
                  </a:lnTo>
                  <a:lnTo>
                    <a:pt x="220954" y="28041"/>
                  </a:lnTo>
                  <a:lnTo>
                    <a:pt x="222897" y="28676"/>
                  </a:lnTo>
                  <a:lnTo>
                    <a:pt x="226136" y="27203"/>
                  </a:lnTo>
                  <a:lnTo>
                    <a:pt x="226809" y="25387"/>
                  </a:lnTo>
                  <a:close/>
                  <a:moveTo>
                    <a:pt x="232930" y="28790"/>
                  </a:moveTo>
                  <a:lnTo>
                    <a:pt x="231952" y="27216"/>
                  </a:lnTo>
                  <a:lnTo>
                    <a:pt x="228688" y="26403"/>
                  </a:lnTo>
                  <a:lnTo>
                    <a:pt x="226999" y="27305"/>
                  </a:lnTo>
                  <a:lnTo>
                    <a:pt x="226136" y="30378"/>
                  </a:lnTo>
                  <a:lnTo>
                    <a:pt x="227101" y="31940"/>
                  </a:lnTo>
                  <a:lnTo>
                    <a:pt x="228574" y="32308"/>
                  </a:lnTo>
                  <a:lnTo>
                    <a:pt x="232295" y="30975"/>
                  </a:lnTo>
                  <a:lnTo>
                    <a:pt x="232930" y="28790"/>
                  </a:lnTo>
                  <a:close/>
                  <a:moveTo>
                    <a:pt x="234924" y="2387"/>
                  </a:moveTo>
                  <a:lnTo>
                    <a:pt x="233946" y="812"/>
                  </a:lnTo>
                  <a:lnTo>
                    <a:pt x="230682" y="0"/>
                  </a:lnTo>
                  <a:lnTo>
                    <a:pt x="228993" y="901"/>
                  </a:lnTo>
                  <a:lnTo>
                    <a:pt x="228561" y="2438"/>
                  </a:lnTo>
                  <a:lnTo>
                    <a:pt x="228130" y="3962"/>
                  </a:lnTo>
                  <a:lnTo>
                    <a:pt x="229095" y="5537"/>
                  </a:lnTo>
                  <a:lnTo>
                    <a:pt x="232371" y="6350"/>
                  </a:lnTo>
                  <a:lnTo>
                    <a:pt x="234048" y="5448"/>
                  </a:lnTo>
                  <a:lnTo>
                    <a:pt x="234480" y="3911"/>
                  </a:lnTo>
                  <a:lnTo>
                    <a:pt x="234924" y="2387"/>
                  </a:lnTo>
                  <a:close/>
                  <a:moveTo>
                    <a:pt x="252069" y="20116"/>
                  </a:moveTo>
                  <a:lnTo>
                    <a:pt x="251091" y="18542"/>
                  </a:lnTo>
                  <a:lnTo>
                    <a:pt x="247827" y="17729"/>
                  </a:lnTo>
                  <a:lnTo>
                    <a:pt x="246138" y="18630"/>
                  </a:lnTo>
                  <a:lnTo>
                    <a:pt x="245706" y="20167"/>
                  </a:lnTo>
                  <a:lnTo>
                    <a:pt x="245275" y="21704"/>
                  </a:lnTo>
                  <a:lnTo>
                    <a:pt x="246240" y="23266"/>
                  </a:lnTo>
                  <a:lnTo>
                    <a:pt x="249516" y="24079"/>
                  </a:lnTo>
                  <a:lnTo>
                    <a:pt x="251193" y="23177"/>
                  </a:lnTo>
                  <a:lnTo>
                    <a:pt x="251625" y="21640"/>
                  </a:lnTo>
                  <a:lnTo>
                    <a:pt x="252069" y="20116"/>
                  </a:lnTo>
                  <a:close/>
                  <a:moveTo>
                    <a:pt x="284645" y="8851"/>
                  </a:moveTo>
                  <a:lnTo>
                    <a:pt x="283667" y="7277"/>
                  </a:lnTo>
                  <a:lnTo>
                    <a:pt x="280403" y="6464"/>
                  </a:lnTo>
                  <a:lnTo>
                    <a:pt x="278714" y="7378"/>
                  </a:lnTo>
                  <a:lnTo>
                    <a:pt x="278282" y="8902"/>
                  </a:lnTo>
                  <a:lnTo>
                    <a:pt x="277850" y="10439"/>
                  </a:lnTo>
                  <a:lnTo>
                    <a:pt x="278815" y="12001"/>
                  </a:lnTo>
                  <a:lnTo>
                    <a:pt x="282092" y="12814"/>
                  </a:lnTo>
                  <a:lnTo>
                    <a:pt x="283768" y="11912"/>
                  </a:lnTo>
                  <a:lnTo>
                    <a:pt x="284200" y="10375"/>
                  </a:lnTo>
                  <a:lnTo>
                    <a:pt x="284645" y="8851"/>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72" name="object 136"/>
            <p:cNvSpPr/>
            <p:nvPr/>
          </p:nvSpPr>
          <p:spPr>
            <a:xfrm>
              <a:off x="6469560" y="3732120"/>
              <a:ext cx="480600" cy="526320"/>
            </a:xfrm>
            <a:custGeom>
              <a:avLst/>
              <a:gdLst/>
              <a:ahLst/>
              <a:cxnLst/>
              <a:rect l="l" t="t" r="r" b="b"/>
              <a:pathLst>
                <a:path w="481329" h="527050">
                  <a:moveTo>
                    <a:pt x="274120" y="0"/>
                  </a:moveTo>
                  <a:lnTo>
                    <a:pt x="224575" y="734"/>
                  </a:lnTo>
                  <a:lnTo>
                    <a:pt x="187595" y="23429"/>
                  </a:lnTo>
                  <a:lnTo>
                    <a:pt x="156602" y="80984"/>
                  </a:lnTo>
                  <a:lnTo>
                    <a:pt x="136251" y="122307"/>
                  </a:lnTo>
                  <a:lnTo>
                    <a:pt x="113808" y="171336"/>
                  </a:lnTo>
                  <a:lnTo>
                    <a:pt x="90130" y="227577"/>
                  </a:lnTo>
                  <a:lnTo>
                    <a:pt x="66077" y="290537"/>
                  </a:lnTo>
                  <a:lnTo>
                    <a:pt x="42506" y="359723"/>
                  </a:lnTo>
                  <a:lnTo>
                    <a:pt x="20274" y="434640"/>
                  </a:lnTo>
                  <a:lnTo>
                    <a:pt x="0" y="515902"/>
                  </a:lnTo>
                  <a:lnTo>
                    <a:pt x="749" y="516969"/>
                  </a:lnTo>
                  <a:lnTo>
                    <a:pt x="3098" y="517438"/>
                  </a:lnTo>
                  <a:lnTo>
                    <a:pt x="4241" y="516727"/>
                  </a:lnTo>
                  <a:lnTo>
                    <a:pt x="23740" y="438327"/>
                  </a:lnTo>
                  <a:lnTo>
                    <a:pt x="45068" y="365879"/>
                  </a:lnTo>
                  <a:lnTo>
                    <a:pt x="67695" y="298734"/>
                  </a:lnTo>
                  <a:lnTo>
                    <a:pt x="90852" y="237335"/>
                  </a:lnTo>
                  <a:lnTo>
                    <a:pt x="113768" y="182125"/>
                  </a:lnTo>
                  <a:lnTo>
                    <a:pt x="135672" y="133546"/>
                  </a:lnTo>
                  <a:lnTo>
                    <a:pt x="155796" y="92041"/>
                  </a:lnTo>
                  <a:lnTo>
                    <a:pt x="173368" y="58053"/>
                  </a:lnTo>
                  <a:lnTo>
                    <a:pt x="197777" y="14398"/>
                  </a:lnTo>
                  <a:lnTo>
                    <a:pt x="248318" y="4316"/>
                  </a:lnTo>
                  <a:lnTo>
                    <a:pt x="287838" y="4217"/>
                  </a:lnTo>
                  <a:lnTo>
                    <a:pt x="332473" y="5425"/>
                  </a:lnTo>
                  <a:lnTo>
                    <a:pt x="390192" y="10009"/>
                  </a:lnTo>
                  <a:lnTo>
                    <a:pt x="433684" y="17733"/>
                  </a:lnTo>
                  <a:lnTo>
                    <a:pt x="475983" y="42090"/>
                  </a:lnTo>
                  <a:lnTo>
                    <a:pt x="476462" y="52227"/>
                  </a:lnTo>
                  <a:lnTo>
                    <a:pt x="470681" y="63691"/>
                  </a:lnTo>
                  <a:lnTo>
                    <a:pt x="458670" y="76439"/>
                  </a:lnTo>
                  <a:lnTo>
                    <a:pt x="440461" y="90426"/>
                  </a:lnTo>
                  <a:lnTo>
                    <a:pt x="403232" y="120271"/>
                  </a:lnTo>
                  <a:lnTo>
                    <a:pt x="367548" y="156843"/>
                  </a:lnTo>
                  <a:lnTo>
                    <a:pt x="333591" y="198747"/>
                  </a:lnTo>
                  <a:lnTo>
                    <a:pt x="301544" y="244584"/>
                  </a:lnTo>
                  <a:lnTo>
                    <a:pt x="271591" y="292958"/>
                  </a:lnTo>
                  <a:lnTo>
                    <a:pt x="243912" y="342472"/>
                  </a:lnTo>
                  <a:lnTo>
                    <a:pt x="218693" y="391728"/>
                  </a:lnTo>
                  <a:lnTo>
                    <a:pt x="196115" y="439329"/>
                  </a:lnTo>
                  <a:lnTo>
                    <a:pt x="176360" y="483878"/>
                  </a:lnTo>
                  <a:lnTo>
                    <a:pt x="159194" y="525020"/>
                  </a:lnTo>
                  <a:lnTo>
                    <a:pt x="159766" y="526189"/>
                  </a:lnTo>
                  <a:lnTo>
                    <a:pt x="161645" y="526722"/>
                  </a:lnTo>
                  <a:lnTo>
                    <a:pt x="162521" y="526722"/>
                  </a:lnTo>
                  <a:lnTo>
                    <a:pt x="163347" y="526227"/>
                  </a:lnTo>
                  <a:lnTo>
                    <a:pt x="180360" y="485450"/>
                  </a:lnTo>
                  <a:lnTo>
                    <a:pt x="200035" y="441057"/>
                  </a:lnTo>
                  <a:lnTo>
                    <a:pt x="222517" y="393628"/>
                  </a:lnTo>
                  <a:lnTo>
                    <a:pt x="247623" y="344557"/>
                  </a:lnTo>
                  <a:lnTo>
                    <a:pt x="275167" y="295238"/>
                  </a:lnTo>
                  <a:lnTo>
                    <a:pt x="304967" y="247064"/>
                  </a:lnTo>
                  <a:lnTo>
                    <a:pt x="336836" y="201430"/>
                  </a:lnTo>
                  <a:lnTo>
                    <a:pt x="370592" y="159730"/>
                  </a:lnTo>
                  <a:lnTo>
                    <a:pt x="406050" y="123356"/>
                  </a:lnTo>
                  <a:lnTo>
                    <a:pt x="443026" y="93703"/>
                  </a:lnTo>
                  <a:lnTo>
                    <a:pt x="462489" y="78657"/>
                  </a:lnTo>
                  <a:lnTo>
                    <a:pt x="475107" y="64872"/>
                  </a:lnTo>
                  <a:lnTo>
                    <a:pt x="480942" y="52257"/>
                  </a:lnTo>
                  <a:lnTo>
                    <a:pt x="480060" y="40719"/>
                  </a:lnTo>
                  <a:lnTo>
                    <a:pt x="453282" y="19785"/>
                  </a:lnTo>
                  <a:lnTo>
                    <a:pt x="401409" y="7422"/>
                  </a:lnTo>
                  <a:lnTo>
                    <a:pt x="337377" y="1528"/>
                  </a:lnTo>
                  <a:lnTo>
                    <a:pt x="274120" y="0"/>
                  </a:lnTo>
                  <a:close/>
                </a:path>
              </a:pathLst>
            </a:custGeom>
            <a:solidFill>
              <a:srgbClr val="16152F"/>
            </a:solidFill>
            <a:ln w="0">
              <a:noFill/>
            </a:ln>
          </p:spPr>
          <p:style>
            <a:lnRef idx="0">
              <a:scrgbClr r="0" g="0" b="0"/>
            </a:lnRef>
            <a:fillRef idx="0">
              <a:scrgbClr r="0" g="0" b="0"/>
            </a:fillRef>
            <a:effectRef idx="0">
              <a:scrgbClr r="0" g="0" b="0"/>
            </a:effectRef>
            <a:fontRef idx="minor"/>
          </p:style>
        </p:sp>
        <p:sp>
          <p:nvSpPr>
            <p:cNvPr id="773" name="object 137"/>
            <p:cNvSpPr/>
            <p:nvPr/>
          </p:nvSpPr>
          <p:spPr>
            <a:xfrm>
              <a:off x="6424920" y="3242880"/>
              <a:ext cx="1089000" cy="1017360"/>
            </a:xfrm>
            <a:custGeom>
              <a:avLst/>
              <a:gdLst/>
              <a:ahLst/>
              <a:cxnLst/>
              <a:rect l="l" t="t" r="r" b="b"/>
              <a:pathLst>
                <a:path w="1089659" h="1017904">
                  <a:moveTo>
                    <a:pt x="680762" y="0"/>
                  </a:moveTo>
                  <a:lnTo>
                    <a:pt x="622883" y="3730"/>
                  </a:lnTo>
                  <a:lnTo>
                    <a:pt x="558855" y="21403"/>
                  </a:lnTo>
                  <a:lnTo>
                    <a:pt x="515615" y="38767"/>
                  </a:lnTo>
                  <a:lnTo>
                    <a:pt x="467241" y="60418"/>
                  </a:lnTo>
                  <a:lnTo>
                    <a:pt x="415494" y="85304"/>
                  </a:lnTo>
                  <a:lnTo>
                    <a:pt x="362138" y="112378"/>
                  </a:lnTo>
                  <a:lnTo>
                    <a:pt x="308933" y="140590"/>
                  </a:lnTo>
                  <a:lnTo>
                    <a:pt x="257643" y="168890"/>
                  </a:lnTo>
                  <a:lnTo>
                    <a:pt x="210030" y="196229"/>
                  </a:lnTo>
                  <a:lnTo>
                    <a:pt x="167855" y="221557"/>
                  </a:lnTo>
                  <a:lnTo>
                    <a:pt x="132880" y="243826"/>
                  </a:lnTo>
                  <a:lnTo>
                    <a:pt x="83843" y="280496"/>
                  </a:lnTo>
                  <a:lnTo>
                    <a:pt x="37886" y="326727"/>
                  </a:lnTo>
                  <a:lnTo>
                    <a:pt x="5749" y="379730"/>
                  </a:lnTo>
                  <a:lnTo>
                    <a:pt x="0" y="406705"/>
                  </a:lnTo>
                  <a:lnTo>
                    <a:pt x="3868" y="432894"/>
                  </a:lnTo>
                  <a:lnTo>
                    <a:pt x="19408" y="457471"/>
                  </a:lnTo>
                  <a:lnTo>
                    <a:pt x="48674" y="479610"/>
                  </a:lnTo>
                  <a:lnTo>
                    <a:pt x="93721" y="498484"/>
                  </a:lnTo>
                  <a:lnTo>
                    <a:pt x="195980" y="522590"/>
                  </a:lnTo>
                  <a:lnTo>
                    <a:pt x="233370" y="536335"/>
                  </a:lnTo>
                  <a:lnTo>
                    <a:pt x="269004" y="554033"/>
                  </a:lnTo>
                  <a:lnTo>
                    <a:pt x="303116" y="575214"/>
                  </a:lnTo>
                  <a:lnTo>
                    <a:pt x="335938" y="599410"/>
                  </a:lnTo>
                  <a:lnTo>
                    <a:pt x="367706" y="626152"/>
                  </a:lnTo>
                  <a:lnTo>
                    <a:pt x="398651" y="654970"/>
                  </a:lnTo>
                  <a:lnTo>
                    <a:pt x="429007" y="685396"/>
                  </a:lnTo>
                  <a:lnTo>
                    <a:pt x="459007" y="716961"/>
                  </a:lnTo>
                  <a:lnTo>
                    <a:pt x="518873" y="781632"/>
                  </a:lnTo>
                  <a:lnTo>
                    <a:pt x="549205" y="813800"/>
                  </a:lnTo>
                  <a:lnTo>
                    <a:pt x="580115" y="845231"/>
                  </a:lnTo>
                  <a:lnTo>
                    <a:pt x="611835" y="875457"/>
                  </a:lnTo>
                  <a:lnTo>
                    <a:pt x="644599" y="904008"/>
                  </a:lnTo>
                  <a:lnTo>
                    <a:pt x="678640" y="930415"/>
                  </a:lnTo>
                  <a:lnTo>
                    <a:pt x="714192" y="954210"/>
                  </a:lnTo>
                  <a:lnTo>
                    <a:pt x="751487" y="974923"/>
                  </a:lnTo>
                  <a:lnTo>
                    <a:pt x="790759" y="992086"/>
                  </a:lnTo>
                  <a:lnTo>
                    <a:pt x="832241" y="1005230"/>
                  </a:lnTo>
                  <a:lnTo>
                    <a:pt x="876166" y="1013885"/>
                  </a:lnTo>
                  <a:lnTo>
                    <a:pt x="922768" y="1017584"/>
                  </a:lnTo>
                  <a:lnTo>
                    <a:pt x="1037719" y="801344"/>
                  </a:lnTo>
                  <a:lnTo>
                    <a:pt x="1089143" y="630313"/>
                  </a:lnTo>
                  <a:lnTo>
                    <a:pt x="1088833" y="415433"/>
                  </a:lnTo>
                  <a:lnTo>
                    <a:pt x="1048587" y="67649"/>
                  </a:lnTo>
                  <a:lnTo>
                    <a:pt x="853705" y="25967"/>
                  </a:lnTo>
                  <a:lnTo>
                    <a:pt x="744400" y="5414"/>
                  </a:lnTo>
                  <a:lnTo>
                    <a:pt x="680762" y="0"/>
                  </a:lnTo>
                  <a:close/>
                </a:path>
              </a:pathLst>
            </a:custGeom>
            <a:solidFill>
              <a:srgbClr val="FDCE6C"/>
            </a:solidFill>
            <a:ln w="0">
              <a:noFill/>
            </a:ln>
          </p:spPr>
          <p:style>
            <a:lnRef idx="0">
              <a:scrgbClr r="0" g="0" b="0"/>
            </a:lnRef>
            <a:fillRef idx="0">
              <a:scrgbClr r="0" g="0" b="0"/>
            </a:fillRef>
            <a:effectRef idx="0">
              <a:scrgbClr r="0" g="0" b="0"/>
            </a:effectRef>
            <a:fontRef idx="minor"/>
          </p:style>
        </p:sp>
        <p:sp>
          <p:nvSpPr>
            <p:cNvPr id="774" name="object 138"/>
            <p:cNvSpPr/>
            <p:nvPr/>
          </p:nvSpPr>
          <p:spPr>
            <a:xfrm>
              <a:off x="6984000" y="2715480"/>
              <a:ext cx="583560" cy="634320"/>
            </a:xfrm>
            <a:custGeom>
              <a:avLst/>
              <a:gdLst/>
              <a:ahLst/>
              <a:cxnLst/>
              <a:rect l="l" t="t" r="r" b="b"/>
              <a:pathLst>
                <a:path w="584200" h="635000">
                  <a:moveTo>
                    <a:pt x="273002" y="0"/>
                  </a:moveTo>
                  <a:lnTo>
                    <a:pt x="221156" y="1639"/>
                  </a:lnTo>
                  <a:lnTo>
                    <a:pt x="174734" y="6081"/>
                  </a:lnTo>
                  <a:lnTo>
                    <a:pt x="136676" y="12953"/>
                  </a:lnTo>
                  <a:lnTo>
                    <a:pt x="89132" y="37068"/>
                  </a:lnTo>
                  <a:lnTo>
                    <a:pt x="50722" y="79805"/>
                  </a:lnTo>
                  <a:lnTo>
                    <a:pt x="50494" y="91479"/>
                  </a:lnTo>
                  <a:lnTo>
                    <a:pt x="56247" y="107387"/>
                  </a:lnTo>
                  <a:lnTo>
                    <a:pt x="61381" y="122946"/>
                  </a:lnTo>
                  <a:lnTo>
                    <a:pt x="59295" y="133577"/>
                  </a:lnTo>
                  <a:lnTo>
                    <a:pt x="27309" y="174135"/>
                  </a:lnTo>
                  <a:lnTo>
                    <a:pt x="7389" y="225659"/>
                  </a:lnTo>
                  <a:lnTo>
                    <a:pt x="0" y="278345"/>
                  </a:lnTo>
                  <a:lnTo>
                    <a:pt x="5606" y="322387"/>
                  </a:lnTo>
                  <a:lnTo>
                    <a:pt x="24674" y="347979"/>
                  </a:lnTo>
                  <a:lnTo>
                    <a:pt x="21398" y="541425"/>
                  </a:lnTo>
                  <a:lnTo>
                    <a:pt x="67685" y="565195"/>
                  </a:lnTo>
                  <a:lnTo>
                    <a:pt x="120302" y="585376"/>
                  </a:lnTo>
                  <a:lnTo>
                    <a:pt x="177344" y="602032"/>
                  </a:lnTo>
                  <a:lnTo>
                    <a:pt x="236905" y="615230"/>
                  </a:lnTo>
                  <a:lnTo>
                    <a:pt x="297080" y="625034"/>
                  </a:lnTo>
                  <a:lnTo>
                    <a:pt x="355965" y="631511"/>
                  </a:lnTo>
                  <a:lnTo>
                    <a:pt x="411655" y="634725"/>
                  </a:lnTo>
                  <a:lnTo>
                    <a:pt x="462244" y="634744"/>
                  </a:lnTo>
                  <a:lnTo>
                    <a:pt x="505828" y="631631"/>
                  </a:lnTo>
                  <a:lnTo>
                    <a:pt x="564360" y="616275"/>
                  </a:lnTo>
                  <a:lnTo>
                    <a:pt x="582230" y="544930"/>
                  </a:lnTo>
                  <a:lnTo>
                    <a:pt x="583683" y="497418"/>
                  </a:lnTo>
                  <a:lnTo>
                    <a:pt x="583699" y="441835"/>
                  </a:lnTo>
                  <a:lnTo>
                    <a:pt x="582157" y="381074"/>
                  </a:lnTo>
                  <a:lnTo>
                    <a:pt x="578937" y="318029"/>
                  </a:lnTo>
                  <a:lnTo>
                    <a:pt x="573917" y="255594"/>
                  </a:lnTo>
                  <a:lnTo>
                    <a:pt x="566977" y="196662"/>
                  </a:lnTo>
                  <a:lnTo>
                    <a:pt x="557996" y="144127"/>
                  </a:lnTo>
                  <a:lnTo>
                    <a:pt x="546851" y="100883"/>
                  </a:lnTo>
                  <a:lnTo>
                    <a:pt x="510745" y="46843"/>
                  </a:lnTo>
                  <a:lnTo>
                    <a:pt x="475857" y="28896"/>
                  </a:lnTo>
                  <a:lnTo>
                    <a:pt x="431701" y="15610"/>
                  </a:lnTo>
                  <a:lnTo>
                    <a:pt x="381213" y="6613"/>
                  </a:lnTo>
                  <a:lnTo>
                    <a:pt x="327334" y="1534"/>
                  </a:lnTo>
                  <a:lnTo>
                    <a:pt x="273002"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775" name="object 139"/>
            <p:cNvSpPr/>
            <p:nvPr/>
          </p:nvSpPr>
          <p:spPr>
            <a:xfrm>
              <a:off x="7043040" y="2360880"/>
              <a:ext cx="205560" cy="350280"/>
            </a:xfrm>
            <a:custGeom>
              <a:avLst/>
              <a:gdLst/>
              <a:ahLst/>
              <a:cxnLst/>
              <a:rect l="l" t="t" r="r" b="b"/>
              <a:pathLst>
                <a:path w="206375" h="351155">
                  <a:moveTo>
                    <a:pt x="75026" y="0"/>
                  </a:moveTo>
                  <a:lnTo>
                    <a:pt x="21309" y="55953"/>
                  </a:lnTo>
                  <a:lnTo>
                    <a:pt x="0" y="110915"/>
                  </a:lnTo>
                  <a:lnTo>
                    <a:pt x="8034" y="197567"/>
                  </a:lnTo>
                  <a:lnTo>
                    <a:pt x="42349" y="348589"/>
                  </a:lnTo>
                  <a:lnTo>
                    <a:pt x="59850" y="348856"/>
                  </a:lnTo>
                  <a:lnTo>
                    <a:pt x="58364" y="339277"/>
                  </a:lnTo>
                  <a:lnTo>
                    <a:pt x="56999" y="327853"/>
                  </a:lnTo>
                  <a:lnTo>
                    <a:pt x="56053" y="315205"/>
                  </a:lnTo>
                  <a:lnTo>
                    <a:pt x="55824" y="301955"/>
                  </a:lnTo>
                  <a:lnTo>
                    <a:pt x="59661" y="317399"/>
                  </a:lnTo>
                  <a:lnTo>
                    <a:pt x="62704" y="327453"/>
                  </a:lnTo>
                  <a:lnTo>
                    <a:pt x="66543" y="336530"/>
                  </a:lnTo>
                  <a:lnTo>
                    <a:pt x="72766" y="349046"/>
                  </a:lnTo>
                  <a:lnTo>
                    <a:pt x="205760" y="351078"/>
                  </a:lnTo>
                  <a:lnTo>
                    <a:pt x="75026" y="0"/>
                  </a:lnTo>
                  <a:close/>
                </a:path>
              </a:pathLst>
            </a:custGeom>
            <a:solidFill>
              <a:srgbClr val="F28C59"/>
            </a:solidFill>
            <a:ln w="0">
              <a:noFill/>
            </a:ln>
          </p:spPr>
          <p:style>
            <a:lnRef idx="0">
              <a:scrgbClr r="0" g="0" b="0"/>
            </a:lnRef>
            <a:fillRef idx="0">
              <a:scrgbClr r="0" g="0" b="0"/>
            </a:fillRef>
            <a:effectRef idx="0">
              <a:scrgbClr r="0" g="0" b="0"/>
            </a:effectRef>
            <a:fontRef idx="minor"/>
          </p:style>
        </p:sp>
        <p:pic>
          <p:nvPicPr>
            <p:cNvPr id="776" name="object 140"/>
            <p:cNvPicPr/>
            <p:nvPr/>
          </p:nvPicPr>
          <p:blipFill>
            <a:blip r:embed="rId12"/>
            <a:stretch/>
          </p:blipFill>
          <p:spPr>
            <a:xfrm>
              <a:off x="7209000" y="2579040"/>
              <a:ext cx="136440" cy="173160"/>
            </a:xfrm>
            <a:prstGeom prst="rect">
              <a:avLst/>
            </a:prstGeom>
            <a:ln w="0">
              <a:noFill/>
            </a:ln>
          </p:spPr>
        </p:pic>
        <p:sp>
          <p:nvSpPr>
            <p:cNvPr id="777" name="object 141"/>
            <p:cNvSpPr/>
            <p:nvPr/>
          </p:nvSpPr>
          <p:spPr>
            <a:xfrm>
              <a:off x="7104600" y="2376720"/>
              <a:ext cx="241200" cy="299160"/>
            </a:xfrm>
            <a:custGeom>
              <a:avLst/>
              <a:gdLst/>
              <a:ahLst/>
              <a:cxnLst/>
              <a:rect l="l" t="t" r="r" b="b"/>
              <a:pathLst>
                <a:path w="241934" h="299719">
                  <a:moveTo>
                    <a:pt x="117916" y="0"/>
                  </a:moveTo>
                  <a:lnTo>
                    <a:pt x="80599" y="14253"/>
                  </a:lnTo>
                  <a:lnTo>
                    <a:pt x="47343" y="41102"/>
                  </a:lnTo>
                  <a:lnTo>
                    <a:pt x="20868" y="78545"/>
                  </a:lnTo>
                  <a:lnTo>
                    <a:pt x="3894" y="124577"/>
                  </a:lnTo>
                  <a:lnTo>
                    <a:pt x="0" y="167647"/>
                  </a:lnTo>
                  <a:lnTo>
                    <a:pt x="6598" y="211523"/>
                  </a:lnTo>
                  <a:lnTo>
                    <a:pt x="23064" y="251305"/>
                  </a:lnTo>
                  <a:lnTo>
                    <a:pt x="48770" y="282092"/>
                  </a:lnTo>
                  <a:lnTo>
                    <a:pt x="83091" y="298986"/>
                  </a:lnTo>
                  <a:lnTo>
                    <a:pt x="121617" y="299297"/>
                  </a:lnTo>
                  <a:lnTo>
                    <a:pt x="158662" y="284981"/>
                  </a:lnTo>
                  <a:lnTo>
                    <a:pt x="191714" y="258086"/>
                  </a:lnTo>
                  <a:lnTo>
                    <a:pt x="218259" y="220657"/>
                  </a:lnTo>
                  <a:lnTo>
                    <a:pt x="235783" y="174742"/>
                  </a:lnTo>
                  <a:lnTo>
                    <a:pt x="241487" y="126269"/>
                  </a:lnTo>
                  <a:lnTo>
                    <a:pt x="235114" y="81718"/>
                  </a:lnTo>
                  <a:lnTo>
                    <a:pt x="217968" y="43964"/>
                  </a:lnTo>
                  <a:lnTo>
                    <a:pt x="191353" y="15882"/>
                  </a:lnTo>
                  <a:lnTo>
                    <a:pt x="156573" y="346"/>
                  </a:lnTo>
                  <a:lnTo>
                    <a:pt x="117916"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78" name="object 142"/>
            <p:cNvSpPr/>
            <p:nvPr/>
          </p:nvSpPr>
          <p:spPr>
            <a:xfrm>
              <a:off x="7102440" y="2372760"/>
              <a:ext cx="245520" cy="306720"/>
            </a:xfrm>
            <a:custGeom>
              <a:avLst/>
              <a:gdLst/>
              <a:ahLst/>
              <a:cxnLst/>
              <a:rect l="l" t="t" r="r" b="b"/>
              <a:pathLst>
                <a:path w="246379" h="307339">
                  <a:moveTo>
                    <a:pt x="139691" y="0"/>
                  </a:moveTo>
                  <a:lnTo>
                    <a:pt x="100138" y="7417"/>
                  </a:lnTo>
                  <a:lnTo>
                    <a:pt x="54526" y="36975"/>
                  </a:lnTo>
                  <a:lnTo>
                    <a:pt x="15284" y="93770"/>
                  </a:lnTo>
                  <a:lnTo>
                    <a:pt x="0" y="171985"/>
                  </a:lnTo>
                  <a:lnTo>
                    <a:pt x="6796" y="216499"/>
                  </a:lnTo>
                  <a:lnTo>
                    <a:pt x="23666" y="256694"/>
                  </a:lnTo>
                  <a:lnTo>
                    <a:pt x="49907" y="287736"/>
                  </a:lnTo>
                  <a:lnTo>
                    <a:pt x="84814" y="304787"/>
                  </a:lnTo>
                  <a:lnTo>
                    <a:pt x="98378" y="306971"/>
                  </a:lnTo>
                  <a:lnTo>
                    <a:pt x="105248" y="306971"/>
                  </a:lnTo>
                  <a:lnTo>
                    <a:pt x="119420" y="305951"/>
                  </a:lnTo>
                  <a:lnTo>
                    <a:pt x="133602" y="302902"/>
                  </a:lnTo>
                  <a:lnTo>
                    <a:pt x="104067" y="302902"/>
                  </a:lnTo>
                  <a:lnTo>
                    <a:pt x="85792" y="300837"/>
                  </a:lnTo>
                  <a:lnTo>
                    <a:pt x="49286" y="280977"/>
                  </a:lnTo>
                  <a:lnTo>
                    <a:pt x="20584" y="241898"/>
                  </a:lnTo>
                  <a:lnTo>
                    <a:pt x="5092" y="189285"/>
                  </a:lnTo>
                  <a:lnTo>
                    <a:pt x="8220" y="128828"/>
                  </a:lnTo>
                  <a:lnTo>
                    <a:pt x="35975" y="65319"/>
                  </a:lnTo>
                  <a:lnTo>
                    <a:pt x="83036" y="20345"/>
                  </a:lnTo>
                  <a:lnTo>
                    <a:pt x="124680" y="5079"/>
                  </a:lnTo>
                  <a:lnTo>
                    <a:pt x="138662" y="4051"/>
                  </a:lnTo>
                  <a:lnTo>
                    <a:pt x="163427" y="4051"/>
                  </a:lnTo>
                  <a:lnTo>
                    <a:pt x="159274" y="2196"/>
                  </a:lnTo>
                  <a:lnTo>
                    <a:pt x="139691" y="0"/>
                  </a:lnTo>
                  <a:close/>
                  <a:moveTo>
                    <a:pt x="163427" y="4051"/>
                  </a:moveTo>
                  <a:lnTo>
                    <a:pt x="145266" y="4051"/>
                  </a:lnTo>
                  <a:lnTo>
                    <a:pt x="151832" y="4749"/>
                  </a:lnTo>
                  <a:lnTo>
                    <a:pt x="158296" y="6146"/>
                  </a:lnTo>
                  <a:lnTo>
                    <a:pt x="192390" y="21445"/>
                  </a:lnTo>
                  <a:lnTo>
                    <a:pt x="218482" y="49147"/>
                  </a:lnTo>
                  <a:lnTo>
                    <a:pt x="235286" y="86397"/>
                  </a:lnTo>
                  <a:lnTo>
                    <a:pt x="241514" y="130338"/>
                  </a:lnTo>
                  <a:lnTo>
                    <a:pt x="235880" y="178117"/>
                  </a:lnTo>
                  <a:lnTo>
                    <a:pt x="206859" y="242442"/>
                  </a:lnTo>
                  <a:lnTo>
                    <a:pt x="159236" y="287375"/>
                  </a:lnTo>
                  <a:lnTo>
                    <a:pt x="122566" y="301316"/>
                  </a:lnTo>
                  <a:lnTo>
                    <a:pt x="104067" y="302902"/>
                  </a:lnTo>
                  <a:lnTo>
                    <a:pt x="133602" y="302902"/>
                  </a:lnTo>
                  <a:lnTo>
                    <a:pt x="187901" y="270907"/>
                  </a:lnTo>
                  <a:lnTo>
                    <a:pt x="228080" y="213743"/>
                  </a:lnTo>
                  <a:lnTo>
                    <a:pt x="245827" y="129957"/>
                  </a:lnTo>
                  <a:lnTo>
                    <a:pt x="239261" y="84801"/>
                  </a:lnTo>
                  <a:lnTo>
                    <a:pt x="221753" y="46500"/>
                  </a:lnTo>
                  <a:lnTo>
                    <a:pt x="194644" y="17987"/>
                  </a:lnTo>
                  <a:lnTo>
                    <a:pt x="163427" y="4051"/>
                  </a:lnTo>
                  <a:close/>
                </a:path>
              </a:pathLst>
            </a:custGeom>
            <a:solidFill>
              <a:srgbClr val="16152F"/>
            </a:solidFill>
            <a:ln w="0">
              <a:noFill/>
            </a:ln>
          </p:spPr>
          <p:style>
            <a:lnRef idx="0">
              <a:scrgbClr r="0" g="0" b="0"/>
            </a:lnRef>
            <a:fillRef idx="0">
              <a:scrgbClr r="0" g="0" b="0"/>
            </a:fillRef>
            <a:effectRef idx="0">
              <a:scrgbClr r="0" g="0" b="0"/>
            </a:effectRef>
            <a:fontRef idx="minor"/>
          </p:style>
        </p:sp>
        <p:sp>
          <p:nvSpPr>
            <p:cNvPr id="779" name="object 143"/>
            <p:cNvSpPr/>
            <p:nvPr/>
          </p:nvSpPr>
          <p:spPr>
            <a:xfrm>
              <a:off x="7128720" y="2509920"/>
              <a:ext cx="128880" cy="116280"/>
            </a:xfrm>
            <a:custGeom>
              <a:avLst/>
              <a:gdLst/>
              <a:ahLst/>
              <a:cxnLst/>
              <a:rect l="l" t="t" r="r" b="b"/>
              <a:pathLst>
                <a:path w="129540" h="116839">
                  <a:moveTo>
                    <a:pt x="36868" y="45529"/>
                  </a:moveTo>
                  <a:lnTo>
                    <a:pt x="35471" y="39268"/>
                  </a:lnTo>
                  <a:lnTo>
                    <a:pt x="34074" y="33007"/>
                  </a:lnTo>
                  <a:lnTo>
                    <a:pt x="29006" y="28702"/>
                  </a:lnTo>
                  <a:lnTo>
                    <a:pt x="19329" y="30619"/>
                  </a:lnTo>
                  <a:lnTo>
                    <a:pt x="16535" y="36474"/>
                  </a:lnTo>
                  <a:lnTo>
                    <a:pt x="19342" y="48996"/>
                  </a:lnTo>
                  <a:lnTo>
                    <a:pt x="24409" y="53301"/>
                  </a:lnTo>
                  <a:lnTo>
                    <a:pt x="34086" y="51384"/>
                  </a:lnTo>
                  <a:lnTo>
                    <a:pt x="36868" y="45529"/>
                  </a:lnTo>
                  <a:close/>
                  <a:moveTo>
                    <a:pt x="41135" y="8890"/>
                  </a:moveTo>
                  <a:lnTo>
                    <a:pt x="40843" y="7239"/>
                  </a:lnTo>
                  <a:lnTo>
                    <a:pt x="39585" y="6337"/>
                  </a:lnTo>
                  <a:lnTo>
                    <a:pt x="25412" y="0"/>
                  </a:lnTo>
                  <a:lnTo>
                    <a:pt x="13512" y="38"/>
                  </a:lnTo>
                  <a:lnTo>
                    <a:pt x="5194" y="2832"/>
                  </a:lnTo>
                  <a:lnTo>
                    <a:pt x="393" y="5575"/>
                  </a:lnTo>
                  <a:lnTo>
                    <a:pt x="0" y="7226"/>
                  </a:lnTo>
                  <a:lnTo>
                    <a:pt x="1320" y="9232"/>
                  </a:lnTo>
                  <a:lnTo>
                    <a:pt x="2133" y="9664"/>
                  </a:lnTo>
                  <a:lnTo>
                    <a:pt x="2997" y="9740"/>
                  </a:lnTo>
                  <a:lnTo>
                    <a:pt x="3594" y="9791"/>
                  </a:lnTo>
                  <a:lnTo>
                    <a:pt x="4216" y="9664"/>
                  </a:lnTo>
                  <a:lnTo>
                    <a:pt x="4762" y="9347"/>
                  </a:lnTo>
                  <a:lnTo>
                    <a:pt x="7912" y="8547"/>
                  </a:lnTo>
                  <a:lnTo>
                    <a:pt x="15303" y="7607"/>
                  </a:lnTo>
                  <a:lnTo>
                    <a:pt x="25273" y="7874"/>
                  </a:lnTo>
                  <a:lnTo>
                    <a:pt x="36195" y="10655"/>
                  </a:lnTo>
                  <a:lnTo>
                    <a:pt x="37642" y="11252"/>
                  </a:lnTo>
                  <a:lnTo>
                    <a:pt x="39255" y="11277"/>
                  </a:lnTo>
                  <a:lnTo>
                    <a:pt x="41135" y="8890"/>
                  </a:lnTo>
                  <a:close/>
                  <a:moveTo>
                    <a:pt x="70434" y="88366"/>
                  </a:moveTo>
                  <a:lnTo>
                    <a:pt x="70256" y="85737"/>
                  </a:lnTo>
                  <a:lnTo>
                    <a:pt x="69037" y="84734"/>
                  </a:lnTo>
                  <a:lnTo>
                    <a:pt x="55448" y="85572"/>
                  </a:lnTo>
                  <a:lnTo>
                    <a:pt x="47358" y="76847"/>
                  </a:lnTo>
                  <a:lnTo>
                    <a:pt x="45745" y="76708"/>
                  </a:lnTo>
                  <a:lnTo>
                    <a:pt x="43586" y="78409"/>
                  </a:lnTo>
                  <a:lnTo>
                    <a:pt x="43446" y="79908"/>
                  </a:lnTo>
                  <a:lnTo>
                    <a:pt x="48679" y="85648"/>
                  </a:lnTo>
                  <a:lnTo>
                    <a:pt x="56057" y="88087"/>
                  </a:lnTo>
                  <a:lnTo>
                    <a:pt x="59372" y="89179"/>
                  </a:lnTo>
                  <a:lnTo>
                    <a:pt x="63360" y="89865"/>
                  </a:lnTo>
                  <a:lnTo>
                    <a:pt x="69367" y="89496"/>
                  </a:lnTo>
                  <a:lnTo>
                    <a:pt x="70434" y="88366"/>
                  </a:lnTo>
                  <a:close/>
                  <a:moveTo>
                    <a:pt x="113258" y="100444"/>
                  </a:moveTo>
                  <a:lnTo>
                    <a:pt x="107645" y="91135"/>
                  </a:lnTo>
                  <a:lnTo>
                    <a:pt x="106083" y="90741"/>
                  </a:lnTo>
                  <a:lnTo>
                    <a:pt x="103644" y="92062"/>
                  </a:lnTo>
                  <a:lnTo>
                    <a:pt x="103225" y="93522"/>
                  </a:lnTo>
                  <a:lnTo>
                    <a:pt x="106756" y="99402"/>
                  </a:lnTo>
                  <a:lnTo>
                    <a:pt x="85991" y="109258"/>
                  </a:lnTo>
                  <a:lnTo>
                    <a:pt x="66865" y="111798"/>
                  </a:lnTo>
                  <a:lnTo>
                    <a:pt x="52819" y="110629"/>
                  </a:lnTo>
                  <a:lnTo>
                    <a:pt x="47231" y="109385"/>
                  </a:lnTo>
                  <a:lnTo>
                    <a:pt x="45885" y="108966"/>
                  </a:lnTo>
                  <a:lnTo>
                    <a:pt x="44450" y="109639"/>
                  </a:lnTo>
                  <a:lnTo>
                    <a:pt x="43561" y="112128"/>
                  </a:lnTo>
                  <a:lnTo>
                    <a:pt x="44259" y="113461"/>
                  </a:lnTo>
                  <a:lnTo>
                    <a:pt x="45605" y="113906"/>
                  </a:lnTo>
                  <a:lnTo>
                    <a:pt x="52082" y="115404"/>
                  </a:lnTo>
                  <a:lnTo>
                    <a:pt x="67195" y="116687"/>
                  </a:lnTo>
                  <a:lnTo>
                    <a:pt x="87591" y="113880"/>
                  </a:lnTo>
                  <a:lnTo>
                    <a:pt x="106807" y="104648"/>
                  </a:lnTo>
                  <a:lnTo>
                    <a:pt x="104495" y="112991"/>
                  </a:lnTo>
                  <a:lnTo>
                    <a:pt x="105219" y="114223"/>
                  </a:lnTo>
                  <a:lnTo>
                    <a:pt x="106451" y="114630"/>
                  </a:lnTo>
                  <a:lnTo>
                    <a:pt x="108026" y="115023"/>
                  </a:lnTo>
                  <a:lnTo>
                    <a:pt x="109423" y="114261"/>
                  </a:lnTo>
                  <a:lnTo>
                    <a:pt x="113258" y="100444"/>
                  </a:lnTo>
                  <a:close/>
                  <a:moveTo>
                    <a:pt x="120218" y="42837"/>
                  </a:moveTo>
                  <a:lnTo>
                    <a:pt x="118821" y="36576"/>
                  </a:lnTo>
                  <a:lnTo>
                    <a:pt x="117424" y="30314"/>
                  </a:lnTo>
                  <a:lnTo>
                    <a:pt x="112356" y="26009"/>
                  </a:lnTo>
                  <a:lnTo>
                    <a:pt x="102679" y="27927"/>
                  </a:lnTo>
                  <a:lnTo>
                    <a:pt x="99885" y="33782"/>
                  </a:lnTo>
                  <a:lnTo>
                    <a:pt x="102692" y="46304"/>
                  </a:lnTo>
                  <a:lnTo>
                    <a:pt x="107759" y="50609"/>
                  </a:lnTo>
                  <a:lnTo>
                    <a:pt x="117436" y="48691"/>
                  </a:lnTo>
                  <a:lnTo>
                    <a:pt x="120218" y="42837"/>
                  </a:lnTo>
                  <a:close/>
                  <a:moveTo>
                    <a:pt x="129222" y="10426"/>
                  </a:moveTo>
                  <a:lnTo>
                    <a:pt x="128930" y="8775"/>
                  </a:lnTo>
                  <a:lnTo>
                    <a:pt x="127673" y="7874"/>
                  </a:lnTo>
                  <a:lnTo>
                    <a:pt x="113499" y="1524"/>
                  </a:lnTo>
                  <a:lnTo>
                    <a:pt x="101600" y="1562"/>
                  </a:lnTo>
                  <a:lnTo>
                    <a:pt x="93281" y="4368"/>
                  </a:lnTo>
                  <a:lnTo>
                    <a:pt x="88480" y="7112"/>
                  </a:lnTo>
                  <a:lnTo>
                    <a:pt x="88087" y="8763"/>
                  </a:lnTo>
                  <a:lnTo>
                    <a:pt x="89408" y="10769"/>
                  </a:lnTo>
                  <a:lnTo>
                    <a:pt x="90220" y="11201"/>
                  </a:lnTo>
                  <a:lnTo>
                    <a:pt x="91084" y="11277"/>
                  </a:lnTo>
                  <a:lnTo>
                    <a:pt x="91681" y="11328"/>
                  </a:lnTo>
                  <a:lnTo>
                    <a:pt x="92303" y="11201"/>
                  </a:lnTo>
                  <a:lnTo>
                    <a:pt x="92849" y="10883"/>
                  </a:lnTo>
                  <a:lnTo>
                    <a:pt x="95999" y="10083"/>
                  </a:lnTo>
                  <a:lnTo>
                    <a:pt x="103390" y="9144"/>
                  </a:lnTo>
                  <a:lnTo>
                    <a:pt x="113360" y="9398"/>
                  </a:lnTo>
                  <a:lnTo>
                    <a:pt x="124282" y="12192"/>
                  </a:lnTo>
                  <a:lnTo>
                    <a:pt x="125730" y="12788"/>
                  </a:lnTo>
                  <a:lnTo>
                    <a:pt x="127342" y="12814"/>
                  </a:lnTo>
                  <a:lnTo>
                    <a:pt x="129222" y="10426"/>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780" name="object 144"/>
            <p:cNvSpPr/>
            <p:nvPr/>
          </p:nvSpPr>
          <p:spPr>
            <a:xfrm>
              <a:off x="7074360" y="2308680"/>
              <a:ext cx="436320" cy="403200"/>
            </a:xfrm>
            <a:custGeom>
              <a:avLst/>
              <a:gdLst/>
              <a:ahLst/>
              <a:cxnLst/>
              <a:rect l="l" t="t" r="r" b="b"/>
              <a:pathLst>
                <a:path w="436879" h="403860">
                  <a:moveTo>
                    <a:pt x="436448" y="245351"/>
                  </a:moveTo>
                  <a:lnTo>
                    <a:pt x="431088" y="154698"/>
                  </a:lnTo>
                  <a:lnTo>
                    <a:pt x="390855" y="97472"/>
                  </a:lnTo>
                  <a:lnTo>
                    <a:pt x="305206" y="39560"/>
                  </a:lnTo>
                  <a:lnTo>
                    <a:pt x="243814" y="10541"/>
                  </a:lnTo>
                  <a:lnTo>
                    <a:pt x="188214" y="0"/>
                  </a:lnTo>
                  <a:lnTo>
                    <a:pt x="139496" y="3340"/>
                  </a:lnTo>
                  <a:lnTo>
                    <a:pt x="98755" y="15963"/>
                  </a:lnTo>
                  <a:lnTo>
                    <a:pt x="67056" y="33261"/>
                  </a:lnTo>
                  <a:lnTo>
                    <a:pt x="56032" y="42151"/>
                  </a:lnTo>
                  <a:lnTo>
                    <a:pt x="16789" y="68846"/>
                  </a:lnTo>
                  <a:lnTo>
                    <a:pt x="0" y="99910"/>
                  </a:lnTo>
                  <a:lnTo>
                    <a:pt x="4610" y="153771"/>
                  </a:lnTo>
                  <a:lnTo>
                    <a:pt x="27787" y="249999"/>
                  </a:lnTo>
                  <a:lnTo>
                    <a:pt x="81368" y="234276"/>
                  </a:lnTo>
                  <a:lnTo>
                    <a:pt x="115633" y="213398"/>
                  </a:lnTo>
                  <a:lnTo>
                    <a:pt x="145338" y="173278"/>
                  </a:lnTo>
                  <a:lnTo>
                    <a:pt x="162318" y="142024"/>
                  </a:lnTo>
                  <a:lnTo>
                    <a:pt x="162471" y="154686"/>
                  </a:lnTo>
                  <a:lnTo>
                    <a:pt x="172110" y="194297"/>
                  </a:lnTo>
                  <a:lnTo>
                    <a:pt x="199085" y="219443"/>
                  </a:lnTo>
                  <a:lnTo>
                    <a:pt x="251841" y="245071"/>
                  </a:lnTo>
                  <a:lnTo>
                    <a:pt x="243230" y="320814"/>
                  </a:lnTo>
                  <a:lnTo>
                    <a:pt x="236143" y="362242"/>
                  </a:lnTo>
                  <a:lnTo>
                    <a:pt x="226771" y="383933"/>
                  </a:lnTo>
                  <a:lnTo>
                    <a:pt x="211328" y="400443"/>
                  </a:lnTo>
                  <a:lnTo>
                    <a:pt x="417423" y="403580"/>
                  </a:lnTo>
                  <a:lnTo>
                    <a:pt x="436448" y="245351"/>
                  </a:lnTo>
                  <a:close/>
                </a:path>
              </a:pathLst>
            </a:custGeom>
            <a:solidFill>
              <a:srgbClr val="F28C59"/>
            </a:solidFill>
            <a:ln w="0">
              <a:noFill/>
            </a:ln>
          </p:spPr>
          <p:style>
            <a:lnRef idx="0">
              <a:scrgbClr r="0" g="0" b="0"/>
            </a:lnRef>
            <a:fillRef idx="0">
              <a:scrgbClr r="0" g="0" b="0"/>
            </a:fillRef>
            <a:effectRef idx="0">
              <a:scrgbClr r="0" g="0" b="0"/>
            </a:effectRef>
            <a:fontRef idx="minor"/>
          </p:style>
        </p:sp>
        <p:sp>
          <p:nvSpPr>
            <p:cNvPr id="781" name="object 145"/>
            <p:cNvSpPr/>
            <p:nvPr/>
          </p:nvSpPr>
          <p:spPr>
            <a:xfrm>
              <a:off x="7302240" y="2536920"/>
              <a:ext cx="54360" cy="50040"/>
            </a:xfrm>
            <a:custGeom>
              <a:avLst/>
              <a:gdLst/>
              <a:ahLst/>
              <a:cxnLst/>
              <a:rect l="l" t="t" r="r" b="b"/>
              <a:pathLst>
                <a:path w="55245" h="50800">
                  <a:moveTo>
                    <a:pt x="33558" y="0"/>
                  </a:moveTo>
                  <a:lnTo>
                    <a:pt x="892" y="26830"/>
                  </a:lnTo>
                  <a:lnTo>
                    <a:pt x="0" y="36552"/>
                  </a:lnTo>
                  <a:lnTo>
                    <a:pt x="3640" y="44650"/>
                  </a:lnTo>
                  <a:lnTo>
                    <a:pt x="11362" y="49464"/>
                  </a:lnTo>
                  <a:lnTo>
                    <a:pt x="21237" y="50488"/>
                  </a:lnTo>
                  <a:lnTo>
                    <a:pt x="32020" y="47821"/>
                  </a:lnTo>
                  <a:lnTo>
                    <a:pt x="42464" y="41563"/>
                  </a:lnTo>
                  <a:lnTo>
                    <a:pt x="50546" y="32746"/>
                  </a:lnTo>
                  <a:lnTo>
                    <a:pt x="54889" y="23101"/>
                  </a:lnTo>
                  <a:lnTo>
                    <a:pt x="55210" y="13774"/>
                  </a:lnTo>
                  <a:lnTo>
                    <a:pt x="51227" y="5915"/>
                  </a:lnTo>
                  <a:lnTo>
                    <a:pt x="43478" y="1071"/>
                  </a:lnTo>
                  <a:lnTo>
                    <a:pt x="33558"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82" name="object 146"/>
            <p:cNvSpPr/>
            <p:nvPr/>
          </p:nvSpPr>
          <p:spPr>
            <a:xfrm>
              <a:off x="6325920" y="4237920"/>
              <a:ext cx="311040" cy="299160"/>
            </a:xfrm>
            <a:custGeom>
              <a:avLst/>
              <a:gdLst/>
              <a:ahLst/>
              <a:cxnLst/>
              <a:rect l="l" t="t" r="r" b="b"/>
              <a:pathLst>
                <a:path w="311784" h="299720">
                  <a:moveTo>
                    <a:pt x="144271" y="0"/>
                  </a:moveTo>
                  <a:lnTo>
                    <a:pt x="95224" y="129844"/>
                  </a:lnTo>
                  <a:lnTo>
                    <a:pt x="31436" y="179309"/>
                  </a:lnTo>
                  <a:lnTo>
                    <a:pt x="2112" y="213474"/>
                  </a:lnTo>
                  <a:lnTo>
                    <a:pt x="0" y="248248"/>
                  </a:lnTo>
                  <a:lnTo>
                    <a:pt x="17843" y="299542"/>
                  </a:lnTo>
                  <a:lnTo>
                    <a:pt x="277126" y="169062"/>
                  </a:lnTo>
                  <a:lnTo>
                    <a:pt x="311429" y="3810"/>
                  </a:lnTo>
                  <a:lnTo>
                    <a:pt x="263304" y="10608"/>
                  </a:lnTo>
                  <a:lnTo>
                    <a:pt x="229850" y="12477"/>
                  </a:lnTo>
                  <a:lnTo>
                    <a:pt x="195396" y="9060"/>
                  </a:lnTo>
                  <a:lnTo>
                    <a:pt x="144271"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783" name="object 147"/>
            <p:cNvSpPr/>
            <p:nvPr/>
          </p:nvSpPr>
          <p:spPr>
            <a:xfrm>
              <a:off x="6418800" y="3337200"/>
              <a:ext cx="982800" cy="1031760"/>
            </a:xfrm>
            <a:custGeom>
              <a:avLst/>
              <a:gdLst/>
              <a:ahLst/>
              <a:cxnLst/>
              <a:rect l="l" t="t" r="r" b="b"/>
              <a:pathLst>
                <a:path w="983615" h="1032510">
                  <a:moveTo>
                    <a:pt x="87642" y="1012825"/>
                  </a:moveTo>
                  <a:lnTo>
                    <a:pt x="87515" y="1011021"/>
                  </a:lnTo>
                  <a:lnTo>
                    <a:pt x="86741" y="1010310"/>
                  </a:lnTo>
                  <a:lnTo>
                    <a:pt x="75361" y="1011301"/>
                  </a:lnTo>
                  <a:lnTo>
                    <a:pt x="25565" y="1019962"/>
                  </a:lnTo>
                  <a:lnTo>
                    <a:pt x="0" y="1030668"/>
                  </a:lnTo>
                  <a:lnTo>
                    <a:pt x="812" y="1031963"/>
                  </a:lnTo>
                  <a:lnTo>
                    <a:pt x="1397" y="1032256"/>
                  </a:lnTo>
                  <a:lnTo>
                    <a:pt x="1993" y="1032256"/>
                  </a:lnTo>
                  <a:lnTo>
                    <a:pt x="2298" y="1032256"/>
                  </a:lnTo>
                  <a:lnTo>
                    <a:pt x="27051" y="1022997"/>
                  </a:lnTo>
                  <a:lnTo>
                    <a:pt x="54229" y="1017384"/>
                  </a:lnTo>
                  <a:lnTo>
                    <a:pt x="76492" y="1014501"/>
                  </a:lnTo>
                  <a:lnTo>
                    <a:pt x="86906" y="1013612"/>
                  </a:lnTo>
                  <a:lnTo>
                    <a:pt x="87642" y="1012825"/>
                  </a:lnTo>
                  <a:close/>
                  <a:moveTo>
                    <a:pt x="183692" y="303199"/>
                  </a:moveTo>
                  <a:lnTo>
                    <a:pt x="183667" y="295148"/>
                  </a:lnTo>
                  <a:lnTo>
                    <a:pt x="181102" y="283451"/>
                  </a:lnTo>
                  <a:lnTo>
                    <a:pt x="180187" y="282194"/>
                  </a:lnTo>
                  <a:lnTo>
                    <a:pt x="180187" y="302336"/>
                  </a:lnTo>
                  <a:lnTo>
                    <a:pt x="177228" y="309092"/>
                  </a:lnTo>
                  <a:lnTo>
                    <a:pt x="166408" y="319265"/>
                  </a:lnTo>
                  <a:lnTo>
                    <a:pt x="159207" y="322084"/>
                  </a:lnTo>
                  <a:lnTo>
                    <a:pt x="151447" y="322110"/>
                  </a:lnTo>
                  <a:lnTo>
                    <a:pt x="140309" y="320001"/>
                  </a:lnTo>
                  <a:lnTo>
                    <a:pt x="131191" y="314261"/>
                  </a:lnTo>
                  <a:lnTo>
                    <a:pt x="125018" y="305739"/>
                  </a:lnTo>
                  <a:lnTo>
                    <a:pt x="122732" y="295338"/>
                  </a:lnTo>
                  <a:lnTo>
                    <a:pt x="122783" y="287985"/>
                  </a:lnTo>
                  <a:lnTo>
                    <a:pt x="125666" y="281393"/>
                  </a:lnTo>
                  <a:lnTo>
                    <a:pt x="136474" y="271221"/>
                  </a:lnTo>
                  <a:lnTo>
                    <a:pt x="143675" y="268401"/>
                  </a:lnTo>
                  <a:lnTo>
                    <a:pt x="159092" y="268389"/>
                  </a:lnTo>
                  <a:lnTo>
                    <a:pt x="166268" y="271145"/>
                  </a:lnTo>
                  <a:lnTo>
                    <a:pt x="177126" y="281241"/>
                  </a:lnTo>
                  <a:lnTo>
                    <a:pt x="180136" y="287985"/>
                  </a:lnTo>
                  <a:lnTo>
                    <a:pt x="180187" y="302336"/>
                  </a:lnTo>
                  <a:lnTo>
                    <a:pt x="180187" y="282194"/>
                  </a:lnTo>
                  <a:lnTo>
                    <a:pt x="174193" y="273900"/>
                  </a:lnTo>
                  <a:lnTo>
                    <a:pt x="165404" y="268376"/>
                  </a:lnTo>
                  <a:lnTo>
                    <a:pt x="163957" y="267462"/>
                  </a:lnTo>
                  <a:lnTo>
                    <a:pt x="151447" y="265099"/>
                  </a:lnTo>
                  <a:lnTo>
                    <a:pt x="142735" y="265125"/>
                  </a:lnTo>
                  <a:lnTo>
                    <a:pt x="134658" y="268287"/>
                  </a:lnTo>
                  <a:lnTo>
                    <a:pt x="122516" y="279717"/>
                  </a:lnTo>
                  <a:lnTo>
                    <a:pt x="119202" y="287286"/>
                  </a:lnTo>
                  <a:lnTo>
                    <a:pt x="119227" y="295338"/>
                  </a:lnTo>
                  <a:lnTo>
                    <a:pt x="121793" y="307022"/>
                  </a:lnTo>
                  <a:lnTo>
                    <a:pt x="128714" y="316572"/>
                  </a:lnTo>
                  <a:lnTo>
                    <a:pt x="138950" y="323024"/>
                  </a:lnTo>
                  <a:lnTo>
                    <a:pt x="151447" y="325386"/>
                  </a:lnTo>
                  <a:lnTo>
                    <a:pt x="160159" y="325361"/>
                  </a:lnTo>
                  <a:lnTo>
                    <a:pt x="168236" y="322199"/>
                  </a:lnTo>
                  <a:lnTo>
                    <a:pt x="180365" y="310781"/>
                  </a:lnTo>
                  <a:lnTo>
                    <a:pt x="183692" y="303199"/>
                  </a:lnTo>
                  <a:close/>
                  <a:moveTo>
                    <a:pt x="387502" y="294525"/>
                  </a:moveTo>
                  <a:lnTo>
                    <a:pt x="384937" y="282841"/>
                  </a:lnTo>
                  <a:lnTo>
                    <a:pt x="383984" y="281533"/>
                  </a:lnTo>
                  <a:lnTo>
                    <a:pt x="383984" y="294525"/>
                  </a:lnTo>
                  <a:lnTo>
                    <a:pt x="381774" y="304990"/>
                  </a:lnTo>
                  <a:lnTo>
                    <a:pt x="375640" y="313550"/>
                  </a:lnTo>
                  <a:lnTo>
                    <a:pt x="366522" y="319341"/>
                  </a:lnTo>
                  <a:lnTo>
                    <a:pt x="355282" y="321487"/>
                  </a:lnTo>
                  <a:lnTo>
                    <a:pt x="344131" y="319392"/>
                  </a:lnTo>
                  <a:lnTo>
                    <a:pt x="335013" y="313639"/>
                  </a:lnTo>
                  <a:lnTo>
                    <a:pt x="328853" y="305130"/>
                  </a:lnTo>
                  <a:lnTo>
                    <a:pt x="326567" y="294716"/>
                  </a:lnTo>
                  <a:lnTo>
                    <a:pt x="328790" y="284251"/>
                  </a:lnTo>
                  <a:lnTo>
                    <a:pt x="334911" y="275704"/>
                  </a:lnTo>
                  <a:lnTo>
                    <a:pt x="344017" y="269913"/>
                  </a:lnTo>
                  <a:lnTo>
                    <a:pt x="355180" y="267754"/>
                  </a:lnTo>
                  <a:lnTo>
                    <a:pt x="366420" y="269862"/>
                  </a:lnTo>
                  <a:lnTo>
                    <a:pt x="375539" y="275602"/>
                  </a:lnTo>
                  <a:lnTo>
                    <a:pt x="381711" y="284124"/>
                  </a:lnTo>
                  <a:lnTo>
                    <a:pt x="383984" y="294525"/>
                  </a:lnTo>
                  <a:lnTo>
                    <a:pt x="383984" y="281533"/>
                  </a:lnTo>
                  <a:lnTo>
                    <a:pt x="378015" y="273291"/>
                  </a:lnTo>
                  <a:lnTo>
                    <a:pt x="369227" y="267754"/>
                  </a:lnTo>
                  <a:lnTo>
                    <a:pt x="367779" y="266839"/>
                  </a:lnTo>
                  <a:lnTo>
                    <a:pt x="355282" y="264477"/>
                  </a:lnTo>
                  <a:lnTo>
                    <a:pt x="342658" y="266890"/>
                  </a:lnTo>
                  <a:lnTo>
                    <a:pt x="332435" y="273392"/>
                  </a:lnTo>
                  <a:lnTo>
                    <a:pt x="325551" y="282994"/>
                  </a:lnTo>
                  <a:lnTo>
                    <a:pt x="323062" y="294716"/>
                  </a:lnTo>
                  <a:lnTo>
                    <a:pt x="325628" y="306412"/>
                  </a:lnTo>
                  <a:lnTo>
                    <a:pt x="332549" y="315963"/>
                  </a:lnTo>
                  <a:lnTo>
                    <a:pt x="342773" y="322402"/>
                  </a:lnTo>
                  <a:lnTo>
                    <a:pt x="355282" y="324764"/>
                  </a:lnTo>
                  <a:lnTo>
                    <a:pt x="367906" y="322364"/>
                  </a:lnTo>
                  <a:lnTo>
                    <a:pt x="369265" y="321487"/>
                  </a:lnTo>
                  <a:lnTo>
                    <a:pt x="378129" y="315861"/>
                  </a:lnTo>
                  <a:lnTo>
                    <a:pt x="385000" y="306260"/>
                  </a:lnTo>
                  <a:lnTo>
                    <a:pt x="387502" y="294525"/>
                  </a:lnTo>
                  <a:close/>
                  <a:moveTo>
                    <a:pt x="444385" y="143090"/>
                  </a:moveTo>
                  <a:lnTo>
                    <a:pt x="441820" y="131394"/>
                  </a:lnTo>
                  <a:lnTo>
                    <a:pt x="440867" y="130086"/>
                  </a:lnTo>
                  <a:lnTo>
                    <a:pt x="440867" y="143090"/>
                  </a:lnTo>
                  <a:lnTo>
                    <a:pt x="438658" y="153555"/>
                  </a:lnTo>
                  <a:lnTo>
                    <a:pt x="432523" y="162102"/>
                  </a:lnTo>
                  <a:lnTo>
                    <a:pt x="423405" y="167894"/>
                  </a:lnTo>
                  <a:lnTo>
                    <a:pt x="412165" y="170053"/>
                  </a:lnTo>
                  <a:lnTo>
                    <a:pt x="401015" y="167944"/>
                  </a:lnTo>
                  <a:lnTo>
                    <a:pt x="391896" y="162204"/>
                  </a:lnTo>
                  <a:lnTo>
                    <a:pt x="385737" y="153695"/>
                  </a:lnTo>
                  <a:lnTo>
                    <a:pt x="383451" y="143281"/>
                  </a:lnTo>
                  <a:lnTo>
                    <a:pt x="385673" y="132816"/>
                  </a:lnTo>
                  <a:lnTo>
                    <a:pt x="391795" y="124256"/>
                  </a:lnTo>
                  <a:lnTo>
                    <a:pt x="400900" y="118465"/>
                  </a:lnTo>
                  <a:lnTo>
                    <a:pt x="412064" y="116319"/>
                  </a:lnTo>
                  <a:lnTo>
                    <a:pt x="423303" y="118414"/>
                  </a:lnTo>
                  <a:lnTo>
                    <a:pt x="432422" y="124167"/>
                  </a:lnTo>
                  <a:lnTo>
                    <a:pt x="438594" y="132676"/>
                  </a:lnTo>
                  <a:lnTo>
                    <a:pt x="440867" y="143090"/>
                  </a:lnTo>
                  <a:lnTo>
                    <a:pt x="440867" y="130086"/>
                  </a:lnTo>
                  <a:lnTo>
                    <a:pt x="434898" y="121843"/>
                  </a:lnTo>
                  <a:lnTo>
                    <a:pt x="426110" y="116319"/>
                  </a:lnTo>
                  <a:lnTo>
                    <a:pt x="424662" y="115404"/>
                  </a:lnTo>
                  <a:lnTo>
                    <a:pt x="412165" y="113042"/>
                  </a:lnTo>
                  <a:lnTo>
                    <a:pt x="399542" y="115443"/>
                  </a:lnTo>
                  <a:lnTo>
                    <a:pt x="389318" y="121945"/>
                  </a:lnTo>
                  <a:lnTo>
                    <a:pt x="382435" y="131546"/>
                  </a:lnTo>
                  <a:lnTo>
                    <a:pt x="379945" y="143281"/>
                  </a:lnTo>
                  <a:lnTo>
                    <a:pt x="382511" y="154965"/>
                  </a:lnTo>
                  <a:lnTo>
                    <a:pt x="389432" y="164515"/>
                  </a:lnTo>
                  <a:lnTo>
                    <a:pt x="399656" y="170967"/>
                  </a:lnTo>
                  <a:lnTo>
                    <a:pt x="412165" y="173329"/>
                  </a:lnTo>
                  <a:lnTo>
                    <a:pt x="424789" y="170916"/>
                  </a:lnTo>
                  <a:lnTo>
                    <a:pt x="426148" y="170053"/>
                  </a:lnTo>
                  <a:lnTo>
                    <a:pt x="435000" y="164414"/>
                  </a:lnTo>
                  <a:lnTo>
                    <a:pt x="441883" y="154813"/>
                  </a:lnTo>
                  <a:lnTo>
                    <a:pt x="444385" y="143090"/>
                  </a:lnTo>
                  <a:close/>
                  <a:moveTo>
                    <a:pt x="569099" y="394246"/>
                  </a:moveTo>
                  <a:lnTo>
                    <a:pt x="566534" y="382549"/>
                  </a:lnTo>
                  <a:lnTo>
                    <a:pt x="565581" y="381241"/>
                  </a:lnTo>
                  <a:lnTo>
                    <a:pt x="565581" y="394246"/>
                  </a:lnTo>
                  <a:lnTo>
                    <a:pt x="563359" y="404710"/>
                  </a:lnTo>
                  <a:lnTo>
                    <a:pt x="557225" y="413270"/>
                  </a:lnTo>
                  <a:lnTo>
                    <a:pt x="548106" y="419061"/>
                  </a:lnTo>
                  <a:lnTo>
                    <a:pt x="536879" y="421208"/>
                  </a:lnTo>
                  <a:lnTo>
                    <a:pt x="525729" y="419100"/>
                  </a:lnTo>
                  <a:lnTo>
                    <a:pt x="516610" y="413359"/>
                  </a:lnTo>
                  <a:lnTo>
                    <a:pt x="510438" y="404850"/>
                  </a:lnTo>
                  <a:lnTo>
                    <a:pt x="508152" y="394436"/>
                  </a:lnTo>
                  <a:lnTo>
                    <a:pt x="508139" y="387248"/>
                  </a:lnTo>
                  <a:lnTo>
                    <a:pt x="511098" y="380492"/>
                  </a:lnTo>
                  <a:lnTo>
                    <a:pt x="521906" y="370319"/>
                  </a:lnTo>
                  <a:lnTo>
                    <a:pt x="529107" y="367499"/>
                  </a:lnTo>
                  <a:lnTo>
                    <a:pt x="536956" y="367499"/>
                  </a:lnTo>
                  <a:lnTo>
                    <a:pt x="548017" y="369582"/>
                  </a:lnTo>
                  <a:lnTo>
                    <a:pt x="557136" y="375323"/>
                  </a:lnTo>
                  <a:lnTo>
                    <a:pt x="563295" y="383844"/>
                  </a:lnTo>
                  <a:lnTo>
                    <a:pt x="565581" y="394246"/>
                  </a:lnTo>
                  <a:lnTo>
                    <a:pt x="565581" y="381241"/>
                  </a:lnTo>
                  <a:lnTo>
                    <a:pt x="559612" y="372999"/>
                  </a:lnTo>
                  <a:lnTo>
                    <a:pt x="550824" y="367474"/>
                  </a:lnTo>
                  <a:lnTo>
                    <a:pt x="549376" y="366560"/>
                  </a:lnTo>
                  <a:lnTo>
                    <a:pt x="536879" y="364197"/>
                  </a:lnTo>
                  <a:lnTo>
                    <a:pt x="528167" y="364223"/>
                  </a:lnTo>
                  <a:lnTo>
                    <a:pt x="520090" y="367385"/>
                  </a:lnTo>
                  <a:lnTo>
                    <a:pt x="507949" y="378802"/>
                  </a:lnTo>
                  <a:lnTo>
                    <a:pt x="504634" y="386384"/>
                  </a:lnTo>
                  <a:lnTo>
                    <a:pt x="504659" y="394436"/>
                  </a:lnTo>
                  <a:lnTo>
                    <a:pt x="507212" y="406133"/>
                  </a:lnTo>
                  <a:lnTo>
                    <a:pt x="514134" y="415683"/>
                  </a:lnTo>
                  <a:lnTo>
                    <a:pt x="524370" y="422122"/>
                  </a:lnTo>
                  <a:lnTo>
                    <a:pt x="536879" y="424484"/>
                  </a:lnTo>
                  <a:lnTo>
                    <a:pt x="549503" y="422071"/>
                  </a:lnTo>
                  <a:lnTo>
                    <a:pt x="550862" y="421208"/>
                  </a:lnTo>
                  <a:lnTo>
                    <a:pt x="559727" y="415582"/>
                  </a:lnTo>
                  <a:lnTo>
                    <a:pt x="566597" y="405980"/>
                  </a:lnTo>
                  <a:lnTo>
                    <a:pt x="569099" y="394246"/>
                  </a:lnTo>
                  <a:close/>
                  <a:moveTo>
                    <a:pt x="635812" y="595515"/>
                  </a:moveTo>
                  <a:lnTo>
                    <a:pt x="632434" y="587959"/>
                  </a:lnTo>
                  <a:lnTo>
                    <a:pt x="632358" y="610755"/>
                  </a:lnTo>
                  <a:lnTo>
                    <a:pt x="629399" y="617512"/>
                  </a:lnTo>
                  <a:lnTo>
                    <a:pt x="618578" y="627684"/>
                  </a:lnTo>
                  <a:lnTo>
                    <a:pt x="611378" y="630504"/>
                  </a:lnTo>
                  <a:lnTo>
                    <a:pt x="603618" y="630529"/>
                  </a:lnTo>
                  <a:lnTo>
                    <a:pt x="592467" y="628421"/>
                  </a:lnTo>
                  <a:lnTo>
                    <a:pt x="583349" y="622681"/>
                  </a:lnTo>
                  <a:lnTo>
                    <a:pt x="577189" y="614172"/>
                  </a:lnTo>
                  <a:lnTo>
                    <a:pt x="574890" y="603745"/>
                  </a:lnTo>
                  <a:lnTo>
                    <a:pt x="574954" y="596404"/>
                  </a:lnTo>
                  <a:lnTo>
                    <a:pt x="577837" y="589813"/>
                  </a:lnTo>
                  <a:lnTo>
                    <a:pt x="588645" y="579640"/>
                  </a:lnTo>
                  <a:lnTo>
                    <a:pt x="595845" y="576821"/>
                  </a:lnTo>
                  <a:lnTo>
                    <a:pt x="611263" y="576808"/>
                  </a:lnTo>
                  <a:lnTo>
                    <a:pt x="618439" y="579564"/>
                  </a:lnTo>
                  <a:lnTo>
                    <a:pt x="629297" y="589661"/>
                  </a:lnTo>
                  <a:lnTo>
                    <a:pt x="632307" y="596404"/>
                  </a:lnTo>
                  <a:lnTo>
                    <a:pt x="632358" y="610755"/>
                  </a:lnTo>
                  <a:lnTo>
                    <a:pt x="632358" y="587895"/>
                  </a:lnTo>
                  <a:lnTo>
                    <a:pt x="620420" y="576795"/>
                  </a:lnTo>
                  <a:lnTo>
                    <a:pt x="620242" y="576630"/>
                  </a:lnTo>
                  <a:lnTo>
                    <a:pt x="612190" y="573519"/>
                  </a:lnTo>
                  <a:lnTo>
                    <a:pt x="603516" y="573519"/>
                  </a:lnTo>
                  <a:lnTo>
                    <a:pt x="571449" y="595515"/>
                  </a:lnTo>
                  <a:lnTo>
                    <a:pt x="571423" y="611809"/>
                  </a:lnTo>
                  <a:lnTo>
                    <a:pt x="574802" y="619366"/>
                  </a:lnTo>
                  <a:lnTo>
                    <a:pt x="586981" y="630694"/>
                  </a:lnTo>
                  <a:lnTo>
                    <a:pt x="595045" y="633806"/>
                  </a:lnTo>
                  <a:lnTo>
                    <a:pt x="603719" y="633806"/>
                  </a:lnTo>
                  <a:lnTo>
                    <a:pt x="612330" y="633780"/>
                  </a:lnTo>
                  <a:lnTo>
                    <a:pt x="620407" y="630618"/>
                  </a:lnTo>
                  <a:lnTo>
                    <a:pt x="632536" y="619201"/>
                  </a:lnTo>
                  <a:lnTo>
                    <a:pt x="635774" y="611809"/>
                  </a:lnTo>
                  <a:lnTo>
                    <a:pt x="635812" y="595515"/>
                  </a:lnTo>
                  <a:close/>
                  <a:moveTo>
                    <a:pt x="655624" y="21996"/>
                  </a:moveTo>
                  <a:lnTo>
                    <a:pt x="652246" y="14439"/>
                  </a:lnTo>
                  <a:lnTo>
                    <a:pt x="652119" y="14325"/>
                  </a:lnTo>
                  <a:lnTo>
                    <a:pt x="652119" y="22885"/>
                  </a:lnTo>
                  <a:lnTo>
                    <a:pt x="652094" y="37401"/>
                  </a:lnTo>
                  <a:lnTo>
                    <a:pt x="649211" y="43992"/>
                  </a:lnTo>
                  <a:lnTo>
                    <a:pt x="638390" y="54165"/>
                  </a:lnTo>
                  <a:lnTo>
                    <a:pt x="631190" y="56984"/>
                  </a:lnTo>
                  <a:lnTo>
                    <a:pt x="623519" y="57010"/>
                  </a:lnTo>
                  <a:lnTo>
                    <a:pt x="615784" y="57010"/>
                  </a:lnTo>
                  <a:lnTo>
                    <a:pt x="608609" y="54241"/>
                  </a:lnTo>
                  <a:lnTo>
                    <a:pt x="597738" y="44145"/>
                  </a:lnTo>
                  <a:lnTo>
                    <a:pt x="594741" y="37401"/>
                  </a:lnTo>
                  <a:lnTo>
                    <a:pt x="594753" y="22885"/>
                  </a:lnTo>
                  <a:lnTo>
                    <a:pt x="597649" y="16294"/>
                  </a:lnTo>
                  <a:lnTo>
                    <a:pt x="608457" y="6121"/>
                  </a:lnTo>
                  <a:lnTo>
                    <a:pt x="615657" y="3302"/>
                  </a:lnTo>
                  <a:lnTo>
                    <a:pt x="631075" y="3289"/>
                  </a:lnTo>
                  <a:lnTo>
                    <a:pt x="638251" y="6045"/>
                  </a:lnTo>
                  <a:lnTo>
                    <a:pt x="649109" y="16141"/>
                  </a:lnTo>
                  <a:lnTo>
                    <a:pt x="652119" y="22885"/>
                  </a:lnTo>
                  <a:lnTo>
                    <a:pt x="652119" y="14325"/>
                  </a:lnTo>
                  <a:lnTo>
                    <a:pt x="640219" y="3276"/>
                  </a:lnTo>
                  <a:lnTo>
                    <a:pt x="640054" y="3111"/>
                  </a:lnTo>
                  <a:lnTo>
                    <a:pt x="632002" y="0"/>
                  </a:lnTo>
                  <a:lnTo>
                    <a:pt x="623328" y="0"/>
                  </a:lnTo>
                  <a:lnTo>
                    <a:pt x="614718" y="25"/>
                  </a:lnTo>
                  <a:lnTo>
                    <a:pt x="606640" y="3187"/>
                  </a:lnTo>
                  <a:lnTo>
                    <a:pt x="594499" y="14605"/>
                  </a:lnTo>
                  <a:lnTo>
                    <a:pt x="591261" y="21996"/>
                  </a:lnTo>
                  <a:lnTo>
                    <a:pt x="591235" y="38290"/>
                  </a:lnTo>
                  <a:lnTo>
                    <a:pt x="594614" y="45847"/>
                  </a:lnTo>
                  <a:lnTo>
                    <a:pt x="606806" y="57175"/>
                  </a:lnTo>
                  <a:lnTo>
                    <a:pt x="614857" y="60286"/>
                  </a:lnTo>
                  <a:lnTo>
                    <a:pt x="623531" y="60286"/>
                  </a:lnTo>
                  <a:lnTo>
                    <a:pt x="632142" y="60261"/>
                  </a:lnTo>
                  <a:lnTo>
                    <a:pt x="640219" y="57099"/>
                  </a:lnTo>
                  <a:lnTo>
                    <a:pt x="652348" y="45681"/>
                  </a:lnTo>
                  <a:lnTo>
                    <a:pt x="655586" y="38290"/>
                  </a:lnTo>
                  <a:lnTo>
                    <a:pt x="655624" y="21996"/>
                  </a:lnTo>
                  <a:close/>
                  <a:moveTo>
                    <a:pt x="664959" y="214058"/>
                  </a:moveTo>
                  <a:lnTo>
                    <a:pt x="664908" y="197954"/>
                  </a:lnTo>
                  <a:lnTo>
                    <a:pt x="661530" y="190398"/>
                  </a:lnTo>
                  <a:lnTo>
                    <a:pt x="661403" y="190284"/>
                  </a:lnTo>
                  <a:lnTo>
                    <a:pt x="661403" y="198843"/>
                  </a:lnTo>
                  <a:lnTo>
                    <a:pt x="661390" y="213360"/>
                  </a:lnTo>
                  <a:lnTo>
                    <a:pt x="658495" y="219951"/>
                  </a:lnTo>
                  <a:lnTo>
                    <a:pt x="647674" y="230124"/>
                  </a:lnTo>
                  <a:lnTo>
                    <a:pt x="640473" y="232943"/>
                  </a:lnTo>
                  <a:lnTo>
                    <a:pt x="632802" y="232968"/>
                  </a:lnTo>
                  <a:lnTo>
                    <a:pt x="625068" y="232968"/>
                  </a:lnTo>
                  <a:lnTo>
                    <a:pt x="617893" y="230200"/>
                  </a:lnTo>
                  <a:lnTo>
                    <a:pt x="607021" y="220103"/>
                  </a:lnTo>
                  <a:lnTo>
                    <a:pt x="604024" y="213360"/>
                  </a:lnTo>
                  <a:lnTo>
                    <a:pt x="604050" y="198843"/>
                  </a:lnTo>
                  <a:lnTo>
                    <a:pt x="606933" y="192252"/>
                  </a:lnTo>
                  <a:lnTo>
                    <a:pt x="617740" y="182079"/>
                  </a:lnTo>
                  <a:lnTo>
                    <a:pt x="624941" y="179260"/>
                  </a:lnTo>
                  <a:lnTo>
                    <a:pt x="640359" y="179247"/>
                  </a:lnTo>
                  <a:lnTo>
                    <a:pt x="647534" y="182003"/>
                  </a:lnTo>
                  <a:lnTo>
                    <a:pt x="658393" y="192100"/>
                  </a:lnTo>
                  <a:lnTo>
                    <a:pt x="661403" y="198843"/>
                  </a:lnTo>
                  <a:lnTo>
                    <a:pt x="661403" y="190284"/>
                  </a:lnTo>
                  <a:lnTo>
                    <a:pt x="649516" y="179235"/>
                  </a:lnTo>
                  <a:lnTo>
                    <a:pt x="649338" y="179070"/>
                  </a:lnTo>
                  <a:lnTo>
                    <a:pt x="641286" y="175958"/>
                  </a:lnTo>
                  <a:lnTo>
                    <a:pt x="632612" y="175958"/>
                  </a:lnTo>
                  <a:lnTo>
                    <a:pt x="600557" y="197954"/>
                  </a:lnTo>
                  <a:lnTo>
                    <a:pt x="600494" y="206197"/>
                  </a:lnTo>
                  <a:lnTo>
                    <a:pt x="603059" y="217893"/>
                  </a:lnTo>
                  <a:lnTo>
                    <a:pt x="609981" y="227444"/>
                  </a:lnTo>
                  <a:lnTo>
                    <a:pt x="620217" y="233883"/>
                  </a:lnTo>
                  <a:lnTo>
                    <a:pt x="632714" y="236245"/>
                  </a:lnTo>
                  <a:lnTo>
                    <a:pt x="641426" y="236220"/>
                  </a:lnTo>
                  <a:lnTo>
                    <a:pt x="649503" y="233057"/>
                  </a:lnTo>
                  <a:lnTo>
                    <a:pt x="661631" y="221640"/>
                  </a:lnTo>
                  <a:lnTo>
                    <a:pt x="664959" y="214058"/>
                  </a:lnTo>
                  <a:close/>
                  <a:moveTo>
                    <a:pt x="802525" y="503237"/>
                  </a:moveTo>
                  <a:lnTo>
                    <a:pt x="799960" y="491553"/>
                  </a:lnTo>
                  <a:lnTo>
                    <a:pt x="799020" y="490258"/>
                  </a:lnTo>
                  <a:lnTo>
                    <a:pt x="799020" y="503237"/>
                  </a:lnTo>
                  <a:lnTo>
                    <a:pt x="798969" y="510590"/>
                  </a:lnTo>
                  <a:lnTo>
                    <a:pt x="796086" y="517182"/>
                  </a:lnTo>
                  <a:lnTo>
                    <a:pt x="785266" y="527354"/>
                  </a:lnTo>
                  <a:lnTo>
                    <a:pt x="778065" y="530174"/>
                  </a:lnTo>
                  <a:lnTo>
                    <a:pt x="770369" y="530199"/>
                  </a:lnTo>
                  <a:lnTo>
                    <a:pt x="762660" y="530199"/>
                  </a:lnTo>
                  <a:lnTo>
                    <a:pt x="755484" y="527431"/>
                  </a:lnTo>
                  <a:lnTo>
                    <a:pt x="744626" y="517334"/>
                  </a:lnTo>
                  <a:lnTo>
                    <a:pt x="741616" y="510590"/>
                  </a:lnTo>
                  <a:lnTo>
                    <a:pt x="741629" y="503237"/>
                  </a:lnTo>
                  <a:lnTo>
                    <a:pt x="743813" y="492963"/>
                  </a:lnTo>
                  <a:lnTo>
                    <a:pt x="749947" y="484403"/>
                  </a:lnTo>
                  <a:lnTo>
                    <a:pt x="759053" y="478612"/>
                  </a:lnTo>
                  <a:lnTo>
                    <a:pt x="770204" y="476465"/>
                  </a:lnTo>
                  <a:lnTo>
                    <a:pt x="781443" y="478574"/>
                  </a:lnTo>
                  <a:lnTo>
                    <a:pt x="790562" y="484314"/>
                  </a:lnTo>
                  <a:lnTo>
                    <a:pt x="796734" y="492836"/>
                  </a:lnTo>
                  <a:lnTo>
                    <a:pt x="799020" y="503237"/>
                  </a:lnTo>
                  <a:lnTo>
                    <a:pt x="799020" y="490258"/>
                  </a:lnTo>
                  <a:lnTo>
                    <a:pt x="793038" y="481990"/>
                  </a:lnTo>
                  <a:lnTo>
                    <a:pt x="784263" y="476465"/>
                  </a:lnTo>
                  <a:lnTo>
                    <a:pt x="782802" y="475551"/>
                  </a:lnTo>
                  <a:lnTo>
                    <a:pt x="770305" y="473189"/>
                  </a:lnTo>
                  <a:lnTo>
                    <a:pt x="738124" y="503237"/>
                  </a:lnTo>
                  <a:lnTo>
                    <a:pt x="738111" y="511479"/>
                  </a:lnTo>
                  <a:lnTo>
                    <a:pt x="741489" y="519036"/>
                  </a:lnTo>
                  <a:lnTo>
                    <a:pt x="753681" y="530364"/>
                  </a:lnTo>
                  <a:lnTo>
                    <a:pt x="761733" y="533476"/>
                  </a:lnTo>
                  <a:lnTo>
                    <a:pt x="770407" y="533476"/>
                  </a:lnTo>
                  <a:lnTo>
                    <a:pt x="782929" y="531075"/>
                  </a:lnTo>
                  <a:lnTo>
                    <a:pt x="784301" y="530199"/>
                  </a:lnTo>
                  <a:lnTo>
                    <a:pt x="793153" y="524573"/>
                  </a:lnTo>
                  <a:lnTo>
                    <a:pt x="800036" y="514972"/>
                  </a:lnTo>
                  <a:lnTo>
                    <a:pt x="802525" y="503237"/>
                  </a:lnTo>
                  <a:close/>
                  <a:moveTo>
                    <a:pt x="884339" y="328625"/>
                  </a:moveTo>
                  <a:lnTo>
                    <a:pt x="884288" y="312521"/>
                  </a:lnTo>
                  <a:lnTo>
                    <a:pt x="880910" y="304965"/>
                  </a:lnTo>
                  <a:lnTo>
                    <a:pt x="880833" y="327761"/>
                  </a:lnTo>
                  <a:lnTo>
                    <a:pt x="877874" y="334518"/>
                  </a:lnTo>
                  <a:lnTo>
                    <a:pt x="867054" y="344690"/>
                  </a:lnTo>
                  <a:lnTo>
                    <a:pt x="859853" y="347510"/>
                  </a:lnTo>
                  <a:lnTo>
                    <a:pt x="852093" y="347535"/>
                  </a:lnTo>
                  <a:lnTo>
                    <a:pt x="840943" y="345427"/>
                  </a:lnTo>
                  <a:lnTo>
                    <a:pt x="831824" y="339686"/>
                  </a:lnTo>
                  <a:lnTo>
                    <a:pt x="825665" y="331165"/>
                  </a:lnTo>
                  <a:lnTo>
                    <a:pt x="823366" y="320763"/>
                  </a:lnTo>
                  <a:lnTo>
                    <a:pt x="823429" y="313410"/>
                  </a:lnTo>
                  <a:lnTo>
                    <a:pt x="826312" y="306819"/>
                  </a:lnTo>
                  <a:lnTo>
                    <a:pt x="837120" y="296646"/>
                  </a:lnTo>
                  <a:lnTo>
                    <a:pt x="844321" y="293827"/>
                  </a:lnTo>
                  <a:lnTo>
                    <a:pt x="859739" y="293814"/>
                  </a:lnTo>
                  <a:lnTo>
                    <a:pt x="866914" y="296570"/>
                  </a:lnTo>
                  <a:lnTo>
                    <a:pt x="877773" y="306666"/>
                  </a:lnTo>
                  <a:lnTo>
                    <a:pt x="880783" y="313410"/>
                  </a:lnTo>
                  <a:lnTo>
                    <a:pt x="880833" y="327761"/>
                  </a:lnTo>
                  <a:lnTo>
                    <a:pt x="880833" y="304901"/>
                  </a:lnTo>
                  <a:lnTo>
                    <a:pt x="868895" y="293801"/>
                  </a:lnTo>
                  <a:lnTo>
                    <a:pt x="868718" y="293636"/>
                  </a:lnTo>
                  <a:lnTo>
                    <a:pt x="860653" y="290525"/>
                  </a:lnTo>
                  <a:lnTo>
                    <a:pt x="851992" y="290525"/>
                  </a:lnTo>
                  <a:lnTo>
                    <a:pt x="819924" y="312521"/>
                  </a:lnTo>
                  <a:lnTo>
                    <a:pt x="819873" y="320763"/>
                  </a:lnTo>
                  <a:lnTo>
                    <a:pt x="822439" y="332447"/>
                  </a:lnTo>
                  <a:lnTo>
                    <a:pt x="829348" y="341998"/>
                  </a:lnTo>
                  <a:lnTo>
                    <a:pt x="839584" y="348449"/>
                  </a:lnTo>
                  <a:lnTo>
                    <a:pt x="852093" y="350812"/>
                  </a:lnTo>
                  <a:lnTo>
                    <a:pt x="860806" y="350786"/>
                  </a:lnTo>
                  <a:lnTo>
                    <a:pt x="868883" y="347624"/>
                  </a:lnTo>
                  <a:lnTo>
                    <a:pt x="881011" y="336207"/>
                  </a:lnTo>
                  <a:lnTo>
                    <a:pt x="884339" y="328625"/>
                  </a:lnTo>
                  <a:close/>
                  <a:moveTo>
                    <a:pt x="889800" y="723290"/>
                  </a:moveTo>
                  <a:lnTo>
                    <a:pt x="887234" y="711593"/>
                  </a:lnTo>
                  <a:lnTo>
                    <a:pt x="886294" y="710298"/>
                  </a:lnTo>
                  <a:lnTo>
                    <a:pt x="886294" y="723290"/>
                  </a:lnTo>
                  <a:lnTo>
                    <a:pt x="886244" y="730643"/>
                  </a:lnTo>
                  <a:lnTo>
                    <a:pt x="883361" y="737235"/>
                  </a:lnTo>
                  <a:lnTo>
                    <a:pt x="872540" y="747407"/>
                  </a:lnTo>
                  <a:lnTo>
                    <a:pt x="865339" y="750227"/>
                  </a:lnTo>
                  <a:lnTo>
                    <a:pt x="849871" y="750303"/>
                  </a:lnTo>
                  <a:lnTo>
                    <a:pt x="842784" y="747496"/>
                  </a:lnTo>
                  <a:lnTo>
                    <a:pt x="831888" y="737387"/>
                  </a:lnTo>
                  <a:lnTo>
                    <a:pt x="828890" y="730643"/>
                  </a:lnTo>
                  <a:lnTo>
                    <a:pt x="828840" y="716292"/>
                  </a:lnTo>
                  <a:lnTo>
                    <a:pt x="831799" y="709536"/>
                  </a:lnTo>
                  <a:lnTo>
                    <a:pt x="842606" y="699363"/>
                  </a:lnTo>
                  <a:lnTo>
                    <a:pt x="849807" y="696544"/>
                  </a:lnTo>
                  <a:lnTo>
                    <a:pt x="857656" y="696544"/>
                  </a:lnTo>
                  <a:lnTo>
                    <a:pt x="868730" y="698627"/>
                  </a:lnTo>
                  <a:lnTo>
                    <a:pt x="877849" y="704367"/>
                  </a:lnTo>
                  <a:lnTo>
                    <a:pt x="884008" y="712889"/>
                  </a:lnTo>
                  <a:lnTo>
                    <a:pt x="886294" y="723290"/>
                  </a:lnTo>
                  <a:lnTo>
                    <a:pt x="886294" y="710298"/>
                  </a:lnTo>
                  <a:lnTo>
                    <a:pt x="880313" y="702043"/>
                  </a:lnTo>
                  <a:lnTo>
                    <a:pt x="871537" y="696518"/>
                  </a:lnTo>
                  <a:lnTo>
                    <a:pt x="870077" y="695604"/>
                  </a:lnTo>
                  <a:lnTo>
                    <a:pt x="857580" y="693242"/>
                  </a:lnTo>
                  <a:lnTo>
                    <a:pt x="825398" y="723290"/>
                  </a:lnTo>
                  <a:lnTo>
                    <a:pt x="825385" y="731532"/>
                  </a:lnTo>
                  <a:lnTo>
                    <a:pt x="828763" y="739089"/>
                  </a:lnTo>
                  <a:lnTo>
                    <a:pt x="840955" y="750417"/>
                  </a:lnTo>
                  <a:lnTo>
                    <a:pt x="849007" y="753529"/>
                  </a:lnTo>
                  <a:lnTo>
                    <a:pt x="857681" y="753529"/>
                  </a:lnTo>
                  <a:lnTo>
                    <a:pt x="866292" y="753503"/>
                  </a:lnTo>
                  <a:lnTo>
                    <a:pt x="874369" y="750341"/>
                  </a:lnTo>
                  <a:lnTo>
                    <a:pt x="886498" y="738924"/>
                  </a:lnTo>
                  <a:lnTo>
                    <a:pt x="889749" y="731532"/>
                  </a:lnTo>
                  <a:lnTo>
                    <a:pt x="889800" y="723290"/>
                  </a:lnTo>
                  <a:close/>
                  <a:moveTo>
                    <a:pt x="898982" y="128727"/>
                  </a:moveTo>
                  <a:lnTo>
                    <a:pt x="896416" y="117043"/>
                  </a:lnTo>
                  <a:lnTo>
                    <a:pt x="895464" y="115735"/>
                  </a:lnTo>
                  <a:lnTo>
                    <a:pt x="895464" y="128727"/>
                  </a:lnTo>
                  <a:lnTo>
                    <a:pt x="893241" y="139192"/>
                  </a:lnTo>
                  <a:lnTo>
                    <a:pt x="887120" y="147751"/>
                  </a:lnTo>
                  <a:lnTo>
                    <a:pt x="878001" y="153543"/>
                  </a:lnTo>
                  <a:lnTo>
                    <a:pt x="866851" y="155689"/>
                  </a:lnTo>
                  <a:lnTo>
                    <a:pt x="859116" y="155689"/>
                  </a:lnTo>
                  <a:lnTo>
                    <a:pt x="851941" y="152920"/>
                  </a:lnTo>
                  <a:lnTo>
                    <a:pt x="841070" y="142824"/>
                  </a:lnTo>
                  <a:lnTo>
                    <a:pt x="838073" y="136080"/>
                  </a:lnTo>
                  <a:lnTo>
                    <a:pt x="838073" y="128727"/>
                  </a:lnTo>
                  <a:lnTo>
                    <a:pt x="840257" y="118452"/>
                  </a:lnTo>
                  <a:lnTo>
                    <a:pt x="846391" y="109893"/>
                  </a:lnTo>
                  <a:lnTo>
                    <a:pt x="855497" y="104101"/>
                  </a:lnTo>
                  <a:lnTo>
                    <a:pt x="866660" y="101955"/>
                  </a:lnTo>
                  <a:lnTo>
                    <a:pt x="877900" y="104063"/>
                  </a:lnTo>
                  <a:lnTo>
                    <a:pt x="887018" y="109804"/>
                  </a:lnTo>
                  <a:lnTo>
                    <a:pt x="893191" y="118325"/>
                  </a:lnTo>
                  <a:lnTo>
                    <a:pt x="895464" y="128727"/>
                  </a:lnTo>
                  <a:lnTo>
                    <a:pt x="895464" y="115735"/>
                  </a:lnTo>
                  <a:lnTo>
                    <a:pt x="889495" y="107480"/>
                  </a:lnTo>
                  <a:lnTo>
                    <a:pt x="880706" y="101955"/>
                  </a:lnTo>
                  <a:lnTo>
                    <a:pt x="879259" y="101041"/>
                  </a:lnTo>
                  <a:lnTo>
                    <a:pt x="866762" y="98679"/>
                  </a:lnTo>
                  <a:lnTo>
                    <a:pt x="834580" y="128727"/>
                  </a:lnTo>
                  <a:lnTo>
                    <a:pt x="834567" y="136969"/>
                  </a:lnTo>
                  <a:lnTo>
                    <a:pt x="837946" y="144526"/>
                  </a:lnTo>
                  <a:lnTo>
                    <a:pt x="850138" y="155854"/>
                  </a:lnTo>
                  <a:lnTo>
                    <a:pt x="858189" y="158965"/>
                  </a:lnTo>
                  <a:lnTo>
                    <a:pt x="866863" y="158965"/>
                  </a:lnTo>
                  <a:lnTo>
                    <a:pt x="879386" y="156565"/>
                  </a:lnTo>
                  <a:lnTo>
                    <a:pt x="880745" y="155689"/>
                  </a:lnTo>
                  <a:lnTo>
                    <a:pt x="889609" y="150063"/>
                  </a:lnTo>
                  <a:lnTo>
                    <a:pt x="896480" y="140462"/>
                  </a:lnTo>
                  <a:lnTo>
                    <a:pt x="898982" y="128727"/>
                  </a:lnTo>
                  <a:close/>
                  <a:moveTo>
                    <a:pt x="983462" y="513943"/>
                  </a:moveTo>
                  <a:lnTo>
                    <a:pt x="980897" y="502259"/>
                  </a:lnTo>
                  <a:lnTo>
                    <a:pt x="979957" y="500964"/>
                  </a:lnTo>
                  <a:lnTo>
                    <a:pt x="979957" y="513943"/>
                  </a:lnTo>
                  <a:lnTo>
                    <a:pt x="977734" y="524408"/>
                  </a:lnTo>
                  <a:lnTo>
                    <a:pt x="971600" y="532968"/>
                  </a:lnTo>
                  <a:lnTo>
                    <a:pt x="962494" y="538759"/>
                  </a:lnTo>
                  <a:lnTo>
                    <a:pt x="951344" y="540905"/>
                  </a:lnTo>
                  <a:lnTo>
                    <a:pt x="940104" y="538797"/>
                  </a:lnTo>
                  <a:lnTo>
                    <a:pt x="930986" y="533057"/>
                  </a:lnTo>
                  <a:lnTo>
                    <a:pt x="924814" y="524548"/>
                  </a:lnTo>
                  <a:lnTo>
                    <a:pt x="922528" y="514134"/>
                  </a:lnTo>
                  <a:lnTo>
                    <a:pt x="924750" y="503669"/>
                  </a:lnTo>
                  <a:lnTo>
                    <a:pt x="930884" y="495109"/>
                  </a:lnTo>
                  <a:lnTo>
                    <a:pt x="939990" y="489318"/>
                  </a:lnTo>
                  <a:lnTo>
                    <a:pt x="951141" y="487172"/>
                  </a:lnTo>
                  <a:lnTo>
                    <a:pt x="962393" y="489280"/>
                  </a:lnTo>
                  <a:lnTo>
                    <a:pt x="971511" y="495020"/>
                  </a:lnTo>
                  <a:lnTo>
                    <a:pt x="977671" y="503542"/>
                  </a:lnTo>
                  <a:lnTo>
                    <a:pt x="979957" y="513943"/>
                  </a:lnTo>
                  <a:lnTo>
                    <a:pt x="979957" y="500964"/>
                  </a:lnTo>
                  <a:lnTo>
                    <a:pt x="973975" y="492696"/>
                  </a:lnTo>
                  <a:lnTo>
                    <a:pt x="965187" y="487172"/>
                  </a:lnTo>
                  <a:lnTo>
                    <a:pt x="963726" y="486257"/>
                  </a:lnTo>
                  <a:lnTo>
                    <a:pt x="951141" y="483895"/>
                  </a:lnTo>
                  <a:lnTo>
                    <a:pt x="938618" y="486308"/>
                  </a:lnTo>
                  <a:lnTo>
                    <a:pt x="928395" y="492810"/>
                  </a:lnTo>
                  <a:lnTo>
                    <a:pt x="921524" y="502412"/>
                  </a:lnTo>
                  <a:lnTo>
                    <a:pt x="919022" y="514134"/>
                  </a:lnTo>
                  <a:lnTo>
                    <a:pt x="921588" y="525830"/>
                  </a:lnTo>
                  <a:lnTo>
                    <a:pt x="928509" y="535381"/>
                  </a:lnTo>
                  <a:lnTo>
                    <a:pt x="938745" y="541820"/>
                  </a:lnTo>
                  <a:lnTo>
                    <a:pt x="951242" y="544182"/>
                  </a:lnTo>
                  <a:lnTo>
                    <a:pt x="963866" y="541782"/>
                  </a:lnTo>
                  <a:lnTo>
                    <a:pt x="965238" y="540905"/>
                  </a:lnTo>
                  <a:lnTo>
                    <a:pt x="974090" y="535279"/>
                  </a:lnTo>
                  <a:lnTo>
                    <a:pt x="980960" y="525678"/>
                  </a:lnTo>
                  <a:lnTo>
                    <a:pt x="983462" y="513943"/>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84" name="object 148"/>
            <p:cNvSpPr/>
            <p:nvPr/>
          </p:nvSpPr>
          <p:spPr>
            <a:xfrm>
              <a:off x="6642000" y="4086360"/>
              <a:ext cx="270360" cy="348480"/>
            </a:xfrm>
            <a:custGeom>
              <a:avLst/>
              <a:gdLst/>
              <a:ahLst/>
              <a:cxnLst/>
              <a:rect l="l" t="t" r="r" b="b"/>
              <a:pathLst>
                <a:path w="271145" h="349250">
                  <a:moveTo>
                    <a:pt x="170510" y="0"/>
                  </a:moveTo>
                  <a:lnTo>
                    <a:pt x="134515" y="47731"/>
                  </a:lnTo>
                  <a:lnTo>
                    <a:pt x="109296" y="72817"/>
                  </a:lnTo>
                  <a:lnTo>
                    <a:pt x="82952" y="83512"/>
                  </a:lnTo>
                  <a:lnTo>
                    <a:pt x="43586" y="88074"/>
                  </a:lnTo>
                  <a:lnTo>
                    <a:pt x="87388" y="146431"/>
                  </a:lnTo>
                  <a:lnTo>
                    <a:pt x="24631" y="212611"/>
                  </a:lnTo>
                  <a:lnTo>
                    <a:pt x="0" y="255771"/>
                  </a:lnTo>
                  <a:lnTo>
                    <a:pt x="10154" y="294903"/>
                  </a:lnTo>
                  <a:lnTo>
                    <a:pt x="51752" y="348996"/>
                  </a:lnTo>
                  <a:lnTo>
                    <a:pt x="270713" y="159143"/>
                  </a:lnTo>
                  <a:lnTo>
                    <a:pt x="170510"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785" name="object 149"/>
            <p:cNvSpPr/>
            <p:nvPr/>
          </p:nvSpPr>
          <p:spPr>
            <a:xfrm>
              <a:off x="6727320" y="4209840"/>
              <a:ext cx="67320" cy="24120"/>
            </a:xfrm>
            <a:custGeom>
              <a:avLst/>
              <a:gdLst/>
              <a:ahLst/>
              <a:cxnLst/>
              <a:rect l="l" t="t" r="r" b="b"/>
              <a:pathLst>
                <a:path w="67945" h="24764">
                  <a:moveTo>
                    <a:pt x="66687" y="0"/>
                  </a:moveTo>
                  <a:lnTo>
                    <a:pt x="22220" y="10026"/>
                  </a:lnTo>
                  <a:lnTo>
                    <a:pt x="0" y="23304"/>
                  </a:lnTo>
                  <a:lnTo>
                    <a:pt x="939" y="24434"/>
                  </a:lnTo>
                  <a:lnTo>
                    <a:pt x="1460" y="24650"/>
                  </a:lnTo>
                  <a:lnTo>
                    <a:pt x="1981" y="24650"/>
                  </a:lnTo>
                  <a:lnTo>
                    <a:pt x="2730" y="24536"/>
                  </a:lnTo>
                  <a:lnTo>
                    <a:pt x="23853" y="12988"/>
                  </a:lnTo>
                  <a:lnTo>
                    <a:pt x="44105" y="6659"/>
                  </a:lnTo>
                  <a:lnTo>
                    <a:pt x="59515" y="3899"/>
                  </a:lnTo>
                  <a:lnTo>
                    <a:pt x="66751" y="3238"/>
                  </a:lnTo>
                  <a:lnTo>
                    <a:pt x="67500" y="2463"/>
                  </a:lnTo>
                  <a:lnTo>
                    <a:pt x="67398" y="660"/>
                  </a:lnTo>
                  <a:lnTo>
                    <a:pt x="66687"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86" name="object 150"/>
            <p:cNvSpPr/>
            <p:nvPr/>
          </p:nvSpPr>
          <p:spPr>
            <a:xfrm>
              <a:off x="7353360" y="3004560"/>
              <a:ext cx="69120" cy="43200"/>
            </a:xfrm>
            <a:custGeom>
              <a:avLst/>
              <a:gdLst/>
              <a:ahLst/>
              <a:cxnLst/>
              <a:rect l="l" t="t" r="r" b="b"/>
              <a:pathLst>
                <a:path w="69850" h="43814">
                  <a:moveTo>
                    <a:pt x="62128" y="0"/>
                  </a:moveTo>
                  <a:lnTo>
                    <a:pt x="14964" y="5446"/>
                  </a:lnTo>
                  <a:lnTo>
                    <a:pt x="0" y="11806"/>
                  </a:lnTo>
                  <a:lnTo>
                    <a:pt x="17915" y="23168"/>
                  </a:lnTo>
                  <a:lnTo>
                    <a:pt x="69392" y="43624"/>
                  </a:lnTo>
                  <a:lnTo>
                    <a:pt x="69800" y="34556"/>
                  </a:lnTo>
                  <a:lnTo>
                    <a:pt x="69180" y="26989"/>
                  </a:lnTo>
                  <a:lnTo>
                    <a:pt x="66849" y="16833"/>
                  </a:lnTo>
                  <a:lnTo>
                    <a:pt x="62128"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787" name="object 151"/>
            <p:cNvSpPr/>
            <p:nvPr/>
          </p:nvSpPr>
          <p:spPr>
            <a:xfrm>
              <a:off x="7145640" y="2795400"/>
              <a:ext cx="500400" cy="640800"/>
            </a:xfrm>
            <a:custGeom>
              <a:avLst/>
              <a:gdLst/>
              <a:ahLst/>
              <a:cxnLst/>
              <a:rect l="l" t="t" r="r" b="b"/>
              <a:pathLst>
                <a:path w="501015" h="641350">
                  <a:moveTo>
                    <a:pt x="336678" y="0"/>
                  </a:moveTo>
                  <a:lnTo>
                    <a:pt x="288610" y="19526"/>
                  </a:lnTo>
                  <a:lnTo>
                    <a:pt x="260062" y="84736"/>
                  </a:lnTo>
                  <a:lnTo>
                    <a:pt x="259004" y="138731"/>
                  </a:lnTo>
                  <a:lnTo>
                    <a:pt x="269900" y="209256"/>
                  </a:lnTo>
                  <a:lnTo>
                    <a:pt x="276117" y="260223"/>
                  </a:lnTo>
                  <a:lnTo>
                    <a:pt x="274426" y="313611"/>
                  </a:lnTo>
                  <a:lnTo>
                    <a:pt x="266319" y="364013"/>
                  </a:lnTo>
                  <a:lnTo>
                    <a:pt x="253290" y="406020"/>
                  </a:lnTo>
                  <a:lnTo>
                    <a:pt x="208597" y="462816"/>
                  </a:lnTo>
                  <a:lnTo>
                    <a:pt x="174517" y="482505"/>
                  </a:lnTo>
                  <a:lnTo>
                    <a:pt x="112385" y="502434"/>
                  </a:lnTo>
                  <a:lnTo>
                    <a:pt x="0" y="531747"/>
                  </a:lnTo>
                  <a:lnTo>
                    <a:pt x="977" y="640828"/>
                  </a:lnTo>
                  <a:lnTo>
                    <a:pt x="63947" y="637062"/>
                  </a:lnTo>
                  <a:lnTo>
                    <a:pt x="125904" y="629919"/>
                  </a:lnTo>
                  <a:lnTo>
                    <a:pt x="185547" y="619713"/>
                  </a:lnTo>
                  <a:lnTo>
                    <a:pt x="241574" y="606760"/>
                  </a:lnTo>
                  <a:lnTo>
                    <a:pt x="292685" y="591373"/>
                  </a:lnTo>
                  <a:lnTo>
                    <a:pt x="337578" y="573868"/>
                  </a:lnTo>
                  <a:lnTo>
                    <a:pt x="374953" y="554558"/>
                  </a:lnTo>
                  <a:lnTo>
                    <a:pt x="421944" y="511783"/>
                  </a:lnTo>
                  <a:lnTo>
                    <a:pt x="481643" y="400703"/>
                  </a:lnTo>
                  <a:lnTo>
                    <a:pt x="500914" y="314896"/>
                  </a:lnTo>
                  <a:lnTo>
                    <a:pt x="479193" y="210461"/>
                  </a:lnTo>
                  <a:lnTo>
                    <a:pt x="415912" y="43496"/>
                  </a:lnTo>
                  <a:lnTo>
                    <a:pt x="404111" y="26561"/>
                  </a:lnTo>
                  <a:lnTo>
                    <a:pt x="385400" y="12531"/>
                  </a:lnTo>
                  <a:lnTo>
                    <a:pt x="362136" y="3110"/>
                  </a:lnTo>
                  <a:lnTo>
                    <a:pt x="336678"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88" name="object 152"/>
            <p:cNvSpPr/>
            <p:nvPr/>
          </p:nvSpPr>
          <p:spPr>
            <a:xfrm>
              <a:off x="7144560" y="2794680"/>
              <a:ext cx="469080" cy="642600"/>
            </a:xfrm>
            <a:custGeom>
              <a:avLst/>
              <a:gdLst/>
              <a:ahLst/>
              <a:cxnLst/>
              <a:rect l="l" t="t" r="r" b="b"/>
              <a:pathLst>
                <a:path w="469900" h="643254">
                  <a:moveTo>
                    <a:pt x="349664" y="0"/>
                  </a:moveTo>
                  <a:lnTo>
                    <a:pt x="299785" y="10996"/>
                  </a:lnTo>
                  <a:lnTo>
                    <a:pt x="263486" y="67939"/>
                  </a:lnTo>
                  <a:lnTo>
                    <a:pt x="258311" y="125961"/>
                  </a:lnTo>
                  <a:lnTo>
                    <a:pt x="270079" y="211553"/>
                  </a:lnTo>
                  <a:lnTo>
                    <a:pt x="276133" y="261026"/>
                  </a:lnTo>
                  <a:lnTo>
                    <a:pt x="274480" y="314202"/>
                  </a:lnTo>
                  <a:lnTo>
                    <a:pt x="266440" y="364358"/>
                  </a:lnTo>
                  <a:lnTo>
                    <a:pt x="253500" y="406128"/>
                  </a:lnTo>
                  <a:lnTo>
                    <a:pt x="196306" y="462364"/>
                  </a:lnTo>
                  <a:lnTo>
                    <a:pt x="136047" y="488632"/>
                  </a:lnTo>
                  <a:lnTo>
                    <a:pt x="72589" y="510508"/>
                  </a:lnTo>
                  <a:lnTo>
                    <a:pt x="22151" y="525550"/>
                  </a:lnTo>
                  <a:lnTo>
                    <a:pt x="0" y="531531"/>
                  </a:lnTo>
                  <a:lnTo>
                    <a:pt x="865" y="631470"/>
                  </a:lnTo>
                  <a:lnTo>
                    <a:pt x="990" y="642783"/>
                  </a:lnTo>
                  <a:lnTo>
                    <a:pt x="2311" y="642745"/>
                  </a:lnTo>
                  <a:lnTo>
                    <a:pt x="43839" y="640243"/>
                  </a:lnTo>
                  <a:lnTo>
                    <a:pt x="3543" y="640243"/>
                  </a:lnTo>
                  <a:lnTo>
                    <a:pt x="2628" y="533398"/>
                  </a:lnTo>
                  <a:lnTo>
                    <a:pt x="80809" y="510590"/>
                  </a:lnTo>
                  <a:lnTo>
                    <a:pt x="142361" y="489004"/>
                  </a:lnTo>
                  <a:lnTo>
                    <a:pt x="199887" y="463361"/>
                  </a:lnTo>
                  <a:lnTo>
                    <a:pt x="239140" y="435710"/>
                  </a:lnTo>
                  <a:lnTo>
                    <a:pt x="268795" y="365194"/>
                  </a:lnTo>
                  <a:lnTo>
                    <a:pt x="276973" y="314572"/>
                  </a:lnTo>
                  <a:lnTo>
                    <a:pt x="278701" y="260927"/>
                  </a:lnTo>
                  <a:lnTo>
                    <a:pt x="272465" y="209675"/>
                  </a:lnTo>
                  <a:lnTo>
                    <a:pt x="260908" y="126472"/>
                  </a:lnTo>
                  <a:lnTo>
                    <a:pt x="265789" y="69210"/>
                  </a:lnTo>
                  <a:lnTo>
                    <a:pt x="281150" y="33044"/>
                  </a:lnTo>
                  <a:lnTo>
                    <a:pt x="301034" y="13129"/>
                  </a:lnTo>
                  <a:lnTo>
                    <a:pt x="319481" y="4621"/>
                  </a:lnTo>
                  <a:lnTo>
                    <a:pt x="349471" y="2455"/>
                  </a:lnTo>
                  <a:lnTo>
                    <a:pt x="358534" y="2455"/>
                  </a:lnTo>
                  <a:lnTo>
                    <a:pt x="349664" y="0"/>
                  </a:lnTo>
                  <a:close/>
                  <a:moveTo>
                    <a:pt x="358534" y="2455"/>
                  </a:moveTo>
                  <a:lnTo>
                    <a:pt x="349471" y="2455"/>
                  </a:lnTo>
                  <a:lnTo>
                    <a:pt x="378117" y="10344"/>
                  </a:lnTo>
                  <a:lnTo>
                    <a:pt x="401580" y="25379"/>
                  </a:lnTo>
                  <a:lnTo>
                    <a:pt x="427257" y="77213"/>
                  </a:lnTo>
                  <a:lnTo>
                    <a:pt x="448927" y="158403"/>
                  </a:lnTo>
                  <a:lnTo>
                    <a:pt x="458849" y="211553"/>
                  </a:lnTo>
                  <a:lnTo>
                    <a:pt x="465587" y="270042"/>
                  </a:lnTo>
                  <a:lnTo>
                    <a:pt x="467208" y="331609"/>
                  </a:lnTo>
                  <a:lnTo>
                    <a:pt x="461785" y="393951"/>
                  </a:lnTo>
                  <a:lnTo>
                    <a:pt x="447383" y="454824"/>
                  </a:lnTo>
                  <a:lnTo>
                    <a:pt x="422071" y="511948"/>
                  </a:lnTo>
                  <a:lnTo>
                    <a:pt x="376583" y="553463"/>
                  </a:lnTo>
                  <a:lnTo>
                    <a:pt x="340096" y="572523"/>
                  </a:lnTo>
                  <a:lnTo>
                    <a:pt x="296029" y="589967"/>
                  </a:lnTo>
                  <a:lnTo>
                    <a:pt x="245569" y="605432"/>
                  </a:lnTo>
                  <a:lnTo>
                    <a:pt x="189904" y="618555"/>
                  </a:lnTo>
                  <a:lnTo>
                    <a:pt x="130220" y="628973"/>
                  </a:lnTo>
                  <a:lnTo>
                    <a:pt x="67704" y="636324"/>
                  </a:lnTo>
                  <a:lnTo>
                    <a:pt x="3543" y="640243"/>
                  </a:lnTo>
                  <a:lnTo>
                    <a:pt x="43839" y="640243"/>
                  </a:lnTo>
                  <a:lnTo>
                    <a:pt x="129887" y="631470"/>
                  </a:lnTo>
                  <a:lnTo>
                    <a:pt x="190039" y="620966"/>
                  </a:lnTo>
                  <a:lnTo>
                    <a:pt x="246166" y="607710"/>
                  </a:lnTo>
                  <a:lnTo>
                    <a:pt x="297066" y="592070"/>
                  </a:lnTo>
                  <a:lnTo>
                    <a:pt x="341539" y="574417"/>
                  </a:lnTo>
                  <a:lnTo>
                    <a:pt x="378384" y="555119"/>
                  </a:lnTo>
                  <a:lnTo>
                    <a:pt x="424383" y="513065"/>
                  </a:lnTo>
                  <a:lnTo>
                    <a:pt x="449855" y="455574"/>
                  </a:lnTo>
                  <a:lnTo>
                    <a:pt x="464341" y="394326"/>
                  </a:lnTo>
                  <a:lnTo>
                    <a:pt x="469786" y="331599"/>
                  </a:lnTo>
                  <a:lnTo>
                    <a:pt x="468141" y="269714"/>
                  </a:lnTo>
                  <a:lnTo>
                    <a:pt x="461351" y="210929"/>
                  </a:lnTo>
                  <a:lnTo>
                    <a:pt x="451365" y="157545"/>
                  </a:lnTo>
                  <a:lnTo>
                    <a:pt x="440130" y="111850"/>
                  </a:lnTo>
                  <a:lnTo>
                    <a:pt x="421707" y="52688"/>
                  </a:lnTo>
                  <a:lnTo>
                    <a:pt x="418414" y="43800"/>
                  </a:lnTo>
                  <a:lnTo>
                    <a:pt x="403478" y="23798"/>
                  </a:lnTo>
                  <a:lnTo>
                    <a:pt x="379239" y="8186"/>
                  </a:lnTo>
                  <a:lnTo>
                    <a:pt x="358534" y="2455"/>
                  </a:lnTo>
                  <a:close/>
                </a:path>
              </a:pathLst>
            </a:custGeom>
            <a:solidFill>
              <a:srgbClr val="16152F"/>
            </a:solidFill>
            <a:ln w="0">
              <a:noFill/>
            </a:ln>
          </p:spPr>
          <p:style>
            <a:lnRef idx="0">
              <a:scrgbClr r="0" g="0" b="0"/>
            </a:lnRef>
            <a:fillRef idx="0">
              <a:scrgbClr r="0" g="0" b="0"/>
            </a:fillRef>
            <a:effectRef idx="0">
              <a:scrgbClr r="0" g="0" b="0"/>
            </a:effectRef>
            <a:fontRef idx="minor"/>
          </p:style>
        </p:sp>
        <p:sp>
          <p:nvSpPr>
            <p:cNvPr id="789" name="object 153"/>
            <p:cNvSpPr/>
            <p:nvPr/>
          </p:nvSpPr>
          <p:spPr>
            <a:xfrm>
              <a:off x="7224840" y="3040920"/>
              <a:ext cx="385920" cy="389160"/>
            </a:xfrm>
            <a:custGeom>
              <a:avLst/>
              <a:gdLst/>
              <a:ahLst/>
              <a:cxnLst/>
              <a:rect l="l" t="t" r="r" b="b"/>
              <a:pathLst>
                <a:path w="386715" h="389889">
                  <a:moveTo>
                    <a:pt x="6261" y="388899"/>
                  </a:moveTo>
                  <a:lnTo>
                    <a:pt x="5816" y="387769"/>
                  </a:lnTo>
                  <a:lnTo>
                    <a:pt x="177" y="388429"/>
                  </a:lnTo>
                  <a:lnTo>
                    <a:pt x="0" y="388785"/>
                  </a:lnTo>
                  <a:lnTo>
                    <a:pt x="317" y="389585"/>
                  </a:lnTo>
                  <a:lnTo>
                    <a:pt x="6261" y="388899"/>
                  </a:lnTo>
                  <a:close/>
                  <a:moveTo>
                    <a:pt x="69164" y="379222"/>
                  </a:moveTo>
                  <a:lnTo>
                    <a:pt x="63144" y="380263"/>
                  </a:lnTo>
                  <a:lnTo>
                    <a:pt x="63766" y="381330"/>
                  </a:lnTo>
                  <a:lnTo>
                    <a:pt x="68783" y="380479"/>
                  </a:lnTo>
                  <a:lnTo>
                    <a:pt x="69164" y="379222"/>
                  </a:lnTo>
                  <a:close/>
                  <a:moveTo>
                    <a:pt x="109512" y="372173"/>
                  </a:moveTo>
                  <a:lnTo>
                    <a:pt x="103581" y="373202"/>
                  </a:lnTo>
                  <a:lnTo>
                    <a:pt x="104470" y="374370"/>
                  </a:lnTo>
                  <a:lnTo>
                    <a:pt x="106514" y="374015"/>
                  </a:lnTo>
                  <a:lnTo>
                    <a:pt x="109283" y="373380"/>
                  </a:lnTo>
                  <a:lnTo>
                    <a:pt x="109512" y="372173"/>
                  </a:lnTo>
                  <a:close/>
                  <a:moveTo>
                    <a:pt x="132410" y="368033"/>
                  </a:moveTo>
                  <a:lnTo>
                    <a:pt x="131597" y="366966"/>
                  </a:lnTo>
                  <a:lnTo>
                    <a:pt x="126606" y="368147"/>
                  </a:lnTo>
                  <a:lnTo>
                    <a:pt x="126377" y="369417"/>
                  </a:lnTo>
                  <a:lnTo>
                    <a:pt x="132410" y="368033"/>
                  </a:lnTo>
                  <a:close/>
                  <a:moveTo>
                    <a:pt x="149415" y="364096"/>
                  </a:moveTo>
                  <a:lnTo>
                    <a:pt x="148907" y="363220"/>
                  </a:lnTo>
                  <a:lnTo>
                    <a:pt x="148247" y="363042"/>
                  </a:lnTo>
                  <a:lnTo>
                    <a:pt x="143916" y="364058"/>
                  </a:lnTo>
                  <a:lnTo>
                    <a:pt x="143484" y="365467"/>
                  </a:lnTo>
                  <a:lnTo>
                    <a:pt x="144018" y="365353"/>
                  </a:lnTo>
                  <a:lnTo>
                    <a:pt x="146202" y="364845"/>
                  </a:lnTo>
                  <a:lnTo>
                    <a:pt x="149415" y="364096"/>
                  </a:lnTo>
                  <a:close/>
                  <a:moveTo>
                    <a:pt x="169481" y="357733"/>
                  </a:moveTo>
                  <a:lnTo>
                    <a:pt x="165188" y="359054"/>
                  </a:lnTo>
                  <a:lnTo>
                    <a:pt x="163842" y="359371"/>
                  </a:lnTo>
                  <a:lnTo>
                    <a:pt x="164655" y="360426"/>
                  </a:lnTo>
                  <a:lnTo>
                    <a:pt x="169240" y="359041"/>
                  </a:lnTo>
                  <a:lnTo>
                    <a:pt x="169481" y="357733"/>
                  </a:lnTo>
                  <a:close/>
                  <a:moveTo>
                    <a:pt x="180568" y="355155"/>
                  </a:moveTo>
                  <a:lnTo>
                    <a:pt x="180009" y="354507"/>
                  </a:lnTo>
                  <a:lnTo>
                    <a:pt x="174713" y="356133"/>
                  </a:lnTo>
                  <a:lnTo>
                    <a:pt x="174574" y="357441"/>
                  </a:lnTo>
                  <a:lnTo>
                    <a:pt x="180517" y="355650"/>
                  </a:lnTo>
                  <a:lnTo>
                    <a:pt x="180568" y="355155"/>
                  </a:lnTo>
                  <a:close/>
                  <a:moveTo>
                    <a:pt x="184912" y="353009"/>
                  </a:moveTo>
                  <a:lnTo>
                    <a:pt x="180390" y="354393"/>
                  </a:lnTo>
                  <a:lnTo>
                    <a:pt x="180505" y="354545"/>
                  </a:lnTo>
                  <a:lnTo>
                    <a:pt x="182295" y="354825"/>
                  </a:lnTo>
                  <a:lnTo>
                    <a:pt x="184899" y="353098"/>
                  </a:lnTo>
                  <a:close/>
                  <a:moveTo>
                    <a:pt x="193548" y="351726"/>
                  </a:moveTo>
                  <a:lnTo>
                    <a:pt x="192608" y="350647"/>
                  </a:lnTo>
                  <a:lnTo>
                    <a:pt x="187794" y="352120"/>
                  </a:lnTo>
                  <a:lnTo>
                    <a:pt x="187642" y="353504"/>
                  </a:lnTo>
                  <a:lnTo>
                    <a:pt x="193548" y="351726"/>
                  </a:lnTo>
                  <a:close/>
                  <a:moveTo>
                    <a:pt x="204228" y="348513"/>
                  </a:moveTo>
                  <a:lnTo>
                    <a:pt x="203949" y="348145"/>
                  </a:lnTo>
                  <a:lnTo>
                    <a:pt x="202158" y="347865"/>
                  </a:lnTo>
                  <a:lnTo>
                    <a:pt x="199555" y="349592"/>
                  </a:lnTo>
                  <a:lnTo>
                    <a:pt x="199478" y="349948"/>
                  </a:lnTo>
                  <a:lnTo>
                    <a:pt x="204228" y="348513"/>
                  </a:lnTo>
                  <a:close/>
                  <a:moveTo>
                    <a:pt x="209867" y="346824"/>
                  </a:moveTo>
                  <a:lnTo>
                    <a:pt x="209410" y="346773"/>
                  </a:lnTo>
                  <a:lnTo>
                    <a:pt x="209003" y="347078"/>
                  </a:lnTo>
                  <a:lnTo>
                    <a:pt x="209867" y="346824"/>
                  </a:lnTo>
                  <a:close/>
                  <a:moveTo>
                    <a:pt x="221259" y="342709"/>
                  </a:moveTo>
                  <a:lnTo>
                    <a:pt x="220052" y="342442"/>
                  </a:lnTo>
                  <a:lnTo>
                    <a:pt x="217233" y="344043"/>
                  </a:lnTo>
                  <a:lnTo>
                    <a:pt x="217170" y="344309"/>
                  </a:lnTo>
                  <a:lnTo>
                    <a:pt x="221259" y="342709"/>
                  </a:lnTo>
                  <a:close/>
                  <a:moveTo>
                    <a:pt x="223723" y="341757"/>
                  </a:moveTo>
                  <a:lnTo>
                    <a:pt x="223113" y="341655"/>
                  </a:lnTo>
                  <a:lnTo>
                    <a:pt x="221894" y="342468"/>
                  </a:lnTo>
                  <a:lnTo>
                    <a:pt x="223723" y="341757"/>
                  </a:lnTo>
                  <a:close/>
                  <a:moveTo>
                    <a:pt x="238544" y="335978"/>
                  </a:moveTo>
                  <a:lnTo>
                    <a:pt x="237578" y="335749"/>
                  </a:lnTo>
                  <a:lnTo>
                    <a:pt x="234759" y="337350"/>
                  </a:lnTo>
                  <a:lnTo>
                    <a:pt x="238544" y="335978"/>
                  </a:lnTo>
                  <a:close/>
                  <a:moveTo>
                    <a:pt x="254152" y="329882"/>
                  </a:moveTo>
                  <a:lnTo>
                    <a:pt x="253365" y="328980"/>
                  </a:lnTo>
                  <a:lnTo>
                    <a:pt x="252717" y="328917"/>
                  </a:lnTo>
                  <a:lnTo>
                    <a:pt x="248754" y="330479"/>
                  </a:lnTo>
                  <a:lnTo>
                    <a:pt x="248577" y="332066"/>
                  </a:lnTo>
                  <a:lnTo>
                    <a:pt x="254152" y="329882"/>
                  </a:lnTo>
                  <a:close/>
                  <a:moveTo>
                    <a:pt x="265518" y="323113"/>
                  </a:moveTo>
                  <a:lnTo>
                    <a:pt x="260159" y="325920"/>
                  </a:lnTo>
                  <a:lnTo>
                    <a:pt x="260527" y="326364"/>
                  </a:lnTo>
                  <a:lnTo>
                    <a:pt x="261734" y="326517"/>
                  </a:lnTo>
                  <a:lnTo>
                    <a:pt x="265290" y="324688"/>
                  </a:lnTo>
                  <a:lnTo>
                    <a:pt x="265518" y="323113"/>
                  </a:lnTo>
                  <a:close/>
                  <a:moveTo>
                    <a:pt x="282194" y="315950"/>
                  </a:moveTo>
                  <a:lnTo>
                    <a:pt x="281444" y="314794"/>
                  </a:lnTo>
                  <a:lnTo>
                    <a:pt x="276225" y="317525"/>
                  </a:lnTo>
                  <a:lnTo>
                    <a:pt x="276961" y="318655"/>
                  </a:lnTo>
                  <a:lnTo>
                    <a:pt x="282194" y="315950"/>
                  </a:lnTo>
                  <a:close/>
                  <a:moveTo>
                    <a:pt x="297141" y="307975"/>
                  </a:moveTo>
                  <a:lnTo>
                    <a:pt x="296456" y="306908"/>
                  </a:lnTo>
                  <a:lnTo>
                    <a:pt x="296252" y="307060"/>
                  </a:lnTo>
                  <a:lnTo>
                    <a:pt x="291261" y="309664"/>
                  </a:lnTo>
                  <a:lnTo>
                    <a:pt x="292036" y="310870"/>
                  </a:lnTo>
                  <a:lnTo>
                    <a:pt x="295910" y="308864"/>
                  </a:lnTo>
                  <a:lnTo>
                    <a:pt x="297141" y="307975"/>
                  </a:lnTo>
                  <a:close/>
                  <a:moveTo>
                    <a:pt x="324434" y="288086"/>
                  </a:moveTo>
                  <a:lnTo>
                    <a:pt x="323024" y="287451"/>
                  </a:lnTo>
                  <a:lnTo>
                    <a:pt x="320484" y="289306"/>
                  </a:lnTo>
                  <a:lnTo>
                    <a:pt x="319824" y="290601"/>
                  </a:lnTo>
                  <a:lnTo>
                    <a:pt x="320065" y="291274"/>
                  </a:lnTo>
                  <a:lnTo>
                    <a:pt x="324434" y="288086"/>
                  </a:lnTo>
                  <a:close/>
                  <a:moveTo>
                    <a:pt x="328891" y="282803"/>
                  </a:moveTo>
                  <a:lnTo>
                    <a:pt x="327431" y="282613"/>
                  </a:lnTo>
                  <a:lnTo>
                    <a:pt x="324167" y="286512"/>
                  </a:lnTo>
                  <a:lnTo>
                    <a:pt x="324967" y="287477"/>
                  </a:lnTo>
                  <a:lnTo>
                    <a:pt x="328891" y="282803"/>
                  </a:lnTo>
                  <a:close/>
                  <a:moveTo>
                    <a:pt x="341388" y="267906"/>
                  </a:moveTo>
                  <a:lnTo>
                    <a:pt x="339636" y="268058"/>
                  </a:lnTo>
                  <a:lnTo>
                    <a:pt x="338315" y="269646"/>
                  </a:lnTo>
                  <a:lnTo>
                    <a:pt x="334302" y="274421"/>
                  </a:lnTo>
                  <a:lnTo>
                    <a:pt x="334518" y="274675"/>
                  </a:lnTo>
                  <a:lnTo>
                    <a:pt x="335546" y="274815"/>
                  </a:lnTo>
                  <a:lnTo>
                    <a:pt x="335470" y="274955"/>
                  </a:lnTo>
                  <a:lnTo>
                    <a:pt x="335584" y="274815"/>
                  </a:lnTo>
                  <a:lnTo>
                    <a:pt x="337083" y="273037"/>
                  </a:lnTo>
                  <a:lnTo>
                    <a:pt x="338467" y="271386"/>
                  </a:lnTo>
                  <a:lnTo>
                    <a:pt x="339140" y="270586"/>
                  </a:lnTo>
                  <a:lnTo>
                    <a:pt x="341388" y="267906"/>
                  </a:lnTo>
                  <a:close/>
                  <a:moveTo>
                    <a:pt x="347383" y="252260"/>
                  </a:moveTo>
                  <a:lnTo>
                    <a:pt x="347129" y="251574"/>
                  </a:lnTo>
                  <a:lnTo>
                    <a:pt x="346367" y="254177"/>
                  </a:lnTo>
                  <a:lnTo>
                    <a:pt x="347383" y="252260"/>
                  </a:lnTo>
                  <a:close/>
                  <a:moveTo>
                    <a:pt x="354939" y="235750"/>
                  </a:moveTo>
                  <a:lnTo>
                    <a:pt x="354406" y="235508"/>
                  </a:lnTo>
                  <a:lnTo>
                    <a:pt x="352691" y="236054"/>
                  </a:lnTo>
                  <a:lnTo>
                    <a:pt x="351307" y="238709"/>
                  </a:lnTo>
                  <a:lnTo>
                    <a:pt x="351891" y="240309"/>
                  </a:lnTo>
                  <a:lnTo>
                    <a:pt x="352755" y="240690"/>
                  </a:lnTo>
                  <a:lnTo>
                    <a:pt x="354939" y="235750"/>
                  </a:lnTo>
                  <a:close/>
                  <a:moveTo>
                    <a:pt x="355434" y="226148"/>
                  </a:moveTo>
                  <a:lnTo>
                    <a:pt x="354926" y="224751"/>
                  </a:lnTo>
                  <a:lnTo>
                    <a:pt x="353720" y="228904"/>
                  </a:lnTo>
                  <a:lnTo>
                    <a:pt x="354037" y="228803"/>
                  </a:lnTo>
                  <a:lnTo>
                    <a:pt x="355434" y="226148"/>
                  </a:lnTo>
                  <a:close/>
                  <a:moveTo>
                    <a:pt x="358660" y="227355"/>
                  </a:moveTo>
                  <a:lnTo>
                    <a:pt x="356222" y="227558"/>
                  </a:lnTo>
                  <a:lnTo>
                    <a:pt x="355028" y="228879"/>
                  </a:lnTo>
                  <a:lnTo>
                    <a:pt x="355307" y="231889"/>
                  </a:lnTo>
                  <a:lnTo>
                    <a:pt x="356311" y="232676"/>
                  </a:lnTo>
                  <a:lnTo>
                    <a:pt x="358660" y="227355"/>
                  </a:lnTo>
                  <a:close/>
                  <a:moveTo>
                    <a:pt x="368122" y="199529"/>
                  </a:moveTo>
                  <a:lnTo>
                    <a:pt x="367741" y="197827"/>
                  </a:lnTo>
                  <a:lnTo>
                    <a:pt x="365048" y="196176"/>
                  </a:lnTo>
                  <a:lnTo>
                    <a:pt x="363232" y="196532"/>
                  </a:lnTo>
                  <a:lnTo>
                    <a:pt x="363067" y="196761"/>
                  </a:lnTo>
                  <a:lnTo>
                    <a:pt x="361950" y="200609"/>
                  </a:lnTo>
                  <a:lnTo>
                    <a:pt x="361899" y="200787"/>
                  </a:lnTo>
                  <a:lnTo>
                    <a:pt x="361035" y="203758"/>
                  </a:lnTo>
                  <a:lnTo>
                    <a:pt x="362127" y="202539"/>
                  </a:lnTo>
                  <a:lnTo>
                    <a:pt x="361962" y="200837"/>
                  </a:lnTo>
                  <a:lnTo>
                    <a:pt x="364540" y="202399"/>
                  </a:lnTo>
                  <a:lnTo>
                    <a:pt x="366344" y="202044"/>
                  </a:lnTo>
                  <a:lnTo>
                    <a:pt x="368122" y="199529"/>
                  </a:lnTo>
                  <a:close/>
                  <a:moveTo>
                    <a:pt x="369658" y="182410"/>
                  </a:moveTo>
                  <a:lnTo>
                    <a:pt x="369277" y="180708"/>
                  </a:lnTo>
                  <a:lnTo>
                    <a:pt x="367969" y="179908"/>
                  </a:lnTo>
                  <a:lnTo>
                    <a:pt x="366420" y="185204"/>
                  </a:lnTo>
                  <a:lnTo>
                    <a:pt x="367880" y="184924"/>
                  </a:lnTo>
                  <a:lnTo>
                    <a:pt x="369658" y="182410"/>
                  </a:lnTo>
                  <a:close/>
                  <a:moveTo>
                    <a:pt x="370547" y="175120"/>
                  </a:moveTo>
                  <a:lnTo>
                    <a:pt x="370268" y="172123"/>
                  </a:lnTo>
                  <a:lnTo>
                    <a:pt x="368960" y="176479"/>
                  </a:lnTo>
                  <a:lnTo>
                    <a:pt x="369354" y="176453"/>
                  </a:lnTo>
                  <a:lnTo>
                    <a:pt x="370547" y="175120"/>
                  </a:lnTo>
                  <a:close/>
                  <a:moveTo>
                    <a:pt x="371284" y="190538"/>
                  </a:moveTo>
                  <a:lnTo>
                    <a:pt x="370624" y="190004"/>
                  </a:lnTo>
                  <a:lnTo>
                    <a:pt x="367411" y="190271"/>
                  </a:lnTo>
                  <a:lnTo>
                    <a:pt x="367068" y="190639"/>
                  </a:lnTo>
                  <a:lnTo>
                    <a:pt x="366750" y="190487"/>
                  </a:lnTo>
                  <a:lnTo>
                    <a:pt x="365036" y="191033"/>
                  </a:lnTo>
                  <a:lnTo>
                    <a:pt x="364350" y="192328"/>
                  </a:lnTo>
                  <a:lnTo>
                    <a:pt x="363829" y="194157"/>
                  </a:lnTo>
                  <a:lnTo>
                    <a:pt x="364236" y="195287"/>
                  </a:lnTo>
                  <a:lnTo>
                    <a:pt x="367068" y="196596"/>
                  </a:lnTo>
                  <a:lnTo>
                    <a:pt x="368782" y="196049"/>
                  </a:lnTo>
                  <a:lnTo>
                    <a:pt x="368998" y="195630"/>
                  </a:lnTo>
                  <a:lnTo>
                    <a:pt x="370103" y="195541"/>
                  </a:lnTo>
                  <a:lnTo>
                    <a:pt x="371284" y="190538"/>
                  </a:lnTo>
                  <a:close/>
                  <a:moveTo>
                    <a:pt x="375539" y="172529"/>
                  </a:moveTo>
                  <a:lnTo>
                    <a:pt x="374675" y="172288"/>
                  </a:lnTo>
                  <a:lnTo>
                    <a:pt x="373075" y="173126"/>
                  </a:lnTo>
                  <a:lnTo>
                    <a:pt x="372186" y="175996"/>
                  </a:lnTo>
                  <a:lnTo>
                    <a:pt x="373075" y="177495"/>
                  </a:lnTo>
                  <a:lnTo>
                    <a:pt x="374294" y="177825"/>
                  </a:lnTo>
                  <a:lnTo>
                    <a:pt x="375539" y="172529"/>
                  </a:lnTo>
                  <a:close/>
                  <a:moveTo>
                    <a:pt x="378460" y="160210"/>
                  </a:moveTo>
                  <a:lnTo>
                    <a:pt x="376351" y="160401"/>
                  </a:lnTo>
                  <a:lnTo>
                    <a:pt x="375158" y="161721"/>
                  </a:lnTo>
                  <a:lnTo>
                    <a:pt x="375170" y="161874"/>
                  </a:lnTo>
                  <a:lnTo>
                    <a:pt x="373507" y="160845"/>
                  </a:lnTo>
                  <a:lnTo>
                    <a:pt x="371894" y="166395"/>
                  </a:lnTo>
                  <a:lnTo>
                    <a:pt x="372198" y="166573"/>
                  </a:lnTo>
                  <a:lnTo>
                    <a:pt x="374002" y="166217"/>
                  </a:lnTo>
                  <a:lnTo>
                    <a:pt x="375386" y="164261"/>
                  </a:lnTo>
                  <a:lnTo>
                    <a:pt x="375437" y="164731"/>
                  </a:lnTo>
                  <a:lnTo>
                    <a:pt x="376847" y="165836"/>
                  </a:lnTo>
                  <a:lnTo>
                    <a:pt x="377126" y="165811"/>
                  </a:lnTo>
                  <a:lnTo>
                    <a:pt x="378460" y="160210"/>
                  </a:lnTo>
                  <a:close/>
                  <a:moveTo>
                    <a:pt x="378587" y="155244"/>
                  </a:moveTo>
                  <a:lnTo>
                    <a:pt x="377698" y="153746"/>
                  </a:lnTo>
                  <a:lnTo>
                    <a:pt x="375729" y="153212"/>
                  </a:lnTo>
                  <a:lnTo>
                    <a:pt x="374205" y="158445"/>
                  </a:lnTo>
                  <a:lnTo>
                    <a:pt x="376097" y="158953"/>
                  </a:lnTo>
                  <a:lnTo>
                    <a:pt x="377698" y="158115"/>
                  </a:lnTo>
                  <a:lnTo>
                    <a:pt x="378587" y="155244"/>
                  </a:lnTo>
                  <a:close/>
                  <a:moveTo>
                    <a:pt x="381203" y="148602"/>
                  </a:moveTo>
                  <a:lnTo>
                    <a:pt x="378587" y="146989"/>
                  </a:lnTo>
                  <a:lnTo>
                    <a:pt x="377469" y="147218"/>
                  </a:lnTo>
                  <a:lnTo>
                    <a:pt x="376085" y="151993"/>
                  </a:lnTo>
                  <a:lnTo>
                    <a:pt x="378079" y="153212"/>
                  </a:lnTo>
                  <a:lnTo>
                    <a:pt x="379882" y="152857"/>
                  </a:lnTo>
                  <a:lnTo>
                    <a:pt x="380352" y="152209"/>
                  </a:lnTo>
                  <a:lnTo>
                    <a:pt x="381203" y="148602"/>
                  </a:lnTo>
                  <a:close/>
                  <a:moveTo>
                    <a:pt x="381927" y="546"/>
                  </a:moveTo>
                  <a:lnTo>
                    <a:pt x="381482" y="0"/>
                  </a:lnTo>
                  <a:lnTo>
                    <a:pt x="381584" y="2311"/>
                  </a:lnTo>
                  <a:lnTo>
                    <a:pt x="381927" y="546"/>
                  </a:lnTo>
                  <a:close/>
                  <a:moveTo>
                    <a:pt x="383032" y="129362"/>
                  </a:moveTo>
                  <a:lnTo>
                    <a:pt x="382638" y="129438"/>
                  </a:lnTo>
                  <a:lnTo>
                    <a:pt x="381330" y="133972"/>
                  </a:lnTo>
                  <a:lnTo>
                    <a:pt x="382562" y="134721"/>
                  </a:lnTo>
                  <a:lnTo>
                    <a:pt x="383032" y="129362"/>
                  </a:lnTo>
                  <a:close/>
                  <a:moveTo>
                    <a:pt x="384340" y="44767"/>
                  </a:moveTo>
                  <a:lnTo>
                    <a:pt x="383501" y="43764"/>
                  </a:lnTo>
                  <a:lnTo>
                    <a:pt x="383641" y="46774"/>
                  </a:lnTo>
                  <a:lnTo>
                    <a:pt x="384111" y="46443"/>
                  </a:lnTo>
                  <a:lnTo>
                    <a:pt x="384340" y="44767"/>
                  </a:lnTo>
                  <a:close/>
                  <a:moveTo>
                    <a:pt x="384594" y="17983"/>
                  </a:moveTo>
                  <a:lnTo>
                    <a:pt x="384035" y="13055"/>
                  </a:lnTo>
                  <a:lnTo>
                    <a:pt x="382739" y="13970"/>
                  </a:lnTo>
                  <a:lnTo>
                    <a:pt x="382511" y="15633"/>
                  </a:lnTo>
                  <a:lnTo>
                    <a:pt x="384416" y="17957"/>
                  </a:lnTo>
                  <a:lnTo>
                    <a:pt x="384594" y="17983"/>
                  </a:lnTo>
                  <a:close/>
                  <a:moveTo>
                    <a:pt x="385533" y="34569"/>
                  </a:moveTo>
                  <a:lnTo>
                    <a:pt x="385406" y="29375"/>
                  </a:lnTo>
                  <a:lnTo>
                    <a:pt x="384632" y="29718"/>
                  </a:lnTo>
                  <a:lnTo>
                    <a:pt x="383552" y="32613"/>
                  </a:lnTo>
                  <a:lnTo>
                    <a:pt x="384365" y="34188"/>
                  </a:lnTo>
                  <a:lnTo>
                    <a:pt x="385533" y="34569"/>
                  </a:lnTo>
                  <a:close/>
                  <a:moveTo>
                    <a:pt x="386041" y="53809"/>
                  </a:moveTo>
                  <a:lnTo>
                    <a:pt x="385889" y="47891"/>
                  </a:lnTo>
                  <a:lnTo>
                    <a:pt x="385597" y="47790"/>
                  </a:lnTo>
                  <a:lnTo>
                    <a:pt x="383921" y="48552"/>
                  </a:lnTo>
                  <a:lnTo>
                    <a:pt x="383743" y="48996"/>
                  </a:lnTo>
                  <a:lnTo>
                    <a:pt x="383933" y="53124"/>
                  </a:lnTo>
                  <a:lnTo>
                    <a:pt x="386041" y="53809"/>
                  </a:lnTo>
                  <a:close/>
                  <a:moveTo>
                    <a:pt x="386181" y="84670"/>
                  </a:moveTo>
                  <a:lnTo>
                    <a:pt x="385368" y="83096"/>
                  </a:lnTo>
                  <a:lnTo>
                    <a:pt x="385483" y="86563"/>
                  </a:lnTo>
                  <a:lnTo>
                    <a:pt x="386181" y="84670"/>
                  </a:lnTo>
                  <a:close/>
                  <a:moveTo>
                    <a:pt x="386295" y="63246"/>
                  </a:moveTo>
                  <a:lnTo>
                    <a:pt x="384378" y="62623"/>
                  </a:lnTo>
                  <a:lnTo>
                    <a:pt x="384644" y="68465"/>
                  </a:lnTo>
                  <a:lnTo>
                    <a:pt x="386194" y="67767"/>
                  </a:lnTo>
                  <a:lnTo>
                    <a:pt x="386295" y="63246"/>
                  </a:lnTo>
                  <a:close/>
                  <a:moveTo>
                    <a:pt x="386359" y="105498"/>
                  </a:moveTo>
                  <a:lnTo>
                    <a:pt x="386092" y="99542"/>
                  </a:lnTo>
                  <a:lnTo>
                    <a:pt x="385635" y="99402"/>
                  </a:lnTo>
                  <a:lnTo>
                    <a:pt x="385140" y="105105"/>
                  </a:lnTo>
                  <a:lnTo>
                    <a:pt x="386359" y="105498"/>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90" name="object 154"/>
            <p:cNvSpPr/>
            <p:nvPr/>
          </p:nvSpPr>
          <p:spPr>
            <a:xfrm>
              <a:off x="7341480" y="2720880"/>
              <a:ext cx="291240" cy="302760"/>
            </a:xfrm>
            <a:custGeom>
              <a:avLst/>
              <a:gdLst/>
              <a:ahLst/>
              <a:cxnLst/>
              <a:rect l="l" t="t" r="r" b="b"/>
              <a:pathLst>
                <a:path w="292100" h="303530">
                  <a:moveTo>
                    <a:pt x="16392" y="0"/>
                  </a:moveTo>
                  <a:lnTo>
                    <a:pt x="6539" y="11221"/>
                  </a:lnTo>
                  <a:lnTo>
                    <a:pt x="977" y="44032"/>
                  </a:lnTo>
                  <a:lnTo>
                    <a:pt x="0" y="91099"/>
                  </a:lnTo>
                  <a:lnTo>
                    <a:pt x="3900" y="145084"/>
                  </a:lnTo>
                  <a:lnTo>
                    <a:pt x="12973" y="198653"/>
                  </a:lnTo>
                  <a:lnTo>
                    <a:pt x="27510" y="244469"/>
                  </a:lnTo>
                  <a:lnTo>
                    <a:pt x="47805" y="275197"/>
                  </a:lnTo>
                  <a:lnTo>
                    <a:pt x="74152" y="283502"/>
                  </a:lnTo>
                  <a:lnTo>
                    <a:pt x="140759" y="272327"/>
                  </a:lnTo>
                  <a:lnTo>
                    <a:pt x="185623" y="270687"/>
                  </a:lnTo>
                  <a:lnTo>
                    <a:pt x="229139" y="280458"/>
                  </a:lnTo>
                  <a:lnTo>
                    <a:pt x="291703" y="303517"/>
                  </a:lnTo>
                  <a:lnTo>
                    <a:pt x="273611" y="226102"/>
                  </a:lnTo>
                  <a:lnTo>
                    <a:pt x="253558" y="164215"/>
                  </a:lnTo>
                  <a:lnTo>
                    <a:pt x="231495" y="115955"/>
                  </a:lnTo>
                  <a:lnTo>
                    <a:pt x="207368" y="79422"/>
                  </a:lnTo>
                  <a:lnTo>
                    <a:pt x="152720" y="33927"/>
                  </a:lnTo>
                  <a:lnTo>
                    <a:pt x="89199" y="12523"/>
                  </a:lnTo>
                  <a:lnTo>
                    <a:pt x="53982" y="6101"/>
                  </a:lnTo>
                  <a:lnTo>
                    <a:pt x="16392"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791" name="object 155"/>
            <p:cNvSpPr/>
            <p:nvPr/>
          </p:nvSpPr>
          <p:spPr>
            <a:xfrm>
              <a:off x="7606440" y="3016440"/>
              <a:ext cx="29160" cy="24120"/>
            </a:xfrm>
            <a:custGeom>
              <a:avLst/>
              <a:gdLst/>
              <a:ahLst/>
              <a:cxnLst/>
              <a:rect l="l" t="t" r="r" b="b"/>
              <a:pathLst>
                <a:path w="29845" h="24764">
                  <a:moveTo>
                    <a:pt x="406" y="0"/>
                  </a:moveTo>
                  <a:lnTo>
                    <a:pt x="0" y="2603"/>
                  </a:lnTo>
                  <a:lnTo>
                    <a:pt x="14713" y="5254"/>
                  </a:lnTo>
                  <a:lnTo>
                    <a:pt x="22655" y="7912"/>
                  </a:lnTo>
                  <a:lnTo>
                    <a:pt x="25880" y="10179"/>
                  </a:lnTo>
                  <a:lnTo>
                    <a:pt x="26441" y="11658"/>
                  </a:lnTo>
                  <a:lnTo>
                    <a:pt x="25996" y="16167"/>
                  </a:lnTo>
                  <a:lnTo>
                    <a:pt x="9436" y="21716"/>
                  </a:lnTo>
                  <a:lnTo>
                    <a:pt x="2946" y="21716"/>
                  </a:lnTo>
                  <a:lnTo>
                    <a:pt x="2870" y="24396"/>
                  </a:lnTo>
                  <a:lnTo>
                    <a:pt x="3187" y="24396"/>
                  </a:lnTo>
                  <a:lnTo>
                    <a:pt x="9786" y="23421"/>
                  </a:lnTo>
                  <a:lnTo>
                    <a:pt x="18300" y="20756"/>
                  </a:lnTo>
                  <a:lnTo>
                    <a:pt x="25776" y="16793"/>
                  </a:lnTo>
                  <a:lnTo>
                    <a:pt x="29260" y="11925"/>
                  </a:lnTo>
                  <a:lnTo>
                    <a:pt x="27831" y="8140"/>
                  </a:lnTo>
                  <a:lnTo>
                    <a:pt x="22625" y="4924"/>
                  </a:lnTo>
                  <a:lnTo>
                    <a:pt x="13523" y="2227"/>
                  </a:lnTo>
                  <a:lnTo>
                    <a:pt x="406" y="0"/>
                  </a:lnTo>
                  <a:close/>
                </a:path>
              </a:pathLst>
            </a:custGeom>
            <a:solidFill>
              <a:srgbClr val="16152F"/>
            </a:solidFill>
            <a:ln w="0">
              <a:noFill/>
            </a:ln>
          </p:spPr>
          <p:style>
            <a:lnRef idx="0">
              <a:scrgbClr r="0" g="0" b="0"/>
            </a:lnRef>
            <a:fillRef idx="0">
              <a:scrgbClr r="0" g="0" b="0"/>
            </a:fillRef>
            <a:effectRef idx="0">
              <a:scrgbClr r="0" g="0" b="0"/>
            </a:effectRef>
            <a:fontRef idx="minor"/>
          </p:style>
        </p:sp>
        <p:pic>
          <p:nvPicPr>
            <p:cNvPr id="792" name="object 156"/>
            <p:cNvPicPr/>
            <p:nvPr/>
          </p:nvPicPr>
          <p:blipFill>
            <a:blip r:embed="rId13"/>
            <a:stretch/>
          </p:blipFill>
          <p:spPr>
            <a:xfrm>
              <a:off x="6935760" y="3303000"/>
              <a:ext cx="234720" cy="191160"/>
            </a:xfrm>
            <a:prstGeom prst="rect">
              <a:avLst/>
            </a:prstGeom>
            <a:ln w="0">
              <a:noFill/>
            </a:ln>
          </p:spPr>
        </p:pic>
        <p:sp>
          <p:nvSpPr>
            <p:cNvPr id="793" name="object 157"/>
            <p:cNvSpPr/>
            <p:nvPr/>
          </p:nvSpPr>
          <p:spPr>
            <a:xfrm>
              <a:off x="7005240" y="3060360"/>
              <a:ext cx="339120" cy="49320"/>
            </a:xfrm>
            <a:custGeom>
              <a:avLst/>
              <a:gdLst/>
              <a:ahLst/>
              <a:cxnLst/>
              <a:rect l="l" t="t" r="r" b="b"/>
              <a:pathLst>
                <a:path w="339725" h="50164">
                  <a:moveTo>
                    <a:pt x="87706" y="27190"/>
                  </a:moveTo>
                  <a:lnTo>
                    <a:pt x="87223" y="24244"/>
                  </a:lnTo>
                  <a:lnTo>
                    <a:pt x="85547" y="23126"/>
                  </a:lnTo>
                  <a:lnTo>
                    <a:pt x="84201" y="23507"/>
                  </a:lnTo>
                  <a:lnTo>
                    <a:pt x="56807" y="22275"/>
                  </a:lnTo>
                  <a:lnTo>
                    <a:pt x="31318" y="14274"/>
                  </a:lnTo>
                  <a:lnTo>
                    <a:pt x="12446" y="5219"/>
                  </a:lnTo>
                  <a:lnTo>
                    <a:pt x="3695" y="0"/>
                  </a:lnTo>
                  <a:lnTo>
                    <a:pt x="1866" y="266"/>
                  </a:lnTo>
                  <a:lnTo>
                    <a:pt x="0" y="2692"/>
                  </a:lnTo>
                  <a:lnTo>
                    <a:pt x="317" y="4368"/>
                  </a:lnTo>
                  <a:lnTo>
                    <a:pt x="8813" y="9436"/>
                  </a:lnTo>
                  <a:lnTo>
                    <a:pt x="25628" y="17741"/>
                  </a:lnTo>
                  <a:lnTo>
                    <a:pt x="48742" y="25857"/>
                  </a:lnTo>
                  <a:lnTo>
                    <a:pt x="74803" y="29502"/>
                  </a:lnTo>
                  <a:lnTo>
                    <a:pt x="78232" y="29502"/>
                  </a:lnTo>
                  <a:lnTo>
                    <a:pt x="81686" y="29273"/>
                  </a:lnTo>
                  <a:lnTo>
                    <a:pt x="86626" y="28575"/>
                  </a:lnTo>
                  <a:lnTo>
                    <a:pt x="87706" y="27190"/>
                  </a:lnTo>
                  <a:close/>
                  <a:moveTo>
                    <a:pt x="339140" y="41643"/>
                  </a:moveTo>
                  <a:lnTo>
                    <a:pt x="338302" y="38773"/>
                  </a:lnTo>
                  <a:lnTo>
                    <a:pt x="336791" y="38061"/>
                  </a:lnTo>
                  <a:lnTo>
                    <a:pt x="280898" y="44488"/>
                  </a:lnTo>
                  <a:lnTo>
                    <a:pt x="237896" y="38925"/>
                  </a:lnTo>
                  <a:lnTo>
                    <a:pt x="209524" y="29616"/>
                  </a:lnTo>
                  <a:lnTo>
                    <a:pt x="197650" y="23723"/>
                  </a:lnTo>
                  <a:lnTo>
                    <a:pt x="195897" y="24104"/>
                  </a:lnTo>
                  <a:lnTo>
                    <a:pt x="194271" y="26631"/>
                  </a:lnTo>
                  <a:lnTo>
                    <a:pt x="194665" y="28308"/>
                  </a:lnTo>
                  <a:lnTo>
                    <a:pt x="202653" y="32448"/>
                  </a:lnTo>
                  <a:lnTo>
                    <a:pt x="220814" y="39560"/>
                  </a:lnTo>
                  <a:lnTo>
                    <a:pt x="248920" y="46634"/>
                  </a:lnTo>
                  <a:lnTo>
                    <a:pt x="285356" y="49834"/>
                  </a:lnTo>
                  <a:lnTo>
                    <a:pt x="297434" y="49479"/>
                  </a:lnTo>
                  <a:lnTo>
                    <a:pt x="310032" y="48374"/>
                  </a:lnTo>
                  <a:lnTo>
                    <a:pt x="323151" y="46405"/>
                  </a:lnTo>
                  <a:lnTo>
                    <a:pt x="338226" y="43091"/>
                  </a:lnTo>
                  <a:lnTo>
                    <a:pt x="339140" y="41643"/>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94" name="object 158"/>
            <p:cNvSpPr/>
            <p:nvPr/>
          </p:nvSpPr>
          <p:spPr>
            <a:xfrm>
              <a:off x="2071440" y="2361600"/>
              <a:ext cx="439200" cy="1149120"/>
            </a:xfrm>
            <a:custGeom>
              <a:avLst/>
              <a:gdLst/>
              <a:ahLst/>
              <a:cxnLst/>
              <a:rect l="l" t="t" r="r" b="b"/>
              <a:pathLst>
                <a:path w="440055" h="1149985">
                  <a:moveTo>
                    <a:pt x="105714" y="0"/>
                  </a:moveTo>
                  <a:lnTo>
                    <a:pt x="54153" y="8914"/>
                  </a:lnTo>
                  <a:lnTo>
                    <a:pt x="20820" y="36444"/>
                  </a:lnTo>
                  <a:lnTo>
                    <a:pt x="3505" y="80419"/>
                  </a:lnTo>
                  <a:lnTo>
                    <a:pt x="0" y="138671"/>
                  </a:lnTo>
                  <a:lnTo>
                    <a:pt x="2734" y="172473"/>
                  </a:lnTo>
                  <a:lnTo>
                    <a:pt x="15798" y="248074"/>
                  </a:lnTo>
                  <a:lnTo>
                    <a:pt x="25575" y="289331"/>
                  </a:lnTo>
                  <a:lnTo>
                    <a:pt x="37147" y="332531"/>
                  </a:lnTo>
                  <a:lnTo>
                    <a:pt x="50237" y="377403"/>
                  </a:lnTo>
                  <a:lnTo>
                    <a:pt x="64569" y="423675"/>
                  </a:lnTo>
                  <a:lnTo>
                    <a:pt x="79868" y="471076"/>
                  </a:lnTo>
                  <a:lnTo>
                    <a:pt x="145199" y="666557"/>
                  </a:lnTo>
                  <a:lnTo>
                    <a:pt x="161184" y="715540"/>
                  </a:lnTo>
                  <a:lnTo>
                    <a:pt x="176479" y="764026"/>
                  </a:lnTo>
                  <a:lnTo>
                    <a:pt x="190806" y="811744"/>
                  </a:lnTo>
                  <a:lnTo>
                    <a:pt x="203890" y="858423"/>
                  </a:lnTo>
                  <a:lnTo>
                    <a:pt x="215453" y="903792"/>
                  </a:lnTo>
                  <a:lnTo>
                    <a:pt x="225220" y="947580"/>
                  </a:lnTo>
                  <a:lnTo>
                    <a:pt x="232915" y="989515"/>
                  </a:lnTo>
                  <a:lnTo>
                    <a:pt x="238262" y="1029327"/>
                  </a:lnTo>
                  <a:lnTo>
                    <a:pt x="240983" y="1066744"/>
                  </a:lnTo>
                  <a:lnTo>
                    <a:pt x="240804" y="1101496"/>
                  </a:lnTo>
                  <a:lnTo>
                    <a:pt x="337794" y="1149489"/>
                  </a:lnTo>
                  <a:lnTo>
                    <a:pt x="432244" y="489091"/>
                  </a:lnTo>
                  <a:lnTo>
                    <a:pt x="439552" y="149220"/>
                  </a:lnTo>
                  <a:lnTo>
                    <a:pt x="337962" y="22111"/>
                  </a:lnTo>
                  <a:lnTo>
                    <a:pt x="105714" y="0"/>
                  </a:lnTo>
                  <a:close/>
                </a:path>
              </a:pathLst>
            </a:custGeom>
            <a:solidFill>
              <a:srgbClr val="D9D56E"/>
            </a:solidFill>
            <a:ln w="0">
              <a:noFill/>
            </a:ln>
          </p:spPr>
          <p:style>
            <a:lnRef idx="0">
              <a:scrgbClr r="0" g="0" b="0"/>
            </a:lnRef>
            <a:fillRef idx="0">
              <a:scrgbClr r="0" g="0" b="0"/>
            </a:fillRef>
            <a:effectRef idx="0">
              <a:scrgbClr r="0" g="0" b="0"/>
            </a:effectRef>
            <a:fontRef idx="minor"/>
          </p:style>
        </p:sp>
        <p:sp>
          <p:nvSpPr>
            <p:cNvPr id="795" name="object 159"/>
            <p:cNvSpPr/>
            <p:nvPr/>
          </p:nvSpPr>
          <p:spPr>
            <a:xfrm>
              <a:off x="6496560" y="484200"/>
              <a:ext cx="815400" cy="671040"/>
            </a:xfrm>
            <a:custGeom>
              <a:avLst/>
              <a:gdLst/>
              <a:ahLst/>
              <a:cxnLst/>
              <a:rect l="l" t="t" r="r" b="b"/>
              <a:pathLst>
                <a:path w="815975" h="671830">
                  <a:moveTo>
                    <a:pt x="288038" y="0"/>
                  </a:moveTo>
                  <a:lnTo>
                    <a:pt x="249819" y="3861"/>
                  </a:lnTo>
                  <a:lnTo>
                    <a:pt x="212539" y="14165"/>
                  </a:lnTo>
                  <a:lnTo>
                    <a:pt x="164239" y="37518"/>
                  </a:lnTo>
                  <a:lnTo>
                    <a:pt x="132773" y="64200"/>
                  </a:lnTo>
                  <a:lnTo>
                    <a:pt x="107186" y="122705"/>
                  </a:lnTo>
                  <a:lnTo>
                    <a:pt x="106487" y="152109"/>
                  </a:lnTo>
                  <a:lnTo>
                    <a:pt x="109466" y="180000"/>
                  </a:lnTo>
                  <a:lnTo>
                    <a:pt x="112832" y="205169"/>
                  </a:lnTo>
                  <a:lnTo>
                    <a:pt x="113298" y="226405"/>
                  </a:lnTo>
                  <a:lnTo>
                    <a:pt x="107574" y="242498"/>
                  </a:lnTo>
                  <a:lnTo>
                    <a:pt x="92371" y="252239"/>
                  </a:lnTo>
                  <a:lnTo>
                    <a:pt x="50817" y="268033"/>
                  </a:lnTo>
                  <a:lnTo>
                    <a:pt x="22435" y="286693"/>
                  </a:lnTo>
                  <a:lnTo>
                    <a:pt x="5928" y="307808"/>
                  </a:lnTo>
                  <a:lnTo>
                    <a:pt x="0" y="330968"/>
                  </a:lnTo>
                  <a:lnTo>
                    <a:pt x="3353" y="355766"/>
                  </a:lnTo>
                  <a:lnTo>
                    <a:pt x="32717" y="408634"/>
                  </a:lnTo>
                  <a:lnTo>
                    <a:pt x="83644" y="463137"/>
                  </a:lnTo>
                  <a:lnTo>
                    <a:pt x="113952" y="489977"/>
                  </a:lnTo>
                  <a:lnTo>
                    <a:pt x="145761" y="515999"/>
                  </a:lnTo>
                  <a:lnTo>
                    <a:pt x="177773" y="540791"/>
                  </a:lnTo>
                  <a:lnTo>
                    <a:pt x="262061" y="603702"/>
                  </a:lnTo>
                  <a:lnTo>
                    <a:pt x="281919" y="619485"/>
                  </a:lnTo>
                  <a:lnTo>
                    <a:pt x="335774" y="661511"/>
                  </a:lnTo>
                  <a:lnTo>
                    <a:pt x="374098" y="671374"/>
                  </a:lnTo>
                  <a:lnTo>
                    <a:pt x="415228" y="645342"/>
                  </a:lnTo>
                  <a:lnTo>
                    <a:pt x="477499" y="579683"/>
                  </a:lnTo>
                  <a:lnTo>
                    <a:pt x="498213" y="590763"/>
                  </a:lnTo>
                  <a:lnTo>
                    <a:pt x="552824" y="610639"/>
                  </a:lnTo>
                  <a:lnTo>
                    <a:pt x="630030" y="619267"/>
                  </a:lnTo>
                  <a:lnTo>
                    <a:pt x="718532" y="596599"/>
                  </a:lnTo>
                  <a:lnTo>
                    <a:pt x="787142" y="560340"/>
                  </a:lnTo>
                  <a:lnTo>
                    <a:pt x="815544" y="531460"/>
                  </a:lnTo>
                  <a:lnTo>
                    <a:pt x="808718" y="494842"/>
                  </a:lnTo>
                  <a:lnTo>
                    <a:pt x="771643" y="435373"/>
                  </a:lnTo>
                  <a:lnTo>
                    <a:pt x="779869" y="428151"/>
                  </a:lnTo>
                  <a:lnTo>
                    <a:pt x="796546" y="408041"/>
                  </a:lnTo>
                  <a:lnTo>
                    <a:pt x="809678" y="377375"/>
                  </a:lnTo>
                  <a:lnTo>
                    <a:pt x="807267" y="338485"/>
                  </a:lnTo>
                  <a:lnTo>
                    <a:pt x="783628" y="306298"/>
                  </a:lnTo>
                  <a:lnTo>
                    <a:pt x="743616" y="291544"/>
                  </a:lnTo>
                  <a:lnTo>
                    <a:pt x="691043" y="290255"/>
                  </a:lnTo>
                  <a:lnTo>
                    <a:pt x="629721" y="298467"/>
                  </a:lnTo>
                  <a:lnTo>
                    <a:pt x="595438" y="293841"/>
                  </a:lnTo>
                  <a:lnTo>
                    <a:pt x="565405" y="270300"/>
                  </a:lnTo>
                  <a:lnTo>
                    <a:pt x="538412" y="233304"/>
                  </a:lnTo>
                  <a:lnTo>
                    <a:pt x="513250" y="188314"/>
                  </a:lnTo>
                  <a:lnTo>
                    <a:pt x="488709" y="140789"/>
                  </a:lnTo>
                  <a:lnTo>
                    <a:pt x="463581" y="96189"/>
                  </a:lnTo>
                  <a:lnTo>
                    <a:pt x="436655" y="59974"/>
                  </a:lnTo>
                  <a:lnTo>
                    <a:pt x="401269" y="30924"/>
                  </a:lnTo>
                  <a:lnTo>
                    <a:pt x="363567" y="12628"/>
                  </a:lnTo>
                  <a:lnTo>
                    <a:pt x="326265" y="2837"/>
                  </a:lnTo>
                  <a:lnTo>
                    <a:pt x="288038" y="0"/>
                  </a:lnTo>
                  <a:close/>
                </a:path>
              </a:pathLst>
            </a:custGeom>
            <a:solidFill>
              <a:srgbClr val="F28C59"/>
            </a:solidFill>
            <a:ln w="0">
              <a:noFill/>
            </a:ln>
          </p:spPr>
          <p:style>
            <a:lnRef idx="0">
              <a:scrgbClr r="0" g="0" b="0"/>
            </a:lnRef>
            <a:fillRef idx="0">
              <a:scrgbClr r="0" g="0" b="0"/>
            </a:fillRef>
            <a:effectRef idx="0">
              <a:scrgbClr r="0" g="0" b="0"/>
            </a:effectRef>
            <a:fontRef idx="minor"/>
          </p:style>
        </p:sp>
        <p:sp>
          <p:nvSpPr>
            <p:cNvPr id="796" name="object 160"/>
            <p:cNvSpPr/>
            <p:nvPr/>
          </p:nvSpPr>
          <p:spPr>
            <a:xfrm>
              <a:off x="6821640" y="341640"/>
              <a:ext cx="599400" cy="705240"/>
            </a:xfrm>
            <a:custGeom>
              <a:avLst/>
              <a:gdLst/>
              <a:ahLst/>
              <a:cxnLst/>
              <a:rect l="l" t="t" r="r" b="b"/>
              <a:pathLst>
                <a:path w="600075" h="706119">
                  <a:moveTo>
                    <a:pt x="599795" y="77114"/>
                  </a:moveTo>
                  <a:lnTo>
                    <a:pt x="599173" y="68630"/>
                  </a:lnTo>
                  <a:lnTo>
                    <a:pt x="589686" y="68732"/>
                  </a:lnTo>
                  <a:lnTo>
                    <a:pt x="577227" y="79044"/>
                  </a:lnTo>
                  <a:lnTo>
                    <a:pt x="565289" y="92837"/>
                  </a:lnTo>
                  <a:lnTo>
                    <a:pt x="556564" y="104482"/>
                  </a:lnTo>
                  <a:lnTo>
                    <a:pt x="555053" y="104825"/>
                  </a:lnTo>
                  <a:lnTo>
                    <a:pt x="551954" y="103073"/>
                  </a:lnTo>
                  <a:lnTo>
                    <a:pt x="551637" y="101981"/>
                  </a:lnTo>
                  <a:lnTo>
                    <a:pt x="563321" y="80289"/>
                  </a:lnTo>
                  <a:lnTo>
                    <a:pt x="575170" y="55321"/>
                  </a:lnTo>
                  <a:lnTo>
                    <a:pt x="581990" y="33274"/>
                  </a:lnTo>
                  <a:lnTo>
                    <a:pt x="578116" y="21247"/>
                  </a:lnTo>
                  <a:lnTo>
                    <a:pt x="566051" y="26339"/>
                  </a:lnTo>
                  <a:lnTo>
                    <a:pt x="552170" y="44043"/>
                  </a:lnTo>
                  <a:lnTo>
                    <a:pt x="539597" y="65316"/>
                  </a:lnTo>
                  <a:lnTo>
                    <a:pt x="530644" y="82715"/>
                  </a:lnTo>
                  <a:lnTo>
                    <a:pt x="528599" y="83273"/>
                  </a:lnTo>
                  <a:lnTo>
                    <a:pt x="525945" y="81597"/>
                  </a:lnTo>
                  <a:lnTo>
                    <a:pt x="525399" y="80225"/>
                  </a:lnTo>
                  <a:lnTo>
                    <a:pt x="540245" y="32054"/>
                  </a:lnTo>
                  <a:lnTo>
                    <a:pt x="544410" y="10985"/>
                  </a:lnTo>
                  <a:lnTo>
                    <a:pt x="541096" y="0"/>
                  </a:lnTo>
                  <a:lnTo>
                    <a:pt x="530212" y="5715"/>
                  </a:lnTo>
                  <a:lnTo>
                    <a:pt x="520077" y="25628"/>
                  </a:lnTo>
                  <a:lnTo>
                    <a:pt x="512038" y="49212"/>
                  </a:lnTo>
                  <a:lnTo>
                    <a:pt x="507060" y="67348"/>
                  </a:lnTo>
                  <a:lnTo>
                    <a:pt x="505663" y="68199"/>
                  </a:lnTo>
                  <a:lnTo>
                    <a:pt x="502907" y="67576"/>
                  </a:lnTo>
                  <a:lnTo>
                    <a:pt x="502005" y="66332"/>
                  </a:lnTo>
                  <a:lnTo>
                    <a:pt x="504190" y="46634"/>
                  </a:lnTo>
                  <a:lnTo>
                    <a:pt x="505510" y="27368"/>
                  </a:lnTo>
                  <a:lnTo>
                    <a:pt x="504367" y="11899"/>
                  </a:lnTo>
                  <a:lnTo>
                    <a:pt x="498983" y="4940"/>
                  </a:lnTo>
                  <a:lnTo>
                    <a:pt x="487324" y="15138"/>
                  </a:lnTo>
                  <a:lnTo>
                    <a:pt x="479323" y="40919"/>
                  </a:lnTo>
                  <a:lnTo>
                    <a:pt x="473608" y="69202"/>
                  </a:lnTo>
                  <a:lnTo>
                    <a:pt x="468744" y="86918"/>
                  </a:lnTo>
                  <a:lnTo>
                    <a:pt x="461200" y="85674"/>
                  </a:lnTo>
                  <a:lnTo>
                    <a:pt x="451904" y="69748"/>
                  </a:lnTo>
                  <a:lnTo>
                    <a:pt x="442302" y="51422"/>
                  </a:lnTo>
                  <a:lnTo>
                    <a:pt x="433895" y="42951"/>
                  </a:lnTo>
                  <a:lnTo>
                    <a:pt x="426440" y="50368"/>
                  </a:lnTo>
                  <a:lnTo>
                    <a:pt x="427278" y="66802"/>
                  </a:lnTo>
                  <a:lnTo>
                    <a:pt x="431419" y="86525"/>
                  </a:lnTo>
                  <a:lnTo>
                    <a:pt x="433895" y="103771"/>
                  </a:lnTo>
                  <a:lnTo>
                    <a:pt x="438442" y="142506"/>
                  </a:lnTo>
                  <a:lnTo>
                    <a:pt x="442950" y="156679"/>
                  </a:lnTo>
                  <a:lnTo>
                    <a:pt x="442353" y="162039"/>
                  </a:lnTo>
                  <a:lnTo>
                    <a:pt x="417182" y="202285"/>
                  </a:lnTo>
                  <a:lnTo>
                    <a:pt x="375881" y="258229"/>
                  </a:lnTo>
                  <a:lnTo>
                    <a:pt x="374662" y="259816"/>
                  </a:lnTo>
                  <a:lnTo>
                    <a:pt x="343725" y="296252"/>
                  </a:lnTo>
                  <a:lnTo>
                    <a:pt x="306781" y="335216"/>
                  </a:lnTo>
                  <a:lnTo>
                    <a:pt x="263601" y="375526"/>
                  </a:lnTo>
                  <a:lnTo>
                    <a:pt x="214210" y="415658"/>
                  </a:lnTo>
                  <a:lnTo>
                    <a:pt x="157759" y="454748"/>
                  </a:lnTo>
                  <a:lnTo>
                    <a:pt x="92722" y="491896"/>
                  </a:lnTo>
                  <a:lnTo>
                    <a:pt x="0" y="532815"/>
                  </a:lnTo>
                  <a:lnTo>
                    <a:pt x="50012" y="705586"/>
                  </a:lnTo>
                  <a:lnTo>
                    <a:pt x="100177" y="688987"/>
                  </a:lnTo>
                  <a:lnTo>
                    <a:pt x="148221" y="668947"/>
                  </a:lnTo>
                  <a:lnTo>
                    <a:pt x="194056" y="645566"/>
                  </a:lnTo>
                  <a:lnTo>
                    <a:pt x="237591" y="618871"/>
                  </a:lnTo>
                  <a:lnTo>
                    <a:pt x="278739" y="588975"/>
                  </a:lnTo>
                  <a:lnTo>
                    <a:pt x="317398" y="555917"/>
                  </a:lnTo>
                  <a:lnTo>
                    <a:pt x="353504" y="519785"/>
                  </a:lnTo>
                  <a:lnTo>
                    <a:pt x="386956" y="480631"/>
                  </a:lnTo>
                  <a:lnTo>
                    <a:pt x="417652" y="438543"/>
                  </a:lnTo>
                  <a:lnTo>
                    <a:pt x="445528" y="393585"/>
                  </a:lnTo>
                  <a:lnTo>
                    <a:pt x="472122" y="343395"/>
                  </a:lnTo>
                  <a:lnTo>
                    <a:pt x="493522" y="296392"/>
                  </a:lnTo>
                  <a:lnTo>
                    <a:pt x="510578" y="252831"/>
                  </a:lnTo>
                  <a:lnTo>
                    <a:pt x="525068" y="209816"/>
                  </a:lnTo>
                  <a:lnTo>
                    <a:pt x="526364" y="206794"/>
                  </a:lnTo>
                  <a:lnTo>
                    <a:pt x="559981" y="147675"/>
                  </a:lnTo>
                  <a:lnTo>
                    <a:pt x="571830" y="127876"/>
                  </a:lnTo>
                  <a:lnTo>
                    <a:pt x="583641" y="108762"/>
                  </a:lnTo>
                  <a:lnTo>
                    <a:pt x="593788" y="91173"/>
                  </a:lnTo>
                  <a:lnTo>
                    <a:pt x="599795" y="77114"/>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797" name="object 161"/>
            <p:cNvSpPr/>
            <p:nvPr/>
          </p:nvSpPr>
          <p:spPr>
            <a:xfrm>
              <a:off x="7009200" y="798480"/>
              <a:ext cx="191520" cy="180360"/>
            </a:xfrm>
            <a:custGeom>
              <a:avLst/>
              <a:gdLst/>
              <a:ahLst/>
              <a:cxnLst/>
              <a:rect l="l" t="t" r="r" b="b"/>
              <a:pathLst>
                <a:path w="192404" h="180975">
                  <a:moveTo>
                    <a:pt x="6273" y="124167"/>
                  </a:moveTo>
                  <a:lnTo>
                    <a:pt x="6146" y="120789"/>
                  </a:lnTo>
                  <a:lnTo>
                    <a:pt x="4711" y="119468"/>
                  </a:lnTo>
                  <a:lnTo>
                    <a:pt x="1320" y="119595"/>
                  </a:lnTo>
                  <a:lnTo>
                    <a:pt x="0" y="121018"/>
                  </a:lnTo>
                  <a:lnTo>
                    <a:pt x="127" y="124396"/>
                  </a:lnTo>
                  <a:lnTo>
                    <a:pt x="1549" y="125717"/>
                  </a:lnTo>
                  <a:lnTo>
                    <a:pt x="3251" y="125653"/>
                  </a:lnTo>
                  <a:lnTo>
                    <a:pt x="4953" y="125590"/>
                  </a:lnTo>
                  <a:lnTo>
                    <a:pt x="6273" y="124167"/>
                  </a:lnTo>
                  <a:close/>
                  <a:moveTo>
                    <a:pt x="9321" y="179235"/>
                  </a:moveTo>
                  <a:lnTo>
                    <a:pt x="9194" y="175856"/>
                  </a:lnTo>
                  <a:lnTo>
                    <a:pt x="7759" y="174536"/>
                  </a:lnTo>
                  <a:lnTo>
                    <a:pt x="4368" y="174663"/>
                  </a:lnTo>
                  <a:lnTo>
                    <a:pt x="3048" y="176085"/>
                  </a:lnTo>
                  <a:lnTo>
                    <a:pt x="3175" y="179463"/>
                  </a:lnTo>
                  <a:lnTo>
                    <a:pt x="4597" y="180784"/>
                  </a:lnTo>
                  <a:lnTo>
                    <a:pt x="6299" y="180721"/>
                  </a:lnTo>
                  <a:lnTo>
                    <a:pt x="8001" y="180657"/>
                  </a:lnTo>
                  <a:lnTo>
                    <a:pt x="9321" y="179235"/>
                  </a:lnTo>
                  <a:close/>
                  <a:moveTo>
                    <a:pt x="13716" y="142278"/>
                  </a:moveTo>
                  <a:lnTo>
                    <a:pt x="13589" y="138899"/>
                  </a:lnTo>
                  <a:lnTo>
                    <a:pt x="12153" y="137579"/>
                  </a:lnTo>
                  <a:lnTo>
                    <a:pt x="8763" y="137706"/>
                  </a:lnTo>
                  <a:lnTo>
                    <a:pt x="7442" y="139128"/>
                  </a:lnTo>
                  <a:lnTo>
                    <a:pt x="7569" y="142506"/>
                  </a:lnTo>
                  <a:lnTo>
                    <a:pt x="8991" y="143827"/>
                  </a:lnTo>
                  <a:lnTo>
                    <a:pt x="10693" y="143764"/>
                  </a:lnTo>
                  <a:lnTo>
                    <a:pt x="12395" y="143700"/>
                  </a:lnTo>
                  <a:lnTo>
                    <a:pt x="13716" y="142278"/>
                  </a:lnTo>
                  <a:close/>
                  <a:moveTo>
                    <a:pt x="21755" y="164223"/>
                  </a:moveTo>
                  <a:lnTo>
                    <a:pt x="21628" y="160845"/>
                  </a:lnTo>
                  <a:lnTo>
                    <a:pt x="20193" y="159524"/>
                  </a:lnTo>
                  <a:lnTo>
                    <a:pt x="16802" y="159651"/>
                  </a:lnTo>
                  <a:lnTo>
                    <a:pt x="15481" y="161074"/>
                  </a:lnTo>
                  <a:lnTo>
                    <a:pt x="15608" y="164452"/>
                  </a:lnTo>
                  <a:lnTo>
                    <a:pt x="17030" y="165773"/>
                  </a:lnTo>
                  <a:lnTo>
                    <a:pt x="18732" y="165709"/>
                  </a:lnTo>
                  <a:lnTo>
                    <a:pt x="20434" y="165646"/>
                  </a:lnTo>
                  <a:lnTo>
                    <a:pt x="21755" y="164223"/>
                  </a:lnTo>
                  <a:close/>
                  <a:moveTo>
                    <a:pt x="24447" y="129603"/>
                  </a:moveTo>
                  <a:lnTo>
                    <a:pt x="24320" y="126225"/>
                  </a:lnTo>
                  <a:lnTo>
                    <a:pt x="22885" y="124904"/>
                  </a:lnTo>
                  <a:lnTo>
                    <a:pt x="19494" y="125031"/>
                  </a:lnTo>
                  <a:lnTo>
                    <a:pt x="18173" y="126453"/>
                  </a:lnTo>
                  <a:lnTo>
                    <a:pt x="18300" y="129832"/>
                  </a:lnTo>
                  <a:lnTo>
                    <a:pt x="19723" y="131152"/>
                  </a:lnTo>
                  <a:lnTo>
                    <a:pt x="21424" y="131089"/>
                  </a:lnTo>
                  <a:lnTo>
                    <a:pt x="23126" y="131025"/>
                  </a:lnTo>
                  <a:lnTo>
                    <a:pt x="24447" y="129603"/>
                  </a:lnTo>
                  <a:close/>
                  <a:moveTo>
                    <a:pt x="24447" y="92824"/>
                  </a:moveTo>
                  <a:lnTo>
                    <a:pt x="24320" y="89446"/>
                  </a:lnTo>
                  <a:lnTo>
                    <a:pt x="22885" y="88125"/>
                  </a:lnTo>
                  <a:lnTo>
                    <a:pt x="19494" y="88252"/>
                  </a:lnTo>
                  <a:lnTo>
                    <a:pt x="18173" y="89674"/>
                  </a:lnTo>
                  <a:lnTo>
                    <a:pt x="18300" y="93052"/>
                  </a:lnTo>
                  <a:lnTo>
                    <a:pt x="19723" y="94373"/>
                  </a:lnTo>
                  <a:lnTo>
                    <a:pt x="21424" y="94310"/>
                  </a:lnTo>
                  <a:lnTo>
                    <a:pt x="23126" y="94246"/>
                  </a:lnTo>
                  <a:lnTo>
                    <a:pt x="24447" y="92824"/>
                  </a:lnTo>
                  <a:close/>
                  <a:moveTo>
                    <a:pt x="29984" y="174409"/>
                  </a:moveTo>
                  <a:lnTo>
                    <a:pt x="29235" y="173723"/>
                  </a:lnTo>
                  <a:lnTo>
                    <a:pt x="25844" y="173850"/>
                  </a:lnTo>
                  <a:lnTo>
                    <a:pt x="24523" y="175272"/>
                  </a:lnTo>
                  <a:lnTo>
                    <a:pt x="24612" y="177711"/>
                  </a:lnTo>
                  <a:lnTo>
                    <a:pt x="29984" y="174409"/>
                  </a:lnTo>
                  <a:close/>
                  <a:moveTo>
                    <a:pt x="35064" y="147599"/>
                  </a:moveTo>
                  <a:lnTo>
                    <a:pt x="34937" y="144221"/>
                  </a:lnTo>
                  <a:lnTo>
                    <a:pt x="33502" y="142900"/>
                  </a:lnTo>
                  <a:lnTo>
                    <a:pt x="30111" y="143027"/>
                  </a:lnTo>
                  <a:lnTo>
                    <a:pt x="28790" y="144449"/>
                  </a:lnTo>
                  <a:lnTo>
                    <a:pt x="28917" y="147828"/>
                  </a:lnTo>
                  <a:lnTo>
                    <a:pt x="30340" y="149148"/>
                  </a:lnTo>
                  <a:lnTo>
                    <a:pt x="32042" y="149085"/>
                  </a:lnTo>
                  <a:lnTo>
                    <a:pt x="33743" y="149021"/>
                  </a:lnTo>
                  <a:lnTo>
                    <a:pt x="35064" y="147599"/>
                  </a:lnTo>
                  <a:close/>
                  <a:moveTo>
                    <a:pt x="36868" y="114592"/>
                  </a:moveTo>
                  <a:lnTo>
                    <a:pt x="36741" y="111213"/>
                  </a:lnTo>
                  <a:lnTo>
                    <a:pt x="35306" y="109893"/>
                  </a:lnTo>
                  <a:lnTo>
                    <a:pt x="31915" y="110020"/>
                  </a:lnTo>
                  <a:lnTo>
                    <a:pt x="30594" y="111442"/>
                  </a:lnTo>
                  <a:lnTo>
                    <a:pt x="30721" y="114820"/>
                  </a:lnTo>
                  <a:lnTo>
                    <a:pt x="32143" y="116141"/>
                  </a:lnTo>
                  <a:lnTo>
                    <a:pt x="33845" y="116078"/>
                  </a:lnTo>
                  <a:lnTo>
                    <a:pt x="35547" y="116014"/>
                  </a:lnTo>
                  <a:lnTo>
                    <a:pt x="36868" y="114592"/>
                  </a:lnTo>
                  <a:close/>
                  <a:moveTo>
                    <a:pt x="38862" y="166636"/>
                  </a:moveTo>
                  <a:lnTo>
                    <a:pt x="38735" y="163258"/>
                  </a:lnTo>
                  <a:lnTo>
                    <a:pt x="37299" y="161937"/>
                  </a:lnTo>
                  <a:lnTo>
                    <a:pt x="33909" y="162064"/>
                  </a:lnTo>
                  <a:lnTo>
                    <a:pt x="32588" y="163487"/>
                  </a:lnTo>
                  <a:lnTo>
                    <a:pt x="32715" y="166865"/>
                  </a:lnTo>
                  <a:lnTo>
                    <a:pt x="34137" y="168186"/>
                  </a:lnTo>
                  <a:lnTo>
                    <a:pt x="35839" y="168122"/>
                  </a:lnTo>
                  <a:lnTo>
                    <a:pt x="37541" y="168059"/>
                  </a:lnTo>
                  <a:lnTo>
                    <a:pt x="38862" y="166636"/>
                  </a:lnTo>
                  <a:close/>
                  <a:moveTo>
                    <a:pt x="41783" y="82181"/>
                  </a:moveTo>
                  <a:lnTo>
                    <a:pt x="41656" y="78803"/>
                  </a:lnTo>
                  <a:lnTo>
                    <a:pt x="40220" y="77482"/>
                  </a:lnTo>
                  <a:lnTo>
                    <a:pt x="36830" y="77609"/>
                  </a:lnTo>
                  <a:lnTo>
                    <a:pt x="35509" y="79032"/>
                  </a:lnTo>
                  <a:lnTo>
                    <a:pt x="35636" y="82410"/>
                  </a:lnTo>
                  <a:lnTo>
                    <a:pt x="37058" y="83731"/>
                  </a:lnTo>
                  <a:lnTo>
                    <a:pt x="38760" y="83667"/>
                  </a:lnTo>
                  <a:lnTo>
                    <a:pt x="40462" y="83604"/>
                  </a:lnTo>
                  <a:lnTo>
                    <a:pt x="41783" y="82181"/>
                  </a:lnTo>
                  <a:close/>
                  <a:moveTo>
                    <a:pt x="45923" y="128790"/>
                  </a:moveTo>
                  <a:lnTo>
                    <a:pt x="45796" y="125412"/>
                  </a:lnTo>
                  <a:lnTo>
                    <a:pt x="44361" y="124091"/>
                  </a:lnTo>
                  <a:lnTo>
                    <a:pt x="40970" y="124218"/>
                  </a:lnTo>
                  <a:lnTo>
                    <a:pt x="39649" y="125641"/>
                  </a:lnTo>
                  <a:lnTo>
                    <a:pt x="39776" y="129019"/>
                  </a:lnTo>
                  <a:lnTo>
                    <a:pt x="41198" y="130340"/>
                  </a:lnTo>
                  <a:lnTo>
                    <a:pt x="42900" y="130276"/>
                  </a:lnTo>
                  <a:lnTo>
                    <a:pt x="44602" y="130213"/>
                  </a:lnTo>
                  <a:lnTo>
                    <a:pt x="45923" y="128790"/>
                  </a:lnTo>
                  <a:close/>
                  <a:moveTo>
                    <a:pt x="49923" y="55803"/>
                  </a:moveTo>
                  <a:lnTo>
                    <a:pt x="49796" y="52425"/>
                  </a:lnTo>
                  <a:lnTo>
                    <a:pt x="48361" y="51104"/>
                  </a:lnTo>
                  <a:lnTo>
                    <a:pt x="44970" y="51231"/>
                  </a:lnTo>
                  <a:lnTo>
                    <a:pt x="43649" y="52654"/>
                  </a:lnTo>
                  <a:lnTo>
                    <a:pt x="43776" y="56032"/>
                  </a:lnTo>
                  <a:lnTo>
                    <a:pt x="45199" y="57353"/>
                  </a:lnTo>
                  <a:lnTo>
                    <a:pt x="46901" y="57289"/>
                  </a:lnTo>
                  <a:lnTo>
                    <a:pt x="48602" y="57226"/>
                  </a:lnTo>
                  <a:lnTo>
                    <a:pt x="49923" y="55803"/>
                  </a:lnTo>
                  <a:close/>
                  <a:moveTo>
                    <a:pt x="50177" y="97980"/>
                  </a:moveTo>
                  <a:lnTo>
                    <a:pt x="50050" y="94602"/>
                  </a:lnTo>
                  <a:lnTo>
                    <a:pt x="48615" y="93281"/>
                  </a:lnTo>
                  <a:lnTo>
                    <a:pt x="45224" y="93408"/>
                  </a:lnTo>
                  <a:lnTo>
                    <a:pt x="43903" y="94830"/>
                  </a:lnTo>
                  <a:lnTo>
                    <a:pt x="43942" y="95859"/>
                  </a:lnTo>
                  <a:lnTo>
                    <a:pt x="42227" y="95948"/>
                  </a:lnTo>
                  <a:lnTo>
                    <a:pt x="39966" y="98475"/>
                  </a:lnTo>
                  <a:lnTo>
                    <a:pt x="40068" y="100406"/>
                  </a:lnTo>
                  <a:lnTo>
                    <a:pt x="42595" y="102666"/>
                  </a:lnTo>
                  <a:lnTo>
                    <a:pt x="44538" y="102565"/>
                  </a:lnTo>
                  <a:lnTo>
                    <a:pt x="45681" y="101307"/>
                  </a:lnTo>
                  <a:lnTo>
                    <a:pt x="46812" y="100037"/>
                  </a:lnTo>
                  <a:lnTo>
                    <a:pt x="46774" y="99491"/>
                  </a:lnTo>
                  <a:lnTo>
                    <a:pt x="47155" y="99466"/>
                  </a:lnTo>
                  <a:lnTo>
                    <a:pt x="48856" y="99402"/>
                  </a:lnTo>
                  <a:lnTo>
                    <a:pt x="50177" y="97980"/>
                  </a:lnTo>
                  <a:close/>
                  <a:moveTo>
                    <a:pt x="50558" y="153136"/>
                  </a:moveTo>
                  <a:lnTo>
                    <a:pt x="50431" y="149758"/>
                  </a:lnTo>
                  <a:lnTo>
                    <a:pt x="48996" y="148437"/>
                  </a:lnTo>
                  <a:lnTo>
                    <a:pt x="45605" y="148564"/>
                  </a:lnTo>
                  <a:lnTo>
                    <a:pt x="44284" y="149987"/>
                  </a:lnTo>
                  <a:lnTo>
                    <a:pt x="44411" y="153365"/>
                  </a:lnTo>
                  <a:lnTo>
                    <a:pt x="45834" y="154686"/>
                  </a:lnTo>
                  <a:lnTo>
                    <a:pt x="47536" y="154622"/>
                  </a:lnTo>
                  <a:lnTo>
                    <a:pt x="49237" y="154559"/>
                  </a:lnTo>
                  <a:lnTo>
                    <a:pt x="50558" y="153136"/>
                  </a:lnTo>
                  <a:close/>
                  <a:moveTo>
                    <a:pt x="53987" y="117017"/>
                  </a:moveTo>
                  <a:lnTo>
                    <a:pt x="53860" y="113639"/>
                  </a:lnTo>
                  <a:lnTo>
                    <a:pt x="52425" y="112318"/>
                  </a:lnTo>
                  <a:lnTo>
                    <a:pt x="49034" y="112445"/>
                  </a:lnTo>
                  <a:lnTo>
                    <a:pt x="47713" y="113868"/>
                  </a:lnTo>
                  <a:lnTo>
                    <a:pt x="47840" y="117246"/>
                  </a:lnTo>
                  <a:lnTo>
                    <a:pt x="49263" y="118567"/>
                  </a:lnTo>
                  <a:lnTo>
                    <a:pt x="50965" y="118503"/>
                  </a:lnTo>
                  <a:lnTo>
                    <a:pt x="52666" y="118440"/>
                  </a:lnTo>
                  <a:lnTo>
                    <a:pt x="53987" y="117017"/>
                  </a:lnTo>
                  <a:close/>
                  <a:moveTo>
                    <a:pt x="58991" y="36271"/>
                  </a:moveTo>
                  <a:lnTo>
                    <a:pt x="58864" y="32893"/>
                  </a:lnTo>
                  <a:lnTo>
                    <a:pt x="57429" y="31572"/>
                  </a:lnTo>
                  <a:lnTo>
                    <a:pt x="54038" y="31699"/>
                  </a:lnTo>
                  <a:lnTo>
                    <a:pt x="52717" y="33121"/>
                  </a:lnTo>
                  <a:lnTo>
                    <a:pt x="52844" y="36499"/>
                  </a:lnTo>
                  <a:lnTo>
                    <a:pt x="54267" y="37820"/>
                  </a:lnTo>
                  <a:lnTo>
                    <a:pt x="55968" y="37757"/>
                  </a:lnTo>
                  <a:lnTo>
                    <a:pt x="57670" y="37693"/>
                  </a:lnTo>
                  <a:lnTo>
                    <a:pt x="58991" y="36271"/>
                  </a:lnTo>
                  <a:close/>
                  <a:moveTo>
                    <a:pt x="59639" y="133616"/>
                  </a:moveTo>
                  <a:lnTo>
                    <a:pt x="59512" y="130238"/>
                  </a:lnTo>
                  <a:lnTo>
                    <a:pt x="58077" y="128917"/>
                  </a:lnTo>
                  <a:lnTo>
                    <a:pt x="54686" y="129044"/>
                  </a:lnTo>
                  <a:lnTo>
                    <a:pt x="53365" y="130467"/>
                  </a:lnTo>
                  <a:lnTo>
                    <a:pt x="53492" y="133845"/>
                  </a:lnTo>
                  <a:lnTo>
                    <a:pt x="54914" y="135166"/>
                  </a:lnTo>
                  <a:lnTo>
                    <a:pt x="56616" y="135102"/>
                  </a:lnTo>
                  <a:lnTo>
                    <a:pt x="58318" y="135039"/>
                  </a:lnTo>
                  <a:lnTo>
                    <a:pt x="59639" y="133616"/>
                  </a:lnTo>
                  <a:close/>
                  <a:moveTo>
                    <a:pt x="62001" y="87541"/>
                  </a:moveTo>
                  <a:lnTo>
                    <a:pt x="61874" y="84162"/>
                  </a:lnTo>
                  <a:lnTo>
                    <a:pt x="60439" y="82842"/>
                  </a:lnTo>
                  <a:lnTo>
                    <a:pt x="57048" y="82969"/>
                  </a:lnTo>
                  <a:lnTo>
                    <a:pt x="55727" y="84391"/>
                  </a:lnTo>
                  <a:lnTo>
                    <a:pt x="55854" y="87769"/>
                  </a:lnTo>
                  <a:lnTo>
                    <a:pt x="57277" y="89090"/>
                  </a:lnTo>
                  <a:lnTo>
                    <a:pt x="58978" y="89027"/>
                  </a:lnTo>
                  <a:lnTo>
                    <a:pt x="60680" y="88963"/>
                  </a:lnTo>
                  <a:lnTo>
                    <a:pt x="62001" y="87541"/>
                  </a:lnTo>
                  <a:close/>
                  <a:moveTo>
                    <a:pt x="65493" y="150888"/>
                  </a:moveTo>
                  <a:lnTo>
                    <a:pt x="62725" y="150990"/>
                  </a:lnTo>
                  <a:lnTo>
                    <a:pt x="61404" y="152412"/>
                  </a:lnTo>
                  <a:lnTo>
                    <a:pt x="61455" y="153809"/>
                  </a:lnTo>
                  <a:lnTo>
                    <a:pt x="65493" y="150888"/>
                  </a:lnTo>
                  <a:close/>
                  <a:moveTo>
                    <a:pt x="67030" y="58216"/>
                  </a:moveTo>
                  <a:lnTo>
                    <a:pt x="66903" y="54838"/>
                  </a:lnTo>
                  <a:lnTo>
                    <a:pt x="65468" y="53517"/>
                  </a:lnTo>
                  <a:lnTo>
                    <a:pt x="63665" y="53594"/>
                  </a:lnTo>
                  <a:lnTo>
                    <a:pt x="61620" y="53594"/>
                  </a:lnTo>
                  <a:lnTo>
                    <a:pt x="59359" y="56121"/>
                  </a:lnTo>
                  <a:lnTo>
                    <a:pt x="59461" y="58051"/>
                  </a:lnTo>
                  <a:lnTo>
                    <a:pt x="61988" y="60312"/>
                  </a:lnTo>
                  <a:lnTo>
                    <a:pt x="63944" y="60210"/>
                  </a:lnTo>
                  <a:lnTo>
                    <a:pt x="64401" y="59690"/>
                  </a:lnTo>
                  <a:lnTo>
                    <a:pt x="65709" y="59639"/>
                  </a:lnTo>
                  <a:lnTo>
                    <a:pt x="67030" y="58216"/>
                  </a:lnTo>
                  <a:close/>
                  <a:moveTo>
                    <a:pt x="67373" y="122504"/>
                  </a:moveTo>
                  <a:lnTo>
                    <a:pt x="67271" y="120573"/>
                  </a:lnTo>
                  <a:lnTo>
                    <a:pt x="66001" y="119443"/>
                  </a:lnTo>
                  <a:lnTo>
                    <a:pt x="64731" y="118313"/>
                  </a:lnTo>
                  <a:lnTo>
                    <a:pt x="62788" y="118414"/>
                  </a:lnTo>
                  <a:lnTo>
                    <a:pt x="60528" y="120942"/>
                  </a:lnTo>
                  <a:lnTo>
                    <a:pt x="60629" y="122872"/>
                  </a:lnTo>
                  <a:lnTo>
                    <a:pt x="63157" y="125133"/>
                  </a:lnTo>
                  <a:lnTo>
                    <a:pt x="65100" y="125031"/>
                  </a:lnTo>
                  <a:lnTo>
                    <a:pt x="66243" y="123774"/>
                  </a:lnTo>
                  <a:lnTo>
                    <a:pt x="67373" y="122504"/>
                  </a:lnTo>
                  <a:close/>
                  <a:moveTo>
                    <a:pt x="68999" y="109524"/>
                  </a:moveTo>
                  <a:lnTo>
                    <a:pt x="68872" y="106146"/>
                  </a:lnTo>
                  <a:lnTo>
                    <a:pt x="67437" y="104825"/>
                  </a:lnTo>
                  <a:lnTo>
                    <a:pt x="64046" y="104952"/>
                  </a:lnTo>
                  <a:lnTo>
                    <a:pt x="62725" y="106375"/>
                  </a:lnTo>
                  <a:lnTo>
                    <a:pt x="62852" y="109753"/>
                  </a:lnTo>
                  <a:lnTo>
                    <a:pt x="64274" y="111074"/>
                  </a:lnTo>
                  <a:lnTo>
                    <a:pt x="65976" y="111010"/>
                  </a:lnTo>
                  <a:lnTo>
                    <a:pt x="67678" y="110947"/>
                  </a:lnTo>
                  <a:lnTo>
                    <a:pt x="68999" y="109524"/>
                  </a:lnTo>
                  <a:close/>
                  <a:moveTo>
                    <a:pt x="69138" y="79806"/>
                  </a:moveTo>
                  <a:lnTo>
                    <a:pt x="69037" y="77876"/>
                  </a:lnTo>
                  <a:lnTo>
                    <a:pt x="67767" y="76746"/>
                  </a:lnTo>
                  <a:lnTo>
                    <a:pt x="66497" y="75615"/>
                  </a:lnTo>
                  <a:lnTo>
                    <a:pt x="64554" y="75717"/>
                  </a:lnTo>
                  <a:lnTo>
                    <a:pt x="62293" y="78244"/>
                  </a:lnTo>
                  <a:lnTo>
                    <a:pt x="62395" y="80175"/>
                  </a:lnTo>
                  <a:lnTo>
                    <a:pt x="64922" y="82435"/>
                  </a:lnTo>
                  <a:lnTo>
                    <a:pt x="66865" y="82334"/>
                  </a:lnTo>
                  <a:lnTo>
                    <a:pt x="68008" y="81076"/>
                  </a:lnTo>
                  <a:lnTo>
                    <a:pt x="69138" y="79806"/>
                  </a:lnTo>
                  <a:close/>
                  <a:moveTo>
                    <a:pt x="73685" y="126949"/>
                  </a:moveTo>
                  <a:lnTo>
                    <a:pt x="73558" y="123571"/>
                  </a:lnTo>
                  <a:lnTo>
                    <a:pt x="72123" y="122250"/>
                  </a:lnTo>
                  <a:lnTo>
                    <a:pt x="68732" y="122377"/>
                  </a:lnTo>
                  <a:lnTo>
                    <a:pt x="67411" y="123799"/>
                  </a:lnTo>
                  <a:lnTo>
                    <a:pt x="67538" y="127177"/>
                  </a:lnTo>
                  <a:lnTo>
                    <a:pt x="68961" y="128498"/>
                  </a:lnTo>
                  <a:lnTo>
                    <a:pt x="70662" y="128435"/>
                  </a:lnTo>
                  <a:lnTo>
                    <a:pt x="72364" y="128371"/>
                  </a:lnTo>
                  <a:lnTo>
                    <a:pt x="73685" y="126949"/>
                  </a:lnTo>
                  <a:close/>
                  <a:moveTo>
                    <a:pt x="76073" y="72415"/>
                  </a:moveTo>
                  <a:lnTo>
                    <a:pt x="75946" y="69037"/>
                  </a:lnTo>
                  <a:lnTo>
                    <a:pt x="74510" y="67716"/>
                  </a:lnTo>
                  <a:lnTo>
                    <a:pt x="71120" y="67843"/>
                  </a:lnTo>
                  <a:lnTo>
                    <a:pt x="69799" y="69265"/>
                  </a:lnTo>
                  <a:lnTo>
                    <a:pt x="69926" y="72644"/>
                  </a:lnTo>
                  <a:lnTo>
                    <a:pt x="71348" y="73964"/>
                  </a:lnTo>
                  <a:lnTo>
                    <a:pt x="73050" y="73901"/>
                  </a:lnTo>
                  <a:lnTo>
                    <a:pt x="74752" y="73837"/>
                  </a:lnTo>
                  <a:lnTo>
                    <a:pt x="76073" y="72415"/>
                  </a:lnTo>
                  <a:close/>
                  <a:moveTo>
                    <a:pt x="79756" y="93408"/>
                  </a:moveTo>
                  <a:lnTo>
                    <a:pt x="79654" y="91478"/>
                  </a:lnTo>
                  <a:lnTo>
                    <a:pt x="78384" y="90347"/>
                  </a:lnTo>
                  <a:lnTo>
                    <a:pt x="78028" y="90043"/>
                  </a:lnTo>
                  <a:lnTo>
                    <a:pt x="77939" y="86626"/>
                  </a:lnTo>
                  <a:lnTo>
                    <a:pt x="76504" y="85305"/>
                  </a:lnTo>
                  <a:lnTo>
                    <a:pt x="73113" y="85432"/>
                  </a:lnTo>
                  <a:lnTo>
                    <a:pt x="71793" y="86855"/>
                  </a:lnTo>
                  <a:lnTo>
                    <a:pt x="71920" y="90233"/>
                  </a:lnTo>
                  <a:lnTo>
                    <a:pt x="73240" y="91478"/>
                  </a:lnTo>
                  <a:lnTo>
                    <a:pt x="72910" y="91846"/>
                  </a:lnTo>
                  <a:lnTo>
                    <a:pt x="73012" y="93776"/>
                  </a:lnTo>
                  <a:lnTo>
                    <a:pt x="75539" y="96037"/>
                  </a:lnTo>
                  <a:lnTo>
                    <a:pt x="77482" y="95935"/>
                  </a:lnTo>
                  <a:lnTo>
                    <a:pt x="78625" y="94678"/>
                  </a:lnTo>
                  <a:lnTo>
                    <a:pt x="79756" y="93408"/>
                  </a:lnTo>
                  <a:close/>
                  <a:moveTo>
                    <a:pt x="80987" y="138938"/>
                  </a:moveTo>
                  <a:lnTo>
                    <a:pt x="80860" y="135559"/>
                  </a:lnTo>
                  <a:lnTo>
                    <a:pt x="79425" y="134239"/>
                  </a:lnTo>
                  <a:lnTo>
                    <a:pt x="76034" y="134366"/>
                  </a:lnTo>
                  <a:lnTo>
                    <a:pt x="74714" y="135788"/>
                  </a:lnTo>
                  <a:lnTo>
                    <a:pt x="74841" y="139166"/>
                  </a:lnTo>
                  <a:lnTo>
                    <a:pt x="76263" y="140487"/>
                  </a:lnTo>
                  <a:lnTo>
                    <a:pt x="77965" y="140423"/>
                  </a:lnTo>
                  <a:lnTo>
                    <a:pt x="79667" y="140360"/>
                  </a:lnTo>
                  <a:lnTo>
                    <a:pt x="80987" y="138938"/>
                  </a:lnTo>
                  <a:close/>
                  <a:moveTo>
                    <a:pt x="81813" y="131279"/>
                  </a:moveTo>
                  <a:lnTo>
                    <a:pt x="81711" y="129349"/>
                  </a:lnTo>
                  <a:lnTo>
                    <a:pt x="80441" y="128219"/>
                  </a:lnTo>
                  <a:lnTo>
                    <a:pt x="79171" y="127088"/>
                  </a:lnTo>
                  <a:lnTo>
                    <a:pt x="77228" y="127190"/>
                  </a:lnTo>
                  <a:lnTo>
                    <a:pt x="74968" y="129717"/>
                  </a:lnTo>
                  <a:lnTo>
                    <a:pt x="75069" y="131648"/>
                  </a:lnTo>
                  <a:lnTo>
                    <a:pt x="77597" y="133908"/>
                  </a:lnTo>
                  <a:lnTo>
                    <a:pt x="79552" y="133807"/>
                  </a:lnTo>
                  <a:lnTo>
                    <a:pt x="81813" y="131279"/>
                  </a:lnTo>
                  <a:close/>
                  <a:moveTo>
                    <a:pt x="84150" y="60629"/>
                  </a:moveTo>
                  <a:lnTo>
                    <a:pt x="84023" y="57251"/>
                  </a:lnTo>
                  <a:lnTo>
                    <a:pt x="82588" y="55930"/>
                  </a:lnTo>
                  <a:lnTo>
                    <a:pt x="79197" y="56057"/>
                  </a:lnTo>
                  <a:lnTo>
                    <a:pt x="77876" y="57480"/>
                  </a:lnTo>
                  <a:lnTo>
                    <a:pt x="78003" y="60858"/>
                  </a:lnTo>
                  <a:lnTo>
                    <a:pt x="79425" y="62179"/>
                  </a:lnTo>
                  <a:lnTo>
                    <a:pt x="81127" y="62115"/>
                  </a:lnTo>
                  <a:lnTo>
                    <a:pt x="82829" y="62052"/>
                  </a:lnTo>
                  <a:lnTo>
                    <a:pt x="84150" y="60629"/>
                  </a:lnTo>
                  <a:close/>
                  <a:moveTo>
                    <a:pt x="86779" y="113068"/>
                  </a:moveTo>
                  <a:lnTo>
                    <a:pt x="86677" y="111137"/>
                  </a:lnTo>
                  <a:lnTo>
                    <a:pt x="86042" y="110591"/>
                  </a:lnTo>
                  <a:lnTo>
                    <a:pt x="85979" y="108559"/>
                  </a:lnTo>
                  <a:lnTo>
                    <a:pt x="84543" y="107238"/>
                  </a:lnTo>
                  <a:lnTo>
                    <a:pt x="81153" y="107365"/>
                  </a:lnTo>
                  <a:lnTo>
                    <a:pt x="79832" y="108788"/>
                  </a:lnTo>
                  <a:lnTo>
                    <a:pt x="79933" y="111506"/>
                  </a:lnTo>
                  <a:lnTo>
                    <a:pt x="79959" y="112166"/>
                  </a:lnTo>
                  <a:lnTo>
                    <a:pt x="80035" y="113436"/>
                  </a:lnTo>
                  <a:lnTo>
                    <a:pt x="82562" y="115697"/>
                  </a:lnTo>
                  <a:lnTo>
                    <a:pt x="84505" y="115595"/>
                  </a:lnTo>
                  <a:lnTo>
                    <a:pt x="85648" y="114338"/>
                  </a:lnTo>
                  <a:lnTo>
                    <a:pt x="86779" y="113068"/>
                  </a:lnTo>
                  <a:close/>
                  <a:moveTo>
                    <a:pt x="91655" y="62890"/>
                  </a:moveTo>
                  <a:lnTo>
                    <a:pt x="91554" y="60960"/>
                  </a:lnTo>
                  <a:lnTo>
                    <a:pt x="90284" y="59829"/>
                  </a:lnTo>
                  <a:lnTo>
                    <a:pt x="89014" y="58699"/>
                  </a:lnTo>
                  <a:lnTo>
                    <a:pt x="87071" y="58801"/>
                  </a:lnTo>
                  <a:lnTo>
                    <a:pt x="84810" y="61328"/>
                  </a:lnTo>
                  <a:lnTo>
                    <a:pt x="84912" y="63258"/>
                  </a:lnTo>
                  <a:lnTo>
                    <a:pt x="87439" y="65519"/>
                  </a:lnTo>
                  <a:lnTo>
                    <a:pt x="89382" y="65417"/>
                  </a:lnTo>
                  <a:lnTo>
                    <a:pt x="90525" y="64160"/>
                  </a:lnTo>
                  <a:lnTo>
                    <a:pt x="91655" y="62890"/>
                  </a:lnTo>
                  <a:close/>
                  <a:moveTo>
                    <a:pt x="93281" y="77165"/>
                  </a:moveTo>
                  <a:lnTo>
                    <a:pt x="93154" y="73787"/>
                  </a:lnTo>
                  <a:lnTo>
                    <a:pt x="91719" y="72466"/>
                  </a:lnTo>
                  <a:lnTo>
                    <a:pt x="88328" y="72593"/>
                  </a:lnTo>
                  <a:lnTo>
                    <a:pt x="87007" y="74015"/>
                  </a:lnTo>
                  <a:lnTo>
                    <a:pt x="87020" y="74434"/>
                  </a:lnTo>
                  <a:lnTo>
                    <a:pt x="85902" y="73431"/>
                  </a:lnTo>
                  <a:lnTo>
                    <a:pt x="83959" y="73533"/>
                  </a:lnTo>
                  <a:lnTo>
                    <a:pt x="81699" y="76060"/>
                  </a:lnTo>
                  <a:lnTo>
                    <a:pt x="81800" y="77990"/>
                  </a:lnTo>
                  <a:lnTo>
                    <a:pt x="84328" y="80251"/>
                  </a:lnTo>
                  <a:lnTo>
                    <a:pt x="86271" y="80149"/>
                  </a:lnTo>
                  <a:lnTo>
                    <a:pt x="88011" y="78219"/>
                  </a:lnTo>
                  <a:lnTo>
                    <a:pt x="88557" y="78714"/>
                  </a:lnTo>
                  <a:lnTo>
                    <a:pt x="90258" y="78651"/>
                  </a:lnTo>
                  <a:lnTo>
                    <a:pt x="91960" y="78587"/>
                  </a:lnTo>
                  <a:lnTo>
                    <a:pt x="93281" y="77165"/>
                  </a:lnTo>
                  <a:close/>
                  <a:moveTo>
                    <a:pt x="95821" y="128231"/>
                  </a:moveTo>
                  <a:lnTo>
                    <a:pt x="95732" y="126479"/>
                  </a:lnTo>
                  <a:lnTo>
                    <a:pt x="95148" y="125971"/>
                  </a:lnTo>
                  <a:lnTo>
                    <a:pt x="95034" y="122758"/>
                  </a:lnTo>
                  <a:lnTo>
                    <a:pt x="93599" y="121437"/>
                  </a:lnTo>
                  <a:lnTo>
                    <a:pt x="90208" y="121564"/>
                  </a:lnTo>
                  <a:lnTo>
                    <a:pt x="88887" y="122986"/>
                  </a:lnTo>
                  <a:lnTo>
                    <a:pt x="89014" y="126365"/>
                  </a:lnTo>
                  <a:lnTo>
                    <a:pt x="89230" y="126580"/>
                  </a:lnTo>
                  <a:lnTo>
                    <a:pt x="88988" y="126847"/>
                  </a:lnTo>
                  <a:lnTo>
                    <a:pt x="89090" y="128778"/>
                  </a:lnTo>
                  <a:lnTo>
                    <a:pt x="91617" y="131038"/>
                  </a:lnTo>
                  <a:lnTo>
                    <a:pt x="92595" y="130987"/>
                  </a:lnTo>
                  <a:lnTo>
                    <a:pt x="95821" y="128231"/>
                  </a:lnTo>
                  <a:close/>
                  <a:moveTo>
                    <a:pt x="99415" y="95326"/>
                  </a:moveTo>
                  <a:lnTo>
                    <a:pt x="99288" y="91948"/>
                  </a:lnTo>
                  <a:lnTo>
                    <a:pt x="97853" y="90627"/>
                  </a:lnTo>
                  <a:lnTo>
                    <a:pt x="94462" y="90754"/>
                  </a:lnTo>
                  <a:lnTo>
                    <a:pt x="93141" y="92176"/>
                  </a:lnTo>
                  <a:lnTo>
                    <a:pt x="92405" y="91579"/>
                  </a:lnTo>
                  <a:lnTo>
                    <a:pt x="90462" y="91681"/>
                  </a:lnTo>
                  <a:lnTo>
                    <a:pt x="88201" y="94208"/>
                  </a:lnTo>
                  <a:lnTo>
                    <a:pt x="88303" y="96139"/>
                  </a:lnTo>
                  <a:lnTo>
                    <a:pt x="90830" y="98399"/>
                  </a:lnTo>
                  <a:lnTo>
                    <a:pt x="92773" y="98298"/>
                  </a:lnTo>
                  <a:lnTo>
                    <a:pt x="93916" y="97040"/>
                  </a:lnTo>
                  <a:lnTo>
                    <a:pt x="94335" y="96558"/>
                  </a:lnTo>
                  <a:lnTo>
                    <a:pt x="94691" y="96875"/>
                  </a:lnTo>
                  <a:lnTo>
                    <a:pt x="96393" y="96812"/>
                  </a:lnTo>
                  <a:lnTo>
                    <a:pt x="98094" y="96748"/>
                  </a:lnTo>
                  <a:lnTo>
                    <a:pt x="99415" y="95326"/>
                  </a:lnTo>
                  <a:close/>
                  <a:moveTo>
                    <a:pt x="100647" y="56934"/>
                  </a:moveTo>
                  <a:lnTo>
                    <a:pt x="100520" y="53555"/>
                  </a:lnTo>
                  <a:lnTo>
                    <a:pt x="99085" y="52235"/>
                  </a:lnTo>
                  <a:lnTo>
                    <a:pt x="98018" y="52285"/>
                  </a:lnTo>
                  <a:lnTo>
                    <a:pt x="99021" y="51181"/>
                  </a:lnTo>
                  <a:lnTo>
                    <a:pt x="100152" y="49911"/>
                  </a:lnTo>
                  <a:lnTo>
                    <a:pt x="100050" y="47980"/>
                  </a:lnTo>
                  <a:lnTo>
                    <a:pt x="98780" y="46850"/>
                  </a:lnTo>
                  <a:lnTo>
                    <a:pt x="97510" y="45720"/>
                  </a:lnTo>
                  <a:lnTo>
                    <a:pt x="95567" y="45821"/>
                  </a:lnTo>
                  <a:lnTo>
                    <a:pt x="93306" y="48348"/>
                  </a:lnTo>
                  <a:lnTo>
                    <a:pt x="93408" y="50279"/>
                  </a:lnTo>
                  <a:lnTo>
                    <a:pt x="95732" y="52362"/>
                  </a:lnTo>
                  <a:lnTo>
                    <a:pt x="94373" y="53784"/>
                  </a:lnTo>
                  <a:lnTo>
                    <a:pt x="94500" y="57162"/>
                  </a:lnTo>
                  <a:lnTo>
                    <a:pt x="95923" y="58483"/>
                  </a:lnTo>
                  <a:lnTo>
                    <a:pt x="97624" y="58420"/>
                  </a:lnTo>
                  <a:lnTo>
                    <a:pt x="99326" y="58356"/>
                  </a:lnTo>
                  <a:lnTo>
                    <a:pt x="100647" y="56934"/>
                  </a:lnTo>
                  <a:close/>
                  <a:moveTo>
                    <a:pt x="103263" y="121856"/>
                  </a:moveTo>
                  <a:lnTo>
                    <a:pt x="101434" y="121932"/>
                  </a:lnTo>
                  <a:lnTo>
                    <a:pt x="100114" y="123355"/>
                  </a:lnTo>
                  <a:lnTo>
                    <a:pt x="100164" y="124523"/>
                  </a:lnTo>
                  <a:lnTo>
                    <a:pt x="103263" y="121856"/>
                  </a:lnTo>
                  <a:close/>
                  <a:moveTo>
                    <a:pt x="104140" y="24676"/>
                  </a:moveTo>
                  <a:lnTo>
                    <a:pt x="104038" y="22745"/>
                  </a:lnTo>
                  <a:lnTo>
                    <a:pt x="102768" y="21615"/>
                  </a:lnTo>
                  <a:lnTo>
                    <a:pt x="101498" y="20485"/>
                  </a:lnTo>
                  <a:lnTo>
                    <a:pt x="99555" y="20586"/>
                  </a:lnTo>
                  <a:lnTo>
                    <a:pt x="97294" y="23114"/>
                  </a:lnTo>
                  <a:lnTo>
                    <a:pt x="97396" y="25044"/>
                  </a:lnTo>
                  <a:lnTo>
                    <a:pt x="99923" y="27305"/>
                  </a:lnTo>
                  <a:lnTo>
                    <a:pt x="101866" y="27203"/>
                  </a:lnTo>
                  <a:lnTo>
                    <a:pt x="103009" y="25946"/>
                  </a:lnTo>
                  <a:lnTo>
                    <a:pt x="104140" y="24676"/>
                  </a:lnTo>
                  <a:close/>
                  <a:moveTo>
                    <a:pt x="105587" y="79451"/>
                  </a:moveTo>
                  <a:lnTo>
                    <a:pt x="105486" y="77520"/>
                  </a:lnTo>
                  <a:lnTo>
                    <a:pt x="104216" y="76390"/>
                  </a:lnTo>
                  <a:lnTo>
                    <a:pt x="102946" y="75260"/>
                  </a:lnTo>
                  <a:lnTo>
                    <a:pt x="101003" y="75361"/>
                  </a:lnTo>
                  <a:lnTo>
                    <a:pt x="98742" y="77889"/>
                  </a:lnTo>
                  <a:lnTo>
                    <a:pt x="98844" y="79819"/>
                  </a:lnTo>
                  <a:lnTo>
                    <a:pt x="101371" y="82080"/>
                  </a:lnTo>
                  <a:lnTo>
                    <a:pt x="103327" y="81978"/>
                  </a:lnTo>
                  <a:lnTo>
                    <a:pt x="105587" y="79451"/>
                  </a:lnTo>
                  <a:close/>
                  <a:moveTo>
                    <a:pt x="106667" y="114376"/>
                  </a:moveTo>
                  <a:lnTo>
                    <a:pt x="106565" y="112445"/>
                  </a:lnTo>
                  <a:lnTo>
                    <a:pt x="105295" y="111315"/>
                  </a:lnTo>
                  <a:lnTo>
                    <a:pt x="104025" y="110185"/>
                  </a:lnTo>
                  <a:lnTo>
                    <a:pt x="102323" y="110274"/>
                  </a:lnTo>
                  <a:lnTo>
                    <a:pt x="101663" y="109664"/>
                  </a:lnTo>
                  <a:lnTo>
                    <a:pt x="98272" y="109791"/>
                  </a:lnTo>
                  <a:lnTo>
                    <a:pt x="96951" y="111213"/>
                  </a:lnTo>
                  <a:lnTo>
                    <a:pt x="97078" y="114592"/>
                  </a:lnTo>
                  <a:lnTo>
                    <a:pt x="98501" y="115912"/>
                  </a:lnTo>
                  <a:lnTo>
                    <a:pt x="100203" y="115849"/>
                  </a:lnTo>
                  <a:lnTo>
                    <a:pt x="101117" y="115824"/>
                  </a:lnTo>
                  <a:lnTo>
                    <a:pt x="102450" y="117005"/>
                  </a:lnTo>
                  <a:lnTo>
                    <a:pt x="104394" y="116903"/>
                  </a:lnTo>
                  <a:lnTo>
                    <a:pt x="105537" y="115646"/>
                  </a:lnTo>
                  <a:lnTo>
                    <a:pt x="106667" y="114376"/>
                  </a:lnTo>
                  <a:close/>
                  <a:moveTo>
                    <a:pt x="111785" y="68529"/>
                  </a:moveTo>
                  <a:lnTo>
                    <a:pt x="111683" y="66598"/>
                  </a:lnTo>
                  <a:lnTo>
                    <a:pt x="110413" y="65468"/>
                  </a:lnTo>
                  <a:lnTo>
                    <a:pt x="109143" y="64338"/>
                  </a:lnTo>
                  <a:lnTo>
                    <a:pt x="107200" y="64439"/>
                  </a:lnTo>
                  <a:lnTo>
                    <a:pt x="104940" y="66967"/>
                  </a:lnTo>
                  <a:lnTo>
                    <a:pt x="105041" y="68897"/>
                  </a:lnTo>
                  <a:lnTo>
                    <a:pt x="107569" y="71158"/>
                  </a:lnTo>
                  <a:lnTo>
                    <a:pt x="109512" y="71056"/>
                  </a:lnTo>
                  <a:lnTo>
                    <a:pt x="110655" y="69799"/>
                  </a:lnTo>
                  <a:lnTo>
                    <a:pt x="111785" y="68529"/>
                  </a:lnTo>
                  <a:close/>
                  <a:moveTo>
                    <a:pt x="112052" y="86436"/>
                  </a:moveTo>
                  <a:lnTo>
                    <a:pt x="111925" y="83058"/>
                  </a:lnTo>
                  <a:lnTo>
                    <a:pt x="110490" y="81737"/>
                  </a:lnTo>
                  <a:lnTo>
                    <a:pt x="107099" y="81864"/>
                  </a:lnTo>
                  <a:lnTo>
                    <a:pt x="105778" y="83286"/>
                  </a:lnTo>
                  <a:lnTo>
                    <a:pt x="105905" y="86664"/>
                  </a:lnTo>
                  <a:lnTo>
                    <a:pt x="107327" y="87985"/>
                  </a:lnTo>
                  <a:lnTo>
                    <a:pt x="109029" y="87922"/>
                  </a:lnTo>
                  <a:lnTo>
                    <a:pt x="110731" y="87858"/>
                  </a:lnTo>
                  <a:lnTo>
                    <a:pt x="112052" y="86436"/>
                  </a:lnTo>
                  <a:close/>
                  <a:moveTo>
                    <a:pt x="116205" y="93040"/>
                  </a:moveTo>
                  <a:lnTo>
                    <a:pt x="116103" y="91109"/>
                  </a:lnTo>
                  <a:lnTo>
                    <a:pt x="114833" y="89979"/>
                  </a:lnTo>
                  <a:lnTo>
                    <a:pt x="113563" y="88849"/>
                  </a:lnTo>
                  <a:lnTo>
                    <a:pt x="111620" y="88950"/>
                  </a:lnTo>
                  <a:lnTo>
                    <a:pt x="109359" y="91478"/>
                  </a:lnTo>
                  <a:lnTo>
                    <a:pt x="109461" y="93408"/>
                  </a:lnTo>
                  <a:lnTo>
                    <a:pt x="111988" y="95669"/>
                  </a:lnTo>
                  <a:lnTo>
                    <a:pt x="113944" y="95567"/>
                  </a:lnTo>
                  <a:lnTo>
                    <a:pt x="116205" y="93040"/>
                  </a:lnTo>
                  <a:close/>
                  <a:moveTo>
                    <a:pt x="116751" y="103860"/>
                  </a:moveTo>
                  <a:lnTo>
                    <a:pt x="116624" y="100482"/>
                  </a:lnTo>
                  <a:lnTo>
                    <a:pt x="115189" y="99161"/>
                  </a:lnTo>
                  <a:lnTo>
                    <a:pt x="111798" y="99288"/>
                  </a:lnTo>
                  <a:lnTo>
                    <a:pt x="110477" y="100711"/>
                  </a:lnTo>
                  <a:lnTo>
                    <a:pt x="110604" y="104089"/>
                  </a:lnTo>
                  <a:lnTo>
                    <a:pt x="112026" y="105410"/>
                  </a:lnTo>
                  <a:lnTo>
                    <a:pt x="113728" y="105346"/>
                  </a:lnTo>
                  <a:lnTo>
                    <a:pt x="115430" y="105283"/>
                  </a:lnTo>
                  <a:lnTo>
                    <a:pt x="116751" y="103860"/>
                  </a:lnTo>
                  <a:close/>
                  <a:moveTo>
                    <a:pt x="119608" y="76568"/>
                  </a:moveTo>
                  <a:lnTo>
                    <a:pt x="119507" y="74637"/>
                  </a:lnTo>
                  <a:lnTo>
                    <a:pt x="118237" y="73507"/>
                  </a:lnTo>
                  <a:lnTo>
                    <a:pt x="116979" y="72377"/>
                  </a:lnTo>
                  <a:lnTo>
                    <a:pt x="115023" y="72478"/>
                  </a:lnTo>
                  <a:lnTo>
                    <a:pt x="112763" y="75006"/>
                  </a:lnTo>
                  <a:lnTo>
                    <a:pt x="112864" y="76936"/>
                  </a:lnTo>
                  <a:lnTo>
                    <a:pt x="115392" y="79197"/>
                  </a:lnTo>
                  <a:lnTo>
                    <a:pt x="117348" y="79095"/>
                  </a:lnTo>
                  <a:lnTo>
                    <a:pt x="119608" y="76568"/>
                  </a:lnTo>
                  <a:close/>
                  <a:moveTo>
                    <a:pt x="121323" y="47193"/>
                  </a:moveTo>
                  <a:lnTo>
                    <a:pt x="121221" y="45262"/>
                  </a:lnTo>
                  <a:lnTo>
                    <a:pt x="119951" y="44132"/>
                  </a:lnTo>
                  <a:lnTo>
                    <a:pt x="118681" y="43002"/>
                  </a:lnTo>
                  <a:lnTo>
                    <a:pt x="116738" y="43103"/>
                  </a:lnTo>
                  <a:lnTo>
                    <a:pt x="114477" y="45631"/>
                  </a:lnTo>
                  <a:lnTo>
                    <a:pt x="114579" y="47561"/>
                  </a:lnTo>
                  <a:lnTo>
                    <a:pt x="117106" y="49822"/>
                  </a:lnTo>
                  <a:lnTo>
                    <a:pt x="119049" y="49720"/>
                  </a:lnTo>
                  <a:lnTo>
                    <a:pt x="120192" y="48463"/>
                  </a:lnTo>
                  <a:lnTo>
                    <a:pt x="121323" y="47193"/>
                  </a:lnTo>
                  <a:close/>
                  <a:moveTo>
                    <a:pt x="124726" y="30721"/>
                  </a:moveTo>
                  <a:lnTo>
                    <a:pt x="124625" y="28790"/>
                  </a:lnTo>
                  <a:lnTo>
                    <a:pt x="123355" y="27660"/>
                  </a:lnTo>
                  <a:lnTo>
                    <a:pt x="122085" y="26530"/>
                  </a:lnTo>
                  <a:lnTo>
                    <a:pt x="120142" y="26631"/>
                  </a:lnTo>
                  <a:lnTo>
                    <a:pt x="117881" y="29159"/>
                  </a:lnTo>
                  <a:lnTo>
                    <a:pt x="117983" y="31089"/>
                  </a:lnTo>
                  <a:lnTo>
                    <a:pt x="120510" y="33350"/>
                  </a:lnTo>
                  <a:lnTo>
                    <a:pt x="122453" y="33248"/>
                  </a:lnTo>
                  <a:lnTo>
                    <a:pt x="123596" y="31991"/>
                  </a:lnTo>
                  <a:lnTo>
                    <a:pt x="124726" y="30721"/>
                  </a:lnTo>
                  <a:close/>
                  <a:moveTo>
                    <a:pt x="125056" y="103238"/>
                  </a:moveTo>
                  <a:lnTo>
                    <a:pt x="124180" y="102450"/>
                  </a:lnTo>
                  <a:lnTo>
                    <a:pt x="122237" y="102552"/>
                  </a:lnTo>
                  <a:lnTo>
                    <a:pt x="119976" y="105079"/>
                  </a:lnTo>
                  <a:lnTo>
                    <a:pt x="120078" y="107010"/>
                  </a:lnTo>
                  <a:lnTo>
                    <a:pt x="120357" y="107251"/>
                  </a:lnTo>
                  <a:lnTo>
                    <a:pt x="125056" y="103238"/>
                  </a:lnTo>
                  <a:close/>
                  <a:moveTo>
                    <a:pt x="131940" y="60782"/>
                  </a:moveTo>
                  <a:lnTo>
                    <a:pt x="131838" y="58851"/>
                  </a:lnTo>
                  <a:lnTo>
                    <a:pt x="131064" y="58178"/>
                  </a:lnTo>
                  <a:lnTo>
                    <a:pt x="130975" y="55473"/>
                  </a:lnTo>
                  <a:lnTo>
                    <a:pt x="129540" y="54152"/>
                  </a:lnTo>
                  <a:lnTo>
                    <a:pt x="126149" y="54279"/>
                  </a:lnTo>
                  <a:lnTo>
                    <a:pt x="124828" y="55702"/>
                  </a:lnTo>
                  <a:lnTo>
                    <a:pt x="124955" y="59080"/>
                  </a:lnTo>
                  <a:lnTo>
                    <a:pt x="125095" y="59220"/>
                  </a:lnTo>
                  <a:lnTo>
                    <a:pt x="125196" y="61150"/>
                  </a:lnTo>
                  <a:lnTo>
                    <a:pt x="127723" y="63411"/>
                  </a:lnTo>
                  <a:lnTo>
                    <a:pt x="129667" y="63309"/>
                  </a:lnTo>
                  <a:lnTo>
                    <a:pt x="130810" y="62052"/>
                  </a:lnTo>
                  <a:lnTo>
                    <a:pt x="131940" y="60782"/>
                  </a:lnTo>
                  <a:close/>
                  <a:moveTo>
                    <a:pt x="135610" y="90855"/>
                  </a:moveTo>
                  <a:lnTo>
                    <a:pt x="135509" y="88925"/>
                  </a:lnTo>
                  <a:lnTo>
                    <a:pt x="134239" y="87795"/>
                  </a:lnTo>
                  <a:lnTo>
                    <a:pt x="132969" y="86664"/>
                  </a:lnTo>
                  <a:lnTo>
                    <a:pt x="131025" y="86766"/>
                  </a:lnTo>
                  <a:lnTo>
                    <a:pt x="129171" y="88849"/>
                  </a:lnTo>
                  <a:lnTo>
                    <a:pt x="129044" y="85471"/>
                  </a:lnTo>
                  <a:lnTo>
                    <a:pt x="127609" y="84150"/>
                  </a:lnTo>
                  <a:lnTo>
                    <a:pt x="124218" y="84277"/>
                  </a:lnTo>
                  <a:lnTo>
                    <a:pt x="122897" y="85699"/>
                  </a:lnTo>
                  <a:lnTo>
                    <a:pt x="123024" y="89077"/>
                  </a:lnTo>
                  <a:lnTo>
                    <a:pt x="124447" y="90398"/>
                  </a:lnTo>
                  <a:lnTo>
                    <a:pt x="126149" y="90335"/>
                  </a:lnTo>
                  <a:lnTo>
                    <a:pt x="127850" y="90271"/>
                  </a:lnTo>
                  <a:lnTo>
                    <a:pt x="128765" y="89293"/>
                  </a:lnTo>
                  <a:lnTo>
                    <a:pt x="128866" y="91224"/>
                  </a:lnTo>
                  <a:lnTo>
                    <a:pt x="131394" y="93484"/>
                  </a:lnTo>
                  <a:lnTo>
                    <a:pt x="133337" y="93383"/>
                  </a:lnTo>
                  <a:lnTo>
                    <a:pt x="134480" y="92125"/>
                  </a:lnTo>
                  <a:lnTo>
                    <a:pt x="135610" y="90855"/>
                  </a:lnTo>
                  <a:close/>
                  <a:moveTo>
                    <a:pt x="138722" y="77190"/>
                  </a:moveTo>
                  <a:lnTo>
                    <a:pt x="138620" y="75260"/>
                  </a:lnTo>
                  <a:lnTo>
                    <a:pt x="137350" y="74129"/>
                  </a:lnTo>
                  <a:lnTo>
                    <a:pt x="136080" y="72999"/>
                  </a:lnTo>
                  <a:lnTo>
                    <a:pt x="134137" y="73101"/>
                  </a:lnTo>
                  <a:lnTo>
                    <a:pt x="131876" y="75628"/>
                  </a:lnTo>
                  <a:lnTo>
                    <a:pt x="131978" y="77558"/>
                  </a:lnTo>
                  <a:lnTo>
                    <a:pt x="134505" y="79819"/>
                  </a:lnTo>
                  <a:lnTo>
                    <a:pt x="136448" y="79717"/>
                  </a:lnTo>
                  <a:lnTo>
                    <a:pt x="137591" y="78460"/>
                  </a:lnTo>
                  <a:lnTo>
                    <a:pt x="138722" y="77190"/>
                  </a:lnTo>
                  <a:close/>
                  <a:moveTo>
                    <a:pt x="140728" y="45008"/>
                  </a:moveTo>
                  <a:lnTo>
                    <a:pt x="140627" y="43078"/>
                  </a:lnTo>
                  <a:lnTo>
                    <a:pt x="139357" y="41948"/>
                  </a:lnTo>
                  <a:lnTo>
                    <a:pt x="138087" y="40817"/>
                  </a:lnTo>
                  <a:lnTo>
                    <a:pt x="136144" y="40919"/>
                  </a:lnTo>
                  <a:lnTo>
                    <a:pt x="133883" y="43446"/>
                  </a:lnTo>
                  <a:lnTo>
                    <a:pt x="133985" y="45377"/>
                  </a:lnTo>
                  <a:lnTo>
                    <a:pt x="136512" y="47637"/>
                  </a:lnTo>
                  <a:lnTo>
                    <a:pt x="138455" y="47536"/>
                  </a:lnTo>
                  <a:lnTo>
                    <a:pt x="139598" y="46278"/>
                  </a:lnTo>
                  <a:lnTo>
                    <a:pt x="140728" y="45008"/>
                  </a:lnTo>
                  <a:close/>
                  <a:moveTo>
                    <a:pt x="145910" y="26009"/>
                  </a:moveTo>
                  <a:lnTo>
                    <a:pt x="145796" y="24079"/>
                  </a:lnTo>
                  <a:lnTo>
                    <a:pt x="144538" y="22948"/>
                  </a:lnTo>
                  <a:lnTo>
                    <a:pt x="143268" y="21818"/>
                  </a:lnTo>
                  <a:lnTo>
                    <a:pt x="141325" y="21920"/>
                  </a:lnTo>
                  <a:lnTo>
                    <a:pt x="139065" y="24447"/>
                  </a:lnTo>
                  <a:lnTo>
                    <a:pt x="139166" y="26377"/>
                  </a:lnTo>
                  <a:lnTo>
                    <a:pt x="141693" y="28638"/>
                  </a:lnTo>
                  <a:lnTo>
                    <a:pt x="143637" y="28536"/>
                  </a:lnTo>
                  <a:lnTo>
                    <a:pt x="144780" y="27279"/>
                  </a:lnTo>
                  <a:lnTo>
                    <a:pt x="145910" y="26009"/>
                  </a:lnTo>
                  <a:close/>
                  <a:moveTo>
                    <a:pt x="149275" y="60871"/>
                  </a:moveTo>
                  <a:lnTo>
                    <a:pt x="149174" y="58940"/>
                  </a:lnTo>
                  <a:lnTo>
                    <a:pt x="147904" y="57810"/>
                  </a:lnTo>
                  <a:lnTo>
                    <a:pt x="146634" y="56680"/>
                  </a:lnTo>
                  <a:lnTo>
                    <a:pt x="144691" y="56781"/>
                  </a:lnTo>
                  <a:lnTo>
                    <a:pt x="142430" y="59309"/>
                  </a:lnTo>
                  <a:lnTo>
                    <a:pt x="142532" y="61239"/>
                  </a:lnTo>
                  <a:lnTo>
                    <a:pt x="145059" y="63500"/>
                  </a:lnTo>
                  <a:lnTo>
                    <a:pt x="147002" y="63398"/>
                  </a:lnTo>
                  <a:lnTo>
                    <a:pt x="148145" y="62141"/>
                  </a:lnTo>
                  <a:lnTo>
                    <a:pt x="149275" y="60871"/>
                  </a:lnTo>
                  <a:close/>
                  <a:moveTo>
                    <a:pt x="158000" y="70942"/>
                  </a:moveTo>
                  <a:lnTo>
                    <a:pt x="157251" y="70269"/>
                  </a:lnTo>
                  <a:lnTo>
                    <a:pt x="155308" y="70370"/>
                  </a:lnTo>
                  <a:lnTo>
                    <a:pt x="153047" y="72898"/>
                  </a:lnTo>
                  <a:lnTo>
                    <a:pt x="153149" y="74828"/>
                  </a:lnTo>
                  <a:lnTo>
                    <a:pt x="153657" y="75285"/>
                  </a:lnTo>
                  <a:lnTo>
                    <a:pt x="158000" y="70942"/>
                  </a:lnTo>
                  <a:close/>
                  <a:moveTo>
                    <a:pt x="163296" y="58000"/>
                  </a:moveTo>
                  <a:lnTo>
                    <a:pt x="163195" y="56057"/>
                  </a:lnTo>
                  <a:lnTo>
                    <a:pt x="161925" y="54927"/>
                  </a:lnTo>
                  <a:lnTo>
                    <a:pt x="160655" y="53797"/>
                  </a:lnTo>
                  <a:lnTo>
                    <a:pt x="158711" y="53898"/>
                  </a:lnTo>
                  <a:lnTo>
                    <a:pt x="156451" y="56426"/>
                  </a:lnTo>
                  <a:lnTo>
                    <a:pt x="156552" y="58356"/>
                  </a:lnTo>
                  <a:lnTo>
                    <a:pt x="159080" y="60617"/>
                  </a:lnTo>
                  <a:lnTo>
                    <a:pt x="161036" y="60515"/>
                  </a:lnTo>
                  <a:lnTo>
                    <a:pt x="163296" y="58000"/>
                  </a:lnTo>
                  <a:close/>
                  <a:moveTo>
                    <a:pt x="164122" y="4191"/>
                  </a:moveTo>
                  <a:lnTo>
                    <a:pt x="164020" y="2260"/>
                  </a:lnTo>
                  <a:lnTo>
                    <a:pt x="162750" y="1130"/>
                  </a:lnTo>
                  <a:lnTo>
                    <a:pt x="161480" y="0"/>
                  </a:lnTo>
                  <a:lnTo>
                    <a:pt x="159537" y="101"/>
                  </a:lnTo>
                  <a:lnTo>
                    <a:pt x="157276" y="2628"/>
                  </a:lnTo>
                  <a:lnTo>
                    <a:pt x="157378" y="4559"/>
                  </a:lnTo>
                  <a:lnTo>
                    <a:pt x="159905" y="6819"/>
                  </a:lnTo>
                  <a:lnTo>
                    <a:pt x="161861" y="6718"/>
                  </a:lnTo>
                  <a:lnTo>
                    <a:pt x="164122" y="4191"/>
                  </a:lnTo>
                  <a:close/>
                  <a:moveTo>
                    <a:pt x="171081" y="32029"/>
                  </a:moveTo>
                  <a:lnTo>
                    <a:pt x="170980" y="30099"/>
                  </a:lnTo>
                  <a:lnTo>
                    <a:pt x="169710" y="28968"/>
                  </a:lnTo>
                  <a:lnTo>
                    <a:pt x="168440" y="27838"/>
                  </a:lnTo>
                  <a:lnTo>
                    <a:pt x="166497" y="27940"/>
                  </a:lnTo>
                  <a:lnTo>
                    <a:pt x="164236" y="30467"/>
                  </a:lnTo>
                  <a:lnTo>
                    <a:pt x="164338" y="32397"/>
                  </a:lnTo>
                  <a:lnTo>
                    <a:pt x="166865" y="34658"/>
                  </a:lnTo>
                  <a:lnTo>
                    <a:pt x="168808" y="34556"/>
                  </a:lnTo>
                  <a:lnTo>
                    <a:pt x="169951" y="33299"/>
                  </a:lnTo>
                  <a:lnTo>
                    <a:pt x="171081" y="32029"/>
                  </a:lnTo>
                  <a:close/>
                  <a:moveTo>
                    <a:pt x="180060" y="46456"/>
                  </a:moveTo>
                  <a:lnTo>
                    <a:pt x="178130" y="46558"/>
                  </a:lnTo>
                  <a:lnTo>
                    <a:pt x="175869" y="49085"/>
                  </a:lnTo>
                  <a:lnTo>
                    <a:pt x="175971" y="51015"/>
                  </a:lnTo>
                  <a:lnTo>
                    <a:pt x="180060" y="46456"/>
                  </a:lnTo>
                  <a:close/>
                  <a:moveTo>
                    <a:pt x="192239" y="29311"/>
                  </a:moveTo>
                  <a:lnTo>
                    <a:pt x="192138" y="27381"/>
                  </a:lnTo>
                  <a:lnTo>
                    <a:pt x="190868" y="26250"/>
                  </a:lnTo>
                  <a:lnTo>
                    <a:pt x="189598" y="25120"/>
                  </a:lnTo>
                  <a:lnTo>
                    <a:pt x="187655" y="25222"/>
                  </a:lnTo>
                  <a:lnTo>
                    <a:pt x="185394" y="27749"/>
                  </a:lnTo>
                  <a:lnTo>
                    <a:pt x="185496" y="29679"/>
                  </a:lnTo>
                  <a:lnTo>
                    <a:pt x="188023" y="31940"/>
                  </a:lnTo>
                  <a:lnTo>
                    <a:pt x="189979" y="31838"/>
                  </a:lnTo>
                  <a:lnTo>
                    <a:pt x="192239" y="29311"/>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98" name="object 162"/>
            <p:cNvSpPr/>
            <p:nvPr/>
          </p:nvSpPr>
          <p:spPr>
            <a:xfrm>
              <a:off x="7090560" y="693000"/>
              <a:ext cx="184680" cy="200520"/>
            </a:xfrm>
            <a:custGeom>
              <a:avLst/>
              <a:gdLst/>
              <a:ahLst/>
              <a:cxnLst/>
              <a:rect l="l" t="t" r="r" b="b"/>
              <a:pathLst>
                <a:path w="185420" h="201294">
                  <a:moveTo>
                    <a:pt x="6451" y="159740"/>
                  </a:moveTo>
                  <a:lnTo>
                    <a:pt x="5207" y="158254"/>
                  </a:lnTo>
                  <a:lnTo>
                    <a:pt x="1828" y="157924"/>
                  </a:lnTo>
                  <a:lnTo>
                    <a:pt x="330" y="159156"/>
                  </a:lnTo>
                  <a:lnTo>
                    <a:pt x="0" y="162534"/>
                  </a:lnTo>
                  <a:lnTo>
                    <a:pt x="1244" y="164020"/>
                  </a:lnTo>
                  <a:lnTo>
                    <a:pt x="4622" y="164350"/>
                  </a:lnTo>
                  <a:lnTo>
                    <a:pt x="6121" y="163118"/>
                  </a:lnTo>
                  <a:lnTo>
                    <a:pt x="6286" y="161429"/>
                  </a:lnTo>
                  <a:lnTo>
                    <a:pt x="6451" y="159740"/>
                  </a:lnTo>
                  <a:close/>
                  <a:moveTo>
                    <a:pt x="24663" y="171310"/>
                  </a:moveTo>
                  <a:lnTo>
                    <a:pt x="23418" y="169824"/>
                  </a:lnTo>
                  <a:lnTo>
                    <a:pt x="20040" y="169494"/>
                  </a:lnTo>
                  <a:lnTo>
                    <a:pt x="18542" y="170726"/>
                  </a:lnTo>
                  <a:lnTo>
                    <a:pt x="18211" y="174104"/>
                  </a:lnTo>
                  <a:lnTo>
                    <a:pt x="19456" y="175590"/>
                  </a:lnTo>
                  <a:lnTo>
                    <a:pt x="22834" y="175920"/>
                  </a:lnTo>
                  <a:lnTo>
                    <a:pt x="24333" y="174688"/>
                  </a:lnTo>
                  <a:lnTo>
                    <a:pt x="24498" y="172999"/>
                  </a:lnTo>
                  <a:lnTo>
                    <a:pt x="24663" y="171310"/>
                  </a:lnTo>
                  <a:close/>
                  <a:moveTo>
                    <a:pt x="29349" y="154724"/>
                  </a:moveTo>
                  <a:lnTo>
                    <a:pt x="28105" y="153238"/>
                  </a:lnTo>
                  <a:lnTo>
                    <a:pt x="24726" y="152908"/>
                  </a:lnTo>
                  <a:lnTo>
                    <a:pt x="23228" y="154139"/>
                  </a:lnTo>
                  <a:lnTo>
                    <a:pt x="22898" y="157518"/>
                  </a:lnTo>
                  <a:lnTo>
                    <a:pt x="24142" y="159004"/>
                  </a:lnTo>
                  <a:lnTo>
                    <a:pt x="27520" y="159334"/>
                  </a:lnTo>
                  <a:lnTo>
                    <a:pt x="29019" y="158102"/>
                  </a:lnTo>
                  <a:lnTo>
                    <a:pt x="29184" y="156413"/>
                  </a:lnTo>
                  <a:lnTo>
                    <a:pt x="29349" y="154724"/>
                  </a:lnTo>
                  <a:close/>
                  <a:moveTo>
                    <a:pt x="32550" y="121361"/>
                  </a:moveTo>
                  <a:lnTo>
                    <a:pt x="31305" y="119875"/>
                  </a:lnTo>
                  <a:lnTo>
                    <a:pt x="27927" y="119545"/>
                  </a:lnTo>
                  <a:lnTo>
                    <a:pt x="26428" y="120777"/>
                  </a:lnTo>
                  <a:lnTo>
                    <a:pt x="26098" y="124155"/>
                  </a:lnTo>
                  <a:lnTo>
                    <a:pt x="27343" y="125641"/>
                  </a:lnTo>
                  <a:lnTo>
                    <a:pt x="30721" y="125971"/>
                  </a:lnTo>
                  <a:lnTo>
                    <a:pt x="32219" y="124739"/>
                  </a:lnTo>
                  <a:lnTo>
                    <a:pt x="32385" y="123050"/>
                  </a:lnTo>
                  <a:lnTo>
                    <a:pt x="32550" y="121361"/>
                  </a:lnTo>
                  <a:close/>
                  <a:moveTo>
                    <a:pt x="34036" y="138150"/>
                  </a:moveTo>
                  <a:lnTo>
                    <a:pt x="32791" y="136664"/>
                  </a:lnTo>
                  <a:lnTo>
                    <a:pt x="29413" y="136334"/>
                  </a:lnTo>
                  <a:lnTo>
                    <a:pt x="27914" y="137566"/>
                  </a:lnTo>
                  <a:lnTo>
                    <a:pt x="27584" y="140944"/>
                  </a:lnTo>
                  <a:lnTo>
                    <a:pt x="28829" y="142430"/>
                  </a:lnTo>
                  <a:lnTo>
                    <a:pt x="32207" y="142760"/>
                  </a:lnTo>
                  <a:lnTo>
                    <a:pt x="33705" y="141528"/>
                  </a:lnTo>
                  <a:lnTo>
                    <a:pt x="33870" y="139839"/>
                  </a:lnTo>
                  <a:lnTo>
                    <a:pt x="34036" y="138150"/>
                  </a:lnTo>
                  <a:close/>
                  <a:moveTo>
                    <a:pt x="38506" y="91541"/>
                  </a:moveTo>
                  <a:lnTo>
                    <a:pt x="37261" y="90055"/>
                  </a:lnTo>
                  <a:lnTo>
                    <a:pt x="33883" y="89725"/>
                  </a:lnTo>
                  <a:lnTo>
                    <a:pt x="32385" y="90957"/>
                  </a:lnTo>
                  <a:lnTo>
                    <a:pt x="32054" y="94335"/>
                  </a:lnTo>
                  <a:lnTo>
                    <a:pt x="33299" y="95821"/>
                  </a:lnTo>
                  <a:lnTo>
                    <a:pt x="36677" y="96151"/>
                  </a:lnTo>
                  <a:lnTo>
                    <a:pt x="38176" y="94919"/>
                  </a:lnTo>
                  <a:lnTo>
                    <a:pt x="38341" y="93230"/>
                  </a:lnTo>
                  <a:lnTo>
                    <a:pt x="38506" y="91541"/>
                  </a:lnTo>
                  <a:close/>
                  <a:moveTo>
                    <a:pt x="44678" y="147688"/>
                  </a:moveTo>
                  <a:lnTo>
                    <a:pt x="43434" y="146202"/>
                  </a:lnTo>
                  <a:lnTo>
                    <a:pt x="40055" y="145872"/>
                  </a:lnTo>
                  <a:lnTo>
                    <a:pt x="38557" y="147104"/>
                  </a:lnTo>
                  <a:lnTo>
                    <a:pt x="38227" y="150482"/>
                  </a:lnTo>
                  <a:lnTo>
                    <a:pt x="39471" y="151968"/>
                  </a:lnTo>
                  <a:lnTo>
                    <a:pt x="42849" y="152298"/>
                  </a:lnTo>
                  <a:lnTo>
                    <a:pt x="44348" y="151066"/>
                  </a:lnTo>
                  <a:lnTo>
                    <a:pt x="44513" y="149377"/>
                  </a:lnTo>
                  <a:lnTo>
                    <a:pt x="44678" y="147688"/>
                  </a:lnTo>
                  <a:close/>
                  <a:moveTo>
                    <a:pt x="49822" y="182854"/>
                  </a:moveTo>
                  <a:lnTo>
                    <a:pt x="48577" y="181368"/>
                  </a:lnTo>
                  <a:lnTo>
                    <a:pt x="45199" y="181038"/>
                  </a:lnTo>
                  <a:lnTo>
                    <a:pt x="43700" y="182270"/>
                  </a:lnTo>
                  <a:lnTo>
                    <a:pt x="43370" y="185648"/>
                  </a:lnTo>
                  <a:lnTo>
                    <a:pt x="44615" y="187134"/>
                  </a:lnTo>
                  <a:lnTo>
                    <a:pt x="47993" y="187464"/>
                  </a:lnTo>
                  <a:lnTo>
                    <a:pt x="49491" y="186232"/>
                  </a:lnTo>
                  <a:lnTo>
                    <a:pt x="49657" y="184543"/>
                  </a:lnTo>
                  <a:lnTo>
                    <a:pt x="49822" y="182854"/>
                  </a:lnTo>
                  <a:close/>
                  <a:moveTo>
                    <a:pt x="51689" y="131330"/>
                  </a:moveTo>
                  <a:lnTo>
                    <a:pt x="50444" y="129844"/>
                  </a:lnTo>
                  <a:lnTo>
                    <a:pt x="47066" y="129514"/>
                  </a:lnTo>
                  <a:lnTo>
                    <a:pt x="45567" y="130746"/>
                  </a:lnTo>
                  <a:lnTo>
                    <a:pt x="45237" y="134124"/>
                  </a:lnTo>
                  <a:lnTo>
                    <a:pt x="46482" y="135610"/>
                  </a:lnTo>
                  <a:lnTo>
                    <a:pt x="49860" y="135940"/>
                  </a:lnTo>
                  <a:lnTo>
                    <a:pt x="51358" y="134708"/>
                  </a:lnTo>
                  <a:lnTo>
                    <a:pt x="51523" y="133019"/>
                  </a:lnTo>
                  <a:lnTo>
                    <a:pt x="51689" y="131330"/>
                  </a:lnTo>
                  <a:close/>
                  <a:moveTo>
                    <a:pt x="53581" y="199593"/>
                  </a:moveTo>
                  <a:lnTo>
                    <a:pt x="51981" y="200812"/>
                  </a:lnTo>
                  <a:lnTo>
                    <a:pt x="51930" y="201244"/>
                  </a:lnTo>
                  <a:lnTo>
                    <a:pt x="53581" y="199593"/>
                  </a:lnTo>
                  <a:close/>
                  <a:moveTo>
                    <a:pt x="57848" y="163601"/>
                  </a:moveTo>
                  <a:lnTo>
                    <a:pt x="56603" y="162115"/>
                  </a:lnTo>
                  <a:lnTo>
                    <a:pt x="53225" y="161785"/>
                  </a:lnTo>
                  <a:lnTo>
                    <a:pt x="51727" y="163017"/>
                  </a:lnTo>
                  <a:lnTo>
                    <a:pt x="51396" y="166395"/>
                  </a:lnTo>
                  <a:lnTo>
                    <a:pt x="52641" y="167881"/>
                  </a:lnTo>
                  <a:lnTo>
                    <a:pt x="56019" y="168211"/>
                  </a:lnTo>
                  <a:lnTo>
                    <a:pt x="57518" y="166979"/>
                  </a:lnTo>
                  <a:lnTo>
                    <a:pt x="57683" y="165290"/>
                  </a:lnTo>
                  <a:lnTo>
                    <a:pt x="57848" y="163601"/>
                  </a:lnTo>
                  <a:close/>
                  <a:moveTo>
                    <a:pt x="62433" y="148056"/>
                  </a:moveTo>
                  <a:lnTo>
                    <a:pt x="61188" y="146570"/>
                  </a:lnTo>
                  <a:lnTo>
                    <a:pt x="57810" y="146240"/>
                  </a:lnTo>
                  <a:lnTo>
                    <a:pt x="56311" y="147472"/>
                  </a:lnTo>
                  <a:lnTo>
                    <a:pt x="55981" y="150850"/>
                  </a:lnTo>
                  <a:lnTo>
                    <a:pt x="57226" y="152336"/>
                  </a:lnTo>
                  <a:lnTo>
                    <a:pt x="60604" y="152666"/>
                  </a:lnTo>
                  <a:lnTo>
                    <a:pt x="62103" y="151434"/>
                  </a:lnTo>
                  <a:lnTo>
                    <a:pt x="62268" y="149745"/>
                  </a:lnTo>
                  <a:lnTo>
                    <a:pt x="62433" y="148056"/>
                  </a:lnTo>
                  <a:close/>
                  <a:moveTo>
                    <a:pt x="63855" y="52298"/>
                  </a:moveTo>
                  <a:lnTo>
                    <a:pt x="62103" y="49390"/>
                  </a:lnTo>
                  <a:lnTo>
                    <a:pt x="60223" y="48920"/>
                  </a:lnTo>
                  <a:lnTo>
                    <a:pt x="58762" y="49784"/>
                  </a:lnTo>
                  <a:lnTo>
                    <a:pt x="57302" y="50647"/>
                  </a:lnTo>
                  <a:lnTo>
                    <a:pt x="56832" y="52527"/>
                  </a:lnTo>
                  <a:lnTo>
                    <a:pt x="57696" y="53987"/>
                  </a:lnTo>
                  <a:lnTo>
                    <a:pt x="58572" y="55435"/>
                  </a:lnTo>
                  <a:lnTo>
                    <a:pt x="60452" y="55918"/>
                  </a:lnTo>
                  <a:lnTo>
                    <a:pt x="63373" y="54178"/>
                  </a:lnTo>
                  <a:lnTo>
                    <a:pt x="63855" y="52298"/>
                  </a:lnTo>
                  <a:close/>
                  <a:moveTo>
                    <a:pt x="65646" y="115443"/>
                  </a:moveTo>
                  <a:lnTo>
                    <a:pt x="63893" y="112534"/>
                  </a:lnTo>
                  <a:lnTo>
                    <a:pt x="62014" y="112064"/>
                  </a:lnTo>
                  <a:lnTo>
                    <a:pt x="61353" y="112458"/>
                  </a:lnTo>
                  <a:lnTo>
                    <a:pt x="58788" y="112204"/>
                  </a:lnTo>
                  <a:lnTo>
                    <a:pt x="57289" y="113436"/>
                  </a:lnTo>
                  <a:lnTo>
                    <a:pt x="56959" y="116814"/>
                  </a:lnTo>
                  <a:lnTo>
                    <a:pt x="58204" y="118300"/>
                  </a:lnTo>
                  <a:lnTo>
                    <a:pt x="60312" y="118516"/>
                  </a:lnTo>
                  <a:lnTo>
                    <a:pt x="62242" y="119062"/>
                  </a:lnTo>
                  <a:lnTo>
                    <a:pt x="65163" y="117322"/>
                  </a:lnTo>
                  <a:lnTo>
                    <a:pt x="65646" y="115443"/>
                  </a:lnTo>
                  <a:close/>
                  <a:moveTo>
                    <a:pt x="66649" y="176657"/>
                  </a:moveTo>
                  <a:lnTo>
                    <a:pt x="65405" y="175171"/>
                  </a:lnTo>
                  <a:lnTo>
                    <a:pt x="62026" y="174840"/>
                  </a:lnTo>
                  <a:lnTo>
                    <a:pt x="60528" y="176072"/>
                  </a:lnTo>
                  <a:lnTo>
                    <a:pt x="60198" y="179451"/>
                  </a:lnTo>
                  <a:lnTo>
                    <a:pt x="61442" y="180936"/>
                  </a:lnTo>
                  <a:lnTo>
                    <a:pt x="64820" y="181267"/>
                  </a:lnTo>
                  <a:lnTo>
                    <a:pt x="66319" y="180035"/>
                  </a:lnTo>
                  <a:lnTo>
                    <a:pt x="66484" y="178346"/>
                  </a:lnTo>
                  <a:lnTo>
                    <a:pt x="66649" y="176657"/>
                  </a:lnTo>
                  <a:close/>
                  <a:moveTo>
                    <a:pt x="68097" y="97447"/>
                  </a:moveTo>
                  <a:lnTo>
                    <a:pt x="66852" y="95961"/>
                  </a:lnTo>
                  <a:lnTo>
                    <a:pt x="63474" y="95631"/>
                  </a:lnTo>
                  <a:lnTo>
                    <a:pt x="61976" y="96862"/>
                  </a:lnTo>
                  <a:lnTo>
                    <a:pt x="61645" y="100241"/>
                  </a:lnTo>
                  <a:lnTo>
                    <a:pt x="62890" y="101727"/>
                  </a:lnTo>
                  <a:lnTo>
                    <a:pt x="66268" y="102057"/>
                  </a:lnTo>
                  <a:lnTo>
                    <a:pt x="67767" y="100825"/>
                  </a:lnTo>
                  <a:lnTo>
                    <a:pt x="67932" y="99136"/>
                  </a:lnTo>
                  <a:lnTo>
                    <a:pt x="68097" y="97447"/>
                  </a:lnTo>
                  <a:close/>
                  <a:moveTo>
                    <a:pt x="70573" y="127685"/>
                  </a:moveTo>
                  <a:lnTo>
                    <a:pt x="69329" y="126199"/>
                  </a:lnTo>
                  <a:lnTo>
                    <a:pt x="65951" y="125869"/>
                  </a:lnTo>
                  <a:lnTo>
                    <a:pt x="64452" y="127101"/>
                  </a:lnTo>
                  <a:lnTo>
                    <a:pt x="64122" y="130479"/>
                  </a:lnTo>
                  <a:lnTo>
                    <a:pt x="65366" y="131965"/>
                  </a:lnTo>
                  <a:lnTo>
                    <a:pt x="68745" y="132295"/>
                  </a:lnTo>
                  <a:lnTo>
                    <a:pt x="70243" y="131064"/>
                  </a:lnTo>
                  <a:lnTo>
                    <a:pt x="70408" y="129374"/>
                  </a:lnTo>
                  <a:lnTo>
                    <a:pt x="70573" y="127685"/>
                  </a:lnTo>
                  <a:close/>
                  <a:moveTo>
                    <a:pt x="77558" y="97663"/>
                  </a:moveTo>
                  <a:lnTo>
                    <a:pt x="75806" y="94754"/>
                  </a:lnTo>
                  <a:lnTo>
                    <a:pt x="73926" y="94284"/>
                  </a:lnTo>
                  <a:lnTo>
                    <a:pt x="72466" y="95148"/>
                  </a:lnTo>
                  <a:lnTo>
                    <a:pt x="71005" y="96012"/>
                  </a:lnTo>
                  <a:lnTo>
                    <a:pt x="70535" y="97891"/>
                  </a:lnTo>
                  <a:lnTo>
                    <a:pt x="71399" y="99352"/>
                  </a:lnTo>
                  <a:lnTo>
                    <a:pt x="72275" y="100799"/>
                  </a:lnTo>
                  <a:lnTo>
                    <a:pt x="74155" y="101282"/>
                  </a:lnTo>
                  <a:lnTo>
                    <a:pt x="77076" y="99542"/>
                  </a:lnTo>
                  <a:lnTo>
                    <a:pt x="77558" y="97663"/>
                  </a:lnTo>
                  <a:close/>
                  <a:moveTo>
                    <a:pt x="79336" y="76111"/>
                  </a:moveTo>
                  <a:lnTo>
                    <a:pt x="77584" y="73202"/>
                  </a:lnTo>
                  <a:lnTo>
                    <a:pt x="75704" y="72732"/>
                  </a:lnTo>
                  <a:lnTo>
                    <a:pt x="74244" y="73596"/>
                  </a:lnTo>
                  <a:lnTo>
                    <a:pt x="72783" y="74460"/>
                  </a:lnTo>
                  <a:lnTo>
                    <a:pt x="72313" y="76339"/>
                  </a:lnTo>
                  <a:lnTo>
                    <a:pt x="73177" y="77800"/>
                  </a:lnTo>
                  <a:lnTo>
                    <a:pt x="74053" y="79248"/>
                  </a:lnTo>
                  <a:lnTo>
                    <a:pt x="75933" y="79730"/>
                  </a:lnTo>
                  <a:lnTo>
                    <a:pt x="78854" y="77990"/>
                  </a:lnTo>
                  <a:lnTo>
                    <a:pt x="79336" y="76111"/>
                  </a:lnTo>
                  <a:close/>
                  <a:moveTo>
                    <a:pt x="81368" y="111709"/>
                  </a:moveTo>
                  <a:lnTo>
                    <a:pt x="80124" y="110223"/>
                  </a:lnTo>
                  <a:lnTo>
                    <a:pt x="76746" y="109893"/>
                  </a:lnTo>
                  <a:lnTo>
                    <a:pt x="75247" y="111125"/>
                  </a:lnTo>
                  <a:lnTo>
                    <a:pt x="74917" y="114503"/>
                  </a:lnTo>
                  <a:lnTo>
                    <a:pt x="76161" y="115989"/>
                  </a:lnTo>
                  <a:lnTo>
                    <a:pt x="79540" y="116319"/>
                  </a:lnTo>
                  <a:lnTo>
                    <a:pt x="81038" y="115087"/>
                  </a:lnTo>
                  <a:lnTo>
                    <a:pt x="81203" y="113398"/>
                  </a:lnTo>
                  <a:lnTo>
                    <a:pt x="81368" y="111709"/>
                  </a:lnTo>
                  <a:close/>
                  <a:moveTo>
                    <a:pt x="84239" y="81953"/>
                  </a:moveTo>
                  <a:lnTo>
                    <a:pt x="82994" y="80467"/>
                  </a:lnTo>
                  <a:lnTo>
                    <a:pt x="79616" y="80137"/>
                  </a:lnTo>
                  <a:lnTo>
                    <a:pt x="78117" y="81368"/>
                  </a:lnTo>
                  <a:lnTo>
                    <a:pt x="77787" y="84747"/>
                  </a:lnTo>
                  <a:lnTo>
                    <a:pt x="79032" y="86233"/>
                  </a:lnTo>
                  <a:lnTo>
                    <a:pt x="82410" y="86563"/>
                  </a:lnTo>
                  <a:lnTo>
                    <a:pt x="83908" y="85331"/>
                  </a:lnTo>
                  <a:lnTo>
                    <a:pt x="84074" y="83642"/>
                  </a:lnTo>
                  <a:lnTo>
                    <a:pt x="84239" y="81953"/>
                  </a:lnTo>
                  <a:close/>
                  <a:moveTo>
                    <a:pt x="85331" y="143040"/>
                  </a:moveTo>
                  <a:lnTo>
                    <a:pt x="84086" y="141554"/>
                  </a:lnTo>
                  <a:lnTo>
                    <a:pt x="80708" y="141224"/>
                  </a:lnTo>
                  <a:lnTo>
                    <a:pt x="79209" y="142455"/>
                  </a:lnTo>
                  <a:lnTo>
                    <a:pt x="78879" y="145834"/>
                  </a:lnTo>
                  <a:lnTo>
                    <a:pt x="80124" y="147320"/>
                  </a:lnTo>
                  <a:lnTo>
                    <a:pt x="83502" y="147650"/>
                  </a:lnTo>
                  <a:lnTo>
                    <a:pt x="85001" y="146418"/>
                  </a:lnTo>
                  <a:lnTo>
                    <a:pt x="85166" y="144729"/>
                  </a:lnTo>
                  <a:lnTo>
                    <a:pt x="85331" y="143040"/>
                  </a:lnTo>
                  <a:close/>
                  <a:moveTo>
                    <a:pt x="85979" y="161353"/>
                  </a:moveTo>
                  <a:lnTo>
                    <a:pt x="84226" y="158445"/>
                  </a:lnTo>
                  <a:lnTo>
                    <a:pt x="82346" y="157975"/>
                  </a:lnTo>
                  <a:lnTo>
                    <a:pt x="80886" y="158838"/>
                  </a:lnTo>
                  <a:lnTo>
                    <a:pt x="80276" y="159207"/>
                  </a:lnTo>
                  <a:lnTo>
                    <a:pt x="79400" y="158140"/>
                  </a:lnTo>
                  <a:lnTo>
                    <a:pt x="76022" y="157810"/>
                  </a:lnTo>
                  <a:lnTo>
                    <a:pt x="74523" y="159042"/>
                  </a:lnTo>
                  <a:lnTo>
                    <a:pt x="74193" y="162420"/>
                  </a:lnTo>
                  <a:lnTo>
                    <a:pt x="75438" y="163906"/>
                  </a:lnTo>
                  <a:lnTo>
                    <a:pt x="78816" y="164236"/>
                  </a:lnTo>
                  <a:lnTo>
                    <a:pt x="79959" y="163296"/>
                  </a:lnTo>
                  <a:lnTo>
                    <a:pt x="80695" y="164490"/>
                  </a:lnTo>
                  <a:lnTo>
                    <a:pt x="82575" y="164973"/>
                  </a:lnTo>
                  <a:lnTo>
                    <a:pt x="85496" y="163233"/>
                  </a:lnTo>
                  <a:lnTo>
                    <a:pt x="85979" y="161353"/>
                  </a:lnTo>
                  <a:close/>
                  <a:moveTo>
                    <a:pt x="90017" y="126466"/>
                  </a:moveTo>
                  <a:lnTo>
                    <a:pt x="88773" y="124980"/>
                  </a:lnTo>
                  <a:lnTo>
                    <a:pt x="87490" y="124866"/>
                  </a:lnTo>
                  <a:lnTo>
                    <a:pt x="86880" y="123825"/>
                  </a:lnTo>
                  <a:lnTo>
                    <a:pt x="85001" y="123355"/>
                  </a:lnTo>
                  <a:lnTo>
                    <a:pt x="83540" y="124218"/>
                  </a:lnTo>
                  <a:lnTo>
                    <a:pt x="82080" y="125082"/>
                  </a:lnTo>
                  <a:lnTo>
                    <a:pt x="81610" y="126961"/>
                  </a:lnTo>
                  <a:lnTo>
                    <a:pt x="82473" y="128422"/>
                  </a:lnTo>
                  <a:lnTo>
                    <a:pt x="83350" y="129870"/>
                  </a:lnTo>
                  <a:lnTo>
                    <a:pt x="84264" y="130111"/>
                  </a:lnTo>
                  <a:lnTo>
                    <a:pt x="84810" y="130746"/>
                  </a:lnTo>
                  <a:lnTo>
                    <a:pt x="88188" y="131076"/>
                  </a:lnTo>
                  <a:lnTo>
                    <a:pt x="89687" y="129844"/>
                  </a:lnTo>
                  <a:lnTo>
                    <a:pt x="89852" y="128155"/>
                  </a:lnTo>
                  <a:lnTo>
                    <a:pt x="90017" y="126466"/>
                  </a:lnTo>
                  <a:close/>
                  <a:moveTo>
                    <a:pt x="92595" y="53949"/>
                  </a:moveTo>
                  <a:lnTo>
                    <a:pt x="90843" y="51041"/>
                  </a:lnTo>
                  <a:lnTo>
                    <a:pt x="88963" y="50571"/>
                  </a:lnTo>
                  <a:lnTo>
                    <a:pt x="87503" y="51435"/>
                  </a:lnTo>
                  <a:lnTo>
                    <a:pt x="86042" y="52298"/>
                  </a:lnTo>
                  <a:lnTo>
                    <a:pt x="85572" y="54178"/>
                  </a:lnTo>
                  <a:lnTo>
                    <a:pt x="86436" y="55638"/>
                  </a:lnTo>
                  <a:lnTo>
                    <a:pt x="87312" y="57086"/>
                  </a:lnTo>
                  <a:lnTo>
                    <a:pt x="89192" y="57569"/>
                  </a:lnTo>
                  <a:lnTo>
                    <a:pt x="92113" y="55829"/>
                  </a:lnTo>
                  <a:lnTo>
                    <a:pt x="92595" y="53949"/>
                  </a:lnTo>
                  <a:close/>
                  <a:moveTo>
                    <a:pt x="95123" y="105460"/>
                  </a:moveTo>
                  <a:lnTo>
                    <a:pt x="93878" y="103974"/>
                  </a:lnTo>
                  <a:lnTo>
                    <a:pt x="91059" y="103708"/>
                  </a:lnTo>
                  <a:lnTo>
                    <a:pt x="90576" y="102895"/>
                  </a:lnTo>
                  <a:lnTo>
                    <a:pt x="88696" y="102425"/>
                  </a:lnTo>
                  <a:lnTo>
                    <a:pt x="87236" y="103289"/>
                  </a:lnTo>
                  <a:lnTo>
                    <a:pt x="85775" y="104152"/>
                  </a:lnTo>
                  <a:lnTo>
                    <a:pt x="85305" y="106032"/>
                  </a:lnTo>
                  <a:lnTo>
                    <a:pt x="86169" y="107492"/>
                  </a:lnTo>
                  <a:lnTo>
                    <a:pt x="87045" y="108940"/>
                  </a:lnTo>
                  <a:lnTo>
                    <a:pt x="88925" y="109423"/>
                  </a:lnTo>
                  <a:lnTo>
                    <a:pt x="89408" y="109143"/>
                  </a:lnTo>
                  <a:lnTo>
                    <a:pt x="89916" y="109740"/>
                  </a:lnTo>
                  <a:lnTo>
                    <a:pt x="93294" y="110070"/>
                  </a:lnTo>
                  <a:lnTo>
                    <a:pt x="94792" y="108839"/>
                  </a:lnTo>
                  <a:lnTo>
                    <a:pt x="94957" y="107149"/>
                  </a:lnTo>
                  <a:lnTo>
                    <a:pt x="95123" y="105460"/>
                  </a:lnTo>
                  <a:close/>
                  <a:moveTo>
                    <a:pt x="95999" y="86690"/>
                  </a:moveTo>
                  <a:lnTo>
                    <a:pt x="94246" y="83781"/>
                  </a:lnTo>
                  <a:lnTo>
                    <a:pt x="92367" y="83312"/>
                  </a:lnTo>
                  <a:lnTo>
                    <a:pt x="90906" y="84175"/>
                  </a:lnTo>
                  <a:lnTo>
                    <a:pt x="89446" y="85039"/>
                  </a:lnTo>
                  <a:lnTo>
                    <a:pt x="88976" y="86918"/>
                  </a:lnTo>
                  <a:lnTo>
                    <a:pt x="89839" y="88379"/>
                  </a:lnTo>
                  <a:lnTo>
                    <a:pt x="90716" y="89827"/>
                  </a:lnTo>
                  <a:lnTo>
                    <a:pt x="92595" y="90309"/>
                  </a:lnTo>
                  <a:lnTo>
                    <a:pt x="95516" y="88569"/>
                  </a:lnTo>
                  <a:lnTo>
                    <a:pt x="95999" y="86690"/>
                  </a:lnTo>
                  <a:close/>
                  <a:moveTo>
                    <a:pt x="96278" y="33007"/>
                  </a:moveTo>
                  <a:lnTo>
                    <a:pt x="94538" y="30099"/>
                  </a:lnTo>
                  <a:lnTo>
                    <a:pt x="92646" y="29629"/>
                  </a:lnTo>
                  <a:lnTo>
                    <a:pt x="91186" y="30492"/>
                  </a:lnTo>
                  <a:lnTo>
                    <a:pt x="89725" y="31356"/>
                  </a:lnTo>
                  <a:lnTo>
                    <a:pt x="89255" y="33235"/>
                  </a:lnTo>
                  <a:lnTo>
                    <a:pt x="90119" y="34696"/>
                  </a:lnTo>
                  <a:lnTo>
                    <a:pt x="90995" y="36144"/>
                  </a:lnTo>
                  <a:lnTo>
                    <a:pt x="92875" y="36626"/>
                  </a:lnTo>
                  <a:lnTo>
                    <a:pt x="95796" y="34886"/>
                  </a:lnTo>
                  <a:lnTo>
                    <a:pt x="96278" y="33007"/>
                  </a:lnTo>
                  <a:close/>
                  <a:moveTo>
                    <a:pt x="98882" y="151841"/>
                  </a:moveTo>
                  <a:lnTo>
                    <a:pt x="96951" y="151942"/>
                  </a:lnTo>
                  <a:lnTo>
                    <a:pt x="94691" y="154470"/>
                  </a:lnTo>
                  <a:lnTo>
                    <a:pt x="94742" y="155575"/>
                  </a:lnTo>
                  <a:lnTo>
                    <a:pt x="93980" y="155498"/>
                  </a:lnTo>
                  <a:lnTo>
                    <a:pt x="92481" y="156730"/>
                  </a:lnTo>
                  <a:lnTo>
                    <a:pt x="92202" y="159664"/>
                  </a:lnTo>
                  <a:lnTo>
                    <a:pt x="94881" y="156502"/>
                  </a:lnTo>
                  <a:lnTo>
                    <a:pt x="95618" y="155651"/>
                  </a:lnTo>
                  <a:lnTo>
                    <a:pt x="98882" y="151841"/>
                  </a:lnTo>
                  <a:close/>
                  <a:moveTo>
                    <a:pt x="100660" y="136004"/>
                  </a:moveTo>
                  <a:lnTo>
                    <a:pt x="99415" y="134518"/>
                  </a:lnTo>
                  <a:lnTo>
                    <a:pt x="96037" y="134188"/>
                  </a:lnTo>
                  <a:lnTo>
                    <a:pt x="94538" y="135420"/>
                  </a:lnTo>
                  <a:lnTo>
                    <a:pt x="94526" y="135547"/>
                  </a:lnTo>
                  <a:lnTo>
                    <a:pt x="93459" y="136169"/>
                  </a:lnTo>
                  <a:lnTo>
                    <a:pt x="91998" y="137033"/>
                  </a:lnTo>
                  <a:lnTo>
                    <a:pt x="91528" y="138912"/>
                  </a:lnTo>
                  <a:lnTo>
                    <a:pt x="92392" y="140373"/>
                  </a:lnTo>
                  <a:lnTo>
                    <a:pt x="93268" y="141820"/>
                  </a:lnTo>
                  <a:lnTo>
                    <a:pt x="95148" y="142303"/>
                  </a:lnTo>
                  <a:lnTo>
                    <a:pt x="98069" y="140563"/>
                  </a:lnTo>
                  <a:lnTo>
                    <a:pt x="98831" y="140614"/>
                  </a:lnTo>
                  <a:lnTo>
                    <a:pt x="100330" y="139382"/>
                  </a:lnTo>
                  <a:lnTo>
                    <a:pt x="100495" y="137693"/>
                  </a:lnTo>
                  <a:lnTo>
                    <a:pt x="100660" y="136004"/>
                  </a:lnTo>
                  <a:close/>
                  <a:moveTo>
                    <a:pt x="102514" y="124955"/>
                  </a:moveTo>
                  <a:lnTo>
                    <a:pt x="101269" y="123469"/>
                  </a:lnTo>
                  <a:lnTo>
                    <a:pt x="97891" y="123139"/>
                  </a:lnTo>
                  <a:lnTo>
                    <a:pt x="96393" y="124371"/>
                  </a:lnTo>
                  <a:lnTo>
                    <a:pt x="96062" y="127749"/>
                  </a:lnTo>
                  <a:lnTo>
                    <a:pt x="97307" y="129235"/>
                  </a:lnTo>
                  <a:lnTo>
                    <a:pt x="100685" y="129565"/>
                  </a:lnTo>
                  <a:lnTo>
                    <a:pt x="102184" y="128333"/>
                  </a:lnTo>
                  <a:lnTo>
                    <a:pt x="102349" y="126644"/>
                  </a:lnTo>
                  <a:lnTo>
                    <a:pt x="102514" y="124955"/>
                  </a:lnTo>
                  <a:close/>
                  <a:moveTo>
                    <a:pt x="105333" y="144297"/>
                  </a:moveTo>
                  <a:lnTo>
                    <a:pt x="105181" y="144386"/>
                  </a:lnTo>
                  <a:lnTo>
                    <a:pt x="105333" y="144297"/>
                  </a:lnTo>
                  <a:close/>
                  <a:moveTo>
                    <a:pt x="109931" y="121208"/>
                  </a:moveTo>
                  <a:lnTo>
                    <a:pt x="108178" y="118300"/>
                  </a:lnTo>
                  <a:lnTo>
                    <a:pt x="106299" y="117830"/>
                  </a:lnTo>
                  <a:lnTo>
                    <a:pt x="104838" y="118694"/>
                  </a:lnTo>
                  <a:lnTo>
                    <a:pt x="103378" y="119557"/>
                  </a:lnTo>
                  <a:lnTo>
                    <a:pt x="102908" y="121437"/>
                  </a:lnTo>
                  <a:lnTo>
                    <a:pt x="103771" y="122897"/>
                  </a:lnTo>
                  <a:lnTo>
                    <a:pt x="104648" y="124345"/>
                  </a:lnTo>
                  <a:lnTo>
                    <a:pt x="106527" y="124828"/>
                  </a:lnTo>
                  <a:lnTo>
                    <a:pt x="109448" y="123088"/>
                  </a:lnTo>
                  <a:lnTo>
                    <a:pt x="109931" y="121208"/>
                  </a:lnTo>
                  <a:close/>
                  <a:moveTo>
                    <a:pt x="110655" y="104584"/>
                  </a:moveTo>
                  <a:lnTo>
                    <a:pt x="109410" y="103098"/>
                  </a:lnTo>
                  <a:lnTo>
                    <a:pt x="106095" y="102781"/>
                  </a:lnTo>
                  <a:lnTo>
                    <a:pt x="108026" y="101625"/>
                  </a:lnTo>
                  <a:lnTo>
                    <a:pt x="108508" y="99745"/>
                  </a:lnTo>
                  <a:lnTo>
                    <a:pt x="106756" y="96837"/>
                  </a:lnTo>
                  <a:lnTo>
                    <a:pt x="104876" y="96367"/>
                  </a:lnTo>
                  <a:lnTo>
                    <a:pt x="103416" y="97231"/>
                  </a:lnTo>
                  <a:lnTo>
                    <a:pt x="101955" y="98094"/>
                  </a:lnTo>
                  <a:lnTo>
                    <a:pt x="101485" y="99974"/>
                  </a:lnTo>
                  <a:lnTo>
                    <a:pt x="102349" y="101434"/>
                  </a:lnTo>
                  <a:lnTo>
                    <a:pt x="103225" y="102882"/>
                  </a:lnTo>
                  <a:lnTo>
                    <a:pt x="105105" y="103365"/>
                  </a:lnTo>
                  <a:lnTo>
                    <a:pt x="105829" y="102933"/>
                  </a:lnTo>
                  <a:lnTo>
                    <a:pt x="104533" y="104000"/>
                  </a:lnTo>
                  <a:lnTo>
                    <a:pt x="104203" y="107378"/>
                  </a:lnTo>
                  <a:lnTo>
                    <a:pt x="105448" y="108864"/>
                  </a:lnTo>
                  <a:lnTo>
                    <a:pt x="108826" y="109194"/>
                  </a:lnTo>
                  <a:lnTo>
                    <a:pt x="110324" y="107962"/>
                  </a:lnTo>
                  <a:lnTo>
                    <a:pt x="110490" y="106273"/>
                  </a:lnTo>
                  <a:lnTo>
                    <a:pt x="110655" y="104584"/>
                  </a:lnTo>
                  <a:close/>
                  <a:moveTo>
                    <a:pt x="113741" y="83273"/>
                  </a:moveTo>
                  <a:lnTo>
                    <a:pt x="111988" y="80365"/>
                  </a:lnTo>
                  <a:lnTo>
                    <a:pt x="110109" y="79895"/>
                  </a:lnTo>
                  <a:lnTo>
                    <a:pt x="108648" y="80759"/>
                  </a:lnTo>
                  <a:lnTo>
                    <a:pt x="107188" y="81622"/>
                  </a:lnTo>
                  <a:lnTo>
                    <a:pt x="106718" y="83502"/>
                  </a:lnTo>
                  <a:lnTo>
                    <a:pt x="107581" y="84963"/>
                  </a:lnTo>
                  <a:lnTo>
                    <a:pt x="108458" y="86410"/>
                  </a:lnTo>
                  <a:lnTo>
                    <a:pt x="110337" y="86893"/>
                  </a:lnTo>
                  <a:lnTo>
                    <a:pt x="113258" y="85153"/>
                  </a:lnTo>
                  <a:lnTo>
                    <a:pt x="113741" y="83273"/>
                  </a:lnTo>
                  <a:close/>
                  <a:moveTo>
                    <a:pt x="113893" y="48425"/>
                  </a:moveTo>
                  <a:lnTo>
                    <a:pt x="112141" y="45516"/>
                  </a:lnTo>
                  <a:lnTo>
                    <a:pt x="110261" y="45046"/>
                  </a:lnTo>
                  <a:lnTo>
                    <a:pt x="108800" y="45910"/>
                  </a:lnTo>
                  <a:lnTo>
                    <a:pt x="107340" y="46774"/>
                  </a:lnTo>
                  <a:lnTo>
                    <a:pt x="106870" y="48653"/>
                  </a:lnTo>
                  <a:lnTo>
                    <a:pt x="107734" y="50114"/>
                  </a:lnTo>
                  <a:lnTo>
                    <a:pt x="108610" y="51562"/>
                  </a:lnTo>
                  <a:lnTo>
                    <a:pt x="110490" y="52044"/>
                  </a:lnTo>
                  <a:lnTo>
                    <a:pt x="113411" y="50304"/>
                  </a:lnTo>
                  <a:lnTo>
                    <a:pt x="113893" y="48425"/>
                  </a:lnTo>
                  <a:close/>
                  <a:moveTo>
                    <a:pt x="115150" y="69088"/>
                  </a:moveTo>
                  <a:lnTo>
                    <a:pt x="113398" y="66179"/>
                  </a:lnTo>
                  <a:lnTo>
                    <a:pt x="111518" y="65709"/>
                  </a:lnTo>
                  <a:lnTo>
                    <a:pt x="110058" y="66573"/>
                  </a:lnTo>
                  <a:lnTo>
                    <a:pt x="108597" y="67437"/>
                  </a:lnTo>
                  <a:lnTo>
                    <a:pt x="108127" y="69316"/>
                  </a:lnTo>
                  <a:lnTo>
                    <a:pt x="108991" y="70777"/>
                  </a:lnTo>
                  <a:lnTo>
                    <a:pt x="109867" y="72224"/>
                  </a:lnTo>
                  <a:lnTo>
                    <a:pt x="111747" y="72707"/>
                  </a:lnTo>
                  <a:lnTo>
                    <a:pt x="114668" y="70967"/>
                  </a:lnTo>
                  <a:lnTo>
                    <a:pt x="115150" y="69088"/>
                  </a:lnTo>
                  <a:close/>
                  <a:moveTo>
                    <a:pt x="118008" y="129451"/>
                  </a:moveTo>
                  <a:lnTo>
                    <a:pt x="116801" y="127444"/>
                  </a:lnTo>
                  <a:lnTo>
                    <a:pt x="114922" y="126974"/>
                  </a:lnTo>
                  <a:lnTo>
                    <a:pt x="112001" y="128701"/>
                  </a:lnTo>
                  <a:lnTo>
                    <a:pt x="111531" y="130581"/>
                  </a:lnTo>
                  <a:lnTo>
                    <a:pt x="113271" y="133489"/>
                  </a:lnTo>
                  <a:lnTo>
                    <a:pt x="114325" y="133769"/>
                  </a:lnTo>
                  <a:lnTo>
                    <a:pt x="118008" y="129451"/>
                  </a:lnTo>
                  <a:close/>
                  <a:moveTo>
                    <a:pt x="119964" y="116166"/>
                  </a:moveTo>
                  <a:lnTo>
                    <a:pt x="118211" y="113258"/>
                  </a:lnTo>
                  <a:lnTo>
                    <a:pt x="116332" y="112788"/>
                  </a:lnTo>
                  <a:lnTo>
                    <a:pt x="114871" y="113652"/>
                  </a:lnTo>
                  <a:lnTo>
                    <a:pt x="113411" y="114515"/>
                  </a:lnTo>
                  <a:lnTo>
                    <a:pt x="112941" y="116395"/>
                  </a:lnTo>
                  <a:lnTo>
                    <a:pt x="113804" y="117856"/>
                  </a:lnTo>
                  <a:lnTo>
                    <a:pt x="114681" y="119303"/>
                  </a:lnTo>
                  <a:lnTo>
                    <a:pt x="116560" y="119786"/>
                  </a:lnTo>
                  <a:lnTo>
                    <a:pt x="119481" y="118046"/>
                  </a:lnTo>
                  <a:lnTo>
                    <a:pt x="119964" y="116166"/>
                  </a:lnTo>
                  <a:close/>
                  <a:moveTo>
                    <a:pt x="124015" y="16522"/>
                  </a:moveTo>
                  <a:lnTo>
                    <a:pt x="122262" y="13614"/>
                  </a:lnTo>
                  <a:lnTo>
                    <a:pt x="120383" y="13144"/>
                  </a:lnTo>
                  <a:lnTo>
                    <a:pt x="118922" y="14008"/>
                  </a:lnTo>
                  <a:lnTo>
                    <a:pt x="117462" y="14871"/>
                  </a:lnTo>
                  <a:lnTo>
                    <a:pt x="116992" y="16751"/>
                  </a:lnTo>
                  <a:lnTo>
                    <a:pt x="117856" y="18211"/>
                  </a:lnTo>
                  <a:lnTo>
                    <a:pt x="118732" y="19659"/>
                  </a:lnTo>
                  <a:lnTo>
                    <a:pt x="120611" y="20142"/>
                  </a:lnTo>
                  <a:lnTo>
                    <a:pt x="123532" y="18402"/>
                  </a:lnTo>
                  <a:lnTo>
                    <a:pt x="124015" y="16522"/>
                  </a:lnTo>
                  <a:close/>
                  <a:moveTo>
                    <a:pt x="125171" y="119659"/>
                  </a:moveTo>
                  <a:lnTo>
                    <a:pt x="124167" y="118452"/>
                  </a:lnTo>
                  <a:lnTo>
                    <a:pt x="120789" y="118122"/>
                  </a:lnTo>
                  <a:lnTo>
                    <a:pt x="119291" y="119354"/>
                  </a:lnTo>
                  <a:lnTo>
                    <a:pt x="118960" y="122732"/>
                  </a:lnTo>
                  <a:lnTo>
                    <a:pt x="120205" y="124218"/>
                  </a:lnTo>
                  <a:lnTo>
                    <a:pt x="121729" y="124371"/>
                  </a:lnTo>
                  <a:lnTo>
                    <a:pt x="125171" y="119659"/>
                  </a:lnTo>
                  <a:close/>
                  <a:moveTo>
                    <a:pt x="126238" y="98158"/>
                  </a:moveTo>
                  <a:lnTo>
                    <a:pt x="124485" y="95250"/>
                  </a:lnTo>
                  <a:lnTo>
                    <a:pt x="122605" y="94780"/>
                  </a:lnTo>
                  <a:lnTo>
                    <a:pt x="121145" y="95643"/>
                  </a:lnTo>
                  <a:lnTo>
                    <a:pt x="119684" y="96507"/>
                  </a:lnTo>
                  <a:lnTo>
                    <a:pt x="119214" y="98386"/>
                  </a:lnTo>
                  <a:lnTo>
                    <a:pt x="120078" y="99847"/>
                  </a:lnTo>
                  <a:lnTo>
                    <a:pt x="120954" y="101295"/>
                  </a:lnTo>
                  <a:lnTo>
                    <a:pt x="122834" y="101777"/>
                  </a:lnTo>
                  <a:lnTo>
                    <a:pt x="125755" y="100037"/>
                  </a:lnTo>
                  <a:lnTo>
                    <a:pt x="126238" y="98158"/>
                  </a:lnTo>
                  <a:close/>
                  <a:moveTo>
                    <a:pt x="129921" y="77216"/>
                  </a:moveTo>
                  <a:lnTo>
                    <a:pt x="128168" y="74307"/>
                  </a:lnTo>
                  <a:lnTo>
                    <a:pt x="126288" y="73837"/>
                  </a:lnTo>
                  <a:lnTo>
                    <a:pt x="124828" y="74701"/>
                  </a:lnTo>
                  <a:lnTo>
                    <a:pt x="123367" y="75565"/>
                  </a:lnTo>
                  <a:lnTo>
                    <a:pt x="122897" y="77444"/>
                  </a:lnTo>
                  <a:lnTo>
                    <a:pt x="123761" y="78905"/>
                  </a:lnTo>
                  <a:lnTo>
                    <a:pt x="124637" y="80352"/>
                  </a:lnTo>
                  <a:lnTo>
                    <a:pt x="126517" y="80835"/>
                  </a:lnTo>
                  <a:lnTo>
                    <a:pt x="129438" y="79095"/>
                  </a:lnTo>
                  <a:lnTo>
                    <a:pt x="129921" y="77216"/>
                  </a:lnTo>
                  <a:close/>
                  <a:moveTo>
                    <a:pt x="133400" y="92811"/>
                  </a:moveTo>
                  <a:lnTo>
                    <a:pt x="132156" y="91325"/>
                  </a:lnTo>
                  <a:lnTo>
                    <a:pt x="128778" y="90995"/>
                  </a:lnTo>
                  <a:lnTo>
                    <a:pt x="127279" y="92227"/>
                  </a:lnTo>
                  <a:lnTo>
                    <a:pt x="126949" y="95605"/>
                  </a:lnTo>
                  <a:lnTo>
                    <a:pt x="128193" y="97091"/>
                  </a:lnTo>
                  <a:lnTo>
                    <a:pt x="131572" y="97421"/>
                  </a:lnTo>
                  <a:lnTo>
                    <a:pt x="133070" y="96189"/>
                  </a:lnTo>
                  <a:lnTo>
                    <a:pt x="133235" y="94500"/>
                  </a:lnTo>
                  <a:lnTo>
                    <a:pt x="133400" y="92811"/>
                  </a:lnTo>
                  <a:close/>
                  <a:moveTo>
                    <a:pt x="133604" y="58115"/>
                  </a:moveTo>
                  <a:lnTo>
                    <a:pt x="131851" y="55206"/>
                  </a:lnTo>
                  <a:lnTo>
                    <a:pt x="129971" y="54737"/>
                  </a:lnTo>
                  <a:lnTo>
                    <a:pt x="128511" y="55600"/>
                  </a:lnTo>
                  <a:lnTo>
                    <a:pt x="127050" y="56464"/>
                  </a:lnTo>
                  <a:lnTo>
                    <a:pt x="126580" y="58343"/>
                  </a:lnTo>
                  <a:lnTo>
                    <a:pt x="127444" y="59804"/>
                  </a:lnTo>
                  <a:lnTo>
                    <a:pt x="128320" y="61252"/>
                  </a:lnTo>
                  <a:lnTo>
                    <a:pt x="130200" y="61734"/>
                  </a:lnTo>
                  <a:lnTo>
                    <a:pt x="133121" y="59994"/>
                  </a:lnTo>
                  <a:lnTo>
                    <a:pt x="133604" y="58115"/>
                  </a:lnTo>
                  <a:close/>
                  <a:moveTo>
                    <a:pt x="135445" y="35610"/>
                  </a:moveTo>
                  <a:lnTo>
                    <a:pt x="133692" y="32702"/>
                  </a:lnTo>
                  <a:lnTo>
                    <a:pt x="131813" y="32232"/>
                  </a:lnTo>
                  <a:lnTo>
                    <a:pt x="130352" y="33096"/>
                  </a:lnTo>
                  <a:lnTo>
                    <a:pt x="128892" y="33959"/>
                  </a:lnTo>
                  <a:lnTo>
                    <a:pt x="128422" y="35839"/>
                  </a:lnTo>
                  <a:lnTo>
                    <a:pt x="129286" y="37299"/>
                  </a:lnTo>
                  <a:lnTo>
                    <a:pt x="130162" y="38747"/>
                  </a:lnTo>
                  <a:lnTo>
                    <a:pt x="132041" y="39230"/>
                  </a:lnTo>
                  <a:lnTo>
                    <a:pt x="134962" y="37490"/>
                  </a:lnTo>
                  <a:lnTo>
                    <a:pt x="135445" y="35610"/>
                  </a:lnTo>
                  <a:close/>
                  <a:moveTo>
                    <a:pt x="136436" y="3517"/>
                  </a:moveTo>
                  <a:lnTo>
                    <a:pt x="135915" y="1651"/>
                  </a:lnTo>
                  <a:lnTo>
                    <a:pt x="134429" y="825"/>
                  </a:lnTo>
                  <a:lnTo>
                    <a:pt x="132943" y="0"/>
                  </a:lnTo>
                  <a:lnTo>
                    <a:pt x="131076" y="520"/>
                  </a:lnTo>
                  <a:lnTo>
                    <a:pt x="130238" y="1993"/>
                  </a:lnTo>
                  <a:lnTo>
                    <a:pt x="129413" y="3479"/>
                  </a:lnTo>
                  <a:lnTo>
                    <a:pt x="129946" y="5346"/>
                  </a:lnTo>
                  <a:lnTo>
                    <a:pt x="132905" y="6997"/>
                  </a:lnTo>
                  <a:lnTo>
                    <a:pt x="134772" y="6477"/>
                  </a:lnTo>
                  <a:lnTo>
                    <a:pt x="136436" y="3517"/>
                  </a:lnTo>
                  <a:close/>
                  <a:moveTo>
                    <a:pt x="137198" y="103174"/>
                  </a:moveTo>
                  <a:lnTo>
                    <a:pt x="136664" y="102285"/>
                  </a:lnTo>
                  <a:lnTo>
                    <a:pt x="134785" y="101815"/>
                  </a:lnTo>
                  <a:lnTo>
                    <a:pt x="131864" y="103543"/>
                  </a:lnTo>
                  <a:lnTo>
                    <a:pt x="131394" y="105422"/>
                  </a:lnTo>
                  <a:lnTo>
                    <a:pt x="133134" y="108331"/>
                  </a:lnTo>
                  <a:lnTo>
                    <a:pt x="133388" y="108394"/>
                  </a:lnTo>
                  <a:lnTo>
                    <a:pt x="137198" y="103174"/>
                  </a:lnTo>
                  <a:close/>
                  <a:moveTo>
                    <a:pt x="138061" y="29006"/>
                  </a:moveTo>
                  <a:lnTo>
                    <a:pt x="137541" y="27139"/>
                  </a:lnTo>
                  <a:lnTo>
                    <a:pt x="136055" y="26314"/>
                  </a:lnTo>
                  <a:lnTo>
                    <a:pt x="134569" y="25488"/>
                  </a:lnTo>
                  <a:lnTo>
                    <a:pt x="132702" y="26009"/>
                  </a:lnTo>
                  <a:lnTo>
                    <a:pt x="131864" y="27482"/>
                  </a:lnTo>
                  <a:lnTo>
                    <a:pt x="131038" y="28968"/>
                  </a:lnTo>
                  <a:lnTo>
                    <a:pt x="131572" y="30835"/>
                  </a:lnTo>
                  <a:lnTo>
                    <a:pt x="134531" y="32486"/>
                  </a:lnTo>
                  <a:lnTo>
                    <a:pt x="136398" y="31965"/>
                  </a:lnTo>
                  <a:lnTo>
                    <a:pt x="138061" y="29006"/>
                  </a:lnTo>
                  <a:close/>
                  <a:moveTo>
                    <a:pt x="146113" y="71170"/>
                  </a:moveTo>
                  <a:lnTo>
                    <a:pt x="144360" y="68262"/>
                  </a:lnTo>
                  <a:lnTo>
                    <a:pt x="142481" y="67792"/>
                  </a:lnTo>
                  <a:lnTo>
                    <a:pt x="141020" y="68656"/>
                  </a:lnTo>
                  <a:lnTo>
                    <a:pt x="139560" y="69519"/>
                  </a:lnTo>
                  <a:lnTo>
                    <a:pt x="139090" y="71399"/>
                  </a:lnTo>
                  <a:lnTo>
                    <a:pt x="137744" y="71869"/>
                  </a:lnTo>
                  <a:lnTo>
                    <a:pt x="136906" y="73342"/>
                  </a:lnTo>
                  <a:lnTo>
                    <a:pt x="136080" y="74828"/>
                  </a:lnTo>
                  <a:lnTo>
                    <a:pt x="136613" y="76695"/>
                  </a:lnTo>
                  <a:lnTo>
                    <a:pt x="139573" y="78346"/>
                  </a:lnTo>
                  <a:lnTo>
                    <a:pt x="141439" y="77825"/>
                  </a:lnTo>
                  <a:lnTo>
                    <a:pt x="143103" y="74866"/>
                  </a:lnTo>
                  <a:lnTo>
                    <a:pt x="143027" y="74612"/>
                  </a:lnTo>
                  <a:lnTo>
                    <a:pt x="145630" y="73050"/>
                  </a:lnTo>
                  <a:lnTo>
                    <a:pt x="146113" y="71170"/>
                  </a:lnTo>
                  <a:close/>
                  <a:moveTo>
                    <a:pt x="146342" y="90652"/>
                  </a:moveTo>
                  <a:lnTo>
                    <a:pt x="145783" y="89725"/>
                  </a:lnTo>
                  <a:lnTo>
                    <a:pt x="143903" y="89255"/>
                  </a:lnTo>
                  <a:lnTo>
                    <a:pt x="140982" y="90982"/>
                  </a:lnTo>
                  <a:lnTo>
                    <a:pt x="140512" y="92862"/>
                  </a:lnTo>
                  <a:lnTo>
                    <a:pt x="142252" y="95770"/>
                  </a:lnTo>
                  <a:lnTo>
                    <a:pt x="142544" y="95846"/>
                  </a:lnTo>
                  <a:lnTo>
                    <a:pt x="146342" y="90652"/>
                  </a:lnTo>
                  <a:close/>
                  <a:moveTo>
                    <a:pt x="149885" y="53733"/>
                  </a:moveTo>
                  <a:lnTo>
                    <a:pt x="148132" y="50825"/>
                  </a:lnTo>
                  <a:lnTo>
                    <a:pt x="146253" y="50355"/>
                  </a:lnTo>
                  <a:lnTo>
                    <a:pt x="144792" y="51219"/>
                  </a:lnTo>
                  <a:lnTo>
                    <a:pt x="143332" y="52082"/>
                  </a:lnTo>
                  <a:lnTo>
                    <a:pt x="142862" y="53962"/>
                  </a:lnTo>
                  <a:lnTo>
                    <a:pt x="143586" y="55206"/>
                  </a:lnTo>
                  <a:lnTo>
                    <a:pt x="142811" y="56616"/>
                  </a:lnTo>
                  <a:lnTo>
                    <a:pt x="143344" y="58483"/>
                  </a:lnTo>
                  <a:lnTo>
                    <a:pt x="146304" y="60134"/>
                  </a:lnTo>
                  <a:lnTo>
                    <a:pt x="148170" y="59613"/>
                  </a:lnTo>
                  <a:lnTo>
                    <a:pt x="149834" y="56654"/>
                  </a:lnTo>
                  <a:lnTo>
                    <a:pt x="149466" y="55359"/>
                  </a:lnTo>
                  <a:lnTo>
                    <a:pt x="149885" y="53733"/>
                  </a:lnTo>
                  <a:close/>
                  <a:moveTo>
                    <a:pt x="151295" y="39535"/>
                  </a:moveTo>
                  <a:lnTo>
                    <a:pt x="149542" y="36626"/>
                  </a:lnTo>
                  <a:lnTo>
                    <a:pt x="147662" y="36156"/>
                  </a:lnTo>
                  <a:lnTo>
                    <a:pt x="146202" y="37020"/>
                  </a:lnTo>
                  <a:lnTo>
                    <a:pt x="144741" y="37884"/>
                  </a:lnTo>
                  <a:lnTo>
                    <a:pt x="144272" y="39763"/>
                  </a:lnTo>
                  <a:lnTo>
                    <a:pt x="145135" y="41224"/>
                  </a:lnTo>
                  <a:lnTo>
                    <a:pt x="146011" y="42672"/>
                  </a:lnTo>
                  <a:lnTo>
                    <a:pt x="147891" y="43154"/>
                  </a:lnTo>
                  <a:lnTo>
                    <a:pt x="150812" y="41414"/>
                  </a:lnTo>
                  <a:lnTo>
                    <a:pt x="151295" y="39535"/>
                  </a:lnTo>
                  <a:close/>
                  <a:moveTo>
                    <a:pt x="157848" y="4940"/>
                  </a:moveTo>
                  <a:lnTo>
                    <a:pt x="157327" y="3073"/>
                  </a:lnTo>
                  <a:lnTo>
                    <a:pt x="155841" y="2247"/>
                  </a:lnTo>
                  <a:lnTo>
                    <a:pt x="154355" y="1422"/>
                  </a:lnTo>
                  <a:lnTo>
                    <a:pt x="152488" y="1943"/>
                  </a:lnTo>
                  <a:lnTo>
                    <a:pt x="151650" y="3416"/>
                  </a:lnTo>
                  <a:lnTo>
                    <a:pt x="150825" y="4902"/>
                  </a:lnTo>
                  <a:lnTo>
                    <a:pt x="151358" y="6769"/>
                  </a:lnTo>
                  <a:lnTo>
                    <a:pt x="154317" y="8420"/>
                  </a:lnTo>
                  <a:lnTo>
                    <a:pt x="156184" y="7899"/>
                  </a:lnTo>
                  <a:lnTo>
                    <a:pt x="157848" y="4940"/>
                  </a:lnTo>
                  <a:close/>
                  <a:moveTo>
                    <a:pt x="158127" y="21755"/>
                  </a:moveTo>
                  <a:lnTo>
                    <a:pt x="157607" y="19888"/>
                  </a:lnTo>
                  <a:lnTo>
                    <a:pt x="156121" y="19062"/>
                  </a:lnTo>
                  <a:lnTo>
                    <a:pt x="154635" y="18237"/>
                  </a:lnTo>
                  <a:lnTo>
                    <a:pt x="152768" y="18757"/>
                  </a:lnTo>
                  <a:lnTo>
                    <a:pt x="151930" y="20231"/>
                  </a:lnTo>
                  <a:lnTo>
                    <a:pt x="151104" y="21717"/>
                  </a:lnTo>
                  <a:lnTo>
                    <a:pt x="151638" y="23583"/>
                  </a:lnTo>
                  <a:lnTo>
                    <a:pt x="154597" y="25234"/>
                  </a:lnTo>
                  <a:lnTo>
                    <a:pt x="156464" y="24714"/>
                  </a:lnTo>
                  <a:lnTo>
                    <a:pt x="158127" y="21755"/>
                  </a:lnTo>
                  <a:close/>
                  <a:moveTo>
                    <a:pt x="162267" y="65544"/>
                  </a:moveTo>
                  <a:lnTo>
                    <a:pt x="159664" y="64096"/>
                  </a:lnTo>
                  <a:lnTo>
                    <a:pt x="157797" y="64617"/>
                  </a:lnTo>
                  <a:lnTo>
                    <a:pt x="156781" y="66408"/>
                  </a:lnTo>
                  <a:lnTo>
                    <a:pt x="155829" y="66979"/>
                  </a:lnTo>
                  <a:lnTo>
                    <a:pt x="155359" y="68846"/>
                  </a:lnTo>
                  <a:lnTo>
                    <a:pt x="157099" y="71755"/>
                  </a:lnTo>
                  <a:lnTo>
                    <a:pt x="158242" y="72047"/>
                  </a:lnTo>
                  <a:lnTo>
                    <a:pt x="159029" y="70764"/>
                  </a:lnTo>
                  <a:lnTo>
                    <a:pt x="160007" y="69176"/>
                  </a:lnTo>
                  <a:lnTo>
                    <a:pt x="161378" y="66967"/>
                  </a:lnTo>
                  <a:lnTo>
                    <a:pt x="162267" y="65544"/>
                  </a:lnTo>
                  <a:close/>
                  <a:moveTo>
                    <a:pt x="166065" y="47675"/>
                  </a:moveTo>
                  <a:lnTo>
                    <a:pt x="164312" y="44767"/>
                  </a:lnTo>
                  <a:lnTo>
                    <a:pt x="162433" y="44297"/>
                  </a:lnTo>
                  <a:lnTo>
                    <a:pt x="160972" y="45161"/>
                  </a:lnTo>
                  <a:lnTo>
                    <a:pt x="159512" y="46024"/>
                  </a:lnTo>
                  <a:lnTo>
                    <a:pt x="159181" y="47345"/>
                  </a:lnTo>
                  <a:lnTo>
                    <a:pt x="157518" y="47802"/>
                  </a:lnTo>
                  <a:lnTo>
                    <a:pt x="156679" y="49276"/>
                  </a:lnTo>
                  <a:lnTo>
                    <a:pt x="155854" y="50761"/>
                  </a:lnTo>
                  <a:lnTo>
                    <a:pt x="156375" y="52628"/>
                  </a:lnTo>
                  <a:lnTo>
                    <a:pt x="159346" y="54279"/>
                  </a:lnTo>
                  <a:lnTo>
                    <a:pt x="161213" y="53759"/>
                  </a:lnTo>
                  <a:lnTo>
                    <a:pt x="162598" y="51282"/>
                  </a:lnTo>
                  <a:lnTo>
                    <a:pt x="165582" y="49555"/>
                  </a:lnTo>
                  <a:lnTo>
                    <a:pt x="166065" y="47675"/>
                  </a:lnTo>
                  <a:close/>
                  <a:moveTo>
                    <a:pt x="169748" y="28575"/>
                  </a:moveTo>
                  <a:lnTo>
                    <a:pt x="167995" y="25666"/>
                  </a:lnTo>
                  <a:lnTo>
                    <a:pt x="166116" y="25196"/>
                  </a:lnTo>
                  <a:lnTo>
                    <a:pt x="164655" y="26060"/>
                  </a:lnTo>
                  <a:lnTo>
                    <a:pt x="163195" y="26924"/>
                  </a:lnTo>
                  <a:lnTo>
                    <a:pt x="162725" y="28803"/>
                  </a:lnTo>
                  <a:lnTo>
                    <a:pt x="163588" y="30264"/>
                  </a:lnTo>
                  <a:lnTo>
                    <a:pt x="164465" y="31711"/>
                  </a:lnTo>
                  <a:lnTo>
                    <a:pt x="166344" y="32194"/>
                  </a:lnTo>
                  <a:lnTo>
                    <a:pt x="169265" y="30454"/>
                  </a:lnTo>
                  <a:lnTo>
                    <a:pt x="169748" y="28575"/>
                  </a:lnTo>
                  <a:close/>
                  <a:moveTo>
                    <a:pt x="176580" y="15405"/>
                  </a:moveTo>
                  <a:lnTo>
                    <a:pt x="176060" y="13538"/>
                  </a:lnTo>
                  <a:lnTo>
                    <a:pt x="174574" y="12712"/>
                  </a:lnTo>
                  <a:lnTo>
                    <a:pt x="173088" y="11887"/>
                  </a:lnTo>
                  <a:lnTo>
                    <a:pt x="171221" y="12407"/>
                  </a:lnTo>
                  <a:lnTo>
                    <a:pt x="170383" y="13881"/>
                  </a:lnTo>
                  <a:lnTo>
                    <a:pt x="169557" y="15367"/>
                  </a:lnTo>
                  <a:lnTo>
                    <a:pt x="170091" y="17233"/>
                  </a:lnTo>
                  <a:lnTo>
                    <a:pt x="173050" y="18884"/>
                  </a:lnTo>
                  <a:lnTo>
                    <a:pt x="174917" y="18364"/>
                  </a:lnTo>
                  <a:lnTo>
                    <a:pt x="176580" y="15405"/>
                  </a:lnTo>
                  <a:close/>
                  <a:moveTo>
                    <a:pt x="185420" y="25806"/>
                  </a:moveTo>
                  <a:lnTo>
                    <a:pt x="184899" y="25514"/>
                  </a:lnTo>
                  <a:lnTo>
                    <a:pt x="183032" y="26035"/>
                  </a:lnTo>
                  <a:lnTo>
                    <a:pt x="182194" y="27508"/>
                  </a:lnTo>
                  <a:lnTo>
                    <a:pt x="181368" y="28994"/>
                  </a:lnTo>
                  <a:lnTo>
                    <a:pt x="181902" y="30861"/>
                  </a:lnTo>
                  <a:lnTo>
                    <a:pt x="182549" y="31229"/>
                  </a:lnTo>
                  <a:lnTo>
                    <a:pt x="185420" y="25806"/>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799" name="object 163"/>
            <p:cNvSpPr/>
            <p:nvPr/>
          </p:nvSpPr>
          <p:spPr>
            <a:xfrm>
              <a:off x="7180560" y="534600"/>
              <a:ext cx="161280" cy="268560"/>
            </a:xfrm>
            <a:custGeom>
              <a:avLst/>
              <a:gdLst/>
              <a:ahLst/>
              <a:cxnLst/>
              <a:rect l="l" t="t" r="r" b="b"/>
              <a:pathLst>
                <a:path w="161925" h="269240">
                  <a:moveTo>
                    <a:pt x="7023" y="247992"/>
                  </a:moveTo>
                  <a:lnTo>
                    <a:pt x="6502" y="246126"/>
                  </a:lnTo>
                  <a:lnTo>
                    <a:pt x="5016" y="245300"/>
                  </a:lnTo>
                  <a:lnTo>
                    <a:pt x="3530" y="244475"/>
                  </a:lnTo>
                  <a:lnTo>
                    <a:pt x="1663" y="244995"/>
                  </a:lnTo>
                  <a:lnTo>
                    <a:pt x="825" y="246468"/>
                  </a:lnTo>
                  <a:lnTo>
                    <a:pt x="0" y="247954"/>
                  </a:lnTo>
                  <a:lnTo>
                    <a:pt x="533" y="249821"/>
                  </a:lnTo>
                  <a:lnTo>
                    <a:pt x="3492" y="251472"/>
                  </a:lnTo>
                  <a:lnTo>
                    <a:pt x="5359" y="250952"/>
                  </a:lnTo>
                  <a:lnTo>
                    <a:pt x="7023" y="247992"/>
                  </a:lnTo>
                  <a:close/>
                  <a:moveTo>
                    <a:pt x="16675" y="202450"/>
                  </a:moveTo>
                  <a:lnTo>
                    <a:pt x="16154" y="200583"/>
                  </a:lnTo>
                  <a:lnTo>
                    <a:pt x="14668" y="199758"/>
                  </a:lnTo>
                  <a:lnTo>
                    <a:pt x="13182" y="198932"/>
                  </a:lnTo>
                  <a:lnTo>
                    <a:pt x="11315" y="199453"/>
                  </a:lnTo>
                  <a:lnTo>
                    <a:pt x="10477" y="200926"/>
                  </a:lnTo>
                  <a:lnTo>
                    <a:pt x="9652" y="202412"/>
                  </a:lnTo>
                  <a:lnTo>
                    <a:pt x="10185" y="204279"/>
                  </a:lnTo>
                  <a:lnTo>
                    <a:pt x="13144" y="205930"/>
                  </a:lnTo>
                  <a:lnTo>
                    <a:pt x="15011" y="205409"/>
                  </a:lnTo>
                  <a:lnTo>
                    <a:pt x="16675" y="202450"/>
                  </a:lnTo>
                  <a:close/>
                  <a:moveTo>
                    <a:pt x="24384" y="223405"/>
                  </a:moveTo>
                  <a:lnTo>
                    <a:pt x="23863" y="221538"/>
                  </a:lnTo>
                  <a:lnTo>
                    <a:pt x="22377" y="220713"/>
                  </a:lnTo>
                  <a:lnTo>
                    <a:pt x="20891" y="219887"/>
                  </a:lnTo>
                  <a:lnTo>
                    <a:pt x="19024" y="220408"/>
                  </a:lnTo>
                  <a:lnTo>
                    <a:pt x="18186" y="221881"/>
                  </a:lnTo>
                  <a:lnTo>
                    <a:pt x="17360" y="223367"/>
                  </a:lnTo>
                  <a:lnTo>
                    <a:pt x="17881" y="225234"/>
                  </a:lnTo>
                  <a:lnTo>
                    <a:pt x="20853" y="226885"/>
                  </a:lnTo>
                  <a:lnTo>
                    <a:pt x="22720" y="226364"/>
                  </a:lnTo>
                  <a:lnTo>
                    <a:pt x="24384" y="223405"/>
                  </a:lnTo>
                  <a:close/>
                  <a:moveTo>
                    <a:pt x="30886" y="193243"/>
                  </a:moveTo>
                  <a:lnTo>
                    <a:pt x="28892" y="190500"/>
                  </a:lnTo>
                  <a:lnTo>
                    <a:pt x="26974" y="190195"/>
                  </a:lnTo>
                  <a:lnTo>
                    <a:pt x="24231" y="192176"/>
                  </a:lnTo>
                  <a:lnTo>
                    <a:pt x="23914" y="194094"/>
                  </a:lnTo>
                  <a:lnTo>
                    <a:pt x="24917" y="195465"/>
                  </a:lnTo>
                  <a:lnTo>
                    <a:pt x="25908" y="196837"/>
                  </a:lnTo>
                  <a:lnTo>
                    <a:pt x="27838" y="197142"/>
                  </a:lnTo>
                  <a:lnTo>
                    <a:pt x="30581" y="195148"/>
                  </a:lnTo>
                  <a:lnTo>
                    <a:pt x="30886" y="193243"/>
                  </a:lnTo>
                  <a:close/>
                  <a:moveTo>
                    <a:pt x="31991" y="265455"/>
                  </a:moveTo>
                  <a:lnTo>
                    <a:pt x="31470" y="263588"/>
                  </a:lnTo>
                  <a:lnTo>
                    <a:pt x="29984" y="262763"/>
                  </a:lnTo>
                  <a:lnTo>
                    <a:pt x="28498" y="261937"/>
                  </a:lnTo>
                  <a:lnTo>
                    <a:pt x="26631" y="262458"/>
                  </a:lnTo>
                  <a:lnTo>
                    <a:pt x="25793" y="263931"/>
                  </a:lnTo>
                  <a:lnTo>
                    <a:pt x="24968" y="265417"/>
                  </a:lnTo>
                  <a:lnTo>
                    <a:pt x="25488" y="267284"/>
                  </a:lnTo>
                  <a:lnTo>
                    <a:pt x="28460" y="268935"/>
                  </a:lnTo>
                  <a:lnTo>
                    <a:pt x="30327" y="268414"/>
                  </a:lnTo>
                  <a:lnTo>
                    <a:pt x="31991" y="265455"/>
                  </a:lnTo>
                  <a:close/>
                  <a:moveTo>
                    <a:pt x="37706" y="234365"/>
                  </a:moveTo>
                  <a:lnTo>
                    <a:pt x="37185" y="232498"/>
                  </a:lnTo>
                  <a:lnTo>
                    <a:pt x="35699" y="231673"/>
                  </a:lnTo>
                  <a:lnTo>
                    <a:pt x="34213" y="230847"/>
                  </a:lnTo>
                  <a:lnTo>
                    <a:pt x="32346" y="231368"/>
                  </a:lnTo>
                  <a:lnTo>
                    <a:pt x="31508" y="232841"/>
                  </a:lnTo>
                  <a:lnTo>
                    <a:pt x="30683" y="234327"/>
                  </a:lnTo>
                  <a:lnTo>
                    <a:pt x="31216" y="236194"/>
                  </a:lnTo>
                  <a:lnTo>
                    <a:pt x="34175" y="237845"/>
                  </a:lnTo>
                  <a:lnTo>
                    <a:pt x="36042" y="237324"/>
                  </a:lnTo>
                  <a:lnTo>
                    <a:pt x="37706" y="234365"/>
                  </a:lnTo>
                  <a:close/>
                  <a:moveTo>
                    <a:pt x="38862" y="146773"/>
                  </a:moveTo>
                  <a:lnTo>
                    <a:pt x="36855" y="144030"/>
                  </a:lnTo>
                  <a:lnTo>
                    <a:pt x="34937" y="143725"/>
                  </a:lnTo>
                  <a:lnTo>
                    <a:pt x="32194" y="145707"/>
                  </a:lnTo>
                  <a:lnTo>
                    <a:pt x="31889" y="147624"/>
                  </a:lnTo>
                  <a:lnTo>
                    <a:pt x="32880" y="148996"/>
                  </a:lnTo>
                  <a:lnTo>
                    <a:pt x="33883" y="150368"/>
                  </a:lnTo>
                  <a:lnTo>
                    <a:pt x="35801" y="150672"/>
                  </a:lnTo>
                  <a:lnTo>
                    <a:pt x="38544" y="148678"/>
                  </a:lnTo>
                  <a:lnTo>
                    <a:pt x="38862" y="146773"/>
                  </a:lnTo>
                  <a:close/>
                  <a:moveTo>
                    <a:pt x="42659" y="202006"/>
                  </a:moveTo>
                  <a:lnTo>
                    <a:pt x="42138" y="200139"/>
                  </a:lnTo>
                  <a:lnTo>
                    <a:pt x="40652" y="199313"/>
                  </a:lnTo>
                  <a:lnTo>
                    <a:pt x="39166" y="198488"/>
                  </a:lnTo>
                  <a:lnTo>
                    <a:pt x="37299" y="199009"/>
                  </a:lnTo>
                  <a:lnTo>
                    <a:pt x="36461" y="200482"/>
                  </a:lnTo>
                  <a:lnTo>
                    <a:pt x="35636" y="201968"/>
                  </a:lnTo>
                  <a:lnTo>
                    <a:pt x="36169" y="203835"/>
                  </a:lnTo>
                  <a:lnTo>
                    <a:pt x="39128" y="205486"/>
                  </a:lnTo>
                  <a:lnTo>
                    <a:pt x="40995" y="204965"/>
                  </a:lnTo>
                  <a:lnTo>
                    <a:pt x="42659" y="202006"/>
                  </a:lnTo>
                  <a:close/>
                  <a:moveTo>
                    <a:pt x="42710" y="267881"/>
                  </a:moveTo>
                  <a:lnTo>
                    <a:pt x="42481" y="268185"/>
                  </a:lnTo>
                  <a:lnTo>
                    <a:pt x="42710" y="267881"/>
                  </a:lnTo>
                  <a:close/>
                  <a:moveTo>
                    <a:pt x="42837" y="217055"/>
                  </a:moveTo>
                  <a:lnTo>
                    <a:pt x="42316" y="215188"/>
                  </a:lnTo>
                  <a:lnTo>
                    <a:pt x="40830" y="214363"/>
                  </a:lnTo>
                  <a:lnTo>
                    <a:pt x="39344" y="213537"/>
                  </a:lnTo>
                  <a:lnTo>
                    <a:pt x="37477" y="214058"/>
                  </a:lnTo>
                  <a:lnTo>
                    <a:pt x="36639" y="215531"/>
                  </a:lnTo>
                  <a:lnTo>
                    <a:pt x="35814" y="217017"/>
                  </a:lnTo>
                  <a:lnTo>
                    <a:pt x="36347" y="218884"/>
                  </a:lnTo>
                  <a:lnTo>
                    <a:pt x="39306" y="220535"/>
                  </a:lnTo>
                  <a:lnTo>
                    <a:pt x="41173" y="220014"/>
                  </a:lnTo>
                  <a:lnTo>
                    <a:pt x="42837" y="217055"/>
                  </a:lnTo>
                  <a:close/>
                  <a:moveTo>
                    <a:pt x="48107" y="187490"/>
                  </a:moveTo>
                  <a:lnTo>
                    <a:pt x="47586" y="185623"/>
                  </a:lnTo>
                  <a:lnTo>
                    <a:pt x="46101" y="184797"/>
                  </a:lnTo>
                  <a:lnTo>
                    <a:pt x="44615" y="183972"/>
                  </a:lnTo>
                  <a:lnTo>
                    <a:pt x="42748" y="184492"/>
                  </a:lnTo>
                  <a:lnTo>
                    <a:pt x="41910" y="185966"/>
                  </a:lnTo>
                  <a:lnTo>
                    <a:pt x="41084" y="187452"/>
                  </a:lnTo>
                  <a:lnTo>
                    <a:pt x="41617" y="189318"/>
                  </a:lnTo>
                  <a:lnTo>
                    <a:pt x="44577" y="190969"/>
                  </a:lnTo>
                  <a:lnTo>
                    <a:pt x="46443" y="190449"/>
                  </a:lnTo>
                  <a:lnTo>
                    <a:pt x="48107" y="187490"/>
                  </a:lnTo>
                  <a:close/>
                  <a:moveTo>
                    <a:pt x="48869" y="252031"/>
                  </a:moveTo>
                  <a:lnTo>
                    <a:pt x="48348" y="250164"/>
                  </a:lnTo>
                  <a:lnTo>
                    <a:pt x="46863" y="249339"/>
                  </a:lnTo>
                  <a:lnTo>
                    <a:pt x="45377" y="248513"/>
                  </a:lnTo>
                  <a:lnTo>
                    <a:pt x="43510" y="249034"/>
                  </a:lnTo>
                  <a:lnTo>
                    <a:pt x="42672" y="250507"/>
                  </a:lnTo>
                  <a:lnTo>
                    <a:pt x="41846" y="251993"/>
                  </a:lnTo>
                  <a:lnTo>
                    <a:pt x="42379" y="253860"/>
                  </a:lnTo>
                  <a:lnTo>
                    <a:pt x="45339" y="255511"/>
                  </a:lnTo>
                  <a:lnTo>
                    <a:pt x="47205" y="254990"/>
                  </a:lnTo>
                  <a:lnTo>
                    <a:pt x="48869" y="252031"/>
                  </a:lnTo>
                  <a:close/>
                  <a:moveTo>
                    <a:pt x="48945" y="180187"/>
                  </a:moveTo>
                  <a:lnTo>
                    <a:pt x="46951" y="177444"/>
                  </a:lnTo>
                  <a:lnTo>
                    <a:pt x="45034" y="177139"/>
                  </a:lnTo>
                  <a:lnTo>
                    <a:pt x="42278" y="179120"/>
                  </a:lnTo>
                  <a:lnTo>
                    <a:pt x="41973" y="181038"/>
                  </a:lnTo>
                  <a:lnTo>
                    <a:pt x="42976" y="182410"/>
                  </a:lnTo>
                  <a:lnTo>
                    <a:pt x="43967" y="183781"/>
                  </a:lnTo>
                  <a:lnTo>
                    <a:pt x="45897" y="184086"/>
                  </a:lnTo>
                  <a:lnTo>
                    <a:pt x="48641" y="182092"/>
                  </a:lnTo>
                  <a:lnTo>
                    <a:pt x="48945" y="180187"/>
                  </a:lnTo>
                  <a:close/>
                  <a:moveTo>
                    <a:pt x="49860" y="219290"/>
                  </a:moveTo>
                  <a:lnTo>
                    <a:pt x="47866" y="216547"/>
                  </a:lnTo>
                  <a:lnTo>
                    <a:pt x="45948" y="216242"/>
                  </a:lnTo>
                  <a:lnTo>
                    <a:pt x="43205" y="218224"/>
                  </a:lnTo>
                  <a:lnTo>
                    <a:pt x="42887" y="220141"/>
                  </a:lnTo>
                  <a:lnTo>
                    <a:pt x="43891" y="221513"/>
                  </a:lnTo>
                  <a:lnTo>
                    <a:pt x="44881" y="222885"/>
                  </a:lnTo>
                  <a:lnTo>
                    <a:pt x="46812" y="223189"/>
                  </a:lnTo>
                  <a:lnTo>
                    <a:pt x="49555" y="221195"/>
                  </a:lnTo>
                  <a:lnTo>
                    <a:pt x="49860" y="219290"/>
                  </a:lnTo>
                  <a:close/>
                  <a:moveTo>
                    <a:pt x="51473" y="164109"/>
                  </a:moveTo>
                  <a:lnTo>
                    <a:pt x="49466" y="161366"/>
                  </a:lnTo>
                  <a:lnTo>
                    <a:pt x="47548" y="161061"/>
                  </a:lnTo>
                  <a:lnTo>
                    <a:pt x="44805" y="163042"/>
                  </a:lnTo>
                  <a:lnTo>
                    <a:pt x="44488" y="164960"/>
                  </a:lnTo>
                  <a:lnTo>
                    <a:pt x="45491" y="166331"/>
                  </a:lnTo>
                  <a:lnTo>
                    <a:pt x="46482" y="167703"/>
                  </a:lnTo>
                  <a:lnTo>
                    <a:pt x="48412" y="168008"/>
                  </a:lnTo>
                  <a:lnTo>
                    <a:pt x="51155" y="166014"/>
                  </a:lnTo>
                  <a:lnTo>
                    <a:pt x="51473" y="164109"/>
                  </a:lnTo>
                  <a:close/>
                  <a:moveTo>
                    <a:pt x="58293" y="148717"/>
                  </a:moveTo>
                  <a:lnTo>
                    <a:pt x="56286" y="145973"/>
                  </a:lnTo>
                  <a:lnTo>
                    <a:pt x="54368" y="145669"/>
                  </a:lnTo>
                  <a:lnTo>
                    <a:pt x="51625" y="147650"/>
                  </a:lnTo>
                  <a:lnTo>
                    <a:pt x="51320" y="149567"/>
                  </a:lnTo>
                  <a:lnTo>
                    <a:pt x="52311" y="150939"/>
                  </a:lnTo>
                  <a:lnTo>
                    <a:pt x="53314" y="152311"/>
                  </a:lnTo>
                  <a:lnTo>
                    <a:pt x="55232" y="152615"/>
                  </a:lnTo>
                  <a:lnTo>
                    <a:pt x="57975" y="150622"/>
                  </a:lnTo>
                  <a:lnTo>
                    <a:pt x="58293" y="148717"/>
                  </a:lnTo>
                  <a:close/>
                  <a:moveTo>
                    <a:pt x="63703" y="200431"/>
                  </a:moveTo>
                  <a:lnTo>
                    <a:pt x="61696" y="197688"/>
                  </a:lnTo>
                  <a:lnTo>
                    <a:pt x="59778" y="197383"/>
                  </a:lnTo>
                  <a:lnTo>
                    <a:pt x="57035" y="199364"/>
                  </a:lnTo>
                  <a:lnTo>
                    <a:pt x="56718" y="201282"/>
                  </a:lnTo>
                  <a:lnTo>
                    <a:pt x="57175" y="201917"/>
                  </a:lnTo>
                  <a:lnTo>
                    <a:pt x="56515" y="203098"/>
                  </a:lnTo>
                  <a:lnTo>
                    <a:pt x="57048" y="204965"/>
                  </a:lnTo>
                  <a:lnTo>
                    <a:pt x="60007" y="206616"/>
                  </a:lnTo>
                  <a:lnTo>
                    <a:pt x="61874" y="206095"/>
                  </a:lnTo>
                  <a:lnTo>
                    <a:pt x="63538" y="203136"/>
                  </a:lnTo>
                  <a:lnTo>
                    <a:pt x="63322" y="202387"/>
                  </a:lnTo>
                  <a:lnTo>
                    <a:pt x="63703" y="200431"/>
                  </a:lnTo>
                  <a:close/>
                  <a:moveTo>
                    <a:pt x="65773" y="164236"/>
                  </a:moveTo>
                  <a:lnTo>
                    <a:pt x="63779" y="161493"/>
                  </a:lnTo>
                  <a:lnTo>
                    <a:pt x="61861" y="161188"/>
                  </a:lnTo>
                  <a:lnTo>
                    <a:pt x="59118" y="163169"/>
                  </a:lnTo>
                  <a:lnTo>
                    <a:pt x="58801" y="165087"/>
                  </a:lnTo>
                  <a:lnTo>
                    <a:pt x="59804" y="166458"/>
                  </a:lnTo>
                  <a:lnTo>
                    <a:pt x="60794" y="167830"/>
                  </a:lnTo>
                  <a:lnTo>
                    <a:pt x="62725" y="168135"/>
                  </a:lnTo>
                  <a:lnTo>
                    <a:pt x="65468" y="166141"/>
                  </a:lnTo>
                  <a:lnTo>
                    <a:pt x="65773" y="164236"/>
                  </a:lnTo>
                  <a:close/>
                  <a:moveTo>
                    <a:pt x="71132" y="221068"/>
                  </a:moveTo>
                  <a:lnTo>
                    <a:pt x="69126" y="218325"/>
                  </a:lnTo>
                  <a:lnTo>
                    <a:pt x="67208" y="218020"/>
                  </a:lnTo>
                  <a:lnTo>
                    <a:pt x="64465" y="220002"/>
                  </a:lnTo>
                  <a:lnTo>
                    <a:pt x="64160" y="221919"/>
                  </a:lnTo>
                  <a:lnTo>
                    <a:pt x="65151" y="223291"/>
                  </a:lnTo>
                  <a:lnTo>
                    <a:pt x="66141" y="224663"/>
                  </a:lnTo>
                  <a:lnTo>
                    <a:pt x="68072" y="224967"/>
                  </a:lnTo>
                  <a:lnTo>
                    <a:pt x="70815" y="222973"/>
                  </a:lnTo>
                  <a:lnTo>
                    <a:pt x="71132" y="221068"/>
                  </a:lnTo>
                  <a:close/>
                  <a:moveTo>
                    <a:pt x="71615" y="180009"/>
                  </a:moveTo>
                  <a:lnTo>
                    <a:pt x="69621" y="177266"/>
                  </a:lnTo>
                  <a:lnTo>
                    <a:pt x="67703" y="176961"/>
                  </a:lnTo>
                  <a:lnTo>
                    <a:pt x="64960" y="178943"/>
                  </a:lnTo>
                  <a:lnTo>
                    <a:pt x="64655" y="180860"/>
                  </a:lnTo>
                  <a:lnTo>
                    <a:pt x="65646" y="182232"/>
                  </a:lnTo>
                  <a:lnTo>
                    <a:pt x="66636" y="183603"/>
                  </a:lnTo>
                  <a:lnTo>
                    <a:pt x="68567" y="183908"/>
                  </a:lnTo>
                  <a:lnTo>
                    <a:pt x="71310" y="181914"/>
                  </a:lnTo>
                  <a:lnTo>
                    <a:pt x="71615" y="180009"/>
                  </a:lnTo>
                  <a:close/>
                  <a:moveTo>
                    <a:pt x="72123" y="129870"/>
                  </a:moveTo>
                  <a:lnTo>
                    <a:pt x="70116" y="127127"/>
                  </a:lnTo>
                  <a:lnTo>
                    <a:pt x="68199" y="126822"/>
                  </a:lnTo>
                  <a:lnTo>
                    <a:pt x="65455" y="128803"/>
                  </a:lnTo>
                  <a:lnTo>
                    <a:pt x="65151" y="130721"/>
                  </a:lnTo>
                  <a:lnTo>
                    <a:pt x="66141" y="132092"/>
                  </a:lnTo>
                  <a:lnTo>
                    <a:pt x="67144" y="133464"/>
                  </a:lnTo>
                  <a:lnTo>
                    <a:pt x="69062" y="133769"/>
                  </a:lnTo>
                  <a:lnTo>
                    <a:pt x="71805" y="131775"/>
                  </a:lnTo>
                  <a:lnTo>
                    <a:pt x="72123" y="129870"/>
                  </a:lnTo>
                  <a:close/>
                  <a:moveTo>
                    <a:pt x="79540" y="150507"/>
                  </a:moveTo>
                  <a:lnTo>
                    <a:pt x="77546" y="147764"/>
                  </a:lnTo>
                  <a:lnTo>
                    <a:pt x="75806" y="147497"/>
                  </a:lnTo>
                  <a:lnTo>
                    <a:pt x="76784" y="145808"/>
                  </a:lnTo>
                  <a:lnTo>
                    <a:pt x="76288" y="143941"/>
                  </a:lnTo>
                  <a:lnTo>
                    <a:pt x="74815" y="143090"/>
                  </a:lnTo>
                  <a:lnTo>
                    <a:pt x="73342" y="142240"/>
                  </a:lnTo>
                  <a:lnTo>
                    <a:pt x="71462" y="142735"/>
                  </a:lnTo>
                  <a:lnTo>
                    <a:pt x="69761" y="145669"/>
                  </a:lnTo>
                  <a:lnTo>
                    <a:pt x="70256" y="147548"/>
                  </a:lnTo>
                  <a:lnTo>
                    <a:pt x="73177" y="149237"/>
                  </a:lnTo>
                  <a:lnTo>
                    <a:pt x="72885" y="149440"/>
                  </a:lnTo>
                  <a:lnTo>
                    <a:pt x="72567" y="151358"/>
                  </a:lnTo>
                  <a:lnTo>
                    <a:pt x="73571" y="152730"/>
                  </a:lnTo>
                  <a:lnTo>
                    <a:pt x="74561" y="154101"/>
                  </a:lnTo>
                  <a:lnTo>
                    <a:pt x="76492" y="154406"/>
                  </a:lnTo>
                  <a:lnTo>
                    <a:pt x="79235" y="152412"/>
                  </a:lnTo>
                  <a:lnTo>
                    <a:pt x="79540" y="150507"/>
                  </a:lnTo>
                  <a:close/>
                  <a:moveTo>
                    <a:pt x="81495" y="191198"/>
                  </a:moveTo>
                  <a:lnTo>
                    <a:pt x="80975" y="189331"/>
                  </a:lnTo>
                  <a:lnTo>
                    <a:pt x="79489" y="188506"/>
                  </a:lnTo>
                  <a:lnTo>
                    <a:pt x="78003" y="187680"/>
                  </a:lnTo>
                  <a:lnTo>
                    <a:pt x="76136" y="188201"/>
                  </a:lnTo>
                  <a:lnTo>
                    <a:pt x="75298" y="189674"/>
                  </a:lnTo>
                  <a:lnTo>
                    <a:pt x="74472" y="191160"/>
                  </a:lnTo>
                  <a:lnTo>
                    <a:pt x="74993" y="193027"/>
                  </a:lnTo>
                  <a:lnTo>
                    <a:pt x="77965" y="194678"/>
                  </a:lnTo>
                  <a:lnTo>
                    <a:pt x="79832" y="194157"/>
                  </a:lnTo>
                  <a:lnTo>
                    <a:pt x="81495" y="191198"/>
                  </a:lnTo>
                  <a:close/>
                  <a:moveTo>
                    <a:pt x="83096" y="113639"/>
                  </a:moveTo>
                  <a:lnTo>
                    <a:pt x="81089" y="110896"/>
                  </a:lnTo>
                  <a:lnTo>
                    <a:pt x="79171" y="110591"/>
                  </a:lnTo>
                  <a:lnTo>
                    <a:pt x="76428" y="112572"/>
                  </a:lnTo>
                  <a:lnTo>
                    <a:pt x="76123" y="114490"/>
                  </a:lnTo>
                  <a:lnTo>
                    <a:pt x="77114" y="115862"/>
                  </a:lnTo>
                  <a:lnTo>
                    <a:pt x="78117" y="117233"/>
                  </a:lnTo>
                  <a:lnTo>
                    <a:pt x="80035" y="117538"/>
                  </a:lnTo>
                  <a:lnTo>
                    <a:pt x="82778" y="115544"/>
                  </a:lnTo>
                  <a:lnTo>
                    <a:pt x="83096" y="113639"/>
                  </a:lnTo>
                  <a:close/>
                  <a:moveTo>
                    <a:pt x="83553" y="166433"/>
                  </a:moveTo>
                  <a:lnTo>
                    <a:pt x="81546" y="163690"/>
                  </a:lnTo>
                  <a:lnTo>
                    <a:pt x="79629" y="163385"/>
                  </a:lnTo>
                  <a:lnTo>
                    <a:pt x="76885" y="165366"/>
                  </a:lnTo>
                  <a:lnTo>
                    <a:pt x="76568" y="167284"/>
                  </a:lnTo>
                  <a:lnTo>
                    <a:pt x="77571" y="168656"/>
                  </a:lnTo>
                  <a:lnTo>
                    <a:pt x="78562" y="170027"/>
                  </a:lnTo>
                  <a:lnTo>
                    <a:pt x="80492" y="170332"/>
                  </a:lnTo>
                  <a:lnTo>
                    <a:pt x="83235" y="168338"/>
                  </a:lnTo>
                  <a:lnTo>
                    <a:pt x="83553" y="166433"/>
                  </a:lnTo>
                  <a:close/>
                  <a:moveTo>
                    <a:pt x="84226" y="197332"/>
                  </a:moveTo>
                  <a:lnTo>
                    <a:pt x="82232" y="194589"/>
                  </a:lnTo>
                  <a:lnTo>
                    <a:pt x="80314" y="194284"/>
                  </a:lnTo>
                  <a:lnTo>
                    <a:pt x="77571" y="196265"/>
                  </a:lnTo>
                  <a:lnTo>
                    <a:pt x="77254" y="198183"/>
                  </a:lnTo>
                  <a:lnTo>
                    <a:pt x="78257" y="199555"/>
                  </a:lnTo>
                  <a:lnTo>
                    <a:pt x="79248" y="200926"/>
                  </a:lnTo>
                  <a:lnTo>
                    <a:pt x="81178" y="201231"/>
                  </a:lnTo>
                  <a:lnTo>
                    <a:pt x="83921" y="199237"/>
                  </a:lnTo>
                  <a:lnTo>
                    <a:pt x="84226" y="197332"/>
                  </a:lnTo>
                  <a:close/>
                  <a:moveTo>
                    <a:pt x="87109" y="100393"/>
                  </a:moveTo>
                  <a:lnTo>
                    <a:pt x="86614" y="98526"/>
                  </a:lnTo>
                  <a:lnTo>
                    <a:pt x="85140" y="97675"/>
                  </a:lnTo>
                  <a:lnTo>
                    <a:pt x="83667" y="96824"/>
                  </a:lnTo>
                  <a:lnTo>
                    <a:pt x="81788" y="97320"/>
                  </a:lnTo>
                  <a:lnTo>
                    <a:pt x="80086" y="100253"/>
                  </a:lnTo>
                  <a:lnTo>
                    <a:pt x="80581" y="102133"/>
                  </a:lnTo>
                  <a:lnTo>
                    <a:pt x="83527" y="103822"/>
                  </a:lnTo>
                  <a:lnTo>
                    <a:pt x="85407" y="103327"/>
                  </a:lnTo>
                  <a:lnTo>
                    <a:pt x="87109" y="100393"/>
                  </a:lnTo>
                  <a:close/>
                  <a:moveTo>
                    <a:pt x="87528" y="154228"/>
                  </a:moveTo>
                  <a:lnTo>
                    <a:pt x="87007" y="152361"/>
                  </a:lnTo>
                  <a:lnTo>
                    <a:pt x="85521" y="151536"/>
                  </a:lnTo>
                  <a:lnTo>
                    <a:pt x="84035" y="150710"/>
                  </a:lnTo>
                  <a:lnTo>
                    <a:pt x="82169" y="151231"/>
                  </a:lnTo>
                  <a:lnTo>
                    <a:pt x="81330" y="152704"/>
                  </a:lnTo>
                  <a:lnTo>
                    <a:pt x="80505" y="154190"/>
                  </a:lnTo>
                  <a:lnTo>
                    <a:pt x="81026" y="156057"/>
                  </a:lnTo>
                  <a:lnTo>
                    <a:pt x="83997" y="157708"/>
                  </a:lnTo>
                  <a:lnTo>
                    <a:pt x="85864" y="157187"/>
                  </a:lnTo>
                  <a:lnTo>
                    <a:pt x="87528" y="154228"/>
                  </a:lnTo>
                  <a:close/>
                  <a:moveTo>
                    <a:pt x="88671" y="131724"/>
                  </a:moveTo>
                  <a:lnTo>
                    <a:pt x="86664" y="128981"/>
                  </a:lnTo>
                  <a:lnTo>
                    <a:pt x="84747" y="128676"/>
                  </a:lnTo>
                  <a:lnTo>
                    <a:pt x="82003" y="130657"/>
                  </a:lnTo>
                  <a:lnTo>
                    <a:pt x="81699" y="132575"/>
                  </a:lnTo>
                  <a:lnTo>
                    <a:pt x="82689" y="133946"/>
                  </a:lnTo>
                  <a:lnTo>
                    <a:pt x="83693" y="135318"/>
                  </a:lnTo>
                  <a:lnTo>
                    <a:pt x="85610" y="135623"/>
                  </a:lnTo>
                  <a:lnTo>
                    <a:pt x="88353" y="133629"/>
                  </a:lnTo>
                  <a:lnTo>
                    <a:pt x="88671" y="131724"/>
                  </a:lnTo>
                  <a:close/>
                  <a:moveTo>
                    <a:pt x="91046" y="181952"/>
                  </a:moveTo>
                  <a:lnTo>
                    <a:pt x="89039" y="179209"/>
                  </a:lnTo>
                  <a:lnTo>
                    <a:pt x="87122" y="178904"/>
                  </a:lnTo>
                  <a:lnTo>
                    <a:pt x="84378" y="180886"/>
                  </a:lnTo>
                  <a:lnTo>
                    <a:pt x="84061" y="182803"/>
                  </a:lnTo>
                  <a:lnTo>
                    <a:pt x="85064" y="184175"/>
                  </a:lnTo>
                  <a:lnTo>
                    <a:pt x="86055" y="185547"/>
                  </a:lnTo>
                  <a:lnTo>
                    <a:pt x="87985" y="185851"/>
                  </a:lnTo>
                  <a:lnTo>
                    <a:pt x="90728" y="183857"/>
                  </a:lnTo>
                  <a:lnTo>
                    <a:pt x="91046" y="181952"/>
                  </a:lnTo>
                  <a:close/>
                  <a:moveTo>
                    <a:pt x="93611" y="72821"/>
                  </a:moveTo>
                  <a:lnTo>
                    <a:pt x="92138" y="69773"/>
                  </a:lnTo>
                  <a:lnTo>
                    <a:pt x="90297" y="69138"/>
                  </a:lnTo>
                  <a:lnTo>
                    <a:pt x="87236" y="70612"/>
                  </a:lnTo>
                  <a:lnTo>
                    <a:pt x="86601" y="72440"/>
                  </a:lnTo>
                  <a:lnTo>
                    <a:pt x="87337" y="73964"/>
                  </a:lnTo>
                  <a:lnTo>
                    <a:pt x="88074" y="75488"/>
                  </a:lnTo>
                  <a:lnTo>
                    <a:pt x="89916" y="76123"/>
                  </a:lnTo>
                  <a:lnTo>
                    <a:pt x="91440" y="75387"/>
                  </a:lnTo>
                  <a:lnTo>
                    <a:pt x="92976" y="74663"/>
                  </a:lnTo>
                  <a:lnTo>
                    <a:pt x="93611" y="72821"/>
                  </a:lnTo>
                  <a:close/>
                  <a:moveTo>
                    <a:pt x="94500" y="121475"/>
                  </a:moveTo>
                  <a:lnTo>
                    <a:pt x="94005" y="119608"/>
                  </a:lnTo>
                  <a:lnTo>
                    <a:pt x="92532" y="118757"/>
                  </a:lnTo>
                  <a:lnTo>
                    <a:pt x="91059" y="117906"/>
                  </a:lnTo>
                  <a:lnTo>
                    <a:pt x="89179" y="118402"/>
                  </a:lnTo>
                  <a:lnTo>
                    <a:pt x="87477" y="121335"/>
                  </a:lnTo>
                  <a:lnTo>
                    <a:pt x="87972" y="123215"/>
                  </a:lnTo>
                  <a:lnTo>
                    <a:pt x="90919" y="124904"/>
                  </a:lnTo>
                  <a:lnTo>
                    <a:pt x="92798" y="124409"/>
                  </a:lnTo>
                  <a:lnTo>
                    <a:pt x="94500" y="121475"/>
                  </a:lnTo>
                  <a:close/>
                  <a:moveTo>
                    <a:pt x="100533" y="128981"/>
                  </a:moveTo>
                  <a:lnTo>
                    <a:pt x="100012" y="127114"/>
                  </a:lnTo>
                  <a:lnTo>
                    <a:pt x="98526" y="126288"/>
                  </a:lnTo>
                  <a:lnTo>
                    <a:pt x="97040" y="125463"/>
                  </a:lnTo>
                  <a:lnTo>
                    <a:pt x="95173" y="125984"/>
                  </a:lnTo>
                  <a:lnTo>
                    <a:pt x="94335" y="127457"/>
                  </a:lnTo>
                  <a:lnTo>
                    <a:pt x="93510" y="128943"/>
                  </a:lnTo>
                  <a:lnTo>
                    <a:pt x="94043" y="130810"/>
                  </a:lnTo>
                  <a:lnTo>
                    <a:pt x="97002" y="132461"/>
                  </a:lnTo>
                  <a:lnTo>
                    <a:pt x="98869" y="131940"/>
                  </a:lnTo>
                  <a:lnTo>
                    <a:pt x="100533" y="128981"/>
                  </a:lnTo>
                  <a:close/>
                  <a:moveTo>
                    <a:pt x="101282" y="149047"/>
                  </a:moveTo>
                  <a:lnTo>
                    <a:pt x="99275" y="146304"/>
                  </a:lnTo>
                  <a:lnTo>
                    <a:pt x="97358" y="145999"/>
                  </a:lnTo>
                  <a:lnTo>
                    <a:pt x="94615" y="147980"/>
                  </a:lnTo>
                  <a:lnTo>
                    <a:pt x="94310" y="149898"/>
                  </a:lnTo>
                  <a:lnTo>
                    <a:pt x="95300" y="151269"/>
                  </a:lnTo>
                  <a:lnTo>
                    <a:pt x="96304" y="152641"/>
                  </a:lnTo>
                  <a:lnTo>
                    <a:pt x="98221" y="152946"/>
                  </a:lnTo>
                  <a:lnTo>
                    <a:pt x="100965" y="150952"/>
                  </a:lnTo>
                  <a:lnTo>
                    <a:pt x="101282" y="149047"/>
                  </a:lnTo>
                  <a:close/>
                  <a:moveTo>
                    <a:pt x="104889" y="163093"/>
                  </a:moveTo>
                  <a:lnTo>
                    <a:pt x="102882" y="160350"/>
                  </a:lnTo>
                  <a:lnTo>
                    <a:pt x="100965" y="160045"/>
                  </a:lnTo>
                  <a:lnTo>
                    <a:pt x="99656" y="160997"/>
                  </a:lnTo>
                  <a:lnTo>
                    <a:pt x="99529" y="160909"/>
                  </a:lnTo>
                  <a:lnTo>
                    <a:pt x="98056" y="160058"/>
                  </a:lnTo>
                  <a:lnTo>
                    <a:pt x="96177" y="160553"/>
                  </a:lnTo>
                  <a:lnTo>
                    <a:pt x="94475" y="163487"/>
                  </a:lnTo>
                  <a:lnTo>
                    <a:pt x="94970" y="165366"/>
                  </a:lnTo>
                  <a:lnTo>
                    <a:pt x="97917" y="167055"/>
                  </a:lnTo>
                  <a:lnTo>
                    <a:pt x="99796" y="166560"/>
                  </a:lnTo>
                  <a:lnTo>
                    <a:pt x="99910" y="166687"/>
                  </a:lnTo>
                  <a:lnTo>
                    <a:pt x="101828" y="166992"/>
                  </a:lnTo>
                  <a:lnTo>
                    <a:pt x="104571" y="164998"/>
                  </a:lnTo>
                  <a:lnTo>
                    <a:pt x="104889" y="163093"/>
                  </a:lnTo>
                  <a:close/>
                  <a:moveTo>
                    <a:pt x="108102" y="133654"/>
                  </a:moveTo>
                  <a:lnTo>
                    <a:pt x="107530" y="132892"/>
                  </a:lnTo>
                  <a:lnTo>
                    <a:pt x="107683" y="132626"/>
                  </a:lnTo>
                  <a:lnTo>
                    <a:pt x="107188" y="130759"/>
                  </a:lnTo>
                  <a:lnTo>
                    <a:pt x="105714" y="129908"/>
                  </a:lnTo>
                  <a:lnTo>
                    <a:pt x="104241" y="129057"/>
                  </a:lnTo>
                  <a:lnTo>
                    <a:pt x="102362" y="129552"/>
                  </a:lnTo>
                  <a:lnTo>
                    <a:pt x="100660" y="132486"/>
                  </a:lnTo>
                  <a:lnTo>
                    <a:pt x="101142" y="134340"/>
                  </a:lnTo>
                  <a:lnTo>
                    <a:pt x="101117" y="134505"/>
                  </a:lnTo>
                  <a:lnTo>
                    <a:pt x="102120" y="135877"/>
                  </a:lnTo>
                  <a:lnTo>
                    <a:pt x="103111" y="137248"/>
                  </a:lnTo>
                  <a:lnTo>
                    <a:pt x="105041" y="137553"/>
                  </a:lnTo>
                  <a:lnTo>
                    <a:pt x="107784" y="135559"/>
                  </a:lnTo>
                  <a:lnTo>
                    <a:pt x="108102" y="133654"/>
                  </a:lnTo>
                  <a:close/>
                  <a:moveTo>
                    <a:pt x="109689" y="28498"/>
                  </a:moveTo>
                  <a:lnTo>
                    <a:pt x="108216" y="25450"/>
                  </a:lnTo>
                  <a:lnTo>
                    <a:pt x="106375" y="24815"/>
                  </a:lnTo>
                  <a:lnTo>
                    <a:pt x="103314" y="26289"/>
                  </a:lnTo>
                  <a:lnTo>
                    <a:pt x="102679" y="28117"/>
                  </a:lnTo>
                  <a:lnTo>
                    <a:pt x="103416" y="29641"/>
                  </a:lnTo>
                  <a:lnTo>
                    <a:pt x="104152" y="31165"/>
                  </a:lnTo>
                  <a:lnTo>
                    <a:pt x="105994" y="31800"/>
                  </a:lnTo>
                  <a:lnTo>
                    <a:pt x="107518" y="31064"/>
                  </a:lnTo>
                  <a:lnTo>
                    <a:pt x="109054" y="30340"/>
                  </a:lnTo>
                  <a:lnTo>
                    <a:pt x="109689" y="28498"/>
                  </a:lnTo>
                  <a:close/>
                  <a:moveTo>
                    <a:pt x="113055" y="115392"/>
                  </a:moveTo>
                  <a:lnTo>
                    <a:pt x="112560" y="113525"/>
                  </a:lnTo>
                  <a:lnTo>
                    <a:pt x="111086" y="112674"/>
                  </a:lnTo>
                  <a:lnTo>
                    <a:pt x="109613" y="111823"/>
                  </a:lnTo>
                  <a:lnTo>
                    <a:pt x="107734" y="112318"/>
                  </a:lnTo>
                  <a:lnTo>
                    <a:pt x="106032" y="115252"/>
                  </a:lnTo>
                  <a:lnTo>
                    <a:pt x="106527" y="117132"/>
                  </a:lnTo>
                  <a:lnTo>
                    <a:pt x="109474" y="118821"/>
                  </a:lnTo>
                  <a:lnTo>
                    <a:pt x="111353" y="118325"/>
                  </a:lnTo>
                  <a:lnTo>
                    <a:pt x="113055" y="115392"/>
                  </a:lnTo>
                  <a:close/>
                  <a:moveTo>
                    <a:pt x="113093" y="100342"/>
                  </a:moveTo>
                  <a:lnTo>
                    <a:pt x="112598" y="98475"/>
                  </a:lnTo>
                  <a:lnTo>
                    <a:pt x="111125" y="97624"/>
                  </a:lnTo>
                  <a:lnTo>
                    <a:pt x="109651" y="96774"/>
                  </a:lnTo>
                  <a:lnTo>
                    <a:pt x="107772" y="97269"/>
                  </a:lnTo>
                  <a:lnTo>
                    <a:pt x="106502" y="99453"/>
                  </a:lnTo>
                  <a:lnTo>
                    <a:pt x="106172" y="98755"/>
                  </a:lnTo>
                  <a:lnTo>
                    <a:pt x="104330" y="98120"/>
                  </a:lnTo>
                  <a:lnTo>
                    <a:pt x="101269" y="99593"/>
                  </a:lnTo>
                  <a:lnTo>
                    <a:pt x="100634" y="101422"/>
                  </a:lnTo>
                  <a:lnTo>
                    <a:pt x="101371" y="102946"/>
                  </a:lnTo>
                  <a:lnTo>
                    <a:pt x="102108" y="104470"/>
                  </a:lnTo>
                  <a:lnTo>
                    <a:pt x="103949" y="105105"/>
                  </a:lnTo>
                  <a:lnTo>
                    <a:pt x="105473" y="104368"/>
                  </a:lnTo>
                  <a:lnTo>
                    <a:pt x="107010" y="103644"/>
                  </a:lnTo>
                  <a:lnTo>
                    <a:pt x="107378" y="102565"/>
                  </a:lnTo>
                  <a:lnTo>
                    <a:pt x="109512" y="103771"/>
                  </a:lnTo>
                  <a:lnTo>
                    <a:pt x="111391" y="103276"/>
                  </a:lnTo>
                  <a:lnTo>
                    <a:pt x="113093" y="100342"/>
                  </a:lnTo>
                  <a:close/>
                  <a:moveTo>
                    <a:pt x="114985" y="146926"/>
                  </a:moveTo>
                  <a:lnTo>
                    <a:pt x="114109" y="147167"/>
                  </a:lnTo>
                  <a:lnTo>
                    <a:pt x="113588" y="146431"/>
                  </a:lnTo>
                  <a:lnTo>
                    <a:pt x="111671" y="146126"/>
                  </a:lnTo>
                  <a:lnTo>
                    <a:pt x="108927" y="148107"/>
                  </a:lnTo>
                  <a:lnTo>
                    <a:pt x="108623" y="150025"/>
                  </a:lnTo>
                  <a:lnTo>
                    <a:pt x="109499" y="151244"/>
                  </a:lnTo>
                  <a:lnTo>
                    <a:pt x="108064" y="151638"/>
                  </a:lnTo>
                  <a:lnTo>
                    <a:pt x="106400" y="154597"/>
                  </a:lnTo>
                  <a:lnTo>
                    <a:pt x="106934" y="156464"/>
                  </a:lnTo>
                  <a:lnTo>
                    <a:pt x="109461" y="157886"/>
                  </a:lnTo>
                  <a:lnTo>
                    <a:pt x="112039" y="152996"/>
                  </a:lnTo>
                  <a:lnTo>
                    <a:pt x="112331" y="152463"/>
                  </a:lnTo>
                  <a:lnTo>
                    <a:pt x="113322" y="150596"/>
                  </a:lnTo>
                  <a:lnTo>
                    <a:pt x="114592" y="147802"/>
                  </a:lnTo>
                  <a:lnTo>
                    <a:pt x="114985" y="146926"/>
                  </a:lnTo>
                  <a:close/>
                  <a:moveTo>
                    <a:pt x="117500" y="60388"/>
                  </a:moveTo>
                  <a:lnTo>
                    <a:pt x="117005" y="58521"/>
                  </a:lnTo>
                  <a:lnTo>
                    <a:pt x="115531" y="57670"/>
                  </a:lnTo>
                  <a:lnTo>
                    <a:pt x="114058" y="56819"/>
                  </a:lnTo>
                  <a:lnTo>
                    <a:pt x="112179" y="57315"/>
                  </a:lnTo>
                  <a:lnTo>
                    <a:pt x="110820" y="59651"/>
                  </a:lnTo>
                  <a:lnTo>
                    <a:pt x="110388" y="59486"/>
                  </a:lnTo>
                  <a:lnTo>
                    <a:pt x="107327" y="60960"/>
                  </a:lnTo>
                  <a:lnTo>
                    <a:pt x="106692" y="62788"/>
                  </a:lnTo>
                  <a:lnTo>
                    <a:pt x="107429" y="64312"/>
                  </a:lnTo>
                  <a:lnTo>
                    <a:pt x="108165" y="65836"/>
                  </a:lnTo>
                  <a:lnTo>
                    <a:pt x="110007" y="66471"/>
                  </a:lnTo>
                  <a:lnTo>
                    <a:pt x="111531" y="65735"/>
                  </a:lnTo>
                  <a:lnTo>
                    <a:pt x="113068" y="65011"/>
                  </a:lnTo>
                  <a:lnTo>
                    <a:pt x="113550" y="63614"/>
                  </a:lnTo>
                  <a:lnTo>
                    <a:pt x="113919" y="63817"/>
                  </a:lnTo>
                  <a:lnTo>
                    <a:pt x="115798" y="63322"/>
                  </a:lnTo>
                  <a:lnTo>
                    <a:pt x="117500" y="60388"/>
                  </a:lnTo>
                  <a:close/>
                  <a:moveTo>
                    <a:pt x="119024" y="47777"/>
                  </a:moveTo>
                  <a:lnTo>
                    <a:pt x="117551" y="44729"/>
                  </a:lnTo>
                  <a:lnTo>
                    <a:pt x="115709" y="44094"/>
                  </a:lnTo>
                  <a:lnTo>
                    <a:pt x="112649" y="45567"/>
                  </a:lnTo>
                  <a:lnTo>
                    <a:pt x="112014" y="47396"/>
                  </a:lnTo>
                  <a:lnTo>
                    <a:pt x="112750" y="48920"/>
                  </a:lnTo>
                  <a:lnTo>
                    <a:pt x="113487" y="50444"/>
                  </a:lnTo>
                  <a:lnTo>
                    <a:pt x="115328" y="51079"/>
                  </a:lnTo>
                  <a:lnTo>
                    <a:pt x="118389" y="49606"/>
                  </a:lnTo>
                  <a:lnTo>
                    <a:pt x="119024" y="47777"/>
                  </a:lnTo>
                  <a:close/>
                  <a:moveTo>
                    <a:pt x="119341" y="111264"/>
                  </a:moveTo>
                  <a:lnTo>
                    <a:pt x="117348" y="108521"/>
                  </a:lnTo>
                  <a:lnTo>
                    <a:pt x="115430" y="108216"/>
                  </a:lnTo>
                  <a:lnTo>
                    <a:pt x="112687" y="110197"/>
                  </a:lnTo>
                  <a:lnTo>
                    <a:pt x="112369" y="112115"/>
                  </a:lnTo>
                  <a:lnTo>
                    <a:pt x="113372" y="113487"/>
                  </a:lnTo>
                  <a:lnTo>
                    <a:pt x="114363" y="114858"/>
                  </a:lnTo>
                  <a:lnTo>
                    <a:pt x="116293" y="115163"/>
                  </a:lnTo>
                  <a:lnTo>
                    <a:pt x="119037" y="113169"/>
                  </a:lnTo>
                  <a:lnTo>
                    <a:pt x="119341" y="111264"/>
                  </a:lnTo>
                  <a:close/>
                  <a:moveTo>
                    <a:pt x="122656" y="130073"/>
                  </a:moveTo>
                  <a:lnTo>
                    <a:pt x="119684" y="128270"/>
                  </a:lnTo>
                  <a:lnTo>
                    <a:pt x="117805" y="128765"/>
                  </a:lnTo>
                  <a:lnTo>
                    <a:pt x="116103" y="131699"/>
                  </a:lnTo>
                  <a:lnTo>
                    <a:pt x="116598" y="133578"/>
                  </a:lnTo>
                  <a:lnTo>
                    <a:pt x="117462" y="134086"/>
                  </a:lnTo>
                  <a:lnTo>
                    <a:pt x="117043" y="135318"/>
                  </a:lnTo>
                  <a:lnTo>
                    <a:pt x="118516" y="138366"/>
                  </a:lnTo>
                  <a:lnTo>
                    <a:pt x="118833" y="138468"/>
                  </a:lnTo>
                  <a:lnTo>
                    <a:pt x="120396" y="135039"/>
                  </a:lnTo>
                  <a:lnTo>
                    <a:pt x="121640" y="132321"/>
                  </a:lnTo>
                  <a:lnTo>
                    <a:pt x="122656" y="130073"/>
                  </a:lnTo>
                  <a:close/>
                  <a:moveTo>
                    <a:pt x="124612" y="85686"/>
                  </a:moveTo>
                  <a:lnTo>
                    <a:pt x="123139" y="82638"/>
                  </a:lnTo>
                  <a:lnTo>
                    <a:pt x="121297" y="82003"/>
                  </a:lnTo>
                  <a:lnTo>
                    <a:pt x="118237" y="83477"/>
                  </a:lnTo>
                  <a:lnTo>
                    <a:pt x="118071" y="83934"/>
                  </a:lnTo>
                  <a:lnTo>
                    <a:pt x="116789" y="83185"/>
                  </a:lnTo>
                  <a:lnTo>
                    <a:pt x="115316" y="82334"/>
                  </a:lnTo>
                  <a:lnTo>
                    <a:pt x="113436" y="82829"/>
                  </a:lnTo>
                  <a:lnTo>
                    <a:pt x="111734" y="85763"/>
                  </a:lnTo>
                  <a:lnTo>
                    <a:pt x="112229" y="87642"/>
                  </a:lnTo>
                  <a:lnTo>
                    <a:pt x="115176" y="89331"/>
                  </a:lnTo>
                  <a:lnTo>
                    <a:pt x="117055" y="88836"/>
                  </a:lnTo>
                  <a:lnTo>
                    <a:pt x="118275" y="86728"/>
                  </a:lnTo>
                  <a:lnTo>
                    <a:pt x="119075" y="88353"/>
                  </a:lnTo>
                  <a:lnTo>
                    <a:pt x="120916" y="88988"/>
                  </a:lnTo>
                  <a:lnTo>
                    <a:pt x="122440" y="88252"/>
                  </a:lnTo>
                  <a:lnTo>
                    <a:pt x="123977" y="87528"/>
                  </a:lnTo>
                  <a:lnTo>
                    <a:pt x="124612" y="85686"/>
                  </a:lnTo>
                  <a:close/>
                  <a:moveTo>
                    <a:pt x="128257" y="107315"/>
                  </a:moveTo>
                  <a:lnTo>
                    <a:pt x="126784" y="104267"/>
                  </a:lnTo>
                  <a:lnTo>
                    <a:pt x="124942" y="103632"/>
                  </a:lnTo>
                  <a:lnTo>
                    <a:pt x="121881" y="105105"/>
                  </a:lnTo>
                  <a:lnTo>
                    <a:pt x="121246" y="106934"/>
                  </a:lnTo>
                  <a:lnTo>
                    <a:pt x="121983" y="108458"/>
                  </a:lnTo>
                  <a:lnTo>
                    <a:pt x="122720" y="109982"/>
                  </a:lnTo>
                  <a:lnTo>
                    <a:pt x="124561" y="110617"/>
                  </a:lnTo>
                  <a:lnTo>
                    <a:pt x="126085" y="109880"/>
                  </a:lnTo>
                  <a:lnTo>
                    <a:pt x="127622" y="109156"/>
                  </a:lnTo>
                  <a:lnTo>
                    <a:pt x="128257" y="107315"/>
                  </a:lnTo>
                  <a:close/>
                  <a:moveTo>
                    <a:pt x="128473" y="33845"/>
                  </a:moveTo>
                  <a:lnTo>
                    <a:pt x="127000" y="30797"/>
                  </a:lnTo>
                  <a:lnTo>
                    <a:pt x="125158" y="30162"/>
                  </a:lnTo>
                  <a:lnTo>
                    <a:pt x="122097" y="31635"/>
                  </a:lnTo>
                  <a:lnTo>
                    <a:pt x="121462" y="33464"/>
                  </a:lnTo>
                  <a:lnTo>
                    <a:pt x="122199" y="34988"/>
                  </a:lnTo>
                  <a:lnTo>
                    <a:pt x="122936" y="36512"/>
                  </a:lnTo>
                  <a:lnTo>
                    <a:pt x="124777" y="37147"/>
                  </a:lnTo>
                  <a:lnTo>
                    <a:pt x="126301" y="36410"/>
                  </a:lnTo>
                  <a:lnTo>
                    <a:pt x="127838" y="35687"/>
                  </a:lnTo>
                  <a:lnTo>
                    <a:pt x="128473" y="33845"/>
                  </a:lnTo>
                  <a:close/>
                  <a:moveTo>
                    <a:pt x="130111" y="113715"/>
                  </a:moveTo>
                  <a:lnTo>
                    <a:pt x="129628" y="111848"/>
                  </a:lnTo>
                  <a:lnTo>
                    <a:pt x="126682" y="110147"/>
                  </a:lnTo>
                  <a:lnTo>
                    <a:pt x="124802" y="110642"/>
                  </a:lnTo>
                  <a:lnTo>
                    <a:pt x="123101" y="113576"/>
                  </a:lnTo>
                  <a:lnTo>
                    <a:pt x="123596" y="115455"/>
                  </a:lnTo>
                  <a:lnTo>
                    <a:pt x="126542" y="117144"/>
                  </a:lnTo>
                  <a:lnTo>
                    <a:pt x="128422" y="116649"/>
                  </a:lnTo>
                  <a:lnTo>
                    <a:pt x="130111" y="113715"/>
                  </a:lnTo>
                  <a:close/>
                  <a:moveTo>
                    <a:pt x="133096" y="50444"/>
                  </a:moveTo>
                  <a:lnTo>
                    <a:pt x="131622" y="47396"/>
                  </a:lnTo>
                  <a:lnTo>
                    <a:pt x="129781" y="46761"/>
                  </a:lnTo>
                  <a:lnTo>
                    <a:pt x="126720" y="48234"/>
                  </a:lnTo>
                  <a:lnTo>
                    <a:pt x="126085" y="50063"/>
                  </a:lnTo>
                  <a:lnTo>
                    <a:pt x="126822" y="51587"/>
                  </a:lnTo>
                  <a:lnTo>
                    <a:pt x="127558" y="53111"/>
                  </a:lnTo>
                  <a:lnTo>
                    <a:pt x="129400" y="53746"/>
                  </a:lnTo>
                  <a:lnTo>
                    <a:pt x="130924" y="53009"/>
                  </a:lnTo>
                  <a:lnTo>
                    <a:pt x="132461" y="52285"/>
                  </a:lnTo>
                  <a:lnTo>
                    <a:pt x="133096" y="50444"/>
                  </a:lnTo>
                  <a:close/>
                  <a:moveTo>
                    <a:pt x="133946" y="101765"/>
                  </a:moveTo>
                  <a:lnTo>
                    <a:pt x="133451" y="99898"/>
                  </a:lnTo>
                  <a:lnTo>
                    <a:pt x="131978" y="99047"/>
                  </a:lnTo>
                  <a:lnTo>
                    <a:pt x="130505" y="98196"/>
                  </a:lnTo>
                  <a:lnTo>
                    <a:pt x="128625" y="98691"/>
                  </a:lnTo>
                  <a:lnTo>
                    <a:pt x="126923" y="101625"/>
                  </a:lnTo>
                  <a:lnTo>
                    <a:pt x="127419" y="103505"/>
                  </a:lnTo>
                  <a:lnTo>
                    <a:pt x="130365" y="105194"/>
                  </a:lnTo>
                  <a:lnTo>
                    <a:pt x="132245" y="104698"/>
                  </a:lnTo>
                  <a:lnTo>
                    <a:pt x="133946" y="101765"/>
                  </a:lnTo>
                  <a:close/>
                  <a:moveTo>
                    <a:pt x="138887" y="62128"/>
                  </a:moveTo>
                  <a:lnTo>
                    <a:pt x="138391" y="60261"/>
                  </a:lnTo>
                  <a:lnTo>
                    <a:pt x="136918" y="59410"/>
                  </a:lnTo>
                  <a:lnTo>
                    <a:pt x="135445" y="58559"/>
                  </a:lnTo>
                  <a:lnTo>
                    <a:pt x="133565" y="59055"/>
                  </a:lnTo>
                  <a:lnTo>
                    <a:pt x="131864" y="61988"/>
                  </a:lnTo>
                  <a:lnTo>
                    <a:pt x="132257" y="63525"/>
                  </a:lnTo>
                  <a:lnTo>
                    <a:pt x="129654" y="64770"/>
                  </a:lnTo>
                  <a:lnTo>
                    <a:pt x="129019" y="66598"/>
                  </a:lnTo>
                  <a:lnTo>
                    <a:pt x="129755" y="68122"/>
                  </a:lnTo>
                  <a:lnTo>
                    <a:pt x="130492" y="69646"/>
                  </a:lnTo>
                  <a:lnTo>
                    <a:pt x="132334" y="70281"/>
                  </a:lnTo>
                  <a:lnTo>
                    <a:pt x="133858" y="69545"/>
                  </a:lnTo>
                  <a:lnTo>
                    <a:pt x="135394" y="68821"/>
                  </a:lnTo>
                  <a:lnTo>
                    <a:pt x="136029" y="66979"/>
                  </a:lnTo>
                  <a:lnTo>
                    <a:pt x="135331" y="65557"/>
                  </a:lnTo>
                  <a:lnTo>
                    <a:pt x="137185" y="65062"/>
                  </a:lnTo>
                  <a:lnTo>
                    <a:pt x="138887" y="62128"/>
                  </a:lnTo>
                  <a:close/>
                  <a:moveTo>
                    <a:pt x="138925" y="78943"/>
                  </a:moveTo>
                  <a:lnTo>
                    <a:pt x="138430" y="77076"/>
                  </a:lnTo>
                  <a:lnTo>
                    <a:pt x="136956" y="76225"/>
                  </a:lnTo>
                  <a:lnTo>
                    <a:pt x="135483" y="75374"/>
                  </a:lnTo>
                  <a:lnTo>
                    <a:pt x="133604" y="75869"/>
                  </a:lnTo>
                  <a:lnTo>
                    <a:pt x="131902" y="78803"/>
                  </a:lnTo>
                  <a:lnTo>
                    <a:pt x="132397" y="80683"/>
                  </a:lnTo>
                  <a:lnTo>
                    <a:pt x="135343" y="82372"/>
                  </a:lnTo>
                  <a:lnTo>
                    <a:pt x="137223" y="81876"/>
                  </a:lnTo>
                  <a:lnTo>
                    <a:pt x="138925" y="78943"/>
                  </a:lnTo>
                  <a:close/>
                  <a:moveTo>
                    <a:pt x="142836" y="82842"/>
                  </a:moveTo>
                  <a:lnTo>
                    <a:pt x="142049" y="82575"/>
                  </a:lnTo>
                  <a:lnTo>
                    <a:pt x="138988" y="84048"/>
                  </a:lnTo>
                  <a:lnTo>
                    <a:pt x="138353" y="85877"/>
                  </a:lnTo>
                  <a:lnTo>
                    <a:pt x="139827" y="88925"/>
                  </a:lnTo>
                  <a:lnTo>
                    <a:pt x="140385" y="89115"/>
                  </a:lnTo>
                  <a:lnTo>
                    <a:pt x="142836" y="82842"/>
                  </a:lnTo>
                  <a:close/>
                  <a:moveTo>
                    <a:pt x="145440" y="17729"/>
                  </a:moveTo>
                  <a:lnTo>
                    <a:pt x="143967" y="14681"/>
                  </a:lnTo>
                  <a:lnTo>
                    <a:pt x="142125" y="14046"/>
                  </a:lnTo>
                  <a:lnTo>
                    <a:pt x="139065" y="15519"/>
                  </a:lnTo>
                  <a:lnTo>
                    <a:pt x="138430" y="17348"/>
                  </a:lnTo>
                  <a:lnTo>
                    <a:pt x="139166" y="18872"/>
                  </a:lnTo>
                  <a:lnTo>
                    <a:pt x="139903" y="20396"/>
                  </a:lnTo>
                  <a:lnTo>
                    <a:pt x="141744" y="21031"/>
                  </a:lnTo>
                  <a:lnTo>
                    <a:pt x="143268" y="20294"/>
                  </a:lnTo>
                  <a:lnTo>
                    <a:pt x="144805" y="19570"/>
                  </a:lnTo>
                  <a:lnTo>
                    <a:pt x="145440" y="17729"/>
                  </a:lnTo>
                  <a:close/>
                  <a:moveTo>
                    <a:pt x="149085" y="39344"/>
                  </a:moveTo>
                  <a:lnTo>
                    <a:pt x="147612" y="36296"/>
                  </a:lnTo>
                  <a:lnTo>
                    <a:pt x="145770" y="35661"/>
                  </a:lnTo>
                  <a:lnTo>
                    <a:pt x="142709" y="37134"/>
                  </a:lnTo>
                  <a:lnTo>
                    <a:pt x="142074" y="38963"/>
                  </a:lnTo>
                  <a:lnTo>
                    <a:pt x="142811" y="40487"/>
                  </a:lnTo>
                  <a:lnTo>
                    <a:pt x="143548" y="42011"/>
                  </a:lnTo>
                  <a:lnTo>
                    <a:pt x="145389" y="42646"/>
                  </a:lnTo>
                  <a:lnTo>
                    <a:pt x="146913" y="41910"/>
                  </a:lnTo>
                  <a:lnTo>
                    <a:pt x="148450" y="41186"/>
                  </a:lnTo>
                  <a:lnTo>
                    <a:pt x="149085" y="39344"/>
                  </a:lnTo>
                  <a:close/>
                  <a:moveTo>
                    <a:pt x="150190" y="55727"/>
                  </a:moveTo>
                  <a:lnTo>
                    <a:pt x="148717" y="52679"/>
                  </a:lnTo>
                  <a:lnTo>
                    <a:pt x="146875" y="52044"/>
                  </a:lnTo>
                  <a:lnTo>
                    <a:pt x="143814" y="53517"/>
                  </a:lnTo>
                  <a:lnTo>
                    <a:pt x="143179" y="55346"/>
                  </a:lnTo>
                  <a:lnTo>
                    <a:pt x="143916" y="56870"/>
                  </a:lnTo>
                  <a:lnTo>
                    <a:pt x="144653" y="58394"/>
                  </a:lnTo>
                  <a:lnTo>
                    <a:pt x="146494" y="59029"/>
                  </a:lnTo>
                  <a:lnTo>
                    <a:pt x="148018" y="58293"/>
                  </a:lnTo>
                  <a:lnTo>
                    <a:pt x="149555" y="57569"/>
                  </a:lnTo>
                  <a:lnTo>
                    <a:pt x="150190" y="55727"/>
                  </a:lnTo>
                  <a:close/>
                  <a:moveTo>
                    <a:pt x="155270" y="49682"/>
                  </a:moveTo>
                  <a:lnTo>
                    <a:pt x="153339" y="50139"/>
                  </a:lnTo>
                  <a:lnTo>
                    <a:pt x="151638" y="53073"/>
                  </a:lnTo>
                  <a:lnTo>
                    <a:pt x="152133" y="54952"/>
                  </a:lnTo>
                  <a:lnTo>
                    <a:pt x="153263" y="55600"/>
                  </a:lnTo>
                  <a:lnTo>
                    <a:pt x="155270" y="49682"/>
                  </a:lnTo>
                  <a:close/>
                  <a:moveTo>
                    <a:pt x="159118" y="3683"/>
                  </a:moveTo>
                  <a:lnTo>
                    <a:pt x="157645" y="635"/>
                  </a:lnTo>
                  <a:lnTo>
                    <a:pt x="155803" y="0"/>
                  </a:lnTo>
                  <a:lnTo>
                    <a:pt x="152742" y="1473"/>
                  </a:lnTo>
                  <a:lnTo>
                    <a:pt x="152107" y="3302"/>
                  </a:lnTo>
                  <a:lnTo>
                    <a:pt x="152844" y="4826"/>
                  </a:lnTo>
                  <a:lnTo>
                    <a:pt x="153581" y="6350"/>
                  </a:lnTo>
                  <a:lnTo>
                    <a:pt x="155422" y="6985"/>
                  </a:lnTo>
                  <a:lnTo>
                    <a:pt x="156946" y="6248"/>
                  </a:lnTo>
                  <a:lnTo>
                    <a:pt x="158483" y="5524"/>
                  </a:lnTo>
                  <a:lnTo>
                    <a:pt x="159118" y="3683"/>
                  </a:lnTo>
                  <a:close/>
                  <a:moveTo>
                    <a:pt x="161391" y="22466"/>
                  </a:moveTo>
                  <a:lnTo>
                    <a:pt x="159918" y="19418"/>
                  </a:lnTo>
                  <a:lnTo>
                    <a:pt x="158076" y="18783"/>
                  </a:lnTo>
                  <a:lnTo>
                    <a:pt x="155016" y="20256"/>
                  </a:lnTo>
                  <a:lnTo>
                    <a:pt x="154381" y="22085"/>
                  </a:lnTo>
                  <a:lnTo>
                    <a:pt x="155117" y="23609"/>
                  </a:lnTo>
                  <a:lnTo>
                    <a:pt x="155854" y="25133"/>
                  </a:lnTo>
                  <a:lnTo>
                    <a:pt x="157695" y="25768"/>
                  </a:lnTo>
                  <a:lnTo>
                    <a:pt x="159219" y="25031"/>
                  </a:lnTo>
                  <a:lnTo>
                    <a:pt x="160756" y="24307"/>
                  </a:lnTo>
                  <a:lnTo>
                    <a:pt x="161391" y="22466"/>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00" name="object 164"/>
            <p:cNvSpPr/>
            <p:nvPr/>
          </p:nvSpPr>
          <p:spPr>
            <a:xfrm>
              <a:off x="6819480" y="339480"/>
              <a:ext cx="604440" cy="709200"/>
            </a:xfrm>
            <a:custGeom>
              <a:avLst/>
              <a:gdLst/>
              <a:ahLst/>
              <a:cxnLst/>
              <a:rect l="l" t="t" r="r" b="b"/>
              <a:pathLst>
                <a:path w="605154" h="709930">
                  <a:moveTo>
                    <a:pt x="436003" y="44449"/>
                  </a:moveTo>
                  <a:lnTo>
                    <a:pt x="432930" y="44449"/>
                  </a:lnTo>
                  <a:lnTo>
                    <a:pt x="430542" y="45719"/>
                  </a:lnTo>
                  <a:lnTo>
                    <a:pt x="428879" y="46989"/>
                  </a:lnTo>
                  <a:lnTo>
                    <a:pt x="426507" y="53339"/>
                  </a:lnTo>
                  <a:lnTo>
                    <a:pt x="426470" y="62229"/>
                  </a:lnTo>
                  <a:lnTo>
                    <a:pt x="428012" y="72389"/>
                  </a:lnTo>
                  <a:lnTo>
                    <a:pt x="430377" y="83819"/>
                  </a:lnTo>
                  <a:lnTo>
                    <a:pt x="434111" y="100329"/>
                  </a:lnTo>
                  <a:lnTo>
                    <a:pt x="434158" y="107949"/>
                  </a:lnTo>
                  <a:lnTo>
                    <a:pt x="434579" y="119379"/>
                  </a:lnTo>
                  <a:lnTo>
                    <a:pt x="435981" y="132079"/>
                  </a:lnTo>
                  <a:lnTo>
                    <a:pt x="438311" y="144779"/>
                  </a:lnTo>
                  <a:lnTo>
                    <a:pt x="441566" y="154939"/>
                  </a:lnTo>
                  <a:lnTo>
                    <a:pt x="443064" y="160019"/>
                  </a:lnTo>
                  <a:lnTo>
                    <a:pt x="417734" y="204469"/>
                  </a:lnTo>
                  <a:lnTo>
                    <a:pt x="375523" y="261619"/>
                  </a:lnTo>
                  <a:lnTo>
                    <a:pt x="346904" y="294639"/>
                  </a:lnTo>
                  <a:lnTo>
                    <a:pt x="313207" y="331469"/>
                  </a:lnTo>
                  <a:lnTo>
                    <a:pt x="274383" y="368299"/>
                  </a:lnTo>
                  <a:lnTo>
                    <a:pt x="230380" y="406399"/>
                  </a:lnTo>
                  <a:lnTo>
                    <a:pt x="181148" y="441959"/>
                  </a:lnTo>
                  <a:lnTo>
                    <a:pt x="126637" y="476249"/>
                  </a:lnTo>
                  <a:lnTo>
                    <a:pt x="66796" y="506729"/>
                  </a:lnTo>
                  <a:lnTo>
                    <a:pt x="1574" y="533399"/>
                  </a:lnTo>
                  <a:lnTo>
                    <a:pt x="558" y="534669"/>
                  </a:lnTo>
                  <a:lnTo>
                    <a:pt x="0" y="534669"/>
                  </a:lnTo>
                  <a:lnTo>
                    <a:pt x="50457" y="709929"/>
                  </a:lnTo>
                  <a:lnTo>
                    <a:pt x="52654" y="709929"/>
                  </a:lnTo>
                  <a:lnTo>
                    <a:pt x="64309" y="706119"/>
                  </a:lnTo>
                  <a:lnTo>
                    <a:pt x="53670" y="706119"/>
                  </a:lnTo>
                  <a:lnTo>
                    <a:pt x="4762" y="537209"/>
                  </a:lnTo>
                  <a:lnTo>
                    <a:pt x="70024" y="510539"/>
                  </a:lnTo>
                  <a:lnTo>
                    <a:pt x="129903" y="478789"/>
                  </a:lnTo>
                  <a:lnTo>
                    <a:pt x="184450" y="444499"/>
                  </a:lnTo>
                  <a:lnTo>
                    <a:pt x="233716" y="408939"/>
                  </a:lnTo>
                  <a:lnTo>
                    <a:pt x="277750" y="370839"/>
                  </a:lnTo>
                  <a:lnTo>
                    <a:pt x="316604" y="334009"/>
                  </a:lnTo>
                  <a:lnTo>
                    <a:pt x="350328" y="297179"/>
                  </a:lnTo>
                  <a:lnTo>
                    <a:pt x="378974" y="262889"/>
                  </a:lnTo>
                  <a:lnTo>
                    <a:pt x="402590" y="232409"/>
                  </a:lnTo>
                  <a:lnTo>
                    <a:pt x="434941" y="185419"/>
                  </a:lnTo>
                  <a:lnTo>
                    <a:pt x="447319" y="160019"/>
                  </a:lnTo>
                  <a:lnTo>
                    <a:pt x="445427" y="153669"/>
                  </a:lnTo>
                  <a:lnTo>
                    <a:pt x="442272" y="143509"/>
                  </a:lnTo>
                  <a:lnTo>
                    <a:pt x="440013" y="132079"/>
                  </a:lnTo>
                  <a:lnTo>
                    <a:pt x="438654" y="119379"/>
                  </a:lnTo>
                  <a:lnTo>
                    <a:pt x="438246" y="107949"/>
                  </a:lnTo>
                  <a:lnTo>
                    <a:pt x="438200" y="100329"/>
                  </a:lnTo>
                  <a:lnTo>
                    <a:pt x="434378" y="82549"/>
                  </a:lnTo>
                  <a:lnTo>
                    <a:pt x="432255" y="73659"/>
                  </a:lnTo>
                  <a:lnTo>
                    <a:pt x="430706" y="63499"/>
                  </a:lnTo>
                  <a:lnTo>
                    <a:pt x="430440" y="55879"/>
                  </a:lnTo>
                  <a:lnTo>
                    <a:pt x="432168" y="49529"/>
                  </a:lnTo>
                  <a:lnTo>
                    <a:pt x="433108" y="48259"/>
                  </a:lnTo>
                  <a:lnTo>
                    <a:pt x="442844" y="48259"/>
                  </a:lnTo>
                  <a:lnTo>
                    <a:pt x="440065" y="45719"/>
                  </a:lnTo>
                  <a:lnTo>
                    <a:pt x="436003" y="44449"/>
                  </a:lnTo>
                  <a:close/>
                  <a:moveTo>
                    <a:pt x="603509" y="72389"/>
                  </a:moveTo>
                  <a:lnTo>
                    <a:pt x="599935" y="72389"/>
                  </a:lnTo>
                  <a:lnTo>
                    <a:pt x="600037" y="80009"/>
                  </a:lnTo>
                  <a:lnTo>
                    <a:pt x="594837" y="91439"/>
                  </a:lnTo>
                  <a:lnTo>
                    <a:pt x="586478" y="106679"/>
                  </a:lnTo>
                  <a:lnTo>
                    <a:pt x="577100" y="121919"/>
                  </a:lnTo>
                  <a:lnTo>
                    <a:pt x="572338" y="129539"/>
                  </a:lnTo>
                  <a:lnTo>
                    <a:pt x="560340" y="149859"/>
                  </a:lnTo>
                  <a:lnTo>
                    <a:pt x="547487" y="171449"/>
                  </a:lnTo>
                  <a:lnTo>
                    <a:pt x="526796" y="208279"/>
                  </a:lnTo>
                  <a:lnTo>
                    <a:pt x="525424" y="212089"/>
                  </a:lnTo>
                  <a:lnTo>
                    <a:pt x="524383" y="215899"/>
                  </a:lnTo>
                  <a:lnTo>
                    <a:pt x="507990" y="262889"/>
                  </a:lnTo>
                  <a:lnTo>
                    <a:pt x="489692" y="308609"/>
                  </a:lnTo>
                  <a:lnTo>
                    <a:pt x="469147" y="351789"/>
                  </a:lnTo>
                  <a:lnTo>
                    <a:pt x="446011" y="394969"/>
                  </a:lnTo>
                  <a:lnTo>
                    <a:pt x="418334" y="440689"/>
                  </a:lnTo>
                  <a:lnTo>
                    <a:pt x="387856" y="481329"/>
                  </a:lnTo>
                  <a:lnTo>
                    <a:pt x="354663" y="520699"/>
                  </a:lnTo>
                  <a:lnTo>
                    <a:pt x="318845" y="556259"/>
                  </a:lnTo>
                  <a:lnTo>
                    <a:pt x="280487" y="589279"/>
                  </a:lnTo>
                  <a:lnTo>
                    <a:pt x="239677" y="619759"/>
                  </a:lnTo>
                  <a:lnTo>
                    <a:pt x="196503" y="646429"/>
                  </a:lnTo>
                  <a:lnTo>
                    <a:pt x="151053" y="669289"/>
                  </a:lnTo>
                  <a:lnTo>
                    <a:pt x="103412" y="689609"/>
                  </a:lnTo>
                  <a:lnTo>
                    <a:pt x="53670" y="706119"/>
                  </a:lnTo>
                  <a:lnTo>
                    <a:pt x="64309" y="706119"/>
                  </a:lnTo>
                  <a:lnTo>
                    <a:pt x="103161" y="693419"/>
                  </a:lnTo>
                  <a:lnTo>
                    <a:pt x="151350" y="673099"/>
                  </a:lnTo>
                  <a:lnTo>
                    <a:pt x="197321" y="650239"/>
                  </a:lnTo>
                  <a:lnTo>
                    <a:pt x="240987" y="623569"/>
                  </a:lnTo>
                  <a:lnTo>
                    <a:pt x="282257" y="593089"/>
                  </a:lnTo>
                  <a:lnTo>
                    <a:pt x="321043" y="560069"/>
                  </a:lnTo>
                  <a:lnTo>
                    <a:pt x="357256" y="524509"/>
                  </a:lnTo>
                  <a:lnTo>
                    <a:pt x="390807" y="485139"/>
                  </a:lnTo>
                  <a:lnTo>
                    <a:pt x="421607" y="443229"/>
                  </a:lnTo>
                  <a:lnTo>
                    <a:pt x="449567" y="397509"/>
                  </a:lnTo>
                  <a:lnTo>
                    <a:pt x="472803" y="354329"/>
                  </a:lnTo>
                  <a:lnTo>
                    <a:pt x="493439" y="309879"/>
                  </a:lnTo>
                  <a:lnTo>
                    <a:pt x="511817" y="264159"/>
                  </a:lnTo>
                  <a:lnTo>
                    <a:pt x="528281" y="215899"/>
                  </a:lnTo>
                  <a:lnTo>
                    <a:pt x="529247" y="213359"/>
                  </a:lnTo>
                  <a:lnTo>
                    <a:pt x="530504" y="210819"/>
                  </a:lnTo>
                  <a:lnTo>
                    <a:pt x="532015" y="208279"/>
                  </a:lnTo>
                  <a:lnTo>
                    <a:pt x="539647" y="194309"/>
                  </a:lnTo>
                  <a:lnTo>
                    <a:pt x="551026" y="173989"/>
                  </a:lnTo>
                  <a:lnTo>
                    <a:pt x="563850" y="152399"/>
                  </a:lnTo>
                  <a:lnTo>
                    <a:pt x="575818" y="132079"/>
                  </a:lnTo>
                  <a:lnTo>
                    <a:pt x="580580" y="124459"/>
                  </a:lnTo>
                  <a:lnTo>
                    <a:pt x="592591" y="104139"/>
                  </a:lnTo>
                  <a:lnTo>
                    <a:pt x="600937" y="88899"/>
                  </a:lnTo>
                  <a:lnTo>
                    <a:pt x="604688" y="77469"/>
                  </a:lnTo>
                  <a:lnTo>
                    <a:pt x="603509" y="72389"/>
                  </a:lnTo>
                  <a:close/>
                  <a:moveTo>
                    <a:pt x="585368" y="26669"/>
                  </a:moveTo>
                  <a:lnTo>
                    <a:pt x="580720" y="26669"/>
                  </a:lnTo>
                  <a:lnTo>
                    <a:pt x="581456" y="27939"/>
                  </a:lnTo>
                  <a:lnTo>
                    <a:pt x="581939" y="29209"/>
                  </a:lnTo>
                  <a:lnTo>
                    <a:pt x="580732" y="43179"/>
                  </a:lnTo>
                  <a:lnTo>
                    <a:pt x="572987" y="63499"/>
                  </a:lnTo>
                  <a:lnTo>
                    <a:pt x="562549" y="85089"/>
                  </a:lnTo>
                  <a:lnTo>
                    <a:pt x="553262" y="101599"/>
                  </a:lnTo>
                  <a:lnTo>
                    <a:pt x="552577" y="102869"/>
                  </a:lnTo>
                  <a:lnTo>
                    <a:pt x="551573" y="105409"/>
                  </a:lnTo>
                  <a:lnTo>
                    <a:pt x="552246" y="106679"/>
                  </a:lnTo>
                  <a:lnTo>
                    <a:pt x="557225" y="110489"/>
                  </a:lnTo>
                  <a:lnTo>
                    <a:pt x="559879" y="109219"/>
                  </a:lnTo>
                  <a:lnTo>
                    <a:pt x="561289" y="107949"/>
                  </a:lnTo>
                  <a:lnTo>
                    <a:pt x="563146" y="105409"/>
                  </a:lnTo>
                  <a:lnTo>
                    <a:pt x="556285" y="105409"/>
                  </a:lnTo>
                  <a:lnTo>
                    <a:pt x="569446" y="80009"/>
                  </a:lnTo>
                  <a:lnTo>
                    <a:pt x="579613" y="58419"/>
                  </a:lnTo>
                  <a:lnTo>
                    <a:pt x="585635" y="40639"/>
                  </a:lnTo>
                  <a:lnTo>
                    <a:pt x="585800" y="27939"/>
                  </a:lnTo>
                  <a:lnTo>
                    <a:pt x="585368" y="26669"/>
                  </a:lnTo>
                  <a:close/>
                  <a:moveTo>
                    <a:pt x="599274" y="67309"/>
                  </a:moveTo>
                  <a:lnTo>
                    <a:pt x="596925" y="67309"/>
                  </a:lnTo>
                  <a:lnTo>
                    <a:pt x="586965" y="72389"/>
                  </a:lnTo>
                  <a:lnTo>
                    <a:pt x="575946" y="82549"/>
                  </a:lnTo>
                  <a:lnTo>
                    <a:pt x="565673" y="95249"/>
                  </a:lnTo>
                  <a:lnTo>
                    <a:pt x="557949" y="105409"/>
                  </a:lnTo>
                  <a:lnTo>
                    <a:pt x="563146" y="105409"/>
                  </a:lnTo>
                  <a:lnTo>
                    <a:pt x="570574" y="95249"/>
                  </a:lnTo>
                  <a:lnTo>
                    <a:pt x="580461" y="83819"/>
                  </a:lnTo>
                  <a:lnTo>
                    <a:pt x="589740" y="74929"/>
                  </a:lnTo>
                  <a:lnTo>
                    <a:pt x="597204" y="72389"/>
                  </a:lnTo>
                  <a:lnTo>
                    <a:pt x="603509" y="72389"/>
                  </a:lnTo>
                  <a:lnTo>
                    <a:pt x="602919" y="69849"/>
                  </a:lnTo>
                  <a:lnTo>
                    <a:pt x="601357" y="68579"/>
                  </a:lnTo>
                  <a:lnTo>
                    <a:pt x="599274" y="67309"/>
                  </a:lnTo>
                  <a:close/>
                  <a:moveTo>
                    <a:pt x="442844" y="48259"/>
                  </a:moveTo>
                  <a:lnTo>
                    <a:pt x="436384" y="48259"/>
                  </a:lnTo>
                  <a:lnTo>
                    <a:pt x="439297" y="50799"/>
                  </a:lnTo>
                  <a:lnTo>
                    <a:pt x="443015" y="55879"/>
                  </a:lnTo>
                  <a:lnTo>
                    <a:pt x="446927" y="63499"/>
                  </a:lnTo>
                  <a:lnTo>
                    <a:pt x="450418" y="69849"/>
                  </a:lnTo>
                  <a:lnTo>
                    <a:pt x="455550" y="80009"/>
                  </a:lnTo>
                  <a:lnTo>
                    <a:pt x="459994" y="87629"/>
                  </a:lnTo>
                  <a:lnTo>
                    <a:pt x="464037" y="92709"/>
                  </a:lnTo>
                  <a:lnTo>
                    <a:pt x="467969" y="93979"/>
                  </a:lnTo>
                  <a:lnTo>
                    <a:pt x="471170" y="93979"/>
                  </a:lnTo>
                  <a:lnTo>
                    <a:pt x="472744" y="91439"/>
                  </a:lnTo>
                  <a:lnTo>
                    <a:pt x="473163" y="90169"/>
                  </a:lnTo>
                  <a:lnTo>
                    <a:pt x="468147" y="90169"/>
                  </a:lnTo>
                  <a:lnTo>
                    <a:pt x="465220" y="87629"/>
                  </a:lnTo>
                  <a:lnTo>
                    <a:pt x="461549" y="82549"/>
                  </a:lnTo>
                  <a:lnTo>
                    <a:pt x="457660" y="74929"/>
                  </a:lnTo>
                  <a:lnTo>
                    <a:pt x="454075" y="68579"/>
                  </a:lnTo>
                  <a:lnTo>
                    <a:pt x="448807" y="57149"/>
                  </a:lnTo>
                  <a:lnTo>
                    <a:pt x="444234" y="49529"/>
                  </a:lnTo>
                  <a:lnTo>
                    <a:pt x="442844" y="48259"/>
                  </a:lnTo>
                  <a:close/>
                  <a:moveTo>
                    <a:pt x="501523" y="6349"/>
                  </a:moveTo>
                  <a:lnTo>
                    <a:pt x="479761" y="43179"/>
                  </a:lnTo>
                  <a:lnTo>
                    <a:pt x="473804" y="72389"/>
                  </a:lnTo>
                  <a:lnTo>
                    <a:pt x="472241" y="78739"/>
                  </a:lnTo>
                  <a:lnTo>
                    <a:pt x="470723" y="85089"/>
                  </a:lnTo>
                  <a:lnTo>
                    <a:pt x="469252" y="88899"/>
                  </a:lnTo>
                  <a:lnTo>
                    <a:pt x="468566" y="90169"/>
                  </a:lnTo>
                  <a:lnTo>
                    <a:pt x="473163" y="90169"/>
                  </a:lnTo>
                  <a:lnTo>
                    <a:pt x="474421" y="86359"/>
                  </a:lnTo>
                  <a:lnTo>
                    <a:pt x="476038" y="81279"/>
                  </a:lnTo>
                  <a:lnTo>
                    <a:pt x="477682" y="73659"/>
                  </a:lnTo>
                  <a:lnTo>
                    <a:pt x="482935" y="46989"/>
                  </a:lnTo>
                  <a:lnTo>
                    <a:pt x="487514" y="29209"/>
                  </a:lnTo>
                  <a:lnTo>
                    <a:pt x="493275" y="15239"/>
                  </a:lnTo>
                  <a:lnTo>
                    <a:pt x="500316" y="10159"/>
                  </a:lnTo>
                  <a:lnTo>
                    <a:pt x="506031" y="10159"/>
                  </a:lnTo>
                  <a:lnTo>
                    <a:pt x="501523" y="6349"/>
                  </a:lnTo>
                  <a:close/>
                  <a:moveTo>
                    <a:pt x="545918" y="3809"/>
                  </a:moveTo>
                  <a:lnTo>
                    <a:pt x="541477" y="3809"/>
                  </a:lnTo>
                  <a:lnTo>
                    <a:pt x="542505" y="5079"/>
                  </a:lnTo>
                  <a:lnTo>
                    <a:pt x="544772" y="12699"/>
                  </a:lnTo>
                  <a:lnTo>
                    <a:pt x="542396" y="26669"/>
                  </a:lnTo>
                  <a:lnTo>
                    <a:pt x="537474" y="44449"/>
                  </a:lnTo>
                  <a:lnTo>
                    <a:pt x="532104" y="62229"/>
                  </a:lnTo>
                  <a:lnTo>
                    <a:pt x="527608" y="76199"/>
                  </a:lnTo>
                  <a:lnTo>
                    <a:pt x="525449" y="83819"/>
                  </a:lnTo>
                  <a:lnTo>
                    <a:pt x="526351" y="86359"/>
                  </a:lnTo>
                  <a:lnTo>
                    <a:pt x="529463" y="87629"/>
                  </a:lnTo>
                  <a:lnTo>
                    <a:pt x="533742" y="87629"/>
                  </a:lnTo>
                  <a:lnTo>
                    <a:pt x="534898" y="86359"/>
                  </a:lnTo>
                  <a:lnTo>
                    <a:pt x="535533" y="85089"/>
                  </a:lnTo>
                  <a:lnTo>
                    <a:pt x="536221" y="83819"/>
                  </a:lnTo>
                  <a:lnTo>
                    <a:pt x="530047" y="83819"/>
                  </a:lnTo>
                  <a:lnTo>
                    <a:pt x="529869" y="82549"/>
                  </a:lnTo>
                  <a:lnTo>
                    <a:pt x="531533" y="77469"/>
                  </a:lnTo>
                  <a:lnTo>
                    <a:pt x="535990" y="63499"/>
                  </a:lnTo>
                  <a:lnTo>
                    <a:pt x="543218" y="39369"/>
                  </a:lnTo>
                  <a:lnTo>
                    <a:pt x="547784" y="21589"/>
                  </a:lnTo>
                  <a:lnTo>
                    <a:pt x="548504" y="7619"/>
                  </a:lnTo>
                  <a:lnTo>
                    <a:pt x="545918" y="3809"/>
                  </a:lnTo>
                  <a:close/>
                  <a:moveTo>
                    <a:pt x="583387" y="22859"/>
                  </a:moveTo>
                  <a:lnTo>
                    <a:pt x="581164" y="22859"/>
                  </a:lnTo>
                  <a:lnTo>
                    <a:pt x="569260" y="25399"/>
                  </a:lnTo>
                  <a:lnTo>
                    <a:pt x="555875" y="40639"/>
                  </a:lnTo>
                  <a:lnTo>
                    <a:pt x="542809" y="62229"/>
                  </a:lnTo>
                  <a:lnTo>
                    <a:pt x="531685" y="83819"/>
                  </a:lnTo>
                  <a:lnTo>
                    <a:pt x="536221" y="83819"/>
                  </a:lnTo>
                  <a:lnTo>
                    <a:pt x="549296" y="59689"/>
                  </a:lnTo>
                  <a:lnTo>
                    <a:pt x="561800" y="39369"/>
                  </a:lnTo>
                  <a:lnTo>
                    <a:pt x="572184" y="27939"/>
                  </a:lnTo>
                  <a:lnTo>
                    <a:pt x="579589" y="26669"/>
                  </a:lnTo>
                  <a:lnTo>
                    <a:pt x="585368" y="26669"/>
                  </a:lnTo>
                  <a:lnTo>
                    <a:pt x="584936" y="25399"/>
                  </a:lnTo>
                  <a:lnTo>
                    <a:pt x="583387" y="22859"/>
                  </a:lnTo>
                  <a:close/>
                  <a:moveTo>
                    <a:pt x="506031" y="10159"/>
                  </a:moveTo>
                  <a:lnTo>
                    <a:pt x="500964" y="10159"/>
                  </a:lnTo>
                  <a:lnTo>
                    <a:pt x="504889" y="16509"/>
                  </a:lnTo>
                  <a:lnTo>
                    <a:pt x="505667" y="30479"/>
                  </a:lnTo>
                  <a:lnTo>
                    <a:pt x="504605" y="46989"/>
                  </a:lnTo>
                  <a:lnTo>
                    <a:pt x="503008" y="62229"/>
                  </a:lnTo>
                  <a:lnTo>
                    <a:pt x="502107" y="69849"/>
                  </a:lnTo>
                  <a:lnTo>
                    <a:pt x="503694" y="72389"/>
                  </a:lnTo>
                  <a:lnTo>
                    <a:pt x="508571" y="73659"/>
                  </a:lnTo>
                  <a:lnTo>
                    <a:pt x="511022" y="72389"/>
                  </a:lnTo>
                  <a:lnTo>
                    <a:pt x="511657" y="69849"/>
                  </a:lnTo>
                  <a:lnTo>
                    <a:pt x="512001" y="68579"/>
                  </a:lnTo>
                  <a:lnTo>
                    <a:pt x="506412" y="68579"/>
                  </a:lnTo>
                  <a:lnTo>
                    <a:pt x="509263" y="40639"/>
                  </a:lnTo>
                  <a:lnTo>
                    <a:pt x="509765" y="22859"/>
                  </a:lnTo>
                  <a:lnTo>
                    <a:pt x="507533" y="11429"/>
                  </a:lnTo>
                  <a:lnTo>
                    <a:pt x="506031" y="10159"/>
                  </a:lnTo>
                  <a:close/>
                  <a:moveTo>
                    <a:pt x="542061" y="0"/>
                  </a:moveTo>
                  <a:lnTo>
                    <a:pt x="539737" y="0"/>
                  </a:lnTo>
                  <a:lnTo>
                    <a:pt x="537489" y="1269"/>
                  </a:lnTo>
                  <a:lnTo>
                    <a:pt x="527920" y="11429"/>
                  </a:lnTo>
                  <a:lnTo>
                    <a:pt x="519366" y="30479"/>
                  </a:lnTo>
                  <a:lnTo>
                    <a:pt x="512421" y="50799"/>
                  </a:lnTo>
                  <a:lnTo>
                    <a:pt x="507606" y="68579"/>
                  </a:lnTo>
                  <a:lnTo>
                    <a:pt x="512001" y="68579"/>
                  </a:lnTo>
                  <a:lnTo>
                    <a:pt x="517502" y="48259"/>
                  </a:lnTo>
                  <a:lnTo>
                    <a:pt x="524448" y="29209"/>
                  </a:lnTo>
                  <a:lnTo>
                    <a:pt x="531901" y="12699"/>
                  </a:lnTo>
                  <a:lnTo>
                    <a:pt x="539267" y="5079"/>
                  </a:lnTo>
                  <a:lnTo>
                    <a:pt x="540448" y="3809"/>
                  </a:lnTo>
                  <a:lnTo>
                    <a:pt x="545918" y="3809"/>
                  </a:lnTo>
                  <a:lnTo>
                    <a:pt x="544195" y="1269"/>
                  </a:lnTo>
                  <a:lnTo>
                    <a:pt x="542061" y="0"/>
                  </a:lnTo>
                  <a:close/>
                </a:path>
              </a:pathLst>
            </a:custGeom>
            <a:solidFill>
              <a:srgbClr val="16152F"/>
            </a:solidFill>
            <a:ln w="0">
              <a:noFill/>
            </a:ln>
          </p:spPr>
          <p:style>
            <a:lnRef idx="0">
              <a:scrgbClr r="0" g="0" b="0"/>
            </a:lnRef>
            <a:fillRef idx="0">
              <a:scrgbClr r="0" g="0" b="0"/>
            </a:fillRef>
            <a:effectRef idx="0">
              <a:scrgbClr r="0" g="0" b="0"/>
            </a:effectRef>
            <a:fontRef idx="minor"/>
          </p:style>
        </p:sp>
        <p:sp>
          <p:nvSpPr>
            <p:cNvPr id="801" name="object 165"/>
            <p:cNvSpPr/>
            <p:nvPr/>
          </p:nvSpPr>
          <p:spPr>
            <a:xfrm>
              <a:off x="7288200" y="446400"/>
              <a:ext cx="29880" cy="46800"/>
            </a:xfrm>
            <a:custGeom>
              <a:avLst/>
              <a:gdLst/>
              <a:ahLst/>
              <a:cxnLst/>
              <a:rect l="l" t="t" r="r" b="b"/>
              <a:pathLst>
                <a:path w="30479" h="47625">
                  <a:moveTo>
                    <a:pt x="0" y="0"/>
                  </a:moveTo>
                  <a:lnTo>
                    <a:pt x="30048" y="47472"/>
                  </a:lnTo>
                  <a:lnTo>
                    <a:pt x="30461" y="45601"/>
                  </a:lnTo>
                  <a:lnTo>
                    <a:pt x="30381" y="40354"/>
                  </a:lnTo>
                  <a:lnTo>
                    <a:pt x="8337" y="7864"/>
                  </a:lnTo>
                  <a:lnTo>
                    <a:pt x="0"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802" name="object 166"/>
            <p:cNvSpPr/>
            <p:nvPr/>
          </p:nvSpPr>
          <p:spPr>
            <a:xfrm>
              <a:off x="7286040" y="443880"/>
              <a:ext cx="34200" cy="51480"/>
            </a:xfrm>
            <a:custGeom>
              <a:avLst/>
              <a:gdLst/>
              <a:ahLst/>
              <a:cxnLst/>
              <a:rect l="l" t="t" r="r" b="b"/>
              <a:pathLst>
                <a:path w="34925" h="52070">
                  <a:moveTo>
                    <a:pt x="2819" y="0"/>
                  </a:moveTo>
                  <a:lnTo>
                    <a:pt x="1524" y="63"/>
                  </a:lnTo>
                  <a:lnTo>
                    <a:pt x="0" y="1752"/>
                  </a:lnTo>
                  <a:lnTo>
                    <a:pt x="76" y="3035"/>
                  </a:lnTo>
                  <a:lnTo>
                    <a:pt x="5587" y="8044"/>
                  </a:lnTo>
                  <a:lnTo>
                    <a:pt x="9297" y="11725"/>
                  </a:lnTo>
                  <a:lnTo>
                    <a:pt x="30792" y="47158"/>
                  </a:lnTo>
                  <a:lnTo>
                    <a:pt x="30416" y="49047"/>
                  </a:lnTo>
                  <a:lnTo>
                    <a:pt x="30035" y="50114"/>
                  </a:lnTo>
                  <a:lnTo>
                    <a:pt x="30581" y="51282"/>
                  </a:lnTo>
                  <a:lnTo>
                    <a:pt x="32118" y="51790"/>
                  </a:lnTo>
                  <a:lnTo>
                    <a:pt x="32346" y="51790"/>
                  </a:lnTo>
                  <a:lnTo>
                    <a:pt x="33172" y="51790"/>
                  </a:lnTo>
                  <a:lnTo>
                    <a:pt x="33947" y="51295"/>
                  </a:lnTo>
                  <a:lnTo>
                    <a:pt x="34251" y="50469"/>
                  </a:lnTo>
                  <a:lnTo>
                    <a:pt x="34778" y="48182"/>
                  </a:lnTo>
                  <a:lnTo>
                    <a:pt x="34715" y="42422"/>
                  </a:lnTo>
                  <a:lnTo>
                    <a:pt x="32023" y="33783"/>
                  </a:lnTo>
                  <a:lnTo>
                    <a:pt x="24663" y="22859"/>
                  </a:lnTo>
                  <a:lnTo>
                    <a:pt x="15896" y="13111"/>
                  </a:lnTo>
                  <a:lnTo>
                    <a:pt x="9364" y="6280"/>
                  </a:lnTo>
                  <a:lnTo>
                    <a:pt x="2819" y="0"/>
                  </a:lnTo>
                  <a:close/>
                </a:path>
              </a:pathLst>
            </a:custGeom>
            <a:solidFill>
              <a:srgbClr val="16152F"/>
            </a:solidFill>
            <a:ln w="0">
              <a:noFill/>
            </a:ln>
          </p:spPr>
          <p:style>
            <a:lnRef idx="0">
              <a:scrgbClr r="0" g="0" b="0"/>
            </a:lnRef>
            <a:fillRef idx="0">
              <a:scrgbClr r="0" g="0" b="0"/>
            </a:fillRef>
            <a:effectRef idx="0">
              <a:scrgbClr r="0" g="0" b="0"/>
            </a:effectRef>
            <a:fontRef idx="minor"/>
          </p:style>
        </p:sp>
        <p:sp>
          <p:nvSpPr>
            <p:cNvPr id="803" name="object 167"/>
            <p:cNvSpPr/>
            <p:nvPr/>
          </p:nvSpPr>
          <p:spPr>
            <a:xfrm>
              <a:off x="6010920" y="262080"/>
              <a:ext cx="599400" cy="705240"/>
            </a:xfrm>
            <a:custGeom>
              <a:avLst/>
              <a:gdLst/>
              <a:ahLst/>
              <a:cxnLst/>
              <a:rect l="l" t="t" r="r" b="b"/>
              <a:pathLst>
                <a:path w="600075" h="706119">
                  <a:moveTo>
                    <a:pt x="599795" y="532815"/>
                  </a:moveTo>
                  <a:lnTo>
                    <a:pt x="530885" y="504228"/>
                  </a:lnTo>
                  <a:lnTo>
                    <a:pt x="468109" y="471081"/>
                  </a:lnTo>
                  <a:lnTo>
                    <a:pt x="411403" y="434682"/>
                  </a:lnTo>
                  <a:lnTo>
                    <a:pt x="360984" y="396532"/>
                  </a:lnTo>
                  <a:lnTo>
                    <a:pt x="316814" y="358051"/>
                  </a:lnTo>
                  <a:lnTo>
                    <a:pt x="278752" y="320586"/>
                  </a:lnTo>
                  <a:lnTo>
                    <a:pt x="247129" y="285927"/>
                  </a:lnTo>
                  <a:lnTo>
                    <a:pt x="224917" y="259549"/>
                  </a:lnTo>
                  <a:lnTo>
                    <a:pt x="223901" y="258229"/>
                  </a:lnTo>
                  <a:lnTo>
                    <a:pt x="182613" y="202285"/>
                  </a:lnTo>
                  <a:lnTo>
                    <a:pt x="160045" y="166560"/>
                  </a:lnTo>
                  <a:lnTo>
                    <a:pt x="156845" y="156679"/>
                  </a:lnTo>
                  <a:lnTo>
                    <a:pt x="158559" y="151777"/>
                  </a:lnTo>
                  <a:lnTo>
                    <a:pt x="161353" y="142506"/>
                  </a:lnTo>
                  <a:lnTo>
                    <a:pt x="163690" y="131457"/>
                  </a:lnTo>
                  <a:lnTo>
                    <a:pt x="165303" y="118567"/>
                  </a:lnTo>
                  <a:lnTo>
                    <a:pt x="165900" y="103771"/>
                  </a:lnTo>
                  <a:lnTo>
                    <a:pt x="168389" y="86525"/>
                  </a:lnTo>
                  <a:lnTo>
                    <a:pt x="172529" y="66802"/>
                  </a:lnTo>
                  <a:lnTo>
                    <a:pt x="173355" y="50368"/>
                  </a:lnTo>
                  <a:lnTo>
                    <a:pt x="165900" y="42951"/>
                  </a:lnTo>
                  <a:lnTo>
                    <a:pt x="157492" y="51422"/>
                  </a:lnTo>
                  <a:lnTo>
                    <a:pt x="147904" y="69748"/>
                  </a:lnTo>
                  <a:lnTo>
                    <a:pt x="138595" y="85674"/>
                  </a:lnTo>
                  <a:lnTo>
                    <a:pt x="131051" y="86918"/>
                  </a:lnTo>
                  <a:lnTo>
                    <a:pt x="126187" y="69202"/>
                  </a:lnTo>
                  <a:lnTo>
                    <a:pt x="120472" y="40919"/>
                  </a:lnTo>
                  <a:lnTo>
                    <a:pt x="112483" y="15138"/>
                  </a:lnTo>
                  <a:lnTo>
                    <a:pt x="100812" y="4940"/>
                  </a:lnTo>
                  <a:lnTo>
                    <a:pt x="95440" y="11899"/>
                  </a:lnTo>
                  <a:lnTo>
                    <a:pt x="94284" y="27368"/>
                  </a:lnTo>
                  <a:lnTo>
                    <a:pt x="95605" y="46634"/>
                  </a:lnTo>
                  <a:lnTo>
                    <a:pt x="97790" y="66332"/>
                  </a:lnTo>
                  <a:lnTo>
                    <a:pt x="96888" y="67576"/>
                  </a:lnTo>
                  <a:lnTo>
                    <a:pt x="94132" y="68199"/>
                  </a:lnTo>
                  <a:lnTo>
                    <a:pt x="92735" y="67348"/>
                  </a:lnTo>
                  <a:lnTo>
                    <a:pt x="87757" y="49212"/>
                  </a:lnTo>
                  <a:lnTo>
                    <a:pt x="79717" y="25628"/>
                  </a:lnTo>
                  <a:lnTo>
                    <a:pt x="69583" y="5715"/>
                  </a:lnTo>
                  <a:lnTo>
                    <a:pt x="58699" y="0"/>
                  </a:lnTo>
                  <a:lnTo>
                    <a:pt x="55384" y="10985"/>
                  </a:lnTo>
                  <a:lnTo>
                    <a:pt x="59537" y="32054"/>
                  </a:lnTo>
                  <a:lnTo>
                    <a:pt x="74396" y="80225"/>
                  </a:lnTo>
                  <a:lnTo>
                    <a:pt x="73850" y="81597"/>
                  </a:lnTo>
                  <a:lnTo>
                    <a:pt x="71196" y="83273"/>
                  </a:lnTo>
                  <a:lnTo>
                    <a:pt x="69151" y="82715"/>
                  </a:lnTo>
                  <a:lnTo>
                    <a:pt x="60198" y="65316"/>
                  </a:lnTo>
                  <a:lnTo>
                    <a:pt x="47625" y="44043"/>
                  </a:lnTo>
                  <a:lnTo>
                    <a:pt x="33756" y="26339"/>
                  </a:lnTo>
                  <a:lnTo>
                    <a:pt x="21678" y="21247"/>
                  </a:lnTo>
                  <a:lnTo>
                    <a:pt x="17805" y="33274"/>
                  </a:lnTo>
                  <a:lnTo>
                    <a:pt x="24625" y="55321"/>
                  </a:lnTo>
                  <a:lnTo>
                    <a:pt x="36474" y="80289"/>
                  </a:lnTo>
                  <a:lnTo>
                    <a:pt x="48158" y="101981"/>
                  </a:lnTo>
                  <a:lnTo>
                    <a:pt x="47840" y="103073"/>
                  </a:lnTo>
                  <a:lnTo>
                    <a:pt x="44742" y="104825"/>
                  </a:lnTo>
                  <a:lnTo>
                    <a:pt x="43230" y="104482"/>
                  </a:lnTo>
                  <a:lnTo>
                    <a:pt x="34505" y="92837"/>
                  </a:lnTo>
                  <a:lnTo>
                    <a:pt x="22567" y="79044"/>
                  </a:lnTo>
                  <a:lnTo>
                    <a:pt x="10109" y="68732"/>
                  </a:lnTo>
                  <a:lnTo>
                    <a:pt x="622" y="68630"/>
                  </a:lnTo>
                  <a:lnTo>
                    <a:pt x="0" y="77114"/>
                  </a:lnTo>
                  <a:lnTo>
                    <a:pt x="6007" y="91173"/>
                  </a:lnTo>
                  <a:lnTo>
                    <a:pt x="16154" y="108762"/>
                  </a:lnTo>
                  <a:lnTo>
                    <a:pt x="27965" y="127876"/>
                  </a:lnTo>
                  <a:lnTo>
                    <a:pt x="39814" y="147675"/>
                  </a:lnTo>
                  <a:lnTo>
                    <a:pt x="73431" y="206794"/>
                  </a:lnTo>
                  <a:lnTo>
                    <a:pt x="74726" y="209816"/>
                  </a:lnTo>
                  <a:lnTo>
                    <a:pt x="89217" y="252831"/>
                  </a:lnTo>
                  <a:lnTo>
                    <a:pt x="106273" y="296392"/>
                  </a:lnTo>
                  <a:lnTo>
                    <a:pt x="127673" y="343395"/>
                  </a:lnTo>
                  <a:lnTo>
                    <a:pt x="154266" y="393585"/>
                  </a:lnTo>
                  <a:lnTo>
                    <a:pt x="182143" y="438543"/>
                  </a:lnTo>
                  <a:lnTo>
                    <a:pt x="212852" y="480631"/>
                  </a:lnTo>
                  <a:lnTo>
                    <a:pt x="246291" y="519785"/>
                  </a:lnTo>
                  <a:lnTo>
                    <a:pt x="282397" y="555917"/>
                  </a:lnTo>
                  <a:lnTo>
                    <a:pt x="321068" y="588975"/>
                  </a:lnTo>
                  <a:lnTo>
                    <a:pt x="362204" y="618883"/>
                  </a:lnTo>
                  <a:lnTo>
                    <a:pt x="383971" y="632218"/>
                  </a:lnTo>
                  <a:lnTo>
                    <a:pt x="405739" y="645566"/>
                  </a:lnTo>
                  <a:lnTo>
                    <a:pt x="451573" y="668947"/>
                  </a:lnTo>
                  <a:lnTo>
                    <a:pt x="499618" y="688987"/>
                  </a:lnTo>
                  <a:lnTo>
                    <a:pt x="549783" y="705586"/>
                  </a:lnTo>
                  <a:lnTo>
                    <a:pt x="599795" y="532815"/>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804" name="object 168"/>
            <p:cNvSpPr/>
            <p:nvPr/>
          </p:nvSpPr>
          <p:spPr>
            <a:xfrm>
              <a:off x="6230520" y="718560"/>
              <a:ext cx="191520" cy="180360"/>
            </a:xfrm>
            <a:custGeom>
              <a:avLst/>
              <a:gdLst/>
              <a:ahLst/>
              <a:cxnLst/>
              <a:rect l="l" t="t" r="r" b="b"/>
              <a:pathLst>
                <a:path w="192404" h="180975">
                  <a:moveTo>
                    <a:pt x="6845" y="27749"/>
                  </a:moveTo>
                  <a:lnTo>
                    <a:pt x="4584" y="25222"/>
                  </a:lnTo>
                  <a:lnTo>
                    <a:pt x="2641" y="25120"/>
                  </a:lnTo>
                  <a:lnTo>
                    <a:pt x="1371" y="26250"/>
                  </a:lnTo>
                  <a:lnTo>
                    <a:pt x="101" y="27381"/>
                  </a:lnTo>
                  <a:lnTo>
                    <a:pt x="0" y="29311"/>
                  </a:lnTo>
                  <a:lnTo>
                    <a:pt x="1130" y="30581"/>
                  </a:lnTo>
                  <a:lnTo>
                    <a:pt x="2273" y="31838"/>
                  </a:lnTo>
                  <a:lnTo>
                    <a:pt x="4216" y="31940"/>
                  </a:lnTo>
                  <a:lnTo>
                    <a:pt x="6743" y="29679"/>
                  </a:lnTo>
                  <a:lnTo>
                    <a:pt x="6845" y="27749"/>
                  </a:lnTo>
                  <a:close/>
                  <a:moveTo>
                    <a:pt x="16370" y="49085"/>
                  </a:moveTo>
                  <a:lnTo>
                    <a:pt x="14109" y="46558"/>
                  </a:lnTo>
                  <a:lnTo>
                    <a:pt x="12192" y="46456"/>
                  </a:lnTo>
                  <a:lnTo>
                    <a:pt x="16167" y="51117"/>
                  </a:lnTo>
                  <a:lnTo>
                    <a:pt x="16370" y="49085"/>
                  </a:lnTo>
                  <a:close/>
                  <a:moveTo>
                    <a:pt x="28003" y="30467"/>
                  </a:moveTo>
                  <a:lnTo>
                    <a:pt x="25742" y="27940"/>
                  </a:lnTo>
                  <a:lnTo>
                    <a:pt x="23799" y="27838"/>
                  </a:lnTo>
                  <a:lnTo>
                    <a:pt x="22529" y="28968"/>
                  </a:lnTo>
                  <a:lnTo>
                    <a:pt x="21259" y="30099"/>
                  </a:lnTo>
                  <a:lnTo>
                    <a:pt x="21158" y="32029"/>
                  </a:lnTo>
                  <a:lnTo>
                    <a:pt x="22288" y="33299"/>
                  </a:lnTo>
                  <a:lnTo>
                    <a:pt x="23431" y="34556"/>
                  </a:lnTo>
                  <a:lnTo>
                    <a:pt x="25374" y="34658"/>
                  </a:lnTo>
                  <a:lnTo>
                    <a:pt x="27901" y="32397"/>
                  </a:lnTo>
                  <a:lnTo>
                    <a:pt x="28003" y="30467"/>
                  </a:lnTo>
                  <a:close/>
                  <a:moveTo>
                    <a:pt x="34963" y="2628"/>
                  </a:moveTo>
                  <a:lnTo>
                    <a:pt x="32702" y="101"/>
                  </a:lnTo>
                  <a:lnTo>
                    <a:pt x="30759" y="0"/>
                  </a:lnTo>
                  <a:lnTo>
                    <a:pt x="29489" y="1130"/>
                  </a:lnTo>
                  <a:lnTo>
                    <a:pt x="28219" y="2260"/>
                  </a:lnTo>
                  <a:lnTo>
                    <a:pt x="28117" y="4191"/>
                  </a:lnTo>
                  <a:lnTo>
                    <a:pt x="29248" y="5461"/>
                  </a:lnTo>
                  <a:lnTo>
                    <a:pt x="30391" y="6718"/>
                  </a:lnTo>
                  <a:lnTo>
                    <a:pt x="32334" y="6819"/>
                  </a:lnTo>
                  <a:lnTo>
                    <a:pt x="34861" y="4559"/>
                  </a:lnTo>
                  <a:lnTo>
                    <a:pt x="34963" y="2628"/>
                  </a:lnTo>
                  <a:close/>
                  <a:moveTo>
                    <a:pt x="35788" y="56426"/>
                  </a:moveTo>
                  <a:lnTo>
                    <a:pt x="33528" y="53898"/>
                  </a:lnTo>
                  <a:lnTo>
                    <a:pt x="31584" y="53797"/>
                  </a:lnTo>
                  <a:lnTo>
                    <a:pt x="30314" y="54927"/>
                  </a:lnTo>
                  <a:lnTo>
                    <a:pt x="29044" y="56057"/>
                  </a:lnTo>
                  <a:lnTo>
                    <a:pt x="28943" y="57988"/>
                  </a:lnTo>
                  <a:lnTo>
                    <a:pt x="31203" y="60515"/>
                  </a:lnTo>
                  <a:lnTo>
                    <a:pt x="33159" y="60617"/>
                  </a:lnTo>
                  <a:lnTo>
                    <a:pt x="35687" y="58356"/>
                  </a:lnTo>
                  <a:lnTo>
                    <a:pt x="35788" y="56426"/>
                  </a:lnTo>
                  <a:close/>
                  <a:moveTo>
                    <a:pt x="39204" y="72898"/>
                  </a:moveTo>
                  <a:lnTo>
                    <a:pt x="36944" y="70370"/>
                  </a:lnTo>
                  <a:lnTo>
                    <a:pt x="35001" y="70269"/>
                  </a:lnTo>
                  <a:lnTo>
                    <a:pt x="34239" y="70942"/>
                  </a:lnTo>
                  <a:lnTo>
                    <a:pt x="38582" y="75285"/>
                  </a:lnTo>
                  <a:lnTo>
                    <a:pt x="39103" y="74828"/>
                  </a:lnTo>
                  <a:lnTo>
                    <a:pt x="39204" y="72898"/>
                  </a:lnTo>
                  <a:close/>
                  <a:moveTo>
                    <a:pt x="49809" y="59309"/>
                  </a:moveTo>
                  <a:lnTo>
                    <a:pt x="47548" y="56781"/>
                  </a:lnTo>
                  <a:lnTo>
                    <a:pt x="45605" y="56680"/>
                  </a:lnTo>
                  <a:lnTo>
                    <a:pt x="44335" y="57810"/>
                  </a:lnTo>
                  <a:lnTo>
                    <a:pt x="43065" y="58940"/>
                  </a:lnTo>
                  <a:lnTo>
                    <a:pt x="42964" y="60871"/>
                  </a:lnTo>
                  <a:lnTo>
                    <a:pt x="45224" y="63398"/>
                  </a:lnTo>
                  <a:lnTo>
                    <a:pt x="47180" y="63500"/>
                  </a:lnTo>
                  <a:lnTo>
                    <a:pt x="49707" y="61239"/>
                  </a:lnTo>
                  <a:lnTo>
                    <a:pt x="49809" y="59309"/>
                  </a:lnTo>
                  <a:close/>
                  <a:moveTo>
                    <a:pt x="53187" y="24447"/>
                  </a:moveTo>
                  <a:lnTo>
                    <a:pt x="50927" y="21920"/>
                  </a:lnTo>
                  <a:lnTo>
                    <a:pt x="48983" y="21818"/>
                  </a:lnTo>
                  <a:lnTo>
                    <a:pt x="47713" y="22948"/>
                  </a:lnTo>
                  <a:lnTo>
                    <a:pt x="46443" y="24079"/>
                  </a:lnTo>
                  <a:lnTo>
                    <a:pt x="46342" y="26009"/>
                  </a:lnTo>
                  <a:lnTo>
                    <a:pt x="47472" y="27279"/>
                  </a:lnTo>
                  <a:lnTo>
                    <a:pt x="48615" y="28536"/>
                  </a:lnTo>
                  <a:lnTo>
                    <a:pt x="50558" y="28638"/>
                  </a:lnTo>
                  <a:lnTo>
                    <a:pt x="53086" y="26377"/>
                  </a:lnTo>
                  <a:lnTo>
                    <a:pt x="53187" y="24447"/>
                  </a:lnTo>
                  <a:close/>
                  <a:moveTo>
                    <a:pt x="58369" y="43446"/>
                  </a:moveTo>
                  <a:lnTo>
                    <a:pt x="56108" y="40919"/>
                  </a:lnTo>
                  <a:lnTo>
                    <a:pt x="54165" y="40817"/>
                  </a:lnTo>
                  <a:lnTo>
                    <a:pt x="52895" y="41948"/>
                  </a:lnTo>
                  <a:lnTo>
                    <a:pt x="51625" y="43078"/>
                  </a:lnTo>
                  <a:lnTo>
                    <a:pt x="51523" y="45008"/>
                  </a:lnTo>
                  <a:lnTo>
                    <a:pt x="53784" y="47536"/>
                  </a:lnTo>
                  <a:lnTo>
                    <a:pt x="55740" y="47637"/>
                  </a:lnTo>
                  <a:lnTo>
                    <a:pt x="58267" y="45377"/>
                  </a:lnTo>
                  <a:lnTo>
                    <a:pt x="58369" y="43446"/>
                  </a:lnTo>
                  <a:close/>
                  <a:moveTo>
                    <a:pt x="60363" y="75628"/>
                  </a:moveTo>
                  <a:lnTo>
                    <a:pt x="58102" y="73101"/>
                  </a:lnTo>
                  <a:lnTo>
                    <a:pt x="56159" y="72999"/>
                  </a:lnTo>
                  <a:lnTo>
                    <a:pt x="54889" y="74129"/>
                  </a:lnTo>
                  <a:lnTo>
                    <a:pt x="53619" y="75260"/>
                  </a:lnTo>
                  <a:lnTo>
                    <a:pt x="53517" y="77190"/>
                  </a:lnTo>
                  <a:lnTo>
                    <a:pt x="54648" y="78460"/>
                  </a:lnTo>
                  <a:lnTo>
                    <a:pt x="55791" y="79717"/>
                  </a:lnTo>
                  <a:lnTo>
                    <a:pt x="57734" y="79819"/>
                  </a:lnTo>
                  <a:lnTo>
                    <a:pt x="60261" y="77558"/>
                  </a:lnTo>
                  <a:lnTo>
                    <a:pt x="60363" y="75628"/>
                  </a:lnTo>
                  <a:close/>
                  <a:moveTo>
                    <a:pt x="67411" y="55702"/>
                  </a:moveTo>
                  <a:lnTo>
                    <a:pt x="66090" y="54279"/>
                  </a:lnTo>
                  <a:lnTo>
                    <a:pt x="62699" y="54152"/>
                  </a:lnTo>
                  <a:lnTo>
                    <a:pt x="61264" y="55473"/>
                  </a:lnTo>
                  <a:lnTo>
                    <a:pt x="61150" y="58191"/>
                  </a:lnTo>
                  <a:lnTo>
                    <a:pt x="60413" y="58851"/>
                  </a:lnTo>
                  <a:lnTo>
                    <a:pt x="60312" y="60794"/>
                  </a:lnTo>
                  <a:lnTo>
                    <a:pt x="62585" y="63309"/>
                  </a:lnTo>
                  <a:lnTo>
                    <a:pt x="64528" y="63411"/>
                  </a:lnTo>
                  <a:lnTo>
                    <a:pt x="67056" y="61150"/>
                  </a:lnTo>
                  <a:lnTo>
                    <a:pt x="67157" y="59220"/>
                  </a:lnTo>
                  <a:lnTo>
                    <a:pt x="67284" y="59080"/>
                  </a:lnTo>
                  <a:lnTo>
                    <a:pt x="67411" y="55702"/>
                  </a:lnTo>
                  <a:close/>
                  <a:moveTo>
                    <a:pt x="69342" y="85699"/>
                  </a:moveTo>
                  <a:lnTo>
                    <a:pt x="68021" y="84277"/>
                  </a:lnTo>
                  <a:lnTo>
                    <a:pt x="64630" y="84150"/>
                  </a:lnTo>
                  <a:lnTo>
                    <a:pt x="63195" y="85471"/>
                  </a:lnTo>
                  <a:lnTo>
                    <a:pt x="63068" y="88849"/>
                  </a:lnTo>
                  <a:lnTo>
                    <a:pt x="61214" y="86766"/>
                  </a:lnTo>
                  <a:lnTo>
                    <a:pt x="59270" y="86664"/>
                  </a:lnTo>
                  <a:lnTo>
                    <a:pt x="58000" y="87795"/>
                  </a:lnTo>
                  <a:lnTo>
                    <a:pt x="56730" y="88925"/>
                  </a:lnTo>
                  <a:lnTo>
                    <a:pt x="56629" y="90868"/>
                  </a:lnTo>
                  <a:lnTo>
                    <a:pt x="58902" y="93383"/>
                  </a:lnTo>
                  <a:lnTo>
                    <a:pt x="60845" y="93484"/>
                  </a:lnTo>
                  <a:lnTo>
                    <a:pt x="63373" y="91224"/>
                  </a:lnTo>
                  <a:lnTo>
                    <a:pt x="63474" y="89293"/>
                  </a:lnTo>
                  <a:lnTo>
                    <a:pt x="64389" y="90271"/>
                  </a:lnTo>
                  <a:lnTo>
                    <a:pt x="66090" y="90335"/>
                  </a:lnTo>
                  <a:lnTo>
                    <a:pt x="67792" y="90398"/>
                  </a:lnTo>
                  <a:lnTo>
                    <a:pt x="69215" y="89077"/>
                  </a:lnTo>
                  <a:lnTo>
                    <a:pt x="69342" y="85699"/>
                  </a:lnTo>
                  <a:close/>
                  <a:moveTo>
                    <a:pt x="72263" y="105079"/>
                  </a:moveTo>
                  <a:lnTo>
                    <a:pt x="70002" y="102552"/>
                  </a:lnTo>
                  <a:lnTo>
                    <a:pt x="68059" y="102450"/>
                  </a:lnTo>
                  <a:lnTo>
                    <a:pt x="67183" y="103225"/>
                  </a:lnTo>
                  <a:lnTo>
                    <a:pt x="71894" y="107251"/>
                  </a:lnTo>
                  <a:lnTo>
                    <a:pt x="72161" y="107010"/>
                  </a:lnTo>
                  <a:lnTo>
                    <a:pt x="72263" y="105079"/>
                  </a:lnTo>
                  <a:close/>
                  <a:moveTo>
                    <a:pt x="74358" y="29159"/>
                  </a:moveTo>
                  <a:lnTo>
                    <a:pt x="72097" y="26631"/>
                  </a:lnTo>
                  <a:lnTo>
                    <a:pt x="70154" y="26530"/>
                  </a:lnTo>
                  <a:lnTo>
                    <a:pt x="68884" y="27660"/>
                  </a:lnTo>
                  <a:lnTo>
                    <a:pt x="67614" y="28790"/>
                  </a:lnTo>
                  <a:lnTo>
                    <a:pt x="67513" y="30721"/>
                  </a:lnTo>
                  <a:lnTo>
                    <a:pt x="68643" y="31991"/>
                  </a:lnTo>
                  <a:lnTo>
                    <a:pt x="69786" y="33248"/>
                  </a:lnTo>
                  <a:lnTo>
                    <a:pt x="71729" y="33350"/>
                  </a:lnTo>
                  <a:lnTo>
                    <a:pt x="74256" y="31089"/>
                  </a:lnTo>
                  <a:lnTo>
                    <a:pt x="74358" y="29159"/>
                  </a:lnTo>
                  <a:close/>
                  <a:moveTo>
                    <a:pt x="77762" y="45631"/>
                  </a:moveTo>
                  <a:lnTo>
                    <a:pt x="75501" y="43103"/>
                  </a:lnTo>
                  <a:lnTo>
                    <a:pt x="73558" y="43002"/>
                  </a:lnTo>
                  <a:lnTo>
                    <a:pt x="72288" y="44132"/>
                  </a:lnTo>
                  <a:lnTo>
                    <a:pt x="71018" y="45262"/>
                  </a:lnTo>
                  <a:lnTo>
                    <a:pt x="70916" y="47205"/>
                  </a:lnTo>
                  <a:lnTo>
                    <a:pt x="73190" y="49720"/>
                  </a:lnTo>
                  <a:lnTo>
                    <a:pt x="75133" y="49822"/>
                  </a:lnTo>
                  <a:lnTo>
                    <a:pt x="77660" y="47561"/>
                  </a:lnTo>
                  <a:lnTo>
                    <a:pt x="77762" y="45631"/>
                  </a:lnTo>
                  <a:close/>
                  <a:moveTo>
                    <a:pt x="79476" y="75006"/>
                  </a:moveTo>
                  <a:lnTo>
                    <a:pt x="77216" y="72478"/>
                  </a:lnTo>
                  <a:lnTo>
                    <a:pt x="75272" y="72377"/>
                  </a:lnTo>
                  <a:lnTo>
                    <a:pt x="74002" y="73507"/>
                  </a:lnTo>
                  <a:lnTo>
                    <a:pt x="72732" y="74637"/>
                  </a:lnTo>
                  <a:lnTo>
                    <a:pt x="72631" y="76568"/>
                  </a:lnTo>
                  <a:lnTo>
                    <a:pt x="74891" y="79095"/>
                  </a:lnTo>
                  <a:lnTo>
                    <a:pt x="76847" y="79197"/>
                  </a:lnTo>
                  <a:lnTo>
                    <a:pt x="79375" y="76936"/>
                  </a:lnTo>
                  <a:lnTo>
                    <a:pt x="79476" y="75006"/>
                  </a:lnTo>
                  <a:close/>
                  <a:moveTo>
                    <a:pt x="81762" y="100711"/>
                  </a:moveTo>
                  <a:lnTo>
                    <a:pt x="80441" y="99288"/>
                  </a:lnTo>
                  <a:lnTo>
                    <a:pt x="77050" y="99161"/>
                  </a:lnTo>
                  <a:lnTo>
                    <a:pt x="75615" y="100482"/>
                  </a:lnTo>
                  <a:lnTo>
                    <a:pt x="75488" y="103860"/>
                  </a:lnTo>
                  <a:lnTo>
                    <a:pt x="76809" y="105283"/>
                  </a:lnTo>
                  <a:lnTo>
                    <a:pt x="78511" y="105346"/>
                  </a:lnTo>
                  <a:lnTo>
                    <a:pt x="80213" y="105410"/>
                  </a:lnTo>
                  <a:lnTo>
                    <a:pt x="81635" y="104089"/>
                  </a:lnTo>
                  <a:lnTo>
                    <a:pt x="81762" y="100711"/>
                  </a:lnTo>
                  <a:close/>
                  <a:moveTo>
                    <a:pt x="82880" y="91478"/>
                  </a:moveTo>
                  <a:lnTo>
                    <a:pt x="80619" y="88950"/>
                  </a:lnTo>
                  <a:lnTo>
                    <a:pt x="78676" y="88849"/>
                  </a:lnTo>
                  <a:lnTo>
                    <a:pt x="77406" y="89979"/>
                  </a:lnTo>
                  <a:lnTo>
                    <a:pt x="76136" y="91109"/>
                  </a:lnTo>
                  <a:lnTo>
                    <a:pt x="76034" y="93040"/>
                  </a:lnTo>
                  <a:lnTo>
                    <a:pt x="77165" y="94310"/>
                  </a:lnTo>
                  <a:lnTo>
                    <a:pt x="78308" y="95567"/>
                  </a:lnTo>
                  <a:lnTo>
                    <a:pt x="80251" y="95669"/>
                  </a:lnTo>
                  <a:lnTo>
                    <a:pt x="82778" y="93408"/>
                  </a:lnTo>
                  <a:lnTo>
                    <a:pt x="82880" y="91478"/>
                  </a:lnTo>
                  <a:close/>
                  <a:moveTo>
                    <a:pt x="86461" y="83286"/>
                  </a:moveTo>
                  <a:lnTo>
                    <a:pt x="85140" y="81864"/>
                  </a:lnTo>
                  <a:lnTo>
                    <a:pt x="81749" y="81737"/>
                  </a:lnTo>
                  <a:lnTo>
                    <a:pt x="80314" y="83058"/>
                  </a:lnTo>
                  <a:lnTo>
                    <a:pt x="80187" y="86436"/>
                  </a:lnTo>
                  <a:lnTo>
                    <a:pt x="81508" y="87858"/>
                  </a:lnTo>
                  <a:lnTo>
                    <a:pt x="83210" y="87922"/>
                  </a:lnTo>
                  <a:lnTo>
                    <a:pt x="84912" y="87985"/>
                  </a:lnTo>
                  <a:lnTo>
                    <a:pt x="86334" y="86664"/>
                  </a:lnTo>
                  <a:lnTo>
                    <a:pt x="86461" y="83286"/>
                  </a:lnTo>
                  <a:close/>
                  <a:moveTo>
                    <a:pt x="87299" y="66967"/>
                  </a:moveTo>
                  <a:lnTo>
                    <a:pt x="85039" y="64439"/>
                  </a:lnTo>
                  <a:lnTo>
                    <a:pt x="83096" y="64338"/>
                  </a:lnTo>
                  <a:lnTo>
                    <a:pt x="81826" y="65468"/>
                  </a:lnTo>
                  <a:lnTo>
                    <a:pt x="80556" y="66598"/>
                  </a:lnTo>
                  <a:lnTo>
                    <a:pt x="80454" y="68529"/>
                  </a:lnTo>
                  <a:lnTo>
                    <a:pt x="81584" y="69799"/>
                  </a:lnTo>
                  <a:lnTo>
                    <a:pt x="82727" y="71056"/>
                  </a:lnTo>
                  <a:lnTo>
                    <a:pt x="84670" y="71158"/>
                  </a:lnTo>
                  <a:lnTo>
                    <a:pt x="87198" y="68897"/>
                  </a:lnTo>
                  <a:lnTo>
                    <a:pt x="87299" y="66967"/>
                  </a:lnTo>
                  <a:close/>
                  <a:moveTo>
                    <a:pt x="92125" y="123355"/>
                  </a:moveTo>
                  <a:lnTo>
                    <a:pt x="90805" y="121932"/>
                  </a:lnTo>
                  <a:lnTo>
                    <a:pt x="88976" y="121856"/>
                  </a:lnTo>
                  <a:lnTo>
                    <a:pt x="92075" y="124510"/>
                  </a:lnTo>
                  <a:lnTo>
                    <a:pt x="92125" y="123355"/>
                  </a:lnTo>
                  <a:close/>
                  <a:moveTo>
                    <a:pt x="93497" y="77889"/>
                  </a:moveTo>
                  <a:lnTo>
                    <a:pt x="91236" y="75361"/>
                  </a:lnTo>
                  <a:lnTo>
                    <a:pt x="89293" y="75260"/>
                  </a:lnTo>
                  <a:lnTo>
                    <a:pt x="88023" y="76390"/>
                  </a:lnTo>
                  <a:lnTo>
                    <a:pt x="86753" y="77520"/>
                  </a:lnTo>
                  <a:lnTo>
                    <a:pt x="86652" y="79451"/>
                  </a:lnTo>
                  <a:lnTo>
                    <a:pt x="88912" y="81978"/>
                  </a:lnTo>
                  <a:lnTo>
                    <a:pt x="90868" y="82080"/>
                  </a:lnTo>
                  <a:lnTo>
                    <a:pt x="93395" y="79819"/>
                  </a:lnTo>
                  <a:lnTo>
                    <a:pt x="93497" y="77889"/>
                  </a:lnTo>
                  <a:close/>
                  <a:moveTo>
                    <a:pt x="94945" y="23126"/>
                  </a:moveTo>
                  <a:lnTo>
                    <a:pt x="92684" y="20599"/>
                  </a:lnTo>
                  <a:lnTo>
                    <a:pt x="90741" y="20497"/>
                  </a:lnTo>
                  <a:lnTo>
                    <a:pt x="89471" y="21628"/>
                  </a:lnTo>
                  <a:lnTo>
                    <a:pt x="88201" y="22758"/>
                  </a:lnTo>
                  <a:lnTo>
                    <a:pt x="88099" y="24688"/>
                  </a:lnTo>
                  <a:lnTo>
                    <a:pt x="89230" y="25958"/>
                  </a:lnTo>
                  <a:lnTo>
                    <a:pt x="90373" y="27216"/>
                  </a:lnTo>
                  <a:lnTo>
                    <a:pt x="92316" y="27317"/>
                  </a:lnTo>
                  <a:lnTo>
                    <a:pt x="94843" y="25057"/>
                  </a:lnTo>
                  <a:lnTo>
                    <a:pt x="94945" y="23126"/>
                  </a:lnTo>
                  <a:close/>
                  <a:moveTo>
                    <a:pt x="95288" y="111213"/>
                  </a:moveTo>
                  <a:lnTo>
                    <a:pt x="93967" y="109791"/>
                  </a:lnTo>
                  <a:lnTo>
                    <a:pt x="90576" y="109664"/>
                  </a:lnTo>
                  <a:lnTo>
                    <a:pt x="89903" y="110274"/>
                  </a:lnTo>
                  <a:lnTo>
                    <a:pt x="88214" y="110185"/>
                  </a:lnTo>
                  <a:lnTo>
                    <a:pt x="86944" y="111315"/>
                  </a:lnTo>
                  <a:lnTo>
                    <a:pt x="85674" y="112445"/>
                  </a:lnTo>
                  <a:lnTo>
                    <a:pt x="85572" y="114376"/>
                  </a:lnTo>
                  <a:lnTo>
                    <a:pt x="86702" y="115646"/>
                  </a:lnTo>
                  <a:lnTo>
                    <a:pt x="87845" y="116903"/>
                  </a:lnTo>
                  <a:lnTo>
                    <a:pt x="89789" y="117005"/>
                  </a:lnTo>
                  <a:lnTo>
                    <a:pt x="91109" y="115824"/>
                  </a:lnTo>
                  <a:lnTo>
                    <a:pt x="92036" y="115849"/>
                  </a:lnTo>
                  <a:lnTo>
                    <a:pt x="93738" y="115912"/>
                  </a:lnTo>
                  <a:lnTo>
                    <a:pt x="95161" y="114592"/>
                  </a:lnTo>
                  <a:lnTo>
                    <a:pt x="95288" y="111213"/>
                  </a:lnTo>
                  <a:close/>
                  <a:moveTo>
                    <a:pt x="98933" y="48348"/>
                  </a:moveTo>
                  <a:lnTo>
                    <a:pt x="96672" y="45821"/>
                  </a:lnTo>
                  <a:lnTo>
                    <a:pt x="94729" y="45720"/>
                  </a:lnTo>
                  <a:lnTo>
                    <a:pt x="93459" y="46850"/>
                  </a:lnTo>
                  <a:lnTo>
                    <a:pt x="92189" y="47980"/>
                  </a:lnTo>
                  <a:lnTo>
                    <a:pt x="92087" y="49911"/>
                  </a:lnTo>
                  <a:lnTo>
                    <a:pt x="93218" y="51181"/>
                  </a:lnTo>
                  <a:lnTo>
                    <a:pt x="94208" y="52285"/>
                  </a:lnTo>
                  <a:lnTo>
                    <a:pt x="93154" y="52235"/>
                  </a:lnTo>
                  <a:lnTo>
                    <a:pt x="91719" y="53555"/>
                  </a:lnTo>
                  <a:lnTo>
                    <a:pt x="91592" y="56934"/>
                  </a:lnTo>
                  <a:lnTo>
                    <a:pt x="92913" y="58356"/>
                  </a:lnTo>
                  <a:lnTo>
                    <a:pt x="94615" y="58420"/>
                  </a:lnTo>
                  <a:lnTo>
                    <a:pt x="96316" y="58483"/>
                  </a:lnTo>
                  <a:lnTo>
                    <a:pt x="97739" y="57162"/>
                  </a:lnTo>
                  <a:lnTo>
                    <a:pt x="97866" y="53784"/>
                  </a:lnTo>
                  <a:lnTo>
                    <a:pt x="96545" y="52362"/>
                  </a:lnTo>
                  <a:lnTo>
                    <a:pt x="98831" y="50279"/>
                  </a:lnTo>
                  <a:lnTo>
                    <a:pt x="98933" y="48348"/>
                  </a:lnTo>
                  <a:close/>
                  <a:moveTo>
                    <a:pt x="103365" y="122986"/>
                  </a:moveTo>
                  <a:lnTo>
                    <a:pt x="102044" y="121564"/>
                  </a:lnTo>
                  <a:lnTo>
                    <a:pt x="98653" y="121437"/>
                  </a:lnTo>
                  <a:lnTo>
                    <a:pt x="97218" y="122758"/>
                  </a:lnTo>
                  <a:lnTo>
                    <a:pt x="97091" y="125958"/>
                  </a:lnTo>
                  <a:lnTo>
                    <a:pt x="96507" y="126479"/>
                  </a:lnTo>
                  <a:lnTo>
                    <a:pt x="96418" y="128219"/>
                  </a:lnTo>
                  <a:lnTo>
                    <a:pt x="99644" y="130987"/>
                  </a:lnTo>
                  <a:lnTo>
                    <a:pt x="100622" y="131038"/>
                  </a:lnTo>
                  <a:lnTo>
                    <a:pt x="103149" y="128778"/>
                  </a:lnTo>
                  <a:lnTo>
                    <a:pt x="103251" y="126847"/>
                  </a:lnTo>
                  <a:lnTo>
                    <a:pt x="102997" y="126580"/>
                  </a:lnTo>
                  <a:lnTo>
                    <a:pt x="103238" y="126365"/>
                  </a:lnTo>
                  <a:lnTo>
                    <a:pt x="103365" y="122986"/>
                  </a:lnTo>
                  <a:close/>
                  <a:moveTo>
                    <a:pt x="104038" y="94208"/>
                  </a:moveTo>
                  <a:lnTo>
                    <a:pt x="101777" y="91681"/>
                  </a:lnTo>
                  <a:lnTo>
                    <a:pt x="99834" y="91579"/>
                  </a:lnTo>
                  <a:lnTo>
                    <a:pt x="99085" y="92240"/>
                  </a:lnTo>
                  <a:lnTo>
                    <a:pt x="97777" y="90754"/>
                  </a:lnTo>
                  <a:lnTo>
                    <a:pt x="94386" y="90627"/>
                  </a:lnTo>
                  <a:lnTo>
                    <a:pt x="92951" y="91948"/>
                  </a:lnTo>
                  <a:lnTo>
                    <a:pt x="92824" y="95326"/>
                  </a:lnTo>
                  <a:lnTo>
                    <a:pt x="94145" y="96748"/>
                  </a:lnTo>
                  <a:lnTo>
                    <a:pt x="95846" y="96812"/>
                  </a:lnTo>
                  <a:lnTo>
                    <a:pt x="97548" y="96875"/>
                  </a:lnTo>
                  <a:lnTo>
                    <a:pt x="97891" y="96558"/>
                  </a:lnTo>
                  <a:lnTo>
                    <a:pt x="98323" y="97040"/>
                  </a:lnTo>
                  <a:lnTo>
                    <a:pt x="99466" y="98298"/>
                  </a:lnTo>
                  <a:lnTo>
                    <a:pt x="101409" y="98399"/>
                  </a:lnTo>
                  <a:lnTo>
                    <a:pt x="103936" y="96139"/>
                  </a:lnTo>
                  <a:lnTo>
                    <a:pt x="104038" y="94208"/>
                  </a:lnTo>
                  <a:close/>
                  <a:moveTo>
                    <a:pt x="107429" y="61328"/>
                  </a:moveTo>
                  <a:lnTo>
                    <a:pt x="105168" y="58801"/>
                  </a:lnTo>
                  <a:lnTo>
                    <a:pt x="103225" y="58699"/>
                  </a:lnTo>
                  <a:lnTo>
                    <a:pt x="101955" y="59829"/>
                  </a:lnTo>
                  <a:lnTo>
                    <a:pt x="100685" y="60960"/>
                  </a:lnTo>
                  <a:lnTo>
                    <a:pt x="100584" y="62890"/>
                  </a:lnTo>
                  <a:lnTo>
                    <a:pt x="101714" y="64160"/>
                  </a:lnTo>
                  <a:lnTo>
                    <a:pt x="102857" y="65417"/>
                  </a:lnTo>
                  <a:lnTo>
                    <a:pt x="104800" y="65519"/>
                  </a:lnTo>
                  <a:lnTo>
                    <a:pt x="107327" y="63258"/>
                  </a:lnTo>
                  <a:lnTo>
                    <a:pt x="107429" y="61328"/>
                  </a:lnTo>
                  <a:close/>
                  <a:moveTo>
                    <a:pt x="110540" y="76060"/>
                  </a:moveTo>
                  <a:lnTo>
                    <a:pt x="108280" y="73533"/>
                  </a:lnTo>
                  <a:lnTo>
                    <a:pt x="106337" y="73431"/>
                  </a:lnTo>
                  <a:lnTo>
                    <a:pt x="105206" y="74434"/>
                  </a:lnTo>
                  <a:lnTo>
                    <a:pt x="105232" y="74015"/>
                  </a:lnTo>
                  <a:lnTo>
                    <a:pt x="103911" y="72593"/>
                  </a:lnTo>
                  <a:lnTo>
                    <a:pt x="100520" y="72466"/>
                  </a:lnTo>
                  <a:lnTo>
                    <a:pt x="99085" y="73787"/>
                  </a:lnTo>
                  <a:lnTo>
                    <a:pt x="98958" y="77165"/>
                  </a:lnTo>
                  <a:lnTo>
                    <a:pt x="100279" y="78587"/>
                  </a:lnTo>
                  <a:lnTo>
                    <a:pt x="101981" y="78651"/>
                  </a:lnTo>
                  <a:lnTo>
                    <a:pt x="103682" y="78714"/>
                  </a:lnTo>
                  <a:lnTo>
                    <a:pt x="104216" y="78219"/>
                  </a:lnTo>
                  <a:lnTo>
                    <a:pt x="104825" y="78892"/>
                  </a:lnTo>
                  <a:lnTo>
                    <a:pt x="105968" y="80149"/>
                  </a:lnTo>
                  <a:lnTo>
                    <a:pt x="107911" y="80251"/>
                  </a:lnTo>
                  <a:lnTo>
                    <a:pt x="110439" y="77990"/>
                  </a:lnTo>
                  <a:lnTo>
                    <a:pt x="110540" y="76060"/>
                  </a:lnTo>
                  <a:close/>
                  <a:moveTo>
                    <a:pt x="112407" y="108788"/>
                  </a:moveTo>
                  <a:lnTo>
                    <a:pt x="111086" y="107365"/>
                  </a:lnTo>
                  <a:lnTo>
                    <a:pt x="107696" y="107238"/>
                  </a:lnTo>
                  <a:lnTo>
                    <a:pt x="106260" y="108559"/>
                  </a:lnTo>
                  <a:lnTo>
                    <a:pt x="106184" y="110591"/>
                  </a:lnTo>
                  <a:lnTo>
                    <a:pt x="105562" y="111137"/>
                  </a:lnTo>
                  <a:lnTo>
                    <a:pt x="105460" y="113068"/>
                  </a:lnTo>
                  <a:lnTo>
                    <a:pt x="106591" y="114338"/>
                  </a:lnTo>
                  <a:lnTo>
                    <a:pt x="107734" y="115595"/>
                  </a:lnTo>
                  <a:lnTo>
                    <a:pt x="109677" y="115697"/>
                  </a:lnTo>
                  <a:lnTo>
                    <a:pt x="112204" y="113436"/>
                  </a:lnTo>
                  <a:lnTo>
                    <a:pt x="112268" y="112179"/>
                  </a:lnTo>
                  <a:lnTo>
                    <a:pt x="112293" y="111544"/>
                  </a:lnTo>
                  <a:lnTo>
                    <a:pt x="112407" y="108788"/>
                  </a:lnTo>
                  <a:close/>
                  <a:moveTo>
                    <a:pt x="114363" y="57480"/>
                  </a:moveTo>
                  <a:lnTo>
                    <a:pt x="113042" y="56057"/>
                  </a:lnTo>
                  <a:lnTo>
                    <a:pt x="109651" y="55930"/>
                  </a:lnTo>
                  <a:lnTo>
                    <a:pt x="108216" y="57251"/>
                  </a:lnTo>
                  <a:lnTo>
                    <a:pt x="108089" y="60629"/>
                  </a:lnTo>
                  <a:lnTo>
                    <a:pt x="109410" y="62052"/>
                  </a:lnTo>
                  <a:lnTo>
                    <a:pt x="111112" y="62115"/>
                  </a:lnTo>
                  <a:lnTo>
                    <a:pt x="112814" y="62179"/>
                  </a:lnTo>
                  <a:lnTo>
                    <a:pt x="114236" y="60858"/>
                  </a:lnTo>
                  <a:lnTo>
                    <a:pt x="114363" y="57480"/>
                  </a:lnTo>
                  <a:close/>
                  <a:moveTo>
                    <a:pt x="117271" y="129717"/>
                  </a:moveTo>
                  <a:lnTo>
                    <a:pt x="115011" y="127190"/>
                  </a:lnTo>
                  <a:lnTo>
                    <a:pt x="113068" y="127088"/>
                  </a:lnTo>
                  <a:lnTo>
                    <a:pt x="111798" y="128219"/>
                  </a:lnTo>
                  <a:lnTo>
                    <a:pt x="110528" y="129349"/>
                  </a:lnTo>
                  <a:lnTo>
                    <a:pt x="110426" y="131292"/>
                  </a:lnTo>
                  <a:lnTo>
                    <a:pt x="112699" y="133807"/>
                  </a:lnTo>
                  <a:lnTo>
                    <a:pt x="114642" y="133908"/>
                  </a:lnTo>
                  <a:lnTo>
                    <a:pt x="117170" y="131648"/>
                  </a:lnTo>
                  <a:lnTo>
                    <a:pt x="117271" y="129717"/>
                  </a:lnTo>
                  <a:close/>
                  <a:moveTo>
                    <a:pt x="117525" y="135788"/>
                  </a:moveTo>
                  <a:lnTo>
                    <a:pt x="116205" y="134366"/>
                  </a:lnTo>
                  <a:lnTo>
                    <a:pt x="112814" y="134239"/>
                  </a:lnTo>
                  <a:lnTo>
                    <a:pt x="111379" y="135559"/>
                  </a:lnTo>
                  <a:lnTo>
                    <a:pt x="111252" y="138938"/>
                  </a:lnTo>
                  <a:lnTo>
                    <a:pt x="112572" y="140360"/>
                  </a:lnTo>
                  <a:lnTo>
                    <a:pt x="114274" y="140423"/>
                  </a:lnTo>
                  <a:lnTo>
                    <a:pt x="115976" y="140487"/>
                  </a:lnTo>
                  <a:lnTo>
                    <a:pt x="117398" y="139166"/>
                  </a:lnTo>
                  <a:lnTo>
                    <a:pt x="117525" y="135788"/>
                  </a:lnTo>
                  <a:close/>
                  <a:moveTo>
                    <a:pt x="120446" y="86855"/>
                  </a:moveTo>
                  <a:lnTo>
                    <a:pt x="119126" y="85432"/>
                  </a:lnTo>
                  <a:lnTo>
                    <a:pt x="115735" y="85305"/>
                  </a:lnTo>
                  <a:lnTo>
                    <a:pt x="114300" y="86626"/>
                  </a:lnTo>
                  <a:lnTo>
                    <a:pt x="114173" y="90004"/>
                  </a:lnTo>
                  <a:lnTo>
                    <a:pt x="113855" y="90347"/>
                  </a:lnTo>
                  <a:lnTo>
                    <a:pt x="112585" y="91478"/>
                  </a:lnTo>
                  <a:lnTo>
                    <a:pt x="112483" y="93408"/>
                  </a:lnTo>
                  <a:lnTo>
                    <a:pt x="113614" y="94678"/>
                  </a:lnTo>
                  <a:lnTo>
                    <a:pt x="114757" y="95935"/>
                  </a:lnTo>
                  <a:lnTo>
                    <a:pt x="116700" y="96037"/>
                  </a:lnTo>
                  <a:lnTo>
                    <a:pt x="119227" y="93776"/>
                  </a:lnTo>
                  <a:lnTo>
                    <a:pt x="119329" y="91846"/>
                  </a:lnTo>
                  <a:lnTo>
                    <a:pt x="118986" y="91478"/>
                  </a:lnTo>
                  <a:lnTo>
                    <a:pt x="120319" y="90233"/>
                  </a:lnTo>
                  <a:lnTo>
                    <a:pt x="120446" y="86855"/>
                  </a:lnTo>
                  <a:close/>
                  <a:moveTo>
                    <a:pt x="122440" y="69265"/>
                  </a:moveTo>
                  <a:lnTo>
                    <a:pt x="121119" y="67843"/>
                  </a:lnTo>
                  <a:lnTo>
                    <a:pt x="117729" y="67716"/>
                  </a:lnTo>
                  <a:lnTo>
                    <a:pt x="116293" y="69037"/>
                  </a:lnTo>
                  <a:lnTo>
                    <a:pt x="116166" y="72415"/>
                  </a:lnTo>
                  <a:lnTo>
                    <a:pt x="117487" y="73837"/>
                  </a:lnTo>
                  <a:lnTo>
                    <a:pt x="119189" y="73901"/>
                  </a:lnTo>
                  <a:lnTo>
                    <a:pt x="120891" y="73964"/>
                  </a:lnTo>
                  <a:lnTo>
                    <a:pt x="122313" y="72644"/>
                  </a:lnTo>
                  <a:lnTo>
                    <a:pt x="122440" y="69265"/>
                  </a:lnTo>
                  <a:close/>
                  <a:moveTo>
                    <a:pt x="124828" y="123799"/>
                  </a:moveTo>
                  <a:lnTo>
                    <a:pt x="123507" y="122377"/>
                  </a:lnTo>
                  <a:lnTo>
                    <a:pt x="120116" y="122250"/>
                  </a:lnTo>
                  <a:lnTo>
                    <a:pt x="118681" y="123571"/>
                  </a:lnTo>
                  <a:lnTo>
                    <a:pt x="118554" y="126949"/>
                  </a:lnTo>
                  <a:lnTo>
                    <a:pt x="119875" y="128371"/>
                  </a:lnTo>
                  <a:lnTo>
                    <a:pt x="121577" y="128435"/>
                  </a:lnTo>
                  <a:lnTo>
                    <a:pt x="123278" y="128498"/>
                  </a:lnTo>
                  <a:lnTo>
                    <a:pt x="124701" y="127177"/>
                  </a:lnTo>
                  <a:lnTo>
                    <a:pt x="124828" y="123799"/>
                  </a:lnTo>
                  <a:close/>
                  <a:moveTo>
                    <a:pt x="129514" y="106375"/>
                  </a:moveTo>
                  <a:lnTo>
                    <a:pt x="128193" y="104952"/>
                  </a:lnTo>
                  <a:lnTo>
                    <a:pt x="124802" y="104825"/>
                  </a:lnTo>
                  <a:lnTo>
                    <a:pt x="123367" y="106146"/>
                  </a:lnTo>
                  <a:lnTo>
                    <a:pt x="123240" y="109524"/>
                  </a:lnTo>
                  <a:lnTo>
                    <a:pt x="124561" y="110947"/>
                  </a:lnTo>
                  <a:lnTo>
                    <a:pt x="126263" y="111010"/>
                  </a:lnTo>
                  <a:lnTo>
                    <a:pt x="127965" y="111074"/>
                  </a:lnTo>
                  <a:lnTo>
                    <a:pt x="129387" y="109753"/>
                  </a:lnTo>
                  <a:lnTo>
                    <a:pt x="129514" y="106375"/>
                  </a:lnTo>
                  <a:close/>
                  <a:moveTo>
                    <a:pt x="129946" y="78244"/>
                  </a:moveTo>
                  <a:lnTo>
                    <a:pt x="127685" y="75717"/>
                  </a:lnTo>
                  <a:lnTo>
                    <a:pt x="125742" y="75615"/>
                  </a:lnTo>
                  <a:lnTo>
                    <a:pt x="124472" y="76746"/>
                  </a:lnTo>
                  <a:lnTo>
                    <a:pt x="123202" y="77876"/>
                  </a:lnTo>
                  <a:lnTo>
                    <a:pt x="123101" y="79806"/>
                  </a:lnTo>
                  <a:lnTo>
                    <a:pt x="124231" y="81076"/>
                  </a:lnTo>
                  <a:lnTo>
                    <a:pt x="125374" y="82334"/>
                  </a:lnTo>
                  <a:lnTo>
                    <a:pt x="127317" y="82435"/>
                  </a:lnTo>
                  <a:lnTo>
                    <a:pt x="129844" y="80175"/>
                  </a:lnTo>
                  <a:lnTo>
                    <a:pt x="129946" y="78244"/>
                  </a:lnTo>
                  <a:close/>
                  <a:moveTo>
                    <a:pt x="130835" y="152412"/>
                  </a:moveTo>
                  <a:lnTo>
                    <a:pt x="129514" y="150990"/>
                  </a:lnTo>
                  <a:lnTo>
                    <a:pt x="126758" y="150888"/>
                  </a:lnTo>
                  <a:lnTo>
                    <a:pt x="130784" y="153809"/>
                  </a:lnTo>
                  <a:lnTo>
                    <a:pt x="130835" y="152412"/>
                  </a:lnTo>
                  <a:close/>
                  <a:moveTo>
                    <a:pt x="131711" y="120942"/>
                  </a:moveTo>
                  <a:lnTo>
                    <a:pt x="129451" y="118414"/>
                  </a:lnTo>
                  <a:lnTo>
                    <a:pt x="127508" y="118313"/>
                  </a:lnTo>
                  <a:lnTo>
                    <a:pt x="126238" y="119443"/>
                  </a:lnTo>
                  <a:lnTo>
                    <a:pt x="124968" y="120573"/>
                  </a:lnTo>
                  <a:lnTo>
                    <a:pt x="124866" y="122504"/>
                  </a:lnTo>
                  <a:lnTo>
                    <a:pt x="125996" y="123774"/>
                  </a:lnTo>
                  <a:lnTo>
                    <a:pt x="127139" y="125031"/>
                  </a:lnTo>
                  <a:lnTo>
                    <a:pt x="129082" y="125133"/>
                  </a:lnTo>
                  <a:lnTo>
                    <a:pt x="131610" y="122872"/>
                  </a:lnTo>
                  <a:lnTo>
                    <a:pt x="131711" y="120942"/>
                  </a:lnTo>
                  <a:close/>
                  <a:moveTo>
                    <a:pt x="132880" y="56121"/>
                  </a:moveTo>
                  <a:lnTo>
                    <a:pt x="130619" y="53594"/>
                  </a:lnTo>
                  <a:lnTo>
                    <a:pt x="128676" y="53492"/>
                  </a:lnTo>
                  <a:lnTo>
                    <a:pt x="126771" y="53517"/>
                  </a:lnTo>
                  <a:lnTo>
                    <a:pt x="125336" y="54838"/>
                  </a:lnTo>
                  <a:lnTo>
                    <a:pt x="125209" y="58216"/>
                  </a:lnTo>
                  <a:lnTo>
                    <a:pt x="126530" y="59639"/>
                  </a:lnTo>
                  <a:lnTo>
                    <a:pt x="127825" y="59690"/>
                  </a:lnTo>
                  <a:lnTo>
                    <a:pt x="128308" y="60210"/>
                  </a:lnTo>
                  <a:lnTo>
                    <a:pt x="130251" y="60312"/>
                  </a:lnTo>
                  <a:lnTo>
                    <a:pt x="132778" y="58051"/>
                  </a:lnTo>
                  <a:lnTo>
                    <a:pt x="132880" y="56121"/>
                  </a:lnTo>
                  <a:close/>
                  <a:moveTo>
                    <a:pt x="136512" y="84391"/>
                  </a:moveTo>
                  <a:lnTo>
                    <a:pt x="135191" y="82969"/>
                  </a:lnTo>
                  <a:lnTo>
                    <a:pt x="131800" y="82842"/>
                  </a:lnTo>
                  <a:lnTo>
                    <a:pt x="130365" y="84162"/>
                  </a:lnTo>
                  <a:lnTo>
                    <a:pt x="130238" y="87541"/>
                  </a:lnTo>
                  <a:lnTo>
                    <a:pt x="131559" y="88963"/>
                  </a:lnTo>
                  <a:lnTo>
                    <a:pt x="133261" y="89027"/>
                  </a:lnTo>
                  <a:lnTo>
                    <a:pt x="134962" y="89090"/>
                  </a:lnTo>
                  <a:lnTo>
                    <a:pt x="136385" y="87769"/>
                  </a:lnTo>
                  <a:lnTo>
                    <a:pt x="136512" y="84391"/>
                  </a:lnTo>
                  <a:close/>
                  <a:moveTo>
                    <a:pt x="138874" y="130467"/>
                  </a:moveTo>
                  <a:lnTo>
                    <a:pt x="137553" y="129044"/>
                  </a:lnTo>
                  <a:lnTo>
                    <a:pt x="134162" y="128917"/>
                  </a:lnTo>
                  <a:lnTo>
                    <a:pt x="132727" y="130238"/>
                  </a:lnTo>
                  <a:lnTo>
                    <a:pt x="132600" y="133616"/>
                  </a:lnTo>
                  <a:lnTo>
                    <a:pt x="133921" y="135039"/>
                  </a:lnTo>
                  <a:lnTo>
                    <a:pt x="135623" y="135102"/>
                  </a:lnTo>
                  <a:lnTo>
                    <a:pt x="137325" y="135166"/>
                  </a:lnTo>
                  <a:lnTo>
                    <a:pt x="138747" y="133845"/>
                  </a:lnTo>
                  <a:lnTo>
                    <a:pt x="138874" y="130467"/>
                  </a:lnTo>
                  <a:close/>
                  <a:moveTo>
                    <a:pt x="139522" y="33121"/>
                  </a:moveTo>
                  <a:lnTo>
                    <a:pt x="138201" y="31699"/>
                  </a:lnTo>
                  <a:lnTo>
                    <a:pt x="134810" y="31572"/>
                  </a:lnTo>
                  <a:lnTo>
                    <a:pt x="133375" y="32893"/>
                  </a:lnTo>
                  <a:lnTo>
                    <a:pt x="133248" y="36271"/>
                  </a:lnTo>
                  <a:lnTo>
                    <a:pt x="134569" y="37693"/>
                  </a:lnTo>
                  <a:lnTo>
                    <a:pt x="136271" y="37757"/>
                  </a:lnTo>
                  <a:lnTo>
                    <a:pt x="137972" y="37820"/>
                  </a:lnTo>
                  <a:lnTo>
                    <a:pt x="139395" y="36499"/>
                  </a:lnTo>
                  <a:lnTo>
                    <a:pt x="139522" y="33121"/>
                  </a:lnTo>
                  <a:close/>
                  <a:moveTo>
                    <a:pt x="144526" y="113868"/>
                  </a:moveTo>
                  <a:lnTo>
                    <a:pt x="143205" y="112445"/>
                  </a:lnTo>
                  <a:lnTo>
                    <a:pt x="139814" y="112318"/>
                  </a:lnTo>
                  <a:lnTo>
                    <a:pt x="138379" y="113639"/>
                  </a:lnTo>
                  <a:lnTo>
                    <a:pt x="138252" y="117017"/>
                  </a:lnTo>
                  <a:lnTo>
                    <a:pt x="139573" y="118440"/>
                  </a:lnTo>
                  <a:lnTo>
                    <a:pt x="141274" y="118503"/>
                  </a:lnTo>
                  <a:lnTo>
                    <a:pt x="142976" y="118567"/>
                  </a:lnTo>
                  <a:lnTo>
                    <a:pt x="144399" y="117246"/>
                  </a:lnTo>
                  <a:lnTo>
                    <a:pt x="144526" y="113868"/>
                  </a:lnTo>
                  <a:close/>
                  <a:moveTo>
                    <a:pt x="147955" y="149987"/>
                  </a:moveTo>
                  <a:lnTo>
                    <a:pt x="146634" y="148564"/>
                  </a:lnTo>
                  <a:lnTo>
                    <a:pt x="143243" y="148437"/>
                  </a:lnTo>
                  <a:lnTo>
                    <a:pt x="141808" y="149758"/>
                  </a:lnTo>
                  <a:lnTo>
                    <a:pt x="141681" y="153136"/>
                  </a:lnTo>
                  <a:lnTo>
                    <a:pt x="143002" y="154559"/>
                  </a:lnTo>
                  <a:lnTo>
                    <a:pt x="144703" y="154622"/>
                  </a:lnTo>
                  <a:lnTo>
                    <a:pt x="146405" y="154686"/>
                  </a:lnTo>
                  <a:lnTo>
                    <a:pt x="147828" y="153365"/>
                  </a:lnTo>
                  <a:lnTo>
                    <a:pt x="147955" y="149987"/>
                  </a:lnTo>
                  <a:close/>
                  <a:moveTo>
                    <a:pt x="148590" y="52641"/>
                  </a:moveTo>
                  <a:lnTo>
                    <a:pt x="147269" y="51219"/>
                  </a:lnTo>
                  <a:lnTo>
                    <a:pt x="143878" y="51092"/>
                  </a:lnTo>
                  <a:lnTo>
                    <a:pt x="142443" y="52412"/>
                  </a:lnTo>
                  <a:lnTo>
                    <a:pt x="142316" y="55791"/>
                  </a:lnTo>
                  <a:lnTo>
                    <a:pt x="143637" y="57213"/>
                  </a:lnTo>
                  <a:lnTo>
                    <a:pt x="145338" y="57277"/>
                  </a:lnTo>
                  <a:lnTo>
                    <a:pt x="147040" y="57340"/>
                  </a:lnTo>
                  <a:lnTo>
                    <a:pt x="148463" y="56019"/>
                  </a:lnTo>
                  <a:lnTo>
                    <a:pt x="148590" y="52641"/>
                  </a:lnTo>
                  <a:close/>
                  <a:moveTo>
                    <a:pt x="152273" y="98475"/>
                  </a:moveTo>
                  <a:lnTo>
                    <a:pt x="150012" y="95948"/>
                  </a:lnTo>
                  <a:lnTo>
                    <a:pt x="148285" y="95859"/>
                  </a:lnTo>
                  <a:lnTo>
                    <a:pt x="148336" y="94830"/>
                  </a:lnTo>
                  <a:lnTo>
                    <a:pt x="147015" y="93408"/>
                  </a:lnTo>
                  <a:lnTo>
                    <a:pt x="143624" y="93281"/>
                  </a:lnTo>
                  <a:lnTo>
                    <a:pt x="142189" y="94602"/>
                  </a:lnTo>
                  <a:lnTo>
                    <a:pt x="142062" y="97980"/>
                  </a:lnTo>
                  <a:lnTo>
                    <a:pt x="143383" y="99402"/>
                  </a:lnTo>
                  <a:lnTo>
                    <a:pt x="145084" y="99466"/>
                  </a:lnTo>
                  <a:lnTo>
                    <a:pt x="145453" y="99491"/>
                  </a:lnTo>
                  <a:lnTo>
                    <a:pt x="145427" y="100050"/>
                  </a:lnTo>
                  <a:lnTo>
                    <a:pt x="147701" y="102565"/>
                  </a:lnTo>
                  <a:lnTo>
                    <a:pt x="149644" y="102666"/>
                  </a:lnTo>
                  <a:lnTo>
                    <a:pt x="152171" y="100406"/>
                  </a:lnTo>
                  <a:lnTo>
                    <a:pt x="152273" y="98475"/>
                  </a:lnTo>
                  <a:close/>
                  <a:moveTo>
                    <a:pt x="152590" y="125641"/>
                  </a:moveTo>
                  <a:lnTo>
                    <a:pt x="151269" y="124218"/>
                  </a:lnTo>
                  <a:lnTo>
                    <a:pt x="147878" y="124091"/>
                  </a:lnTo>
                  <a:lnTo>
                    <a:pt x="146443" y="125412"/>
                  </a:lnTo>
                  <a:lnTo>
                    <a:pt x="146316" y="128790"/>
                  </a:lnTo>
                  <a:lnTo>
                    <a:pt x="147637" y="130213"/>
                  </a:lnTo>
                  <a:lnTo>
                    <a:pt x="149339" y="130276"/>
                  </a:lnTo>
                  <a:lnTo>
                    <a:pt x="151041" y="130340"/>
                  </a:lnTo>
                  <a:lnTo>
                    <a:pt x="152463" y="129019"/>
                  </a:lnTo>
                  <a:lnTo>
                    <a:pt x="152590" y="125641"/>
                  </a:lnTo>
                  <a:close/>
                  <a:moveTo>
                    <a:pt x="156730" y="79032"/>
                  </a:moveTo>
                  <a:lnTo>
                    <a:pt x="155409" y="77609"/>
                  </a:lnTo>
                  <a:lnTo>
                    <a:pt x="152019" y="77482"/>
                  </a:lnTo>
                  <a:lnTo>
                    <a:pt x="150583" y="78803"/>
                  </a:lnTo>
                  <a:lnTo>
                    <a:pt x="150456" y="82181"/>
                  </a:lnTo>
                  <a:lnTo>
                    <a:pt x="151777" y="83604"/>
                  </a:lnTo>
                  <a:lnTo>
                    <a:pt x="153479" y="83667"/>
                  </a:lnTo>
                  <a:lnTo>
                    <a:pt x="155181" y="83731"/>
                  </a:lnTo>
                  <a:lnTo>
                    <a:pt x="156603" y="82410"/>
                  </a:lnTo>
                  <a:lnTo>
                    <a:pt x="156730" y="79032"/>
                  </a:lnTo>
                  <a:close/>
                  <a:moveTo>
                    <a:pt x="159651" y="163487"/>
                  </a:moveTo>
                  <a:lnTo>
                    <a:pt x="158330" y="162064"/>
                  </a:lnTo>
                  <a:lnTo>
                    <a:pt x="154940" y="161937"/>
                  </a:lnTo>
                  <a:lnTo>
                    <a:pt x="153504" y="163258"/>
                  </a:lnTo>
                  <a:lnTo>
                    <a:pt x="153377" y="166636"/>
                  </a:lnTo>
                  <a:lnTo>
                    <a:pt x="154698" y="168059"/>
                  </a:lnTo>
                  <a:lnTo>
                    <a:pt x="156400" y="168122"/>
                  </a:lnTo>
                  <a:lnTo>
                    <a:pt x="158102" y="168186"/>
                  </a:lnTo>
                  <a:lnTo>
                    <a:pt x="159524" y="166865"/>
                  </a:lnTo>
                  <a:lnTo>
                    <a:pt x="159651" y="163487"/>
                  </a:lnTo>
                  <a:close/>
                  <a:moveTo>
                    <a:pt x="161645" y="111442"/>
                  </a:moveTo>
                  <a:lnTo>
                    <a:pt x="160324" y="110020"/>
                  </a:lnTo>
                  <a:lnTo>
                    <a:pt x="156933" y="109893"/>
                  </a:lnTo>
                  <a:lnTo>
                    <a:pt x="155498" y="111213"/>
                  </a:lnTo>
                  <a:lnTo>
                    <a:pt x="155371" y="114592"/>
                  </a:lnTo>
                  <a:lnTo>
                    <a:pt x="156692" y="116014"/>
                  </a:lnTo>
                  <a:lnTo>
                    <a:pt x="158394" y="116078"/>
                  </a:lnTo>
                  <a:lnTo>
                    <a:pt x="160096" y="116141"/>
                  </a:lnTo>
                  <a:lnTo>
                    <a:pt x="161518" y="114820"/>
                  </a:lnTo>
                  <a:lnTo>
                    <a:pt x="161645" y="111442"/>
                  </a:lnTo>
                  <a:close/>
                  <a:moveTo>
                    <a:pt x="163461" y="144449"/>
                  </a:moveTo>
                  <a:lnTo>
                    <a:pt x="162140" y="143027"/>
                  </a:lnTo>
                  <a:lnTo>
                    <a:pt x="158750" y="142900"/>
                  </a:lnTo>
                  <a:lnTo>
                    <a:pt x="157314" y="144221"/>
                  </a:lnTo>
                  <a:lnTo>
                    <a:pt x="157187" y="147599"/>
                  </a:lnTo>
                  <a:lnTo>
                    <a:pt x="158508" y="149021"/>
                  </a:lnTo>
                  <a:lnTo>
                    <a:pt x="160210" y="149085"/>
                  </a:lnTo>
                  <a:lnTo>
                    <a:pt x="161912" y="149148"/>
                  </a:lnTo>
                  <a:lnTo>
                    <a:pt x="163334" y="147828"/>
                  </a:lnTo>
                  <a:lnTo>
                    <a:pt x="163461" y="144449"/>
                  </a:lnTo>
                  <a:close/>
                  <a:moveTo>
                    <a:pt x="167716" y="175272"/>
                  </a:moveTo>
                  <a:lnTo>
                    <a:pt x="166395" y="173850"/>
                  </a:lnTo>
                  <a:lnTo>
                    <a:pt x="163004" y="173723"/>
                  </a:lnTo>
                  <a:lnTo>
                    <a:pt x="162255" y="174409"/>
                  </a:lnTo>
                  <a:lnTo>
                    <a:pt x="167627" y="177711"/>
                  </a:lnTo>
                  <a:lnTo>
                    <a:pt x="167716" y="175272"/>
                  </a:lnTo>
                  <a:close/>
                  <a:moveTo>
                    <a:pt x="174066" y="126453"/>
                  </a:moveTo>
                  <a:lnTo>
                    <a:pt x="172745" y="125031"/>
                  </a:lnTo>
                  <a:lnTo>
                    <a:pt x="169354" y="124904"/>
                  </a:lnTo>
                  <a:lnTo>
                    <a:pt x="167919" y="126225"/>
                  </a:lnTo>
                  <a:lnTo>
                    <a:pt x="167792" y="129603"/>
                  </a:lnTo>
                  <a:lnTo>
                    <a:pt x="169113" y="131025"/>
                  </a:lnTo>
                  <a:lnTo>
                    <a:pt x="170815" y="131089"/>
                  </a:lnTo>
                  <a:lnTo>
                    <a:pt x="172516" y="131152"/>
                  </a:lnTo>
                  <a:lnTo>
                    <a:pt x="173939" y="129832"/>
                  </a:lnTo>
                  <a:lnTo>
                    <a:pt x="174066" y="126453"/>
                  </a:lnTo>
                  <a:close/>
                  <a:moveTo>
                    <a:pt x="174066" y="89674"/>
                  </a:moveTo>
                  <a:lnTo>
                    <a:pt x="172745" y="88252"/>
                  </a:lnTo>
                  <a:lnTo>
                    <a:pt x="169354" y="88125"/>
                  </a:lnTo>
                  <a:lnTo>
                    <a:pt x="167919" y="89446"/>
                  </a:lnTo>
                  <a:lnTo>
                    <a:pt x="167792" y="92824"/>
                  </a:lnTo>
                  <a:lnTo>
                    <a:pt x="169113" y="94246"/>
                  </a:lnTo>
                  <a:lnTo>
                    <a:pt x="170815" y="94310"/>
                  </a:lnTo>
                  <a:lnTo>
                    <a:pt x="172516" y="94373"/>
                  </a:lnTo>
                  <a:lnTo>
                    <a:pt x="173939" y="93052"/>
                  </a:lnTo>
                  <a:lnTo>
                    <a:pt x="174066" y="89674"/>
                  </a:lnTo>
                  <a:close/>
                  <a:moveTo>
                    <a:pt x="176771" y="161074"/>
                  </a:moveTo>
                  <a:lnTo>
                    <a:pt x="175450" y="159651"/>
                  </a:lnTo>
                  <a:lnTo>
                    <a:pt x="172059" y="159524"/>
                  </a:lnTo>
                  <a:lnTo>
                    <a:pt x="170624" y="160845"/>
                  </a:lnTo>
                  <a:lnTo>
                    <a:pt x="170497" y="164223"/>
                  </a:lnTo>
                  <a:lnTo>
                    <a:pt x="171818" y="165646"/>
                  </a:lnTo>
                  <a:lnTo>
                    <a:pt x="173520" y="165709"/>
                  </a:lnTo>
                  <a:lnTo>
                    <a:pt x="175221" y="165773"/>
                  </a:lnTo>
                  <a:lnTo>
                    <a:pt x="176644" y="164452"/>
                  </a:lnTo>
                  <a:lnTo>
                    <a:pt x="176771" y="161074"/>
                  </a:lnTo>
                  <a:close/>
                  <a:moveTo>
                    <a:pt x="184810" y="139128"/>
                  </a:moveTo>
                  <a:lnTo>
                    <a:pt x="183489" y="137706"/>
                  </a:lnTo>
                  <a:lnTo>
                    <a:pt x="180098" y="137579"/>
                  </a:lnTo>
                  <a:lnTo>
                    <a:pt x="178663" y="138899"/>
                  </a:lnTo>
                  <a:lnTo>
                    <a:pt x="178536" y="142278"/>
                  </a:lnTo>
                  <a:lnTo>
                    <a:pt x="179857" y="143700"/>
                  </a:lnTo>
                  <a:lnTo>
                    <a:pt x="181559" y="143764"/>
                  </a:lnTo>
                  <a:lnTo>
                    <a:pt x="183261" y="143827"/>
                  </a:lnTo>
                  <a:lnTo>
                    <a:pt x="184683" y="142506"/>
                  </a:lnTo>
                  <a:lnTo>
                    <a:pt x="184810" y="139128"/>
                  </a:lnTo>
                  <a:close/>
                  <a:moveTo>
                    <a:pt x="189191" y="176085"/>
                  </a:moveTo>
                  <a:lnTo>
                    <a:pt x="187871" y="174663"/>
                  </a:lnTo>
                  <a:lnTo>
                    <a:pt x="184480" y="174536"/>
                  </a:lnTo>
                  <a:lnTo>
                    <a:pt x="183045" y="175856"/>
                  </a:lnTo>
                  <a:lnTo>
                    <a:pt x="182918" y="179235"/>
                  </a:lnTo>
                  <a:lnTo>
                    <a:pt x="184238" y="180657"/>
                  </a:lnTo>
                  <a:lnTo>
                    <a:pt x="185940" y="180721"/>
                  </a:lnTo>
                  <a:lnTo>
                    <a:pt x="187642" y="180784"/>
                  </a:lnTo>
                  <a:lnTo>
                    <a:pt x="189064" y="179463"/>
                  </a:lnTo>
                  <a:lnTo>
                    <a:pt x="189191" y="176085"/>
                  </a:lnTo>
                  <a:close/>
                  <a:moveTo>
                    <a:pt x="192239" y="121018"/>
                  </a:moveTo>
                  <a:lnTo>
                    <a:pt x="190919" y="119595"/>
                  </a:lnTo>
                  <a:lnTo>
                    <a:pt x="187528" y="119468"/>
                  </a:lnTo>
                  <a:lnTo>
                    <a:pt x="186093" y="120789"/>
                  </a:lnTo>
                  <a:lnTo>
                    <a:pt x="185966" y="124167"/>
                  </a:lnTo>
                  <a:lnTo>
                    <a:pt x="187286" y="125590"/>
                  </a:lnTo>
                  <a:lnTo>
                    <a:pt x="188988" y="125653"/>
                  </a:lnTo>
                  <a:lnTo>
                    <a:pt x="190690" y="125717"/>
                  </a:lnTo>
                  <a:lnTo>
                    <a:pt x="192112" y="124396"/>
                  </a:lnTo>
                  <a:lnTo>
                    <a:pt x="192239" y="121018"/>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05" name="object 169"/>
            <p:cNvSpPr/>
            <p:nvPr/>
          </p:nvSpPr>
          <p:spPr>
            <a:xfrm>
              <a:off x="6156360" y="613080"/>
              <a:ext cx="184680" cy="200520"/>
            </a:xfrm>
            <a:custGeom>
              <a:avLst/>
              <a:gdLst/>
              <a:ahLst/>
              <a:cxnLst/>
              <a:rect l="l" t="t" r="r" b="b"/>
              <a:pathLst>
                <a:path w="185420" h="201294">
                  <a:moveTo>
                    <a:pt x="4051" y="28994"/>
                  </a:moveTo>
                  <a:lnTo>
                    <a:pt x="2387" y="26035"/>
                  </a:lnTo>
                  <a:lnTo>
                    <a:pt x="520" y="25514"/>
                  </a:lnTo>
                  <a:lnTo>
                    <a:pt x="0" y="25806"/>
                  </a:lnTo>
                  <a:lnTo>
                    <a:pt x="2870" y="31229"/>
                  </a:lnTo>
                  <a:lnTo>
                    <a:pt x="3517" y="30861"/>
                  </a:lnTo>
                  <a:lnTo>
                    <a:pt x="4051" y="28994"/>
                  </a:lnTo>
                  <a:close/>
                  <a:moveTo>
                    <a:pt x="15862" y="15367"/>
                  </a:moveTo>
                  <a:lnTo>
                    <a:pt x="15036" y="13881"/>
                  </a:lnTo>
                  <a:lnTo>
                    <a:pt x="14198" y="12407"/>
                  </a:lnTo>
                  <a:lnTo>
                    <a:pt x="12331" y="11887"/>
                  </a:lnTo>
                  <a:lnTo>
                    <a:pt x="10845" y="12712"/>
                  </a:lnTo>
                  <a:lnTo>
                    <a:pt x="9359" y="13538"/>
                  </a:lnTo>
                  <a:lnTo>
                    <a:pt x="8839" y="15405"/>
                  </a:lnTo>
                  <a:lnTo>
                    <a:pt x="10502" y="18364"/>
                  </a:lnTo>
                  <a:lnTo>
                    <a:pt x="12369" y="18884"/>
                  </a:lnTo>
                  <a:lnTo>
                    <a:pt x="15328" y="17233"/>
                  </a:lnTo>
                  <a:lnTo>
                    <a:pt x="15862" y="15367"/>
                  </a:lnTo>
                  <a:close/>
                  <a:moveTo>
                    <a:pt x="22707" y="28803"/>
                  </a:moveTo>
                  <a:lnTo>
                    <a:pt x="22237" y="26924"/>
                  </a:lnTo>
                  <a:lnTo>
                    <a:pt x="20777" y="26060"/>
                  </a:lnTo>
                  <a:lnTo>
                    <a:pt x="19316" y="25196"/>
                  </a:lnTo>
                  <a:lnTo>
                    <a:pt x="17437" y="25666"/>
                  </a:lnTo>
                  <a:lnTo>
                    <a:pt x="15684" y="28575"/>
                  </a:lnTo>
                  <a:lnTo>
                    <a:pt x="16167" y="30454"/>
                  </a:lnTo>
                  <a:lnTo>
                    <a:pt x="19088" y="32194"/>
                  </a:lnTo>
                  <a:lnTo>
                    <a:pt x="20967" y="31711"/>
                  </a:lnTo>
                  <a:lnTo>
                    <a:pt x="21844" y="30264"/>
                  </a:lnTo>
                  <a:lnTo>
                    <a:pt x="22707" y="28803"/>
                  </a:lnTo>
                  <a:close/>
                  <a:moveTo>
                    <a:pt x="29565" y="50761"/>
                  </a:moveTo>
                  <a:lnTo>
                    <a:pt x="28740" y="49276"/>
                  </a:lnTo>
                  <a:lnTo>
                    <a:pt x="27901" y="47802"/>
                  </a:lnTo>
                  <a:lnTo>
                    <a:pt x="26225" y="47345"/>
                  </a:lnTo>
                  <a:lnTo>
                    <a:pt x="25908" y="46024"/>
                  </a:lnTo>
                  <a:lnTo>
                    <a:pt x="24447" y="45161"/>
                  </a:lnTo>
                  <a:lnTo>
                    <a:pt x="22987" y="44297"/>
                  </a:lnTo>
                  <a:lnTo>
                    <a:pt x="21107" y="44767"/>
                  </a:lnTo>
                  <a:lnTo>
                    <a:pt x="19354" y="47675"/>
                  </a:lnTo>
                  <a:lnTo>
                    <a:pt x="19837" y="49555"/>
                  </a:lnTo>
                  <a:lnTo>
                    <a:pt x="22758" y="51295"/>
                  </a:lnTo>
                  <a:lnTo>
                    <a:pt x="24206" y="53759"/>
                  </a:lnTo>
                  <a:lnTo>
                    <a:pt x="26073" y="54279"/>
                  </a:lnTo>
                  <a:lnTo>
                    <a:pt x="29032" y="52628"/>
                  </a:lnTo>
                  <a:lnTo>
                    <a:pt x="29565" y="50761"/>
                  </a:lnTo>
                  <a:close/>
                  <a:moveTo>
                    <a:pt x="30060" y="68846"/>
                  </a:moveTo>
                  <a:lnTo>
                    <a:pt x="29591" y="66967"/>
                  </a:lnTo>
                  <a:lnTo>
                    <a:pt x="28613" y="66395"/>
                  </a:lnTo>
                  <a:lnTo>
                    <a:pt x="27622" y="64617"/>
                  </a:lnTo>
                  <a:lnTo>
                    <a:pt x="25755" y="64096"/>
                  </a:lnTo>
                  <a:lnTo>
                    <a:pt x="23152" y="65544"/>
                  </a:lnTo>
                  <a:lnTo>
                    <a:pt x="26390" y="70764"/>
                  </a:lnTo>
                  <a:lnTo>
                    <a:pt x="27190" y="72047"/>
                  </a:lnTo>
                  <a:lnTo>
                    <a:pt x="28321" y="71755"/>
                  </a:lnTo>
                  <a:lnTo>
                    <a:pt x="30060" y="68846"/>
                  </a:lnTo>
                  <a:close/>
                  <a:moveTo>
                    <a:pt x="34328" y="21717"/>
                  </a:moveTo>
                  <a:lnTo>
                    <a:pt x="33502" y="20231"/>
                  </a:lnTo>
                  <a:lnTo>
                    <a:pt x="32664" y="18757"/>
                  </a:lnTo>
                  <a:lnTo>
                    <a:pt x="30797" y="18237"/>
                  </a:lnTo>
                  <a:lnTo>
                    <a:pt x="29311" y="19062"/>
                  </a:lnTo>
                  <a:lnTo>
                    <a:pt x="27825" y="19888"/>
                  </a:lnTo>
                  <a:lnTo>
                    <a:pt x="27305" y="21755"/>
                  </a:lnTo>
                  <a:lnTo>
                    <a:pt x="28968" y="24714"/>
                  </a:lnTo>
                  <a:lnTo>
                    <a:pt x="30835" y="25234"/>
                  </a:lnTo>
                  <a:lnTo>
                    <a:pt x="33794" y="23583"/>
                  </a:lnTo>
                  <a:lnTo>
                    <a:pt x="34328" y="21717"/>
                  </a:lnTo>
                  <a:close/>
                  <a:moveTo>
                    <a:pt x="34607" y="4902"/>
                  </a:moveTo>
                  <a:lnTo>
                    <a:pt x="33782" y="3416"/>
                  </a:lnTo>
                  <a:lnTo>
                    <a:pt x="32943" y="1943"/>
                  </a:lnTo>
                  <a:lnTo>
                    <a:pt x="31076" y="1422"/>
                  </a:lnTo>
                  <a:lnTo>
                    <a:pt x="29591" y="2247"/>
                  </a:lnTo>
                  <a:lnTo>
                    <a:pt x="28105" y="3073"/>
                  </a:lnTo>
                  <a:lnTo>
                    <a:pt x="27584" y="4940"/>
                  </a:lnTo>
                  <a:lnTo>
                    <a:pt x="29248" y="7899"/>
                  </a:lnTo>
                  <a:lnTo>
                    <a:pt x="31115" y="8420"/>
                  </a:lnTo>
                  <a:lnTo>
                    <a:pt x="34074" y="6769"/>
                  </a:lnTo>
                  <a:lnTo>
                    <a:pt x="34607" y="4902"/>
                  </a:lnTo>
                  <a:close/>
                  <a:moveTo>
                    <a:pt x="41148" y="39763"/>
                  </a:moveTo>
                  <a:lnTo>
                    <a:pt x="40678" y="37884"/>
                  </a:lnTo>
                  <a:lnTo>
                    <a:pt x="39217" y="37020"/>
                  </a:lnTo>
                  <a:lnTo>
                    <a:pt x="37757" y="36156"/>
                  </a:lnTo>
                  <a:lnTo>
                    <a:pt x="35877" y="36626"/>
                  </a:lnTo>
                  <a:lnTo>
                    <a:pt x="34124" y="39535"/>
                  </a:lnTo>
                  <a:lnTo>
                    <a:pt x="34607" y="41414"/>
                  </a:lnTo>
                  <a:lnTo>
                    <a:pt x="37528" y="43154"/>
                  </a:lnTo>
                  <a:lnTo>
                    <a:pt x="39408" y="42672"/>
                  </a:lnTo>
                  <a:lnTo>
                    <a:pt x="40284" y="41224"/>
                  </a:lnTo>
                  <a:lnTo>
                    <a:pt x="41148" y="39763"/>
                  </a:lnTo>
                  <a:close/>
                  <a:moveTo>
                    <a:pt x="42621" y="56616"/>
                  </a:moveTo>
                  <a:lnTo>
                    <a:pt x="41821" y="55194"/>
                  </a:lnTo>
                  <a:lnTo>
                    <a:pt x="42557" y="53962"/>
                  </a:lnTo>
                  <a:lnTo>
                    <a:pt x="42087" y="52082"/>
                  </a:lnTo>
                  <a:lnTo>
                    <a:pt x="40627" y="51219"/>
                  </a:lnTo>
                  <a:lnTo>
                    <a:pt x="39166" y="50355"/>
                  </a:lnTo>
                  <a:lnTo>
                    <a:pt x="37287" y="50825"/>
                  </a:lnTo>
                  <a:lnTo>
                    <a:pt x="35534" y="53733"/>
                  </a:lnTo>
                  <a:lnTo>
                    <a:pt x="35953" y="55384"/>
                  </a:lnTo>
                  <a:lnTo>
                    <a:pt x="35598" y="56654"/>
                  </a:lnTo>
                  <a:lnTo>
                    <a:pt x="37261" y="59613"/>
                  </a:lnTo>
                  <a:lnTo>
                    <a:pt x="39128" y="60134"/>
                  </a:lnTo>
                  <a:lnTo>
                    <a:pt x="42087" y="58483"/>
                  </a:lnTo>
                  <a:lnTo>
                    <a:pt x="42621" y="56616"/>
                  </a:lnTo>
                  <a:close/>
                  <a:moveTo>
                    <a:pt x="44907" y="92862"/>
                  </a:moveTo>
                  <a:lnTo>
                    <a:pt x="44437" y="90982"/>
                  </a:lnTo>
                  <a:lnTo>
                    <a:pt x="41516" y="89255"/>
                  </a:lnTo>
                  <a:lnTo>
                    <a:pt x="39636" y="89725"/>
                  </a:lnTo>
                  <a:lnTo>
                    <a:pt x="39090" y="90639"/>
                  </a:lnTo>
                  <a:lnTo>
                    <a:pt x="42875" y="95846"/>
                  </a:lnTo>
                  <a:lnTo>
                    <a:pt x="43167" y="95770"/>
                  </a:lnTo>
                  <a:lnTo>
                    <a:pt x="44907" y="92862"/>
                  </a:lnTo>
                  <a:close/>
                  <a:moveTo>
                    <a:pt x="49339" y="74828"/>
                  </a:moveTo>
                  <a:lnTo>
                    <a:pt x="48514" y="73342"/>
                  </a:lnTo>
                  <a:lnTo>
                    <a:pt x="47675" y="71869"/>
                  </a:lnTo>
                  <a:lnTo>
                    <a:pt x="46291" y="71488"/>
                  </a:lnTo>
                  <a:lnTo>
                    <a:pt x="45872" y="69519"/>
                  </a:lnTo>
                  <a:lnTo>
                    <a:pt x="44411" y="68656"/>
                  </a:lnTo>
                  <a:lnTo>
                    <a:pt x="42951" y="67792"/>
                  </a:lnTo>
                  <a:lnTo>
                    <a:pt x="41071" y="68262"/>
                  </a:lnTo>
                  <a:lnTo>
                    <a:pt x="39319" y="71170"/>
                  </a:lnTo>
                  <a:lnTo>
                    <a:pt x="39801" y="73050"/>
                  </a:lnTo>
                  <a:lnTo>
                    <a:pt x="42379" y="74599"/>
                  </a:lnTo>
                  <a:lnTo>
                    <a:pt x="42316" y="74866"/>
                  </a:lnTo>
                  <a:lnTo>
                    <a:pt x="43980" y="77825"/>
                  </a:lnTo>
                  <a:lnTo>
                    <a:pt x="45847" y="78346"/>
                  </a:lnTo>
                  <a:lnTo>
                    <a:pt x="48806" y="76695"/>
                  </a:lnTo>
                  <a:lnTo>
                    <a:pt x="49339" y="74828"/>
                  </a:lnTo>
                  <a:close/>
                  <a:moveTo>
                    <a:pt x="54025" y="105422"/>
                  </a:moveTo>
                  <a:lnTo>
                    <a:pt x="53555" y="103543"/>
                  </a:lnTo>
                  <a:lnTo>
                    <a:pt x="50634" y="101815"/>
                  </a:lnTo>
                  <a:lnTo>
                    <a:pt x="48755" y="102285"/>
                  </a:lnTo>
                  <a:lnTo>
                    <a:pt x="48221" y="103174"/>
                  </a:lnTo>
                  <a:lnTo>
                    <a:pt x="52031" y="108394"/>
                  </a:lnTo>
                  <a:lnTo>
                    <a:pt x="52285" y="108331"/>
                  </a:lnTo>
                  <a:lnTo>
                    <a:pt x="54025" y="105422"/>
                  </a:lnTo>
                  <a:close/>
                  <a:moveTo>
                    <a:pt x="54381" y="28968"/>
                  </a:moveTo>
                  <a:lnTo>
                    <a:pt x="53555" y="27482"/>
                  </a:lnTo>
                  <a:lnTo>
                    <a:pt x="52717" y="26009"/>
                  </a:lnTo>
                  <a:lnTo>
                    <a:pt x="50850" y="25488"/>
                  </a:lnTo>
                  <a:lnTo>
                    <a:pt x="49364" y="26314"/>
                  </a:lnTo>
                  <a:lnTo>
                    <a:pt x="47879" y="27139"/>
                  </a:lnTo>
                  <a:lnTo>
                    <a:pt x="47358" y="29006"/>
                  </a:lnTo>
                  <a:lnTo>
                    <a:pt x="49022" y="31965"/>
                  </a:lnTo>
                  <a:lnTo>
                    <a:pt x="50888" y="32486"/>
                  </a:lnTo>
                  <a:lnTo>
                    <a:pt x="53848" y="30835"/>
                  </a:lnTo>
                  <a:lnTo>
                    <a:pt x="54381" y="28968"/>
                  </a:lnTo>
                  <a:close/>
                  <a:moveTo>
                    <a:pt x="56007" y="3479"/>
                  </a:moveTo>
                  <a:lnTo>
                    <a:pt x="55181" y="1993"/>
                  </a:lnTo>
                  <a:lnTo>
                    <a:pt x="54343" y="520"/>
                  </a:lnTo>
                  <a:lnTo>
                    <a:pt x="52476" y="0"/>
                  </a:lnTo>
                  <a:lnTo>
                    <a:pt x="50990" y="825"/>
                  </a:lnTo>
                  <a:lnTo>
                    <a:pt x="49504" y="1651"/>
                  </a:lnTo>
                  <a:lnTo>
                    <a:pt x="48983" y="3517"/>
                  </a:lnTo>
                  <a:lnTo>
                    <a:pt x="50647" y="6477"/>
                  </a:lnTo>
                  <a:lnTo>
                    <a:pt x="52514" y="6997"/>
                  </a:lnTo>
                  <a:lnTo>
                    <a:pt x="55473" y="5346"/>
                  </a:lnTo>
                  <a:lnTo>
                    <a:pt x="56007" y="3479"/>
                  </a:lnTo>
                  <a:close/>
                  <a:moveTo>
                    <a:pt x="56997" y="35839"/>
                  </a:moveTo>
                  <a:lnTo>
                    <a:pt x="56527" y="33959"/>
                  </a:lnTo>
                  <a:lnTo>
                    <a:pt x="55067" y="33096"/>
                  </a:lnTo>
                  <a:lnTo>
                    <a:pt x="53606" y="32232"/>
                  </a:lnTo>
                  <a:lnTo>
                    <a:pt x="51727" y="32702"/>
                  </a:lnTo>
                  <a:lnTo>
                    <a:pt x="49974" y="35610"/>
                  </a:lnTo>
                  <a:lnTo>
                    <a:pt x="50457" y="37490"/>
                  </a:lnTo>
                  <a:lnTo>
                    <a:pt x="53378" y="39230"/>
                  </a:lnTo>
                  <a:lnTo>
                    <a:pt x="55257" y="38747"/>
                  </a:lnTo>
                  <a:lnTo>
                    <a:pt x="56134" y="37299"/>
                  </a:lnTo>
                  <a:lnTo>
                    <a:pt x="56997" y="35839"/>
                  </a:lnTo>
                  <a:close/>
                  <a:moveTo>
                    <a:pt x="58470" y="95605"/>
                  </a:moveTo>
                  <a:lnTo>
                    <a:pt x="58140" y="92227"/>
                  </a:lnTo>
                  <a:lnTo>
                    <a:pt x="56642" y="90995"/>
                  </a:lnTo>
                  <a:lnTo>
                    <a:pt x="53263" y="91325"/>
                  </a:lnTo>
                  <a:lnTo>
                    <a:pt x="52019" y="92811"/>
                  </a:lnTo>
                  <a:lnTo>
                    <a:pt x="52184" y="94500"/>
                  </a:lnTo>
                  <a:lnTo>
                    <a:pt x="52349" y="96189"/>
                  </a:lnTo>
                  <a:lnTo>
                    <a:pt x="53848" y="97421"/>
                  </a:lnTo>
                  <a:lnTo>
                    <a:pt x="57226" y="97091"/>
                  </a:lnTo>
                  <a:lnTo>
                    <a:pt x="58470" y="95605"/>
                  </a:lnTo>
                  <a:close/>
                  <a:moveTo>
                    <a:pt x="58839" y="58343"/>
                  </a:moveTo>
                  <a:lnTo>
                    <a:pt x="58369" y="56464"/>
                  </a:lnTo>
                  <a:lnTo>
                    <a:pt x="56908" y="55600"/>
                  </a:lnTo>
                  <a:lnTo>
                    <a:pt x="55448" y="54737"/>
                  </a:lnTo>
                  <a:lnTo>
                    <a:pt x="53568" y="55206"/>
                  </a:lnTo>
                  <a:lnTo>
                    <a:pt x="51816" y="58115"/>
                  </a:lnTo>
                  <a:lnTo>
                    <a:pt x="52298" y="59994"/>
                  </a:lnTo>
                  <a:lnTo>
                    <a:pt x="55219" y="61734"/>
                  </a:lnTo>
                  <a:lnTo>
                    <a:pt x="57099" y="61252"/>
                  </a:lnTo>
                  <a:lnTo>
                    <a:pt x="57975" y="59804"/>
                  </a:lnTo>
                  <a:lnTo>
                    <a:pt x="58839" y="58343"/>
                  </a:lnTo>
                  <a:close/>
                  <a:moveTo>
                    <a:pt x="62522" y="77444"/>
                  </a:moveTo>
                  <a:lnTo>
                    <a:pt x="62052" y="75565"/>
                  </a:lnTo>
                  <a:lnTo>
                    <a:pt x="60591" y="74701"/>
                  </a:lnTo>
                  <a:lnTo>
                    <a:pt x="59131" y="73837"/>
                  </a:lnTo>
                  <a:lnTo>
                    <a:pt x="57251" y="74307"/>
                  </a:lnTo>
                  <a:lnTo>
                    <a:pt x="55499" y="77216"/>
                  </a:lnTo>
                  <a:lnTo>
                    <a:pt x="55981" y="79095"/>
                  </a:lnTo>
                  <a:lnTo>
                    <a:pt x="58902" y="80835"/>
                  </a:lnTo>
                  <a:lnTo>
                    <a:pt x="60782" y="80352"/>
                  </a:lnTo>
                  <a:lnTo>
                    <a:pt x="61658" y="78905"/>
                  </a:lnTo>
                  <a:lnTo>
                    <a:pt x="62522" y="77444"/>
                  </a:lnTo>
                  <a:close/>
                  <a:moveTo>
                    <a:pt x="66205" y="98386"/>
                  </a:moveTo>
                  <a:lnTo>
                    <a:pt x="65735" y="96507"/>
                  </a:lnTo>
                  <a:lnTo>
                    <a:pt x="64274" y="95643"/>
                  </a:lnTo>
                  <a:lnTo>
                    <a:pt x="62814" y="94780"/>
                  </a:lnTo>
                  <a:lnTo>
                    <a:pt x="60934" y="95250"/>
                  </a:lnTo>
                  <a:lnTo>
                    <a:pt x="59182" y="98158"/>
                  </a:lnTo>
                  <a:lnTo>
                    <a:pt x="59664" y="100037"/>
                  </a:lnTo>
                  <a:lnTo>
                    <a:pt x="62585" y="101777"/>
                  </a:lnTo>
                  <a:lnTo>
                    <a:pt x="64465" y="101295"/>
                  </a:lnTo>
                  <a:lnTo>
                    <a:pt x="65341" y="99847"/>
                  </a:lnTo>
                  <a:lnTo>
                    <a:pt x="66205" y="98386"/>
                  </a:lnTo>
                  <a:close/>
                  <a:moveTo>
                    <a:pt x="66471" y="122732"/>
                  </a:moveTo>
                  <a:lnTo>
                    <a:pt x="66141" y="119354"/>
                  </a:lnTo>
                  <a:lnTo>
                    <a:pt x="64643" y="118122"/>
                  </a:lnTo>
                  <a:lnTo>
                    <a:pt x="61264" y="118452"/>
                  </a:lnTo>
                  <a:lnTo>
                    <a:pt x="60248" y="119659"/>
                  </a:lnTo>
                  <a:lnTo>
                    <a:pt x="63690" y="124371"/>
                  </a:lnTo>
                  <a:lnTo>
                    <a:pt x="65227" y="124218"/>
                  </a:lnTo>
                  <a:lnTo>
                    <a:pt x="66471" y="122732"/>
                  </a:lnTo>
                  <a:close/>
                  <a:moveTo>
                    <a:pt x="68427" y="16751"/>
                  </a:moveTo>
                  <a:lnTo>
                    <a:pt x="67957" y="14871"/>
                  </a:lnTo>
                  <a:lnTo>
                    <a:pt x="66497" y="14008"/>
                  </a:lnTo>
                  <a:lnTo>
                    <a:pt x="65036" y="13144"/>
                  </a:lnTo>
                  <a:lnTo>
                    <a:pt x="63157" y="13614"/>
                  </a:lnTo>
                  <a:lnTo>
                    <a:pt x="62280" y="15062"/>
                  </a:lnTo>
                  <a:lnTo>
                    <a:pt x="61417" y="16522"/>
                  </a:lnTo>
                  <a:lnTo>
                    <a:pt x="61887" y="18402"/>
                  </a:lnTo>
                  <a:lnTo>
                    <a:pt x="64808" y="20142"/>
                  </a:lnTo>
                  <a:lnTo>
                    <a:pt x="66687" y="19659"/>
                  </a:lnTo>
                  <a:lnTo>
                    <a:pt x="67564" y="18211"/>
                  </a:lnTo>
                  <a:lnTo>
                    <a:pt x="68427" y="16751"/>
                  </a:lnTo>
                  <a:close/>
                  <a:moveTo>
                    <a:pt x="72478" y="116395"/>
                  </a:moveTo>
                  <a:lnTo>
                    <a:pt x="72009" y="114515"/>
                  </a:lnTo>
                  <a:lnTo>
                    <a:pt x="70548" y="113652"/>
                  </a:lnTo>
                  <a:lnTo>
                    <a:pt x="69088" y="112788"/>
                  </a:lnTo>
                  <a:lnTo>
                    <a:pt x="67208" y="113258"/>
                  </a:lnTo>
                  <a:lnTo>
                    <a:pt x="65468" y="116166"/>
                  </a:lnTo>
                  <a:lnTo>
                    <a:pt x="65938" y="118046"/>
                  </a:lnTo>
                  <a:lnTo>
                    <a:pt x="68859" y="119786"/>
                  </a:lnTo>
                  <a:lnTo>
                    <a:pt x="70739" y="119303"/>
                  </a:lnTo>
                  <a:lnTo>
                    <a:pt x="71615" y="117856"/>
                  </a:lnTo>
                  <a:lnTo>
                    <a:pt x="72478" y="116395"/>
                  </a:lnTo>
                  <a:close/>
                  <a:moveTo>
                    <a:pt x="73888" y="130581"/>
                  </a:moveTo>
                  <a:lnTo>
                    <a:pt x="73418" y="128701"/>
                  </a:lnTo>
                  <a:lnTo>
                    <a:pt x="70497" y="126974"/>
                  </a:lnTo>
                  <a:lnTo>
                    <a:pt x="68618" y="127444"/>
                  </a:lnTo>
                  <a:lnTo>
                    <a:pt x="67411" y="129451"/>
                  </a:lnTo>
                  <a:lnTo>
                    <a:pt x="71094" y="133769"/>
                  </a:lnTo>
                  <a:lnTo>
                    <a:pt x="72148" y="133489"/>
                  </a:lnTo>
                  <a:lnTo>
                    <a:pt x="73888" y="130581"/>
                  </a:lnTo>
                  <a:close/>
                  <a:moveTo>
                    <a:pt x="77292" y="69303"/>
                  </a:moveTo>
                  <a:lnTo>
                    <a:pt x="76822" y="67424"/>
                  </a:lnTo>
                  <a:lnTo>
                    <a:pt x="75361" y="66560"/>
                  </a:lnTo>
                  <a:lnTo>
                    <a:pt x="73901" y="65697"/>
                  </a:lnTo>
                  <a:lnTo>
                    <a:pt x="72021" y="66167"/>
                  </a:lnTo>
                  <a:lnTo>
                    <a:pt x="70269" y="69075"/>
                  </a:lnTo>
                  <a:lnTo>
                    <a:pt x="70751" y="70954"/>
                  </a:lnTo>
                  <a:lnTo>
                    <a:pt x="73672" y="72694"/>
                  </a:lnTo>
                  <a:lnTo>
                    <a:pt x="75552" y="72212"/>
                  </a:lnTo>
                  <a:lnTo>
                    <a:pt x="76428" y="70764"/>
                  </a:lnTo>
                  <a:lnTo>
                    <a:pt x="77292" y="69303"/>
                  </a:lnTo>
                  <a:close/>
                  <a:moveTo>
                    <a:pt x="78549" y="48653"/>
                  </a:moveTo>
                  <a:lnTo>
                    <a:pt x="78079" y="46774"/>
                  </a:lnTo>
                  <a:lnTo>
                    <a:pt x="76619" y="45910"/>
                  </a:lnTo>
                  <a:lnTo>
                    <a:pt x="75158" y="45046"/>
                  </a:lnTo>
                  <a:lnTo>
                    <a:pt x="73279" y="45516"/>
                  </a:lnTo>
                  <a:lnTo>
                    <a:pt x="71526" y="48425"/>
                  </a:lnTo>
                  <a:lnTo>
                    <a:pt x="72009" y="50304"/>
                  </a:lnTo>
                  <a:lnTo>
                    <a:pt x="74930" y="52044"/>
                  </a:lnTo>
                  <a:lnTo>
                    <a:pt x="76809" y="51562"/>
                  </a:lnTo>
                  <a:lnTo>
                    <a:pt x="77685" y="50114"/>
                  </a:lnTo>
                  <a:lnTo>
                    <a:pt x="78549" y="48653"/>
                  </a:lnTo>
                  <a:close/>
                  <a:moveTo>
                    <a:pt x="78701" y="83502"/>
                  </a:moveTo>
                  <a:lnTo>
                    <a:pt x="78232" y="81622"/>
                  </a:lnTo>
                  <a:lnTo>
                    <a:pt x="76771" y="80759"/>
                  </a:lnTo>
                  <a:lnTo>
                    <a:pt x="75311" y="79895"/>
                  </a:lnTo>
                  <a:lnTo>
                    <a:pt x="73431" y="80365"/>
                  </a:lnTo>
                  <a:lnTo>
                    <a:pt x="71678" y="83273"/>
                  </a:lnTo>
                  <a:lnTo>
                    <a:pt x="72161" y="85153"/>
                  </a:lnTo>
                  <a:lnTo>
                    <a:pt x="75082" y="86893"/>
                  </a:lnTo>
                  <a:lnTo>
                    <a:pt x="76962" y="86410"/>
                  </a:lnTo>
                  <a:lnTo>
                    <a:pt x="77838" y="84963"/>
                  </a:lnTo>
                  <a:lnTo>
                    <a:pt x="78701" y="83502"/>
                  </a:lnTo>
                  <a:close/>
                  <a:moveTo>
                    <a:pt x="80264" y="144487"/>
                  </a:moveTo>
                  <a:lnTo>
                    <a:pt x="80098" y="144297"/>
                  </a:lnTo>
                  <a:lnTo>
                    <a:pt x="80264" y="144487"/>
                  </a:lnTo>
                  <a:close/>
                  <a:moveTo>
                    <a:pt x="82511" y="121437"/>
                  </a:moveTo>
                  <a:lnTo>
                    <a:pt x="82042" y="119557"/>
                  </a:lnTo>
                  <a:lnTo>
                    <a:pt x="80581" y="118694"/>
                  </a:lnTo>
                  <a:lnTo>
                    <a:pt x="79121" y="117830"/>
                  </a:lnTo>
                  <a:lnTo>
                    <a:pt x="77241" y="118300"/>
                  </a:lnTo>
                  <a:lnTo>
                    <a:pt x="76365" y="119748"/>
                  </a:lnTo>
                  <a:lnTo>
                    <a:pt x="75501" y="121208"/>
                  </a:lnTo>
                  <a:lnTo>
                    <a:pt x="75971" y="123088"/>
                  </a:lnTo>
                  <a:lnTo>
                    <a:pt x="78892" y="124828"/>
                  </a:lnTo>
                  <a:lnTo>
                    <a:pt x="80772" y="124345"/>
                  </a:lnTo>
                  <a:lnTo>
                    <a:pt x="81648" y="122897"/>
                  </a:lnTo>
                  <a:lnTo>
                    <a:pt x="82511" y="121437"/>
                  </a:lnTo>
                  <a:close/>
                  <a:moveTo>
                    <a:pt x="83934" y="99974"/>
                  </a:moveTo>
                  <a:lnTo>
                    <a:pt x="83464" y="98094"/>
                  </a:lnTo>
                  <a:lnTo>
                    <a:pt x="82003" y="97231"/>
                  </a:lnTo>
                  <a:lnTo>
                    <a:pt x="80543" y="96367"/>
                  </a:lnTo>
                  <a:lnTo>
                    <a:pt x="78663" y="96837"/>
                  </a:lnTo>
                  <a:lnTo>
                    <a:pt x="76911" y="99745"/>
                  </a:lnTo>
                  <a:lnTo>
                    <a:pt x="77393" y="101625"/>
                  </a:lnTo>
                  <a:lnTo>
                    <a:pt x="79324" y="102781"/>
                  </a:lnTo>
                  <a:lnTo>
                    <a:pt x="76022" y="103098"/>
                  </a:lnTo>
                  <a:lnTo>
                    <a:pt x="74777" y="104584"/>
                  </a:lnTo>
                  <a:lnTo>
                    <a:pt x="74942" y="106273"/>
                  </a:lnTo>
                  <a:lnTo>
                    <a:pt x="75107" y="107962"/>
                  </a:lnTo>
                  <a:lnTo>
                    <a:pt x="76606" y="109194"/>
                  </a:lnTo>
                  <a:lnTo>
                    <a:pt x="79984" y="108864"/>
                  </a:lnTo>
                  <a:lnTo>
                    <a:pt x="81229" y="107378"/>
                  </a:lnTo>
                  <a:lnTo>
                    <a:pt x="80899" y="104000"/>
                  </a:lnTo>
                  <a:lnTo>
                    <a:pt x="79629" y="102958"/>
                  </a:lnTo>
                  <a:lnTo>
                    <a:pt x="80314" y="103365"/>
                  </a:lnTo>
                  <a:lnTo>
                    <a:pt x="82194" y="102882"/>
                  </a:lnTo>
                  <a:lnTo>
                    <a:pt x="83070" y="101434"/>
                  </a:lnTo>
                  <a:lnTo>
                    <a:pt x="83934" y="99974"/>
                  </a:lnTo>
                  <a:close/>
                  <a:moveTo>
                    <a:pt x="89357" y="127749"/>
                  </a:moveTo>
                  <a:lnTo>
                    <a:pt x="89027" y="124371"/>
                  </a:lnTo>
                  <a:lnTo>
                    <a:pt x="87528" y="123139"/>
                  </a:lnTo>
                  <a:lnTo>
                    <a:pt x="84150" y="123469"/>
                  </a:lnTo>
                  <a:lnTo>
                    <a:pt x="82905" y="124955"/>
                  </a:lnTo>
                  <a:lnTo>
                    <a:pt x="83070" y="126644"/>
                  </a:lnTo>
                  <a:lnTo>
                    <a:pt x="83235" y="128333"/>
                  </a:lnTo>
                  <a:lnTo>
                    <a:pt x="84734" y="129565"/>
                  </a:lnTo>
                  <a:lnTo>
                    <a:pt x="88112" y="129235"/>
                  </a:lnTo>
                  <a:lnTo>
                    <a:pt x="89357" y="127749"/>
                  </a:lnTo>
                  <a:close/>
                  <a:moveTo>
                    <a:pt x="93218" y="159651"/>
                  </a:moveTo>
                  <a:lnTo>
                    <a:pt x="92938" y="156730"/>
                  </a:lnTo>
                  <a:lnTo>
                    <a:pt x="91440" y="155498"/>
                  </a:lnTo>
                  <a:lnTo>
                    <a:pt x="90665" y="155575"/>
                  </a:lnTo>
                  <a:lnTo>
                    <a:pt x="90728" y="154470"/>
                  </a:lnTo>
                  <a:lnTo>
                    <a:pt x="88468" y="151942"/>
                  </a:lnTo>
                  <a:lnTo>
                    <a:pt x="86550" y="151841"/>
                  </a:lnTo>
                  <a:lnTo>
                    <a:pt x="90525" y="156502"/>
                  </a:lnTo>
                  <a:lnTo>
                    <a:pt x="93218" y="159651"/>
                  </a:lnTo>
                  <a:close/>
                  <a:moveTo>
                    <a:pt x="93903" y="138912"/>
                  </a:moveTo>
                  <a:lnTo>
                    <a:pt x="93433" y="137033"/>
                  </a:lnTo>
                  <a:lnTo>
                    <a:pt x="91973" y="136169"/>
                  </a:lnTo>
                  <a:lnTo>
                    <a:pt x="90881" y="135534"/>
                  </a:lnTo>
                  <a:lnTo>
                    <a:pt x="89382" y="134188"/>
                  </a:lnTo>
                  <a:lnTo>
                    <a:pt x="86004" y="134518"/>
                  </a:lnTo>
                  <a:lnTo>
                    <a:pt x="84759" y="136004"/>
                  </a:lnTo>
                  <a:lnTo>
                    <a:pt x="84924" y="137693"/>
                  </a:lnTo>
                  <a:lnTo>
                    <a:pt x="85090" y="139382"/>
                  </a:lnTo>
                  <a:lnTo>
                    <a:pt x="86588" y="140614"/>
                  </a:lnTo>
                  <a:lnTo>
                    <a:pt x="87350" y="140550"/>
                  </a:lnTo>
                  <a:lnTo>
                    <a:pt x="90284" y="142303"/>
                  </a:lnTo>
                  <a:lnTo>
                    <a:pt x="92163" y="141820"/>
                  </a:lnTo>
                  <a:lnTo>
                    <a:pt x="93040" y="140373"/>
                  </a:lnTo>
                  <a:lnTo>
                    <a:pt x="93903" y="138912"/>
                  </a:lnTo>
                  <a:close/>
                  <a:moveTo>
                    <a:pt x="96164" y="33235"/>
                  </a:moveTo>
                  <a:lnTo>
                    <a:pt x="95694" y="31356"/>
                  </a:lnTo>
                  <a:lnTo>
                    <a:pt x="94234" y="30492"/>
                  </a:lnTo>
                  <a:lnTo>
                    <a:pt x="92773" y="29629"/>
                  </a:lnTo>
                  <a:lnTo>
                    <a:pt x="90893" y="30099"/>
                  </a:lnTo>
                  <a:lnTo>
                    <a:pt x="89141" y="33007"/>
                  </a:lnTo>
                  <a:lnTo>
                    <a:pt x="89623" y="34886"/>
                  </a:lnTo>
                  <a:lnTo>
                    <a:pt x="92544" y="36626"/>
                  </a:lnTo>
                  <a:lnTo>
                    <a:pt x="94424" y="36144"/>
                  </a:lnTo>
                  <a:lnTo>
                    <a:pt x="95300" y="34696"/>
                  </a:lnTo>
                  <a:lnTo>
                    <a:pt x="96164" y="33235"/>
                  </a:lnTo>
                  <a:close/>
                  <a:moveTo>
                    <a:pt x="96443" y="86918"/>
                  </a:moveTo>
                  <a:lnTo>
                    <a:pt x="95973" y="85039"/>
                  </a:lnTo>
                  <a:lnTo>
                    <a:pt x="94513" y="84175"/>
                  </a:lnTo>
                  <a:lnTo>
                    <a:pt x="93052" y="83312"/>
                  </a:lnTo>
                  <a:lnTo>
                    <a:pt x="91173" y="83781"/>
                  </a:lnTo>
                  <a:lnTo>
                    <a:pt x="89420" y="86690"/>
                  </a:lnTo>
                  <a:lnTo>
                    <a:pt x="89903" y="88569"/>
                  </a:lnTo>
                  <a:lnTo>
                    <a:pt x="92824" y="90309"/>
                  </a:lnTo>
                  <a:lnTo>
                    <a:pt x="94703" y="89827"/>
                  </a:lnTo>
                  <a:lnTo>
                    <a:pt x="95580" y="88379"/>
                  </a:lnTo>
                  <a:lnTo>
                    <a:pt x="96443" y="86918"/>
                  </a:lnTo>
                  <a:close/>
                  <a:moveTo>
                    <a:pt x="99847" y="54178"/>
                  </a:moveTo>
                  <a:lnTo>
                    <a:pt x="99377" y="52298"/>
                  </a:lnTo>
                  <a:lnTo>
                    <a:pt x="97917" y="51435"/>
                  </a:lnTo>
                  <a:lnTo>
                    <a:pt x="96456" y="50571"/>
                  </a:lnTo>
                  <a:lnTo>
                    <a:pt x="94576" y="51041"/>
                  </a:lnTo>
                  <a:lnTo>
                    <a:pt x="92824" y="53949"/>
                  </a:lnTo>
                  <a:lnTo>
                    <a:pt x="93306" y="55829"/>
                  </a:lnTo>
                  <a:lnTo>
                    <a:pt x="96227" y="57569"/>
                  </a:lnTo>
                  <a:lnTo>
                    <a:pt x="98107" y="57086"/>
                  </a:lnTo>
                  <a:lnTo>
                    <a:pt x="98983" y="55638"/>
                  </a:lnTo>
                  <a:lnTo>
                    <a:pt x="99847" y="54178"/>
                  </a:lnTo>
                  <a:close/>
                  <a:moveTo>
                    <a:pt x="100126" y="106032"/>
                  </a:moveTo>
                  <a:lnTo>
                    <a:pt x="99656" y="104152"/>
                  </a:lnTo>
                  <a:lnTo>
                    <a:pt x="98196" y="103289"/>
                  </a:lnTo>
                  <a:lnTo>
                    <a:pt x="96735" y="102425"/>
                  </a:lnTo>
                  <a:lnTo>
                    <a:pt x="94856" y="102895"/>
                  </a:lnTo>
                  <a:lnTo>
                    <a:pt x="94361" y="103708"/>
                  </a:lnTo>
                  <a:lnTo>
                    <a:pt x="91541" y="103974"/>
                  </a:lnTo>
                  <a:lnTo>
                    <a:pt x="90297" y="105460"/>
                  </a:lnTo>
                  <a:lnTo>
                    <a:pt x="90462" y="107149"/>
                  </a:lnTo>
                  <a:lnTo>
                    <a:pt x="90627" y="108839"/>
                  </a:lnTo>
                  <a:lnTo>
                    <a:pt x="92125" y="110070"/>
                  </a:lnTo>
                  <a:lnTo>
                    <a:pt x="95504" y="109740"/>
                  </a:lnTo>
                  <a:lnTo>
                    <a:pt x="96012" y="109131"/>
                  </a:lnTo>
                  <a:lnTo>
                    <a:pt x="96507" y="109423"/>
                  </a:lnTo>
                  <a:lnTo>
                    <a:pt x="98386" y="108940"/>
                  </a:lnTo>
                  <a:lnTo>
                    <a:pt x="99263" y="107492"/>
                  </a:lnTo>
                  <a:lnTo>
                    <a:pt x="100126" y="106032"/>
                  </a:lnTo>
                  <a:close/>
                  <a:moveTo>
                    <a:pt x="103809" y="126974"/>
                  </a:moveTo>
                  <a:lnTo>
                    <a:pt x="103339" y="125095"/>
                  </a:lnTo>
                  <a:lnTo>
                    <a:pt x="101879" y="124231"/>
                  </a:lnTo>
                  <a:lnTo>
                    <a:pt x="100418" y="123367"/>
                  </a:lnTo>
                  <a:lnTo>
                    <a:pt x="98526" y="123837"/>
                  </a:lnTo>
                  <a:lnTo>
                    <a:pt x="97917" y="124866"/>
                  </a:lnTo>
                  <a:lnTo>
                    <a:pt x="96659" y="124980"/>
                  </a:lnTo>
                  <a:lnTo>
                    <a:pt x="95415" y="126466"/>
                  </a:lnTo>
                  <a:lnTo>
                    <a:pt x="95580" y="128155"/>
                  </a:lnTo>
                  <a:lnTo>
                    <a:pt x="95745" y="129844"/>
                  </a:lnTo>
                  <a:lnTo>
                    <a:pt x="97243" y="131076"/>
                  </a:lnTo>
                  <a:lnTo>
                    <a:pt x="100622" y="130746"/>
                  </a:lnTo>
                  <a:lnTo>
                    <a:pt x="101142" y="130124"/>
                  </a:lnTo>
                  <a:lnTo>
                    <a:pt x="102069" y="129882"/>
                  </a:lnTo>
                  <a:lnTo>
                    <a:pt x="102946" y="128435"/>
                  </a:lnTo>
                  <a:lnTo>
                    <a:pt x="103809" y="126974"/>
                  </a:lnTo>
                  <a:close/>
                  <a:moveTo>
                    <a:pt x="106540" y="145834"/>
                  </a:moveTo>
                  <a:lnTo>
                    <a:pt x="106210" y="142455"/>
                  </a:lnTo>
                  <a:lnTo>
                    <a:pt x="104711" y="141224"/>
                  </a:lnTo>
                  <a:lnTo>
                    <a:pt x="101333" y="141554"/>
                  </a:lnTo>
                  <a:lnTo>
                    <a:pt x="100088" y="143040"/>
                  </a:lnTo>
                  <a:lnTo>
                    <a:pt x="100253" y="144729"/>
                  </a:lnTo>
                  <a:lnTo>
                    <a:pt x="100418" y="146418"/>
                  </a:lnTo>
                  <a:lnTo>
                    <a:pt x="101917" y="147650"/>
                  </a:lnTo>
                  <a:lnTo>
                    <a:pt x="105295" y="147320"/>
                  </a:lnTo>
                  <a:lnTo>
                    <a:pt x="106540" y="145834"/>
                  </a:lnTo>
                  <a:close/>
                  <a:moveTo>
                    <a:pt x="107645" y="84747"/>
                  </a:moveTo>
                  <a:lnTo>
                    <a:pt x="107315" y="81368"/>
                  </a:lnTo>
                  <a:lnTo>
                    <a:pt x="105816" y="80137"/>
                  </a:lnTo>
                  <a:lnTo>
                    <a:pt x="102438" y="80467"/>
                  </a:lnTo>
                  <a:lnTo>
                    <a:pt x="101193" y="81953"/>
                  </a:lnTo>
                  <a:lnTo>
                    <a:pt x="101358" y="83642"/>
                  </a:lnTo>
                  <a:lnTo>
                    <a:pt x="101523" y="85331"/>
                  </a:lnTo>
                  <a:lnTo>
                    <a:pt x="103022" y="86563"/>
                  </a:lnTo>
                  <a:lnTo>
                    <a:pt x="106400" y="86233"/>
                  </a:lnTo>
                  <a:lnTo>
                    <a:pt x="107645" y="84747"/>
                  </a:lnTo>
                  <a:close/>
                  <a:moveTo>
                    <a:pt x="110502" y="114503"/>
                  </a:moveTo>
                  <a:lnTo>
                    <a:pt x="110172" y="111125"/>
                  </a:lnTo>
                  <a:lnTo>
                    <a:pt x="108673" y="109893"/>
                  </a:lnTo>
                  <a:lnTo>
                    <a:pt x="105295" y="110223"/>
                  </a:lnTo>
                  <a:lnTo>
                    <a:pt x="104051" y="111709"/>
                  </a:lnTo>
                  <a:lnTo>
                    <a:pt x="104216" y="113398"/>
                  </a:lnTo>
                  <a:lnTo>
                    <a:pt x="104381" y="115087"/>
                  </a:lnTo>
                  <a:lnTo>
                    <a:pt x="105879" y="116319"/>
                  </a:lnTo>
                  <a:lnTo>
                    <a:pt x="109258" y="115989"/>
                  </a:lnTo>
                  <a:lnTo>
                    <a:pt x="110502" y="114503"/>
                  </a:lnTo>
                  <a:close/>
                  <a:moveTo>
                    <a:pt x="111226" y="162420"/>
                  </a:moveTo>
                  <a:lnTo>
                    <a:pt x="110896" y="159042"/>
                  </a:lnTo>
                  <a:lnTo>
                    <a:pt x="109397" y="157810"/>
                  </a:lnTo>
                  <a:lnTo>
                    <a:pt x="106019" y="158140"/>
                  </a:lnTo>
                  <a:lnTo>
                    <a:pt x="105130" y="159207"/>
                  </a:lnTo>
                  <a:lnTo>
                    <a:pt x="104533" y="158838"/>
                  </a:lnTo>
                  <a:lnTo>
                    <a:pt x="103073" y="157975"/>
                  </a:lnTo>
                  <a:lnTo>
                    <a:pt x="101193" y="158445"/>
                  </a:lnTo>
                  <a:lnTo>
                    <a:pt x="99441" y="161353"/>
                  </a:lnTo>
                  <a:lnTo>
                    <a:pt x="99923" y="163233"/>
                  </a:lnTo>
                  <a:lnTo>
                    <a:pt x="102844" y="164973"/>
                  </a:lnTo>
                  <a:lnTo>
                    <a:pt x="104724" y="164490"/>
                  </a:lnTo>
                  <a:lnTo>
                    <a:pt x="105448" y="163296"/>
                  </a:lnTo>
                  <a:lnTo>
                    <a:pt x="106603" y="164236"/>
                  </a:lnTo>
                  <a:lnTo>
                    <a:pt x="109982" y="163906"/>
                  </a:lnTo>
                  <a:lnTo>
                    <a:pt x="111226" y="162420"/>
                  </a:lnTo>
                  <a:close/>
                  <a:moveTo>
                    <a:pt x="113106" y="76339"/>
                  </a:moveTo>
                  <a:lnTo>
                    <a:pt x="112636" y="74460"/>
                  </a:lnTo>
                  <a:lnTo>
                    <a:pt x="111175" y="73596"/>
                  </a:lnTo>
                  <a:lnTo>
                    <a:pt x="109715" y="72732"/>
                  </a:lnTo>
                  <a:lnTo>
                    <a:pt x="107835" y="73202"/>
                  </a:lnTo>
                  <a:lnTo>
                    <a:pt x="106083" y="76111"/>
                  </a:lnTo>
                  <a:lnTo>
                    <a:pt x="106565" y="77990"/>
                  </a:lnTo>
                  <a:lnTo>
                    <a:pt x="109486" y="79730"/>
                  </a:lnTo>
                  <a:lnTo>
                    <a:pt x="111366" y="79248"/>
                  </a:lnTo>
                  <a:lnTo>
                    <a:pt x="112242" y="77800"/>
                  </a:lnTo>
                  <a:lnTo>
                    <a:pt x="113106" y="76339"/>
                  </a:lnTo>
                  <a:close/>
                  <a:moveTo>
                    <a:pt x="114896" y="97891"/>
                  </a:moveTo>
                  <a:lnTo>
                    <a:pt x="114427" y="96012"/>
                  </a:lnTo>
                  <a:lnTo>
                    <a:pt x="112966" y="95148"/>
                  </a:lnTo>
                  <a:lnTo>
                    <a:pt x="111506" y="94284"/>
                  </a:lnTo>
                  <a:lnTo>
                    <a:pt x="109626" y="94754"/>
                  </a:lnTo>
                  <a:lnTo>
                    <a:pt x="107873" y="97663"/>
                  </a:lnTo>
                  <a:lnTo>
                    <a:pt x="108356" y="99542"/>
                  </a:lnTo>
                  <a:lnTo>
                    <a:pt x="111277" y="101282"/>
                  </a:lnTo>
                  <a:lnTo>
                    <a:pt x="113157" y="100799"/>
                  </a:lnTo>
                  <a:lnTo>
                    <a:pt x="114033" y="99352"/>
                  </a:lnTo>
                  <a:lnTo>
                    <a:pt x="114896" y="97891"/>
                  </a:lnTo>
                  <a:close/>
                  <a:moveTo>
                    <a:pt x="121297" y="130479"/>
                  </a:moveTo>
                  <a:lnTo>
                    <a:pt x="120967" y="127101"/>
                  </a:lnTo>
                  <a:lnTo>
                    <a:pt x="119468" y="125869"/>
                  </a:lnTo>
                  <a:lnTo>
                    <a:pt x="116090" y="126199"/>
                  </a:lnTo>
                  <a:lnTo>
                    <a:pt x="114846" y="127685"/>
                  </a:lnTo>
                  <a:lnTo>
                    <a:pt x="115011" y="129374"/>
                  </a:lnTo>
                  <a:lnTo>
                    <a:pt x="115176" y="131064"/>
                  </a:lnTo>
                  <a:lnTo>
                    <a:pt x="116674" y="132295"/>
                  </a:lnTo>
                  <a:lnTo>
                    <a:pt x="120053" y="131965"/>
                  </a:lnTo>
                  <a:lnTo>
                    <a:pt x="121297" y="130479"/>
                  </a:lnTo>
                  <a:close/>
                  <a:moveTo>
                    <a:pt x="123774" y="100241"/>
                  </a:moveTo>
                  <a:lnTo>
                    <a:pt x="123444" y="96862"/>
                  </a:lnTo>
                  <a:lnTo>
                    <a:pt x="121945" y="95631"/>
                  </a:lnTo>
                  <a:lnTo>
                    <a:pt x="118567" y="95961"/>
                  </a:lnTo>
                  <a:lnTo>
                    <a:pt x="117322" y="97447"/>
                  </a:lnTo>
                  <a:lnTo>
                    <a:pt x="117487" y="99136"/>
                  </a:lnTo>
                  <a:lnTo>
                    <a:pt x="117652" y="100825"/>
                  </a:lnTo>
                  <a:lnTo>
                    <a:pt x="119151" y="102057"/>
                  </a:lnTo>
                  <a:lnTo>
                    <a:pt x="122529" y="101727"/>
                  </a:lnTo>
                  <a:lnTo>
                    <a:pt x="123774" y="100241"/>
                  </a:lnTo>
                  <a:close/>
                  <a:moveTo>
                    <a:pt x="125222" y="179451"/>
                  </a:moveTo>
                  <a:lnTo>
                    <a:pt x="124891" y="176072"/>
                  </a:lnTo>
                  <a:lnTo>
                    <a:pt x="123393" y="174840"/>
                  </a:lnTo>
                  <a:lnTo>
                    <a:pt x="120015" y="175171"/>
                  </a:lnTo>
                  <a:lnTo>
                    <a:pt x="118770" y="176657"/>
                  </a:lnTo>
                  <a:lnTo>
                    <a:pt x="118935" y="178346"/>
                  </a:lnTo>
                  <a:lnTo>
                    <a:pt x="119100" y="180035"/>
                  </a:lnTo>
                  <a:lnTo>
                    <a:pt x="120599" y="181267"/>
                  </a:lnTo>
                  <a:lnTo>
                    <a:pt x="123977" y="180936"/>
                  </a:lnTo>
                  <a:lnTo>
                    <a:pt x="125222" y="179451"/>
                  </a:lnTo>
                  <a:close/>
                  <a:moveTo>
                    <a:pt x="128460" y="116814"/>
                  </a:moveTo>
                  <a:lnTo>
                    <a:pt x="128130" y="113436"/>
                  </a:lnTo>
                  <a:lnTo>
                    <a:pt x="126631" y="112204"/>
                  </a:lnTo>
                  <a:lnTo>
                    <a:pt x="124053" y="112458"/>
                  </a:lnTo>
                  <a:lnTo>
                    <a:pt x="123405" y="112064"/>
                  </a:lnTo>
                  <a:lnTo>
                    <a:pt x="121526" y="112534"/>
                  </a:lnTo>
                  <a:lnTo>
                    <a:pt x="119786" y="115443"/>
                  </a:lnTo>
                  <a:lnTo>
                    <a:pt x="120256" y="117322"/>
                  </a:lnTo>
                  <a:lnTo>
                    <a:pt x="123177" y="119062"/>
                  </a:lnTo>
                  <a:lnTo>
                    <a:pt x="125056" y="118579"/>
                  </a:lnTo>
                  <a:lnTo>
                    <a:pt x="127215" y="118300"/>
                  </a:lnTo>
                  <a:lnTo>
                    <a:pt x="128460" y="116814"/>
                  </a:lnTo>
                  <a:close/>
                  <a:moveTo>
                    <a:pt x="128587" y="52527"/>
                  </a:moveTo>
                  <a:lnTo>
                    <a:pt x="128117" y="50647"/>
                  </a:lnTo>
                  <a:lnTo>
                    <a:pt x="126657" y="49784"/>
                  </a:lnTo>
                  <a:lnTo>
                    <a:pt x="125196" y="48920"/>
                  </a:lnTo>
                  <a:lnTo>
                    <a:pt x="123317" y="49390"/>
                  </a:lnTo>
                  <a:lnTo>
                    <a:pt x="121564" y="52298"/>
                  </a:lnTo>
                  <a:lnTo>
                    <a:pt x="122047" y="54178"/>
                  </a:lnTo>
                  <a:lnTo>
                    <a:pt x="124968" y="55918"/>
                  </a:lnTo>
                  <a:lnTo>
                    <a:pt x="126847" y="55435"/>
                  </a:lnTo>
                  <a:lnTo>
                    <a:pt x="127723" y="53987"/>
                  </a:lnTo>
                  <a:lnTo>
                    <a:pt x="128587" y="52527"/>
                  </a:lnTo>
                  <a:close/>
                  <a:moveTo>
                    <a:pt x="129438" y="150850"/>
                  </a:moveTo>
                  <a:lnTo>
                    <a:pt x="129108" y="147472"/>
                  </a:lnTo>
                  <a:lnTo>
                    <a:pt x="127609" y="146240"/>
                  </a:lnTo>
                  <a:lnTo>
                    <a:pt x="124231" y="146570"/>
                  </a:lnTo>
                  <a:lnTo>
                    <a:pt x="122986" y="148056"/>
                  </a:lnTo>
                  <a:lnTo>
                    <a:pt x="123151" y="149745"/>
                  </a:lnTo>
                  <a:lnTo>
                    <a:pt x="123317" y="151434"/>
                  </a:lnTo>
                  <a:lnTo>
                    <a:pt x="124815" y="152666"/>
                  </a:lnTo>
                  <a:lnTo>
                    <a:pt x="128193" y="152336"/>
                  </a:lnTo>
                  <a:lnTo>
                    <a:pt x="129438" y="150850"/>
                  </a:lnTo>
                  <a:close/>
                  <a:moveTo>
                    <a:pt x="133489" y="201231"/>
                  </a:moveTo>
                  <a:lnTo>
                    <a:pt x="133438" y="200812"/>
                  </a:lnTo>
                  <a:lnTo>
                    <a:pt x="131940" y="199580"/>
                  </a:lnTo>
                  <a:lnTo>
                    <a:pt x="133489" y="201231"/>
                  </a:lnTo>
                  <a:close/>
                  <a:moveTo>
                    <a:pt x="134023" y="166395"/>
                  </a:moveTo>
                  <a:lnTo>
                    <a:pt x="133692" y="163017"/>
                  </a:lnTo>
                  <a:lnTo>
                    <a:pt x="132194" y="161785"/>
                  </a:lnTo>
                  <a:lnTo>
                    <a:pt x="128816" y="162115"/>
                  </a:lnTo>
                  <a:lnTo>
                    <a:pt x="127571" y="163601"/>
                  </a:lnTo>
                  <a:lnTo>
                    <a:pt x="127736" y="165290"/>
                  </a:lnTo>
                  <a:lnTo>
                    <a:pt x="127901" y="166979"/>
                  </a:lnTo>
                  <a:lnTo>
                    <a:pt x="129400" y="168211"/>
                  </a:lnTo>
                  <a:lnTo>
                    <a:pt x="132778" y="167881"/>
                  </a:lnTo>
                  <a:lnTo>
                    <a:pt x="134023" y="166395"/>
                  </a:lnTo>
                  <a:close/>
                  <a:moveTo>
                    <a:pt x="140182" y="134124"/>
                  </a:moveTo>
                  <a:lnTo>
                    <a:pt x="139852" y="130746"/>
                  </a:lnTo>
                  <a:lnTo>
                    <a:pt x="138353" y="129514"/>
                  </a:lnTo>
                  <a:lnTo>
                    <a:pt x="134975" y="129844"/>
                  </a:lnTo>
                  <a:lnTo>
                    <a:pt x="133731" y="131330"/>
                  </a:lnTo>
                  <a:lnTo>
                    <a:pt x="133896" y="133019"/>
                  </a:lnTo>
                  <a:lnTo>
                    <a:pt x="134061" y="134708"/>
                  </a:lnTo>
                  <a:lnTo>
                    <a:pt x="135559" y="135940"/>
                  </a:lnTo>
                  <a:lnTo>
                    <a:pt x="138938" y="135610"/>
                  </a:lnTo>
                  <a:lnTo>
                    <a:pt x="140182" y="134124"/>
                  </a:lnTo>
                  <a:close/>
                  <a:moveTo>
                    <a:pt x="142049" y="185648"/>
                  </a:moveTo>
                  <a:lnTo>
                    <a:pt x="141719" y="182270"/>
                  </a:lnTo>
                  <a:lnTo>
                    <a:pt x="140220" y="181038"/>
                  </a:lnTo>
                  <a:lnTo>
                    <a:pt x="136842" y="181368"/>
                  </a:lnTo>
                  <a:lnTo>
                    <a:pt x="135597" y="182854"/>
                  </a:lnTo>
                  <a:lnTo>
                    <a:pt x="135763" y="184543"/>
                  </a:lnTo>
                  <a:lnTo>
                    <a:pt x="135928" y="186232"/>
                  </a:lnTo>
                  <a:lnTo>
                    <a:pt x="137426" y="187464"/>
                  </a:lnTo>
                  <a:lnTo>
                    <a:pt x="140804" y="187134"/>
                  </a:lnTo>
                  <a:lnTo>
                    <a:pt x="142049" y="185648"/>
                  </a:lnTo>
                  <a:close/>
                  <a:moveTo>
                    <a:pt x="147205" y="150482"/>
                  </a:moveTo>
                  <a:lnTo>
                    <a:pt x="146875" y="147104"/>
                  </a:lnTo>
                  <a:lnTo>
                    <a:pt x="145376" y="145872"/>
                  </a:lnTo>
                  <a:lnTo>
                    <a:pt x="141998" y="146202"/>
                  </a:lnTo>
                  <a:lnTo>
                    <a:pt x="140754" y="147688"/>
                  </a:lnTo>
                  <a:lnTo>
                    <a:pt x="140919" y="149377"/>
                  </a:lnTo>
                  <a:lnTo>
                    <a:pt x="141084" y="151066"/>
                  </a:lnTo>
                  <a:lnTo>
                    <a:pt x="142582" y="152298"/>
                  </a:lnTo>
                  <a:lnTo>
                    <a:pt x="145961" y="151968"/>
                  </a:lnTo>
                  <a:lnTo>
                    <a:pt x="147205" y="150482"/>
                  </a:lnTo>
                  <a:close/>
                  <a:moveTo>
                    <a:pt x="153365" y="94335"/>
                  </a:moveTo>
                  <a:lnTo>
                    <a:pt x="153035" y="90957"/>
                  </a:lnTo>
                  <a:lnTo>
                    <a:pt x="151536" y="89725"/>
                  </a:lnTo>
                  <a:lnTo>
                    <a:pt x="148158" y="90055"/>
                  </a:lnTo>
                  <a:lnTo>
                    <a:pt x="146913" y="91541"/>
                  </a:lnTo>
                  <a:lnTo>
                    <a:pt x="147078" y="93230"/>
                  </a:lnTo>
                  <a:lnTo>
                    <a:pt x="147243" y="94919"/>
                  </a:lnTo>
                  <a:lnTo>
                    <a:pt x="148742" y="96151"/>
                  </a:lnTo>
                  <a:lnTo>
                    <a:pt x="152120" y="95821"/>
                  </a:lnTo>
                  <a:lnTo>
                    <a:pt x="153365" y="94335"/>
                  </a:lnTo>
                  <a:close/>
                  <a:moveTo>
                    <a:pt x="157848" y="140944"/>
                  </a:moveTo>
                  <a:lnTo>
                    <a:pt x="157518" y="137566"/>
                  </a:lnTo>
                  <a:lnTo>
                    <a:pt x="156019" y="136334"/>
                  </a:lnTo>
                  <a:lnTo>
                    <a:pt x="152641" y="136664"/>
                  </a:lnTo>
                  <a:lnTo>
                    <a:pt x="151396" y="138150"/>
                  </a:lnTo>
                  <a:lnTo>
                    <a:pt x="151561" y="139839"/>
                  </a:lnTo>
                  <a:lnTo>
                    <a:pt x="151726" y="141528"/>
                  </a:lnTo>
                  <a:lnTo>
                    <a:pt x="153225" y="142760"/>
                  </a:lnTo>
                  <a:lnTo>
                    <a:pt x="156603" y="142430"/>
                  </a:lnTo>
                  <a:lnTo>
                    <a:pt x="157848" y="140944"/>
                  </a:lnTo>
                  <a:close/>
                  <a:moveTo>
                    <a:pt x="159321" y="124142"/>
                  </a:moveTo>
                  <a:lnTo>
                    <a:pt x="158991" y="120764"/>
                  </a:lnTo>
                  <a:lnTo>
                    <a:pt x="157492" y="119532"/>
                  </a:lnTo>
                  <a:lnTo>
                    <a:pt x="154114" y="119862"/>
                  </a:lnTo>
                  <a:lnTo>
                    <a:pt x="152869" y="121348"/>
                  </a:lnTo>
                  <a:lnTo>
                    <a:pt x="153035" y="123037"/>
                  </a:lnTo>
                  <a:lnTo>
                    <a:pt x="153200" y="124726"/>
                  </a:lnTo>
                  <a:lnTo>
                    <a:pt x="154698" y="125958"/>
                  </a:lnTo>
                  <a:lnTo>
                    <a:pt x="158076" y="125628"/>
                  </a:lnTo>
                  <a:lnTo>
                    <a:pt x="159321" y="124142"/>
                  </a:lnTo>
                  <a:close/>
                  <a:moveTo>
                    <a:pt x="162521" y="157518"/>
                  </a:moveTo>
                  <a:lnTo>
                    <a:pt x="162191" y="154139"/>
                  </a:lnTo>
                  <a:lnTo>
                    <a:pt x="160693" y="152908"/>
                  </a:lnTo>
                  <a:lnTo>
                    <a:pt x="157314" y="153238"/>
                  </a:lnTo>
                  <a:lnTo>
                    <a:pt x="156070" y="154724"/>
                  </a:lnTo>
                  <a:lnTo>
                    <a:pt x="156235" y="156413"/>
                  </a:lnTo>
                  <a:lnTo>
                    <a:pt x="156400" y="158102"/>
                  </a:lnTo>
                  <a:lnTo>
                    <a:pt x="157899" y="159334"/>
                  </a:lnTo>
                  <a:lnTo>
                    <a:pt x="161277" y="159004"/>
                  </a:lnTo>
                  <a:lnTo>
                    <a:pt x="162521" y="157518"/>
                  </a:lnTo>
                  <a:close/>
                  <a:moveTo>
                    <a:pt x="167208" y="174091"/>
                  </a:moveTo>
                  <a:lnTo>
                    <a:pt x="166878" y="170713"/>
                  </a:lnTo>
                  <a:lnTo>
                    <a:pt x="165379" y="169481"/>
                  </a:lnTo>
                  <a:lnTo>
                    <a:pt x="162001" y="169811"/>
                  </a:lnTo>
                  <a:lnTo>
                    <a:pt x="160756" y="171297"/>
                  </a:lnTo>
                  <a:lnTo>
                    <a:pt x="160921" y="172986"/>
                  </a:lnTo>
                  <a:lnTo>
                    <a:pt x="161086" y="174675"/>
                  </a:lnTo>
                  <a:lnTo>
                    <a:pt x="162585" y="175907"/>
                  </a:lnTo>
                  <a:lnTo>
                    <a:pt x="165963" y="175577"/>
                  </a:lnTo>
                  <a:lnTo>
                    <a:pt x="167208" y="174091"/>
                  </a:lnTo>
                  <a:close/>
                  <a:moveTo>
                    <a:pt x="185420" y="162534"/>
                  </a:moveTo>
                  <a:lnTo>
                    <a:pt x="185089" y="159156"/>
                  </a:lnTo>
                  <a:lnTo>
                    <a:pt x="183591" y="157924"/>
                  </a:lnTo>
                  <a:lnTo>
                    <a:pt x="180213" y="158254"/>
                  </a:lnTo>
                  <a:lnTo>
                    <a:pt x="178968" y="159740"/>
                  </a:lnTo>
                  <a:lnTo>
                    <a:pt x="179133" y="161429"/>
                  </a:lnTo>
                  <a:lnTo>
                    <a:pt x="179298" y="163118"/>
                  </a:lnTo>
                  <a:lnTo>
                    <a:pt x="180797" y="164350"/>
                  </a:lnTo>
                  <a:lnTo>
                    <a:pt x="184175" y="164020"/>
                  </a:lnTo>
                  <a:lnTo>
                    <a:pt x="185420" y="162534"/>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06" name="object 170"/>
            <p:cNvSpPr/>
            <p:nvPr/>
          </p:nvSpPr>
          <p:spPr>
            <a:xfrm>
              <a:off x="6090480" y="454680"/>
              <a:ext cx="161280" cy="268560"/>
            </a:xfrm>
            <a:custGeom>
              <a:avLst/>
              <a:gdLst/>
              <a:ahLst/>
              <a:cxnLst/>
              <a:rect l="l" t="t" r="r" b="b"/>
              <a:pathLst>
                <a:path w="161925" h="269240">
                  <a:moveTo>
                    <a:pt x="7010" y="22072"/>
                  </a:moveTo>
                  <a:lnTo>
                    <a:pt x="6375" y="20243"/>
                  </a:lnTo>
                  <a:lnTo>
                    <a:pt x="3314" y="18770"/>
                  </a:lnTo>
                  <a:lnTo>
                    <a:pt x="1473" y="19405"/>
                  </a:lnTo>
                  <a:lnTo>
                    <a:pt x="0" y="22453"/>
                  </a:lnTo>
                  <a:lnTo>
                    <a:pt x="635" y="24295"/>
                  </a:lnTo>
                  <a:lnTo>
                    <a:pt x="2171" y="25019"/>
                  </a:lnTo>
                  <a:lnTo>
                    <a:pt x="3695" y="25755"/>
                  </a:lnTo>
                  <a:lnTo>
                    <a:pt x="5537" y="25120"/>
                  </a:lnTo>
                  <a:lnTo>
                    <a:pt x="6273" y="23596"/>
                  </a:lnTo>
                  <a:lnTo>
                    <a:pt x="7010" y="22072"/>
                  </a:lnTo>
                  <a:close/>
                  <a:moveTo>
                    <a:pt x="9283" y="3302"/>
                  </a:moveTo>
                  <a:lnTo>
                    <a:pt x="8648" y="1473"/>
                  </a:lnTo>
                  <a:lnTo>
                    <a:pt x="5588" y="0"/>
                  </a:lnTo>
                  <a:lnTo>
                    <a:pt x="3746" y="635"/>
                  </a:lnTo>
                  <a:lnTo>
                    <a:pt x="2273" y="3683"/>
                  </a:lnTo>
                  <a:lnTo>
                    <a:pt x="2908" y="5524"/>
                  </a:lnTo>
                  <a:lnTo>
                    <a:pt x="4445" y="6248"/>
                  </a:lnTo>
                  <a:lnTo>
                    <a:pt x="5969" y="6985"/>
                  </a:lnTo>
                  <a:lnTo>
                    <a:pt x="7810" y="6350"/>
                  </a:lnTo>
                  <a:lnTo>
                    <a:pt x="8547" y="4826"/>
                  </a:lnTo>
                  <a:lnTo>
                    <a:pt x="9283" y="3302"/>
                  </a:lnTo>
                  <a:close/>
                  <a:moveTo>
                    <a:pt x="9753" y="53060"/>
                  </a:moveTo>
                  <a:lnTo>
                    <a:pt x="8051" y="50126"/>
                  </a:lnTo>
                  <a:lnTo>
                    <a:pt x="6172" y="49631"/>
                  </a:lnTo>
                  <a:lnTo>
                    <a:pt x="8128" y="55587"/>
                  </a:lnTo>
                  <a:lnTo>
                    <a:pt x="9258" y="54940"/>
                  </a:lnTo>
                  <a:lnTo>
                    <a:pt x="9753" y="53060"/>
                  </a:lnTo>
                  <a:close/>
                  <a:moveTo>
                    <a:pt x="18211" y="55333"/>
                  </a:moveTo>
                  <a:lnTo>
                    <a:pt x="17576" y="53505"/>
                  </a:lnTo>
                  <a:lnTo>
                    <a:pt x="14516" y="52031"/>
                  </a:lnTo>
                  <a:lnTo>
                    <a:pt x="12674" y="52666"/>
                  </a:lnTo>
                  <a:lnTo>
                    <a:pt x="11201" y="55714"/>
                  </a:lnTo>
                  <a:lnTo>
                    <a:pt x="11836" y="57556"/>
                  </a:lnTo>
                  <a:lnTo>
                    <a:pt x="13373" y="58280"/>
                  </a:lnTo>
                  <a:lnTo>
                    <a:pt x="14897" y="59016"/>
                  </a:lnTo>
                  <a:lnTo>
                    <a:pt x="16738" y="58381"/>
                  </a:lnTo>
                  <a:lnTo>
                    <a:pt x="17475" y="56857"/>
                  </a:lnTo>
                  <a:lnTo>
                    <a:pt x="18211" y="55333"/>
                  </a:lnTo>
                  <a:close/>
                  <a:moveTo>
                    <a:pt x="19316" y="38950"/>
                  </a:moveTo>
                  <a:lnTo>
                    <a:pt x="18681" y="37122"/>
                  </a:lnTo>
                  <a:lnTo>
                    <a:pt x="15621" y="35648"/>
                  </a:lnTo>
                  <a:lnTo>
                    <a:pt x="13779" y="36283"/>
                  </a:lnTo>
                  <a:lnTo>
                    <a:pt x="12306" y="39331"/>
                  </a:lnTo>
                  <a:lnTo>
                    <a:pt x="12941" y="41173"/>
                  </a:lnTo>
                  <a:lnTo>
                    <a:pt x="14478" y="41897"/>
                  </a:lnTo>
                  <a:lnTo>
                    <a:pt x="16002" y="42633"/>
                  </a:lnTo>
                  <a:lnTo>
                    <a:pt x="17843" y="41998"/>
                  </a:lnTo>
                  <a:lnTo>
                    <a:pt x="18580" y="40474"/>
                  </a:lnTo>
                  <a:lnTo>
                    <a:pt x="19316" y="38950"/>
                  </a:lnTo>
                  <a:close/>
                  <a:moveTo>
                    <a:pt x="22961" y="17335"/>
                  </a:moveTo>
                  <a:lnTo>
                    <a:pt x="22326" y="15506"/>
                  </a:lnTo>
                  <a:lnTo>
                    <a:pt x="19265" y="14033"/>
                  </a:lnTo>
                  <a:lnTo>
                    <a:pt x="17424" y="14668"/>
                  </a:lnTo>
                  <a:lnTo>
                    <a:pt x="15951" y="17716"/>
                  </a:lnTo>
                  <a:lnTo>
                    <a:pt x="16586" y="19558"/>
                  </a:lnTo>
                  <a:lnTo>
                    <a:pt x="18122" y="20281"/>
                  </a:lnTo>
                  <a:lnTo>
                    <a:pt x="19646" y="21018"/>
                  </a:lnTo>
                  <a:lnTo>
                    <a:pt x="21488" y="20383"/>
                  </a:lnTo>
                  <a:lnTo>
                    <a:pt x="22225" y="18859"/>
                  </a:lnTo>
                  <a:lnTo>
                    <a:pt x="22961" y="17335"/>
                  </a:lnTo>
                  <a:close/>
                  <a:moveTo>
                    <a:pt x="23037" y="85864"/>
                  </a:moveTo>
                  <a:lnTo>
                    <a:pt x="22402" y="84035"/>
                  </a:lnTo>
                  <a:lnTo>
                    <a:pt x="19342" y="82562"/>
                  </a:lnTo>
                  <a:lnTo>
                    <a:pt x="18554" y="82842"/>
                  </a:lnTo>
                  <a:lnTo>
                    <a:pt x="21005" y="89103"/>
                  </a:lnTo>
                  <a:lnTo>
                    <a:pt x="21564" y="88912"/>
                  </a:lnTo>
                  <a:lnTo>
                    <a:pt x="23037" y="85864"/>
                  </a:lnTo>
                  <a:close/>
                  <a:moveTo>
                    <a:pt x="29489" y="78790"/>
                  </a:moveTo>
                  <a:lnTo>
                    <a:pt x="27787" y="75857"/>
                  </a:lnTo>
                  <a:lnTo>
                    <a:pt x="25908" y="75361"/>
                  </a:lnTo>
                  <a:lnTo>
                    <a:pt x="24434" y="76212"/>
                  </a:lnTo>
                  <a:lnTo>
                    <a:pt x="22961" y="77063"/>
                  </a:lnTo>
                  <a:lnTo>
                    <a:pt x="22466" y="78930"/>
                  </a:lnTo>
                  <a:lnTo>
                    <a:pt x="24168" y="81864"/>
                  </a:lnTo>
                  <a:lnTo>
                    <a:pt x="26047" y="82359"/>
                  </a:lnTo>
                  <a:lnTo>
                    <a:pt x="28994" y="80670"/>
                  </a:lnTo>
                  <a:lnTo>
                    <a:pt x="29489" y="78790"/>
                  </a:lnTo>
                  <a:close/>
                  <a:moveTo>
                    <a:pt x="32372" y="66586"/>
                  </a:moveTo>
                  <a:lnTo>
                    <a:pt x="31737" y="64757"/>
                  </a:lnTo>
                  <a:lnTo>
                    <a:pt x="29121" y="63512"/>
                  </a:lnTo>
                  <a:lnTo>
                    <a:pt x="29527" y="61976"/>
                  </a:lnTo>
                  <a:lnTo>
                    <a:pt x="27825" y="59042"/>
                  </a:lnTo>
                  <a:lnTo>
                    <a:pt x="25946" y="58547"/>
                  </a:lnTo>
                  <a:lnTo>
                    <a:pt x="24472" y="59397"/>
                  </a:lnTo>
                  <a:lnTo>
                    <a:pt x="22999" y="60248"/>
                  </a:lnTo>
                  <a:lnTo>
                    <a:pt x="22504" y="62115"/>
                  </a:lnTo>
                  <a:lnTo>
                    <a:pt x="24206" y="65049"/>
                  </a:lnTo>
                  <a:lnTo>
                    <a:pt x="26047" y="65544"/>
                  </a:lnTo>
                  <a:lnTo>
                    <a:pt x="25361" y="66967"/>
                  </a:lnTo>
                  <a:lnTo>
                    <a:pt x="25996" y="68808"/>
                  </a:lnTo>
                  <a:lnTo>
                    <a:pt x="27533" y="69532"/>
                  </a:lnTo>
                  <a:lnTo>
                    <a:pt x="29057" y="70269"/>
                  </a:lnTo>
                  <a:lnTo>
                    <a:pt x="30899" y="69634"/>
                  </a:lnTo>
                  <a:lnTo>
                    <a:pt x="31635" y="68110"/>
                  </a:lnTo>
                  <a:lnTo>
                    <a:pt x="32372" y="66586"/>
                  </a:lnTo>
                  <a:close/>
                  <a:moveTo>
                    <a:pt x="34467" y="101612"/>
                  </a:moveTo>
                  <a:lnTo>
                    <a:pt x="32766" y="98679"/>
                  </a:lnTo>
                  <a:lnTo>
                    <a:pt x="30886" y="98183"/>
                  </a:lnTo>
                  <a:lnTo>
                    <a:pt x="29413" y="99034"/>
                  </a:lnTo>
                  <a:lnTo>
                    <a:pt x="27940" y="99885"/>
                  </a:lnTo>
                  <a:lnTo>
                    <a:pt x="27444" y="101752"/>
                  </a:lnTo>
                  <a:lnTo>
                    <a:pt x="29146" y="104686"/>
                  </a:lnTo>
                  <a:lnTo>
                    <a:pt x="31026" y="105181"/>
                  </a:lnTo>
                  <a:lnTo>
                    <a:pt x="33972" y="103492"/>
                  </a:lnTo>
                  <a:lnTo>
                    <a:pt x="34467" y="101612"/>
                  </a:lnTo>
                  <a:close/>
                  <a:moveTo>
                    <a:pt x="35306" y="50038"/>
                  </a:moveTo>
                  <a:lnTo>
                    <a:pt x="34671" y="48209"/>
                  </a:lnTo>
                  <a:lnTo>
                    <a:pt x="31610" y="46736"/>
                  </a:lnTo>
                  <a:lnTo>
                    <a:pt x="29768" y="47371"/>
                  </a:lnTo>
                  <a:lnTo>
                    <a:pt x="28295" y="50419"/>
                  </a:lnTo>
                  <a:lnTo>
                    <a:pt x="28930" y="52260"/>
                  </a:lnTo>
                  <a:lnTo>
                    <a:pt x="30467" y="52984"/>
                  </a:lnTo>
                  <a:lnTo>
                    <a:pt x="31991" y="53721"/>
                  </a:lnTo>
                  <a:lnTo>
                    <a:pt x="33832" y="53086"/>
                  </a:lnTo>
                  <a:lnTo>
                    <a:pt x="34569" y="51562"/>
                  </a:lnTo>
                  <a:lnTo>
                    <a:pt x="35306" y="50038"/>
                  </a:lnTo>
                  <a:close/>
                  <a:moveTo>
                    <a:pt x="38303" y="113563"/>
                  </a:moveTo>
                  <a:lnTo>
                    <a:pt x="36601" y="110629"/>
                  </a:lnTo>
                  <a:lnTo>
                    <a:pt x="34721" y="110134"/>
                  </a:lnTo>
                  <a:lnTo>
                    <a:pt x="31775" y="111836"/>
                  </a:lnTo>
                  <a:lnTo>
                    <a:pt x="31280" y="113703"/>
                  </a:lnTo>
                  <a:lnTo>
                    <a:pt x="32981" y="116636"/>
                  </a:lnTo>
                  <a:lnTo>
                    <a:pt x="34861" y="117132"/>
                  </a:lnTo>
                  <a:lnTo>
                    <a:pt x="37807" y="115443"/>
                  </a:lnTo>
                  <a:lnTo>
                    <a:pt x="38303" y="113563"/>
                  </a:lnTo>
                  <a:close/>
                  <a:moveTo>
                    <a:pt x="39928" y="33451"/>
                  </a:moveTo>
                  <a:lnTo>
                    <a:pt x="39293" y="31623"/>
                  </a:lnTo>
                  <a:lnTo>
                    <a:pt x="36233" y="30149"/>
                  </a:lnTo>
                  <a:lnTo>
                    <a:pt x="34391" y="30784"/>
                  </a:lnTo>
                  <a:lnTo>
                    <a:pt x="32918" y="33832"/>
                  </a:lnTo>
                  <a:lnTo>
                    <a:pt x="33553" y="35674"/>
                  </a:lnTo>
                  <a:lnTo>
                    <a:pt x="35090" y="36398"/>
                  </a:lnTo>
                  <a:lnTo>
                    <a:pt x="36614" y="37134"/>
                  </a:lnTo>
                  <a:lnTo>
                    <a:pt x="38455" y="36499"/>
                  </a:lnTo>
                  <a:lnTo>
                    <a:pt x="39192" y="34975"/>
                  </a:lnTo>
                  <a:lnTo>
                    <a:pt x="39928" y="33451"/>
                  </a:lnTo>
                  <a:close/>
                  <a:moveTo>
                    <a:pt x="40157" y="106921"/>
                  </a:moveTo>
                  <a:lnTo>
                    <a:pt x="39522" y="105092"/>
                  </a:lnTo>
                  <a:lnTo>
                    <a:pt x="36461" y="103619"/>
                  </a:lnTo>
                  <a:lnTo>
                    <a:pt x="34620" y="104254"/>
                  </a:lnTo>
                  <a:lnTo>
                    <a:pt x="33147" y="107302"/>
                  </a:lnTo>
                  <a:lnTo>
                    <a:pt x="33782" y="109143"/>
                  </a:lnTo>
                  <a:lnTo>
                    <a:pt x="35318" y="109867"/>
                  </a:lnTo>
                  <a:lnTo>
                    <a:pt x="36842" y="110604"/>
                  </a:lnTo>
                  <a:lnTo>
                    <a:pt x="38684" y="109969"/>
                  </a:lnTo>
                  <a:lnTo>
                    <a:pt x="39420" y="108445"/>
                  </a:lnTo>
                  <a:lnTo>
                    <a:pt x="40157" y="106921"/>
                  </a:lnTo>
                  <a:close/>
                  <a:moveTo>
                    <a:pt x="45288" y="131686"/>
                  </a:moveTo>
                  <a:lnTo>
                    <a:pt x="43586" y="128752"/>
                  </a:lnTo>
                  <a:lnTo>
                    <a:pt x="41706" y="128257"/>
                  </a:lnTo>
                  <a:lnTo>
                    <a:pt x="38760" y="129959"/>
                  </a:lnTo>
                  <a:lnTo>
                    <a:pt x="40982" y="135026"/>
                  </a:lnTo>
                  <a:lnTo>
                    <a:pt x="42545" y="138455"/>
                  </a:lnTo>
                  <a:lnTo>
                    <a:pt x="42875" y="138341"/>
                  </a:lnTo>
                  <a:lnTo>
                    <a:pt x="44348" y="135293"/>
                  </a:lnTo>
                  <a:lnTo>
                    <a:pt x="43916" y="134073"/>
                  </a:lnTo>
                  <a:lnTo>
                    <a:pt x="44792" y="133565"/>
                  </a:lnTo>
                  <a:lnTo>
                    <a:pt x="45288" y="131686"/>
                  </a:lnTo>
                  <a:close/>
                  <a:moveTo>
                    <a:pt x="49022" y="112102"/>
                  </a:moveTo>
                  <a:lnTo>
                    <a:pt x="48704" y="110185"/>
                  </a:lnTo>
                  <a:lnTo>
                    <a:pt x="45961" y="108204"/>
                  </a:lnTo>
                  <a:lnTo>
                    <a:pt x="44043" y="108508"/>
                  </a:lnTo>
                  <a:lnTo>
                    <a:pt x="42049" y="111252"/>
                  </a:lnTo>
                  <a:lnTo>
                    <a:pt x="42354" y="113157"/>
                  </a:lnTo>
                  <a:lnTo>
                    <a:pt x="45097" y="115150"/>
                  </a:lnTo>
                  <a:lnTo>
                    <a:pt x="47028" y="114846"/>
                  </a:lnTo>
                  <a:lnTo>
                    <a:pt x="48018" y="113474"/>
                  </a:lnTo>
                  <a:lnTo>
                    <a:pt x="49022" y="112102"/>
                  </a:lnTo>
                  <a:close/>
                  <a:moveTo>
                    <a:pt x="49377" y="47383"/>
                  </a:moveTo>
                  <a:lnTo>
                    <a:pt x="48742" y="45554"/>
                  </a:lnTo>
                  <a:lnTo>
                    <a:pt x="45681" y="44081"/>
                  </a:lnTo>
                  <a:lnTo>
                    <a:pt x="43840" y="44716"/>
                  </a:lnTo>
                  <a:lnTo>
                    <a:pt x="42367" y="47764"/>
                  </a:lnTo>
                  <a:lnTo>
                    <a:pt x="43002" y="49606"/>
                  </a:lnTo>
                  <a:lnTo>
                    <a:pt x="44538" y="50330"/>
                  </a:lnTo>
                  <a:lnTo>
                    <a:pt x="46062" y="51066"/>
                  </a:lnTo>
                  <a:lnTo>
                    <a:pt x="47904" y="50431"/>
                  </a:lnTo>
                  <a:lnTo>
                    <a:pt x="48641" y="48907"/>
                  </a:lnTo>
                  <a:lnTo>
                    <a:pt x="49377" y="47383"/>
                  </a:lnTo>
                  <a:close/>
                  <a:moveTo>
                    <a:pt x="49657" y="85750"/>
                  </a:moveTo>
                  <a:lnTo>
                    <a:pt x="47955" y="82816"/>
                  </a:lnTo>
                  <a:lnTo>
                    <a:pt x="46075" y="82321"/>
                  </a:lnTo>
                  <a:lnTo>
                    <a:pt x="44602" y="83172"/>
                  </a:lnTo>
                  <a:lnTo>
                    <a:pt x="43319" y="83921"/>
                  </a:lnTo>
                  <a:lnTo>
                    <a:pt x="43167" y="83464"/>
                  </a:lnTo>
                  <a:lnTo>
                    <a:pt x="40106" y="81991"/>
                  </a:lnTo>
                  <a:lnTo>
                    <a:pt x="38265" y="82626"/>
                  </a:lnTo>
                  <a:lnTo>
                    <a:pt x="36791" y="85674"/>
                  </a:lnTo>
                  <a:lnTo>
                    <a:pt x="37426" y="87515"/>
                  </a:lnTo>
                  <a:lnTo>
                    <a:pt x="38963" y="88239"/>
                  </a:lnTo>
                  <a:lnTo>
                    <a:pt x="40487" y="88976"/>
                  </a:lnTo>
                  <a:lnTo>
                    <a:pt x="42329" y="88341"/>
                  </a:lnTo>
                  <a:lnTo>
                    <a:pt x="43065" y="86817"/>
                  </a:lnTo>
                  <a:lnTo>
                    <a:pt x="44335" y="88823"/>
                  </a:lnTo>
                  <a:lnTo>
                    <a:pt x="46215" y="89319"/>
                  </a:lnTo>
                  <a:lnTo>
                    <a:pt x="49161" y="87630"/>
                  </a:lnTo>
                  <a:lnTo>
                    <a:pt x="49657" y="85750"/>
                  </a:lnTo>
                  <a:close/>
                  <a:moveTo>
                    <a:pt x="54698" y="62776"/>
                  </a:moveTo>
                  <a:lnTo>
                    <a:pt x="54063" y="60947"/>
                  </a:lnTo>
                  <a:lnTo>
                    <a:pt x="51003" y="59474"/>
                  </a:lnTo>
                  <a:lnTo>
                    <a:pt x="50546" y="59639"/>
                  </a:lnTo>
                  <a:lnTo>
                    <a:pt x="49212" y="57315"/>
                  </a:lnTo>
                  <a:lnTo>
                    <a:pt x="47332" y="56819"/>
                  </a:lnTo>
                  <a:lnTo>
                    <a:pt x="45859" y="57670"/>
                  </a:lnTo>
                  <a:lnTo>
                    <a:pt x="44386" y="58521"/>
                  </a:lnTo>
                  <a:lnTo>
                    <a:pt x="43891" y="60388"/>
                  </a:lnTo>
                  <a:lnTo>
                    <a:pt x="45593" y="63322"/>
                  </a:lnTo>
                  <a:lnTo>
                    <a:pt x="47472" y="63817"/>
                  </a:lnTo>
                  <a:lnTo>
                    <a:pt x="47840" y="63614"/>
                  </a:lnTo>
                  <a:lnTo>
                    <a:pt x="48323" y="64998"/>
                  </a:lnTo>
                  <a:lnTo>
                    <a:pt x="49860" y="65722"/>
                  </a:lnTo>
                  <a:lnTo>
                    <a:pt x="51384" y="66459"/>
                  </a:lnTo>
                  <a:lnTo>
                    <a:pt x="53225" y="65824"/>
                  </a:lnTo>
                  <a:lnTo>
                    <a:pt x="53962" y="64300"/>
                  </a:lnTo>
                  <a:lnTo>
                    <a:pt x="54698" y="62776"/>
                  </a:lnTo>
                  <a:close/>
                  <a:moveTo>
                    <a:pt x="55003" y="154584"/>
                  </a:moveTo>
                  <a:lnTo>
                    <a:pt x="53340" y="151625"/>
                  </a:lnTo>
                  <a:lnTo>
                    <a:pt x="51892" y="151231"/>
                  </a:lnTo>
                  <a:lnTo>
                    <a:pt x="52781" y="150012"/>
                  </a:lnTo>
                  <a:lnTo>
                    <a:pt x="52463" y="148094"/>
                  </a:lnTo>
                  <a:lnTo>
                    <a:pt x="49720" y="146113"/>
                  </a:lnTo>
                  <a:lnTo>
                    <a:pt x="47802" y="146418"/>
                  </a:lnTo>
                  <a:lnTo>
                    <a:pt x="47269" y="147154"/>
                  </a:lnTo>
                  <a:lnTo>
                    <a:pt x="46405" y="146913"/>
                  </a:lnTo>
                  <a:lnTo>
                    <a:pt x="46799" y="147789"/>
                  </a:lnTo>
                  <a:lnTo>
                    <a:pt x="48069" y="150571"/>
                  </a:lnTo>
                  <a:lnTo>
                    <a:pt x="49060" y="152450"/>
                  </a:lnTo>
                  <a:lnTo>
                    <a:pt x="51930" y="157873"/>
                  </a:lnTo>
                  <a:lnTo>
                    <a:pt x="54470" y="156451"/>
                  </a:lnTo>
                  <a:lnTo>
                    <a:pt x="55003" y="154584"/>
                  </a:lnTo>
                  <a:close/>
                  <a:moveTo>
                    <a:pt x="55359" y="115239"/>
                  </a:moveTo>
                  <a:lnTo>
                    <a:pt x="53657" y="112306"/>
                  </a:lnTo>
                  <a:lnTo>
                    <a:pt x="51777" y="111810"/>
                  </a:lnTo>
                  <a:lnTo>
                    <a:pt x="50304" y="112661"/>
                  </a:lnTo>
                  <a:lnTo>
                    <a:pt x="48831" y="113512"/>
                  </a:lnTo>
                  <a:lnTo>
                    <a:pt x="48336" y="115379"/>
                  </a:lnTo>
                  <a:lnTo>
                    <a:pt x="50038" y="118313"/>
                  </a:lnTo>
                  <a:lnTo>
                    <a:pt x="51917" y="118808"/>
                  </a:lnTo>
                  <a:lnTo>
                    <a:pt x="54864" y="117119"/>
                  </a:lnTo>
                  <a:lnTo>
                    <a:pt x="55359" y="115239"/>
                  </a:lnTo>
                  <a:close/>
                  <a:moveTo>
                    <a:pt x="58712" y="28105"/>
                  </a:moveTo>
                  <a:lnTo>
                    <a:pt x="58077" y="26276"/>
                  </a:lnTo>
                  <a:lnTo>
                    <a:pt x="55016" y="24803"/>
                  </a:lnTo>
                  <a:lnTo>
                    <a:pt x="53174" y="25438"/>
                  </a:lnTo>
                  <a:lnTo>
                    <a:pt x="51701" y="28486"/>
                  </a:lnTo>
                  <a:lnTo>
                    <a:pt x="52336" y="30327"/>
                  </a:lnTo>
                  <a:lnTo>
                    <a:pt x="53873" y="31051"/>
                  </a:lnTo>
                  <a:lnTo>
                    <a:pt x="55397" y="31788"/>
                  </a:lnTo>
                  <a:lnTo>
                    <a:pt x="57238" y="31153"/>
                  </a:lnTo>
                  <a:lnTo>
                    <a:pt x="57975" y="29629"/>
                  </a:lnTo>
                  <a:lnTo>
                    <a:pt x="58712" y="28105"/>
                  </a:lnTo>
                  <a:close/>
                  <a:moveTo>
                    <a:pt x="60744" y="132473"/>
                  </a:moveTo>
                  <a:lnTo>
                    <a:pt x="59042" y="129540"/>
                  </a:lnTo>
                  <a:lnTo>
                    <a:pt x="57162" y="129044"/>
                  </a:lnTo>
                  <a:lnTo>
                    <a:pt x="55689" y="129895"/>
                  </a:lnTo>
                  <a:lnTo>
                    <a:pt x="54216" y="130746"/>
                  </a:lnTo>
                  <a:lnTo>
                    <a:pt x="53721" y="132613"/>
                  </a:lnTo>
                  <a:lnTo>
                    <a:pt x="53860" y="132880"/>
                  </a:lnTo>
                  <a:lnTo>
                    <a:pt x="53301" y="133642"/>
                  </a:lnTo>
                  <a:lnTo>
                    <a:pt x="53619" y="135547"/>
                  </a:lnTo>
                  <a:lnTo>
                    <a:pt x="56362" y="137541"/>
                  </a:lnTo>
                  <a:lnTo>
                    <a:pt x="58280" y="137236"/>
                  </a:lnTo>
                  <a:lnTo>
                    <a:pt x="59283" y="135864"/>
                  </a:lnTo>
                  <a:lnTo>
                    <a:pt x="60286" y="134493"/>
                  </a:lnTo>
                  <a:lnTo>
                    <a:pt x="60248" y="134327"/>
                  </a:lnTo>
                  <a:lnTo>
                    <a:pt x="60744" y="132473"/>
                  </a:lnTo>
                  <a:close/>
                  <a:moveTo>
                    <a:pt x="60756" y="101409"/>
                  </a:moveTo>
                  <a:lnTo>
                    <a:pt x="60121" y="99580"/>
                  </a:lnTo>
                  <a:lnTo>
                    <a:pt x="57061" y="98107"/>
                  </a:lnTo>
                  <a:lnTo>
                    <a:pt x="55219" y="98742"/>
                  </a:lnTo>
                  <a:lnTo>
                    <a:pt x="54876" y="99441"/>
                  </a:lnTo>
                  <a:lnTo>
                    <a:pt x="53619" y="97256"/>
                  </a:lnTo>
                  <a:lnTo>
                    <a:pt x="51739" y="96761"/>
                  </a:lnTo>
                  <a:lnTo>
                    <a:pt x="50266" y="97612"/>
                  </a:lnTo>
                  <a:lnTo>
                    <a:pt x="48793" y="98463"/>
                  </a:lnTo>
                  <a:lnTo>
                    <a:pt x="48298" y="100330"/>
                  </a:lnTo>
                  <a:lnTo>
                    <a:pt x="49999" y="103263"/>
                  </a:lnTo>
                  <a:lnTo>
                    <a:pt x="51879" y="103759"/>
                  </a:lnTo>
                  <a:lnTo>
                    <a:pt x="54000" y="102552"/>
                  </a:lnTo>
                  <a:lnTo>
                    <a:pt x="54381" y="103632"/>
                  </a:lnTo>
                  <a:lnTo>
                    <a:pt x="55918" y="104355"/>
                  </a:lnTo>
                  <a:lnTo>
                    <a:pt x="57442" y="105092"/>
                  </a:lnTo>
                  <a:lnTo>
                    <a:pt x="59283" y="104457"/>
                  </a:lnTo>
                  <a:lnTo>
                    <a:pt x="60020" y="102933"/>
                  </a:lnTo>
                  <a:lnTo>
                    <a:pt x="60756" y="101409"/>
                  </a:lnTo>
                  <a:close/>
                  <a:moveTo>
                    <a:pt x="66916" y="163474"/>
                  </a:moveTo>
                  <a:lnTo>
                    <a:pt x="65214" y="160540"/>
                  </a:lnTo>
                  <a:lnTo>
                    <a:pt x="63334" y="160045"/>
                  </a:lnTo>
                  <a:lnTo>
                    <a:pt x="61861" y="160896"/>
                  </a:lnTo>
                  <a:lnTo>
                    <a:pt x="61722" y="160985"/>
                  </a:lnTo>
                  <a:lnTo>
                    <a:pt x="60426" y="160032"/>
                  </a:lnTo>
                  <a:lnTo>
                    <a:pt x="58508" y="160337"/>
                  </a:lnTo>
                  <a:lnTo>
                    <a:pt x="56515" y="163080"/>
                  </a:lnTo>
                  <a:lnTo>
                    <a:pt x="56819" y="164985"/>
                  </a:lnTo>
                  <a:lnTo>
                    <a:pt x="59563" y="166979"/>
                  </a:lnTo>
                  <a:lnTo>
                    <a:pt x="61480" y="166674"/>
                  </a:lnTo>
                  <a:lnTo>
                    <a:pt x="61582" y="166535"/>
                  </a:lnTo>
                  <a:lnTo>
                    <a:pt x="63474" y="167043"/>
                  </a:lnTo>
                  <a:lnTo>
                    <a:pt x="66421" y="165341"/>
                  </a:lnTo>
                  <a:lnTo>
                    <a:pt x="66916" y="163474"/>
                  </a:lnTo>
                  <a:close/>
                  <a:moveTo>
                    <a:pt x="67094" y="149885"/>
                  </a:moveTo>
                  <a:lnTo>
                    <a:pt x="66776" y="147967"/>
                  </a:lnTo>
                  <a:lnTo>
                    <a:pt x="64033" y="145986"/>
                  </a:lnTo>
                  <a:lnTo>
                    <a:pt x="62115" y="146291"/>
                  </a:lnTo>
                  <a:lnTo>
                    <a:pt x="60109" y="149034"/>
                  </a:lnTo>
                  <a:lnTo>
                    <a:pt x="60426" y="150939"/>
                  </a:lnTo>
                  <a:lnTo>
                    <a:pt x="63169" y="152933"/>
                  </a:lnTo>
                  <a:lnTo>
                    <a:pt x="65087" y="152628"/>
                  </a:lnTo>
                  <a:lnTo>
                    <a:pt x="66090" y="151257"/>
                  </a:lnTo>
                  <a:lnTo>
                    <a:pt x="67094" y="149885"/>
                  </a:lnTo>
                  <a:close/>
                  <a:moveTo>
                    <a:pt x="67881" y="128930"/>
                  </a:moveTo>
                  <a:lnTo>
                    <a:pt x="67056" y="127444"/>
                  </a:lnTo>
                  <a:lnTo>
                    <a:pt x="66217" y="125971"/>
                  </a:lnTo>
                  <a:lnTo>
                    <a:pt x="64350" y="125450"/>
                  </a:lnTo>
                  <a:lnTo>
                    <a:pt x="62865" y="126276"/>
                  </a:lnTo>
                  <a:lnTo>
                    <a:pt x="61379" y="127101"/>
                  </a:lnTo>
                  <a:lnTo>
                    <a:pt x="60858" y="128968"/>
                  </a:lnTo>
                  <a:lnTo>
                    <a:pt x="62522" y="131927"/>
                  </a:lnTo>
                  <a:lnTo>
                    <a:pt x="64389" y="132448"/>
                  </a:lnTo>
                  <a:lnTo>
                    <a:pt x="67348" y="130797"/>
                  </a:lnTo>
                  <a:lnTo>
                    <a:pt x="67881" y="128930"/>
                  </a:lnTo>
                  <a:close/>
                  <a:moveTo>
                    <a:pt x="73914" y="121323"/>
                  </a:moveTo>
                  <a:lnTo>
                    <a:pt x="72212" y="118389"/>
                  </a:lnTo>
                  <a:lnTo>
                    <a:pt x="70332" y="117894"/>
                  </a:lnTo>
                  <a:lnTo>
                    <a:pt x="68859" y="118745"/>
                  </a:lnTo>
                  <a:lnTo>
                    <a:pt x="67386" y="119595"/>
                  </a:lnTo>
                  <a:lnTo>
                    <a:pt x="66890" y="121462"/>
                  </a:lnTo>
                  <a:lnTo>
                    <a:pt x="68592" y="124396"/>
                  </a:lnTo>
                  <a:lnTo>
                    <a:pt x="70472" y="124891"/>
                  </a:lnTo>
                  <a:lnTo>
                    <a:pt x="73418" y="123202"/>
                  </a:lnTo>
                  <a:lnTo>
                    <a:pt x="73914" y="121323"/>
                  </a:lnTo>
                  <a:close/>
                  <a:moveTo>
                    <a:pt x="74790" y="72428"/>
                  </a:moveTo>
                  <a:lnTo>
                    <a:pt x="74155" y="70599"/>
                  </a:lnTo>
                  <a:lnTo>
                    <a:pt x="71094" y="69126"/>
                  </a:lnTo>
                  <a:lnTo>
                    <a:pt x="69253" y="69761"/>
                  </a:lnTo>
                  <a:lnTo>
                    <a:pt x="67779" y="72809"/>
                  </a:lnTo>
                  <a:lnTo>
                    <a:pt x="68414" y="74650"/>
                  </a:lnTo>
                  <a:lnTo>
                    <a:pt x="69951" y="75374"/>
                  </a:lnTo>
                  <a:lnTo>
                    <a:pt x="71475" y="76111"/>
                  </a:lnTo>
                  <a:lnTo>
                    <a:pt x="73317" y="75476"/>
                  </a:lnTo>
                  <a:lnTo>
                    <a:pt x="74053" y="73952"/>
                  </a:lnTo>
                  <a:lnTo>
                    <a:pt x="74790" y="72428"/>
                  </a:lnTo>
                  <a:close/>
                  <a:moveTo>
                    <a:pt x="77330" y="182791"/>
                  </a:moveTo>
                  <a:lnTo>
                    <a:pt x="77012" y="180873"/>
                  </a:lnTo>
                  <a:lnTo>
                    <a:pt x="74269" y="178892"/>
                  </a:lnTo>
                  <a:lnTo>
                    <a:pt x="72351" y="179197"/>
                  </a:lnTo>
                  <a:lnTo>
                    <a:pt x="70358" y="181940"/>
                  </a:lnTo>
                  <a:lnTo>
                    <a:pt x="70662" y="183845"/>
                  </a:lnTo>
                  <a:lnTo>
                    <a:pt x="73406" y="185839"/>
                  </a:lnTo>
                  <a:lnTo>
                    <a:pt x="75336" y="185534"/>
                  </a:lnTo>
                  <a:lnTo>
                    <a:pt x="76327" y="184162"/>
                  </a:lnTo>
                  <a:lnTo>
                    <a:pt x="77330" y="182791"/>
                  </a:lnTo>
                  <a:close/>
                  <a:moveTo>
                    <a:pt x="79705" y="132562"/>
                  </a:moveTo>
                  <a:lnTo>
                    <a:pt x="79387" y="130644"/>
                  </a:lnTo>
                  <a:lnTo>
                    <a:pt x="76644" y="128663"/>
                  </a:lnTo>
                  <a:lnTo>
                    <a:pt x="74726" y="128968"/>
                  </a:lnTo>
                  <a:lnTo>
                    <a:pt x="72732" y="131711"/>
                  </a:lnTo>
                  <a:lnTo>
                    <a:pt x="73037" y="133616"/>
                  </a:lnTo>
                  <a:lnTo>
                    <a:pt x="75780" y="135610"/>
                  </a:lnTo>
                  <a:lnTo>
                    <a:pt x="77711" y="135305"/>
                  </a:lnTo>
                  <a:lnTo>
                    <a:pt x="78701" y="133934"/>
                  </a:lnTo>
                  <a:lnTo>
                    <a:pt x="79705" y="132562"/>
                  </a:lnTo>
                  <a:close/>
                  <a:moveTo>
                    <a:pt x="80886" y="154178"/>
                  </a:moveTo>
                  <a:lnTo>
                    <a:pt x="80060" y="152692"/>
                  </a:lnTo>
                  <a:lnTo>
                    <a:pt x="79222" y="151218"/>
                  </a:lnTo>
                  <a:lnTo>
                    <a:pt x="77355" y="150698"/>
                  </a:lnTo>
                  <a:lnTo>
                    <a:pt x="75869" y="151523"/>
                  </a:lnTo>
                  <a:lnTo>
                    <a:pt x="74383" y="152349"/>
                  </a:lnTo>
                  <a:lnTo>
                    <a:pt x="73863" y="154216"/>
                  </a:lnTo>
                  <a:lnTo>
                    <a:pt x="75526" y="157175"/>
                  </a:lnTo>
                  <a:lnTo>
                    <a:pt x="77393" y="157695"/>
                  </a:lnTo>
                  <a:lnTo>
                    <a:pt x="80352" y="156044"/>
                  </a:lnTo>
                  <a:lnTo>
                    <a:pt x="80886" y="154178"/>
                  </a:lnTo>
                  <a:close/>
                  <a:moveTo>
                    <a:pt x="81305" y="100241"/>
                  </a:moveTo>
                  <a:lnTo>
                    <a:pt x="79603" y="97307"/>
                  </a:lnTo>
                  <a:lnTo>
                    <a:pt x="77724" y="96812"/>
                  </a:lnTo>
                  <a:lnTo>
                    <a:pt x="76250" y="97663"/>
                  </a:lnTo>
                  <a:lnTo>
                    <a:pt x="74777" y="98513"/>
                  </a:lnTo>
                  <a:lnTo>
                    <a:pt x="74282" y="100380"/>
                  </a:lnTo>
                  <a:lnTo>
                    <a:pt x="75984" y="103314"/>
                  </a:lnTo>
                  <a:lnTo>
                    <a:pt x="77863" y="103809"/>
                  </a:lnTo>
                  <a:lnTo>
                    <a:pt x="80810" y="102120"/>
                  </a:lnTo>
                  <a:lnTo>
                    <a:pt x="81305" y="100241"/>
                  </a:lnTo>
                  <a:close/>
                  <a:moveTo>
                    <a:pt x="84124" y="198170"/>
                  </a:moveTo>
                  <a:lnTo>
                    <a:pt x="83820" y="196253"/>
                  </a:lnTo>
                  <a:lnTo>
                    <a:pt x="81076" y="194271"/>
                  </a:lnTo>
                  <a:lnTo>
                    <a:pt x="79159" y="194576"/>
                  </a:lnTo>
                  <a:lnTo>
                    <a:pt x="77165" y="197319"/>
                  </a:lnTo>
                  <a:lnTo>
                    <a:pt x="77470" y="199224"/>
                  </a:lnTo>
                  <a:lnTo>
                    <a:pt x="80213" y="201218"/>
                  </a:lnTo>
                  <a:lnTo>
                    <a:pt x="82143" y="200914"/>
                  </a:lnTo>
                  <a:lnTo>
                    <a:pt x="83134" y="199542"/>
                  </a:lnTo>
                  <a:lnTo>
                    <a:pt x="84124" y="198170"/>
                  </a:lnTo>
                  <a:close/>
                  <a:moveTo>
                    <a:pt x="84823" y="167271"/>
                  </a:moveTo>
                  <a:lnTo>
                    <a:pt x="84505" y="165354"/>
                  </a:lnTo>
                  <a:lnTo>
                    <a:pt x="81762" y="163372"/>
                  </a:lnTo>
                  <a:lnTo>
                    <a:pt x="79844" y="163677"/>
                  </a:lnTo>
                  <a:lnTo>
                    <a:pt x="77851" y="166420"/>
                  </a:lnTo>
                  <a:lnTo>
                    <a:pt x="78155" y="168325"/>
                  </a:lnTo>
                  <a:lnTo>
                    <a:pt x="80899" y="170319"/>
                  </a:lnTo>
                  <a:lnTo>
                    <a:pt x="82829" y="170014"/>
                  </a:lnTo>
                  <a:lnTo>
                    <a:pt x="83820" y="168643"/>
                  </a:lnTo>
                  <a:lnTo>
                    <a:pt x="84823" y="167271"/>
                  </a:lnTo>
                  <a:close/>
                  <a:moveTo>
                    <a:pt x="85267" y="114477"/>
                  </a:moveTo>
                  <a:lnTo>
                    <a:pt x="84963" y="112560"/>
                  </a:lnTo>
                  <a:lnTo>
                    <a:pt x="82219" y="110578"/>
                  </a:lnTo>
                  <a:lnTo>
                    <a:pt x="80302" y="110883"/>
                  </a:lnTo>
                  <a:lnTo>
                    <a:pt x="78308" y="113626"/>
                  </a:lnTo>
                  <a:lnTo>
                    <a:pt x="78613" y="115531"/>
                  </a:lnTo>
                  <a:lnTo>
                    <a:pt x="81356" y="117525"/>
                  </a:lnTo>
                  <a:lnTo>
                    <a:pt x="83273" y="117221"/>
                  </a:lnTo>
                  <a:lnTo>
                    <a:pt x="84277" y="115849"/>
                  </a:lnTo>
                  <a:lnTo>
                    <a:pt x="85267" y="114477"/>
                  </a:lnTo>
                  <a:close/>
                  <a:moveTo>
                    <a:pt x="86918" y="191147"/>
                  </a:moveTo>
                  <a:lnTo>
                    <a:pt x="86093" y="189661"/>
                  </a:lnTo>
                  <a:lnTo>
                    <a:pt x="85255" y="188188"/>
                  </a:lnTo>
                  <a:lnTo>
                    <a:pt x="83388" y="187667"/>
                  </a:lnTo>
                  <a:lnTo>
                    <a:pt x="81902" y="188493"/>
                  </a:lnTo>
                  <a:lnTo>
                    <a:pt x="80416" y="189318"/>
                  </a:lnTo>
                  <a:lnTo>
                    <a:pt x="79895" y="191185"/>
                  </a:lnTo>
                  <a:lnTo>
                    <a:pt x="81559" y="194144"/>
                  </a:lnTo>
                  <a:lnTo>
                    <a:pt x="83426" y="194665"/>
                  </a:lnTo>
                  <a:lnTo>
                    <a:pt x="86385" y="193014"/>
                  </a:lnTo>
                  <a:lnTo>
                    <a:pt x="86918" y="191147"/>
                  </a:lnTo>
                  <a:close/>
                  <a:moveTo>
                    <a:pt x="91630" y="145656"/>
                  </a:moveTo>
                  <a:lnTo>
                    <a:pt x="89928" y="142722"/>
                  </a:lnTo>
                  <a:lnTo>
                    <a:pt x="88049" y="142227"/>
                  </a:lnTo>
                  <a:lnTo>
                    <a:pt x="86575" y="143078"/>
                  </a:lnTo>
                  <a:lnTo>
                    <a:pt x="85102" y="143929"/>
                  </a:lnTo>
                  <a:lnTo>
                    <a:pt x="84607" y="145796"/>
                  </a:lnTo>
                  <a:lnTo>
                    <a:pt x="85572" y="147485"/>
                  </a:lnTo>
                  <a:lnTo>
                    <a:pt x="83845" y="147751"/>
                  </a:lnTo>
                  <a:lnTo>
                    <a:pt x="81851" y="150495"/>
                  </a:lnTo>
                  <a:lnTo>
                    <a:pt x="82156" y="152400"/>
                  </a:lnTo>
                  <a:lnTo>
                    <a:pt x="84899" y="154393"/>
                  </a:lnTo>
                  <a:lnTo>
                    <a:pt x="86817" y="154089"/>
                  </a:lnTo>
                  <a:lnTo>
                    <a:pt x="87820" y="152717"/>
                  </a:lnTo>
                  <a:lnTo>
                    <a:pt x="88811" y="151345"/>
                  </a:lnTo>
                  <a:lnTo>
                    <a:pt x="88506" y="149428"/>
                  </a:lnTo>
                  <a:lnTo>
                    <a:pt x="88201" y="149225"/>
                  </a:lnTo>
                  <a:lnTo>
                    <a:pt x="91135" y="147535"/>
                  </a:lnTo>
                  <a:lnTo>
                    <a:pt x="91630" y="145656"/>
                  </a:lnTo>
                  <a:close/>
                  <a:moveTo>
                    <a:pt x="96253" y="130708"/>
                  </a:moveTo>
                  <a:lnTo>
                    <a:pt x="95935" y="128790"/>
                  </a:lnTo>
                  <a:lnTo>
                    <a:pt x="93192" y="126809"/>
                  </a:lnTo>
                  <a:lnTo>
                    <a:pt x="91274" y="127114"/>
                  </a:lnTo>
                  <a:lnTo>
                    <a:pt x="89281" y="129857"/>
                  </a:lnTo>
                  <a:lnTo>
                    <a:pt x="89585" y="131762"/>
                  </a:lnTo>
                  <a:lnTo>
                    <a:pt x="92329" y="133756"/>
                  </a:lnTo>
                  <a:lnTo>
                    <a:pt x="94246" y="133451"/>
                  </a:lnTo>
                  <a:lnTo>
                    <a:pt x="95250" y="132080"/>
                  </a:lnTo>
                  <a:lnTo>
                    <a:pt x="96253" y="130708"/>
                  </a:lnTo>
                  <a:close/>
                  <a:moveTo>
                    <a:pt x="96748" y="180848"/>
                  </a:moveTo>
                  <a:lnTo>
                    <a:pt x="96443" y="178930"/>
                  </a:lnTo>
                  <a:lnTo>
                    <a:pt x="93700" y="176949"/>
                  </a:lnTo>
                  <a:lnTo>
                    <a:pt x="91782" y="177253"/>
                  </a:lnTo>
                  <a:lnTo>
                    <a:pt x="89789" y="179997"/>
                  </a:lnTo>
                  <a:lnTo>
                    <a:pt x="90093" y="181902"/>
                  </a:lnTo>
                  <a:lnTo>
                    <a:pt x="92837" y="183896"/>
                  </a:lnTo>
                  <a:lnTo>
                    <a:pt x="94754" y="183591"/>
                  </a:lnTo>
                  <a:lnTo>
                    <a:pt x="95758" y="182219"/>
                  </a:lnTo>
                  <a:lnTo>
                    <a:pt x="96748" y="180848"/>
                  </a:lnTo>
                  <a:close/>
                  <a:moveTo>
                    <a:pt x="97243" y="221907"/>
                  </a:moveTo>
                  <a:lnTo>
                    <a:pt x="96926" y="219989"/>
                  </a:lnTo>
                  <a:lnTo>
                    <a:pt x="94183" y="218008"/>
                  </a:lnTo>
                  <a:lnTo>
                    <a:pt x="92265" y="218313"/>
                  </a:lnTo>
                  <a:lnTo>
                    <a:pt x="90258" y="221056"/>
                  </a:lnTo>
                  <a:lnTo>
                    <a:pt x="90576" y="222961"/>
                  </a:lnTo>
                  <a:lnTo>
                    <a:pt x="93319" y="224955"/>
                  </a:lnTo>
                  <a:lnTo>
                    <a:pt x="95237" y="224650"/>
                  </a:lnTo>
                  <a:lnTo>
                    <a:pt x="96240" y="223278"/>
                  </a:lnTo>
                  <a:lnTo>
                    <a:pt x="97243" y="221907"/>
                  </a:lnTo>
                  <a:close/>
                  <a:moveTo>
                    <a:pt x="102590" y="165074"/>
                  </a:moveTo>
                  <a:lnTo>
                    <a:pt x="102273" y="163156"/>
                  </a:lnTo>
                  <a:lnTo>
                    <a:pt x="99529" y="161175"/>
                  </a:lnTo>
                  <a:lnTo>
                    <a:pt x="97612" y="161480"/>
                  </a:lnTo>
                  <a:lnTo>
                    <a:pt x="95618" y="164223"/>
                  </a:lnTo>
                  <a:lnTo>
                    <a:pt x="95923" y="166128"/>
                  </a:lnTo>
                  <a:lnTo>
                    <a:pt x="98666" y="168122"/>
                  </a:lnTo>
                  <a:lnTo>
                    <a:pt x="100584" y="167817"/>
                  </a:lnTo>
                  <a:lnTo>
                    <a:pt x="101587" y="166446"/>
                  </a:lnTo>
                  <a:lnTo>
                    <a:pt x="102590" y="165074"/>
                  </a:lnTo>
                  <a:close/>
                  <a:moveTo>
                    <a:pt x="104876" y="203085"/>
                  </a:moveTo>
                  <a:lnTo>
                    <a:pt x="104203" y="201904"/>
                  </a:lnTo>
                  <a:lnTo>
                    <a:pt x="104673" y="201269"/>
                  </a:lnTo>
                  <a:lnTo>
                    <a:pt x="104355" y="199351"/>
                  </a:lnTo>
                  <a:lnTo>
                    <a:pt x="101612" y="197370"/>
                  </a:lnTo>
                  <a:lnTo>
                    <a:pt x="99695" y="197675"/>
                  </a:lnTo>
                  <a:lnTo>
                    <a:pt x="97701" y="200418"/>
                  </a:lnTo>
                  <a:lnTo>
                    <a:pt x="98005" y="202323"/>
                  </a:lnTo>
                  <a:lnTo>
                    <a:pt x="97853" y="203123"/>
                  </a:lnTo>
                  <a:lnTo>
                    <a:pt x="99517" y="206082"/>
                  </a:lnTo>
                  <a:lnTo>
                    <a:pt x="101384" y="206603"/>
                  </a:lnTo>
                  <a:lnTo>
                    <a:pt x="104343" y="204952"/>
                  </a:lnTo>
                  <a:lnTo>
                    <a:pt x="104876" y="203085"/>
                  </a:lnTo>
                  <a:close/>
                  <a:moveTo>
                    <a:pt x="110070" y="149555"/>
                  </a:moveTo>
                  <a:lnTo>
                    <a:pt x="109766" y="147637"/>
                  </a:lnTo>
                  <a:lnTo>
                    <a:pt x="107022" y="145656"/>
                  </a:lnTo>
                  <a:lnTo>
                    <a:pt x="105092" y="145961"/>
                  </a:lnTo>
                  <a:lnTo>
                    <a:pt x="103098" y="148704"/>
                  </a:lnTo>
                  <a:lnTo>
                    <a:pt x="103416" y="150609"/>
                  </a:lnTo>
                  <a:lnTo>
                    <a:pt x="106159" y="152603"/>
                  </a:lnTo>
                  <a:lnTo>
                    <a:pt x="108077" y="152298"/>
                  </a:lnTo>
                  <a:lnTo>
                    <a:pt x="109080" y="150926"/>
                  </a:lnTo>
                  <a:lnTo>
                    <a:pt x="110070" y="149555"/>
                  </a:lnTo>
                  <a:close/>
                  <a:moveTo>
                    <a:pt x="116903" y="164947"/>
                  </a:moveTo>
                  <a:lnTo>
                    <a:pt x="116586" y="163029"/>
                  </a:lnTo>
                  <a:lnTo>
                    <a:pt x="113842" y="161048"/>
                  </a:lnTo>
                  <a:lnTo>
                    <a:pt x="111925" y="161353"/>
                  </a:lnTo>
                  <a:lnTo>
                    <a:pt x="109931" y="164096"/>
                  </a:lnTo>
                  <a:lnTo>
                    <a:pt x="110236" y="166001"/>
                  </a:lnTo>
                  <a:lnTo>
                    <a:pt x="112979" y="167995"/>
                  </a:lnTo>
                  <a:lnTo>
                    <a:pt x="114909" y="167690"/>
                  </a:lnTo>
                  <a:lnTo>
                    <a:pt x="115900" y="166319"/>
                  </a:lnTo>
                  <a:lnTo>
                    <a:pt x="116903" y="164947"/>
                  </a:lnTo>
                  <a:close/>
                  <a:moveTo>
                    <a:pt x="118503" y="220129"/>
                  </a:moveTo>
                  <a:lnTo>
                    <a:pt x="118198" y="218211"/>
                  </a:lnTo>
                  <a:lnTo>
                    <a:pt x="115455" y="216230"/>
                  </a:lnTo>
                  <a:lnTo>
                    <a:pt x="113538" y="216535"/>
                  </a:lnTo>
                  <a:lnTo>
                    <a:pt x="111531" y="219278"/>
                  </a:lnTo>
                  <a:lnTo>
                    <a:pt x="111848" y="221183"/>
                  </a:lnTo>
                  <a:lnTo>
                    <a:pt x="114592" y="223177"/>
                  </a:lnTo>
                  <a:lnTo>
                    <a:pt x="116522" y="222872"/>
                  </a:lnTo>
                  <a:lnTo>
                    <a:pt x="117513" y="221500"/>
                  </a:lnTo>
                  <a:lnTo>
                    <a:pt x="118503" y="220129"/>
                  </a:lnTo>
                  <a:close/>
                  <a:moveTo>
                    <a:pt x="118897" y="268147"/>
                  </a:moveTo>
                  <a:lnTo>
                    <a:pt x="118745" y="267881"/>
                  </a:lnTo>
                  <a:lnTo>
                    <a:pt x="118897" y="268147"/>
                  </a:lnTo>
                  <a:close/>
                  <a:moveTo>
                    <a:pt x="119418" y="181025"/>
                  </a:moveTo>
                  <a:lnTo>
                    <a:pt x="119100" y="179108"/>
                  </a:lnTo>
                  <a:lnTo>
                    <a:pt x="116357" y="177126"/>
                  </a:lnTo>
                  <a:lnTo>
                    <a:pt x="114439" y="177431"/>
                  </a:lnTo>
                  <a:lnTo>
                    <a:pt x="112445" y="180174"/>
                  </a:lnTo>
                  <a:lnTo>
                    <a:pt x="112750" y="182079"/>
                  </a:lnTo>
                  <a:lnTo>
                    <a:pt x="115493" y="184073"/>
                  </a:lnTo>
                  <a:lnTo>
                    <a:pt x="117424" y="183769"/>
                  </a:lnTo>
                  <a:lnTo>
                    <a:pt x="118414" y="182397"/>
                  </a:lnTo>
                  <a:lnTo>
                    <a:pt x="119418" y="181025"/>
                  </a:lnTo>
                  <a:close/>
                  <a:moveTo>
                    <a:pt x="119545" y="251980"/>
                  </a:moveTo>
                  <a:lnTo>
                    <a:pt x="118719" y="250494"/>
                  </a:lnTo>
                  <a:lnTo>
                    <a:pt x="117881" y="249021"/>
                  </a:lnTo>
                  <a:lnTo>
                    <a:pt x="116014" y="248500"/>
                  </a:lnTo>
                  <a:lnTo>
                    <a:pt x="114528" y="249326"/>
                  </a:lnTo>
                  <a:lnTo>
                    <a:pt x="113042" y="250151"/>
                  </a:lnTo>
                  <a:lnTo>
                    <a:pt x="112522" y="252018"/>
                  </a:lnTo>
                  <a:lnTo>
                    <a:pt x="114185" y="254977"/>
                  </a:lnTo>
                  <a:lnTo>
                    <a:pt x="116052" y="255498"/>
                  </a:lnTo>
                  <a:lnTo>
                    <a:pt x="119011" y="253847"/>
                  </a:lnTo>
                  <a:lnTo>
                    <a:pt x="119545" y="251980"/>
                  </a:lnTo>
                  <a:close/>
                  <a:moveTo>
                    <a:pt x="120307" y="187439"/>
                  </a:moveTo>
                  <a:lnTo>
                    <a:pt x="119481" y="185953"/>
                  </a:lnTo>
                  <a:lnTo>
                    <a:pt x="118643" y="184480"/>
                  </a:lnTo>
                  <a:lnTo>
                    <a:pt x="116776" y="183959"/>
                  </a:lnTo>
                  <a:lnTo>
                    <a:pt x="115290" y="184785"/>
                  </a:lnTo>
                  <a:lnTo>
                    <a:pt x="113804" y="185610"/>
                  </a:lnTo>
                  <a:lnTo>
                    <a:pt x="113284" y="187477"/>
                  </a:lnTo>
                  <a:lnTo>
                    <a:pt x="114947" y="190436"/>
                  </a:lnTo>
                  <a:lnTo>
                    <a:pt x="116814" y="190957"/>
                  </a:lnTo>
                  <a:lnTo>
                    <a:pt x="119773" y="189306"/>
                  </a:lnTo>
                  <a:lnTo>
                    <a:pt x="120307" y="187439"/>
                  </a:lnTo>
                  <a:close/>
                  <a:moveTo>
                    <a:pt x="125577" y="217004"/>
                  </a:moveTo>
                  <a:lnTo>
                    <a:pt x="124752" y="215519"/>
                  </a:lnTo>
                  <a:lnTo>
                    <a:pt x="123913" y="214045"/>
                  </a:lnTo>
                  <a:lnTo>
                    <a:pt x="122047" y="213525"/>
                  </a:lnTo>
                  <a:lnTo>
                    <a:pt x="120561" y="214350"/>
                  </a:lnTo>
                  <a:lnTo>
                    <a:pt x="119075" y="215176"/>
                  </a:lnTo>
                  <a:lnTo>
                    <a:pt x="118554" y="217043"/>
                  </a:lnTo>
                  <a:lnTo>
                    <a:pt x="120218" y="220002"/>
                  </a:lnTo>
                  <a:lnTo>
                    <a:pt x="122085" y="220522"/>
                  </a:lnTo>
                  <a:lnTo>
                    <a:pt x="125044" y="218871"/>
                  </a:lnTo>
                  <a:lnTo>
                    <a:pt x="125577" y="217004"/>
                  </a:lnTo>
                  <a:close/>
                  <a:moveTo>
                    <a:pt x="125768" y="201955"/>
                  </a:moveTo>
                  <a:lnTo>
                    <a:pt x="124942" y="200469"/>
                  </a:lnTo>
                  <a:lnTo>
                    <a:pt x="124104" y="198996"/>
                  </a:lnTo>
                  <a:lnTo>
                    <a:pt x="122237" y="198475"/>
                  </a:lnTo>
                  <a:lnTo>
                    <a:pt x="120751" y="199301"/>
                  </a:lnTo>
                  <a:lnTo>
                    <a:pt x="119265" y="200126"/>
                  </a:lnTo>
                  <a:lnTo>
                    <a:pt x="118745" y="201993"/>
                  </a:lnTo>
                  <a:lnTo>
                    <a:pt x="120408" y="204952"/>
                  </a:lnTo>
                  <a:lnTo>
                    <a:pt x="122275" y="205473"/>
                  </a:lnTo>
                  <a:lnTo>
                    <a:pt x="125234" y="203822"/>
                  </a:lnTo>
                  <a:lnTo>
                    <a:pt x="125768" y="201955"/>
                  </a:lnTo>
                  <a:close/>
                  <a:moveTo>
                    <a:pt x="129514" y="147612"/>
                  </a:moveTo>
                  <a:lnTo>
                    <a:pt x="129197" y="145694"/>
                  </a:lnTo>
                  <a:lnTo>
                    <a:pt x="126453" y="143713"/>
                  </a:lnTo>
                  <a:lnTo>
                    <a:pt x="124536" y="144018"/>
                  </a:lnTo>
                  <a:lnTo>
                    <a:pt x="122542" y="146761"/>
                  </a:lnTo>
                  <a:lnTo>
                    <a:pt x="122847" y="148666"/>
                  </a:lnTo>
                  <a:lnTo>
                    <a:pt x="125590" y="150660"/>
                  </a:lnTo>
                  <a:lnTo>
                    <a:pt x="127520" y="150355"/>
                  </a:lnTo>
                  <a:lnTo>
                    <a:pt x="128511" y="148983"/>
                  </a:lnTo>
                  <a:lnTo>
                    <a:pt x="129514" y="147612"/>
                  </a:lnTo>
                  <a:close/>
                  <a:moveTo>
                    <a:pt x="130708" y="234315"/>
                  </a:moveTo>
                  <a:lnTo>
                    <a:pt x="129882" y="232829"/>
                  </a:lnTo>
                  <a:lnTo>
                    <a:pt x="129044" y="231355"/>
                  </a:lnTo>
                  <a:lnTo>
                    <a:pt x="127177" y="230835"/>
                  </a:lnTo>
                  <a:lnTo>
                    <a:pt x="125691" y="231660"/>
                  </a:lnTo>
                  <a:lnTo>
                    <a:pt x="124206" y="232486"/>
                  </a:lnTo>
                  <a:lnTo>
                    <a:pt x="123685" y="234353"/>
                  </a:lnTo>
                  <a:lnTo>
                    <a:pt x="125349" y="237312"/>
                  </a:lnTo>
                  <a:lnTo>
                    <a:pt x="127215" y="237832"/>
                  </a:lnTo>
                  <a:lnTo>
                    <a:pt x="130175" y="236181"/>
                  </a:lnTo>
                  <a:lnTo>
                    <a:pt x="130708" y="234315"/>
                  </a:lnTo>
                  <a:close/>
                  <a:moveTo>
                    <a:pt x="136423" y="265404"/>
                  </a:moveTo>
                  <a:lnTo>
                    <a:pt x="135597" y="263918"/>
                  </a:lnTo>
                  <a:lnTo>
                    <a:pt x="134759" y="262445"/>
                  </a:lnTo>
                  <a:lnTo>
                    <a:pt x="132892" y="261924"/>
                  </a:lnTo>
                  <a:lnTo>
                    <a:pt x="131406" y="262750"/>
                  </a:lnTo>
                  <a:lnTo>
                    <a:pt x="129921" y="263575"/>
                  </a:lnTo>
                  <a:lnTo>
                    <a:pt x="129400" y="265442"/>
                  </a:lnTo>
                  <a:lnTo>
                    <a:pt x="131064" y="268401"/>
                  </a:lnTo>
                  <a:lnTo>
                    <a:pt x="132930" y="268922"/>
                  </a:lnTo>
                  <a:lnTo>
                    <a:pt x="135890" y="267271"/>
                  </a:lnTo>
                  <a:lnTo>
                    <a:pt x="136423" y="265404"/>
                  </a:lnTo>
                  <a:close/>
                  <a:moveTo>
                    <a:pt x="137477" y="194081"/>
                  </a:moveTo>
                  <a:lnTo>
                    <a:pt x="137160" y="192163"/>
                  </a:lnTo>
                  <a:lnTo>
                    <a:pt x="134416" y="190182"/>
                  </a:lnTo>
                  <a:lnTo>
                    <a:pt x="132499" y="190487"/>
                  </a:lnTo>
                  <a:lnTo>
                    <a:pt x="130505" y="193230"/>
                  </a:lnTo>
                  <a:lnTo>
                    <a:pt x="130810" y="195135"/>
                  </a:lnTo>
                  <a:lnTo>
                    <a:pt x="133553" y="197129"/>
                  </a:lnTo>
                  <a:lnTo>
                    <a:pt x="135483" y="196824"/>
                  </a:lnTo>
                  <a:lnTo>
                    <a:pt x="136474" y="195453"/>
                  </a:lnTo>
                  <a:lnTo>
                    <a:pt x="137477" y="194081"/>
                  </a:lnTo>
                  <a:close/>
                  <a:moveTo>
                    <a:pt x="144043" y="223354"/>
                  </a:moveTo>
                  <a:lnTo>
                    <a:pt x="143217" y="221869"/>
                  </a:lnTo>
                  <a:lnTo>
                    <a:pt x="142379" y="220395"/>
                  </a:lnTo>
                  <a:lnTo>
                    <a:pt x="140512" y="219875"/>
                  </a:lnTo>
                  <a:lnTo>
                    <a:pt x="139026" y="220700"/>
                  </a:lnTo>
                  <a:lnTo>
                    <a:pt x="137541" y="221526"/>
                  </a:lnTo>
                  <a:lnTo>
                    <a:pt x="137020" y="223393"/>
                  </a:lnTo>
                  <a:lnTo>
                    <a:pt x="138684" y="226352"/>
                  </a:lnTo>
                  <a:lnTo>
                    <a:pt x="140550" y="226872"/>
                  </a:lnTo>
                  <a:lnTo>
                    <a:pt x="143510" y="225221"/>
                  </a:lnTo>
                  <a:lnTo>
                    <a:pt x="144043" y="223354"/>
                  </a:lnTo>
                  <a:close/>
                  <a:moveTo>
                    <a:pt x="151739" y="202399"/>
                  </a:moveTo>
                  <a:lnTo>
                    <a:pt x="150914" y="200914"/>
                  </a:lnTo>
                  <a:lnTo>
                    <a:pt x="150075" y="199440"/>
                  </a:lnTo>
                  <a:lnTo>
                    <a:pt x="148209" y="198920"/>
                  </a:lnTo>
                  <a:lnTo>
                    <a:pt x="146723" y="199745"/>
                  </a:lnTo>
                  <a:lnTo>
                    <a:pt x="145237" y="200571"/>
                  </a:lnTo>
                  <a:lnTo>
                    <a:pt x="144716" y="202438"/>
                  </a:lnTo>
                  <a:lnTo>
                    <a:pt x="146380" y="205397"/>
                  </a:lnTo>
                  <a:lnTo>
                    <a:pt x="148247" y="205917"/>
                  </a:lnTo>
                  <a:lnTo>
                    <a:pt x="151218" y="204266"/>
                  </a:lnTo>
                  <a:lnTo>
                    <a:pt x="151739" y="202399"/>
                  </a:lnTo>
                  <a:close/>
                  <a:moveTo>
                    <a:pt x="161404" y="247942"/>
                  </a:moveTo>
                  <a:lnTo>
                    <a:pt x="160578" y="246456"/>
                  </a:lnTo>
                  <a:lnTo>
                    <a:pt x="159740" y="244983"/>
                  </a:lnTo>
                  <a:lnTo>
                    <a:pt x="157873" y="244462"/>
                  </a:lnTo>
                  <a:lnTo>
                    <a:pt x="156387" y="245287"/>
                  </a:lnTo>
                  <a:lnTo>
                    <a:pt x="154901" y="246113"/>
                  </a:lnTo>
                  <a:lnTo>
                    <a:pt x="154381" y="247980"/>
                  </a:lnTo>
                  <a:lnTo>
                    <a:pt x="156044" y="250939"/>
                  </a:lnTo>
                  <a:lnTo>
                    <a:pt x="157911" y="251460"/>
                  </a:lnTo>
                  <a:lnTo>
                    <a:pt x="160870" y="249809"/>
                  </a:lnTo>
                  <a:lnTo>
                    <a:pt x="161404" y="247942"/>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07" name="object 171"/>
            <p:cNvSpPr/>
            <p:nvPr/>
          </p:nvSpPr>
          <p:spPr>
            <a:xfrm>
              <a:off x="6008040" y="259560"/>
              <a:ext cx="604440" cy="709200"/>
            </a:xfrm>
            <a:custGeom>
              <a:avLst/>
              <a:gdLst/>
              <a:ahLst/>
              <a:cxnLst/>
              <a:rect l="l" t="t" r="r" b="b"/>
              <a:pathLst>
                <a:path w="605154" h="709930">
                  <a:moveTo>
                    <a:pt x="7763" y="67309"/>
                  </a:moveTo>
                  <a:lnTo>
                    <a:pt x="5413" y="67309"/>
                  </a:lnTo>
                  <a:lnTo>
                    <a:pt x="3331" y="68579"/>
                  </a:lnTo>
                  <a:lnTo>
                    <a:pt x="1769" y="69849"/>
                  </a:lnTo>
                  <a:lnTo>
                    <a:pt x="0" y="77469"/>
                  </a:lnTo>
                  <a:lnTo>
                    <a:pt x="3751" y="88899"/>
                  </a:lnTo>
                  <a:lnTo>
                    <a:pt x="12097" y="104139"/>
                  </a:lnTo>
                  <a:lnTo>
                    <a:pt x="24108" y="124459"/>
                  </a:lnTo>
                  <a:lnTo>
                    <a:pt x="28870" y="132079"/>
                  </a:lnTo>
                  <a:lnTo>
                    <a:pt x="40840" y="152399"/>
                  </a:lnTo>
                  <a:lnTo>
                    <a:pt x="53667" y="173989"/>
                  </a:lnTo>
                  <a:lnTo>
                    <a:pt x="65046" y="194309"/>
                  </a:lnTo>
                  <a:lnTo>
                    <a:pt x="72673" y="208279"/>
                  </a:lnTo>
                  <a:lnTo>
                    <a:pt x="74184" y="210819"/>
                  </a:lnTo>
                  <a:lnTo>
                    <a:pt x="75441" y="213359"/>
                  </a:lnTo>
                  <a:lnTo>
                    <a:pt x="76406" y="215899"/>
                  </a:lnTo>
                  <a:lnTo>
                    <a:pt x="92871" y="264159"/>
                  </a:lnTo>
                  <a:lnTo>
                    <a:pt x="111251" y="309879"/>
                  </a:lnTo>
                  <a:lnTo>
                    <a:pt x="131890" y="354329"/>
                  </a:lnTo>
                  <a:lnTo>
                    <a:pt x="155134" y="397509"/>
                  </a:lnTo>
                  <a:lnTo>
                    <a:pt x="183090" y="443229"/>
                  </a:lnTo>
                  <a:lnTo>
                    <a:pt x="213887" y="485139"/>
                  </a:lnTo>
                  <a:lnTo>
                    <a:pt x="247436" y="524509"/>
                  </a:lnTo>
                  <a:lnTo>
                    <a:pt x="283647" y="560069"/>
                  </a:lnTo>
                  <a:lnTo>
                    <a:pt x="322432" y="593089"/>
                  </a:lnTo>
                  <a:lnTo>
                    <a:pt x="363702" y="623569"/>
                  </a:lnTo>
                  <a:lnTo>
                    <a:pt x="407367" y="650239"/>
                  </a:lnTo>
                  <a:lnTo>
                    <a:pt x="453338" y="674369"/>
                  </a:lnTo>
                  <a:lnTo>
                    <a:pt x="501527" y="693419"/>
                  </a:lnTo>
                  <a:lnTo>
                    <a:pt x="552034" y="709929"/>
                  </a:lnTo>
                  <a:lnTo>
                    <a:pt x="554231" y="709929"/>
                  </a:lnTo>
                  <a:lnTo>
                    <a:pt x="555328" y="706119"/>
                  </a:lnTo>
                  <a:lnTo>
                    <a:pt x="551018" y="706119"/>
                  </a:lnTo>
                  <a:lnTo>
                    <a:pt x="501276" y="689609"/>
                  </a:lnTo>
                  <a:lnTo>
                    <a:pt x="453635" y="669289"/>
                  </a:lnTo>
                  <a:lnTo>
                    <a:pt x="408184" y="646429"/>
                  </a:lnTo>
                  <a:lnTo>
                    <a:pt x="365011" y="619759"/>
                  </a:lnTo>
                  <a:lnTo>
                    <a:pt x="324201" y="589279"/>
                  </a:lnTo>
                  <a:lnTo>
                    <a:pt x="285843" y="556259"/>
                  </a:lnTo>
                  <a:lnTo>
                    <a:pt x="250024" y="520699"/>
                  </a:lnTo>
                  <a:lnTo>
                    <a:pt x="216832" y="482599"/>
                  </a:lnTo>
                  <a:lnTo>
                    <a:pt x="186354" y="440689"/>
                  </a:lnTo>
                  <a:lnTo>
                    <a:pt x="158677" y="394969"/>
                  </a:lnTo>
                  <a:lnTo>
                    <a:pt x="135541" y="351789"/>
                  </a:lnTo>
                  <a:lnTo>
                    <a:pt x="114995" y="308609"/>
                  </a:lnTo>
                  <a:lnTo>
                    <a:pt x="96698" y="262889"/>
                  </a:lnTo>
                  <a:lnTo>
                    <a:pt x="80305" y="215899"/>
                  </a:lnTo>
                  <a:lnTo>
                    <a:pt x="79264" y="212089"/>
                  </a:lnTo>
                  <a:lnTo>
                    <a:pt x="77892" y="208279"/>
                  </a:lnTo>
                  <a:lnTo>
                    <a:pt x="57201" y="171449"/>
                  </a:lnTo>
                  <a:lnTo>
                    <a:pt x="44348" y="149859"/>
                  </a:lnTo>
                  <a:lnTo>
                    <a:pt x="32350" y="129539"/>
                  </a:lnTo>
                  <a:lnTo>
                    <a:pt x="29175" y="124459"/>
                  </a:lnTo>
                  <a:lnTo>
                    <a:pt x="18210" y="106679"/>
                  </a:lnTo>
                  <a:lnTo>
                    <a:pt x="9851" y="91439"/>
                  </a:lnTo>
                  <a:lnTo>
                    <a:pt x="4651" y="80009"/>
                  </a:lnTo>
                  <a:lnTo>
                    <a:pt x="4753" y="72389"/>
                  </a:lnTo>
                  <a:lnTo>
                    <a:pt x="17723" y="72389"/>
                  </a:lnTo>
                  <a:lnTo>
                    <a:pt x="7763" y="67309"/>
                  </a:lnTo>
                  <a:close/>
                  <a:moveTo>
                    <a:pt x="176205" y="48259"/>
                  </a:moveTo>
                  <a:lnTo>
                    <a:pt x="171580" y="48259"/>
                  </a:lnTo>
                  <a:lnTo>
                    <a:pt x="172520" y="49529"/>
                  </a:lnTo>
                  <a:lnTo>
                    <a:pt x="174248" y="55879"/>
                  </a:lnTo>
                  <a:lnTo>
                    <a:pt x="173984" y="63499"/>
                  </a:lnTo>
                  <a:lnTo>
                    <a:pt x="172438" y="73659"/>
                  </a:lnTo>
                  <a:lnTo>
                    <a:pt x="170323" y="82549"/>
                  </a:lnTo>
                  <a:lnTo>
                    <a:pt x="166488" y="100329"/>
                  </a:lnTo>
                  <a:lnTo>
                    <a:pt x="162416" y="143509"/>
                  </a:lnTo>
                  <a:lnTo>
                    <a:pt x="159261" y="153669"/>
                  </a:lnTo>
                  <a:lnTo>
                    <a:pt x="157369" y="160019"/>
                  </a:lnTo>
                  <a:lnTo>
                    <a:pt x="183459" y="205739"/>
                  </a:lnTo>
                  <a:lnTo>
                    <a:pt x="225714" y="262889"/>
                  </a:lnTo>
                  <a:lnTo>
                    <a:pt x="254359" y="297179"/>
                  </a:lnTo>
                  <a:lnTo>
                    <a:pt x="288084" y="334009"/>
                  </a:lnTo>
                  <a:lnTo>
                    <a:pt x="326938" y="370839"/>
                  </a:lnTo>
                  <a:lnTo>
                    <a:pt x="370972" y="408939"/>
                  </a:lnTo>
                  <a:lnTo>
                    <a:pt x="420238" y="444499"/>
                  </a:lnTo>
                  <a:lnTo>
                    <a:pt x="474785" y="478789"/>
                  </a:lnTo>
                  <a:lnTo>
                    <a:pt x="534664" y="510539"/>
                  </a:lnTo>
                  <a:lnTo>
                    <a:pt x="599926" y="537209"/>
                  </a:lnTo>
                  <a:lnTo>
                    <a:pt x="551018" y="706119"/>
                  </a:lnTo>
                  <a:lnTo>
                    <a:pt x="555328" y="706119"/>
                  </a:lnTo>
                  <a:lnTo>
                    <a:pt x="604701" y="534669"/>
                  </a:lnTo>
                  <a:lnTo>
                    <a:pt x="604142" y="534669"/>
                  </a:lnTo>
                  <a:lnTo>
                    <a:pt x="603114" y="533399"/>
                  </a:lnTo>
                  <a:lnTo>
                    <a:pt x="537892" y="506729"/>
                  </a:lnTo>
                  <a:lnTo>
                    <a:pt x="478051" y="476249"/>
                  </a:lnTo>
                  <a:lnTo>
                    <a:pt x="423540" y="441959"/>
                  </a:lnTo>
                  <a:lnTo>
                    <a:pt x="374308" y="406399"/>
                  </a:lnTo>
                  <a:lnTo>
                    <a:pt x="330305" y="368299"/>
                  </a:lnTo>
                  <a:lnTo>
                    <a:pt x="291481" y="331469"/>
                  </a:lnTo>
                  <a:lnTo>
                    <a:pt x="257784" y="294639"/>
                  </a:lnTo>
                  <a:lnTo>
                    <a:pt x="229164" y="261619"/>
                  </a:lnTo>
                  <a:lnTo>
                    <a:pt x="205571" y="229869"/>
                  </a:lnTo>
                  <a:lnTo>
                    <a:pt x="164443" y="168909"/>
                  </a:lnTo>
                  <a:lnTo>
                    <a:pt x="161636" y="160019"/>
                  </a:lnTo>
                  <a:lnTo>
                    <a:pt x="163122" y="154939"/>
                  </a:lnTo>
                  <a:lnTo>
                    <a:pt x="166376" y="144779"/>
                  </a:lnTo>
                  <a:lnTo>
                    <a:pt x="168707" y="132079"/>
                  </a:lnTo>
                  <a:lnTo>
                    <a:pt x="170109" y="119379"/>
                  </a:lnTo>
                  <a:lnTo>
                    <a:pt x="170530" y="107949"/>
                  </a:lnTo>
                  <a:lnTo>
                    <a:pt x="170577" y="100329"/>
                  </a:lnTo>
                  <a:lnTo>
                    <a:pt x="174311" y="83819"/>
                  </a:lnTo>
                  <a:lnTo>
                    <a:pt x="176681" y="72389"/>
                  </a:lnTo>
                  <a:lnTo>
                    <a:pt x="178222" y="62229"/>
                  </a:lnTo>
                  <a:lnTo>
                    <a:pt x="178183" y="54609"/>
                  </a:lnTo>
                  <a:lnTo>
                    <a:pt x="176205" y="48259"/>
                  </a:lnTo>
                  <a:close/>
                  <a:moveTo>
                    <a:pt x="17723" y="72389"/>
                  </a:moveTo>
                  <a:lnTo>
                    <a:pt x="7484" y="72389"/>
                  </a:lnTo>
                  <a:lnTo>
                    <a:pt x="14947" y="74929"/>
                  </a:lnTo>
                  <a:lnTo>
                    <a:pt x="24227" y="83819"/>
                  </a:lnTo>
                  <a:lnTo>
                    <a:pt x="34114" y="95249"/>
                  </a:lnTo>
                  <a:lnTo>
                    <a:pt x="43399" y="107949"/>
                  </a:lnTo>
                  <a:lnTo>
                    <a:pt x="44809" y="109219"/>
                  </a:lnTo>
                  <a:lnTo>
                    <a:pt x="47463" y="110489"/>
                  </a:lnTo>
                  <a:lnTo>
                    <a:pt x="52442" y="106679"/>
                  </a:lnTo>
                  <a:lnTo>
                    <a:pt x="53115" y="105409"/>
                  </a:lnTo>
                  <a:lnTo>
                    <a:pt x="46739" y="105409"/>
                  </a:lnTo>
                  <a:lnTo>
                    <a:pt x="39015" y="95249"/>
                  </a:lnTo>
                  <a:lnTo>
                    <a:pt x="28742" y="82549"/>
                  </a:lnTo>
                  <a:lnTo>
                    <a:pt x="17723" y="72389"/>
                  </a:lnTo>
                  <a:close/>
                  <a:moveTo>
                    <a:pt x="23524" y="22859"/>
                  </a:moveTo>
                  <a:lnTo>
                    <a:pt x="21301" y="22859"/>
                  </a:lnTo>
                  <a:lnTo>
                    <a:pt x="19752" y="25399"/>
                  </a:lnTo>
                  <a:lnTo>
                    <a:pt x="18888" y="27939"/>
                  </a:lnTo>
                  <a:lnTo>
                    <a:pt x="19053" y="40639"/>
                  </a:lnTo>
                  <a:lnTo>
                    <a:pt x="25075" y="58419"/>
                  </a:lnTo>
                  <a:lnTo>
                    <a:pt x="35242" y="80009"/>
                  </a:lnTo>
                  <a:lnTo>
                    <a:pt x="48403" y="105409"/>
                  </a:lnTo>
                  <a:lnTo>
                    <a:pt x="53115" y="105409"/>
                  </a:lnTo>
                  <a:lnTo>
                    <a:pt x="51426" y="101599"/>
                  </a:lnTo>
                  <a:lnTo>
                    <a:pt x="42141" y="85089"/>
                  </a:lnTo>
                  <a:lnTo>
                    <a:pt x="31706" y="63499"/>
                  </a:lnTo>
                  <a:lnTo>
                    <a:pt x="23961" y="43179"/>
                  </a:lnTo>
                  <a:lnTo>
                    <a:pt x="22749" y="29209"/>
                  </a:lnTo>
                  <a:lnTo>
                    <a:pt x="23232" y="27939"/>
                  </a:lnTo>
                  <a:lnTo>
                    <a:pt x="23968" y="26669"/>
                  </a:lnTo>
                  <a:lnTo>
                    <a:pt x="36543" y="26669"/>
                  </a:lnTo>
                  <a:lnTo>
                    <a:pt x="35428" y="25399"/>
                  </a:lnTo>
                  <a:lnTo>
                    <a:pt x="23524" y="22859"/>
                  </a:lnTo>
                  <a:close/>
                  <a:moveTo>
                    <a:pt x="112566" y="10159"/>
                  </a:moveTo>
                  <a:lnTo>
                    <a:pt x="104372" y="10159"/>
                  </a:lnTo>
                  <a:lnTo>
                    <a:pt x="111415" y="15239"/>
                  </a:lnTo>
                  <a:lnTo>
                    <a:pt x="117178" y="29209"/>
                  </a:lnTo>
                  <a:lnTo>
                    <a:pt x="121758" y="46989"/>
                  </a:lnTo>
                  <a:lnTo>
                    <a:pt x="127005" y="73659"/>
                  </a:lnTo>
                  <a:lnTo>
                    <a:pt x="128650" y="81279"/>
                  </a:lnTo>
                  <a:lnTo>
                    <a:pt x="130267" y="86359"/>
                  </a:lnTo>
                  <a:lnTo>
                    <a:pt x="131944" y="91439"/>
                  </a:lnTo>
                  <a:lnTo>
                    <a:pt x="133518" y="93979"/>
                  </a:lnTo>
                  <a:lnTo>
                    <a:pt x="136719" y="93979"/>
                  </a:lnTo>
                  <a:lnTo>
                    <a:pt x="140651" y="92709"/>
                  </a:lnTo>
                  <a:lnTo>
                    <a:pt x="142672" y="90169"/>
                  </a:lnTo>
                  <a:lnTo>
                    <a:pt x="136122" y="90169"/>
                  </a:lnTo>
                  <a:lnTo>
                    <a:pt x="135436" y="88899"/>
                  </a:lnTo>
                  <a:lnTo>
                    <a:pt x="133965" y="85089"/>
                  </a:lnTo>
                  <a:lnTo>
                    <a:pt x="132447" y="78739"/>
                  </a:lnTo>
                  <a:lnTo>
                    <a:pt x="130884" y="72389"/>
                  </a:lnTo>
                  <a:lnTo>
                    <a:pt x="129277" y="63499"/>
                  </a:lnTo>
                  <a:lnTo>
                    <a:pt x="124927" y="43179"/>
                  </a:lnTo>
                  <a:lnTo>
                    <a:pt x="119588" y="24129"/>
                  </a:lnTo>
                  <a:lnTo>
                    <a:pt x="112566" y="10159"/>
                  </a:lnTo>
                  <a:close/>
                  <a:moveTo>
                    <a:pt x="171758" y="44449"/>
                  </a:moveTo>
                  <a:lnTo>
                    <a:pt x="168685" y="44449"/>
                  </a:lnTo>
                  <a:lnTo>
                    <a:pt x="164623" y="45719"/>
                  </a:lnTo>
                  <a:lnTo>
                    <a:pt x="160453" y="49529"/>
                  </a:lnTo>
                  <a:lnTo>
                    <a:pt x="155881" y="57149"/>
                  </a:lnTo>
                  <a:lnTo>
                    <a:pt x="150613" y="68579"/>
                  </a:lnTo>
                  <a:lnTo>
                    <a:pt x="147028" y="74929"/>
                  </a:lnTo>
                  <a:lnTo>
                    <a:pt x="143140" y="82549"/>
                  </a:lnTo>
                  <a:lnTo>
                    <a:pt x="139474" y="87629"/>
                  </a:lnTo>
                  <a:lnTo>
                    <a:pt x="136554" y="90169"/>
                  </a:lnTo>
                  <a:lnTo>
                    <a:pt x="142672" y="90169"/>
                  </a:lnTo>
                  <a:lnTo>
                    <a:pt x="144694" y="87629"/>
                  </a:lnTo>
                  <a:lnTo>
                    <a:pt x="149138" y="80009"/>
                  </a:lnTo>
                  <a:lnTo>
                    <a:pt x="154270" y="69849"/>
                  </a:lnTo>
                  <a:lnTo>
                    <a:pt x="157761" y="63499"/>
                  </a:lnTo>
                  <a:lnTo>
                    <a:pt x="161673" y="55879"/>
                  </a:lnTo>
                  <a:lnTo>
                    <a:pt x="165391" y="50799"/>
                  </a:lnTo>
                  <a:lnTo>
                    <a:pt x="168304" y="48259"/>
                  </a:lnTo>
                  <a:lnTo>
                    <a:pt x="176205" y="48259"/>
                  </a:lnTo>
                  <a:lnTo>
                    <a:pt x="175809" y="46989"/>
                  </a:lnTo>
                  <a:lnTo>
                    <a:pt x="174146" y="45719"/>
                  </a:lnTo>
                  <a:lnTo>
                    <a:pt x="171758" y="44449"/>
                  </a:lnTo>
                  <a:close/>
                  <a:moveTo>
                    <a:pt x="36543" y="26669"/>
                  </a:moveTo>
                  <a:lnTo>
                    <a:pt x="25111" y="26669"/>
                  </a:lnTo>
                  <a:lnTo>
                    <a:pt x="32514" y="27939"/>
                  </a:lnTo>
                  <a:lnTo>
                    <a:pt x="42894" y="39369"/>
                  </a:lnTo>
                  <a:lnTo>
                    <a:pt x="55394" y="59689"/>
                  </a:lnTo>
                  <a:lnTo>
                    <a:pt x="69155" y="85089"/>
                  </a:lnTo>
                  <a:lnTo>
                    <a:pt x="69790" y="86359"/>
                  </a:lnTo>
                  <a:lnTo>
                    <a:pt x="70945" y="87629"/>
                  </a:lnTo>
                  <a:lnTo>
                    <a:pt x="75225" y="87629"/>
                  </a:lnTo>
                  <a:lnTo>
                    <a:pt x="78337" y="86359"/>
                  </a:lnTo>
                  <a:lnTo>
                    <a:pt x="79239" y="83819"/>
                  </a:lnTo>
                  <a:lnTo>
                    <a:pt x="73003" y="83819"/>
                  </a:lnTo>
                  <a:lnTo>
                    <a:pt x="61878" y="62229"/>
                  </a:lnTo>
                  <a:lnTo>
                    <a:pt x="48813" y="40639"/>
                  </a:lnTo>
                  <a:lnTo>
                    <a:pt x="36543" y="26669"/>
                  </a:lnTo>
                  <a:close/>
                  <a:moveTo>
                    <a:pt x="64951" y="0"/>
                  </a:moveTo>
                  <a:lnTo>
                    <a:pt x="62627" y="0"/>
                  </a:lnTo>
                  <a:lnTo>
                    <a:pt x="60493" y="1269"/>
                  </a:lnTo>
                  <a:lnTo>
                    <a:pt x="56184" y="7619"/>
                  </a:lnTo>
                  <a:lnTo>
                    <a:pt x="56904" y="21589"/>
                  </a:lnTo>
                  <a:lnTo>
                    <a:pt x="61470" y="39369"/>
                  </a:lnTo>
                  <a:lnTo>
                    <a:pt x="68698" y="63499"/>
                  </a:lnTo>
                  <a:lnTo>
                    <a:pt x="73155" y="77469"/>
                  </a:lnTo>
                  <a:lnTo>
                    <a:pt x="74819" y="82549"/>
                  </a:lnTo>
                  <a:lnTo>
                    <a:pt x="74641" y="83819"/>
                  </a:lnTo>
                  <a:lnTo>
                    <a:pt x="79239" y="83819"/>
                  </a:lnTo>
                  <a:lnTo>
                    <a:pt x="77080" y="76199"/>
                  </a:lnTo>
                  <a:lnTo>
                    <a:pt x="72584" y="62229"/>
                  </a:lnTo>
                  <a:lnTo>
                    <a:pt x="67215" y="44449"/>
                  </a:lnTo>
                  <a:lnTo>
                    <a:pt x="62297" y="26669"/>
                  </a:lnTo>
                  <a:lnTo>
                    <a:pt x="59921" y="12699"/>
                  </a:lnTo>
                  <a:lnTo>
                    <a:pt x="62182" y="5079"/>
                  </a:lnTo>
                  <a:lnTo>
                    <a:pt x="63211" y="3809"/>
                  </a:lnTo>
                  <a:lnTo>
                    <a:pt x="69592" y="3809"/>
                  </a:lnTo>
                  <a:lnTo>
                    <a:pt x="67199" y="1269"/>
                  </a:lnTo>
                  <a:lnTo>
                    <a:pt x="64951" y="0"/>
                  </a:lnTo>
                  <a:close/>
                  <a:moveTo>
                    <a:pt x="69592" y="3809"/>
                  </a:moveTo>
                  <a:lnTo>
                    <a:pt x="64253" y="3809"/>
                  </a:lnTo>
                  <a:lnTo>
                    <a:pt x="65421" y="5079"/>
                  </a:lnTo>
                  <a:lnTo>
                    <a:pt x="72787" y="12699"/>
                  </a:lnTo>
                  <a:lnTo>
                    <a:pt x="80240" y="29209"/>
                  </a:lnTo>
                  <a:lnTo>
                    <a:pt x="87186" y="48259"/>
                  </a:lnTo>
                  <a:lnTo>
                    <a:pt x="93031" y="69849"/>
                  </a:lnTo>
                  <a:lnTo>
                    <a:pt x="93666" y="72389"/>
                  </a:lnTo>
                  <a:lnTo>
                    <a:pt x="96117" y="73659"/>
                  </a:lnTo>
                  <a:lnTo>
                    <a:pt x="100994" y="72389"/>
                  </a:lnTo>
                  <a:lnTo>
                    <a:pt x="102581" y="69849"/>
                  </a:lnTo>
                  <a:lnTo>
                    <a:pt x="102431" y="68579"/>
                  </a:lnTo>
                  <a:lnTo>
                    <a:pt x="97082" y="68579"/>
                  </a:lnTo>
                  <a:lnTo>
                    <a:pt x="92272" y="50799"/>
                  </a:lnTo>
                  <a:lnTo>
                    <a:pt x="85327" y="30479"/>
                  </a:lnTo>
                  <a:lnTo>
                    <a:pt x="76769" y="11429"/>
                  </a:lnTo>
                  <a:lnTo>
                    <a:pt x="69592" y="3809"/>
                  </a:lnTo>
                  <a:close/>
                  <a:moveTo>
                    <a:pt x="103165" y="6349"/>
                  </a:moveTo>
                  <a:lnTo>
                    <a:pt x="97155" y="11429"/>
                  </a:lnTo>
                  <a:lnTo>
                    <a:pt x="94923" y="22859"/>
                  </a:lnTo>
                  <a:lnTo>
                    <a:pt x="95425" y="40639"/>
                  </a:lnTo>
                  <a:lnTo>
                    <a:pt x="98276" y="68579"/>
                  </a:lnTo>
                  <a:lnTo>
                    <a:pt x="102431" y="68579"/>
                  </a:lnTo>
                  <a:lnTo>
                    <a:pt x="101679" y="62229"/>
                  </a:lnTo>
                  <a:lnTo>
                    <a:pt x="100083" y="46989"/>
                  </a:lnTo>
                  <a:lnTo>
                    <a:pt x="99020" y="30479"/>
                  </a:lnTo>
                  <a:lnTo>
                    <a:pt x="99799" y="16509"/>
                  </a:lnTo>
                  <a:lnTo>
                    <a:pt x="103724" y="10159"/>
                  </a:lnTo>
                  <a:lnTo>
                    <a:pt x="112566" y="10159"/>
                  </a:lnTo>
                  <a:lnTo>
                    <a:pt x="103165" y="6349"/>
                  </a:lnTo>
                  <a:close/>
                </a:path>
              </a:pathLst>
            </a:custGeom>
            <a:solidFill>
              <a:srgbClr val="16152F"/>
            </a:solidFill>
            <a:ln w="0">
              <a:noFill/>
            </a:ln>
          </p:spPr>
          <p:style>
            <a:lnRef idx="0">
              <a:scrgbClr r="0" g="0" b="0"/>
            </a:lnRef>
            <a:fillRef idx="0">
              <a:scrgbClr r="0" g="0" b="0"/>
            </a:fillRef>
            <a:effectRef idx="0">
              <a:scrgbClr r="0" g="0" b="0"/>
            </a:effectRef>
            <a:fontRef idx="minor"/>
          </p:style>
        </p:sp>
        <p:sp>
          <p:nvSpPr>
            <p:cNvPr id="808" name="object 172"/>
            <p:cNvSpPr/>
            <p:nvPr/>
          </p:nvSpPr>
          <p:spPr>
            <a:xfrm>
              <a:off x="6113520" y="366480"/>
              <a:ext cx="29880" cy="46800"/>
            </a:xfrm>
            <a:custGeom>
              <a:avLst/>
              <a:gdLst/>
              <a:ahLst/>
              <a:cxnLst/>
              <a:rect l="l" t="t" r="r" b="b"/>
              <a:pathLst>
                <a:path w="30479" h="47625">
                  <a:moveTo>
                    <a:pt x="30461" y="0"/>
                  </a:moveTo>
                  <a:lnTo>
                    <a:pt x="2631" y="32279"/>
                  </a:lnTo>
                  <a:lnTo>
                    <a:pt x="0" y="45612"/>
                  </a:lnTo>
                  <a:lnTo>
                    <a:pt x="413" y="47485"/>
                  </a:lnTo>
                  <a:lnTo>
                    <a:pt x="30461"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809" name="object 173"/>
            <p:cNvSpPr/>
            <p:nvPr/>
          </p:nvSpPr>
          <p:spPr>
            <a:xfrm>
              <a:off x="6111360" y="364320"/>
              <a:ext cx="34200" cy="51480"/>
            </a:xfrm>
            <a:custGeom>
              <a:avLst/>
              <a:gdLst/>
              <a:ahLst/>
              <a:cxnLst/>
              <a:rect l="l" t="t" r="r" b="b"/>
              <a:pathLst>
                <a:path w="34925" h="52070">
                  <a:moveTo>
                    <a:pt x="31959" y="0"/>
                  </a:moveTo>
                  <a:lnTo>
                    <a:pt x="2755" y="33783"/>
                  </a:lnTo>
                  <a:lnTo>
                    <a:pt x="0" y="48182"/>
                  </a:lnTo>
                  <a:lnTo>
                    <a:pt x="527" y="50469"/>
                  </a:lnTo>
                  <a:lnTo>
                    <a:pt x="831" y="51295"/>
                  </a:lnTo>
                  <a:lnTo>
                    <a:pt x="1606" y="51790"/>
                  </a:lnTo>
                  <a:lnTo>
                    <a:pt x="2432" y="51790"/>
                  </a:lnTo>
                  <a:lnTo>
                    <a:pt x="2660" y="51790"/>
                  </a:lnTo>
                  <a:lnTo>
                    <a:pt x="4197" y="51282"/>
                  </a:lnTo>
                  <a:lnTo>
                    <a:pt x="4743" y="50114"/>
                  </a:lnTo>
                  <a:lnTo>
                    <a:pt x="4362" y="49047"/>
                  </a:lnTo>
                  <a:lnTo>
                    <a:pt x="3986" y="47158"/>
                  </a:lnTo>
                  <a:lnTo>
                    <a:pt x="28352" y="9143"/>
                  </a:lnTo>
                  <a:lnTo>
                    <a:pt x="34702" y="3035"/>
                  </a:lnTo>
                  <a:lnTo>
                    <a:pt x="34778" y="1752"/>
                  </a:lnTo>
                  <a:lnTo>
                    <a:pt x="33254" y="63"/>
                  </a:lnTo>
                  <a:lnTo>
                    <a:pt x="31959" y="0"/>
                  </a:lnTo>
                  <a:close/>
                </a:path>
              </a:pathLst>
            </a:custGeom>
            <a:solidFill>
              <a:srgbClr val="16152F"/>
            </a:solidFill>
            <a:ln w="0">
              <a:noFill/>
            </a:ln>
          </p:spPr>
          <p:style>
            <a:lnRef idx="0">
              <a:scrgbClr r="0" g="0" b="0"/>
            </a:lnRef>
            <a:fillRef idx="0">
              <a:scrgbClr r="0" g="0" b="0"/>
            </a:fillRef>
            <a:effectRef idx="0">
              <a:scrgbClr r="0" g="0" b="0"/>
            </a:effectRef>
            <a:fontRef idx="minor"/>
          </p:style>
        </p:sp>
        <p:sp>
          <p:nvSpPr>
            <p:cNvPr id="810" name="object 174"/>
            <p:cNvSpPr/>
            <p:nvPr/>
          </p:nvSpPr>
          <p:spPr>
            <a:xfrm>
              <a:off x="6396120" y="1249920"/>
              <a:ext cx="603000" cy="791640"/>
            </a:xfrm>
            <a:custGeom>
              <a:avLst/>
              <a:gdLst/>
              <a:ahLst/>
              <a:cxnLst/>
              <a:rect l="l" t="t" r="r" b="b"/>
              <a:pathLst>
                <a:path w="603884" h="792480">
                  <a:moveTo>
                    <a:pt x="173191" y="0"/>
                  </a:moveTo>
                  <a:lnTo>
                    <a:pt x="103273" y="10120"/>
                  </a:lnTo>
                  <a:lnTo>
                    <a:pt x="52572" y="45444"/>
                  </a:lnTo>
                  <a:lnTo>
                    <a:pt x="4526" y="397626"/>
                  </a:lnTo>
                  <a:lnTo>
                    <a:pt x="0" y="582022"/>
                  </a:lnTo>
                  <a:lnTo>
                    <a:pt x="23915" y="685762"/>
                  </a:lnTo>
                  <a:lnTo>
                    <a:pt x="80746" y="775340"/>
                  </a:lnTo>
                  <a:lnTo>
                    <a:pt x="204510" y="792479"/>
                  </a:lnTo>
                  <a:lnTo>
                    <a:pt x="379564" y="694115"/>
                  </a:lnTo>
                  <a:lnTo>
                    <a:pt x="535921" y="569584"/>
                  </a:lnTo>
                  <a:lnTo>
                    <a:pt x="603592" y="508221"/>
                  </a:lnTo>
                  <a:lnTo>
                    <a:pt x="545236" y="390898"/>
                  </a:lnTo>
                  <a:lnTo>
                    <a:pt x="289852" y="466260"/>
                  </a:lnTo>
                  <a:lnTo>
                    <a:pt x="324689" y="304100"/>
                  </a:lnTo>
                  <a:lnTo>
                    <a:pt x="332192" y="207204"/>
                  </a:lnTo>
                  <a:lnTo>
                    <a:pt x="308659" y="137013"/>
                  </a:lnTo>
                  <a:lnTo>
                    <a:pt x="250393" y="54970"/>
                  </a:lnTo>
                  <a:lnTo>
                    <a:pt x="173191"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811" name="object 175"/>
            <p:cNvSpPr/>
            <p:nvPr/>
          </p:nvSpPr>
          <p:spPr>
            <a:xfrm>
              <a:off x="6456240" y="1954800"/>
              <a:ext cx="129600" cy="81720"/>
            </a:xfrm>
            <a:custGeom>
              <a:avLst/>
              <a:gdLst/>
              <a:ahLst/>
              <a:cxnLst/>
              <a:rect l="l" t="t" r="r" b="b"/>
              <a:pathLst>
                <a:path w="130175" h="82550">
                  <a:moveTo>
                    <a:pt x="5257" y="7188"/>
                  </a:moveTo>
                  <a:lnTo>
                    <a:pt x="4965" y="5753"/>
                  </a:lnTo>
                  <a:lnTo>
                    <a:pt x="2844" y="4343"/>
                  </a:lnTo>
                  <a:lnTo>
                    <a:pt x="1422" y="4635"/>
                  </a:lnTo>
                  <a:lnTo>
                    <a:pt x="0" y="6743"/>
                  </a:lnTo>
                  <a:lnTo>
                    <a:pt x="292" y="8166"/>
                  </a:lnTo>
                  <a:lnTo>
                    <a:pt x="1346" y="8877"/>
                  </a:lnTo>
                  <a:lnTo>
                    <a:pt x="2400" y="9575"/>
                  </a:lnTo>
                  <a:lnTo>
                    <a:pt x="3835" y="9296"/>
                  </a:lnTo>
                  <a:lnTo>
                    <a:pt x="4546" y="8242"/>
                  </a:lnTo>
                  <a:lnTo>
                    <a:pt x="5257" y="7188"/>
                  </a:lnTo>
                  <a:close/>
                  <a:moveTo>
                    <a:pt x="7620" y="48209"/>
                  </a:moveTo>
                  <a:lnTo>
                    <a:pt x="7327" y="46774"/>
                  </a:lnTo>
                  <a:lnTo>
                    <a:pt x="5207" y="45364"/>
                  </a:lnTo>
                  <a:lnTo>
                    <a:pt x="4953" y="45415"/>
                  </a:lnTo>
                  <a:lnTo>
                    <a:pt x="7150" y="48895"/>
                  </a:lnTo>
                  <a:lnTo>
                    <a:pt x="7620" y="48209"/>
                  </a:lnTo>
                  <a:close/>
                  <a:moveTo>
                    <a:pt x="8763" y="33032"/>
                  </a:moveTo>
                  <a:lnTo>
                    <a:pt x="8470" y="31597"/>
                  </a:lnTo>
                  <a:lnTo>
                    <a:pt x="6350" y="30187"/>
                  </a:lnTo>
                  <a:lnTo>
                    <a:pt x="4927" y="30480"/>
                  </a:lnTo>
                  <a:lnTo>
                    <a:pt x="3505" y="32588"/>
                  </a:lnTo>
                  <a:lnTo>
                    <a:pt x="3797" y="34010"/>
                  </a:lnTo>
                  <a:lnTo>
                    <a:pt x="4851" y="34721"/>
                  </a:lnTo>
                  <a:lnTo>
                    <a:pt x="5905" y="35420"/>
                  </a:lnTo>
                  <a:lnTo>
                    <a:pt x="7340" y="35140"/>
                  </a:lnTo>
                  <a:lnTo>
                    <a:pt x="8051" y="34086"/>
                  </a:lnTo>
                  <a:lnTo>
                    <a:pt x="8763" y="33032"/>
                  </a:lnTo>
                  <a:close/>
                  <a:moveTo>
                    <a:pt x="10985" y="40309"/>
                  </a:moveTo>
                  <a:lnTo>
                    <a:pt x="9944" y="37998"/>
                  </a:lnTo>
                  <a:lnTo>
                    <a:pt x="8572" y="37490"/>
                  </a:lnTo>
                  <a:lnTo>
                    <a:pt x="6261" y="38531"/>
                  </a:lnTo>
                  <a:lnTo>
                    <a:pt x="5740" y="39890"/>
                  </a:lnTo>
                  <a:lnTo>
                    <a:pt x="6261" y="41046"/>
                  </a:lnTo>
                  <a:lnTo>
                    <a:pt x="6781" y="42202"/>
                  </a:lnTo>
                  <a:lnTo>
                    <a:pt x="8153" y="42722"/>
                  </a:lnTo>
                  <a:lnTo>
                    <a:pt x="10477" y="41681"/>
                  </a:lnTo>
                  <a:lnTo>
                    <a:pt x="10985" y="40309"/>
                  </a:lnTo>
                  <a:close/>
                  <a:moveTo>
                    <a:pt x="17602" y="54952"/>
                  </a:moveTo>
                  <a:lnTo>
                    <a:pt x="16560" y="52641"/>
                  </a:lnTo>
                  <a:lnTo>
                    <a:pt x="15189" y="52133"/>
                  </a:lnTo>
                  <a:lnTo>
                    <a:pt x="12877" y="53174"/>
                  </a:lnTo>
                  <a:lnTo>
                    <a:pt x="12357" y="54533"/>
                  </a:lnTo>
                  <a:lnTo>
                    <a:pt x="12877" y="55689"/>
                  </a:lnTo>
                  <a:lnTo>
                    <a:pt x="13398" y="56845"/>
                  </a:lnTo>
                  <a:lnTo>
                    <a:pt x="14770" y="57365"/>
                  </a:lnTo>
                  <a:lnTo>
                    <a:pt x="17094" y="56324"/>
                  </a:lnTo>
                  <a:lnTo>
                    <a:pt x="17602" y="54952"/>
                  </a:lnTo>
                  <a:close/>
                  <a:moveTo>
                    <a:pt x="17894" y="7962"/>
                  </a:moveTo>
                  <a:lnTo>
                    <a:pt x="17602" y="6527"/>
                  </a:lnTo>
                  <a:lnTo>
                    <a:pt x="15481" y="5118"/>
                  </a:lnTo>
                  <a:lnTo>
                    <a:pt x="14058" y="5410"/>
                  </a:lnTo>
                  <a:lnTo>
                    <a:pt x="12636" y="7518"/>
                  </a:lnTo>
                  <a:lnTo>
                    <a:pt x="12928" y="8940"/>
                  </a:lnTo>
                  <a:lnTo>
                    <a:pt x="13982" y="9652"/>
                  </a:lnTo>
                  <a:lnTo>
                    <a:pt x="15036" y="10350"/>
                  </a:lnTo>
                  <a:lnTo>
                    <a:pt x="16471" y="10071"/>
                  </a:lnTo>
                  <a:lnTo>
                    <a:pt x="17183" y="9017"/>
                  </a:lnTo>
                  <a:lnTo>
                    <a:pt x="17894" y="7962"/>
                  </a:lnTo>
                  <a:close/>
                  <a:moveTo>
                    <a:pt x="22085" y="34899"/>
                  </a:moveTo>
                  <a:lnTo>
                    <a:pt x="21793" y="33464"/>
                  </a:lnTo>
                  <a:lnTo>
                    <a:pt x="19672" y="32054"/>
                  </a:lnTo>
                  <a:lnTo>
                    <a:pt x="18249" y="32346"/>
                  </a:lnTo>
                  <a:lnTo>
                    <a:pt x="16827" y="34455"/>
                  </a:lnTo>
                  <a:lnTo>
                    <a:pt x="17119" y="35877"/>
                  </a:lnTo>
                  <a:lnTo>
                    <a:pt x="18173" y="36588"/>
                  </a:lnTo>
                  <a:lnTo>
                    <a:pt x="19227" y="37287"/>
                  </a:lnTo>
                  <a:lnTo>
                    <a:pt x="20662" y="37007"/>
                  </a:lnTo>
                  <a:lnTo>
                    <a:pt x="21374" y="35953"/>
                  </a:lnTo>
                  <a:lnTo>
                    <a:pt x="22085" y="34899"/>
                  </a:lnTo>
                  <a:close/>
                  <a:moveTo>
                    <a:pt x="24968" y="44691"/>
                  </a:moveTo>
                  <a:lnTo>
                    <a:pt x="23926" y="42379"/>
                  </a:lnTo>
                  <a:lnTo>
                    <a:pt x="22555" y="41859"/>
                  </a:lnTo>
                  <a:lnTo>
                    <a:pt x="21399" y="42392"/>
                  </a:lnTo>
                  <a:lnTo>
                    <a:pt x="20243" y="42913"/>
                  </a:lnTo>
                  <a:lnTo>
                    <a:pt x="19723" y="44272"/>
                  </a:lnTo>
                  <a:lnTo>
                    <a:pt x="20243" y="45427"/>
                  </a:lnTo>
                  <a:lnTo>
                    <a:pt x="20764" y="46583"/>
                  </a:lnTo>
                  <a:lnTo>
                    <a:pt x="22136" y="47104"/>
                  </a:lnTo>
                  <a:lnTo>
                    <a:pt x="24460" y="46062"/>
                  </a:lnTo>
                  <a:lnTo>
                    <a:pt x="24968" y="44691"/>
                  </a:lnTo>
                  <a:close/>
                  <a:moveTo>
                    <a:pt x="26365" y="50266"/>
                  </a:moveTo>
                  <a:lnTo>
                    <a:pt x="26073" y="48831"/>
                  </a:lnTo>
                  <a:lnTo>
                    <a:pt x="23952" y="47421"/>
                  </a:lnTo>
                  <a:lnTo>
                    <a:pt x="22529" y="47713"/>
                  </a:lnTo>
                  <a:lnTo>
                    <a:pt x="21107" y="49822"/>
                  </a:lnTo>
                  <a:lnTo>
                    <a:pt x="21399" y="51244"/>
                  </a:lnTo>
                  <a:lnTo>
                    <a:pt x="22453" y="51955"/>
                  </a:lnTo>
                  <a:lnTo>
                    <a:pt x="23507" y="52654"/>
                  </a:lnTo>
                  <a:lnTo>
                    <a:pt x="24942" y="52374"/>
                  </a:lnTo>
                  <a:lnTo>
                    <a:pt x="25654" y="51320"/>
                  </a:lnTo>
                  <a:lnTo>
                    <a:pt x="26365" y="50266"/>
                  </a:lnTo>
                  <a:close/>
                  <a:moveTo>
                    <a:pt x="28105" y="57226"/>
                  </a:moveTo>
                  <a:lnTo>
                    <a:pt x="27063" y="54914"/>
                  </a:lnTo>
                  <a:lnTo>
                    <a:pt x="25692" y="54406"/>
                  </a:lnTo>
                  <a:lnTo>
                    <a:pt x="23380" y="55448"/>
                  </a:lnTo>
                  <a:lnTo>
                    <a:pt x="22860" y="56807"/>
                  </a:lnTo>
                  <a:lnTo>
                    <a:pt x="23380" y="57962"/>
                  </a:lnTo>
                  <a:lnTo>
                    <a:pt x="23901" y="59118"/>
                  </a:lnTo>
                  <a:lnTo>
                    <a:pt x="25273" y="59639"/>
                  </a:lnTo>
                  <a:lnTo>
                    <a:pt x="27597" y="58597"/>
                  </a:lnTo>
                  <a:lnTo>
                    <a:pt x="28105" y="57226"/>
                  </a:lnTo>
                  <a:close/>
                  <a:moveTo>
                    <a:pt x="29502" y="14503"/>
                  </a:moveTo>
                  <a:lnTo>
                    <a:pt x="29210" y="13068"/>
                  </a:lnTo>
                  <a:lnTo>
                    <a:pt x="27089" y="11658"/>
                  </a:lnTo>
                  <a:lnTo>
                    <a:pt x="25666" y="11950"/>
                  </a:lnTo>
                  <a:lnTo>
                    <a:pt x="24244" y="14058"/>
                  </a:lnTo>
                  <a:lnTo>
                    <a:pt x="24536" y="15481"/>
                  </a:lnTo>
                  <a:lnTo>
                    <a:pt x="26644" y="16903"/>
                  </a:lnTo>
                  <a:lnTo>
                    <a:pt x="28079" y="16611"/>
                  </a:lnTo>
                  <a:lnTo>
                    <a:pt x="28790" y="15557"/>
                  </a:lnTo>
                  <a:lnTo>
                    <a:pt x="29502" y="14503"/>
                  </a:lnTo>
                  <a:close/>
                  <a:moveTo>
                    <a:pt x="29984" y="69697"/>
                  </a:moveTo>
                  <a:lnTo>
                    <a:pt x="28943" y="67386"/>
                  </a:lnTo>
                  <a:lnTo>
                    <a:pt x="27571" y="66878"/>
                  </a:lnTo>
                  <a:lnTo>
                    <a:pt x="25260" y="67919"/>
                  </a:lnTo>
                  <a:lnTo>
                    <a:pt x="24739" y="69278"/>
                  </a:lnTo>
                  <a:lnTo>
                    <a:pt x="25565" y="71132"/>
                  </a:lnTo>
                  <a:lnTo>
                    <a:pt x="28435" y="71526"/>
                  </a:lnTo>
                  <a:lnTo>
                    <a:pt x="29476" y="71069"/>
                  </a:lnTo>
                  <a:lnTo>
                    <a:pt x="29984" y="69697"/>
                  </a:lnTo>
                  <a:close/>
                  <a:moveTo>
                    <a:pt x="30048" y="64401"/>
                  </a:moveTo>
                  <a:lnTo>
                    <a:pt x="29756" y="62966"/>
                  </a:lnTo>
                  <a:lnTo>
                    <a:pt x="27635" y="61556"/>
                  </a:lnTo>
                  <a:lnTo>
                    <a:pt x="26212" y="61849"/>
                  </a:lnTo>
                  <a:lnTo>
                    <a:pt x="24790" y="63957"/>
                  </a:lnTo>
                  <a:lnTo>
                    <a:pt x="25082" y="65379"/>
                  </a:lnTo>
                  <a:lnTo>
                    <a:pt x="26136" y="66090"/>
                  </a:lnTo>
                  <a:lnTo>
                    <a:pt x="27190" y="66789"/>
                  </a:lnTo>
                  <a:lnTo>
                    <a:pt x="28625" y="66509"/>
                  </a:lnTo>
                  <a:lnTo>
                    <a:pt x="29337" y="65455"/>
                  </a:lnTo>
                  <a:lnTo>
                    <a:pt x="30048" y="64401"/>
                  </a:lnTo>
                  <a:close/>
                  <a:moveTo>
                    <a:pt x="35369" y="40970"/>
                  </a:moveTo>
                  <a:lnTo>
                    <a:pt x="35077" y="39535"/>
                  </a:lnTo>
                  <a:lnTo>
                    <a:pt x="32956" y="38125"/>
                  </a:lnTo>
                  <a:lnTo>
                    <a:pt x="31534" y="38417"/>
                  </a:lnTo>
                  <a:lnTo>
                    <a:pt x="30111" y="40525"/>
                  </a:lnTo>
                  <a:lnTo>
                    <a:pt x="30403" y="41948"/>
                  </a:lnTo>
                  <a:lnTo>
                    <a:pt x="32512" y="43370"/>
                  </a:lnTo>
                  <a:lnTo>
                    <a:pt x="33947" y="43078"/>
                  </a:lnTo>
                  <a:lnTo>
                    <a:pt x="34658" y="42024"/>
                  </a:lnTo>
                  <a:lnTo>
                    <a:pt x="35369" y="40970"/>
                  </a:lnTo>
                  <a:close/>
                  <a:moveTo>
                    <a:pt x="38011" y="32931"/>
                  </a:moveTo>
                  <a:lnTo>
                    <a:pt x="36969" y="30619"/>
                  </a:lnTo>
                  <a:lnTo>
                    <a:pt x="36220" y="30353"/>
                  </a:lnTo>
                  <a:lnTo>
                    <a:pt x="36703" y="29641"/>
                  </a:lnTo>
                  <a:lnTo>
                    <a:pt x="37414" y="28587"/>
                  </a:lnTo>
                  <a:lnTo>
                    <a:pt x="37122" y="27152"/>
                  </a:lnTo>
                  <a:lnTo>
                    <a:pt x="35001" y="25742"/>
                  </a:lnTo>
                  <a:lnTo>
                    <a:pt x="33578" y="26035"/>
                  </a:lnTo>
                  <a:lnTo>
                    <a:pt x="32156" y="28143"/>
                  </a:lnTo>
                  <a:lnTo>
                    <a:pt x="32448" y="29565"/>
                  </a:lnTo>
                  <a:lnTo>
                    <a:pt x="33502" y="30276"/>
                  </a:lnTo>
                  <a:lnTo>
                    <a:pt x="34201" y="30746"/>
                  </a:lnTo>
                  <a:lnTo>
                    <a:pt x="33286" y="31153"/>
                  </a:lnTo>
                  <a:lnTo>
                    <a:pt x="32766" y="32512"/>
                  </a:lnTo>
                  <a:lnTo>
                    <a:pt x="33286" y="33667"/>
                  </a:lnTo>
                  <a:lnTo>
                    <a:pt x="33807" y="34823"/>
                  </a:lnTo>
                  <a:lnTo>
                    <a:pt x="35179" y="35344"/>
                  </a:lnTo>
                  <a:lnTo>
                    <a:pt x="37503" y="34302"/>
                  </a:lnTo>
                  <a:lnTo>
                    <a:pt x="38011" y="32931"/>
                  </a:lnTo>
                  <a:close/>
                  <a:moveTo>
                    <a:pt x="40309" y="49225"/>
                  </a:moveTo>
                  <a:lnTo>
                    <a:pt x="39268" y="46913"/>
                  </a:lnTo>
                  <a:lnTo>
                    <a:pt x="37896" y="46405"/>
                  </a:lnTo>
                  <a:lnTo>
                    <a:pt x="35585" y="47447"/>
                  </a:lnTo>
                  <a:lnTo>
                    <a:pt x="35179" y="48488"/>
                  </a:lnTo>
                  <a:lnTo>
                    <a:pt x="33743" y="50596"/>
                  </a:lnTo>
                  <a:lnTo>
                    <a:pt x="34036" y="52019"/>
                  </a:lnTo>
                  <a:lnTo>
                    <a:pt x="35090" y="52730"/>
                  </a:lnTo>
                  <a:lnTo>
                    <a:pt x="36144" y="53428"/>
                  </a:lnTo>
                  <a:lnTo>
                    <a:pt x="37579" y="53149"/>
                  </a:lnTo>
                  <a:lnTo>
                    <a:pt x="38290" y="52095"/>
                  </a:lnTo>
                  <a:lnTo>
                    <a:pt x="39001" y="51041"/>
                  </a:lnTo>
                  <a:lnTo>
                    <a:pt x="39801" y="50596"/>
                  </a:lnTo>
                  <a:lnTo>
                    <a:pt x="40309" y="49225"/>
                  </a:lnTo>
                  <a:close/>
                  <a:moveTo>
                    <a:pt x="40817" y="61531"/>
                  </a:moveTo>
                  <a:lnTo>
                    <a:pt x="39776" y="59220"/>
                  </a:lnTo>
                  <a:lnTo>
                    <a:pt x="38404" y="58712"/>
                  </a:lnTo>
                  <a:lnTo>
                    <a:pt x="36093" y="59753"/>
                  </a:lnTo>
                  <a:lnTo>
                    <a:pt x="35572" y="61112"/>
                  </a:lnTo>
                  <a:lnTo>
                    <a:pt x="36093" y="62268"/>
                  </a:lnTo>
                  <a:lnTo>
                    <a:pt x="36614" y="63423"/>
                  </a:lnTo>
                  <a:lnTo>
                    <a:pt x="37985" y="63944"/>
                  </a:lnTo>
                  <a:lnTo>
                    <a:pt x="40309" y="62903"/>
                  </a:lnTo>
                  <a:lnTo>
                    <a:pt x="40817" y="61531"/>
                  </a:lnTo>
                  <a:close/>
                  <a:moveTo>
                    <a:pt x="42151" y="3924"/>
                  </a:moveTo>
                  <a:lnTo>
                    <a:pt x="41859" y="2489"/>
                  </a:lnTo>
                  <a:lnTo>
                    <a:pt x="39738" y="1079"/>
                  </a:lnTo>
                  <a:lnTo>
                    <a:pt x="38315" y="1371"/>
                  </a:lnTo>
                  <a:lnTo>
                    <a:pt x="36893" y="3479"/>
                  </a:lnTo>
                  <a:lnTo>
                    <a:pt x="37185" y="4902"/>
                  </a:lnTo>
                  <a:lnTo>
                    <a:pt x="39293" y="6324"/>
                  </a:lnTo>
                  <a:lnTo>
                    <a:pt x="40728" y="6032"/>
                  </a:lnTo>
                  <a:lnTo>
                    <a:pt x="41440" y="4978"/>
                  </a:lnTo>
                  <a:lnTo>
                    <a:pt x="42151" y="3924"/>
                  </a:lnTo>
                  <a:close/>
                  <a:moveTo>
                    <a:pt x="43776" y="73647"/>
                  </a:moveTo>
                  <a:lnTo>
                    <a:pt x="42913" y="71755"/>
                  </a:lnTo>
                  <a:lnTo>
                    <a:pt x="41541" y="71247"/>
                  </a:lnTo>
                  <a:lnTo>
                    <a:pt x="39230" y="72288"/>
                  </a:lnTo>
                  <a:lnTo>
                    <a:pt x="38963" y="72986"/>
                  </a:lnTo>
                  <a:lnTo>
                    <a:pt x="43776" y="73647"/>
                  </a:lnTo>
                  <a:close/>
                  <a:moveTo>
                    <a:pt x="45694" y="65900"/>
                  </a:moveTo>
                  <a:lnTo>
                    <a:pt x="45402" y="64465"/>
                  </a:lnTo>
                  <a:lnTo>
                    <a:pt x="43281" y="63055"/>
                  </a:lnTo>
                  <a:lnTo>
                    <a:pt x="41859" y="63347"/>
                  </a:lnTo>
                  <a:lnTo>
                    <a:pt x="40436" y="65455"/>
                  </a:lnTo>
                  <a:lnTo>
                    <a:pt x="40728" y="66878"/>
                  </a:lnTo>
                  <a:lnTo>
                    <a:pt x="41783" y="67589"/>
                  </a:lnTo>
                  <a:lnTo>
                    <a:pt x="42837" y="68287"/>
                  </a:lnTo>
                  <a:lnTo>
                    <a:pt x="44272" y="68008"/>
                  </a:lnTo>
                  <a:lnTo>
                    <a:pt x="44983" y="66954"/>
                  </a:lnTo>
                  <a:lnTo>
                    <a:pt x="45694" y="65900"/>
                  </a:lnTo>
                  <a:close/>
                  <a:moveTo>
                    <a:pt x="47993" y="44869"/>
                  </a:moveTo>
                  <a:lnTo>
                    <a:pt x="47701" y="43434"/>
                  </a:lnTo>
                  <a:lnTo>
                    <a:pt x="45580" y="42024"/>
                  </a:lnTo>
                  <a:lnTo>
                    <a:pt x="44157" y="42316"/>
                  </a:lnTo>
                  <a:lnTo>
                    <a:pt x="42735" y="44424"/>
                  </a:lnTo>
                  <a:lnTo>
                    <a:pt x="43027" y="45847"/>
                  </a:lnTo>
                  <a:lnTo>
                    <a:pt x="45135" y="47269"/>
                  </a:lnTo>
                  <a:lnTo>
                    <a:pt x="46570" y="46977"/>
                  </a:lnTo>
                  <a:lnTo>
                    <a:pt x="47282" y="45923"/>
                  </a:lnTo>
                  <a:lnTo>
                    <a:pt x="47993" y="44869"/>
                  </a:lnTo>
                  <a:close/>
                  <a:moveTo>
                    <a:pt x="48552" y="22669"/>
                  </a:moveTo>
                  <a:lnTo>
                    <a:pt x="47510" y="20358"/>
                  </a:lnTo>
                  <a:lnTo>
                    <a:pt x="46139" y="19850"/>
                  </a:lnTo>
                  <a:lnTo>
                    <a:pt x="45986" y="19913"/>
                  </a:lnTo>
                  <a:lnTo>
                    <a:pt x="46418" y="19291"/>
                  </a:lnTo>
                  <a:lnTo>
                    <a:pt x="46126" y="17856"/>
                  </a:lnTo>
                  <a:lnTo>
                    <a:pt x="44005" y="16446"/>
                  </a:lnTo>
                  <a:lnTo>
                    <a:pt x="42583" y="16738"/>
                  </a:lnTo>
                  <a:lnTo>
                    <a:pt x="41160" y="18846"/>
                  </a:lnTo>
                  <a:lnTo>
                    <a:pt x="41452" y="20269"/>
                  </a:lnTo>
                  <a:lnTo>
                    <a:pt x="42506" y="20980"/>
                  </a:lnTo>
                  <a:lnTo>
                    <a:pt x="43522" y="21666"/>
                  </a:lnTo>
                  <a:lnTo>
                    <a:pt x="43307" y="22250"/>
                  </a:lnTo>
                  <a:lnTo>
                    <a:pt x="43827" y="23406"/>
                  </a:lnTo>
                  <a:lnTo>
                    <a:pt x="44348" y="24561"/>
                  </a:lnTo>
                  <a:lnTo>
                    <a:pt x="45720" y="25082"/>
                  </a:lnTo>
                  <a:lnTo>
                    <a:pt x="48044" y="24041"/>
                  </a:lnTo>
                  <a:lnTo>
                    <a:pt x="48552" y="22669"/>
                  </a:lnTo>
                  <a:close/>
                  <a:moveTo>
                    <a:pt x="50101" y="33426"/>
                  </a:moveTo>
                  <a:lnTo>
                    <a:pt x="49809" y="31991"/>
                  </a:lnTo>
                  <a:lnTo>
                    <a:pt x="47688" y="30581"/>
                  </a:lnTo>
                  <a:lnTo>
                    <a:pt x="46266" y="30873"/>
                  </a:lnTo>
                  <a:lnTo>
                    <a:pt x="44843" y="32981"/>
                  </a:lnTo>
                  <a:lnTo>
                    <a:pt x="45135" y="34404"/>
                  </a:lnTo>
                  <a:lnTo>
                    <a:pt x="45681" y="34785"/>
                  </a:lnTo>
                  <a:lnTo>
                    <a:pt x="45148" y="35026"/>
                  </a:lnTo>
                  <a:lnTo>
                    <a:pt x="44627" y="36385"/>
                  </a:lnTo>
                  <a:lnTo>
                    <a:pt x="45148" y="37541"/>
                  </a:lnTo>
                  <a:lnTo>
                    <a:pt x="45669" y="38696"/>
                  </a:lnTo>
                  <a:lnTo>
                    <a:pt x="47040" y="39217"/>
                  </a:lnTo>
                  <a:lnTo>
                    <a:pt x="49364" y="38176"/>
                  </a:lnTo>
                  <a:lnTo>
                    <a:pt x="49872" y="36804"/>
                  </a:lnTo>
                  <a:lnTo>
                    <a:pt x="49047" y="34988"/>
                  </a:lnTo>
                  <a:lnTo>
                    <a:pt x="49390" y="34480"/>
                  </a:lnTo>
                  <a:lnTo>
                    <a:pt x="50101" y="33426"/>
                  </a:lnTo>
                  <a:close/>
                  <a:moveTo>
                    <a:pt x="55422" y="9994"/>
                  </a:moveTo>
                  <a:lnTo>
                    <a:pt x="55130" y="8559"/>
                  </a:lnTo>
                  <a:lnTo>
                    <a:pt x="53009" y="7150"/>
                  </a:lnTo>
                  <a:lnTo>
                    <a:pt x="51587" y="7442"/>
                  </a:lnTo>
                  <a:lnTo>
                    <a:pt x="50165" y="9550"/>
                  </a:lnTo>
                  <a:lnTo>
                    <a:pt x="50457" y="10972"/>
                  </a:lnTo>
                  <a:lnTo>
                    <a:pt x="52565" y="12395"/>
                  </a:lnTo>
                  <a:lnTo>
                    <a:pt x="54000" y="12103"/>
                  </a:lnTo>
                  <a:lnTo>
                    <a:pt x="54711" y="11049"/>
                  </a:lnTo>
                  <a:lnTo>
                    <a:pt x="55422" y="9994"/>
                  </a:lnTo>
                  <a:close/>
                  <a:moveTo>
                    <a:pt x="56502" y="51447"/>
                  </a:moveTo>
                  <a:lnTo>
                    <a:pt x="55460" y="49136"/>
                  </a:lnTo>
                  <a:lnTo>
                    <a:pt x="54089" y="48628"/>
                  </a:lnTo>
                  <a:lnTo>
                    <a:pt x="51777" y="49669"/>
                  </a:lnTo>
                  <a:lnTo>
                    <a:pt x="51257" y="51028"/>
                  </a:lnTo>
                  <a:lnTo>
                    <a:pt x="51777" y="52184"/>
                  </a:lnTo>
                  <a:lnTo>
                    <a:pt x="52298" y="53340"/>
                  </a:lnTo>
                  <a:lnTo>
                    <a:pt x="53670" y="53860"/>
                  </a:lnTo>
                  <a:lnTo>
                    <a:pt x="55994" y="52819"/>
                  </a:lnTo>
                  <a:lnTo>
                    <a:pt x="56502" y="51447"/>
                  </a:lnTo>
                  <a:close/>
                  <a:moveTo>
                    <a:pt x="56997" y="62306"/>
                  </a:moveTo>
                  <a:lnTo>
                    <a:pt x="55956" y="59994"/>
                  </a:lnTo>
                  <a:lnTo>
                    <a:pt x="55333" y="59778"/>
                  </a:lnTo>
                  <a:lnTo>
                    <a:pt x="55892" y="58953"/>
                  </a:lnTo>
                  <a:lnTo>
                    <a:pt x="55600" y="57531"/>
                  </a:lnTo>
                  <a:lnTo>
                    <a:pt x="53479" y="56108"/>
                  </a:lnTo>
                  <a:lnTo>
                    <a:pt x="52057" y="56400"/>
                  </a:lnTo>
                  <a:lnTo>
                    <a:pt x="50634" y="58508"/>
                  </a:lnTo>
                  <a:lnTo>
                    <a:pt x="50927" y="59931"/>
                  </a:lnTo>
                  <a:lnTo>
                    <a:pt x="51981" y="60642"/>
                  </a:lnTo>
                  <a:lnTo>
                    <a:pt x="52171" y="60782"/>
                  </a:lnTo>
                  <a:lnTo>
                    <a:pt x="51752" y="61887"/>
                  </a:lnTo>
                  <a:lnTo>
                    <a:pt x="52273" y="63042"/>
                  </a:lnTo>
                  <a:lnTo>
                    <a:pt x="52793" y="64198"/>
                  </a:lnTo>
                  <a:lnTo>
                    <a:pt x="54165" y="64719"/>
                  </a:lnTo>
                  <a:lnTo>
                    <a:pt x="56489" y="63677"/>
                  </a:lnTo>
                  <a:lnTo>
                    <a:pt x="56997" y="62306"/>
                  </a:lnTo>
                  <a:close/>
                  <a:moveTo>
                    <a:pt x="58978" y="71970"/>
                  </a:moveTo>
                  <a:lnTo>
                    <a:pt x="58686" y="70535"/>
                  </a:lnTo>
                  <a:lnTo>
                    <a:pt x="56565" y="69126"/>
                  </a:lnTo>
                  <a:lnTo>
                    <a:pt x="55143" y="69418"/>
                  </a:lnTo>
                  <a:lnTo>
                    <a:pt x="53721" y="71526"/>
                  </a:lnTo>
                  <a:lnTo>
                    <a:pt x="54013" y="72948"/>
                  </a:lnTo>
                  <a:lnTo>
                    <a:pt x="55067" y="73660"/>
                  </a:lnTo>
                  <a:lnTo>
                    <a:pt x="56121" y="74358"/>
                  </a:lnTo>
                  <a:lnTo>
                    <a:pt x="57556" y="74079"/>
                  </a:lnTo>
                  <a:lnTo>
                    <a:pt x="58267" y="73025"/>
                  </a:lnTo>
                  <a:lnTo>
                    <a:pt x="58978" y="71970"/>
                  </a:lnTo>
                  <a:close/>
                  <a:moveTo>
                    <a:pt x="59067" y="20066"/>
                  </a:moveTo>
                  <a:lnTo>
                    <a:pt x="58775" y="18630"/>
                  </a:lnTo>
                  <a:lnTo>
                    <a:pt x="56654" y="17221"/>
                  </a:lnTo>
                  <a:lnTo>
                    <a:pt x="55232" y="17513"/>
                  </a:lnTo>
                  <a:lnTo>
                    <a:pt x="53809" y="19621"/>
                  </a:lnTo>
                  <a:lnTo>
                    <a:pt x="54102" y="21043"/>
                  </a:lnTo>
                  <a:lnTo>
                    <a:pt x="55156" y="21755"/>
                  </a:lnTo>
                  <a:lnTo>
                    <a:pt x="56210" y="22453"/>
                  </a:lnTo>
                  <a:lnTo>
                    <a:pt x="57645" y="22174"/>
                  </a:lnTo>
                  <a:lnTo>
                    <a:pt x="58356" y="21120"/>
                  </a:lnTo>
                  <a:lnTo>
                    <a:pt x="59067" y="20066"/>
                  </a:lnTo>
                  <a:close/>
                  <a:moveTo>
                    <a:pt x="60629" y="34277"/>
                  </a:moveTo>
                  <a:lnTo>
                    <a:pt x="60337" y="32842"/>
                  </a:lnTo>
                  <a:lnTo>
                    <a:pt x="58216" y="31432"/>
                  </a:lnTo>
                  <a:lnTo>
                    <a:pt x="56794" y="31724"/>
                  </a:lnTo>
                  <a:lnTo>
                    <a:pt x="55372" y="33832"/>
                  </a:lnTo>
                  <a:lnTo>
                    <a:pt x="55664" y="35255"/>
                  </a:lnTo>
                  <a:lnTo>
                    <a:pt x="56718" y="35966"/>
                  </a:lnTo>
                  <a:lnTo>
                    <a:pt x="57772" y="36664"/>
                  </a:lnTo>
                  <a:lnTo>
                    <a:pt x="59207" y="36385"/>
                  </a:lnTo>
                  <a:lnTo>
                    <a:pt x="59918" y="35331"/>
                  </a:lnTo>
                  <a:lnTo>
                    <a:pt x="60629" y="34277"/>
                  </a:lnTo>
                  <a:close/>
                  <a:moveTo>
                    <a:pt x="63855" y="41173"/>
                  </a:moveTo>
                  <a:lnTo>
                    <a:pt x="62814" y="38862"/>
                  </a:lnTo>
                  <a:lnTo>
                    <a:pt x="61442" y="38354"/>
                  </a:lnTo>
                  <a:lnTo>
                    <a:pt x="59131" y="39395"/>
                  </a:lnTo>
                  <a:lnTo>
                    <a:pt x="58610" y="40754"/>
                  </a:lnTo>
                  <a:lnTo>
                    <a:pt x="59131" y="41910"/>
                  </a:lnTo>
                  <a:lnTo>
                    <a:pt x="59651" y="43065"/>
                  </a:lnTo>
                  <a:lnTo>
                    <a:pt x="61023" y="43586"/>
                  </a:lnTo>
                  <a:lnTo>
                    <a:pt x="63347" y="42545"/>
                  </a:lnTo>
                  <a:lnTo>
                    <a:pt x="63855" y="41173"/>
                  </a:lnTo>
                  <a:close/>
                  <a:moveTo>
                    <a:pt x="64223" y="13423"/>
                  </a:moveTo>
                  <a:lnTo>
                    <a:pt x="63931" y="11988"/>
                  </a:lnTo>
                  <a:lnTo>
                    <a:pt x="61810" y="10579"/>
                  </a:lnTo>
                  <a:lnTo>
                    <a:pt x="60388" y="10871"/>
                  </a:lnTo>
                  <a:lnTo>
                    <a:pt x="58966" y="12979"/>
                  </a:lnTo>
                  <a:lnTo>
                    <a:pt x="59258" y="14401"/>
                  </a:lnTo>
                  <a:lnTo>
                    <a:pt x="60312" y="15113"/>
                  </a:lnTo>
                  <a:lnTo>
                    <a:pt x="61366" y="15811"/>
                  </a:lnTo>
                  <a:lnTo>
                    <a:pt x="62801" y="15532"/>
                  </a:lnTo>
                  <a:lnTo>
                    <a:pt x="63512" y="14478"/>
                  </a:lnTo>
                  <a:lnTo>
                    <a:pt x="64223" y="13423"/>
                  </a:lnTo>
                  <a:close/>
                  <a:moveTo>
                    <a:pt x="66814" y="73266"/>
                  </a:moveTo>
                  <a:lnTo>
                    <a:pt x="66395" y="71882"/>
                  </a:lnTo>
                  <a:lnTo>
                    <a:pt x="65201" y="71259"/>
                  </a:lnTo>
                  <a:lnTo>
                    <a:pt x="65608" y="70167"/>
                  </a:lnTo>
                  <a:lnTo>
                    <a:pt x="64566" y="67856"/>
                  </a:lnTo>
                  <a:lnTo>
                    <a:pt x="63195" y="67348"/>
                  </a:lnTo>
                  <a:lnTo>
                    <a:pt x="60883" y="68389"/>
                  </a:lnTo>
                  <a:lnTo>
                    <a:pt x="60363" y="69748"/>
                  </a:lnTo>
                  <a:lnTo>
                    <a:pt x="60883" y="70904"/>
                  </a:lnTo>
                  <a:lnTo>
                    <a:pt x="61404" y="72059"/>
                  </a:lnTo>
                  <a:lnTo>
                    <a:pt x="62090" y="72326"/>
                  </a:lnTo>
                  <a:lnTo>
                    <a:pt x="61556" y="73367"/>
                  </a:lnTo>
                  <a:lnTo>
                    <a:pt x="61976" y="74752"/>
                  </a:lnTo>
                  <a:lnTo>
                    <a:pt x="63106" y="75349"/>
                  </a:lnTo>
                  <a:lnTo>
                    <a:pt x="64236" y="75946"/>
                  </a:lnTo>
                  <a:lnTo>
                    <a:pt x="65633" y="75514"/>
                  </a:lnTo>
                  <a:lnTo>
                    <a:pt x="66230" y="74396"/>
                  </a:lnTo>
                  <a:lnTo>
                    <a:pt x="66814" y="73266"/>
                  </a:lnTo>
                  <a:close/>
                  <a:moveTo>
                    <a:pt x="66992" y="53708"/>
                  </a:moveTo>
                  <a:lnTo>
                    <a:pt x="65951" y="51396"/>
                  </a:lnTo>
                  <a:lnTo>
                    <a:pt x="64579" y="50888"/>
                  </a:lnTo>
                  <a:lnTo>
                    <a:pt x="63855" y="51219"/>
                  </a:lnTo>
                  <a:lnTo>
                    <a:pt x="64198" y="50711"/>
                  </a:lnTo>
                  <a:lnTo>
                    <a:pt x="64909" y="49657"/>
                  </a:lnTo>
                  <a:lnTo>
                    <a:pt x="64617" y="48221"/>
                  </a:lnTo>
                  <a:lnTo>
                    <a:pt x="62496" y="46812"/>
                  </a:lnTo>
                  <a:lnTo>
                    <a:pt x="61074" y="47104"/>
                  </a:lnTo>
                  <a:lnTo>
                    <a:pt x="59651" y="49212"/>
                  </a:lnTo>
                  <a:lnTo>
                    <a:pt x="59944" y="50634"/>
                  </a:lnTo>
                  <a:lnTo>
                    <a:pt x="62052" y="52057"/>
                  </a:lnTo>
                  <a:lnTo>
                    <a:pt x="62230" y="52031"/>
                  </a:lnTo>
                  <a:lnTo>
                    <a:pt x="61747" y="53289"/>
                  </a:lnTo>
                  <a:lnTo>
                    <a:pt x="62268" y="54444"/>
                  </a:lnTo>
                  <a:lnTo>
                    <a:pt x="62788" y="55600"/>
                  </a:lnTo>
                  <a:lnTo>
                    <a:pt x="64160" y="56121"/>
                  </a:lnTo>
                  <a:lnTo>
                    <a:pt x="66484" y="55079"/>
                  </a:lnTo>
                  <a:lnTo>
                    <a:pt x="66992" y="53708"/>
                  </a:lnTo>
                  <a:close/>
                  <a:moveTo>
                    <a:pt x="68592" y="63779"/>
                  </a:moveTo>
                  <a:lnTo>
                    <a:pt x="68300" y="62344"/>
                  </a:lnTo>
                  <a:lnTo>
                    <a:pt x="66179" y="60934"/>
                  </a:lnTo>
                  <a:lnTo>
                    <a:pt x="64757" y="61226"/>
                  </a:lnTo>
                  <a:lnTo>
                    <a:pt x="63334" y="63334"/>
                  </a:lnTo>
                  <a:lnTo>
                    <a:pt x="63627" y="64757"/>
                  </a:lnTo>
                  <a:lnTo>
                    <a:pt x="65735" y="66179"/>
                  </a:lnTo>
                  <a:lnTo>
                    <a:pt x="67170" y="65887"/>
                  </a:lnTo>
                  <a:lnTo>
                    <a:pt x="67881" y="64833"/>
                  </a:lnTo>
                  <a:lnTo>
                    <a:pt x="68592" y="63779"/>
                  </a:lnTo>
                  <a:close/>
                  <a:moveTo>
                    <a:pt x="73914" y="40360"/>
                  </a:moveTo>
                  <a:lnTo>
                    <a:pt x="73621" y="38925"/>
                  </a:lnTo>
                  <a:lnTo>
                    <a:pt x="71501" y="37515"/>
                  </a:lnTo>
                  <a:lnTo>
                    <a:pt x="70078" y="37807"/>
                  </a:lnTo>
                  <a:lnTo>
                    <a:pt x="68656" y="39916"/>
                  </a:lnTo>
                  <a:lnTo>
                    <a:pt x="68948" y="41338"/>
                  </a:lnTo>
                  <a:lnTo>
                    <a:pt x="70002" y="42049"/>
                  </a:lnTo>
                  <a:lnTo>
                    <a:pt x="71056" y="42748"/>
                  </a:lnTo>
                  <a:lnTo>
                    <a:pt x="72491" y="42468"/>
                  </a:lnTo>
                  <a:lnTo>
                    <a:pt x="73202" y="41414"/>
                  </a:lnTo>
                  <a:lnTo>
                    <a:pt x="73914" y="40360"/>
                  </a:lnTo>
                  <a:close/>
                  <a:moveTo>
                    <a:pt x="75539" y="26428"/>
                  </a:moveTo>
                  <a:lnTo>
                    <a:pt x="74498" y="24117"/>
                  </a:lnTo>
                  <a:lnTo>
                    <a:pt x="73126" y="23609"/>
                  </a:lnTo>
                  <a:lnTo>
                    <a:pt x="70815" y="24650"/>
                  </a:lnTo>
                  <a:lnTo>
                    <a:pt x="70573" y="25260"/>
                  </a:lnTo>
                  <a:lnTo>
                    <a:pt x="69723" y="24676"/>
                  </a:lnTo>
                  <a:lnTo>
                    <a:pt x="68300" y="24968"/>
                  </a:lnTo>
                  <a:lnTo>
                    <a:pt x="66878" y="27076"/>
                  </a:lnTo>
                  <a:lnTo>
                    <a:pt x="67170" y="28498"/>
                  </a:lnTo>
                  <a:lnTo>
                    <a:pt x="68224" y="29210"/>
                  </a:lnTo>
                  <a:lnTo>
                    <a:pt x="69278" y="29908"/>
                  </a:lnTo>
                  <a:lnTo>
                    <a:pt x="70713" y="29629"/>
                  </a:lnTo>
                  <a:lnTo>
                    <a:pt x="71424" y="28575"/>
                  </a:lnTo>
                  <a:lnTo>
                    <a:pt x="71539" y="28409"/>
                  </a:lnTo>
                  <a:lnTo>
                    <a:pt x="72707" y="28841"/>
                  </a:lnTo>
                  <a:lnTo>
                    <a:pt x="75031" y="27800"/>
                  </a:lnTo>
                  <a:lnTo>
                    <a:pt x="75539" y="26428"/>
                  </a:lnTo>
                  <a:close/>
                  <a:moveTo>
                    <a:pt x="76454" y="62001"/>
                  </a:moveTo>
                  <a:lnTo>
                    <a:pt x="75412" y="59690"/>
                  </a:lnTo>
                  <a:lnTo>
                    <a:pt x="74041" y="59182"/>
                  </a:lnTo>
                  <a:lnTo>
                    <a:pt x="71729" y="60223"/>
                  </a:lnTo>
                  <a:lnTo>
                    <a:pt x="71208" y="61582"/>
                  </a:lnTo>
                  <a:lnTo>
                    <a:pt x="71729" y="62738"/>
                  </a:lnTo>
                  <a:lnTo>
                    <a:pt x="72250" y="63893"/>
                  </a:lnTo>
                  <a:lnTo>
                    <a:pt x="73621" y="64414"/>
                  </a:lnTo>
                  <a:lnTo>
                    <a:pt x="75946" y="63373"/>
                  </a:lnTo>
                  <a:lnTo>
                    <a:pt x="76454" y="62001"/>
                  </a:lnTo>
                  <a:close/>
                  <a:moveTo>
                    <a:pt x="76873" y="2844"/>
                  </a:moveTo>
                  <a:lnTo>
                    <a:pt x="76581" y="1409"/>
                  </a:lnTo>
                  <a:lnTo>
                    <a:pt x="74460" y="0"/>
                  </a:lnTo>
                  <a:lnTo>
                    <a:pt x="73037" y="292"/>
                  </a:lnTo>
                  <a:lnTo>
                    <a:pt x="71615" y="2400"/>
                  </a:lnTo>
                  <a:lnTo>
                    <a:pt x="71907" y="3822"/>
                  </a:lnTo>
                  <a:lnTo>
                    <a:pt x="72961" y="4533"/>
                  </a:lnTo>
                  <a:lnTo>
                    <a:pt x="74015" y="5232"/>
                  </a:lnTo>
                  <a:lnTo>
                    <a:pt x="75450" y="4953"/>
                  </a:lnTo>
                  <a:lnTo>
                    <a:pt x="76161" y="3898"/>
                  </a:lnTo>
                  <a:lnTo>
                    <a:pt x="76873" y="2844"/>
                  </a:lnTo>
                  <a:close/>
                  <a:moveTo>
                    <a:pt x="79209" y="45707"/>
                  </a:moveTo>
                  <a:lnTo>
                    <a:pt x="78168" y="43395"/>
                  </a:lnTo>
                  <a:lnTo>
                    <a:pt x="76796" y="42875"/>
                  </a:lnTo>
                  <a:lnTo>
                    <a:pt x="75641" y="43408"/>
                  </a:lnTo>
                  <a:lnTo>
                    <a:pt x="74485" y="43929"/>
                  </a:lnTo>
                  <a:lnTo>
                    <a:pt x="73964" y="45288"/>
                  </a:lnTo>
                  <a:lnTo>
                    <a:pt x="74485" y="46443"/>
                  </a:lnTo>
                  <a:lnTo>
                    <a:pt x="75006" y="47599"/>
                  </a:lnTo>
                  <a:lnTo>
                    <a:pt x="73710" y="47879"/>
                  </a:lnTo>
                  <a:lnTo>
                    <a:pt x="72288" y="49987"/>
                  </a:lnTo>
                  <a:lnTo>
                    <a:pt x="72580" y="51409"/>
                  </a:lnTo>
                  <a:lnTo>
                    <a:pt x="74688" y="52832"/>
                  </a:lnTo>
                  <a:lnTo>
                    <a:pt x="76123" y="52539"/>
                  </a:lnTo>
                  <a:lnTo>
                    <a:pt x="76835" y="51485"/>
                  </a:lnTo>
                  <a:lnTo>
                    <a:pt x="77546" y="50431"/>
                  </a:lnTo>
                  <a:lnTo>
                    <a:pt x="77254" y="48996"/>
                  </a:lnTo>
                  <a:lnTo>
                    <a:pt x="75336" y="47739"/>
                  </a:lnTo>
                  <a:lnTo>
                    <a:pt x="76377" y="48120"/>
                  </a:lnTo>
                  <a:lnTo>
                    <a:pt x="78701" y="47078"/>
                  </a:lnTo>
                  <a:lnTo>
                    <a:pt x="79209" y="45707"/>
                  </a:lnTo>
                  <a:close/>
                  <a:moveTo>
                    <a:pt x="81140" y="18224"/>
                  </a:moveTo>
                  <a:lnTo>
                    <a:pt x="80848" y="16789"/>
                  </a:lnTo>
                  <a:lnTo>
                    <a:pt x="78727" y="15379"/>
                  </a:lnTo>
                  <a:lnTo>
                    <a:pt x="77304" y="15671"/>
                  </a:lnTo>
                  <a:lnTo>
                    <a:pt x="75882" y="17780"/>
                  </a:lnTo>
                  <a:lnTo>
                    <a:pt x="76174" y="19202"/>
                  </a:lnTo>
                  <a:lnTo>
                    <a:pt x="77228" y="19913"/>
                  </a:lnTo>
                  <a:lnTo>
                    <a:pt x="78282" y="20612"/>
                  </a:lnTo>
                  <a:lnTo>
                    <a:pt x="79717" y="20332"/>
                  </a:lnTo>
                  <a:lnTo>
                    <a:pt x="80429" y="19278"/>
                  </a:lnTo>
                  <a:lnTo>
                    <a:pt x="81140" y="18224"/>
                  </a:lnTo>
                  <a:close/>
                  <a:moveTo>
                    <a:pt x="82092" y="72859"/>
                  </a:moveTo>
                  <a:lnTo>
                    <a:pt x="81673" y="71475"/>
                  </a:lnTo>
                  <a:lnTo>
                    <a:pt x="79413" y="70281"/>
                  </a:lnTo>
                  <a:lnTo>
                    <a:pt x="78016" y="70713"/>
                  </a:lnTo>
                  <a:lnTo>
                    <a:pt x="77431" y="71818"/>
                  </a:lnTo>
                  <a:lnTo>
                    <a:pt x="77177" y="71716"/>
                  </a:lnTo>
                  <a:lnTo>
                    <a:pt x="74866" y="72758"/>
                  </a:lnTo>
                  <a:lnTo>
                    <a:pt x="74345" y="74117"/>
                  </a:lnTo>
                  <a:lnTo>
                    <a:pt x="74866" y="75272"/>
                  </a:lnTo>
                  <a:lnTo>
                    <a:pt x="75387" y="76428"/>
                  </a:lnTo>
                  <a:lnTo>
                    <a:pt x="76758" y="76949"/>
                  </a:lnTo>
                  <a:lnTo>
                    <a:pt x="79082" y="75907"/>
                  </a:lnTo>
                  <a:lnTo>
                    <a:pt x="79260" y="75412"/>
                  </a:lnTo>
                  <a:lnTo>
                    <a:pt x="79514" y="75539"/>
                  </a:lnTo>
                  <a:lnTo>
                    <a:pt x="80911" y="75107"/>
                  </a:lnTo>
                  <a:lnTo>
                    <a:pt x="81508" y="73990"/>
                  </a:lnTo>
                  <a:lnTo>
                    <a:pt x="82092" y="72859"/>
                  </a:lnTo>
                  <a:close/>
                  <a:moveTo>
                    <a:pt x="87858" y="35445"/>
                  </a:moveTo>
                  <a:lnTo>
                    <a:pt x="86817" y="33134"/>
                  </a:lnTo>
                  <a:lnTo>
                    <a:pt x="85445" y="32613"/>
                  </a:lnTo>
                  <a:lnTo>
                    <a:pt x="84289" y="33147"/>
                  </a:lnTo>
                  <a:lnTo>
                    <a:pt x="84836" y="32346"/>
                  </a:lnTo>
                  <a:lnTo>
                    <a:pt x="84543" y="30911"/>
                  </a:lnTo>
                  <a:lnTo>
                    <a:pt x="83489" y="30213"/>
                  </a:lnTo>
                  <a:lnTo>
                    <a:pt x="82435" y="29502"/>
                  </a:lnTo>
                  <a:lnTo>
                    <a:pt x="81000" y="29794"/>
                  </a:lnTo>
                  <a:lnTo>
                    <a:pt x="79578" y="31902"/>
                  </a:lnTo>
                  <a:lnTo>
                    <a:pt x="79870" y="33324"/>
                  </a:lnTo>
                  <a:lnTo>
                    <a:pt x="80924" y="34036"/>
                  </a:lnTo>
                  <a:lnTo>
                    <a:pt x="81978" y="34734"/>
                  </a:lnTo>
                  <a:lnTo>
                    <a:pt x="82778" y="34582"/>
                  </a:lnTo>
                  <a:lnTo>
                    <a:pt x="82613" y="35026"/>
                  </a:lnTo>
                  <a:lnTo>
                    <a:pt x="83134" y="36182"/>
                  </a:lnTo>
                  <a:lnTo>
                    <a:pt x="83654" y="37338"/>
                  </a:lnTo>
                  <a:lnTo>
                    <a:pt x="85026" y="37858"/>
                  </a:lnTo>
                  <a:lnTo>
                    <a:pt x="87350" y="36817"/>
                  </a:lnTo>
                  <a:lnTo>
                    <a:pt x="87858" y="35445"/>
                  </a:lnTo>
                  <a:close/>
                  <a:moveTo>
                    <a:pt x="89814" y="50952"/>
                  </a:moveTo>
                  <a:lnTo>
                    <a:pt x="88773" y="48641"/>
                  </a:lnTo>
                  <a:lnTo>
                    <a:pt x="87401" y="48133"/>
                  </a:lnTo>
                  <a:lnTo>
                    <a:pt x="85090" y="49174"/>
                  </a:lnTo>
                  <a:lnTo>
                    <a:pt x="84569" y="50533"/>
                  </a:lnTo>
                  <a:lnTo>
                    <a:pt x="85090" y="51689"/>
                  </a:lnTo>
                  <a:lnTo>
                    <a:pt x="85610" y="52844"/>
                  </a:lnTo>
                  <a:lnTo>
                    <a:pt x="86982" y="53365"/>
                  </a:lnTo>
                  <a:lnTo>
                    <a:pt x="89306" y="52324"/>
                  </a:lnTo>
                  <a:lnTo>
                    <a:pt x="89814" y="50952"/>
                  </a:lnTo>
                  <a:close/>
                  <a:moveTo>
                    <a:pt x="92633" y="62776"/>
                  </a:moveTo>
                  <a:lnTo>
                    <a:pt x="91592" y="60464"/>
                  </a:lnTo>
                  <a:lnTo>
                    <a:pt x="90220" y="59956"/>
                  </a:lnTo>
                  <a:lnTo>
                    <a:pt x="87909" y="60998"/>
                  </a:lnTo>
                  <a:lnTo>
                    <a:pt x="87388" y="62357"/>
                  </a:lnTo>
                  <a:lnTo>
                    <a:pt x="87909" y="63512"/>
                  </a:lnTo>
                  <a:lnTo>
                    <a:pt x="88430" y="64668"/>
                  </a:lnTo>
                  <a:lnTo>
                    <a:pt x="89801" y="65189"/>
                  </a:lnTo>
                  <a:lnTo>
                    <a:pt x="92125" y="64147"/>
                  </a:lnTo>
                  <a:lnTo>
                    <a:pt x="92633" y="62776"/>
                  </a:lnTo>
                  <a:close/>
                  <a:moveTo>
                    <a:pt x="93789" y="18986"/>
                  </a:moveTo>
                  <a:lnTo>
                    <a:pt x="93497" y="17551"/>
                  </a:lnTo>
                  <a:lnTo>
                    <a:pt x="91376" y="16141"/>
                  </a:lnTo>
                  <a:lnTo>
                    <a:pt x="89954" y="16433"/>
                  </a:lnTo>
                  <a:lnTo>
                    <a:pt x="88531" y="18542"/>
                  </a:lnTo>
                  <a:lnTo>
                    <a:pt x="88823" y="19964"/>
                  </a:lnTo>
                  <a:lnTo>
                    <a:pt x="89877" y="20675"/>
                  </a:lnTo>
                  <a:lnTo>
                    <a:pt x="90932" y="21374"/>
                  </a:lnTo>
                  <a:lnTo>
                    <a:pt x="92367" y="21094"/>
                  </a:lnTo>
                  <a:lnTo>
                    <a:pt x="93078" y="20040"/>
                  </a:lnTo>
                  <a:lnTo>
                    <a:pt x="93789" y="18986"/>
                  </a:lnTo>
                  <a:close/>
                  <a:moveTo>
                    <a:pt x="94945" y="79070"/>
                  </a:moveTo>
                  <a:lnTo>
                    <a:pt x="93903" y="76758"/>
                  </a:lnTo>
                  <a:lnTo>
                    <a:pt x="92532" y="76250"/>
                  </a:lnTo>
                  <a:lnTo>
                    <a:pt x="90220" y="77292"/>
                  </a:lnTo>
                  <a:lnTo>
                    <a:pt x="89700" y="78651"/>
                  </a:lnTo>
                  <a:lnTo>
                    <a:pt x="90347" y="80098"/>
                  </a:lnTo>
                  <a:lnTo>
                    <a:pt x="94043" y="80619"/>
                  </a:lnTo>
                  <a:lnTo>
                    <a:pt x="94437" y="80441"/>
                  </a:lnTo>
                  <a:lnTo>
                    <a:pt x="94945" y="79070"/>
                  </a:lnTo>
                  <a:close/>
                  <a:moveTo>
                    <a:pt x="96100" y="3124"/>
                  </a:moveTo>
                  <a:lnTo>
                    <a:pt x="95808" y="1689"/>
                  </a:lnTo>
                  <a:lnTo>
                    <a:pt x="93687" y="279"/>
                  </a:lnTo>
                  <a:lnTo>
                    <a:pt x="92265" y="571"/>
                  </a:lnTo>
                  <a:lnTo>
                    <a:pt x="90843" y="2679"/>
                  </a:lnTo>
                  <a:lnTo>
                    <a:pt x="91135" y="4102"/>
                  </a:lnTo>
                  <a:lnTo>
                    <a:pt x="92189" y="4813"/>
                  </a:lnTo>
                  <a:lnTo>
                    <a:pt x="93243" y="5511"/>
                  </a:lnTo>
                  <a:lnTo>
                    <a:pt x="94678" y="5232"/>
                  </a:lnTo>
                  <a:lnTo>
                    <a:pt x="95389" y="4178"/>
                  </a:lnTo>
                  <a:lnTo>
                    <a:pt x="96100" y="3124"/>
                  </a:lnTo>
                  <a:close/>
                  <a:moveTo>
                    <a:pt x="97332" y="58762"/>
                  </a:moveTo>
                  <a:lnTo>
                    <a:pt x="96913" y="57378"/>
                  </a:lnTo>
                  <a:lnTo>
                    <a:pt x="94653" y="56184"/>
                  </a:lnTo>
                  <a:lnTo>
                    <a:pt x="93256" y="56616"/>
                  </a:lnTo>
                  <a:lnTo>
                    <a:pt x="92062" y="58864"/>
                  </a:lnTo>
                  <a:lnTo>
                    <a:pt x="92494" y="60248"/>
                  </a:lnTo>
                  <a:lnTo>
                    <a:pt x="93624" y="60845"/>
                  </a:lnTo>
                  <a:lnTo>
                    <a:pt x="94754" y="61442"/>
                  </a:lnTo>
                  <a:lnTo>
                    <a:pt x="96151" y="61010"/>
                  </a:lnTo>
                  <a:lnTo>
                    <a:pt x="96748" y="59893"/>
                  </a:lnTo>
                  <a:lnTo>
                    <a:pt x="97332" y="58762"/>
                  </a:lnTo>
                  <a:close/>
                  <a:moveTo>
                    <a:pt x="104355" y="56438"/>
                  </a:moveTo>
                  <a:lnTo>
                    <a:pt x="103314" y="54127"/>
                  </a:lnTo>
                  <a:lnTo>
                    <a:pt x="101942" y="53606"/>
                  </a:lnTo>
                  <a:lnTo>
                    <a:pt x="100787" y="54140"/>
                  </a:lnTo>
                  <a:lnTo>
                    <a:pt x="99618" y="54660"/>
                  </a:lnTo>
                  <a:lnTo>
                    <a:pt x="99110" y="56019"/>
                  </a:lnTo>
                  <a:lnTo>
                    <a:pt x="99631" y="57175"/>
                  </a:lnTo>
                  <a:lnTo>
                    <a:pt x="100152" y="58331"/>
                  </a:lnTo>
                  <a:lnTo>
                    <a:pt x="101523" y="58851"/>
                  </a:lnTo>
                  <a:lnTo>
                    <a:pt x="103847" y="57810"/>
                  </a:lnTo>
                  <a:lnTo>
                    <a:pt x="104355" y="56438"/>
                  </a:lnTo>
                  <a:close/>
                  <a:moveTo>
                    <a:pt x="107530" y="66751"/>
                  </a:moveTo>
                  <a:lnTo>
                    <a:pt x="107111" y="65366"/>
                  </a:lnTo>
                  <a:lnTo>
                    <a:pt x="104851" y="64173"/>
                  </a:lnTo>
                  <a:lnTo>
                    <a:pt x="103454" y="64604"/>
                  </a:lnTo>
                  <a:lnTo>
                    <a:pt x="102260" y="66852"/>
                  </a:lnTo>
                  <a:lnTo>
                    <a:pt x="102412" y="67360"/>
                  </a:lnTo>
                  <a:lnTo>
                    <a:pt x="101155" y="67919"/>
                  </a:lnTo>
                  <a:lnTo>
                    <a:pt x="100634" y="69278"/>
                  </a:lnTo>
                  <a:lnTo>
                    <a:pt x="101155" y="70434"/>
                  </a:lnTo>
                  <a:lnTo>
                    <a:pt x="101676" y="71589"/>
                  </a:lnTo>
                  <a:lnTo>
                    <a:pt x="103047" y="72110"/>
                  </a:lnTo>
                  <a:lnTo>
                    <a:pt x="105371" y="71069"/>
                  </a:lnTo>
                  <a:lnTo>
                    <a:pt x="105879" y="69697"/>
                  </a:lnTo>
                  <a:lnTo>
                    <a:pt x="105651" y="69215"/>
                  </a:lnTo>
                  <a:lnTo>
                    <a:pt x="106349" y="68999"/>
                  </a:lnTo>
                  <a:lnTo>
                    <a:pt x="107530" y="66751"/>
                  </a:lnTo>
                  <a:close/>
                  <a:moveTo>
                    <a:pt x="108051" y="79349"/>
                  </a:moveTo>
                  <a:lnTo>
                    <a:pt x="107632" y="77965"/>
                  </a:lnTo>
                  <a:lnTo>
                    <a:pt x="105371" y="76771"/>
                  </a:lnTo>
                  <a:lnTo>
                    <a:pt x="103974" y="77203"/>
                  </a:lnTo>
                  <a:lnTo>
                    <a:pt x="102781" y="79451"/>
                  </a:lnTo>
                  <a:lnTo>
                    <a:pt x="103212" y="80835"/>
                  </a:lnTo>
                  <a:lnTo>
                    <a:pt x="104343" y="81432"/>
                  </a:lnTo>
                  <a:lnTo>
                    <a:pt x="105473" y="82029"/>
                  </a:lnTo>
                  <a:lnTo>
                    <a:pt x="106870" y="81597"/>
                  </a:lnTo>
                  <a:lnTo>
                    <a:pt x="107467" y="80479"/>
                  </a:lnTo>
                  <a:lnTo>
                    <a:pt x="108051" y="79349"/>
                  </a:lnTo>
                  <a:close/>
                  <a:moveTo>
                    <a:pt x="108572" y="33629"/>
                  </a:moveTo>
                  <a:lnTo>
                    <a:pt x="107530" y="31318"/>
                  </a:lnTo>
                  <a:lnTo>
                    <a:pt x="106159" y="30810"/>
                  </a:lnTo>
                  <a:lnTo>
                    <a:pt x="103847" y="31851"/>
                  </a:lnTo>
                  <a:lnTo>
                    <a:pt x="103327" y="33210"/>
                  </a:lnTo>
                  <a:lnTo>
                    <a:pt x="103847" y="34366"/>
                  </a:lnTo>
                  <a:lnTo>
                    <a:pt x="104368" y="35521"/>
                  </a:lnTo>
                  <a:lnTo>
                    <a:pt x="105740" y="36042"/>
                  </a:lnTo>
                  <a:lnTo>
                    <a:pt x="108064" y="35001"/>
                  </a:lnTo>
                  <a:lnTo>
                    <a:pt x="108572" y="33629"/>
                  </a:lnTo>
                  <a:close/>
                  <a:moveTo>
                    <a:pt x="111709" y="46164"/>
                  </a:moveTo>
                  <a:lnTo>
                    <a:pt x="110667" y="43853"/>
                  </a:lnTo>
                  <a:lnTo>
                    <a:pt x="109296" y="43345"/>
                  </a:lnTo>
                  <a:lnTo>
                    <a:pt x="106984" y="44386"/>
                  </a:lnTo>
                  <a:lnTo>
                    <a:pt x="106464" y="45745"/>
                  </a:lnTo>
                  <a:lnTo>
                    <a:pt x="106984" y="46901"/>
                  </a:lnTo>
                  <a:lnTo>
                    <a:pt x="107099" y="47167"/>
                  </a:lnTo>
                  <a:lnTo>
                    <a:pt x="106514" y="47345"/>
                  </a:lnTo>
                  <a:lnTo>
                    <a:pt x="105918" y="48463"/>
                  </a:lnTo>
                  <a:lnTo>
                    <a:pt x="105333" y="49593"/>
                  </a:lnTo>
                  <a:lnTo>
                    <a:pt x="105752" y="50977"/>
                  </a:lnTo>
                  <a:lnTo>
                    <a:pt x="106883" y="51574"/>
                  </a:lnTo>
                  <a:lnTo>
                    <a:pt x="108013" y="52171"/>
                  </a:lnTo>
                  <a:lnTo>
                    <a:pt x="109410" y="51739"/>
                  </a:lnTo>
                  <a:lnTo>
                    <a:pt x="110007" y="50622"/>
                  </a:lnTo>
                  <a:lnTo>
                    <a:pt x="110591" y="49491"/>
                  </a:lnTo>
                  <a:lnTo>
                    <a:pt x="110172" y="48107"/>
                  </a:lnTo>
                  <a:lnTo>
                    <a:pt x="111201" y="47536"/>
                  </a:lnTo>
                  <a:lnTo>
                    <a:pt x="111709" y="46164"/>
                  </a:lnTo>
                  <a:close/>
                  <a:moveTo>
                    <a:pt x="114846" y="58712"/>
                  </a:moveTo>
                  <a:lnTo>
                    <a:pt x="113804" y="56400"/>
                  </a:lnTo>
                  <a:lnTo>
                    <a:pt x="112445" y="55892"/>
                  </a:lnTo>
                  <a:lnTo>
                    <a:pt x="110121" y="56934"/>
                  </a:lnTo>
                  <a:lnTo>
                    <a:pt x="109601" y="58293"/>
                  </a:lnTo>
                  <a:lnTo>
                    <a:pt x="110121" y="59448"/>
                  </a:lnTo>
                  <a:lnTo>
                    <a:pt x="110642" y="60604"/>
                  </a:lnTo>
                  <a:lnTo>
                    <a:pt x="112014" y="61125"/>
                  </a:lnTo>
                  <a:lnTo>
                    <a:pt x="114338" y="60083"/>
                  </a:lnTo>
                  <a:lnTo>
                    <a:pt x="114846" y="58712"/>
                  </a:lnTo>
                  <a:close/>
                  <a:moveTo>
                    <a:pt x="117729" y="74726"/>
                  </a:moveTo>
                  <a:lnTo>
                    <a:pt x="117309" y="73342"/>
                  </a:lnTo>
                  <a:lnTo>
                    <a:pt x="115049" y="72148"/>
                  </a:lnTo>
                  <a:lnTo>
                    <a:pt x="113652" y="72580"/>
                  </a:lnTo>
                  <a:lnTo>
                    <a:pt x="112458" y="74828"/>
                  </a:lnTo>
                  <a:lnTo>
                    <a:pt x="112890" y="76212"/>
                  </a:lnTo>
                  <a:lnTo>
                    <a:pt x="114020" y="76809"/>
                  </a:lnTo>
                  <a:lnTo>
                    <a:pt x="115150" y="77406"/>
                  </a:lnTo>
                  <a:lnTo>
                    <a:pt x="116547" y="76974"/>
                  </a:lnTo>
                  <a:lnTo>
                    <a:pt x="117144" y="75857"/>
                  </a:lnTo>
                  <a:lnTo>
                    <a:pt x="117729" y="74726"/>
                  </a:lnTo>
                  <a:close/>
                  <a:moveTo>
                    <a:pt x="122072" y="69100"/>
                  </a:moveTo>
                  <a:lnTo>
                    <a:pt x="121031" y="66789"/>
                  </a:lnTo>
                  <a:lnTo>
                    <a:pt x="119659" y="66281"/>
                  </a:lnTo>
                  <a:lnTo>
                    <a:pt x="117348" y="67322"/>
                  </a:lnTo>
                  <a:lnTo>
                    <a:pt x="116827" y="68681"/>
                  </a:lnTo>
                  <a:lnTo>
                    <a:pt x="117348" y="69837"/>
                  </a:lnTo>
                  <a:lnTo>
                    <a:pt x="117868" y="70993"/>
                  </a:lnTo>
                  <a:lnTo>
                    <a:pt x="119240" y="71513"/>
                  </a:lnTo>
                  <a:lnTo>
                    <a:pt x="121564" y="70472"/>
                  </a:lnTo>
                  <a:lnTo>
                    <a:pt x="122072" y="69100"/>
                  </a:lnTo>
                  <a:close/>
                  <a:moveTo>
                    <a:pt x="124752" y="34417"/>
                  </a:moveTo>
                  <a:lnTo>
                    <a:pt x="123710" y="32105"/>
                  </a:lnTo>
                  <a:lnTo>
                    <a:pt x="122339" y="31597"/>
                  </a:lnTo>
                  <a:lnTo>
                    <a:pt x="120027" y="32639"/>
                  </a:lnTo>
                  <a:lnTo>
                    <a:pt x="119507" y="33997"/>
                  </a:lnTo>
                  <a:lnTo>
                    <a:pt x="120027" y="35153"/>
                  </a:lnTo>
                  <a:lnTo>
                    <a:pt x="120548" y="36309"/>
                  </a:lnTo>
                  <a:lnTo>
                    <a:pt x="121920" y="36830"/>
                  </a:lnTo>
                  <a:lnTo>
                    <a:pt x="124244" y="35788"/>
                  </a:lnTo>
                  <a:lnTo>
                    <a:pt x="124752" y="34417"/>
                  </a:lnTo>
                  <a:close/>
                  <a:moveTo>
                    <a:pt x="129844" y="78511"/>
                  </a:moveTo>
                  <a:lnTo>
                    <a:pt x="129425" y="77127"/>
                  </a:lnTo>
                  <a:lnTo>
                    <a:pt x="127165" y="75933"/>
                  </a:lnTo>
                  <a:lnTo>
                    <a:pt x="125768" y="76365"/>
                  </a:lnTo>
                  <a:lnTo>
                    <a:pt x="124574" y="78613"/>
                  </a:lnTo>
                  <a:lnTo>
                    <a:pt x="125006" y="79997"/>
                  </a:lnTo>
                  <a:lnTo>
                    <a:pt x="126136" y="80594"/>
                  </a:lnTo>
                  <a:lnTo>
                    <a:pt x="127266" y="81191"/>
                  </a:lnTo>
                  <a:lnTo>
                    <a:pt x="128663" y="80759"/>
                  </a:lnTo>
                  <a:lnTo>
                    <a:pt x="129260" y="79641"/>
                  </a:lnTo>
                  <a:lnTo>
                    <a:pt x="129844" y="78511"/>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12" name="object 176"/>
            <p:cNvSpPr/>
            <p:nvPr/>
          </p:nvSpPr>
          <p:spPr>
            <a:xfrm>
              <a:off x="6426360" y="1885320"/>
              <a:ext cx="147240" cy="146520"/>
            </a:xfrm>
            <a:custGeom>
              <a:avLst/>
              <a:gdLst/>
              <a:ahLst/>
              <a:cxnLst/>
              <a:rect l="l" t="t" r="r" b="b"/>
              <a:pathLst>
                <a:path w="147954" h="147319">
                  <a:moveTo>
                    <a:pt x="4953" y="59728"/>
                  </a:moveTo>
                  <a:lnTo>
                    <a:pt x="4241" y="58458"/>
                  </a:lnTo>
                  <a:lnTo>
                    <a:pt x="1790" y="57746"/>
                  </a:lnTo>
                  <a:lnTo>
                    <a:pt x="508" y="58458"/>
                  </a:lnTo>
                  <a:lnTo>
                    <a:pt x="0" y="60210"/>
                  </a:lnTo>
                  <a:lnTo>
                    <a:pt x="1422" y="62433"/>
                  </a:lnTo>
                  <a:lnTo>
                    <a:pt x="2971" y="62877"/>
                  </a:lnTo>
                  <a:lnTo>
                    <a:pt x="4241" y="62166"/>
                  </a:lnTo>
                  <a:lnTo>
                    <a:pt x="4953" y="59728"/>
                  </a:lnTo>
                  <a:close/>
                  <a:moveTo>
                    <a:pt x="10693" y="48133"/>
                  </a:moveTo>
                  <a:lnTo>
                    <a:pt x="9982" y="46863"/>
                  </a:lnTo>
                  <a:lnTo>
                    <a:pt x="7531" y="46151"/>
                  </a:lnTo>
                  <a:lnTo>
                    <a:pt x="6248" y="46863"/>
                  </a:lnTo>
                  <a:lnTo>
                    <a:pt x="5905" y="48082"/>
                  </a:lnTo>
                  <a:lnTo>
                    <a:pt x="5549" y="49301"/>
                  </a:lnTo>
                  <a:lnTo>
                    <a:pt x="6261" y="50571"/>
                  </a:lnTo>
                  <a:lnTo>
                    <a:pt x="8712" y="51282"/>
                  </a:lnTo>
                  <a:lnTo>
                    <a:pt x="9982" y="50571"/>
                  </a:lnTo>
                  <a:lnTo>
                    <a:pt x="10337" y="49352"/>
                  </a:lnTo>
                  <a:lnTo>
                    <a:pt x="10693" y="48133"/>
                  </a:lnTo>
                  <a:close/>
                  <a:moveTo>
                    <a:pt x="16433" y="36550"/>
                  </a:moveTo>
                  <a:lnTo>
                    <a:pt x="15722" y="35280"/>
                  </a:lnTo>
                  <a:lnTo>
                    <a:pt x="13271" y="34569"/>
                  </a:lnTo>
                  <a:lnTo>
                    <a:pt x="11988" y="35280"/>
                  </a:lnTo>
                  <a:lnTo>
                    <a:pt x="11645" y="36499"/>
                  </a:lnTo>
                  <a:lnTo>
                    <a:pt x="11290" y="37719"/>
                  </a:lnTo>
                  <a:lnTo>
                    <a:pt x="12001" y="38989"/>
                  </a:lnTo>
                  <a:lnTo>
                    <a:pt x="14452" y="39700"/>
                  </a:lnTo>
                  <a:lnTo>
                    <a:pt x="15722" y="38989"/>
                  </a:lnTo>
                  <a:lnTo>
                    <a:pt x="16078" y="37769"/>
                  </a:lnTo>
                  <a:lnTo>
                    <a:pt x="16433" y="36550"/>
                  </a:lnTo>
                  <a:close/>
                  <a:moveTo>
                    <a:pt x="17653" y="23964"/>
                  </a:moveTo>
                  <a:lnTo>
                    <a:pt x="16941" y="22694"/>
                  </a:lnTo>
                  <a:lnTo>
                    <a:pt x="14490" y="21983"/>
                  </a:lnTo>
                  <a:lnTo>
                    <a:pt x="13208" y="22694"/>
                  </a:lnTo>
                  <a:lnTo>
                    <a:pt x="12865" y="23914"/>
                  </a:lnTo>
                  <a:lnTo>
                    <a:pt x="12509" y="25133"/>
                  </a:lnTo>
                  <a:lnTo>
                    <a:pt x="13220" y="26403"/>
                  </a:lnTo>
                  <a:lnTo>
                    <a:pt x="15671" y="27114"/>
                  </a:lnTo>
                  <a:lnTo>
                    <a:pt x="16941" y="26403"/>
                  </a:lnTo>
                  <a:lnTo>
                    <a:pt x="17297" y="25184"/>
                  </a:lnTo>
                  <a:lnTo>
                    <a:pt x="17653" y="23964"/>
                  </a:lnTo>
                  <a:close/>
                  <a:moveTo>
                    <a:pt x="21920" y="71691"/>
                  </a:moveTo>
                  <a:lnTo>
                    <a:pt x="21209" y="70421"/>
                  </a:lnTo>
                  <a:lnTo>
                    <a:pt x="18757" y="69710"/>
                  </a:lnTo>
                  <a:lnTo>
                    <a:pt x="17678" y="70307"/>
                  </a:lnTo>
                  <a:lnTo>
                    <a:pt x="15544" y="68808"/>
                  </a:lnTo>
                  <a:lnTo>
                    <a:pt x="14122" y="69100"/>
                  </a:lnTo>
                  <a:lnTo>
                    <a:pt x="12700" y="71208"/>
                  </a:lnTo>
                  <a:lnTo>
                    <a:pt x="12992" y="72631"/>
                  </a:lnTo>
                  <a:lnTo>
                    <a:pt x="14046" y="73342"/>
                  </a:lnTo>
                  <a:lnTo>
                    <a:pt x="15100" y="74041"/>
                  </a:lnTo>
                  <a:lnTo>
                    <a:pt x="16535" y="73761"/>
                  </a:lnTo>
                  <a:lnTo>
                    <a:pt x="16941" y="73164"/>
                  </a:lnTo>
                  <a:lnTo>
                    <a:pt x="17487" y="74129"/>
                  </a:lnTo>
                  <a:lnTo>
                    <a:pt x="19939" y="74841"/>
                  </a:lnTo>
                  <a:lnTo>
                    <a:pt x="21209" y="74129"/>
                  </a:lnTo>
                  <a:lnTo>
                    <a:pt x="21564" y="72910"/>
                  </a:lnTo>
                  <a:lnTo>
                    <a:pt x="21920" y="71691"/>
                  </a:lnTo>
                  <a:close/>
                  <a:moveTo>
                    <a:pt x="22961" y="45046"/>
                  </a:moveTo>
                  <a:lnTo>
                    <a:pt x="22250" y="43776"/>
                  </a:lnTo>
                  <a:lnTo>
                    <a:pt x="19799" y="43065"/>
                  </a:lnTo>
                  <a:lnTo>
                    <a:pt x="18516" y="43776"/>
                  </a:lnTo>
                  <a:lnTo>
                    <a:pt x="18173" y="44996"/>
                  </a:lnTo>
                  <a:lnTo>
                    <a:pt x="17818" y="46215"/>
                  </a:lnTo>
                  <a:lnTo>
                    <a:pt x="18529" y="47485"/>
                  </a:lnTo>
                  <a:lnTo>
                    <a:pt x="20980" y="48196"/>
                  </a:lnTo>
                  <a:lnTo>
                    <a:pt x="22250" y="47485"/>
                  </a:lnTo>
                  <a:lnTo>
                    <a:pt x="22606" y="46266"/>
                  </a:lnTo>
                  <a:lnTo>
                    <a:pt x="22961" y="45046"/>
                  </a:lnTo>
                  <a:close/>
                  <a:moveTo>
                    <a:pt x="25869" y="85737"/>
                  </a:moveTo>
                  <a:lnTo>
                    <a:pt x="25577" y="84302"/>
                  </a:lnTo>
                  <a:lnTo>
                    <a:pt x="23456" y="82892"/>
                  </a:lnTo>
                  <a:lnTo>
                    <a:pt x="22034" y="83185"/>
                  </a:lnTo>
                  <a:lnTo>
                    <a:pt x="20612" y="85293"/>
                  </a:lnTo>
                  <a:lnTo>
                    <a:pt x="20764" y="86093"/>
                  </a:lnTo>
                  <a:lnTo>
                    <a:pt x="20675" y="86448"/>
                  </a:lnTo>
                  <a:lnTo>
                    <a:pt x="20320" y="87668"/>
                  </a:lnTo>
                  <a:lnTo>
                    <a:pt x="21031" y="88938"/>
                  </a:lnTo>
                  <a:lnTo>
                    <a:pt x="23482" y="89649"/>
                  </a:lnTo>
                  <a:lnTo>
                    <a:pt x="24752" y="88938"/>
                  </a:lnTo>
                  <a:lnTo>
                    <a:pt x="25107" y="87718"/>
                  </a:lnTo>
                  <a:lnTo>
                    <a:pt x="25463" y="86499"/>
                  </a:lnTo>
                  <a:lnTo>
                    <a:pt x="25869" y="85737"/>
                  </a:lnTo>
                  <a:close/>
                  <a:moveTo>
                    <a:pt x="26162" y="2781"/>
                  </a:moveTo>
                  <a:lnTo>
                    <a:pt x="25450" y="1511"/>
                  </a:lnTo>
                  <a:lnTo>
                    <a:pt x="22999" y="800"/>
                  </a:lnTo>
                  <a:lnTo>
                    <a:pt x="21717" y="1511"/>
                  </a:lnTo>
                  <a:lnTo>
                    <a:pt x="21374" y="2730"/>
                  </a:lnTo>
                  <a:lnTo>
                    <a:pt x="21018" y="3949"/>
                  </a:lnTo>
                  <a:lnTo>
                    <a:pt x="21729" y="5219"/>
                  </a:lnTo>
                  <a:lnTo>
                    <a:pt x="24180" y="5930"/>
                  </a:lnTo>
                  <a:lnTo>
                    <a:pt x="25450" y="5219"/>
                  </a:lnTo>
                  <a:lnTo>
                    <a:pt x="25806" y="4000"/>
                  </a:lnTo>
                  <a:lnTo>
                    <a:pt x="26162" y="2781"/>
                  </a:lnTo>
                  <a:close/>
                  <a:moveTo>
                    <a:pt x="30391" y="33934"/>
                  </a:moveTo>
                  <a:lnTo>
                    <a:pt x="29679" y="32664"/>
                  </a:lnTo>
                  <a:lnTo>
                    <a:pt x="27228" y="31953"/>
                  </a:lnTo>
                  <a:lnTo>
                    <a:pt x="25946" y="32664"/>
                  </a:lnTo>
                  <a:lnTo>
                    <a:pt x="25603" y="33883"/>
                  </a:lnTo>
                  <a:lnTo>
                    <a:pt x="25247" y="35102"/>
                  </a:lnTo>
                  <a:lnTo>
                    <a:pt x="25958" y="36372"/>
                  </a:lnTo>
                  <a:lnTo>
                    <a:pt x="28409" y="37084"/>
                  </a:lnTo>
                  <a:lnTo>
                    <a:pt x="29679" y="36372"/>
                  </a:lnTo>
                  <a:lnTo>
                    <a:pt x="30035" y="35153"/>
                  </a:lnTo>
                  <a:lnTo>
                    <a:pt x="30391" y="33934"/>
                  </a:lnTo>
                  <a:close/>
                  <a:moveTo>
                    <a:pt x="30492" y="58585"/>
                  </a:moveTo>
                  <a:lnTo>
                    <a:pt x="29781" y="57315"/>
                  </a:lnTo>
                  <a:lnTo>
                    <a:pt x="28562" y="56959"/>
                  </a:lnTo>
                  <a:lnTo>
                    <a:pt x="27330" y="56616"/>
                  </a:lnTo>
                  <a:lnTo>
                    <a:pt x="26047" y="57315"/>
                  </a:lnTo>
                  <a:lnTo>
                    <a:pt x="25704" y="58534"/>
                  </a:lnTo>
                  <a:lnTo>
                    <a:pt x="25349" y="59753"/>
                  </a:lnTo>
                  <a:lnTo>
                    <a:pt x="26060" y="61023"/>
                  </a:lnTo>
                  <a:lnTo>
                    <a:pt x="28511" y="61734"/>
                  </a:lnTo>
                  <a:lnTo>
                    <a:pt x="29781" y="61023"/>
                  </a:lnTo>
                  <a:lnTo>
                    <a:pt x="30137" y="59804"/>
                  </a:lnTo>
                  <a:lnTo>
                    <a:pt x="30492" y="58585"/>
                  </a:lnTo>
                  <a:close/>
                  <a:moveTo>
                    <a:pt x="34874" y="76441"/>
                  </a:moveTo>
                  <a:lnTo>
                    <a:pt x="34582" y="75006"/>
                  </a:lnTo>
                  <a:lnTo>
                    <a:pt x="32461" y="73596"/>
                  </a:lnTo>
                  <a:lnTo>
                    <a:pt x="31038" y="73888"/>
                  </a:lnTo>
                  <a:lnTo>
                    <a:pt x="29616" y="75996"/>
                  </a:lnTo>
                  <a:lnTo>
                    <a:pt x="29908" y="77419"/>
                  </a:lnTo>
                  <a:lnTo>
                    <a:pt x="30962" y="78130"/>
                  </a:lnTo>
                  <a:lnTo>
                    <a:pt x="32016" y="78828"/>
                  </a:lnTo>
                  <a:lnTo>
                    <a:pt x="33451" y="78549"/>
                  </a:lnTo>
                  <a:lnTo>
                    <a:pt x="34163" y="77495"/>
                  </a:lnTo>
                  <a:lnTo>
                    <a:pt x="34874" y="76441"/>
                  </a:lnTo>
                  <a:close/>
                  <a:moveTo>
                    <a:pt x="35179" y="69430"/>
                  </a:moveTo>
                  <a:lnTo>
                    <a:pt x="34467" y="68160"/>
                  </a:lnTo>
                  <a:lnTo>
                    <a:pt x="32016" y="67449"/>
                  </a:lnTo>
                  <a:lnTo>
                    <a:pt x="30734" y="68160"/>
                  </a:lnTo>
                  <a:lnTo>
                    <a:pt x="30391" y="69380"/>
                  </a:lnTo>
                  <a:lnTo>
                    <a:pt x="30035" y="70599"/>
                  </a:lnTo>
                  <a:lnTo>
                    <a:pt x="30746" y="71869"/>
                  </a:lnTo>
                  <a:lnTo>
                    <a:pt x="33197" y="72580"/>
                  </a:lnTo>
                  <a:lnTo>
                    <a:pt x="34467" y="71869"/>
                  </a:lnTo>
                  <a:lnTo>
                    <a:pt x="34823" y="70650"/>
                  </a:lnTo>
                  <a:lnTo>
                    <a:pt x="35179" y="69430"/>
                  </a:lnTo>
                  <a:close/>
                  <a:moveTo>
                    <a:pt x="36017" y="47752"/>
                  </a:moveTo>
                  <a:lnTo>
                    <a:pt x="35306" y="46482"/>
                  </a:lnTo>
                  <a:lnTo>
                    <a:pt x="32854" y="45770"/>
                  </a:lnTo>
                  <a:lnTo>
                    <a:pt x="31572" y="46482"/>
                  </a:lnTo>
                  <a:lnTo>
                    <a:pt x="31229" y="47701"/>
                  </a:lnTo>
                  <a:lnTo>
                    <a:pt x="30873" y="48920"/>
                  </a:lnTo>
                  <a:lnTo>
                    <a:pt x="31584" y="50190"/>
                  </a:lnTo>
                  <a:lnTo>
                    <a:pt x="34036" y="50901"/>
                  </a:lnTo>
                  <a:lnTo>
                    <a:pt x="35306" y="50190"/>
                  </a:lnTo>
                  <a:lnTo>
                    <a:pt x="35661" y="48971"/>
                  </a:lnTo>
                  <a:lnTo>
                    <a:pt x="36017" y="47752"/>
                  </a:lnTo>
                  <a:close/>
                  <a:moveTo>
                    <a:pt x="41427" y="22771"/>
                  </a:moveTo>
                  <a:lnTo>
                    <a:pt x="40716" y="21501"/>
                  </a:lnTo>
                  <a:lnTo>
                    <a:pt x="38265" y="20789"/>
                  </a:lnTo>
                  <a:lnTo>
                    <a:pt x="36982" y="21501"/>
                  </a:lnTo>
                  <a:lnTo>
                    <a:pt x="36639" y="22720"/>
                  </a:lnTo>
                  <a:lnTo>
                    <a:pt x="36283" y="23939"/>
                  </a:lnTo>
                  <a:lnTo>
                    <a:pt x="36995" y="25209"/>
                  </a:lnTo>
                  <a:lnTo>
                    <a:pt x="39446" y="25920"/>
                  </a:lnTo>
                  <a:lnTo>
                    <a:pt x="40716" y="25209"/>
                  </a:lnTo>
                  <a:lnTo>
                    <a:pt x="41071" y="23990"/>
                  </a:lnTo>
                  <a:lnTo>
                    <a:pt x="41427" y="22771"/>
                  </a:lnTo>
                  <a:close/>
                  <a:moveTo>
                    <a:pt x="43624" y="106756"/>
                  </a:moveTo>
                  <a:lnTo>
                    <a:pt x="42913" y="105486"/>
                  </a:lnTo>
                  <a:lnTo>
                    <a:pt x="40462" y="104775"/>
                  </a:lnTo>
                  <a:lnTo>
                    <a:pt x="39179" y="105486"/>
                  </a:lnTo>
                  <a:lnTo>
                    <a:pt x="38836" y="106705"/>
                  </a:lnTo>
                  <a:lnTo>
                    <a:pt x="38481" y="107924"/>
                  </a:lnTo>
                  <a:lnTo>
                    <a:pt x="39192" y="109194"/>
                  </a:lnTo>
                  <a:lnTo>
                    <a:pt x="41643" y="109905"/>
                  </a:lnTo>
                  <a:lnTo>
                    <a:pt x="42913" y="109194"/>
                  </a:lnTo>
                  <a:lnTo>
                    <a:pt x="43268" y="107975"/>
                  </a:lnTo>
                  <a:lnTo>
                    <a:pt x="43624" y="106756"/>
                  </a:lnTo>
                  <a:close/>
                  <a:moveTo>
                    <a:pt x="43878" y="67144"/>
                  </a:moveTo>
                  <a:lnTo>
                    <a:pt x="43586" y="65709"/>
                  </a:lnTo>
                  <a:lnTo>
                    <a:pt x="41465" y="64300"/>
                  </a:lnTo>
                  <a:lnTo>
                    <a:pt x="40043" y="64592"/>
                  </a:lnTo>
                  <a:lnTo>
                    <a:pt x="38620" y="66700"/>
                  </a:lnTo>
                  <a:lnTo>
                    <a:pt x="38912" y="68122"/>
                  </a:lnTo>
                  <a:lnTo>
                    <a:pt x="41021" y="69545"/>
                  </a:lnTo>
                  <a:lnTo>
                    <a:pt x="42456" y="69253"/>
                  </a:lnTo>
                  <a:lnTo>
                    <a:pt x="43167" y="68199"/>
                  </a:lnTo>
                  <a:lnTo>
                    <a:pt x="43878" y="67144"/>
                  </a:lnTo>
                  <a:close/>
                  <a:moveTo>
                    <a:pt x="43954" y="82778"/>
                  </a:moveTo>
                  <a:lnTo>
                    <a:pt x="43243" y="81508"/>
                  </a:lnTo>
                  <a:lnTo>
                    <a:pt x="40792" y="80797"/>
                  </a:lnTo>
                  <a:lnTo>
                    <a:pt x="39509" y="81508"/>
                  </a:lnTo>
                  <a:lnTo>
                    <a:pt x="39166" y="82727"/>
                  </a:lnTo>
                  <a:lnTo>
                    <a:pt x="38811" y="83947"/>
                  </a:lnTo>
                  <a:lnTo>
                    <a:pt x="39522" y="85217"/>
                  </a:lnTo>
                  <a:lnTo>
                    <a:pt x="41973" y="85928"/>
                  </a:lnTo>
                  <a:lnTo>
                    <a:pt x="43243" y="85217"/>
                  </a:lnTo>
                  <a:lnTo>
                    <a:pt x="43599" y="83997"/>
                  </a:lnTo>
                  <a:lnTo>
                    <a:pt x="43954" y="82778"/>
                  </a:lnTo>
                  <a:close/>
                  <a:moveTo>
                    <a:pt x="44831" y="33832"/>
                  </a:moveTo>
                  <a:lnTo>
                    <a:pt x="44119" y="32562"/>
                  </a:lnTo>
                  <a:lnTo>
                    <a:pt x="41668" y="31851"/>
                  </a:lnTo>
                  <a:lnTo>
                    <a:pt x="40386" y="32562"/>
                  </a:lnTo>
                  <a:lnTo>
                    <a:pt x="40043" y="33782"/>
                  </a:lnTo>
                  <a:lnTo>
                    <a:pt x="39687" y="35001"/>
                  </a:lnTo>
                  <a:lnTo>
                    <a:pt x="40398" y="36271"/>
                  </a:lnTo>
                  <a:lnTo>
                    <a:pt x="42849" y="36982"/>
                  </a:lnTo>
                  <a:lnTo>
                    <a:pt x="44119" y="36271"/>
                  </a:lnTo>
                  <a:lnTo>
                    <a:pt x="44475" y="35052"/>
                  </a:lnTo>
                  <a:lnTo>
                    <a:pt x="44831" y="33832"/>
                  </a:lnTo>
                  <a:close/>
                  <a:moveTo>
                    <a:pt x="47167" y="11188"/>
                  </a:moveTo>
                  <a:lnTo>
                    <a:pt x="46456" y="9918"/>
                  </a:lnTo>
                  <a:lnTo>
                    <a:pt x="44005" y="9207"/>
                  </a:lnTo>
                  <a:lnTo>
                    <a:pt x="42722" y="9918"/>
                  </a:lnTo>
                  <a:lnTo>
                    <a:pt x="42379" y="11137"/>
                  </a:lnTo>
                  <a:lnTo>
                    <a:pt x="42024" y="12357"/>
                  </a:lnTo>
                  <a:lnTo>
                    <a:pt x="42735" y="13627"/>
                  </a:lnTo>
                  <a:lnTo>
                    <a:pt x="45186" y="14338"/>
                  </a:lnTo>
                  <a:lnTo>
                    <a:pt x="46456" y="13627"/>
                  </a:lnTo>
                  <a:lnTo>
                    <a:pt x="46812" y="12407"/>
                  </a:lnTo>
                  <a:lnTo>
                    <a:pt x="47167" y="11188"/>
                  </a:lnTo>
                  <a:close/>
                  <a:moveTo>
                    <a:pt x="48895" y="55524"/>
                  </a:moveTo>
                  <a:lnTo>
                    <a:pt x="48602" y="54089"/>
                  </a:lnTo>
                  <a:lnTo>
                    <a:pt x="46482" y="52679"/>
                  </a:lnTo>
                  <a:lnTo>
                    <a:pt x="45059" y="52971"/>
                  </a:lnTo>
                  <a:lnTo>
                    <a:pt x="43637" y="55079"/>
                  </a:lnTo>
                  <a:lnTo>
                    <a:pt x="43929" y="56502"/>
                  </a:lnTo>
                  <a:lnTo>
                    <a:pt x="44500" y="56896"/>
                  </a:lnTo>
                  <a:lnTo>
                    <a:pt x="43408" y="57505"/>
                  </a:lnTo>
                  <a:lnTo>
                    <a:pt x="43065" y="58724"/>
                  </a:lnTo>
                  <a:lnTo>
                    <a:pt x="42710" y="59944"/>
                  </a:lnTo>
                  <a:lnTo>
                    <a:pt x="43421" y="61214"/>
                  </a:lnTo>
                  <a:lnTo>
                    <a:pt x="45872" y="61925"/>
                  </a:lnTo>
                  <a:lnTo>
                    <a:pt x="47142" y="61214"/>
                  </a:lnTo>
                  <a:lnTo>
                    <a:pt x="47498" y="59994"/>
                  </a:lnTo>
                  <a:lnTo>
                    <a:pt x="47853" y="58775"/>
                  </a:lnTo>
                  <a:lnTo>
                    <a:pt x="47231" y="57683"/>
                  </a:lnTo>
                  <a:lnTo>
                    <a:pt x="47472" y="57632"/>
                  </a:lnTo>
                  <a:lnTo>
                    <a:pt x="48183" y="56578"/>
                  </a:lnTo>
                  <a:lnTo>
                    <a:pt x="48895" y="55524"/>
                  </a:lnTo>
                  <a:close/>
                  <a:moveTo>
                    <a:pt x="49695" y="71183"/>
                  </a:moveTo>
                  <a:lnTo>
                    <a:pt x="48983" y="69913"/>
                  </a:lnTo>
                  <a:lnTo>
                    <a:pt x="46532" y="69202"/>
                  </a:lnTo>
                  <a:lnTo>
                    <a:pt x="45262" y="69913"/>
                  </a:lnTo>
                  <a:lnTo>
                    <a:pt x="44551" y="72351"/>
                  </a:lnTo>
                  <a:lnTo>
                    <a:pt x="45262" y="73621"/>
                  </a:lnTo>
                  <a:lnTo>
                    <a:pt x="47713" y="74333"/>
                  </a:lnTo>
                  <a:lnTo>
                    <a:pt x="48983" y="73621"/>
                  </a:lnTo>
                  <a:lnTo>
                    <a:pt x="49339" y="72402"/>
                  </a:lnTo>
                  <a:lnTo>
                    <a:pt x="49695" y="71183"/>
                  </a:lnTo>
                  <a:close/>
                  <a:moveTo>
                    <a:pt x="51777" y="95110"/>
                  </a:moveTo>
                  <a:lnTo>
                    <a:pt x="51066" y="93840"/>
                  </a:lnTo>
                  <a:lnTo>
                    <a:pt x="49809" y="93484"/>
                  </a:lnTo>
                  <a:lnTo>
                    <a:pt x="50546" y="92405"/>
                  </a:lnTo>
                  <a:lnTo>
                    <a:pt x="50253" y="90970"/>
                  </a:lnTo>
                  <a:lnTo>
                    <a:pt x="48133" y="89560"/>
                  </a:lnTo>
                  <a:lnTo>
                    <a:pt x="46710" y="89852"/>
                  </a:lnTo>
                  <a:lnTo>
                    <a:pt x="45288" y="91960"/>
                  </a:lnTo>
                  <a:lnTo>
                    <a:pt x="45580" y="93383"/>
                  </a:lnTo>
                  <a:lnTo>
                    <a:pt x="47155" y="94449"/>
                  </a:lnTo>
                  <a:lnTo>
                    <a:pt x="46990" y="95059"/>
                  </a:lnTo>
                  <a:lnTo>
                    <a:pt x="46634" y="96278"/>
                  </a:lnTo>
                  <a:lnTo>
                    <a:pt x="47345" y="97548"/>
                  </a:lnTo>
                  <a:lnTo>
                    <a:pt x="49796" y="98259"/>
                  </a:lnTo>
                  <a:lnTo>
                    <a:pt x="51066" y="97548"/>
                  </a:lnTo>
                  <a:lnTo>
                    <a:pt x="51422" y="96329"/>
                  </a:lnTo>
                  <a:lnTo>
                    <a:pt x="51777" y="95110"/>
                  </a:lnTo>
                  <a:close/>
                  <a:moveTo>
                    <a:pt x="53594" y="47180"/>
                  </a:moveTo>
                  <a:lnTo>
                    <a:pt x="52882" y="45910"/>
                  </a:lnTo>
                  <a:lnTo>
                    <a:pt x="50431" y="45199"/>
                  </a:lnTo>
                  <a:lnTo>
                    <a:pt x="49149" y="45910"/>
                  </a:lnTo>
                  <a:lnTo>
                    <a:pt x="48806" y="47129"/>
                  </a:lnTo>
                  <a:lnTo>
                    <a:pt x="48450" y="48348"/>
                  </a:lnTo>
                  <a:lnTo>
                    <a:pt x="49161" y="49618"/>
                  </a:lnTo>
                  <a:lnTo>
                    <a:pt x="51612" y="50330"/>
                  </a:lnTo>
                  <a:lnTo>
                    <a:pt x="52882" y="49618"/>
                  </a:lnTo>
                  <a:lnTo>
                    <a:pt x="53238" y="48399"/>
                  </a:lnTo>
                  <a:lnTo>
                    <a:pt x="53594" y="47180"/>
                  </a:lnTo>
                  <a:close/>
                  <a:moveTo>
                    <a:pt x="54991" y="23533"/>
                  </a:moveTo>
                  <a:lnTo>
                    <a:pt x="54279" y="22263"/>
                  </a:lnTo>
                  <a:lnTo>
                    <a:pt x="51828" y="21551"/>
                  </a:lnTo>
                  <a:lnTo>
                    <a:pt x="50546" y="22263"/>
                  </a:lnTo>
                  <a:lnTo>
                    <a:pt x="50203" y="23482"/>
                  </a:lnTo>
                  <a:lnTo>
                    <a:pt x="49847" y="24701"/>
                  </a:lnTo>
                  <a:lnTo>
                    <a:pt x="50558" y="25971"/>
                  </a:lnTo>
                  <a:lnTo>
                    <a:pt x="53009" y="26682"/>
                  </a:lnTo>
                  <a:lnTo>
                    <a:pt x="54279" y="25971"/>
                  </a:lnTo>
                  <a:lnTo>
                    <a:pt x="54635" y="24752"/>
                  </a:lnTo>
                  <a:lnTo>
                    <a:pt x="54991" y="23533"/>
                  </a:lnTo>
                  <a:close/>
                  <a:moveTo>
                    <a:pt x="56222" y="79679"/>
                  </a:moveTo>
                  <a:lnTo>
                    <a:pt x="55511" y="78409"/>
                  </a:lnTo>
                  <a:lnTo>
                    <a:pt x="53060" y="77698"/>
                  </a:lnTo>
                  <a:lnTo>
                    <a:pt x="51777" y="78409"/>
                  </a:lnTo>
                  <a:lnTo>
                    <a:pt x="51435" y="79629"/>
                  </a:lnTo>
                  <a:lnTo>
                    <a:pt x="51079" y="80848"/>
                  </a:lnTo>
                  <a:lnTo>
                    <a:pt x="51790" y="82118"/>
                  </a:lnTo>
                  <a:lnTo>
                    <a:pt x="54241" y="82829"/>
                  </a:lnTo>
                  <a:lnTo>
                    <a:pt x="55511" y="82118"/>
                  </a:lnTo>
                  <a:lnTo>
                    <a:pt x="55867" y="80899"/>
                  </a:lnTo>
                  <a:lnTo>
                    <a:pt x="56222" y="79679"/>
                  </a:lnTo>
                  <a:close/>
                  <a:moveTo>
                    <a:pt x="57988" y="68897"/>
                  </a:moveTo>
                  <a:lnTo>
                    <a:pt x="57696" y="67462"/>
                  </a:lnTo>
                  <a:lnTo>
                    <a:pt x="55575" y="66052"/>
                  </a:lnTo>
                  <a:lnTo>
                    <a:pt x="54152" y="66344"/>
                  </a:lnTo>
                  <a:lnTo>
                    <a:pt x="52730" y="68453"/>
                  </a:lnTo>
                  <a:lnTo>
                    <a:pt x="53022" y="69875"/>
                  </a:lnTo>
                  <a:lnTo>
                    <a:pt x="55130" y="71297"/>
                  </a:lnTo>
                  <a:lnTo>
                    <a:pt x="56565" y="71005"/>
                  </a:lnTo>
                  <a:lnTo>
                    <a:pt x="57277" y="69951"/>
                  </a:lnTo>
                  <a:lnTo>
                    <a:pt x="57988" y="68897"/>
                  </a:lnTo>
                  <a:close/>
                  <a:moveTo>
                    <a:pt x="58318" y="105714"/>
                  </a:moveTo>
                  <a:lnTo>
                    <a:pt x="57607" y="104444"/>
                  </a:lnTo>
                  <a:lnTo>
                    <a:pt x="55156" y="103733"/>
                  </a:lnTo>
                  <a:lnTo>
                    <a:pt x="53873" y="104444"/>
                  </a:lnTo>
                  <a:lnTo>
                    <a:pt x="53530" y="105664"/>
                  </a:lnTo>
                  <a:lnTo>
                    <a:pt x="53174" y="106883"/>
                  </a:lnTo>
                  <a:lnTo>
                    <a:pt x="53886" y="108153"/>
                  </a:lnTo>
                  <a:lnTo>
                    <a:pt x="56337" y="108864"/>
                  </a:lnTo>
                  <a:lnTo>
                    <a:pt x="57607" y="108153"/>
                  </a:lnTo>
                  <a:lnTo>
                    <a:pt x="57962" y="106934"/>
                  </a:lnTo>
                  <a:lnTo>
                    <a:pt x="58318" y="105714"/>
                  </a:lnTo>
                  <a:close/>
                  <a:moveTo>
                    <a:pt x="61214" y="1981"/>
                  </a:moveTo>
                  <a:lnTo>
                    <a:pt x="60502" y="711"/>
                  </a:lnTo>
                  <a:lnTo>
                    <a:pt x="58051" y="0"/>
                  </a:lnTo>
                  <a:lnTo>
                    <a:pt x="56769" y="711"/>
                  </a:lnTo>
                  <a:lnTo>
                    <a:pt x="56426" y="1930"/>
                  </a:lnTo>
                  <a:lnTo>
                    <a:pt x="56070" y="3149"/>
                  </a:lnTo>
                  <a:lnTo>
                    <a:pt x="56781" y="4419"/>
                  </a:lnTo>
                  <a:lnTo>
                    <a:pt x="59232" y="5130"/>
                  </a:lnTo>
                  <a:lnTo>
                    <a:pt x="60502" y="4419"/>
                  </a:lnTo>
                  <a:lnTo>
                    <a:pt x="60858" y="3200"/>
                  </a:lnTo>
                  <a:lnTo>
                    <a:pt x="61214" y="1981"/>
                  </a:lnTo>
                  <a:close/>
                  <a:moveTo>
                    <a:pt x="61417" y="59524"/>
                  </a:moveTo>
                  <a:lnTo>
                    <a:pt x="60706" y="58254"/>
                  </a:lnTo>
                  <a:lnTo>
                    <a:pt x="58254" y="57543"/>
                  </a:lnTo>
                  <a:lnTo>
                    <a:pt x="56972" y="58254"/>
                  </a:lnTo>
                  <a:lnTo>
                    <a:pt x="56629" y="59474"/>
                  </a:lnTo>
                  <a:lnTo>
                    <a:pt x="56273" y="60693"/>
                  </a:lnTo>
                  <a:lnTo>
                    <a:pt x="56984" y="61963"/>
                  </a:lnTo>
                  <a:lnTo>
                    <a:pt x="59436" y="62674"/>
                  </a:lnTo>
                  <a:lnTo>
                    <a:pt x="60706" y="61963"/>
                  </a:lnTo>
                  <a:lnTo>
                    <a:pt x="61061" y="60744"/>
                  </a:lnTo>
                  <a:lnTo>
                    <a:pt x="61417" y="59524"/>
                  </a:lnTo>
                  <a:close/>
                  <a:moveTo>
                    <a:pt x="62890" y="71069"/>
                  </a:moveTo>
                  <a:lnTo>
                    <a:pt x="62179" y="69799"/>
                  </a:lnTo>
                  <a:lnTo>
                    <a:pt x="59728" y="69088"/>
                  </a:lnTo>
                  <a:lnTo>
                    <a:pt x="58445" y="69799"/>
                  </a:lnTo>
                  <a:lnTo>
                    <a:pt x="58102" y="71018"/>
                  </a:lnTo>
                  <a:lnTo>
                    <a:pt x="57746" y="72237"/>
                  </a:lnTo>
                  <a:lnTo>
                    <a:pt x="58458" y="73507"/>
                  </a:lnTo>
                  <a:lnTo>
                    <a:pt x="60909" y="74218"/>
                  </a:lnTo>
                  <a:lnTo>
                    <a:pt x="62179" y="73507"/>
                  </a:lnTo>
                  <a:lnTo>
                    <a:pt x="62534" y="72288"/>
                  </a:lnTo>
                  <a:lnTo>
                    <a:pt x="62890" y="71069"/>
                  </a:lnTo>
                  <a:close/>
                  <a:moveTo>
                    <a:pt x="63474" y="37934"/>
                  </a:moveTo>
                  <a:lnTo>
                    <a:pt x="63182" y="36499"/>
                  </a:lnTo>
                  <a:lnTo>
                    <a:pt x="61061" y="35090"/>
                  </a:lnTo>
                  <a:lnTo>
                    <a:pt x="59639" y="35382"/>
                  </a:lnTo>
                  <a:lnTo>
                    <a:pt x="59207" y="36017"/>
                  </a:lnTo>
                  <a:lnTo>
                    <a:pt x="59334" y="35598"/>
                  </a:lnTo>
                  <a:lnTo>
                    <a:pt x="58623" y="34328"/>
                  </a:lnTo>
                  <a:lnTo>
                    <a:pt x="56172" y="33616"/>
                  </a:lnTo>
                  <a:lnTo>
                    <a:pt x="54889" y="34328"/>
                  </a:lnTo>
                  <a:lnTo>
                    <a:pt x="54546" y="35547"/>
                  </a:lnTo>
                  <a:lnTo>
                    <a:pt x="54190" y="36766"/>
                  </a:lnTo>
                  <a:lnTo>
                    <a:pt x="54902" y="38036"/>
                  </a:lnTo>
                  <a:lnTo>
                    <a:pt x="57353" y="38747"/>
                  </a:lnTo>
                  <a:lnTo>
                    <a:pt x="58356" y="38188"/>
                  </a:lnTo>
                  <a:lnTo>
                    <a:pt x="58508" y="38912"/>
                  </a:lnTo>
                  <a:lnTo>
                    <a:pt x="59563" y="39624"/>
                  </a:lnTo>
                  <a:lnTo>
                    <a:pt x="60617" y="40322"/>
                  </a:lnTo>
                  <a:lnTo>
                    <a:pt x="62052" y="40043"/>
                  </a:lnTo>
                  <a:lnTo>
                    <a:pt x="62763" y="38989"/>
                  </a:lnTo>
                  <a:lnTo>
                    <a:pt x="63474" y="37934"/>
                  </a:lnTo>
                  <a:close/>
                  <a:moveTo>
                    <a:pt x="65874" y="44094"/>
                  </a:moveTo>
                  <a:lnTo>
                    <a:pt x="65163" y="42824"/>
                  </a:lnTo>
                  <a:lnTo>
                    <a:pt x="62712" y="42113"/>
                  </a:lnTo>
                  <a:lnTo>
                    <a:pt x="61429" y="42824"/>
                  </a:lnTo>
                  <a:lnTo>
                    <a:pt x="61087" y="44043"/>
                  </a:lnTo>
                  <a:lnTo>
                    <a:pt x="60731" y="45262"/>
                  </a:lnTo>
                  <a:lnTo>
                    <a:pt x="61442" y="46532"/>
                  </a:lnTo>
                  <a:lnTo>
                    <a:pt x="63893" y="47244"/>
                  </a:lnTo>
                  <a:lnTo>
                    <a:pt x="65163" y="46532"/>
                  </a:lnTo>
                  <a:lnTo>
                    <a:pt x="65519" y="45313"/>
                  </a:lnTo>
                  <a:lnTo>
                    <a:pt x="65874" y="44094"/>
                  </a:lnTo>
                  <a:close/>
                  <a:moveTo>
                    <a:pt x="66001" y="20802"/>
                  </a:moveTo>
                  <a:lnTo>
                    <a:pt x="65290" y="19532"/>
                  </a:lnTo>
                  <a:lnTo>
                    <a:pt x="62839" y="18821"/>
                  </a:lnTo>
                  <a:lnTo>
                    <a:pt x="61556" y="19532"/>
                  </a:lnTo>
                  <a:lnTo>
                    <a:pt x="61214" y="20751"/>
                  </a:lnTo>
                  <a:lnTo>
                    <a:pt x="60858" y="21971"/>
                  </a:lnTo>
                  <a:lnTo>
                    <a:pt x="61569" y="23241"/>
                  </a:lnTo>
                  <a:lnTo>
                    <a:pt x="64020" y="23952"/>
                  </a:lnTo>
                  <a:lnTo>
                    <a:pt x="65290" y="23241"/>
                  </a:lnTo>
                  <a:lnTo>
                    <a:pt x="65646" y="22021"/>
                  </a:lnTo>
                  <a:lnTo>
                    <a:pt x="66001" y="20802"/>
                  </a:lnTo>
                  <a:close/>
                  <a:moveTo>
                    <a:pt x="67132" y="91795"/>
                  </a:moveTo>
                  <a:lnTo>
                    <a:pt x="66421" y="90525"/>
                  </a:lnTo>
                  <a:lnTo>
                    <a:pt x="63969" y="89814"/>
                  </a:lnTo>
                  <a:lnTo>
                    <a:pt x="62687" y="90525"/>
                  </a:lnTo>
                  <a:lnTo>
                    <a:pt x="62344" y="91744"/>
                  </a:lnTo>
                  <a:lnTo>
                    <a:pt x="61988" y="92964"/>
                  </a:lnTo>
                  <a:lnTo>
                    <a:pt x="62699" y="94234"/>
                  </a:lnTo>
                  <a:lnTo>
                    <a:pt x="65151" y="94945"/>
                  </a:lnTo>
                  <a:lnTo>
                    <a:pt x="66421" y="94234"/>
                  </a:lnTo>
                  <a:lnTo>
                    <a:pt x="66776" y="93014"/>
                  </a:lnTo>
                  <a:lnTo>
                    <a:pt x="67132" y="91795"/>
                  </a:lnTo>
                  <a:close/>
                  <a:moveTo>
                    <a:pt x="68757" y="36195"/>
                  </a:moveTo>
                  <a:lnTo>
                    <a:pt x="68046" y="34925"/>
                  </a:lnTo>
                  <a:lnTo>
                    <a:pt x="65595" y="34213"/>
                  </a:lnTo>
                  <a:lnTo>
                    <a:pt x="64312" y="34925"/>
                  </a:lnTo>
                  <a:lnTo>
                    <a:pt x="63969" y="36144"/>
                  </a:lnTo>
                  <a:lnTo>
                    <a:pt x="63614" y="37363"/>
                  </a:lnTo>
                  <a:lnTo>
                    <a:pt x="64325" y="38633"/>
                  </a:lnTo>
                  <a:lnTo>
                    <a:pt x="66776" y="39344"/>
                  </a:lnTo>
                  <a:lnTo>
                    <a:pt x="68046" y="38633"/>
                  </a:lnTo>
                  <a:lnTo>
                    <a:pt x="68402" y="37414"/>
                  </a:lnTo>
                  <a:lnTo>
                    <a:pt x="68757" y="36195"/>
                  </a:lnTo>
                  <a:close/>
                  <a:moveTo>
                    <a:pt x="71907" y="61607"/>
                  </a:moveTo>
                  <a:lnTo>
                    <a:pt x="71615" y="60172"/>
                  </a:lnTo>
                  <a:lnTo>
                    <a:pt x="70853" y="59677"/>
                  </a:lnTo>
                  <a:lnTo>
                    <a:pt x="70993" y="59588"/>
                  </a:lnTo>
                  <a:lnTo>
                    <a:pt x="71348" y="58369"/>
                  </a:lnTo>
                  <a:lnTo>
                    <a:pt x="71704" y="57150"/>
                  </a:lnTo>
                  <a:lnTo>
                    <a:pt x="70993" y="55880"/>
                  </a:lnTo>
                  <a:lnTo>
                    <a:pt x="68541" y="55168"/>
                  </a:lnTo>
                  <a:lnTo>
                    <a:pt x="67259" y="55880"/>
                  </a:lnTo>
                  <a:lnTo>
                    <a:pt x="66916" y="57099"/>
                  </a:lnTo>
                  <a:lnTo>
                    <a:pt x="66560" y="58318"/>
                  </a:lnTo>
                  <a:lnTo>
                    <a:pt x="67271" y="59588"/>
                  </a:lnTo>
                  <a:lnTo>
                    <a:pt x="67627" y="59702"/>
                  </a:lnTo>
                  <a:lnTo>
                    <a:pt x="66649" y="61163"/>
                  </a:lnTo>
                  <a:lnTo>
                    <a:pt x="66941" y="62585"/>
                  </a:lnTo>
                  <a:lnTo>
                    <a:pt x="67995" y="63296"/>
                  </a:lnTo>
                  <a:lnTo>
                    <a:pt x="69049" y="63995"/>
                  </a:lnTo>
                  <a:lnTo>
                    <a:pt x="70485" y="63715"/>
                  </a:lnTo>
                  <a:lnTo>
                    <a:pt x="71196" y="62661"/>
                  </a:lnTo>
                  <a:lnTo>
                    <a:pt x="71907" y="61607"/>
                  </a:lnTo>
                  <a:close/>
                  <a:moveTo>
                    <a:pt x="74726" y="82092"/>
                  </a:moveTo>
                  <a:lnTo>
                    <a:pt x="74015" y="80822"/>
                  </a:lnTo>
                  <a:lnTo>
                    <a:pt x="71564" y="80111"/>
                  </a:lnTo>
                  <a:lnTo>
                    <a:pt x="70281" y="80822"/>
                  </a:lnTo>
                  <a:lnTo>
                    <a:pt x="69938" y="82042"/>
                  </a:lnTo>
                  <a:lnTo>
                    <a:pt x="69583" y="83261"/>
                  </a:lnTo>
                  <a:lnTo>
                    <a:pt x="70294" y="84531"/>
                  </a:lnTo>
                  <a:lnTo>
                    <a:pt x="72745" y="85242"/>
                  </a:lnTo>
                  <a:lnTo>
                    <a:pt x="74015" y="84531"/>
                  </a:lnTo>
                  <a:lnTo>
                    <a:pt x="74371" y="83312"/>
                  </a:lnTo>
                  <a:lnTo>
                    <a:pt x="74726" y="82092"/>
                  </a:lnTo>
                  <a:close/>
                  <a:moveTo>
                    <a:pt x="75907" y="105143"/>
                  </a:moveTo>
                  <a:lnTo>
                    <a:pt x="75196" y="103873"/>
                  </a:lnTo>
                  <a:lnTo>
                    <a:pt x="72745" y="103162"/>
                  </a:lnTo>
                  <a:lnTo>
                    <a:pt x="71462" y="103873"/>
                  </a:lnTo>
                  <a:lnTo>
                    <a:pt x="71120" y="105092"/>
                  </a:lnTo>
                  <a:lnTo>
                    <a:pt x="70764" y="106311"/>
                  </a:lnTo>
                  <a:lnTo>
                    <a:pt x="71475" y="107581"/>
                  </a:lnTo>
                  <a:lnTo>
                    <a:pt x="73926" y="108292"/>
                  </a:lnTo>
                  <a:lnTo>
                    <a:pt x="75196" y="107581"/>
                  </a:lnTo>
                  <a:lnTo>
                    <a:pt x="75552" y="106362"/>
                  </a:lnTo>
                  <a:lnTo>
                    <a:pt x="75907" y="105143"/>
                  </a:lnTo>
                  <a:close/>
                  <a:moveTo>
                    <a:pt x="77571" y="22288"/>
                  </a:moveTo>
                  <a:lnTo>
                    <a:pt x="76860" y="21018"/>
                  </a:lnTo>
                  <a:lnTo>
                    <a:pt x="74409" y="20307"/>
                  </a:lnTo>
                  <a:lnTo>
                    <a:pt x="73139" y="21018"/>
                  </a:lnTo>
                  <a:lnTo>
                    <a:pt x="72428" y="23456"/>
                  </a:lnTo>
                  <a:lnTo>
                    <a:pt x="73139" y="24726"/>
                  </a:lnTo>
                  <a:lnTo>
                    <a:pt x="75590" y="25438"/>
                  </a:lnTo>
                  <a:lnTo>
                    <a:pt x="76860" y="24726"/>
                  </a:lnTo>
                  <a:lnTo>
                    <a:pt x="77216" y="23507"/>
                  </a:lnTo>
                  <a:lnTo>
                    <a:pt x="77571" y="22288"/>
                  </a:lnTo>
                  <a:close/>
                  <a:moveTo>
                    <a:pt x="80467" y="70497"/>
                  </a:moveTo>
                  <a:lnTo>
                    <a:pt x="79756" y="69227"/>
                  </a:lnTo>
                  <a:lnTo>
                    <a:pt x="77304" y="68516"/>
                  </a:lnTo>
                  <a:lnTo>
                    <a:pt x="76022" y="69227"/>
                  </a:lnTo>
                  <a:lnTo>
                    <a:pt x="75679" y="70446"/>
                  </a:lnTo>
                  <a:lnTo>
                    <a:pt x="75323" y="71666"/>
                  </a:lnTo>
                  <a:lnTo>
                    <a:pt x="76034" y="72936"/>
                  </a:lnTo>
                  <a:lnTo>
                    <a:pt x="78486" y="73647"/>
                  </a:lnTo>
                  <a:lnTo>
                    <a:pt x="79756" y="72936"/>
                  </a:lnTo>
                  <a:lnTo>
                    <a:pt x="80111" y="71716"/>
                  </a:lnTo>
                  <a:lnTo>
                    <a:pt x="80467" y="70497"/>
                  </a:lnTo>
                  <a:close/>
                  <a:moveTo>
                    <a:pt x="80911" y="52311"/>
                  </a:moveTo>
                  <a:lnTo>
                    <a:pt x="80619" y="50876"/>
                  </a:lnTo>
                  <a:lnTo>
                    <a:pt x="79286" y="49999"/>
                  </a:lnTo>
                  <a:lnTo>
                    <a:pt x="79895" y="49657"/>
                  </a:lnTo>
                  <a:lnTo>
                    <a:pt x="80251" y="48437"/>
                  </a:lnTo>
                  <a:lnTo>
                    <a:pt x="80606" y="47218"/>
                  </a:lnTo>
                  <a:lnTo>
                    <a:pt x="79895" y="45948"/>
                  </a:lnTo>
                  <a:lnTo>
                    <a:pt x="78676" y="45593"/>
                  </a:lnTo>
                  <a:lnTo>
                    <a:pt x="77444" y="45250"/>
                  </a:lnTo>
                  <a:lnTo>
                    <a:pt x="76174" y="45948"/>
                  </a:lnTo>
                  <a:lnTo>
                    <a:pt x="75463" y="48387"/>
                  </a:lnTo>
                  <a:lnTo>
                    <a:pt x="76174" y="49657"/>
                  </a:lnTo>
                  <a:lnTo>
                    <a:pt x="76974" y="49898"/>
                  </a:lnTo>
                  <a:lnTo>
                    <a:pt x="75653" y="51866"/>
                  </a:lnTo>
                  <a:lnTo>
                    <a:pt x="75946" y="53289"/>
                  </a:lnTo>
                  <a:lnTo>
                    <a:pt x="77000" y="54000"/>
                  </a:lnTo>
                  <a:lnTo>
                    <a:pt x="78054" y="54698"/>
                  </a:lnTo>
                  <a:lnTo>
                    <a:pt x="79489" y="54419"/>
                  </a:lnTo>
                  <a:lnTo>
                    <a:pt x="80200" y="53365"/>
                  </a:lnTo>
                  <a:lnTo>
                    <a:pt x="80911" y="52311"/>
                  </a:lnTo>
                  <a:close/>
                  <a:moveTo>
                    <a:pt x="81648" y="93560"/>
                  </a:moveTo>
                  <a:lnTo>
                    <a:pt x="80937" y="92290"/>
                  </a:lnTo>
                  <a:lnTo>
                    <a:pt x="78486" y="91579"/>
                  </a:lnTo>
                  <a:lnTo>
                    <a:pt x="77203" y="92290"/>
                  </a:lnTo>
                  <a:lnTo>
                    <a:pt x="76860" y="93510"/>
                  </a:lnTo>
                  <a:lnTo>
                    <a:pt x="76504" y="94729"/>
                  </a:lnTo>
                  <a:lnTo>
                    <a:pt x="77216" y="95999"/>
                  </a:lnTo>
                  <a:lnTo>
                    <a:pt x="79667" y="96710"/>
                  </a:lnTo>
                  <a:lnTo>
                    <a:pt x="80937" y="95999"/>
                  </a:lnTo>
                  <a:lnTo>
                    <a:pt x="81292" y="94780"/>
                  </a:lnTo>
                  <a:lnTo>
                    <a:pt x="81648" y="93560"/>
                  </a:lnTo>
                  <a:close/>
                  <a:moveTo>
                    <a:pt x="83731" y="117487"/>
                  </a:moveTo>
                  <a:lnTo>
                    <a:pt x="83019" y="116217"/>
                  </a:lnTo>
                  <a:lnTo>
                    <a:pt x="80568" y="115506"/>
                  </a:lnTo>
                  <a:lnTo>
                    <a:pt x="79286" y="116217"/>
                  </a:lnTo>
                  <a:lnTo>
                    <a:pt x="78943" y="117436"/>
                  </a:lnTo>
                  <a:lnTo>
                    <a:pt x="78587" y="118656"/>
                  </a:lnTo>
                  <a:lnTo>
                    <a:pt x="79298" y="119926"/>
                  </a:lnTo>
                  <a:lnTo>
                    <a:pt x="81749" y="120637"/>
                  </a:lnTo>
                  <a:lnTo>
                    <a:pt x="83019" y="119926"/>
                  </a:lnTo>
                  <a:lnTo>
                    <a:pt x="83375" y="118706"/>
                  </a:lnTo>
                  <a:lnTo>
                    <a:pt x="83731" y="117487"/>
                  </a:lnTo>
                  <a:close/>
                  <a:moveTo>
                    <a:pt x="84594" y="66446"/>
                  </a:moveTo>
                  <a:lnTo>
                    <a:pt x="84302" y="65011"/>
                  </a:lnTo>
                  <a:lnTo>
                    <a:pt x="82181" y="63601"/>
                  </a:lnTo>
                  <a:lnTo>
                    <a:pt x="80759" y="63893"/>
                  </a:lnTo>
                  <a:lnTo>
                    <a:pt x="79336" y="66001"/>
                  </a:lnTo>
                  <a:lnTo>
                    <a:pt x="79629" y="67424"/>
                  </a:lnTo>
                  <a:lnTo>
                    <a:pt x="80683" y="68135"/>
                  </a:lnTo>
                  <a:lnTo>
                    <a:pt x="81737" y="68834"/>
                  </a:lnTo>
                  <a:lnTo>
                    <a:pt x="83172" y="68554"/>
                  </a:lnTo>
                  <a:lnTo>
                    <a:pt x="83883" y="67500"/>
                  </a:lnTo>
                  <a:lnTo>
                    <a:pt x="84594" y="66446"/>
                  </a:lnTo>
                  <a:close/>
                  <a:moveTo>
                    <a:pt x="86207" y="58915"/>
                  </a:moveTo>
                  <a:lnTo>
                    <a:pt x="85496" y="57645"/>
                  </a:lnTo>
                  <a:lnTo>
                    <a:pt x="83045" y="56934"/>
                  </a:lnTo>
                  <a:lnTo>
                    <a:pt x="81775" y="57645"/>
                  </a:lnTo>
                  <a:lnTo>
                    <a:pt x="81064" y="60083"/>
                  </a:lnTo>
                  <a:lnTo>
                    <a:pt x="81775" y="61353"/>
                  </a:lnTo>
                  <a:lnTo>
                    <a:pt x="84226" y="62064"/>
                  </a:lnTo>
                  <a:lnTo>
                    <a:pt x="85496" y="61353"/>
                  </a:lnTo>
                  <a:lnTo>
                    <a:pt x="85852" y="60134"/>
                  </a:lnTo>
                  <a:lnTo>
                    <a:pt x="86207" y="58915"/>
                  </a:lnTo>
                  <a:close/>
                  <a:moveTo>
                    <a:pt x="86347" y="35623"/>
                  </a:moveTo>
                  <a:lnTo>
                    <a:pt x="85636" y="34353"/>
                  </a:lnTo>
                  <a:lnTo>
                    <a:pt x="83185" y="33655"/>
                  </a:lnTo>
                  <a:lnTo>
                    <a:pt x="81902" y="34353"/>
                  </a:lnTo>
                  <a:lnTo>
                    <a:pt x="81559" y="35572"/>
                  </a:lnTo>
                  <a:lnTo>
                    <a:pt x="81203" y="36791"/>
                  </a:lnTo>
                  <a:lnTo>
                    <a:pt x="81915" y="38061"/>
                  </a:lnTo>
                  <a:lnTo>
                    <a:pt x="84366" y="38773"/>
                  </a:lnTo>
                  <a:lnTo>
                    <a:pt x="85636" y="38061"/>
                  </a:lnTo>
                  <a:lnTo>
                    <a:pt x="85991" y="36842"/>
                  </a:lnTo>
                  <a:lnTo>
                    <a:pt x="86347" y="35623"/>
                  </a:lnTo>
                  <a:close/>
                  <a:moveTo>
                    <a:pt x="88176" y="102057"/>
                  </a:moveTo>
                  <a:lnTo>
                    <a:pt x="87464" y="100787"/>
                  </a:lnTo>
                  <a:lnTo>
                    <a:pt x="85013" y="100076"/>
                  </a:lnTo>
                  <a:lnTo>
                    <a:pt x="83731" y="100787"/>
                  </a:lnTo>
                  <a:lnTo>
                    <a:pt x="83388" y="102006"/>
                  </a:lnTo>
                  <a:lnTo>
                    <a:pt x="83032" y="103225"/>
                  </a:lnTo>
                  <a:lnTo>
                    <a:pt x="83743" y="104495"/>
                  </a:lnTo>
                  <a:lnTo>
                    <a:pt x="86194" y="105206"/>
                  </a:lnTo>
                  <a:lnTo>
                    <a:pt x="87464" y="104495"/>
                  </a:lnTo>
                  <a:lnTo>
                    <a:pt x="87820" y="103276"/>
                  </a:lnTo>
                  <a:lnTo>
                    <a:pt x="88176" y="102057"/>
                  </a:lnTo>
                  <a:close/>
                  <a:moveTo>
                    <a:pt x="88303" y="82842"/>
                  </a:moveTo>
                  <a:lnTo>
                    <a:pt x="87591" y="81572"/>
                  </a:lnTo>
                  <a:lnTo>
                    <a:pt x="85140" y="80873"/>
                  </a:lnTo>
                  <a:lnTo>
                    <a:pt x="83858" y="81572"/>
                  </a:lnTo>
                  <a:lnTo>
                    <a:pt x="83515" y="82791"/>
                  </a:lnTo>
                  <a:lnTo>
                    <a:pt x="83159" y="84010"/>
                  </a:lnTo>
                  <a:lnTo>
                    <a:pt x="83870" y="85280"/>
                  </a:lnTo>
                  <a:lnTo>
                    <a:pt x="86321" y="85991"/>
                  </a:lnTo>
                  <a:lnTo>
                    <a:pt x="87591" y="85280"/>
                  </a:lnTo>
                  <a:lnTo>
                    <a:pt x="87947" y="84061"/>
                  </a:lnTo>
                  <a:lnTo>
                    <a:pt x="88303" y="82842"/>
                  </a:lnTo>
                  <a:close/>
                  <a:moveTo>
                    <a:pt x="95910" y="67183"/>
                  </a:moveTo>
                  <a:lnTo>
                    <a:pt x="95618" y="65747"/>
                  </a:lnTo>
                  <a:lnTo>
                    <a:pt x="93497" y="64338"/>
                  </a:lnTo>
                  <a:lnTo>
                    <a:pt x="92075" y="64630"/>
                  </a:lnTo>
                  <a:lnTo>
                    <a:pt x="91211" y="65900"/>
                  </a:lnTo>
                  <a:lnTo>
                    <a:pt x="89585" y="65417"/>
                  </a:lnTo>
                  <a:lnTo>
                    <a:pt x="88303" y="66128"/>
                  </a:lnTo>
                  <a:lnTo>
                    <a:pt x="87960" y="67348"/>
                  </a:lnTo>
                  <a:lnTo>
                    <a:pt x="87604" y="68567"/>
                  </a:lnTo>
                  <a:lnTo>
                    <a:pt x="88315" y="69837"/>
                  </a:lnTo>
                  <a:lnTo>
                    <a:pt x="90766" y="70548"/>
                  </a:lnTo>
                  <a:lnTo>
                    <a:pt x="92036" y="69837"/>
                  </a:lnTo>
                  <a:lnTo>
                    <a:pt x="92265" y="69049"/>
                  </a:lnTo>
                  <a:lnTo>
                    <a:pt x="93052" y="69570"/>
                  </a:lnTo>
                  <a:lnTo>
                    <a:pt x="94488" y="69291"/>
                  </a:lnTo>
                  <a:lnTo>
                    <a:pt x="95199" y="68237"/>
                  </a:lnTo>
                  <a:lnTo>
                    <a:pt x="95910" y="67183"/>
                  </a:lnTo>
                  <a:close/>
                  <a:moveTo>
                    <a:pt x="95973" y="16713"/>
                  </a:moveTo>
                  <a:lnTo>
                    <a:pt x="95262" y="15443"/>
                  </a:lnTo>
                  <a:lnTo>
                    <a:pt x="92811" y="14732"/>
                  </a:lnTo>
                  <a:lnTo>
                    <a:pt x="91528" y="15443"/>
                  </a:lnTo>
                  <a:lnTo>
                    <a:pt x="91186" y="16662"/>
                  </a:lnTo>
                  <a:lnTo>
                    <a:pt x="90830" y="17881"/>
                  </a:lnTo>
                  <a:lnTo>
                    <a:pt x="91541" y="19151"/>
                  </a:lnTo>
                  <a:lnTo>
                    <a:pt x="93992" y="19862"/>
                  </a:lnTo>
                  <a:lnTo>
                    <a:pt x="95262" y="19151"/>
                  </a:lnTo>
                  <a:lnTo>
                    <a:pt x="95618" y="17932"/>
                  </a:lnTo>
                  <a:lnTo>
                    <a:pt x="95973" y="16713"/>
                  </a:lnTo>
                  <a:close/>
                  <a:moveTo>
                    <a:pt x="97104" y="47790"/>
                  </a:moveTo>
                  <a:lnTo>
                    <a:pt x="96812" y="46355"/>
                  </a:lnTo>
                  <a:lnTo>
                    <a:pt x="94691" y="44945"/>
                  </a:lnTo>
                  <a:lnTo>
                    <a:pt x="93268" y="45237"/>
                  </a:lnTo>
                  <a:lnTo>
                    <a:pt x="92468" y="46418"/>
                  </a:lnTo>
                  <a:lnTo>
                    <a:pt x="91008" y="45986"/>
                  </a:lnTo>
                  <a:lnTo>
                    <a:pt x="89725" y="46697"/>
                  </a:lnTo>
                  <a:lnTo>
                    <a:pt x="89382" y="47917"/>
                  </a:lnTo>
                  <a:lnTo>
                    <a:pt x="89027" y="49136"/>
                  </a:lnTo>
                  <a:lnTo>
                    <a:pt x="89738" y="50406"/>
                  </a:lnTo>
                  <a:lnTo>
                    <a:pt x="92189" y="51117"/>
                  </a:lnTo>
                  <a:lnTo>
                    <a:pt x="93459" y="50406"/>
                  </a:lnTo>
                  <a:lnTo>
                    <a:pt x="93637" y="49784"/>
                  </a:lnTo>
                  <a:lnTo>
                    <a:pt x="94246" y="50177"/>
                  </a:lnTo>
                  <a:lnTo>
                    <a:pt x="95681" y="49898"/>
                  </a:lnTo>
                  <a:lnTo>
                    <a:pt x="96393" y="48844"/>
                  </a:lnTo>
                  <a:lnTo>
                    <a:pt x="97104" y="47790"/>
                  </a:lnTo>
                  <a:close/>
                  <a:moveTo>
                    <a:pt x="98615" y="32537"/>
                  </a:moveTo>
                  <a:lnTo>
                    <a:pt x="97904" y="31267"/>
                  </a:lnTo>
                  <a:lnTo>
                    <a:pt x="95453" y="30556"/>
                  </a:lnTo>
                  <a:lnTo>
                    <a:pt x="94170" y="31267"/>
                  </a:lnTo>
                  <a:lnTo>
                    <a:pt x="93827" y="32486"/>
                  </a:lnTo>
                  <a:lnTo>
                    <a:pt x="93472" y="33705"/>
                  </a:lnTo>
                  <a:lnTo>
                    <a:pt x="94183" y="34975"/>
                  </a:lnTo>
                  <a:lnTo>
                    <a:pt x="96634" y="35687"/>
                  </a:lnTo>
                  <a:lnTo>
                    <a:pt x="97904" y="34975"/>
                  </a:lnTo>
                  <a:lnTo>
                    <a:pt x="98259" y="33756"/>
                  </a:lnTo>
                  <a:lnTo>
                    <a:pt x="98615" y="32537"/>
                  </a:lnTo>
                  <a:close/>
                  <a:moveTo>
                    <a:pt x="98882" y="96100"/>
                  </a:moveTo>
                  <a:lnTo>
                    <a:pt x="98171" y="94830"/>
                  </a:lnTo>
                  <a:lnTo>
                    <a:pt x="95719" y="94119"/>
                  </a:lnTo>
                  <a:lnTo>
                    <a:pt x="94437" y="94830"/>
                  </a:lnTo>
                  <a:lnTo>
                    <a:pt x="94094" y="96050"/>
                  </a:lnTo>
                  <a:lnTo>
                    <a:pt x="93738" y="97269"/>
                  </a:lnTo>
                  <a:lnTo>
                    <a:pt x="94449" y="98539"/>
                  </a:lnTo>
                  <a:lnTo>
                    <a:pt x="96901" y="99250"/>
                  </a:lnTo>
                  <a:lnTo>
                    <a:pt x="98171" y="98539"/>
                  </a:lnTo>
                  <a:lnTo>
                    <a:pt x="98526" y="97320"/>
                  </a:lnTo>
                  <a:lnTo>
                    <a:pt x="98882" y="96100"/>
                  </a:lnTo>
                  <a:close/>
                  <a:moveTo>
                    <a:pt x="103352" y="147053"/>
                  </a:moveTo>
                  <a:lnTo>
                    <a:pt x="101815" y="146037"/>
                  </a:lnTo>
                  <a:lnTo>
                    <a:pt x="100393" y="146329"/>
                  </a:lnTo>
                  <a:lnTo>
                    <a:pt x="100203" y="146621"/>
                  </a:lnTo>
                  <a:lnTo>
                    <a:pt x="103352" y="147053"/>
                  </a:lnTo>
                  <a:close/>
                  <a:moveTo>
                    <a:pt x="108737" y="45237"/>
                  </a:moveTo>
                  <a:lnTo>
                    <a:pt x="108026" y="43967"/>
                  </a:lnTo>
                  <a:lnTo>
                    <a:pt x="105575" y="43256"/>
                  </a:lnTo>
                  <a:lnTo>
                    <a:pt x="104292" y="43967"/>
                  </a:lnTo>
                  <a:lnTo>
                    <a:pt x="103949" y="45186"/>
                  </a:lnTo>
                  <a:lnTo>
                    <a:pt x="103593" y="46405"/>
                  </a:lnTo>
                  <a:lnTo>
                    <a:pt x="104305" y="47675"/>
                  </a:lnTo>
                  <a:lnTo>
                    <a:pt x="106756" y="48387"/>
                  </a:lnTo>
                  <a:lnTo>
                    <a:pt x="108026" y="47675"/>
                  </a:lnTo>
                  <a:lnTo>
                    <a:pt x="108381" y="46456"/>
                  </a:lnTo>
                  <a:lnTo>
                    <a:pt x="108737" y="45237"/>
                  </a:lnTo>
                  <a:close/>
                  <a:moveTo>
                    <a:pt x="114693" y="133273"/>
                  </a:moveTo>
                  <a:lnTo>
                    <a:pt x="114401" y="131851"/>
                  </a:lnTo>
                  <a:lnTo>
                    <a:pt x="112280" y="130429"/>
                  </a:lnTo>
                  <a:lnTo>
                    <a:pt x="110858" y="130721"/>
                  </a:lnTo>
                  <a:lnTo>
                    <a:pt x="109435" y="132829"/>
                  </a:lnTo>
                  <a:lnTo>
                    <a:pt x="109728" y="134251"/>
                  </a:lnTo>
                  <a:lnTo>
                    <a:pt x="110782" y="134962"/>
                  </a:lnTo>
                  <a:lnTo>
                    <a:pt x="111836" y="135661"/>
                  </a:lnTo>
                  <a:lnTo>
                    <a:pt x="113271" y="135382"/>
                  </a:lnTo>
                  <a:lnTo>
                    <a:pt x="113982" y="134327"/>
                  </a:lnTo>
                  <a:lnTo>
                    <a:pt x="114693" y="133273"/>
                  </a:lnTo>
                  <a:close/>
                  <a:moveTo>
                    <a:pt x="121653" y="77495"/>
                  </a:moveTo>
                  <a:lnTo>
                    <a:pt x="120942" y="76225"/>
                  </a:lnTo>
                  <a:lnTo>
                    <a:pt x="118491" y="75514"/>
                  </a:lnTo>
                  <a:lnTo>
                    <a:pt x="117208" y="76225"/>
                  </a:lnTo>
                  <a:lnTo>
                    <a:pt x="116865" y="77444"/>
                  </a:lnTo>
                  <a:lnTo>
                    <a:pt x="116509" y="78663"/>
                  </a:lnTo>
                  <a:lnTo>
                    <a:pt x="117221" y="79933"/>
                  </a:lnTo>
                  <a:lnTo>
                    <a:pt x="119672" y="80645"/>
                  </a:lnTo>
                  <a:lnTo>
                    <a:pt x="120942" y="79933"/>
                  </a:lnTo>
                  <a:lnTo>
                    <a:pt x="121297" y="78714"/>
                  </a:lnTo>
                  <a:lnTo>
                    <a:pt x="121653" y="77495"/>
                  </a:lnTo>
                  <a:close/>
                  <a:moveTo>
                    <a:pt x="127342" y="122694"/>
                  </a:moveTo>
                  <a:lnTo>
                    <a:pt x="127050" y="121259"/>
                  </a:lnTo>
                  <a:lnTo>
                    <a:pt x="124929" y="119849"/>
                  </a:lnTo>
                  <a:lnTo>
                    <a:pt x="123507" y="120142"/>
                  </a:lnTo>
                  <a:lnTo>
                    <a:pt x="122085" y="122250"/>
                  </a:lnTo>
                  <a:lnTo>
                    <a:pt x="122377" y="123672"/>
                  </a:lnTo>
                  <a:lnTo>
                    <a:pt x="123431" y="124383"/>
                  </a:lnTo>
                  <a:lnTo>
                    <a:pt x="124485" y="125082"/>
                  </a:lnTo>
                  <a:lnTo>
                    <a:pt x="125920" y="124802"/>
                  </a:lnTo>
                  <a:lnTo>
                    <a:pt x="126631" y="123748"/>
                  </a:lnTo>
                  <a:lnTo>
                    <a:pt x="127342" y="122694"/>
                  </a:lnTo>
                  <a:close/>
                  <a:moveTo>
                    <a:pt x="129159" y="103416"/>
                  </a:moveTo>
                  <a:lnTo>
                    <a:pt x="128866" y="101981"/>
                  </a:lnTo>
                  <a:lnTo>
                    <a:pt x="126746" y="100571"/>
                  </a:lnTo>
                  <a:lnTo>
                    <a:pt x="125323" y="100863"/>
                  </a:lnTo>
                  <a:lnTo>
                    <a:pt x="123901" y="102971"/>
                  </a:lnTo>
                  <a:lnTo>
                    <a:pt x="124193" y="104394"/>
                  </a:lnTo>
                  <a:lnTo>
                    <a:pt x="125247" y="105105"/>
                  </a:lnTo>
                  <a:lnTo>
                    <a:pt x="126301" y="105803"/>
                  </a:lnTo>
                  <a:lnTo>
                    <a:pt x="127736" y="105524"/>
                  </a:lnTo>
                  <a:lnTo>
                    <a:pt x="128447" y="104470"/>
                  </a:lnTo>
                  <a:lnTo>
                    <a:pt x="129159" y="103416"/>
                  </a:lnTo>
                  <a:close/>
                  <a:moveTo>
                    <a:pt x="129476" y="50368"/>
                  </a:moveTo>
                  <a:lnTo>
                    <a:pt x="128765" y="49098"/>
                  </a:lnTo>
                  <a:lnTo>
                    <a:pt x="126314" y="48387"/>
                  </a:lnTo>
                  <a:lnTo>
                    <a:pt x="125031" y="49098"/>
                  </a:lnTo>
                  <a:lnTo>
                    <a:pt x="124688" y="50317"/>
                  </a:lnTo>
                  <a:lnTo>
                    <a:pt x="124333" y="51536"/>
                  </a:lnTo>
                  <a:lnTo>
                    <a:pt x="125044" y="52806"/>
                  </a:lnTo>
                  <a:lnTo>
                    <a:pt x="127495" y="53517"/>
                  </a:lnTo>
                  <a:lnTo>
                    <a:pt x="128765" y="52806"/>
                  </a:lnTo>
                  <a:lnTo>
                    <a:pt x="129120" y="51587"/>
                  </a:lnTo>
                  <a:lnTo>
                    <a:pt x="129476" y="50368"/>
                  </a:lnTo>
                  <a:close/>
                  <a:moveTo>
                    <a:pt x="131610" y="138061"/>
                  </a:moveTo>
                  <a:lnTo>
                    <a:pt x="131318" y="136626"/>
                  </a:lnTo>
                  <a:lnTo>
                    <a:pt x="129197" y="135216"/>
                  </a:lnTo>
                  <a:lnTo>
                    <a:pt x="127774" y="135509"/>
                  </a:lnTo>
                  <a:lnTo>
                    <a:pt x="126352" y="137617"/>
                  </a:lnTo>
                  <a:lnTo>
                    <a:pt x="126644" y="139039"/>
                  </a:lnTo>
                  <a:lnTo>
                    <a:pt x="128752" y="140462"/>
                  </a:lnTo>
                  <a:lnTo>
                    <a:pt x="130187" y="140169"/>
                  </a:lnTo>
                  <a:lnTo>
                    <a:pt x="130898" y="139115"/>
                  </a:lnTo>
                  <a:lnTo>
                    <a:pt x="131610" y="138061"/>
                  </a:lnTo>
                  <a:close/>
                  <a:moveTo>
                    <a:pt x="147345" y="114592"/>
                  </a:moveTo>
                  <a:lnTo>
                    <a:pt x="147053" y="113157"/>
                  </a:lnTo>
                  <a:lnTo>
                    <a:pt x="144932" y="111747"/>
                  </a:lnTo>
                  <a:lnTo>
                    <a:pt x="143510" y="112039"/>
                  </a:lnTo>
                  <a:lnTo>
                    <a:pt x="142087" y="114147"/>
                  </a:lnTo>
                  <a:lnTo>
                    <a:pt x="142379" y="115570"/>
                  </a:lnTo>
                  <a:lnTo>
                    <a:pt x="143433" y="116281"/>
                  </a:lnTo>
                  <a:lnTo>
                    <a:pt x="144487" y="116979"/>
                  </a:lnTo>
                  <a:lnTo>
                    <a:pt x="145923" y="116700"/>
                  </a:lnTo>
                  <a:lnTo>
                    <a:pt x="146634" y="115646"/>
                  </a:lnTo>
                  <a:lnTo>
                    <a:pt x="147345" y="114592"/>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13" name="object 177"/>
            <p:cNvSpPr/>
            <p:nvPr/>
          </p:nvSpPr>
          <p:spPr>
            <a:xfrm>
              <a:off x="6414480" y="1824120"/>
              <a:ext cx="126360" cy="164520"/>
            </a:xfrm>
            <a:custGeom>
              <a:avLst/>
              <a:gdLst/>
              <a:ahLst/>
              <a:cxnLst/>
              <a:rect l="l" t="t" r="r" b="b"/>
              <a:pathLst>
                <a:path w="127000" h="165100">
                  <a:moveTo>
                    <a:pt x="5232" y="33223"/>
                  </a:moveTo>
                  <a:lnTo>
                    <a:pt x="5016" y="31775"/>
                  </a:lnTo>
                  <a:lnTo>
                    <a:pt x="2959" y="30276"/>
                  </a:lnTo>
                  <a:lnTo>
                    <a:pt x="1524" y="30492"/>
                  </a:lnTo>
                  <a:lnTo>
                    <a:pt x="762" y="31508"/>
                  </a:lnTo>
                  <a:lnTo>
                    <a:pt x="0" y="32524"/>
                  </a:lnTo>
                  <a:lnTo>
                    <a:pt x="215" y="33972"/>
                  </a:lnTo>
                  <a:lnTo>
                    <a:pt x="2273" y="35483"/>
                  </a:lnTo>
                  <a:lnTo>
                    <a:pt x="3721" y="35267"/>
                  </a:lnTo>
                  <a:lnTo>
                    <a:pt x="4470" y="34239"/>
                  </a:lnTo>
                  <a:lnTo>
                    <a:pt x="5232" y="33223"/>
                  </a:lnTo>
                  <a:close/>
                  <a:moveTo>
                    <a:pt x="6032" y="67945"/>
                  </a:moveTo>
                  <a:lnTo>
                    <a:pt x="5816" y="66497"/>
                  </a:lnTo>
                  <a:lnTo>
                    <a:pt x="3759" y="64998"/>
                  </a:lnTo>
                  <a:lnTo>
                    <a:pt x="2324" y="65214"/>
                  </a:lnTo>
                  <a:lnTo>
                    <a:pt x="1562" y="66230"/>
                  </a:lnTo>
                  <a:lnTo>
                    <a:pt x="800" y="67246"/>
                  </a:lnTo>
                  <a:lnTo>
                    <a:pt x="1016" y="68694"/>
                  </a:lnTo>
                  <a:lnTo>
                    <a:pt x="3073" y="70205"/>
                  </a:lnTo>
                  <a:lnTo>
                    <a:pt x="4521" y="69989"/>
                  </a:lnTo>
                  <a:lnTo>
                    <a:pt x="5270" y="68961"/>
                  </a:lnTo>
                  <a:lnTo>
                    <a:pt x="6032" y="67945"/>
                  </a:lnTo>
                  <a:close/>
                  <a:moveTo>
                    <a:pt x="7988" y="99123"/>
                  </a:moveTo>
                  <a:lnTo>
                    <a:pt x="7772" y="97675"/>
                  </a:lnTo>
                  <a:lnTo>
                    <a:pt x="5715" y="96177"/>
                  </a:lnTo>
                  <a:lnTo>
                    <a:pt x="4279" y="96393"/>
                  </a:lnTo>
                  <a:lnTo>
                    <a:pt x="3517" y="97409"/>
                  </a:lnTo>
                  <a:lnTo>
                    <a:pt x="2755" y="98425"/>
                  </a:lnTo>
                  <a:lnTo>
                    <a:pt x="2971" y="99872"/>
                  </a:lnTo>
                  <a:lnTo>
                    <a:pt x="5029" y="101384"/>
                  </a:lnTo>
                  <a:lnTo>
                    <a:pt x="6477" y="101168"/>
                  </a:lnTo>
                  <a:lnTo>
                    <a:pt x="7226" y="100139"/>
                  </a:lnTo>
                  <a:lnTo>
                    <a:pt x="7988" y="99123"/>
                  </a:lnTo>
                  <a:close/>
                  <a:moveTo>
                    <a:pt x="8763" y="48780"/>
                  </a:moveTo>
                  <a:lnTo>
                    <a:pt x="8547" y="47332"/>
                  </a:lnTo>
                  <a:lnTo>
                    <a:pt x="6489" y="45834"/>
                  </a:lnTo>
                  <a:lnTo>
                    <a:pt x="5054" y="46050"/>
                  </a:lnTo>
                  <a:lnTo>
                    <a:pt x="4292" y="47066"/>
                  </a:lnTo>
                  <a:lnTo>
                    <a:pt x="3530" y="48082"/>
                  </a:lnTo>
                  <a:lnTo>
                    <a:pt x="3746" y="49530"/>
                  </a:lnTo>
                  <a:lnTo>
                    <a:pt x="5803" y="51041"/>
                  </a:lnTo>
                  <a:lnTo>
                    <a:pt x="7251" y="50825"/>
                  </a:lnTo>
                  <a:lnTo>
                    <a:pt x="8001" y="49796"/>
                  </a:lnTo>
                  <a:lnTo>
                    <a:pt x="8763" y="48780"/>
                  </a:lnTo>
                  <a:close/>
                  <a:moveTo>
                    <a:pt x="11061" y="83375"/>
                  </a:moveTo>
                  <a:lnTo>
                    <a:pt x="10845" y="81927"/>
                  </a:lnTo>
                  <a:lnTo>
                    <a:pt x="8788" y="80429"/>
                  </a:lnTo>
                  <a:lnTo>
                    <a:pt x="7353" y="80645"/>
                  </a:lnTo>
                  <a:lnTo>
                    <a:pt x="6591" y="81661"/>
                  </a:lnTo>
                  <a:lnTo>
                    <a:pt x="5829" y="82677"/>
                  </a:lnTo>
                  <a:lnTo>
                    <a:pt x="6045" y="84124"/>
                  </a:lnTo>
                  <a:lnTo>
                    <a:pt x="8102" y="85636"/>
                  </a:lnTo>
                  <a:lnTo>
                    <a:pt x="9550" y="85420"/>
                  </a:lnTo>
                  <a:lnTo>
                    <a:pt x="10299" y="84391"/>
                  </a:lnTo>
                  <a:lnTo>
                    <a:pt x="11061" y="83375"/>
                  </a:lnTo>
                  <a:close/>
                  <a:moveTo>
                    <a:pt x="15227" y="37668"/>
                  </a:moveTo>
                  <a:lnTo>
                    <a:pt x="14960" y="36233"/>
                  </a:lnTo>
                  <a:lnTo>
                    <a:pt x="13906" y="35521"/>
                  </a:lnTo>
                  <a:lnTo>
                    <a:pt x="12852" y="34810"/>
                  </a:lnTo>
                  <a:lnTo>
                    <a:pt x="11417" y="35077"/>
                  </a:lnTo>
                  <a:lnTo>
                    <a:pt x="9982" y="37172"/>
                  </a:lnTo>
                  <a:lnTo>
                    <a:pt x="10248" y="38608"/>
                  </a:lnTo>
                  <a:lnTo>
                    <a:pt x="12357" y="40030"/>
                  </a:lnTo>
                  <a:lnTo>
                    <a:pt x="13792" y="39763"/>
                  </a:lnTo>
                  <a:lnTo>
                    <a:pt x="14516" y="38722"/>
                  </a:lnTo>
                  <a:lnTo>
                    <a:pt x="15227" y="37668"/>
                  </a:lnTo>
                  <a:close/>
                  <a:moveTo>
                    <a:pt x="19634" y="13804"/>
                  </a:moveTo>
                  <a:lnTo>
                    <a:pt x="19418" y="12357"/>
                  </a:lnTo>
                  <a:lnTo>
                    <a:pt x="17360" y="10858"/>
                  </a:lnTo>
                  <a:lnTo>
                    <a:pt x="15925" y="11074"/>
                  </a:lnTo>
                  <a:lnTo>
                    <a:pt x="15163" y="12090"/>
                  </a:lnTo>
                  <a:lnTo>
                    <a:pt x="14401" y="13106"/>
                  </a:lnTo>
                  <a:lnTo>
                    <a:pt x="14617" y="14554"/>
                  </a:lnTo>
                  <a:lnTo>
                    <a:pt x="16675" y="16065"/>
                  </a:lnTo>
                  <a:lnTo>
                    <a:pt x="18122" y="15849"/>
                  </a:lnTo>
                  <a:lnTo>
                    <a:pt x="18872" y="14820"/>
                  </a:lnTo>
                  <a:lnTo>
                    <a:pt x="19634" y="13804"/>
                  </a:lnTo>
                  <a:close/>
                  <a:moveTo>
                    <a:pt x="20637" y="70459"/>
                  </a:moveTo>
                  <a:lnTo>
                    <a:pt x="20421" y="69011"/>
                  </a:lnTo>
                  <a:lnTo>
                    <a:pt x="18364" y="67513"/>
                  </a:lnTo>
                  <a:lnTo>
                    <a:pt x="16929" y="67729"/>
                  </a:lnTo>
                  <a:lnTo>
                    <a:pt x="16167" y="68745"/>
                  </a:lnTo>
                  <a:lnTo>
                    <a:pt x="15405" y="69761"/>
                  </a:lnTo>
                  <a:lnTo>
                    <a:pt x="15621" y="71208"/>
                  </a:lnTo>
                  <a:lnTo>
                    <a:pt x="17678" y="72720"/>
                  </a:lnTo>
                  <a:lnTo>
                    <a:pt x="19126" y="72504"/>
                  </a:lnTo>
                  <a:lnTo>
                    <a:pt x="19875" y="71475"/>
                  </a:lnTo>
                  <a:lnTo>
                    <a:pt x="20637" y="70459"/>
                  </a:lnTo>
                  <a:close/>
                  <a:moveTo>
                    <a:pt x="21450" y="24498"/>
                  </a:moveTo>
                  <a:lnTo>
                    <a:pt x="21183" y="23063"/>
                  </a:lnTo>
                  <a:lnTo>
                    <a:pt x="20129" y="22352"/>
                  </a:lnTo>
                  <a:lnTo>
                    <a:pt x="19075" y="21640"/>
                  </a:lnTo>
                  <a:lnTo>
                    <a:pt x="17640" y="21907"/>
                  </a:lnTo>
                  <a:lnTo>
                    <a:pt x="16929" y="22961"/>
                  </a:lnTo>
                  <a:lnTo>
                    <a:pt x="16205" y="24003"/>
                  </a:lnTo>
                  <a:lnTo>
                    <a:pt x="16471" y="25438"/>
                  </a:lnTo>
                  <a:lnTo>
                    <a:pt x="18580" y="26860"/>
                  </a:lnTo>
                  <a:lnTo>
                    <a:pt x="20015" y="26593"/>
                  </a:lnTo>
                  <a:lnTo>
                    <a:pt x="20739" y="25552"/>
                  </a:lnTo>
                  <a:lnTo>
                    <a:pt x="21450" y="24498"/>
                  </a:lnTo>
                  <a:close/>
                  <a:moveTo>
                    <a:pt x="21907" y="38811"/>
                  </a:moveTo>
                  <a:lnTo>
                    <a:pt x="21691" y="37363"/>
                  </a:lnTo>
                  <a:lnTo>
                    <a:pt x="19634" y="35864"/>
                  </a:lnTo>
                  <a:lnTo>
                    <a:pt x="18199" y="36080"/>
                  </a:lnTo>
                  <a:lnTo>
                    <a:pt x="17437" y="37096"/>
                  </a:lnTo>
                  <a:lnTo>
                    <a:pt x="16675" y="38112"/>
                  </a:lnTo>
                  <a:lnTo>
                    <a:pt x="16891" y="39560"/>
                  </a:lnTo>
                  <a:lnTo>
                    <a:pt x="18948" y="41071"/>
                  </a:lnTo>
                  <a:lnTo>
                    <a:pt x="20396" y="40855"/>
                  </a:lnTo>
                  <a:lnTo>
                    <a:pt x="21145" y="39827"/>
                  </a:lnTo>
                  <a:lnTo>
                    <a:pt x="21907" y="38811"/>
                  </a:lnTo>
                  <a:close/>
                  <a:moveTo>
                    <a:pt x="23647" y="84747"/>
                  </a:moveTo>
                  <a:lnTo>
                    <a:pt x="23431" y="83299"/>
                  </a:lnTo>
                  <a:lnTo>
                    <a:pt x="21374" y="81800"/>
                  </a:lnTo>
                  <a:lnTo>
                    <a:pt x="19939" y="82016"/>
                  </a:lnTo>
                  <a:lnTo>
                    <a:pt x="19177" y="83032"/>
                  </a:lnTo>
                  <a:lnTo>
                    <a:pt x="18415" y="84048"/>
                  </a:lnTo>
                  <a:lnTo>
                    <a:pt x="18630" y="85496"/>
                  </a:lnTo>
                  <a:lnTo>
                    <a:pt x="20688" y="87007"/>
                  </a:lnTo>
                  <a:lnTo>
                    <a:pt x="22136" y="86791"/>
                  </a:lnTo>
                  <a:lnTo>
                    <a:pt x="22885" y="85763"/>
                  </a:lnTo>
                  <a:lnTo>
                    <a:pt x="23647" y="84747"/>
                  </a:lnTo>
                  <a:close/>
                  <a:moveTo>
                    <a:pt x="27178" y="100304"/>
                  </a:moveTo>
                  <a:lnTo>
                    <a:pt x="26962" y="98856"/>
                  </a:lnTo>
                  <a:lnTo>
                    <a:pt x="24904" y="97358"/>
                  </a:lnTo>
                  <a:lnTo>
                    <a:pt x="23469" y="97574"/>
                  </a:lnTo>
                  <a:lnTo>
                    <a:pt x="22707" y="98590"/>
                  </a:lnTo>
                  <a:lnTo>
                    <a:pt x="21945" y="99606"/>
                  </a:lnTo>
                  <a:lnTo>
                    <a:pt x="22161" y="101053"/>
                  </a:lnTo>
                  <a:lnTo>
                    <a:pt x="24218" y="102565"/>
                  </a:lnTo>
                  <a:lnTo>
                    <a:pt x="25666" y="102349"/>
                  </a:lnTo>
                  <a:lnTo>
                    <a:pt x="26416" y="101320"/>
                  </a:lnTo>
                  <a:lnTo>
                    <a:pt x="27178" y="100304"/>
                  </a:lnTo>
                  <a:close/>
                  <a:moveTo>
                    <a:pt x="28778" y="52743"/>
                  </a:moveTo>
                  <a:lnTo>
                    <a:pt x="28562" y="51295"/>
                  </a:lnTo>
                  <a:lnTo>
                    <a:pt x="26504" y="49796"/>
                  </a:lnTo>
                  <a:lnTo>
                    <a:pt x="25069" y="50012"/>
                  </a:lnTo>
                  <a:lnTo>
                    <a:pt x="24307" y="51028"/>
                  </a:lnTo>
                  <a:lnTo>
                    <a:pt x="23545" y="52044"/>
                  </a:lnTo>
                  <a:lnTo>
                    <a:pt x="23761" y="53492"/>
                  </a:lnTo>
                  <a:lnTo>
                    <a:pt x="25819" y="55003"/>
                  </a:lnTo>
                  <a:lnTo>
                    <a:pt x="27266" y="54787"/>
                  </a:lnTo>
                  <a:lnTo>
                    <a:pt x="28016" y="53759"/>
                  </a:lnTo>
                  <a:lnTo>
                    <a:pt x="28778" y="52743"/>
                  </a:lnTo>
                  <a:close/>
                  <a:moveTo>
                    <a:pt x="30695" y="33566"/>
                  </a:moveTo>
                  <a:lnTo>
                    <a:pt x="30429" y="32131"/>
                  </a:lnTo>
                  <a:lnTo>
                    <a:pt x="29375" y="31419"/>
                  </a:lnTo>
                  <a:lnTo>
                    <a:pt x="28321" y="30708"/>
                  </a:lnTo>
                  <a:lnTo>
                    <a:pt x="26885" y="30975"/>
                  </a:lnTo>
                  <a:lnTo>
                    <a:pt x="26162" y="32016"/>
                  </a:lnTo>
                  <a:lnTo>
                    <a:pt x="25450" y="33070"/>
                  </a:lnTo>
                  <a:lnTo>
                    <a:pt x="25717" y="34505"/>
                  </a:lnTo>
                  <a:lnTo>
                    <a:pt x="27825" y="35928"/>
                  </a:lnTo>
                  <a:lnTo>
                    <a:pt x="29260" y="35661"/>
                  </a:lnTo>
                  <a:lnTo>
                    <a:pt x="29984" y="34620"/>
                  </a:lnTo>
                  <a:lnTo>
                    <a:pt x="30695" y="33566"/>
                  </a:lnTo>
                  <a:close/>
                  <a:moveTo>
                    <a:pt x="31927" y="62979"/>
                  </a:moveTo>
                  <a:lnTo>
                    <a:pt x="31711" y="61531"/>
                  </a:lnTo>
                  <a:lnTo>
                    <a:pt x="29654" y="60032"/>
                  </a:lnTo>
                  <a:lnTo>
                    <a:pt x="28219" y="60248"/>
                  </a:lnTo>
                  <a:lnTo>
                    <a:pt x="27457" y="61264"/>
                  </a:lnTo>
                  <a:lnTo>
                    <a:pt x="26695" y="62280"/>
                  </a:lnTo>
                  <a:lnTo>
                    <a:pt x="26911" y="63728"/>
                  </a:lnTo>
                  <a:lnTo>
                    <a:pt x="28968" y="65239"/>
                  </a:lnTo>
                  <a:lnTo>
                    <a:pt x="30416" y="65024"/>
                  </a:lnTo>
                  <a:lnTo>
                    <a:pt x="31165" y="63995"/>
                  </a:lnTo>
                  <a:lnTo>
                    <a:pt x="31927" y="62979"/>
                  </a:lnTo>
                  <a:close/>
                  <a:moveTo>
                    <a:pt x="33083" y="75882"/>
                  </a:moveTo>
                  <a:lnTo>
                    <a:pt x="32867" y="74434"/>
                  </a:lnTo>
                  <a:lnTo>
                    <a:pt x="30810" y="72936"/>
                  </a:lnTo>
                  <a:lnTo>
                    <a:pt x="29375" y="73152"/>
                  </a:lnTo>
                  <a:lnTo>
                    <a:pt x="28613" y="74168"/>
                  </a:lnTo>
                  <a:lnTo>
                    <a:pt x="27851" y="75184"/>
                  </a:lnTo>
                  <a:lnTo>
                    <a:pt x="28067" y="76631"/>
                  </a:lnTo>
                  <a:lnTo>
                    <a:pt x="30124" y="78143"/>
                  </a:lnTo>
                  <a:lnTo>
                    <a:pt x="31572" y="77927"/>
                  </a:lnTo>
                  <a:lnTo>
                    <a:pt x="32321" y="76898"/>
                  </a:lnTo>
                  <a:lnTo>
                    <a:pt x="33083" y="75882"/>
                  </a:lnTo>
                  <a:close/>
                  <a:moveTo>
                    <a:pt x="33096" y="23723"/>
                  </a:moveTo>
                  <a:lnTo>
                    <a:pt x="32880" y="22275"/>
                  </a:lnTo>
                  <a:lnTo>
                    <a:pt x="31432" y="21221"/>
                  </a:lnTo>
                  <a:lnTo>
                    <a:pt x="31597" y="20980"/>
                  </a:lnTo>
                  <a:lnTo>
                    <a:pt x="31330" y="19545"/>
                  </a:lnTo>
                  <a:lnTo>
                    <a:pt x="30276" y="18834"/>
                  </a:lnTo>
                  <a:lnTo>
                    <a:pt x="29222" y="18122"/>
                  </a:lnTo>
                  <a:lnTo>
                    <a:pt x="27787" y="18389"/>
                  </a:lnTo>
                  <a:lnTo>
                    <a:pt x="26352" y="20485"/>
                  </a:lnTo>
                  <a:lnTo>
                    <a:pt x="26619" y="21920"/>
                  </a:lnTo>
                  <a:lnTo>
                    <a:pt x="27990" y="22860"/>
                  </a:lnTo>
                  <a:lnTo>
                    <a:pt x="27863" y="23025"/>
                  </a:lnTo>
                  <a:lnTo>
                    <a:pt x="28079" y="24472"/>
                  </a:lnTo>
                  <a:lnTo>
                    <a:pt x="30137" y="25984"/>
                  </a:lnTo>
                  <a:lnTo>
                    <a:pt x="31584" y="25768"/>
                  </a:lnTo>
                  <a:lnTo>
                    <a:pt x="32334" y="24739"/>
                  </a:lnTo>
                  <a:lnTo>
                    <a:pt x="33096" y="23723"/>
                  </a:lnTo>
                  <a:close/>
                  <a:moveTo>
                    <a:pt x="35394" y="125031"/>
                  </a:moveTo>
                  <a:lnTo>
                    <a:pt x="35179" y="123583"/>
                  </a:lnTo>
                  <a:lnTo>
                    <a:pt x="33121" y="122085"/>
                  </a:lnTo>
                  <a:lnTo>
                    <a:pt x="31686" y="122301"/>
                  </a:lnTo>
                  <a:lnTo>
                    <a:pt x="30924" y="123317"/>
                  </a:lnTo>
                  <a:lnTo>
                    <a:pt x="30162" y="124333"/>
                  </a:lnTo>
                  <a:lnTo>
                    <a:pt x="30378" y="125780"/>
                  </a:lnTo>
                  <a:lnTo>
                    <a:pt x="32435" y="127292"/>
                  </a:lnTo>
                  <a:lnTo>
                    <a:pt x="33883" y="127076"/>
                  </a:lnTo>
                  <a:lnTo>
                    <a:pt x="34632" y="126047"/>
                  </a:lnTo>
                  <a:lnTo>
                    <a:pt x="35394" y="125031"/>
                  </a:lnTo>
                  <a:close/>
                  <a:moveTo>
                    <a:pt x="37515" y="105714"/>
                  </a:moveTo>
                  <a:lnTo>
                    <a:pt x="37299" y="104267"/>
                  </a:lnTo>
                  <a:lnTo>
                    <a:pt x="35242" y="102768"/>
                  </a:lnTo>
                  <a:lnTo>
                    <a:pt x="33807" y="102984"/>
                  </a:lnTo>
                  <a:lnTo>
                    <a:pt x="33045" y="104000"/>
                  </a:lnTo>
                  <a:lnTo>
                    <a:pt x="32283" y="105016"/>
                  </a:lnTo>
                  <a:lnTo>
                    <a:pt x="32499" y="106464"/>
                  </a:lnTo>
                  <a:lnTo>
                    <a:pt x="34556" y="107975"/>
                  </a:lnTo>
                  <a:lnTo>
                    <a:pt x="36004" y="107759"/>
                  </a:lnTo>
                  <a:lnTo>
                    <a:pt x="36753" y="106730"/>
                  </a:lnTo>
                  <a:lnTo>
                    <a:pt x="37515" y="105714"/>
                  </a:lnTo>
                  <a:close/>
                  <a:moveTo>
                    <a:pt x="38366" y="39827"/>
                  </a:moveTo>
                  <a:lnTo>
                    <a:pt x="38150" y="38379"/>
                  </a:lnTo>
                  <a:lnTo>
                    <a:pt x="36093" y="36880"/>
                  </a:lnTo>
                  <a:lnTo>
                    <a:pt x="34658" y="37096"/>
                  </a:lnTo>
                  <a:lnTo>
                    <a:pt x="33896" y="38112"/>
                  </a:lnTo>
                  <a:lnTo>
                    <a:pt x="33134" y="39128"/>
                  </a:lnTo>
                  <a:lnTo>
                    <a:pt x="33350" y="40576"/>
                  </a:lnTo>
                  <a:lnTo>
                    <a:pt x="35407" y="42087"/>
                  </a:lnTo>
                  <a:lnTo>
                    <a:pt x="36855" y="41871"/>
                  </a:lnTo>
                  <a:lnTo>
                    <a:pt x="37604" y="40843"/>
                  </a:lnTo>
                  <a:lnTo>
                    <a:pt x="38366" y="39827"/>
                  </a:lnTo>
                  <a:close/>
                  <a:moveTo>
                    <a:pt x="40309" y="90335"/>
                  </a:moveTo>
                  <a:lnTo>
                    <a:pt x="40093" y="88887"/>
                  </a:lnTo>
                  <a:lnTo>
                    <a:pt x="38036" y="87388"/>
                  </a:lnTo>
                  <a:lnTo>
                    <a:pt x="36601" y="87604"/>
                  </a:lnTo>
                  <a:lnTo>
                    <a:pt x="35839" y="88620"/>
                  </a:lnTo>
                  <a:lnTo>
                    <a:pt x="35077" y="89636"/>
                  </a:lnTo>
                  <a:lnTo>
                    <a:pt x="35293" y="91084"/>
                  </a:lnTo>
                  <a:lnTo>
                    <a:pt x="37350" y="92595"/>
                  </a:lnTo>
                  <a:lnTo>
                    <a:pt x="38798" y="92379"/>
                  </a:lnTo>
                  <a:lnTo>
                    <a:pt x="39547" y="91351"/>
                  </a:lnTo>
                  <a:lnTo>
                    <a:pt x="40309" y="90335"/>
                  </a:lnTo>
                  <a:close/>
                  <a:moveTo>
                    <a:pt x="41363" y="54114"/>
                  </a:moveTo>
                  <a:lnTo>
                    <a:pt x="41148" y="52666"/>
                  </a:lnTo>
                  <a:lnTo>
                    <a:pt x="39090" y="51168"/>
                  </a:lnTo>
                  <a:lnTo>
                    <a:pt x="37655" y="51384"/>
                  </a:lnTo>
                  <a:lnTo>
                    <a:pt x="36893" y="52400"/>
                  </a:lnTo>
                  <a:lnTo>
                    <a:pt x="36131" y="53416"/>
                  </a:lnTo>
                  <a:lnTo>
                    <a:pt x="36347" y="54864"/>
                  </a:lnTo>
                  <a:lnTo>
                    <a:pt x="38404" y="56375"/>
                  </a:lnTo>
                  <a:lnTo>
                    <a:pt x="39852" y="56159"/>
                  </a:lnTo>
                  <a:lnTo>
                    <a:pt x="40601" y="55130"/>
                  </a:lnTo>
                  <a:lnTo>
                    <a:pt x="41363" y="54114"/>
                  </a:lnTo>
                  <a:close/>
                  <a:moveTo>
                    <a:pt x="44907" y="69672"/>
                  </a:moveTo>
                  <a:lnTo>
                    <a:pt x="44691" y="68224"/>
                  </a:lnTo>
                  <a:lnTo>
                    <a:pt x="42633" y="66725"/>
                  </a:lnTo>
                  <a:lnTo>
                    <a:pt x="41198" y="66941"/>
                  </a:lnTo>
                  <a:lnTo>
                    <a:pt x="40436" y="67957"/>
                  </a:lnTo>
                  <a:lnTo>
                    <a:pt x="39674" y="68973"/>
                  </a:lnTo>
                  <a:lnTo>
                    <a:pt x="39890" y="70421"/>
                  </a:lnTo>
                  <a:lnTo>
                    <a:pt x="41948" y="71932"/>
                  </a:lnTo>
                  <a:lnTo>
                    <a:pt x="43395" y="71716"/>
                  </a:lnTo>
                  <a:lnTo>
                    <a:pt x="44145" y="70688"/>
                  </a:lnTo>
                  <a:lnTo>
                    <a:pt x="44907" y="69672"/>
                  </a:lnTo>
                  <a:close/>
                  <a:moveTo>
                    <a:pt x="45796" y="83947"/>
                  </a:moveTo>
                  <a:lnTo>
                    <a:pt x="45580" y="82499"/>
                  </a:lnTo>
                  <a:lnTo>
                    <a:pt x="43522" y="81000"/>
                  </a:lnTo>
                  <a:lnTo>
                    <a:pt x="42087" y="81216"/>
                  </a:lnTo>
                  <a:lnTo>
                    <a:pt x="41325" y="82232"/>
                  </a:lnTo>
                  <a:lnTo>
                    <a:pt x="40563" y="83248"/>
                  </a:lnTo>
                  <a:lnTo>
                    <a:pt x="40779" y="84696"/>
                  </a:lnTo>
                  <a:lnTo>
                    <a:pt x="42837" y="86207"/>
                  </a:lnTo>
                  <a:lnTo>
                    <a:pt x="44284" y="85991"/>
                  </a:lnTo>
                  <a:lnTo>
                    <a:pt x="45034" y="84963"/>
                  </a:lnTo>
                  <a:lnTo>
                    <a:pt x="45796" y="83947"/>
                  </a:lnTo>
                  <a:close/>
                  <a:moveTo>
                    <a:pt x="45872" y="19545"/>
                  </a:moveTo>
                  <a:lnTo>
                    <a:pt x="45605" y="18110"/>
                  </a:lnTo>
                  <a:lnTo>
                    <a:pt x="44551" y="17399"/>
                  </a:lnTo>
                  <a:lnTo>
                    <a:pt x="43497" y="16687"/>
                  </a:lnTo>
                  <a:lnTo>
                    <a:pt x="42062" y="16954"/>
                  </a:lnTo>
                  <a:lnTo>
                    <a:pt x="40627" y="19050"/>
                  </a:lnTo>
                  <a:lnTo>
                    <a:pt x="40805" y="20066"/>
                  </a:lnTo>
                  <a:lnTo>
                    <a:pt x="39979" y="21170"/>
                  </a:lnTo>
                  <a:lnTo>
                    <a:pt x="40195" y="22618"/>
                  </a:lnTo>
                  <a:lnTo>
                    <a:pt x="42252" y="24130"/>
                  </a:lnTo>
                  <a:lnTo>
                    <a:pt x="43700" y="23914"/>
                  </a:lnTo>
                  <a:lnTo>
                    <a:pt x="44450" y="22885"/>
                  </a:lnTo>
                  <a:lnTo>
                    <a:pt x="45212" y="21869"/>
                  </a:lnTo>
                  <a:lnTo>
                    <a:pt x="45046" y="20764"/>
                  </a:lnTo>
                  <a:lnTo>
                    <a:pt x="45161" y="20599"/>
                  </a:lnTo>
                  <a:lnTo>
                    <a:pt x="45872" y="19545"/>
                  </a:lnTo>
                  <a:close/>
                  <a:moveTo>
                    <a:pt x="48361" y="32105"/>
                  </a:moveTo>
                  <a:lnTo>
                    <a:pt x="48145" y="30657"/>
                  </a:lnTo>
                  <a:lnTo>
                    <a:pt x="46088" y="29159"/>
                  </a:lnTo>
                  <a:lnTo>
                    <a:pt x="44780" y="29362"/>
                  </a:lnTo>
                  <a:lnTo>
                    <a:pt x="44640" y="28587"/>
                  </a:lnTo>
                  <a:lnTo>
                    <a:pt x="43586" y="27876"/>
                  </a:lnTo>
                  <a:lnTo>
                    <a:pt x="42532" y="27165"/>
                  </a:lnTo>
                  <a:lnTo>
                    <a:pt x="41097" y="27432"/>
                  </a:lnTo>
                  <a:lnTo>
                    <a:pt x="40386" y="28486"/>
                  </a:lnTo>
                  <a:lnTo>
                    <a:pt x="39662" y="29527"/>
                  </a:lnTo>
                  <a:lnTo>
                    <a:pt x="39928" y="30962"/>
                  </a:lnTo>
                  <a:lnTo>
                    <a:pt x="42037" y="32385"/>
                  </a:lnTo>
                  <a:lnTo>
                    <a:pt x="43230" y="32169"/>
                  </a:lnTo>
                  <a:lnTo>
                    <a:pt x="43345" y="32854"/>
                  </a:lnTo>
                  <a:lnTo>
                    <a:pt x="45402" y="34366"/>
                  </a:lnTo>
                  <a:lnTo>
                    <a:pt x="46850" y="34150"/>
                  </a:lnTo>
                  <a:lnTo>
                    <a:pt x="47599" y="33121"/>
                  </a:lnTo>
                  <a:lnTo>
                    <a:pt x="48361" y="32105"/>
                  </a:lnTo>
                  <a:close/>
                  <a:moveTo>
                    <a:pt x="48768" y="106997"/>
                  </a:moveTo>
                  <a:lnTo>
                    <a:pt x="48552" y="105549"/>
                  </a:lnTo>
                  <a:lnTo>
                    <a:pt x="46494" y="104051"/>
                  </a:lnTo>
                  <a:lnTo>
                    <a:pt x="45059" y="104267"/>
                  </a:lnTo>
                  <a:lnTo>
                    <a:pt x="44297" y="105283"/>
                  </a:lnTo>
                  <a:lnTo>
                    <a:pt x="43535" y="106299"/>
                  </a:lnTo>
                  <a:lnTo>
                    <a:pt x="43751" y="107746"/>
                  </a:lnTo>
                  <a:lnTo>
                    <a:pt x="45808" y="109258"/>
                  </a:lnTo>
                  <a:lnTo>
                    <a:pt x="47256" y="109042"/>
                  </a:lnTo>
                  <a:lnTo>
                    <a:pt x="48006" y="108013"/>
                  </a:lnTo>
                  <a:lnTo>
                    <a:pt x="48768" y="106997"/>
                  </a:lnTo>
                  <a:close/>
                  <a:moveTo>
                    <a:pt x="48933" y="94183"/>
                  </a:moveTo>
                  <a:lnTo>
                    <a:pt x="48717" y="92735"/>
                  </a:lnTo>
                  <a:lnTo>
                    <a:pt x="46659" y="91236"/>
                  </a:lnTo>
                  <a:lnTo>
                    <a:pt x="45224" y="91452"/>
                  </a:lnTo>
                  <a:lnTo>
                    <a:pt x="44462" y="92468"/>
                  </a:lnTo>
                  <a:lnTo>
                    <a:pt x="43700" y="93484"/>
                  </a:lnTo>
                  <a:lnTo>
                    <a:pt x="43916" y="94932"/>
                  </a:lnTo>
                  <a:lnTo>
                    <a:pt x="45974" y="96443"/>
                  </a:lnTo>
                  <a:lnTo>
                    <a:pt x="47421" y="96227"/>
                  </a:lnTo>
                  <a:lnTo>
                    <a:pt x="48171" y="95199"/>
                  </a:lnTo>
                  <a:lnTo>
                    <a:pt x="48933" y="94183"/>
                  </a:lnTo>
                  <a:close/>
                  <a:moveTo>
                    <a:pt x="50812" y="45250"/>
                  </a:moveTo>
                  <a:lnTo>
                    <a:pt x="50596" y="43802"/>
                  </a:lnTo>
                  <a:lnTo>
                    <a:pt x="48539" y="42303"/>
                  </a:lnTo>
                  <a:lnTo>
                    <a:pt x="47104" y="42519"/>
                  </a:lnTo>
                  <a:lnTo>
                    <a:pt x="46342" y="43535"/>
                  </a:lnTo>
                  <a:lnTo>
                    <a:pt x="45580" y="44551"/>
                  </a:lnTo>
                  <a:lnTo>
                    <a:pt x="45796" y="45999"/>
                  </a:lnTo>
                  <a:lnTo>
                    <a:pt x="47853" y="47510"/>
                  </a:lnTo>
                  <a:lnTo>
                    <a:pt x="49301" y="47294"/>
                  </a:lnTo>
                  <a:lnTo>
                    <a:pt x="50050" y="46266"/>
                  </a:lnTo>
                  <a:lnTo>
                    <a:pt x="50812" y="45250"/>
                  </a:lnTo>
                  <a:close/>
                  <a:moveTo>
                    <a:pt x="51777" y="121285"/>
                  </a:moveTo>
                  <a:lnTo>
                    <a:pt x="51562" y="119837"/>
                  </a:lnTo>
                  <a:lnTo>
                    <a:pt x="49504" y="118338"/>
                  </a:lnTo>
                  <a:lnTo>
                    <a:pt x="48069" y="118554"/>
                  </a:lnTo>
                  <a:lnTo>
                    <a:pt x="47307" y="119570"/>
                  </a:lnTo>
                  <a:lnTo>
                    <a:pt x="46545" y="120586"/>
                  </a:lnTo>
                  <a:lnTo>
                    <a:pt x="46761" y="122034"/>
                  </a:lnTo>
                  <a:lnTo>
                    <a:pt x="48818" y="123545"/>
                  </a:lnTo>
                  <a:lnTo>
                    <a:pt x="50266" y="123329"/>
                  </a:lnTo>
                  <a:lnTo>
                    <a:pt x="51015" y="122301"/>
                  </a:lnTo>
                  <a:lnTo>
                    <a:pt x="51777" y="121285"/>
                  </a:lnTo>
                  <a:close/>
                  <a:moveTo>
                    <a:pt x="54787" y="8953"/>
                  </a:moveTo>
                  <a:lnTo>
                    <a:pt x="54571" y="7505"/>
                  </a:lnTo>
                  <a:lnTo>
                    <a:pt x="52514" y="6007"/>
                  </a:lnTo>
                  <a:lnTo>
                    <a:pt x="52044" y="6083"/>
                  </a:lnTo>
                  <a:lnTo>
                    <a:pt x="51841" y="4940"/>
                  </a:lnTo>
                  <a:lnTo>
                    <a:pt x="50787" y="4229"/>
                  </a:lnTo>
                  <a:lnTo>
                    <a:pt x="49733" y="3517"/>
                  </a:lnTo>
                  <a:lnTo>
                    <a:pt x="48298" y="3784"/>
                  </a:lnTo>
                  <a:lnTo>
                    <a:pt x="47586" y="4838"/>
                  </a:lnTo>
                  <a:lnTo>
                    <a:pt x="46863" y="5880"/>
                  </a:lnTo>
                  <a:lnTo>
                    <a:pt x="47129" y="7315"/>
                  </a:lnTo>
                  <a:lnTo>
                    <a:pt x="49237" y="8737"/>
                  </a:lnTo>
                  <a:lnTo>
                    <a:pt x="49606" y="8674"/>
                  </a:lnTo>
                  <a:lnTo>
                    <a:pt x="49771" y="9702"/>
                  </a:lnTo>
                  <a:lnTo>
                    <a:pt x="51828" y="11214"/>
                  </a:lnTo>
                  <a:lnTo>
                    <a:pt x="53276" y="10998"/>
                  </a:lnTo>
                  <a:lnTo>
                    <a:pt x="54025" y="9969"/>
                  </a:lnTo>
                  <a:lnTo>
                    <a:pt x="54787" y="8953"/>
                  </a:lnTo>
                  <a:close/>
                  <a:moveTo>
                    <a:pt x="55372" y="71031"/>
                  </a:moveTo>
                  <a:lnTo>
                    <a:pt x="55156" y="69583"/>
                  </a:lnTo>
                  <a:lnTo>
                    <a:pt x="53098" y="68084"/>
                  </a:lnTo>
                  <a:lnTo>
                    <a:pt x="51663" y="68300"/>
                  </a:lnTo>
                  <a:lnTo>
                    <a:pt x="50901" y="69316"/>
                  </a:lnTo>
                  <a:lnTo>
                    <a:pt x="50139" y="70332"/>
                  </a:lnTo>
                  <a:lnTo>
                    <a:pt x="50355" y="71780"/>
                  </a:lnTo>
                  <a:lnTo>
                    <a:pt x="52412" y="73291"/>
                  </a:lnTo>
                  <a:lnTo>
                    <a:pt x="53860" y="73075"/>
                  </a:lnTo>
                  <a:lnTo>
                    <a:pt x="54610" y="72047"/>
                  </a:lnTo>
                  <a:lnTo>
                    <a:pt x="55372" y="71031"/>
                  </a:lnTo>
                  <a:close/>
                  <a:moveTo>
                    <a:pt x="56375" y="32258"/>
                  </a:moveTo>
                  <a:lnTo>
                    <a:pt x="56108" y="30822"/>
                  </a:lnTo>
                  <a:lnTo>
                    <a:pt x="55054" y="30111"/>
                  </a:lnTo>
                  <a:lnTo>
                    <a:pt x="54000" y="29400"/>
                  </a:lnTo>
                  <a:lnTo>
                    <a:pt x="52565" y="29667"/>
                  </a:lnTo>
                  <a:lnTo>
                    <a:pt x="51130" y="31762"/>
                  </a:lnTo>
                  <a:lnTo>
                    <a:pt x="51396" y="33197"/>
                  </a:lnTo>
                  <a:lnTo>
                    <a:pt x="53505" y="34620"/>
                  </a:lnTo>
                  <a:lnTo>
                    <a:pt x="54940" y="34353"/>
                  </a:lnTo>
                  <a:lnTo>
                    <a:pt x="55664" y="33312"/>
                  </a:lnTo>
                  <a:lnTo>
                    <a:pt x="56375" y="32258"/>
                  </a:lnTo>
                  <a:close/>
                  <a:moveTo>
                    <a:pt x="57797" y="23241"/>
                  </a:moveTo>
                  <a:lnTo>
                    <a:pt x="57581" y="21793"/>
                  </a:lnTo>
                  <a:lnTo>
                    <a:pt x="55524" y="20294"/>
                  </a:lnTo>
                  <a:lnTo>
                    <a:pt x="54089" y="20510"/>
                  </a:lnTo>
                  <a:lnTo>
                    <a:pt x="53327" y="21526"/>
                  </a:lnTo>
                  <a:lnTo>
                    <a:pt x="52565" y="22542"/>
                  </a:lnTo>
                  <a:lnTo>
                    <a:pt x="52781" y="23990"/>
                  </a:lnTo>
                  <a:lnTo>
                    <a:pt x="54838" y="25501"/>
                  </a:lnTo>
                  <a:lnTo>
                    <a:pt x="56286" y="25285"/>
                  </a:lnTo>
                  <a:lnTo>
                    <a:pt x="57035" y="24257"/>
                  </a:lnTo>
                  <a:lnTo>
                    <a:pt x="57797" y="23241"/>
                  </a:lnTo>
                  <a:close/>
                  <a:moveTo>
                    <a:pt x="58039" y="59702"/>
                  </a:moveTo>
                  <a:lnTo>
                    <a:pt x="57823" y="58254"/>
                  </a:lnTo>
                  <a:lnTo>
                    <a:pt x="55765" y="56756"/>
                  </a:lnTo>
                  <a:lnTo>
                    <a:pt x="54330" y="56972"/>
                  </a:lnTo>
                  <a:lnTo>
                    <a:pt x="53568" y="57988"/>
                  </a:lnTo>
                  <a:lnTo>
                    <a:pt x="52806" y="59004"/>
                  </a:lnTo>
                  <a:lnTo>
                    <a:pt x="53022" y="60452"/>
                  </a:lnTo>
                  <a:lnTo>
                    <a:pt x="55079" y="61963"/>
                  </a:lnTo>
                  <a:lnTo>
                    <a:pt x="56527" y="61747"/>
                  </a:lnTo>
                  <a:lnTo>
                    <a:pt x="57277" y="60718"/>
                  </a:lnTo>
                  <a:lnTo>
                    <a:pt x="58039" y="59702"/>
                  </a:lnTo>
                  <a:close/>
                  <a:moveTo>
                    <a:pt x="58381" y="85318"/>
                  </a:moveTo>
                  <a:lnTo>
                    <a:pt x="58166" y="83870"/>
                  </a:lnTo>
                  <a:lnTo>
                    <a:pt x="56108" y="82372"/>
                  </a:lnTo>
                  <a:lnTo>
                    <a:pt x="54673" y="82588"/>
                  </a:lnTo>
                  <a:lnTo>
                    <a:pt x="53911" y="83604"/>
                  </a:lnTo>
                  <a:lnTo>
                    <a:pt x="53149" y="84620"/>
                  </a:lnTo>
                  <a:lnTo>
                    <a:pt x="53365" y="86067"/>
                  </a:lnTo>
                  <a:lnTo>
                    <a:pt x="55422" y="87579"/>
                  </a:lnTo>
                  <a:lnTo>
                    <a:pt x="56870" y="87363"/>
                  </a:lnTo>
                  <a:lnTo>
                    <a:pt x="57619" y="86334"/>
                  </a:lnTo>
                  <a:lnTo>
                    <a:pt x="58381" y="85318"/>
                  </a:lnTo>
                  <a:close/>
                  <a:moveTo>
                    <a:pt x="61226" y="112420"/>
                  </a:moveTo>
                  <a:lnTo>
                    <a:pt x="61010" y="110972"/>
                  </a:lnTo>
                  <a:lnTo>
                    <a:pt x="58953" y="109474"/>
                  </a:lnTo>
                  <a:lnTo>
                    <a:pt x="57518" y="109689"/>
                  </a:lnTo>
                  <a:lnTo>
                    <a:pt x="56756" y="110705"/>
                  </a:lnTo>
                  <a:lnTo>
                    <a:pt x="55994" y="111721"/>
                  </a:lnTo>
                  <a:lnTo>
                    <a:pt x="56210" y="113169"/>
                  </a:lnTo>
                  <a:lnTo>
                    <a:pt x="58267" y="114681"/>
                  </a:lnTo>
                  <a:lnTo>
                    <a:pt x="59715" y="114465"/>
                  </a:lnTo>
                  <a:lnTo>
                    <a:pt x="60464" y="113436"/>
                  </a:lnTo>
                  <a:lnTo>
                    <a:pt x="61226" y="112420"/>
                  </a:lnTo>
                  <a:close/>
                  <a:moveTo>
                    <a:pt x="61328" y="38798"/>
                  </a:moveTo>
                  <a:lnTo>
                    <a:pt x="61112" y="37350"/>
                  </a:lnTo>
                  <a:lnTo>
                    <a:pt x="59055" y="35852"/>
                  </a:lnTo>
                  <a:lnTo>
                    <a:pt x="57619" y="36068"/>
                  </a:lnTo>
                  <a:lnTo>
                    <a:pt x="56857" y="37084"/>
                  </a:lnTo>
                  <a:lnTo>
                    <a:pt x="56095" y="38100"/>
                  </a:lnTo>
                  <a:lnTo>
                    <a:pt x="56311" y="39547"/>
                  </a:lnTo>
                  <a:lnTo>
                    <a:pt x="58369" y="41059"/>
                  </a:lnTo>
                  <a:lnTo>
                    <a:pt x="59804" y="40843"/>
                  </a:lnTo>
                  <a:lnTo>
                    <a:pt x="61328" y="38798"/>
                  </a:lnTo>
                  <a:close/>
                  <a:moveTo>
                    <a:pt x="61353" y="15443"/>
                  </a:moveTo>
                  <a:lnTo>
                    <a:pt x="61087" y="14008"/>
                  </a:lnTo>
                  <a:lnTo>
                    <a:pt x="60032" y="13296"/>
                  </a:lnTo>
                  <a:lnTo>
                    <a:pt x="58978" y="12585"/>
                  </a:lnTo>
                  <a:lnTo>
                    <a:pt x="57543" y="12852"/>
                  </a:lnTo>
                  <a:lnTo>
                    <a:pt x="56108" y="14947"/>
                  </a:lnTo>
                  <a:lnTo>
                    <a:pt x="56375" y="16383"/>
                  </a:lnTo>
                  <a:lnTo>
                    <a:pt x="58483" y="17805"/>
                  </a:lnTo>
                  <a:lnTo>
                    <a:pt x="59918" y="17538"/>
                  </a:lnTo>
                  <a:lnTo>
                    <a:pt x="60642" y="16497"/>
                  </a:lnTo>
                  <a:lnTo>
                    <a:pt x="61353" y="15443"/>
                  </a:lnTo>
                  <a:close/>
                  <a:moveTo>
                    <a:pt x="61912" y="100876"/>
                  </a:moveTo>
                  <a:lnTo>
                    <a:pt x="61696" y="99428"/>
                  </a:lnTo>
                  <a:lnTo>
                    <a:pt x="59639" y="97929"/>
                  </a:lnTo>
                  <a:lnTo>
                    <a:pt x="58204" y="98145"/>
                  </a:lnTo>
                  <a:lnTo>
                    <a:pt x="57442" y="99161"/>
                  </a:lnTo>
                  <a:lnTo>
                    <a:pt x="56680" y="100177"/>
                  </a:lnTo>
                  <a:lnTo>
                    <a:pt x="56896" y="101625"/>
                  </a:lnTo>
                  <a:lnTo>
                    <a:pt x="58953" y="103136"/>
                  </a:lnTo>
                  <a:lnTo>
                    <a:pt x="60401" y="102920"/>
                  </a:lnTo>
                  <a:lnTo>
                    <a:pt x="61150" y="101892"/>
                  </a:lnTo>
                  <a:lnTo>
                    <a:pt x="61912" y="100876"/>
                  </a:lnTo>
                  <a:close/>
                  <a:moveTo>
                    <a:pt x="62255" y="2857"/>
                  </a:moveTo>
                  <a:lnTo>
                    <a:pt x="61988" y="1422"/>
                  </a:lnTo>
                  <a:lnTo>
                    <a:pt x="60934" y="711"/>
                  </a:lnTo>
                  <a:lnTo>
                    <a:pt x="59880" y="0"/>
                  </a:lnTo>
                  <a:lnTo>
                    <a:pt x="58445" y="266"/>
                  </a:lnTo>
                  <a:lnTo>
                    <a:pt x="57010" y="2362"/>
                  </a:lnTo>
                  <a:lnTo>
                    <a:pt x="57277" y="3797"/>
                  </a:lnTo>
                  <a:lnTo>
                    <a:pt x="59385" y="5219"/>
                  </a:lnTo>
                  <a:lnTo>
                    <a:pt x="60820" y="4953"/>
                  </a:lnTo>
                  <a:lnTo>
                    <a:pt x="61544" y="3911"/>
                  </a:lnTo>
                  <a:lnTo>
                    <a:pt x="62255" y="2857"/>
                  </a:lnTo>
                  <a:close/>
                  <a:moveTo>
                    <a:pt x="67310" y="53949"/>
                  </a:moveTo>
                  <a:lnTo>
                    <a:pt x="67094" y="52501"/>
                  </a:lnTo>
                  <a:lnTo>
                    <a:pt x="65036" y="51003"/>
                  </a:lnTo>
                  <a:lnTo>
                    <a:pt x="63601" y="51219"/>
                  </a:lnTo>
                  <a:lnTo>
                    <a:pt x="62839" y="52235"/>
                  </a:lnTo>
                  <a:lnTo>
                    <a:pt x="62077" y="53251"/>
                  </a:lnTo>
                  <a:lnTo>
                    <a:pt x="62293" y="54698"/>
                  </a:lnTo>
                  <a:lnTo>
                    <a:pt x="64350" y="56210"/>
                  </a:lnTo>
                  <a:lnTo>
                    <a:pt x="65798" y="55994"/>
                  </a:lnTo>
                  <a:lnTo>
                    <a:pt x="66548" y="54965"/>
                  </a:lnTo>
                  <a:lnTo>
                    <a:pt x="67310" y="53949"/>
                  </a:lnTo>
                  <a:close/>
                  <a:moveTo>
                    <a:pt x="67818" y="76454"/>
                  </a:moveTo>
                  <a:lnTo>
                    <a:pt x="67602" y="75006"/>
                  </a:lnTo>
                  <a:lnTo>
                    <a:pt x="65544" y="73507"/>
                  </a:lnTo>
                  <a:lnTo>
                    <a:pt x="64109" y="73723"/>
                  </a:lnTo>
                  <a:lnTo>
                    <a:pt x="63347" y="74739"/>
                  </a:lnTo>
                  <a:lnTo>
                    <a:pt x="62585" y="75755"/>
                  </a:lnTo>
                  <a:lnTo>
                    <a:pt x="62801" y="77203"/>
                  </a:lnTo>
                  <a:lnTo>
                    <a:pt x="64858" y="78714"/>
                  </a:lnTo>
                  <a:lnTo>
                    <a:pt x="66306" y="78498"/>
                  </a:lnTo>
                  <a:lnTo>
                    <a:pt x="67056" y="77470"/>
                  </a:lnTo>
                  <a:lnTo>
                    <a:pt x="67818" y="76454"/>
                  </a:lnTo>
                  <a:close/>
                  <a:moveTo>
                    <a:pt x="68516" y="136474"/>
                  </a:moveTo>
                  <a:lnTo>
                    <a:pt x="68300" y="135026"/>
                  </a:lnTo>
                  <a:lnTo>
                    <a:pt x="66243" y="133527"/>
                  </a:lnTo>
                  <a:lnTo>
                    <a:pt x="64808" y="133743"/>
                  </a:lnTo>
                  <a:lnTo>
                    <a:pt x="64046" y="134759"/>
                  </a:lnTo>
                  <a:lnTo>
                    <a:pt x="63284" y="135775"/>
                  </a:lnTo>
                  <a:lnTo>
                    <a:pt x="63500" y="137223"/>
                  </a:lnTo>
                  <a:lnTo>
                    <a:pt x="65557" y="138734"/>
                  </a:lnTo>
                  <a:lnTo>
                    <a:pt x="67005" y="138518"/>
                  </a:lnTo>
                  <a:lnTo>
                    <a:pt x="67754" y="137490"/>
                  </a:lnTo>
                  <a:lnTo>
                    <a:pt x="68516" y="136474"/>
                  </a:lnTo>
                  <a:close/>
                  <a:moveTo>
                    <a:pt x="70446" y="64185"/>
                  </a:moveTo>
                  <a:lnTo>
                    <a:pt x="70231" y="62738"/>
                  </a:lnTo>
                  <a:lnTo>
                    <a:pt x="68173" y="61239"/>
                  </a:lnTo>
                  <a:lnTo>
                    <a:pt x="66738" y="61455"/>
                  </a:lnTo>
                  <a:lnTo>
                    <a:pt x="65976" y="62471"/>
                  </a:lnTo>
                  <a:lnTo>
                    <a:pt x="65214" y="63487"/>
                  </a:lnTo>
                  <a:lnTo>
                    <a:pt x="65430" y="64935"/>
                  </a:lnTo>
                  <a:lnTo>
                    <a:pt x="67487" y="66446"/>
                  </a:lnTo>
                  <a:lnTo>
                    <a:pt x="68935" y="66230"/>
                  </a:lnTo>
                  <a:lnTo>
                    <a:pt x="69684" y="65201"/>
                  </a:lnTo>
                  <a:lnTo>
                    <a:pt x="70446" y="64185"/>
                  </a:lnTo>
                  <a:close/>
                  <a:moveTo>
                    <a:pt x="70586" y="24511"/>
                  </a:moveTo>
                  <a:lnTo>
                    <a:pt x="70319" y="23075"/>
                  </a:lnTo>
                  <a:lnTo>
                    <a:pt x="69265" y="22364"/>
                  </a:lnTo>
                  <a:lnTo>
                    <a:pt x="68211" y="21653"/>
                  </a:lnTo>
                  <a:lnTo>
                    <a:pt x="66776" y="21920"/>
                  </a:lnTo>
                  <a:lnTo>
                    <a:pt x="65341" y="24015"/>
                  </a:lnTo>
                  <a:lnTo>
                    <a:pt x="65608" y="25450"/>
                  </a:lnTo>
                  <a:lnTo>
                    <a:pt x="67716" y="26873"/>
                  </a:lnTo>
                  <a:lnTo>
                    <a:pt x="69151" y="26606"/>
                  </a:lnTo>
                  <a:lnTo>
                    <a:pt x="69875" y="25565"/>
                  </a:lnTo>
                  <a:lnTo>
                    <a:pt x="70586" y="24511"/>
                  </a:lnTo>
                  <a:close/>
                  <a:moveTo>
                    <a:pt x="74472" y="28829"/>
                  </a:moveTo>
                  <a:lnTo>
                    <a:pt x="74256" y="27381"/>
                  </a:lnTo>
                  <a:lnTo>
                    <a:pt x="72199" y="25882"/>
                  </a:lnTo>
                  <a:lnTo>
                    <a:pt x="70764" y="26098"/>
                  </a:lnTo>
                  <a:lnTo>
                    <a:pt x="70002" y="27114"/>
                  </a:lnTo>
                  <a:lnTo>
                    <a:pt x="69240" y="28130"/>
                  </a:lnTo>
                  <a:lnTo>
                    <a:pt x="69456" y="29578"/>
                  </a:lnTo>
                  <a:lnTo>
                    <a:pt x="71513" y="31089"/>
                  </a:lnTo>
                  <a:lnTo>
                    <a:pt x="72961" y="30873"/>
                  </a:lnTo>
                  <a:lnTo>
                    <a:pt x="73710" y="29845"/>
                  </a:lnTo>
                  <a:lnTo>
                    <a:pt x="74472" y="28829"/>
                  </a:lnTo>
                  <a:close/>
                  <a:moveTo>
                    <a:pt x="75044" y="90906"/>
                  </a:moveTo>
                  <a:lnTo>
                    <a:pt x="74828" y="89458"/>
                  </a:lnTo>
                  <a:lnTo>
                    <a:pt x="72771" y="87960"/>
                  </a:lnTo>
                  <a:lnTo>
                    <a:pt x="71335" y="88176"/>
                  </a:lnTo>
                  <a:lnTo>
                    <a:pt x="70573" y="89192"/>
                  </a:lnTo>
                  <a:lnTo>
                    <a:pt x="69811" y="90208"/>
                  </a:lnTo>
                  <a:lnTo>
                    <a:pt x="70027" y="91655"/>
                  </a:lnTo>
                  <a:lnTo>
                    <a:pt x="72085" y="93167"/>
                  </a:lnTo>
                  <a:lnTo>
                    <a:pt x="73533" y="92951"/>
                  </a:lnTo>
                  <a:lnTo>
                    <a:pt x="74282" y="91922"/>
                  </a:lnTo>
                  <a:lnTo>
                    <a:pt x="75044" y="90906"/>
                  </a:lnTo>
                  <a:close/>
                  <a:moveTo>
                    <a:pt x="75476" y="105803"/>
                  </a:moveTo>
                  <a:lnTo>
                    <a:pt x="75260" y="104355"/>
                  </a:lnTo>
                  <a:lnTo>
                    <a:pt x="73202" y="102857"/>
                  </a:lnTo>
                  <a:lnTo>
                    <a:pt x="71767" y="103073"/>
                  </a:lnTo>
                  <a:lnTo>
                    <a:pt x="71005" y="104089"/>
                  </a:lnTo>
                  <a:lnTo>
                    <a:pt x="70243" y="105105"/>
                  </a:lnTo>
                  <a:lnTo>
                    <a:pt x="70459" y="106553"/>
                  </a:lnTo>
                  <a:lnTo>
                    <a:pt x="72517" y="108064"/>
                  </a:lnTo>
                  <a:lnTo>
                    <a:pt x="73964" y="107848"/>
                  </a:lnTo>
                  <a:lnTo>
                    <a:pt x="74714" y="106819"/>
                  </a:lnTo>
                  <a:lnTo>
                    <a:pt x="75476" y="105803"/>
                  </a:lnTo>
                  <a:close/>
                  <a:moveTo>
                    <a:pt x="75565" y="11912"/>
                  </a:moveTo>
                  <a:lnTo>
                    <a:pt x="75298" y="10477"/>
                  </a:lnTo>
                  <a:lnTo>
                    <a:pt x="74244" y="9766"/>
                  </a:lnTo>
                  <a:lnTo>
                    <a:pt x="73190" y="9055"/>
                  </a:lnTo>
                  <a:lnTo>
                    <a:pt x="71755" y="9321"/>
                  </a:lnTo>
                  <a:lnTo>
                    <a:pt x="70319" y="11417"/>
                  </a:lnTo>
                  <a:lnTo>
                    <a:pt x="70586" y="12852"/>
                  </a:lnTo>
                  <a:lnTo>
                    <a:pt x="72694" y="14274"/>
                  </a:lnTo>
                  <a:lnTo>
                    <a:pt x="74129" y="14008"/>
                  </a:lnTo>
                  <a:lnTo>
                    <a:pt x="74853" y="12966"/>
                  </a:lnTo>
                  <a:lnTo>
                    <a:pt x="75565" y="11912"/>
                  </a:lnTo>
                  <a:close/>
                  <a:moveTo>
                    <a:pt x="76885" y="41033"/>
                  </a:moveTo>
                  <a:lnTo>
                    <a:pt x="76669" y="39585"/>
                  </a:lnTo>
                  <a:lnTo>
                    <a:pt x="74612" y="38087"/>
                  </a:lnTo>
                  <a:lnTo>
                    <a:pt x="73177" y="38303"/>
                  </a:lnTo>
                  <a:lnTo>
                    <a:pt x="72415" y="39319"/>
                  </a:lnTo>
                  <a:lnTo>
                    <a:pt x="71653" y="40335"/>
                  </a:lnTo>
                  <a:lnTo>
                    <a:pt x="71869" y="41783"/>
                  </a:lnTo>
                  <a:lnTo>
                    <a:pt x="73926" y="43294"/>
                  </a:lnTo>
                  <a:lnTo>
                    <a:pt x="75374" y="43078"/>
                  </a:lnTo>
                  <a:lnTo>
                    <a:pt x="76123" y="42049"/>
                  </a:lnTo>
                  <a:lnTo>
                    <a:pt x="76885" y="41033"/>
                  </a:lnTo>
                  <a:close/>
                  <a:moveTo>
                    <a:pt x="79895" y="55321"/>
                  </a:moveTo>
                  <a:lnTo>
                    <a:pt x="79679" y="53873"/>
                  </a:lnTo>
                  <a:lnTo>
                    <a:pt x="77622" y="52374"/>
                  </a:lnTo>
                  <a:lnTo>
                    <a:pt x="76187" y="52590"/>
                  </a:lnTo>
                  <a:lnTo>
                    <a:pt x="75425" y="53606"/>
                  </a:lnTo>
                  <a:lnTo>
                    <a:pt x="74663" y="54622"/>
                  </a:lnTo>
                  <a:lnTo>
                    <a:pt x="74879" y="56070"/>
                  </a:lnTo>
                  <a:lnTo>
                    <a:pt x="76936" y="57581"/>
                  </a:lnTo>
                  <a:lnTo>
                    <a:pt x="78384" y="57365"/>
                  </a:lnTo>
                  <a:lnTo>
                    <a:pt x="79133" y="56337"/>
                  </a:lnTo>
                  <a:lnTo>
                    <a:pt x="79895" y="55321"/>
                  </a:lnTo>
                  <a:close/>
                  <a:moveTo>
                    <a:pt x="83426" y="70891"/>
                  </a:moveTo>
                  <a:lnTo>
                    <a:pt x="83210" y="69443"/>
                  </a:lnTo>
                  <a:lnTo>
                    <a:pt x="81153" y="67945"/>
                  </a:lnTo>
                  <a:lnTo>
                    <a:pt x="79717" y="68160"/>
                  </a:lnTo>
                  <a:lnTo>
                    <a:pt x="78955" y="69176"/>
                  </a:lnTo>
                  <a:lnTo>
                    <a:pt x="78193" y="70192"/>
                  </a:lnTo>
                  <a:lnTo>
                    <a:pt x="78409" y="71640"/>
                  </a:lnTo>
                  <a:lnTo>
                    <a:pt x="80467" y="73152"/>
                  </a:lnTo>
                  <a:lnTo>
                    <a:pt x="81915" y="72936"/>
                  </a:lnTo>
                  <a:lnTo>
                    <a:pt x="82664" y="71907"/>
                  </a:lnTo>
                  <a:lnTo>
                    <a:pt x="83426" y="70891"/>
                  </a:lnTo>
                  <a:close/>
                  <a:moveTo>
                    <a:pt x="83908" y="119583"/>
                  </a:moveTo>
                  <a:lnTo>
                    <a:pt x="83693" y="118135"/>
                  </a:lnTo>
                  <a:lnTo>
                    <a:pt x="81635" y="116636"/>
                  </a:lnTo>
                  <a:lnTo>
                    <a:pt x="80200" y="116852"/>
                  </a:lnTo>
                  <a:lnTo>
                    <a:pt x="79438" y="117868"/>
                  </a:lnTo>
                  <a:lnTo>
                    <a:pt x="78676" y="118884"/>
                  </a:lnTo>
                  <a:lnTo>
                    <a:pt x="78892" y="120332"/>
                  </a:lnTo>
                  <a:lnTo>
                    <a:pt x="80949" y="121843"/>
                  </a:lnTo>
                  <a:lnTo>
                    <a:pt x="82397" y="121627"/>
                  </a:lnTo>
                  <a:lnTo>
                    <a:pt x="83146" y="120599"/>
                  </a:lnTo>
                  <a:lnTo>
                    <a:pt x="83908" y="119583"/>
                  </a:lnTo>
                  <a:close/>
                  <a:moveTo>
                    <a:pt x="84023" y="82677"/>
                  </a:moveTo>
                  <a:lnTo>
                    <a:pt x="83807" y="81229"/>
                  </a:lnTo>
                  <a:lnTo>
                    <a:pt x="81749" y="79730"/>
                  </a:lnTo>
                  <a:lnTo>
                    <a:pt x="80314" y="79946"/>
                  </a:lnTo>
                  <a:lnTo>
                    <a:pt x="79552" y="80962"/>
                  </a:lnTo>
                  <a:lnTo>
                    <a:pt x="78790" y="81978"/>
                  </a:lnTo>
                  <a:lnTo>
                    <a:pt x="79006" y="83426"/>
                  </a:lnTo>
                  <a:lnTo>
                    <a:pt x="81064" y="84937"/>
                  </a:lnTo>
                  <a:lnTo>
                    <a:pt x="82511" y="84721"/>
                  </a:lnTo>
                  <a:lnTo>
                    <a:pt x="83261" y="83693"/>
                  </a:lnTo>
                  <a:lnTo>
                    <a:pt x="84023" y="82677"/>
                  </a:lnTo>
                  <a:close/>
                  <a:moveTo>
                    <a:pt x="86334" y="97980"/>
                  </a:moveTo>
                  <a:lnTo>
                    <a:pt x="86118" y="96532"/>
                  </a:lnTo>
                  <a:lnTo>
                    <a:pt x="84061" y="95034"/>
                  </a:lnTo>
                  <a:lnTo>
                    <a:pt x="82626" y="95250"/>
                  </a:lnTo>
                  <a:lnTo>
                    <a:pt x="81864" y="96266"/>
                  </a:lnTo>
                  <a:lnTo>
                    <a:pt x="81102" y="97282"/>
                  </a:lnTo>
                  <a:lnTo>
                    <a:pt x="81318" y="98729"/>
                  </a:lnTo>
                  <a:lnTo>
                    <a:pt x="83375" y="100241"/>
                  </a:lnTo>
                  <a:lnTo>
                    <a:pt x="84823" y="100025"/>
                  </a:lnTo>
                  <a:lnTo>
                    <a:pt x="85572" y="98996"/>
                  </a:lnTo>
                  <a:lnTo>
                    <a:pt x="86334" y="97980"/>
                  </a:lnTo>
                  <a:close/>
                  <a:moveTo>
                    <a:pt x="88607" y="32969"/>
                  </a:moveTo>
                  <a:lnTo>
                    <a:pt x="88392" y="31521"/>
                  </a:lnTo>
                  <a:lnTo>
                    <a:pt x="86334" y="30022"/>
                  </a:lnTo>
                  <a:lnTo>
                    <a:pt x="84899" y="30238"/>
                  </a:lnTo>
                  <a:lnTo>
                    <a:pt x="84137" y="31254"/>
                  </a:lnTo>
                  <a:lnTo>
                    <a:pt x="83375" y="32270"/>
                  </a:lnTo>
                  <a:lnTo>
                    <a:pt x="83591" y="33718"/>
                  </a:lnTo>
                  <a:lnTo>
                    <a:pt x="85648" y="35229"/>
                  </a:lnTo>
                  <a:lnTo>
                    <a:pt x="87096" y="35013"/>
                  </a:lnTo>
                  <a:lnTo>
                    <a:pt x="87845" y="33985"/>
                  </a:lnTo>
                  <a:lnTo>
                    <a:pt x="88607" y="32969"/>
                  </a:lnTo>
                  <a:close/>
                  <a:moveTo>
                    <a:pt x="89471" y="108216"/>
                  </a:moveTo>
                  <a:lnTo>
                    <a:pt x="89255" y="106768"/>
                  </a:lnTo>
                  <a:lnTo>
                    <a:pt x="87198" y="105270"/>
                  </a:lnTo>
                  <a:lnTo>
                    <a:pt x="85763" y="105486"/>
                  </a:lnTo>
                  <a:lnTo>
                    <a:pt x="85001" y="106502"/>
                  </a:lnTo>
                  <a:lnTo>
                    <a:pt x="84239" y="107518"/>
                  </a:lnTo>
                  <a:lnTo>
                    <a:pt x="84455" y="108966"/>
                  </a:lnTo>
                  <a:lnTo>
                    <a:pt x="86512" y="110477"/>
                  </a:lnTo>
                  <a:lnTo>
                    <a:pt x="87960" y="110261"/>
                  </a:lnTo>
                  <a:lnTo>
                    <a:pt x="88709" y="109232"/>
                  </a:lnTo>
                  <a:lnTo>
                    <a:pt x="89471" y="108216"/>
                  </a:lnTo>
                  <a:close/>
                  <a:moveTo>
                    <a:pt x="96647" y="73380"/>
                  </a:moveTo>
                  <a:lnTo>
                    <a:pt x="96431" y="71932"/>
                  </a:lnTo>
                  <a:lnTo>
                    <a:pt x="94373" y="70434"/>
                  </a:lnTo>
                  <a:lnTo>
                    <a:pt x="92938" y="70650"/>
                  </a:lnTo>
                  <a:lnTo>
                    <a:pt x="92176" y="71666"/>
                  </a:lnTo>
                  <a:lnTo>
                    <a:pt x="91414" y="72682"/>
                  </a:lnTo>
                  <a:lnTo>
                    <a:pt x="91630" y="74129"/>
                  </a:lnTo>
                  <a:lnTo>
                    <a:pt x="93687" y="75641"/>
                  </a:lnTo>
                  <a:lnTo>
                    <a:pt x="95135" y="75425"/>
                  </a:lnTo>
                  <a:lnTo>
                    <a:pt x="95885" y="74396"/>
                  </a:lnTo>
                  <a:lnTo>
                    <a:pt x="96647" y="73380"/>
                  </a:lnTo>
                  <a:close/>
                  <a:moveTo>
                    <a:pt x="98526" y="58280"/>
                  </a:moveTo>
                  <a:lnTo>
                    <a:pt x="98310" y="56832"/>
                  </a:lnTo>
                  <a:lnTo>
                    <a:pt x="96253" y="55333"/>
                  </a:lnTo>
                  <a:lnTo>
                    <a:pt x="94818" y="55549"/>
                  </a:lnTo>
                  <a:lnTo>
                    <a:pt x="94056" y="56565"/>
                  </a:lnTo>
                  <a:lnTo>
                    <a:pt x="93294" y="57581"/>
                  </a:lnTo>
                  <a:lnTo>
                    <a:pt x="93510" y="59029"/>
                  </a:lnTo>
                  <a:lnTo>
                    <a:pt x="95567" y="60540"/>
                  </a:lnTo>
                  <a:lnTo>
                    <a:pt x="97015" y="60325"/>
                  </a:lnTo>
                  <a:lnTo>
                    <a:pt x="97764" y="59296"/>
                  </a:lnTo>
                  <a:lnTo>
                    <a:pt x="98526" y="58280"/>
                  </a:lnTo>
                  <a:close/>
                  <a:moveTo>
                    <a:pt x="98920" y="99364"/>
                  </a:moveTo>
                  <a:lnTo>
                    <a:pt x="98704" y="97917"/>
                  </a:lnTo>
                  <a:lnTo>
                    <a:pt x="96647" y="96418"/>
                  </a:lnTo>
                  <a:lnTo>
                    <a:pt x="95211" y="96634"/>
                  </a:lnTo>
                  <a:lnTo>
                    <a:pt x="94449" y="97650"/>
                  </a:lnTo>
                  <a:lnTo>
                    <a:pt x="93687" y="98666"/>
                  </a:lnTo>
                  <a:lnTo>
                    <a:pt x="93903" y="100114"/>
                  </a:lnTo>
                  <a:lnTo>
                    <a:pt x="95961" y="101625"/>
                  </a:lnTo>
                  <a:lnTo>
                    <a:pt x="97409" y="101409"/>
                  </a:lnTo>
                  <a:lnTo>
                    <a:pt x="98158" y="100380"/>
                  </a:lnTo>
                  <a:lnTo>
                    <a:pt x="98920" y="99364"/>
                  </a:lnTo>
                  <a:close/>
                  <a:moveTo>
                    <a:pt x="108356" y="90500"/>
                  </a:moveTo>
                  <a:lnTo>
                    <a:pt x="108140" y="89052"/>
                  </a:lnTo>
                  <a:lnTo>
                    <a:pt x="106083" y="87553"/>
                  </a:lnTo>
                  <a:lnTo>
                    <a:pt x="104648" y="87769"/>
                  </a:lnTo>
                  <a:lnTo>
                    <a:pt x="103886" y="88785"/>
                  </a:lnTo>
                  <a:lnTo>
                    <a:pt x="103124" y="89801"/>
                  </a:lnTo>
                  <a:lnTo>
                    <a:pt x="103339" y="91249"/>
                  </a:lnTo>
                  <a:lnTo>
                    <a:pt x="105397" y="92760"/>
                  </a:lnTo>
                  <a:lnTo>
                    <a:pt x="106845" y="92544"/>
                  </a:lnTo>
                  <a:lnTo>
                    <a:pt x="107594" y="91516"/>
                  </a:lnTo>
                  <a:lnTo>
                    <a:pt x="108356" y="90500"/>
                  </a:lnTo>
                  <a:close/>
                  <a:moveTo>
                    <a:pt x="110718" y="157200"/>
                  </a:moveTo>
                  <a:lnTo>
                    <a:pt x="110007" y="155930"/>
                  </a:lnTo>
                  <a:lnTo>
                    <a:pt x="107556" y="155219"/>
                  </a:lnTo>
                  <a:lnTo>
                    <a:pt x="106273" y="155930"/>
                  </a:lnTo>
                  <a:lnTo>
                    <a:pt x="105930" y="157149"/>
                  </a:lnTo>
                  <a:lnTo>
                    <a:pt x="105575" y="158369"/>
                  </a:lnTo>
                  <a:lnTo>
                    <a:pt x="106286" y="159639"/>
                  </a:lnTo>
                  <a:lnTo>
                    <a:pt x="108737" y="160350"/>
                  </a:lnTo>
                  <a:lnTo>
                    <a:pt x="110007" y="159639"/>
                  </a:lnTo>
                  <a:lnTo>
                    <a:pt x="110363" y="158419"/>
                  </a:lnTo>
                  <a:lnTo>
                    <a:pt x="110718" y="157200"/>
                  </a:lnTo>
                  <a:close/>
                  <a:moveTo>
                    <a:pt x="115582" y="104952"/>
                  </a:moveTo>
                  <a:lnTo>
                    <a:pt x="115366" y="103505"/>
                  </a:lnTo>
                  <a:lnTo>
                    <a:pt x="113309" y="102006"/>
                  </a:lnTo>
                  <a:lnTo>
                    <a:pt x="111874" y="102222"/>
                  </a:lnTo>
                  <a:lnTo>
                    <a:pt x="111112" y="103238"/>
                  </a:lnTo>
                  <a:lnTo>
                    <a:pt x="110350" y="104254"/>
                  </a:lnTo>
                  <a:lnTo>
                    <a:pt x="110566" y="105702"/>
                  </a:lnTo>
                  <a:lnTo>
                    <a:pt x="112623" y="107213"/>
                  </a:lnTo>
                  <a:lnTo>
                    <a:pt x="114071" y="106997"/>
                  </a:lnTo>
                  <a:lnTo>
                    <a:pt x="114820" y="105968"/>
                  </a:lnTo>
                  <a:lnTo>
                    <a:pt x="115582" y="104952"/>
                  </a:lnTo>
                  <a:close/>
                  <a:moveTo>
                    <a:pt x="115912" y="139166"/>
                  </a:moveTo>
                  <a:lnTo>
                    <a:pt x="115201" y="137896"/>
                  </a:lnTo>
                  <a:lnTo>
                    <a:pt x="112750" y="137185"/>
                  </a:lnTo>
                  <a:lnTo>
                    <a:pt x="111480" y="137896"/>
                  </a:lnTo>
                  <a:lnTo>
                    <a:pt x="110769" y="140335"/>
                  </a:lnTo>
                  <a:lnTo>
                    <a:pt x="111480" y="141605"/>
                  </a:lnTo>
                  <a:lnTo>
                    <a:pt x="113931" y="142316"/>
                  </a:lnTo>
                  <a:lnTo>
                    <a:pt x="115201" y="141605"/>
                  </a:lnTo>
                  <a:lnTo>
                    <a:pt x="115557" y="140385"/>
                  </a:lnTo>
                  <a:lnTo>
                    <a:pt x="115912" y="139166"/>
                  </a:lnTo>
                  <a:close/>
                  <a:moveTo>
                    <a:pt x="124726" y="125247"/>
                  </a:moveTo>
                  <a:lnTo>
                    <a:pt x="124015" y="123977"/>
                  </a:lnTo>
                  <a:lnTo>
                    <a:pt x="121564" y="123266"/>
                  </a:lnTo>
                  <a:lnTo>
                    <a:pt x="120281" y="123977"/>
                  </a:lnTo>
                  <a:lnTo>
                    <a:pt x="119938" y="125196"/>
                  </a:lnTo>
                  <a:lnTo>
                    <a:pt x="119583" y="126415"/>
                  </a:lnTo>
                  <a:lnTo>
                    <a:pt x="120294" y="127685"/>
                  </a:lnTo>
                  <a:lnTo>
                    <a:pt x="122745" y="128397"/>
                  </a:lnTo>
                  <a:lnTo>
                    <a:pt x="124015" y="127685"/>
                  </a:lnTo>
                  <a:lnTo>
                    <a:pt x="124371" y="126466"/>
                  </a:lnTo>
                  <a:lnTo>
                    <a:pt x="124726" y="125247"/>
                  </a:lnTo>
                  <a:close/>
                  <a:moveTo>
                    <a:pt x="126809" y="161810"/>
                  </a:moveTo>
                  <a:lnTo>
                    <a:pt x="126098" y="160540"/>
                  </a:lnTo>
                  <a:lnTo>
                    <a:pt x="123647" y="159829"/>
                  </a:lnTo>
                  <a:lnTo>
                    <a:pt x="122364" y="160540"/>
                  </a:lnTo>
                  <a:lnTo>
                    <a:pt x="122021" y="161759"/>
                  </a:lnTo>
                  <a:lnTo>
                    <a:pt x="121666" y="162979"/>
                  </a:lnTo>
                  <a:lnTo>
                    <a:pt x="122377" y="164249"/>
                  </a:lnTo>
                  <a:lnTo>
                    <a:pt x="124828" y="164960"/>
                  </a:lnTo>
                  <a:lnTo>
                    <a:pt x="126098" y="164249"/>
                  </a:lnTo>
                  <a:lnTo>
                    <a:pt x="126453" y="163029"/>
                  </a:lnTo>
                  <a:lnTo>
                    <a:pt x="126809" y="161810"/>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14" name="object 178"/>
            <p:cNvSpPr/>
            <p:nvPr/>
          </p:nvSpPr>
          <p:spPr>
            <a:xfrm>
              <a:off x="6396840" y="1761480"/>
              <a:ext cx="124920" cy="156240"/>
            </a:xfrm>
            <a:custGeom>
              <a:avLst/>
              <a:gdLst/>
              <a:ahLst/>
              <a:cxnLst/>
              <a:rect l="l" t="t" r="r" b="b"/>
              <a:pathLst>
                <a:path w="125729" h="156844">
                  <a:moveTo>
                    <a:pt x="2260" y="38417"/>
                  </a:moveTo>
                  <a:lnTo>
                    <a:pt x="1066" y="36182"/>
                  </a:lnTo>
                  <a:lnTo>
                    <a:pt x="381" y="35966"/>
                  </a:lnTo>
                  <a:lnTo>
                    <a:pt x="266" y="40652"/>
                  </a:lnTo>
                  <a:lnTo>
                    <a:pt x="1828" y="39814"/>
                  </a:lnTo>
                  <a:lnTo>
                    <a:pt x="2260" y="38417"/>
                  </a:lnTo>
                  <a:close/>
                  <a:moveTo>
                    <a:pt x="4914" y="50749"/>
                  </a:moveTo>
                  <a:lnTo>
                    <a:pt x="3721" y="48514"/>
                  </a:lnTo>
                  <a:lnTo>
                    <a:pt x="2336" y="48082"/>
                  </a:lnTo>
                  <a:lnTo>
                    <a:pt x="76" y="49263"/>
                  </a:lnTo>
                  <a:lnTo>
                    <a:pt x="0" y="51320"/>
                  </a:lnTo>
                  <a:lnTo>
                    <a:pt x="838" y="52895"/>
                  </a:lnTo>
                  <a:lnTo>
                    <a:pt x="2235" y="53327"/>
                  </a:lnTo>
                  <a:lnTo>
                    <a:pt x="4483" y="52146"/>
                  </a:lnTo>
                  <a:lnTo>
                    <a:pt x="4914" y="50749"/>
                  </a:lnTo>
                  <a:close/>
                  <a:moveTo>
                    <a:pt x="8001" y="74853"/>
                  </a:moveTo>
                  <a:lnTo>
                    <a:pt x="7734" y="73418"/>
                  </a:lnTo>
                  <a:lnTo>
                    <a:pt x="6680" y="72707"/>
                  </a:lnTo>
                  <a:lnTo>
                    <a:pt x="5626" y="71996"/>
                  </a:lnTo>
                  <a:lnTo>
                    <a:pt x="4191" y="72263"/>
                  </a:lnTo>
                  <a:lnTo>
                    <a:pt x="2755" y="74358"/>
                  </a:lnTo>
                  <a:lnTo>
                    <a:pt x="3022" y="75793"/>
                  </a:lnTo>
                  <a:lnTo>
                    <a:pt x="5130" y="77216"/>
                  </a:lnTo>
                  <a:lnTo>
                    <a:pt x="6565" y="76949"/>
                  </a:lnTo>
                  <a:lnTo>
                    <a:pt x="7289" y="75907"/>
                  </a:lnTo>
                  <a:lnTo>
                    <a:pt x="8001" y="74853"/>
                  </a:lnTo>
                  <a:close/>
                  <a:moveTo>
                    <a:pt x="10629" y="13563"/>
                  </a:moveTo>
                  <a:lnTo>
                    <a:pt x="9436" y="11328"/>
                  </a:lnTo>
                  <a:lnTo>
                    <a:pt x="8039" y="10896"/>
                  </a:lnTo>
                  <a:lnTo>
                    <a:pt x="5791" y="12077"/>
                  </a:lnTo>
                  <a:lnTo>
                    <a:pt x="5359" y="13474"/>
                  </a:lnTo>
                  <a:lnTo>
                    <a:pt x="5956" y="14592"/>
                  </a:lnTo>
                  <a:lnTo>
                    <a:pt x="6553" y="15709"/>
                  </a:lnTo>
                  <a:lnTo>
                    <a:pt x="7950" y="16141"/>
                  </a:lnTo>
                  <a:lnTo>
                    <a:pt x="10198" y="14960"/>
                  </a:lnTo>
                  <a:lnTo>
                    <a:pt x="10629" y="13563"/>
                  </a:lnTo>
                  <a:close/>
                  <a:moveTo>
                    <a:pt x="12369" y="91033"/>
                  </a:moveTo>
                  <a:lnTo>
                    <a:pt x="12103" y="89598"/>
                  </a:lnTo>
                  <a:lnTo>
                    <a:pt x="11049" y="88887"/>
                  </a:lnTo>
                  <a:lnTo>
                    <a:pt x="9994" y="88176"/>
                  </a:lnTo>
                  <a:lnTo>
                    <a:pt x="8559" y="88442"/>
                  </a:lnTo>
                  <a:lnTo>
                    <a:pt x="7848" y="89496"/>
                  </a:lnTo>
                  <a:lnTo>
                    <a:pt x="7124" y="90538"/>
                  </a:lnTo>
                  <a:lnTo>
                    <a:pt x="7391" y="91973"/>
                  </a:lnTo>
                  <a:lnTo>
                    <a:pt x="9499" y="93395"/>
                  </a:lnTo>
                  <a:lnTo>
                    <a:pt x="10934" y="93129"/>
                  </a:lnTo>
                  <a:lnTo>
                    <a:pt x="11658" y="92087"/>
                  </a:lnTo>
                  <a:lnTo>
                    <a:pt x="12369" y="91033"/>
                  </a:lnTo>
                  <a:close/>
                  <a:moveTo>
                    <a:pt x="12446" y="64947"/>
                  </a:moveTo>
                  <a:lnTo>
                    <a:pt x="11252" y="62712"/>
                  </a:lnTo>
                  <a:lnTo>
                    <a:pt x="9867" y="62280"/>
                  </a:lnTo>
                  <a:lnTo>
                    <a:pt x="8737" y="62865"/>
                  </a:lnTo>
                  <a:lnTo>
                    <a:pt x="7607" y="63461"/>
                  </a:lnTo>
                  <a:lnTo>
                    <a:pt x="7175" y="64858"/>
                  </a:lnTo>
                  <a:lnTo>
                    <a:pt x="7772" y="65976"/>
                  </a:lnTo>
                  <a:lnTo>
                    <a:pt x="8369" y="67094"/>
                  </a:lnTo>
                  <a:lnTo>
                    <a:pt x="9766" y="67525"/>
                  </a:lnTo>
                  <a:lnTo>
                    <a:pt x="12014" y="66344"/>
                  </a:lnTo>
                  <a:lnTo>
                    <a:pt x="12446" y="64947"/>
                  </a:lnTo>
                  <a:close/>
                  <a:moveTo>
                    <a:pt x="13944" y="29679"/>
                  </a:moveTo>
                  <a:lnTo>
                    <a:pt x="12750" y="27444"/>
                  </a:lnTo>
                  <a:lnTo>
                    <a:pt x="11366" y="27012"/>
                  </a:lnTo>
                  <a:lnTo>
                    <a:pt x="10236" y="27597"/>
                  </a:lnTo>
                  <a:lnTo>
                    <a:pt x="9105" y="28194"/>
                  </a:lnTo>
                  <a:lnTo>
                    <a:pt x="8674" y="29591"/>
                  </a:lnTo>
                  <a:lnTo>
                    <a:pt x="9271" y="30708"/>
                  </a:lnTo>
                  <a:lnTo>
                    <a:pt x="9867" y="31826"/>
                  </a:lnTo>
                  <a:lnTo>
                    <a:pt x="11264" y="32258"/>
                  </a:lnTo>
                  <a:lnTo>
                    <a:pt x="13512" y="31076"/>
                  </a:lnTo>
                  <a:lnTo>
                    <a:pt x="13944" y="29679"/>
                  </a:lnTo>
                  <a:close/>
                  <a:moveTo>
                    <a:pt x="15227" y="41922"/>
                  </a:moveTo>
                  <a:lnTo>
                    <a:pt x="14033" y="39687"/>
                  </a:lnTo>
                  <a:lnTo>
                    <a:pt x="12649" y="39255"/>
                  </a:lnTo>
                  <a:lnTo>
                    <a:pt x="11518" y="39839"/>
                  </a:lnTo>
                  <a:lnTo>
                    <a:pt x="10388" y="40436"/>
                  </a:lnTo>
                  <a:lnTo>
                    <a:pt x="9956" y="41833"/>
                  </a:lnTo>
                  <a:lnTo>
                    <a:pt x="10553" y="42951"/>
                  </a:lnTo>
                  <a:lnTo>
                    <a:pt x="11150" y="44069"/>
                  </a:lnTo>
                  <a:lnTo>
                    <a:pt x="12547" y="44500"/>
                  </a:lnTo>
                  <a:lnTo>
                    <a:pt x="14795" y="43319"/>
                  </a:lnTo>
                  <a:lnTo>
                    <a:pt x="15227" y="41922"/>
                  </a:lnTo>
                  <a:close/>
                  <a:moveTo>
                    <a:pt x="15290" y="122961"/>
                  </a:moveTo>
                  <a:lnTo>
                    <a:pt x="15024" y="121526"/>
                  </a:lnTo>
                  <a:lnTo>
                    <a:pt x="12915" y="120103"/>
                  </a:lnTo>
                  <a:lnTo>
                    <a:pt x="11480" y="120370"/>
                  </a:lnTo>
                  <a:lnTo>
                    <a:pt x="11201" y="120777"/>
                  </a:lnTo>
                  <a:lnTo>
                    <a:pt x="12217" y="125183"/>
                  </a:lnTo>
                  <a:lnTo>
                    <a:pt x="12420" y="125323"/>
                  </a:lnTo>
                  <a:lnTo>
                    <a:pt x="13855" y="125056"/>
                  </a:lnTo>
                  <a:lnTo>
                    <a:pt x="15290" y="122961"/>
                  </a:lnTo>
                  <a:close/>
                  <a:moveTo>
                    <a:pt x="19151" y="54241"/>
                  </a:moveTo>
                  <a:lnTo>
                    <a:pt x="17957" y="52006"/>
                  </a:lnTo>
                  <a:lnTo>
                    <a:pt x="16573" y="51574"/>
                  </a:lnTo>
                  <a:lnTo>
                    <a:pt x="15443" y="52158"/>
                  </a:lnTo>
                  <a:lnTo>
                    <a:pt x="14312" y="52755"/>
                  </a:lnTo>
                  <a:lnTo>
                    <a:pt x="13881" y="54152"/>
                  </a:lnTo>
                  <a:lnTo>
                    <a:pt x="14478" y="55270"/>
                  </a:lnTo>
                  <a:lnTo>
                    <a:pt x="15074" y="56388"/>
                  </a:lnTo>
                  <a:lnTo>
                    <a:pt x="16471" y="56819"/>
                  </a:lnTo>
                  <a:lnTo>
                    <a:pt x="17602" y="56235"/>
                  </a:lnTo>
                  <a:lnTo>
                    <a:pt x="18719" y="55638"/>
                  </a:lnTo>
                  <a:lnTo>
                    <a:pt x="19151" y="54241"/>
                  </a:lnTo>
                  <a:close/>
                  <a:moveTo>
                    <a:pt x="20510" y="2667"/>
                  </a:moveTo>
                  <a:lnTo>
                    <a:pt x="19316" y="431"/>
                  </a:lnTo>
                  <a:lnTo>
                    <a:pt x="17932" y="0"/>
                  </a:lnTo>
                  <a:lnTo>
                    <a:pt x="16802" y="584"/>
                  </a:lnTo>
                  <a:lnTo>
                    <a:pt x="15671" y="1181"/>
                  </a:lnTo>
                  <a:lnTo>
                    <a:pt x="15240" y="2578"/>
                  </a:lnTo>
                  <a:lnTo>
                    <a:pt x="15836" y="3695"/>
                  </a:lnTo>
                  <a:lnTo>
                    <a:pt x="16433" y="4813"/>
                  </a:lnTo>
                  <a:lnTo>
                    <a:pt x="17830" y="5245"/>
                  </a:lnTo>
                  <a:lnTo>
                    <a:pt x="20078" y="4064"/>
                  </a:lnTo>
                  <a:lnTo>
                    <a:pt x="20510" y="2667"/>
                  </a:lnTo>
                  <a:close/>
                  <a:moveTo>
                    <a:pt x="21615" y="100101"/>
                  </a:moveTo>
                  <a:lnTo>
                    <a:pt x="21348" y="98666"/>
                  </a:lnTo>
                  <a:lnTo>
                    <a:pt x="20294" y="97955"/>
                  </a:lnTo>
                  <a:lnTo>
                    <a:pt x="19240" y="97243"/>
                  </a:lnTo>
                  <a:lnTo>
                    <a:pt x="17805" y="97510"/>
                  </a:lnTo>
                  <a:lnTo>
                    <a:pt x="17094" y="98564"/>
                  </a:lnTo>
                  <a:lnTo>
                    <a:pt x="16370" y="99606"/>
                  </a:lnTo>
                  <a:lnTo>
                    <a:pt x="16637" y="101041"/>
                  </a:lnTo>
                  <a:lnTo>
                    <a:pt x="18745" y="102463"/>
                  </a:lnTo>
                  <a:lnTo>
                    <a:pt x="20180" y="102196"/>
                  </a:lnTo>
                  <a:lnTo>
                    <a:pt x="20904" y="101155"/>
                  </a:lnTo>
                  <a:lnTo>
                    <a:pt x="21615" y="100101"/>
                  </a:lnTo>
                  <a:close/>
                  <a:moveTo>
                    <a:pt x="22720" y="16687"/>
                  </a:moveTo>
                  <a:lnTo>
                    <a:pt x="21526" y="14452"/>
                  </a:lnTo>
                  <a:lnTo>
                    <a:pt x="20142" y="14020"/>
                  </a:lnTo>
                  <a:lnTo>
                    <a:pt x="19011" y="14605"/>
                  </a:lnTo>
                  <a:lnTo>
                    <a:pt x="17881" y="15201"/>
                  </a:lnTo>
                  <a:lnTo>
                    <a:pt x="17449" y="16598"/>
                  </a:lnTo>
                  <a:lnTo>
                    <a:pt x="18046" y="17716"/>
                  </a:lnTo>
                  <a:lnTo>
                    <a:pt x="18643" y="18834"/>
                  </a:lnTo>
                  <a:lnTo>
                    <a:pt x="20040" y="19265"/>
                  </a:lnTo>
                  <a:lnTo>
                    <a:pt x="22288" y="18084"/>
                  </a:lnTo>
                  <a:lnTo>
                    <a:pt x="22720" y="16687"/>
                  </a:lnTo>
                  <a:close/>
                  <a:moveTo>
                    <a:pt x="23063" y="66560"/>
                  </a:moveTo>
                  <a:lnTo>
                    <a:pt x="21869" y="64325"/>
                  </a:lnTo>
                  <a:lnTo>
                    <a:pt x="20485" y="63893"/>
                  </a:lnTo>
                  <a:lnTo>
                    <a:pt x="19354" y="64477"/>
                  </a:lnTo>
                  <a:lnTo>
                    <a:pt x="18224" y="65074"/>
                  </a:lnTo>
                  <a:lnTo>
                    <a:pt x="17792" y="66471"/>
                  </a:lnTo>
                  <a:lnTo>
                    <a:pt x="18389" y="67589"/>
                  </a:lnTo>
                  <a:lnTo>
                    <a:pt x="18986" y="68707"/>
                  </a:lnTo>
                  <a:lnTo>
                    <a:pt x="20383" y="69138"/>
                  </a:lnTo>
                  <a:lnTo>
                    <a:pt x="22631" y="67957"/>
                  </a:lnTo>
                  <a:lnTo>
                    <a:pt x="23063" y="66560"/>
                  </a:lnTo>
                  <a:close/>
                  <a:moveTo>
                    <a:pt x="26593" y="87503"/>
                  </a:moveTo>
                  <a:lnTo>
                    <a:pt x="26327" y="86067"/>
                  </a:lnTo>
                  <a:lnTo>
                    <a:pt x="25273" y="85356"/>
                  </a:lnTo>
                  <a:lnTo>
                    <a:pt x="24218" y="84645"/>
                  </a:lnTo>
                  <a:lnTo>
                    <a:pt x="22783" y="84912"/>
                  </a:lnTo>
                  <a:lnTo>
                    <a:pt x="21348" y="87007"/>
                  </a:lnTo>
                  <a:lnTo>
                    <a:pt x="21615" y="88442"/>
                  </a:lnTo>
                  <a:lnTo>
                    <a:pt x="23723" y="89865"/>
                  </a:lnTo>
                  <a:lnTo>
                    <a:pt x="25158" y="89598"/>
                  </a:lnTo>
                  <a:lnTo>
                    <a:pt x="25882" y="88557"/>
                  </a:lnTo>
                  <a:lnTo>
                    <a:pt x="26593" y="87503"/>
                  </a:lnTo>
                  <a:close/>
                  <a:moveTo>
                    <a:pt x="26898" y="128066"/>
                  </a:moveTo>
                  <a:lnTo>
                    <a:pt x="26631" y="126631"/>
                  </a:lnTo>
                  <a:lnTo>
                    <a:pt x="25577" y="125920"/>
                  </a:lnTo>
                  <a:lnTo>
                    <a:pt x="24523" y="125209"/>
                  </a:lnTo>
                  <a:lnTo>
                    <a:pt x="23088" y="125476"/>
                  </a:lnTo>
                  <a:lnTo>
                    <a:pt x="21653" y="127571"/>
                  </a:lnTo>
                  <a:lnTo>
                    <a:pt x="21920" y="129006"/>
                  </a:lnTo>
                  <a:lnTo>
                    <a:pt x="24028" y="130429"/>
                  </a:lnTo>
                  <a:lnTo>
                    <a:pt x="25463" y="130162"/>
                  </a:lnTo>
                  <a:lnTo>
                    <a:pt x="26187" y="129120"/>
                  </a:lnTo>
                  <a:lnTo>
                    <a:pt x="26898" y="128066"/>
                  </a:lnTo>
                  <a:close/>
                  <a:moveTo>
                    <a:pt x="27444" y="76238"/>
                  </a:moveTo>
                  <a:lnTo>
                    <a:pt x="27178" y="74803"/>
                  </a:lnTo>
                  <a:lnTo>
                    <a:pt x="26123" y="74091"/>
                  </a:lnTo>
                  <a:lnTo>
                    <a:pt x="25069" y="73380"/>
                  </a:lnTo>
                  <a:lnTo>
                    <a:pt x="23634" y="73647"/>
                  </a:lnTo>
                  <a:lnTo>
                    <a:pt x="22199" y="75742"/>
                  </a:lnTo>
                  <a:lnTo>
                    <a:pt x="22466" y="77177"/>
                  </a:lnTo>
                  <a:lnTo>
                    <a:pt x="24574" y="78600"/>
                  </a:lnTo>
                  <a:lnTo>
                    <a:pt x="26009" y="78333"/>
                  </a:lnTo>
                  <a:lnTo>
                    <a:pt x="26733" y="77292"/>
                  </a:lnTo>
                  <a:lnTo>
                    <a:pt x="27444" y="76238"/>
                  </a:lnTo>
                  <a:close/>
                  <a:moveTo>
                    <a:pt x="28790" y="114033"/>
                  </a:moveTo>
                  <a:lnTo>
                    <a:pt x="28524" y="112598"/>
                  </a:lnTo>
                  <a:lnTo>
                    <a:pt x="27470" y="111887"/>
                  </a:lnTo>
                  <a:lnTo>
                    <a:pt x="26416" y="111175"/>
                  </a:lnTo>
                  <a:lnTo>
                    <a:pt x="24980" y="111442"/>
                  </a:lnTo>
                  <a:lnTo>
                    <a:pt x="24257" y="112483"/>
                  </a:lnTo>
                  <a:lnTo>
                    <a:pt x="23545" y="113538"/>
                  </a:lnTo>
                  <a:lnTo>
                    <a:pt x="23812" y="114973"/>
                  </a:lnTo>
                  <a:lnTo>
                    <a:pt x="25920" y="116395"/>
                  </a:lnTo>
                  <a:lnTo>
                    <a:pt x="27355" y="116128"/>
                  </a:lnTo>
                  <a:lnTo>
                    <a:pt x="28079" y="115087"/>
                  </a:lnTo>
                  <a:lnTo>
                    <a:pt x="28790" y="114033"/>
                  </a:lnTo>
                  <a:close/>
                  <a:moveTo>
                    <a:pt x="30251" y="30886"/>
                  </a:moveTo>
                  <a:lnTo>
                    <a:pt x="29057" y="28651"/>
                  </a:lnTo>
                  <a:lnTo>
                    <a:pt x="27673" y="28219"/>
                  </a:lnTo>
                  <a:lnTo>
                    <a:pt x="26543" y="28803"/>
                  </a:lnTo>
                  <a:lnTo>
                    <a:pt x="25412" y="29400"/>
                  </a:lnTo>
                  <a:lnTo>
                    <a:pt x="24980" y="30797"/>
                  </a:lnTo>
                  <a:lnTo>
                    <a:pt x="25577" y="31915"/>
                  </a:lnTo>
                  <a:lnTo>
                    <a:pt x="26174" y="33032"/>
                  </a:lnTo>
                  <a:lnTo>
                    <a:pt x="27571" y="33464"/>
                  </a:lnTo>
                  <a:lnTo>
                    <a:pt x="29819" y="32283"/>
                  </a:lnTo>
                  <a:lnTo>
                    <a:pt x="30251" y="30886"/>
                  </a:lnTo>
                  <a:close/>
                  <a:moveTo>
                    <a:pt x="31165" y="153949"/>
                  </a:moveTo>
                  <a:lnTo>
                    <a:pt x="30899" y="152514"/>
                  </a:lnTo>
                  <a:lnTo>
                    <a:pt x="29845" y="151803"/>
                  </a:lnTo>
                  <a:lnTo>
                    <a:pt x="28790" y="151091"/>
                  </a:lnTo>
                  <a:lnTo>
                    <a:pt x="27355" y="151358"/>
                  </a:lnTo>
                  <a:lnTo>
                    <a:pt x="25920" y="153454"/>
                  </a:lnTo>
                  <a:lnTo>
                    <a:pt x="26187" y="154889"/>
                  </a:lnTo>
                  <a:lnTo>
                    <a:pt x="28295" y="156311"/>
                  </a:lnTo>
                  <a:lnTo>
                    <a:pt x="29730" y="156044"/>
                  </a:lnTo>
                  <a:lnTo>
                    <a:pt x="30454" y="155003"/>
                  </a:lnTo>
                  <a:lnTo>
                    <a:pt x="31165" y="153949"/>
                  </a:lnTo>
                  <a:close/>
                  <a:moveTo>
                    <a:pt x="32461" y="94145"/>
                  </a:moveTo>
                  <a:lnTo>
                    <a:pt x="31267" y="91909"/>
                  </a:lnTo>
                  <a:lnTo>
                    <a:pt x="29883" y="91478"/>
                  </a:lnTo>
                  <a:lnTo>
                    <a:pt x="28752" y="92062"/>
                  </a:lnTo>
                  <a:lnTo>
                    <a:pt x="27622" y="92659"/>
                  </a:lnTo>
                  <a:lnTo>
                    <a:pt x="27190" y="94056"/>
                  </a:lnTo>
                  <a:lnTo>
                    <a:pt x="27787" y="95173"/>
                  </a:lnTo>
                  <a:lnTo>
                    <a:pt x="28384" y="96291"/>
                  </a:lnTo>
                  <a:lnTo>
                    <a:pt x="29781" y="96723"/>
                  </a:lnTo>
                  <a:lnTo>
                    <a:pt x="32029" y="95542"/>
                  </a:lnTo>
                  <a:lnTo>
                    <a:pt x="32461" y="94145"/>
                  </a:lnTo>
                  <a:close/>
                  <a:moveTo>
                    <a:pt x="32486" y="65747"/>
                  </a:moveTo>
                  <a:lnTo>
                    <a:pt x="32219" y="64312"/>
                  </a:lnTo>
                  <a:lnTo>
                    <a:pt x="31165" y="63601"/>
                  </a:lnTo>
                  <a:lnTo>
                    <a:pt x="30111" y="62890"/>
                  </a:lnTo>
                  <a:lnTo>
                    <a:pt x="28676" y="63157"/>
                  </a:lnTo>
                  <a:lnTo>
                    <a:pt x="27965" y="64211"/>
                  </a:lnTo>
                  <a:lnTo>
                    <a:pt x="27241" y="65252"/>
                  </a:lnTo>
                  <a:lnTo>
                    <a:pt x="27508" y="66687"/>
                  </a:lnTo>
                  <a:lnTo>
                    <a:pt x="29616" y="68110"/>
                  </a:lnTo>
                  <a:lnTo>
                    <a:pt x="31051" y="67843"/>
                  </a:lnTo>
                  <a:lnTo>
                    <a:pt x="31775" y="66802"/>
                  </a:lnTo>
                  <a:lnTo>
                    <a:pt x="32486" y="65747"/>
                  </a:lnTo>
                  <a:close/>
                  <a:moveTo>
                    <a:pt x="32956" y="46583"/>
                  </a:moveTo>
                  <a:lnTo>
                    <a:pt x="32689" y="45148"/>
                  </a:lnTo>
                  <a:lnTo>
                    <a:pt x="31635" y="44437"/>
                  </a:lnTo>
                  <a:lnTo>
                    <a:pt x="30581" y="43726"/>
                  </a:lnTo>
                  <a:lnTo>
                    <a:pt x="29349" y="43954"/>
                  </a:lnTo>
                  <a:lnTo>
                    <a:pt x="31000" y="43091"/>
                  </a:lnTo>
                  <a:lnTo>
                    <a:pt x="31432" y="41694"/>
                  </a:lnTo>
                  <a:lnTo>
                    <a:pt x="30238" y="39458"/>
                  </a:lnTo>
                  <a:lnTo>
                    <a:pt x="28854" y="39027"/>
                  </a:lnTo>
                  <a:lnTo>
                    <a:pt x="27724" y="39611"/>
                  </a:lnTo>
                  <a:lnTo>
                    <a:pt x="26593" y="40208"/>
                  </a:lnTo>
                  <a:lnTo>
                    <a:pt x="26162" y="41605"/>
                  </a:lnTo>
                  <a:lnTo>
                    <a:pt x="26758" y="42722"/>
                  </a:lnTo>
                  <a:lnTo>
                    <a:pt x="27355" y="43840"/>
                  </a:lnTo>
                  <a:lnTo>
                    <a:pt x="28752" y="44272"/>
                  </a:lnTo>
                  <a:lnTo>
                    <a:pt x="29057" y="44107"/>
                  </a:lnTo>
                  <a:lnTo>
                    <a:pt x="27711" y="46088"/>
                  </a:lnTo>
                  <a:lnTo>
                    <a:pt x="27978" y="47523"/>
                  </a:lnTo>
                  <a:lnTo>
                    <a:pt x="30086" y="48945"/>
                  </a:lnTo>
                  <a:lnTo>
                    <a:pt x="31521" y="48679"/>
                  </a:lnTo>
                  <a:lnTo>
                    <a:pt x="32245" y="47637"/>
                  </a:lnTo>
                  <a:lnTo>
                    <a:pt x="32956" y="46583"/>
                  </a:lnTo>
                  <a:close/>
                  <a:moveTo>
                    <a:pt x="33223" y="100355"/>
                  </a:moveTo>
                  <a:lnTo>
                    <a:pt x="32956" y="98920"/>
                  </a:lnTo>
                  <a:lnTo>
                    <a:pt x="31902" y="98209"/>
                  </a:lnTo>
                  <a:lnTo>
                    <a:pt x="30848" y="97497"/>
                  </a:lnTo>
                  <a:lnTo>
                    <a:pt x="29413" y="97764"/>
                  </a:lnTo>
                  <a:lnTo>
                    <a:pt x="27978" y="99860"/>
                  </a:lnTo>
                  <a:lnTo>
                    <a:pt x="28244" y="101295"/>
                  </a:lnTo>
                  <a:lnTo>
                    <a:pt x="30353" y="102717"/>
                  </a:lnTo>
                  <a:lnTo>
                    <a:pt x="31788" y="102450"/>
                  </a:lnTo>
                  <a:lnTo>
                    <a:pt x="32512" y="101409"/>
                  </a:lnTo>
                  <a:lnTo>
                    <a:pt x="33223" y="100355"/>
                  </a:lnTo>
                  <a:close/>
                  <a:moveTo>
                    <a:pt x="34747" y="57810"/>
                  </a:moveTo>
                  <a:lnTo>
                    <a:pt x="33553" y="55575"/>
                  </a:lnTo>
                  <a:lnTo>
                    <a:pt x="32169" y="55143"/>
                  </a:lnTo>
                  <a:lnTo>
                    <a:pt x="31038" y="55727"/>
                  </a:lnTo>
                  <a:lnTo>
                    <a:pt x="29908" y="56324"/>
                  </a:lnTo>
                  <a:lnTo>
                    <a:pt x="29476" y="57721"/>
                  </a:lnTo>
                  <a:lnTo>
                    <a:pt x="30073" y="58839"/>
                  </a:lnTo>
                  <a:lnTo>
                    <a:pt x="30670" y="59956"/>
                  </a:lnTo>
                  <a:lnTo>
                    <a:pt x="32067" y="60388"/>
                  </a:lnTo>
                  <a:lnTo>
                    <a:pt x="33197" y="59804"/>
                  </a:lnTo>
                  <a:lnTo>
                    <a:pt x="34315" y="59207"/>
                  </a:lnTo>
                  <a:lnTo>
                    <a:pt x="34747" y="57810"/>
                  </a:lnTo>
                  <a:close/>
                  <a:moveTo>
                    <a:pt x="36144" y="137134"/>
                  </a:moveTo>
                  <a:lnTo>
                    <a:pt x="35877" y="135699"/>
                  </a:lnTo>
                  <a:lnTo>
                    <a:pt x="34823" y="134988"/>
                  </a:lnTo>
                  <a:lnTo>
                    <a:pt x="33769" y="134277"/>
                  </a:lnTo>
                  <a:lnTo>
                    <a:pt x="32334" y="134543"/>
                  </a:lnTo>
                  <a:lnTo>
                    <a:pt x="30899" y="136639"/>
                  </a:lnTo>
                  <a:lnTo>
                    <a:pt x="31165" y="138074"/>
                  </a:lnTo>
                  <a:lnTo>
                    <a:pt x="33274" y="139496"/>
                  </a:lnTo>
                  <a:lnTo>
                    <a:pt x="34709" y="139230"/>
                  </a:lnTo>
                  <a:lnTo>
                    <a:pt x="35433" y="138188"/>
                  </a:lnTo>
                  <a:lnTo>
                    <a:pt x="36144" y="137134"/>
                  </a:lnTo>
                  <a:close/>
                  <a:moveTo>
                    <a:pt x="36944" y="20180"/>
                  </a:moveTo>
                  <a:lnTo>
                    <a:pt x="35750" y="17945"/>
                  </a:lnTo>
                  <a:lnTo>
                    <a:pt x="34353" y="17513"/>
                  </a:lnTo>
                  <a:lnTo>
                    <a:pt x="32105" y="18694"/>
                  </a:lnTo>
                  <a:lnTo>
                    <a:pt x="31673" y="20091"/>
                  </a:lnTo>
                  <a:lnTo>
                    <a:pt x="32270" y="21209"/>
                  </a:lnTo>
                  <a:lnTo>
                    <a:pt x="32867" y="22326"/>
                  </a:lnTo>
                  <a:lnTo>
                    <a:pt x="34264" y="22758"/>
                  </a:lnTo>
                  <a:lnTo>
                    <a:pt x="36512" y="21577"/>
                  </a:lnTo>
                  <a:lnTo>
                    <a:pt x="36944" y="20180"/>
                  </a:lnTo>
                  <a:close/>
                  <a:moveTo>
                    <a:pt x="37045" y="124548"/>
                  </a:moveTo>
                  <a:lnTo>
                    <a:pt x="36779" y="123113"/>
                  </a:lnTo>
                  <a:lnTo>
                    <a:pt x="35725" y="122402"/>
                  </a:lnTo>
                  <a:lnTo>
                    <a:pt x="34671" y="121691"/>
                  </a:lnTo>
                  <a:lnTo>
                    <a:pt x="33235" y="121958"/>
                  </a:lnTo>
                  <a:lnTo>
                    <a:pt x="32524" y="123012"/>
                  </a:lnTo>
                  <a:lnTo>
                    <a:pt x="31800" y="124053"/>
                  </a:lnTo>
                  <a:lnTo>
                    <a:pt x="32067" y="125488"/>
                  </a:lnTo>
                  <a:lnTo>
                    <a:pt x="34175" y="126911"/>
                  </a:lnTo>
                  <a:lnTo>
                    <a:pt x="35610" y="126644"/>
                  </a:lnTo>
                  <a:lnTo>
                    <a:pt x="36334" y="125603"/>
                  </a:lnTo>
                  <a:lnTo>
                    <a:pt x="37045" y="124548"/>
                  </a:lnTo>
                  <a:close/>
                  <a:moveTo>
                    <a:pt x="39166" y="83439"/>
                  </a:moveTo>
                  <a:lnTo>
                    <a:pt x="37973" y="81203"/>
                  </a:lnTo>
                  <a:lnTo>
                    <a:pt x="36588" y="80772"/>
                  </a:lnTo>
                  <a:lnTo>
                    <a:pt x="35458" y="81356"/>
                  </a:lnTo>
                  <a:lnTo>
                    <a:pt x="34328" y="81953"/>
                  </a:lnTo>
                  <a:lnTo>
                    <a:pt x="33896" y="83350"/>
                  </a:lnTo>
                  <a:lnTo>
                    <a:pt x="34493" y="84467"/>
                  </a:lnTo>
                  <a:lnTo>
                    <a:pt x="35090" y="85585"/>
                  </a:lnTo>
                  <a:lnTo>
                    <a:pt x="36487" y="86017"/>
                  </a:lnTo>
                  <a:lnTo>
                    <a:pt x="38735" y="84836"/>
                  </a:lnTo>
                  <a:lnTo>
                    <a:pt x="39166" y="83439"/>
                  </a:lnTo>
                  <a:close/>
                  <a:moveTo>
                    <a:pt x="40513" y="48996"/>
                  </a:moveTo>
                  <a:lnTo>
                    <a:pt x="39319" y="46761"/>
                  </a:lnTo>
                  <a:lnTo>
                    <a:pt x="37934" y="46329"/>
                  </a:lnTo>
                  <a:lnTo>
                    <a:pt x="36804" y="46913"/>
                  </a:lnTo>
                  <a:lnTo>
                    <a:pt x="35674" y="47510"/>
                  </a:lnTo>
                  <a:lnTo>
                    <a:pt x="35242" y="48907"/>
                  </a:lnTo>
                  <a:lnTo>
                    <a:pt x="35839" y="50025"/>
                  </a:lnTo>
                  <a:lnTo>
                    <a:pt x="36436" y="51142"/>
                  </a:lnTo>
                  <a:lnTo>
                    <a:pt x="37833" y="51574"/>
                  </a:lnTo>
                  <a:lnTo>
                    <a:pt x="40081" y="50393"/>
                  </a:lnTo>
                  <a:lnTo>
                    <a:pt x="40513" y="48996"/>
                  </a:lnTo>
                  <a:close/>
                  <a:moveTo>
                    <a:pt x="40868" y="32499"/>
                  </a:moveTo>
                  <a:lnTo>
                    <a:pt x="39674" y="30264"/>
                  </a:lnTo>
                  <a:lnTo>
                    <a:pt x="38290" y="29832"/>
                  </a:lnTo>
                  <a:lnTo>
                    <a:pt x="37160" y="30416"/>
                  </a:lnTo>
                  <a:lnTo>
                    <a:pt x="36029" y="31013"/>
                  </a:lnTo>
                  <a:lnTo>
                    <a:pt x="35598" y="32410"/>
                  </a:lnTo>
                  <a:lnTo>
                    <a:pt x="36195" y="33528"/>
                  </a:lnTo>
                  <a:lnTo>
                    <a:pt x="36791" y="34645"/>
                  </a:lnTo>
                  <a:lnTo>
                    <a:pt x="38188" y="35077"/>
                  </a:lnTo>
                  <a:lnTo>
                    <a:pt x="39319" y="34493"/>
                  </a:lnTo>
                  <a:lnTo>
                    <a:pt x="40436" y="33896"/>
                  </a:lnTo>
                  <a:lnTo>
                    <a:pt x="40868" y="32499"/>
                  </a:lnTo>
                  <a:close/>
                  <a:moveTo>
                    <a:pt x="42976" y="78447"/>
                  </a:moveTo>
                  <a:lnTo>
                    <a:pt x="42710" y="77012"/>
                  </a:lnTo>
                  <a:lnTo>
                    <a:pt x="41656" y="76301"/>
                  </a:lnTo>
                  <a:lnTo>
                    <a:pt x="40601" y="75590"/>
                  </a:lnTo>
                  <a:lnTo>
                    <a:pt x="39166" y="75857"/>
                  </a:lnTo>
                  <a:lnTo>
                    <a:pt x="37731" y="77952"/>
                  </a:lnTo>
                  <a:lnTo>
                    <a:pt x="37998" y="79387"/>
                  </a:lnTo>
                  <a:lnTo>
                    <a:pt x="40106" y="80810"/>
                  </a:lnTo>
                  <a:lnTo>
                    <a:pt x="41541" y="80543"/>
                  </a:lnTo>
                  <a:lnTo>
                    <a:pt x="42265" y="79502"/>
                  </a:lnTo>
                  <a:lnTo>
                    <a:pt x="42976" y="78447"/>
                  </a:lnTo>
                  <a:close/>
                  <a:moveTo>
                    <a:pt x="43713" y="113055"/>
                  </a:moveTo>
                  <a:lnTo>
                    <a:pt x="43446" y="111620"/>
                  </a:lnTo>
                  <a:lnTo>
                    <a:pt x="42392" y="110909"/>
                  </a:lnTo>
                  <a:lnTo>
                    <a:pt x="41338" y="110197"/>
                  </a:lnTo>
                  <a:lnTo>
                    <a:pt x="39903" y="110464"/>
                  </a:lnTo>
                  <a:lnTo>
                    <a:pt x="38468" y="112560"/>
                  </a:lnTo>
                  <a:lnTo>
                    <a:pt x="38735" y="113995"/>
                  </a:lnTo>
                  <a:lnTo>
                    <a:pt x="40843" y="115417"/>
                  </a:lnTo>
                  <a:lnTo>
                    <a:pt x="42278" y="115150"/>
                  </a:lnTo>
                  <a:lnTo>
                    <a:pt x="43002" y="114109"/>
                  </a:lnTo>
                  <a:lnTo>
                    <a:pt x="43713" y="113055"/>
                  </a:lnTo>
                  <a:close/>
                  <a:moveTo>
                    <a:pt x="45377" y="146202"/>
                  </a:moveTo>
                  <a:lnTo>
                    <a:pt x="45110" y="144767"/>
                  </a:lnTo>
                  <a:lnTo>
                    <a:pt x="44056" y="144056"/>
                  </a:lnTo>
                  <a:lnTo>
                    <a:pt x="43002" y="143344"/>
                  </a:lnTo>
                  <a:lnTo>
                    <a:pt x="41567" y="143611"/>
                  </a:lnTo>
                  <a:lnTo>
                    <a:pt x="40132" y="145707"/>
                  </a:lnTo>
                  <a:lnTo>
                    <a:pt x="40398" y="147142"/>
                  </a:lnTo>
                  <a:lnTo>
                    <a:pt x="42506" y="148564"/>
                  </a:lnTo>
                  <a:lnTo>
                    <a:pt x="43942" y="148297"/>
                  </a:lnTo>
                  <a:lnTo>
                    <a:pt x="44665" y="147256"/>
                  </a:lnTo>
                  <a:lnTo>
                    <a:pt x="45377" y="146202"/>
                  </a:lnTo>
                  <a:close/>
                  <a:moveTo>
                    <a:pt x="47688" y="4724"/>
                  </a:moveTo>
                  <a:lnTo>
                    <a:pt x="46494" y="2489"/>
                  </a:lnTo>
                  <a:lnTo>
                    <a:pt x="45110" y="2057"/>
                  </a:lnTo>
                  <a:lnTo>
                    <a:pt x="43980" y="2641"/>
                  </a:lnTo>
                  <a:lnTo>
                    <a:pt x="42849" y="3238"/>
                  </a:lnTo>
                  <a:lnTo>
                    <a:pt x="42418" y="4635"/>
                  </a:lnTo>
                  <a:lnTo>
                    <a:pt x="43014" y="5753"/>
                  </a:lnTo>
                  <a:lnTo>
                    <a:pt x="43611" y="6870"/>
                  </a:lnTo>
                  <a:lnTo>
                    <a:pt x="45008" y="7302"/>
                  </a:lnTo>
                  <a:lnTo>
                    <a:pt x="47256" y="6121"/>
                  </a:lnTo>
                  <a:lnTo>
                    <a:pt x="47688" y="4724"/>
                  </a:lnTo>
                  <a:close/>
                  <a:moveTo>
                    <a:pt x="48044" y="63207"/>
                  </a:moveTo>
                  <a:lnTo>
                    <a:pt x="47536" y="62268"/>
                  </a:lnTo>
                  <a:lnTo>
                    <a:pt x="47955" y="61645"/>
                  </a:lnTo>
                  <a:lnTo>
                    <a:pt x="47688" y="60210"/>
                  </a:lnTo>
                  <a:lnTo>
                    <a:pt x="46634" y="59499"/>
                  </a:lnTo>
                  <a:lnTo>
                    <a:pt x="45580" y="58788"/>
                  </a:lnTo>
                  <a:lnTo>
                    <a:pt x="44145" y="59055"/>
                  </a:lnTo>
                  <a:lnTo>
                    <a:pt x="42710" y="61150"/>
                  </a:lnTo>
                  <a:lnTo>
                    <a:pt x="42951" y="62509"/>
                  </a:lnTo>
                  <a:lnTo>
                    <a:pt x="42773" y="63119"/>
                  </a:lnTo>
                  <a:lnTo>
                    <a:pt x="43370" y="64236"/>
                  </a:lnTo>
                  <a:lnTo>
                    <a:pt x="43967" y="65354"/>
                  </a:lnTo>
                  <a:lnTo>
                    <a:pt x="45364" y="65786"/>
                  </a:lnTo>
                  <a:lnTo>
                    <a:pt x="46494" y="65201"/>
                  </a:lnTo>
                  <a:lnTo>
                    <a:pt x="47612" y="64604"/>
                  </a:lnTo>
                  <a:lnTo>
                    <a:pt x="48044" y="63207"/>
                  </a:lnTo>
                  <a:close/>
                  <a:moveTo>
                    <a:pt x="48856" y="49060"/>
                  </a:moveTo>
                  <a:lnTo>
                    <a:pt x="48590" y="47625"/>
                  </a:lnTo>
                  <a:lnTo>
                    <a:pt x="47536" y="46913"/>
                  </a:lnTo>
                  <a:lnTo>
                    <a:pt x="46482" y="46202"/>
                  </a:lnTo>
                  <a:lnTo>
                    <a:pt x="45046" y="46469"/>
                  </a:lnTo>
                  <a:lnTo>
                    <a:pt x="43611" y="48564"/>
                  </a:lnTo>
                  <a:lnTo>
                    <a:pt x="43878" y="49999"/>
                  </a:lnTo>
                  <a:lnTo>
                    <a:pt x="45986" y="51422"/>
                  </a:lnTo>
                  <a:lnTo>
                    <a:pt x="47421" y="51155"/>
                  </a:lnTo>
                  <a:lnTo>
                    <a:pt x="48145" y="50114"/>
                  </a:lnTo>
                  <a:lnTo>
                    <a:pt x="48856" y="49060"/>
                  </a:lnTo>
                  <a:close/>
                  <a:moveTo>
                    <a:pt x="50825" y="40170"/>
                  </a:moveTo>
                  <a:lnTo>
                    <a:pt x="49631" y="37934"/>
                  </a:lnTo>
                  <a:lnTo>
                    <a:pt x="48247" y="37503"/>
                  </a:lnTo>
                  <a:lnTo>
                    <a:pt x="47117" y="38087"/>
                  </a:lnTo>
                  <a:lnTo>
                    <a:pt x="45986" y="38684"/>
                  </a:lnTo>
                  <a:lnTo>
                    <a:pt x="45554" y="40081"/>
                  </a:lnTo>
                  <a:lnTo>
                    <a:pt x="46151" y="41198"/>
                  </a:lnTo>
                  <a:lnTo>
                    <a:pt x="46748" y="42316"/>
                  </a:lnTo>
                  <a:lnTo>
                    <a:pt x="48145" y="42748"/>
                  </a:lnTo>
                  <a:lnTo>
                    <a:pt x="50393" y="41567"/>
                  </a:lnTo>
                  <a:lnTo>
                    <a:pt x="50825" y="40170"/>
                  </a:lnTo>
                  <a:close/>
                  <a:moveTo>
                    <a:pt x="52311" y="121678"/>
                  </a:moveTo>
                  <a:lnTo>
                    <a:pt x="52044" y="120243"/>
                  </a:lnTo>
                  <a:lnTo>
                    <a:pt x="50990" y="119532"/>
                  </a:lnTo>
                  <a:lnTo>
                    <a:pt x="49936" y="118821"/>
                  </a:lnTo>
                  <a:lnTo>
                    <a:pt x="48501" y="119087"/>
                  </a:lnTo>
                  <a:lnTo>
                    <a:pt x="47066" y="121183"/>
                  </a:lnTo>
                  <a:lnTo>
                    <a:pt x="47332" y="122618"/>
                  </a:lnTo>
                  <a:lnTo>
                    <a:pt x="49441" y="124040"/>
                  </a:lnTo>
                  <a:lnTo>
                    <a:pt x="50876" y="123774"/>
                  </a:lnTo>
                  <a:lnTo>
                    <a:pt x="51600" y="122732"/>
                  </a:lnTo>
                  <a:lnTo>
                    <a:pt x="52311" y="121678"/>
                  </a:lnTo>
                  <a:close/>
                  <a:moveTo>
                    <a:pt x="52552" y="23749"/>
                  </a:moveTo>
                  <a:lnTo>
                    <a:pt x="51358" y="21513"/>
                  </a:lnTo>
                  <a:lnTo>
                    <a:pt x="49974" y="21082"/>
                  </a:lnTo>
                  <a:lnTo>
                    <a:pt x="48844" y="21666"/>
                  </a:lnTo>
                  <a:lnTo>
                    <a:pt x="47713" y="22263"/>
                  </a:lnTo>
                  <a:lnTo>
                    <a:pt x="47282" y="23660"/>
                  </a:lnTo>
                  <a:lnTo>
                    <a:pt x="47879" y="24777"/>
                  </a:lnTo>
                  <a:lnTo>
                    <a:pt x="48475" y="25895"/>
                  </a:lnTo>
                  <a:lnTo>
                    <a:pt x="49872" y="26327"/>
                  </a:lnTo>
                  <a:lnTo>
                    <a:pt x="52120" y="25146"/>
                  </a:lnTo>
                  <a:lnTo>
                    <a:pt x="52552" y="23749"/>
                  </a:lnTo>
                  <a:close/>
                  <a:moveTo>
                    <a:pt x="54737" y="52489"/>
                  </a:moveTo>
                  <a:lnTo>
                    <a:pt x="53543" y="50253"/>
                  </a:lnTo>
                  <a:lnTo>
                    <a:pt x="52158" y="49822"/>
                  </a:lnTo>
                  <a:lnTo>
                    <a:pt x="51028" y="50406"/>
                  </a:lnTo>
                  <a:lnTo>
                    <a:pt x="49898" y="51003"/>
                  </a:lnTo>
                  <a:lnTo>
                    <a:pt x="49466" y="52400"/>
                  </a:lnTo>
                  <a:lnTo>
                    <a:pt x="50063" y="53517"/>
                  </a:lnTo>
                  <a:lnTo>
                    <a:pt x="50660" y="54635"/>
                  </a:lnTo>
                  <a:lnTo>
                    <a:pt x="52057" y="55067"/>
                  </a:lnTo>
                  <a:lnTo>
                    <a:pt x="53187" y="54483"/>
                  </a:lnTo>
                  <a:lnTo>
                    <a:pt x="54305" y="53886"/>
                  </a:lnTo>
                  <a:lnTo>
                    <a:pt x="54737" y="52489"/>
                  </a:lnTo>
                  <a:close/>
                  <a:moveTo>
                    <a:pt x="57200" y="70700"/>
                  </a:moveTo>
                  <a:lnTo>
                    <a:pt x="56934" y="69265"/>
                  </a:lnTo>
                  <a:lnTo>
                    <a:pt x="55880" y="68554"/>
                  </a:lnTo>
                  <a:lnTo>
                    <a:pt x="54825" y="67843"/>
                  </a:lnTo>
                  <a:lnTo>
                    <a:pt x="53390" y="68110"/>
                  </a:lnTo>
                  <a:lnTo>
                    <a:pt x="51955" y="70205"/>
                  </a:lnTo>
                  <a:lnTo>
                    <a:pt x="52222" y="71640"/>
                  </a:lnTo>
                  <a:lnTo>
                    <a:pt x="54330" y="73063"/>
                  </a:lnTo>
                  <a:lnTo>
                    <a:pt x="55765" y="72796"/>
                  </a:lnTo>
                  <a:lnTo>
                    <a:pt x="56489" y="71755"/>
                  </a:lnTo>
                  <a:lnTo>
                    <a:pt x="57200" y="70700"/>
                  </a:lnTo>
                  <a:close/>
                  <a:moveTo>
                    <a:pt x="57937" y="105308"/>
                  </a:moveTo>
                  <a:lnTo>
                    <a:pt x="57670" y="103873"/>
                  </a:lnTo>
                  <a:lnTo>
                    <a:pt x="56616" y="103162"/>
                  </a:lnTo>
                  <a:lnTo>
                    <a:pt x="55562" y="102450"/>
                  </a:lnTo>
                  <a:lnTo>
                    <a:pt x="54127" y="102717"/>
                  </a:lnTo>
                  <a:lnTo>
                    <a:pt x="52692" y="104813"/>
                  </a:lnTo>
                  <a:lnTo>
                    <a:pt x="52959" y="106248"/>
                  </a:lnTo>
                  <a:lnTo>
                    <a:pt x="55067" y="107670"/>
                  </a:lnTo>
                  <a:lnTo>
                    <a:pt x="56502" y="107403"/>
                  </a:lnTo>
                  <a:lnTo>
                    <a:pt x="57226" y="106362"/>
                  </a:lnTo>
                  <a:lnTo>
                    <a:pt x="57937" y="105308"/>
                  </a:lnTo>
                  <a:close/>
                  <a:moveTo>
                    <a:pt x="58661" y="64808"/>
                  </a:moveTo>
                  <a:lnTo>
                    <a:pt x="57467" y="62572"/>
                  </a:lnTo>
                  <a:lnTo>
                    <a:pt x="56083" y="62141"/>
                  </a:lnTo>
                  <a:lnTo>
                    <a:pt x="54952" y="62725"/>
                  </a:lnTo>
                  <a:lnTo>
                    <a:pt x="53822" y="63322"/>
                  </a:lnTo>
                  <a:lnTo>
                    <a:pt x="53390" y="64719"/>
                  </a:lnTo>
                  <a:lnTo>
                    <a:pt x="53987" y="65836"/>
                  </a:lnTo>
                  <a:lnTo>
                    <a:pt x="54584" y="66954"/>
                  </a:lnTo>
                  <a:lnTo>
                    <a:pt x="55981" y="67386"/>
                  </a:lnTo>
                  <a:lnTo>
                    <a:pt x="58229" y="66205"/>
                  </a:lnTo>
                  <a:lnTo>
                    <a:pt x="58661" y="64808"/>
                  </a:lnTo>
                  <a:close/>
                  <a:moveTo>
                    <a:pt x="60540" y="12954"/>
                  </a:moveTo>
                  <a:lnTo>
                    <a:pt x="59347" y="10718"/>
                  </a:lnTo>
                  <a:lnTo>
                    <a:pt x="57962" y="10287"/>
                  </a:lnTo>
                  <a:lnTo>
                    <a:pt x="56832" y="10871"/>
                  </a:lnTo>
                  <a:lnTo>
                    <a:pt x="55702" y="11468"/>
                  </a:lnTo>
                  <a:lnTo>
                    <a:pt x="55270" y="12865"/>
                  </a:lnTo>
                  <a:lnTo>
                    <a:pt x="55867" y="13982"/>
                  </a:lnTo>
                  <a:lnTo>
                    <a:pt x="56464" y="15100"/>
                  </a:lnTo>
                  <a:lnTo>
                    <a:pt x="57861" y="15532"/>
                  </a:lnTo>
                  <a:lnTo>
                    <a:pt x="60109" y="14351"/>
                  </a:lnTo>
                  <a:lnTo>
                    <a:pt x="60540" y="12954"/>
                  </a:lnTo>
                  <a:close/>
                  <a:moveTo>
                    <a:pt x="62103" y="133908"/>
                  </a:moveTo>
                  <a:lnTo>
                    <a:pt x="61836" y="132473"/>
                  </a:lnTo>
                  <a:lnTo>
                    <a:pt x="60782" y="131762"/>
                  </a:lnTo>
                  <a:lnTo>
                    <a:pt x="59728" y="131051"/>
                  </a:lnTo>
                  <a:lnTo>
                    <a:pt x="58293" y="131318"/>
                  </a:lnTo>
                  <a:lnTo>
                    <a:pt x="56857" y="133413"/>
                  </a:lnTo>
                  <a:lnTo>
                    <a:pt x="57124" y="134848"/>
                  </a:lnTo>
                  <a:lnTo>
                    <a:pt x="59232" y="136271"/>
                  </a:lnTo>
                  <a:lnTo>
                    <a:pt x="60667" y="136004"/>
                  </a:lnTo>
                  <a:lnTo>
                    <a:pt x="61391" y="134962"/>
                  </a:lnTo>
                  <a:lnTo>
                    <a:pt x="62103" y="133908"/>
                  </a:lnTo>
                  <a:close/>
                  <a:moveTo>
                    <a:pt x="62166" y="58102"/>
                  </a:moveTo>
                  <a:lnTo>
                    <a:pt x="61899" y="56667"/>
                  </a:lnTo>
                  <a:lnTo>
                    <a:pt x="60845" y="55956"/>
                  </a:lnTo>
                  <a:lnTo>
                    <a:pt x="59791" y="55245"/>
                  </a:lnTo>
                  <a:lnTo>
                    <a:pt x="58356" y="55511"/>
                  </a:lnTo>
                  <a:lnTo>
                    <a:pt x="57645" y="56565"/>
                  </a:lnTo>
                  <a:lnTo>
                    <a:pt x="56921" y="57607"/>
                  </a:lnTo>
                  <a:lnTo>
                    <a:pt x="57188" y="59042"/>
                  </a:lnTo>
                  <a:lnTo>
                    <a:pt x="59296" y="60464"/>
                  </a:lnTo>
                  <a:lnTo>
                    <a:pt x="60731" y="60198"/>
                  </a:lnTo>
                  <a:lnTo>
                    <a:pt x="61455" y="59156"/>
                  </a:lnTo>
                  <a:lnTo>
                    <a:pt x="62166" y="58102"/>
                  </a:lnTo>
                  <a:close/>
                  <a:moveTo>
                    <a:pt x="64109" y="120650"/>
                  </a:moveTo>
                  <a:lnTo>
                    <a:pt x="63842" y="119214"/>
                  </a:lnTo>
                  <a:lnTo>
                    <a:pt x="62788" y="118503"/>
                  </a:lnTo>
                  <a:lnTo>
                    <a:pt x="61734" y="117792"/>
                  </a:lnTo>
                  <a:lnTo>
                    <a:pt x="60299" y="118059"/>
                  </a:lnTo>
                  <a:lnTo>
                    <a:pt x="58864" y="120154"/>
                  </a:lnTo>
                  <a:lnTo>
                    <a:pt x="59131" y="121589"/>
                  </a:lnTo>
                  <a:lnTo>
                    <a:pt x="61239" y="123012"/>
                  </a:lnTo>
                  <a:lnTo>
                    <a:pt x="62674" y="122745"/>
                  </a:lnTo>
                  <a:lnTo>
                    <a:pt x="63398" y="121704"/>
                  </a:lnTo>
                  <a:lnTo>
                    <a:pt x="64109" y="120650"/>
                  </a:lnTo>
                  <a:close/>
                  <a:moveTo>
                    <a:pt x="67017" y="39954"/>
                  </a:moveTo>
                  <a:lnTo>
                    <a:pt x="65824" y="37719"/>
                  </a:lnTo>
                  <a:lnTo>
                    <a:pt x="64427" y="37287"/>
                  </a:lnTo>
                  <a:lnTo>
                    <a:pt x="62179" y="38468"/>
                  </a:lnTo>
                  <a:lnTo>
                    <a:pt x="61747" y="39865"/>
                  </a:lnTo>
                  <a:lnTo>
                    <a:pt x="62344" y="40982"/>
                  </a:lnTo>
                  <a:lnTo>
                    <a:pt x="61772" y="40614"/>
                  </a:lnTo>
                  <a:lnTo>
                    <a:pt x="60337" y="40881"/>
                  </a:lnTo>
                  <a:lnTo>
                    <a:pt x="58902" y="42976"/>
                  </a:lnTo>
                  <a:lnTo>
                    <a:pt x="59169" y="44411"/>
                  </a:lnTo>
                  <a:lnTo>
                    <a:pt x="61277" y="45834"/>
                  </a:lnTo>
                  <a:lnTo>
                    <a:pt x="62712" y="45567"/>
                  </a:lnTo>
                  <a:lnTo>
                    <a:pt x="63436" y="44526"/>
                  </a:lnTo>
                  <a:lnTo>
                    <a:pt x="64147" y="43472"/>
                  </a:lnTo>
                  <a:lnTo>
                    <a:pt x="63944" y="42418"/>
                  </a:lnTo>
                  <a:lnTo>
                    <a:pt x="64338" y="42532"/>
                  </a:lnTo>
                  <a:lnTo>
                    <a:pt x="66586" y="41351"/>
                  </a:lnTo>
                  <a:lnTo>
                    <a:pt x="67017" y="39954"/>
                  </a:lnTo>
                  <a:close/>
                  <a:moveTo>
                    <a:pt x="70345" y="107467"/>
                  </a:moveTo>
                  <a:lnTo>
                    <a:pt x="70078" y="106032"/>
                  </a:lnTo>
                  <a:lnTo>
                    <a:pt x="69024" y="105321"/>
                  </a:lnTo>
                  <a:lnTo>
                    <a:pt x="67970" y="104609"/>
                  </a:lnTo>
                  <a:lnTo>
                    <a:pt x="66535" y="104876"/>
                  </a:lnTo>
                  <a:lnTo>
                    <a:pt x="65100" y="106972"/>
                  </a:lnTo>
                  <a:lnTo>
                    <a:pt x="65366" y="108407"/>
                  </a:lnTo>
                  <a:lnTo>
                    <a:pt x="67475" y="109829"/>
                  </a:lnTo>
                  <a:lnTo>
                    <a:pt x="68910" y="109562"/>
                  </a:lnTo>
                  <a:lnTo>
                    <a:pt x="69634" y="108521"/>
                  </a:lnTo>
                  <a:lnTo>
                    <a:pt x="70345" y="107467"/>
                  </a:lnTo>
                  <a:close/>
                  <a:moveTo>
                    <a:pt x="70345" y="56070"/>
                  </a:moveTo>
                  <a:lnTo>
                    <a:pt x="69151" y="53835"/>
                  </a:lnTo>
                  <a:lnTo>
                    <a:pt x="67767" y="53403"/>
                  </a:lnTo>
                  <a:lnTo>
                    <a:pt x="66636" y="53987"/>
                  </a:lnTo>
                  <a:lnTo>
                    <a:pt x="65506" y="54584"/>
                  </a:lnTo>
                  <a:lnTo>
                    <a:pt x="65074" y="55981"/>
                  </a:lnTo>
                  <a:lnTo>
                    <a:pt x="65671" y="57099"/>
                  </a:lnTo>
                  <a:lnTo>
                    <a:pt x="66268" y="58216"/>
                  </a:lnTo>
                  <a:lnTo>
                    <a:pt x="67665" y="58648"/>
                  </a:lnTo>
                  <a:lnTo>
                    <a:pt x="69913" y="57467"/>
                  </a:lnTo>
                  <a:lnTo>
                    <a:pt x="70345" y="56070"/>
                  </a:lnTo>
                  <a:close/>
                  <a:moveTo>
                    <a:pt x="75539" y="25450"/>
                  </a:moveTo>
                  <a:lnTo>
                    <a:pt x="75272" y="24015"/>
                  </a:lnTo>
                  <a:lnTo>
                    <a:pt x="74218" y="23304"/>
                  </a:lnTo>
                  <a:lnTo>
                    <a:pt x="73164" y="22593"/>
                  </a:lnTo>
                  <a:lnTo>
                    <a:pt x="71729" y="22860"/>
                  </a:lnTo>
                  <a:lnTo>
                    <a:pt x="71005" y="23901"/>
                  </a:lnTo>
                  <a:lnTo>
                    <a:pt x="70294" y="24955"/>
                  </a:lnTo>
                  <a:lnTo>
                    <a:pt x="70561" y="26390"/>
                  </a:lnTo>
                  <a:lnTo>
                    <a:pt x="72669" y="27813"/>
                  </a:lnTo>
                  <a:lnTo>
                    <a:pt x="74104" y="27546"/>
                  </a:lnTo>
                  <a:lnTo>
                    <a:pt x="74828" y="26504"/>
                  </a:lnTo>
                  <a:lnTo>
                    <a:pt x="75539" y="25450"/>
                  </a:lnTo>
                  <a:close/>
                  <a:moveTo>
                    <a:pt x="77330" y="135191"/>
                  </a:moveTo>
                  <a:lnTo>
                    <a:pt x="77063" y="133756"/>
                  </a:lnTo>
                  <a:lnTo>
                    <a:pt x="76009" y="133045"/>
                  </a:lnTo>
                  <a:lnTo>
                    <a:pt x="74955" y="132334"/>
                  </a:lnTo>
                  <a:lnTo>
                    <a:pt x="73520" y="132600"/>
                  </a:lnTo>
                  <a:lnTo>
                    <a:pt x="72809" y="133654"/>
                  </a:lnTo>
                  <a:lnTo>
                    <a:pt x="72085" y="134696"/>
                  </a:lnTo>
                  <a:lnTo>
                    <a:pt x="72351" y="136131"/>
                  </a:lnTo>
                  <a:lnTo>
                    <a:pt x="74460" y="137553"/>
                  </a:lnTo>
                  <a:lnTo>
                    <a:pt x="75895" y="137287"/>
                  </a:lnTo>
                  <a:lnTo>
                    <a:pt x="76619" y="136245"/>
                  </a:lnTo>
                  <a:lnTo>
                    <a:pt x="77330" y="135191"/>
                  </a:lnTo>
                  <a:close/>
                  <a:moveTo>
                    <a:pt x="79578" y="116535"/>
                  </a:moveTo>
                  <a:lnTo>
                    <a:pt x="79311" y="115100"/>
                  </a:lnTo>
                  <a:lnTo>
                    <a:pt x="78257" y="114388"/>
                  </a:lnTo>
                  <a:lnTo>
                    <a:pt x="77203" y="113677"/>
                  </a:lnTo>
                  <a:lnTo>
                    <a:pt x="75768" y="113944"/>
                  </a:lnTo>
                  <a:lnTo>
                    <a:pt x="74333" y="116039"/>
                  </a:lnTo>
                  <a:lnTo>
                    <a:pt x="74599" y="117475"/>
                  </a:lnTo>
                  <a:lnTo>
                    <a:pt x="76708" y="118897"/>
                  </a:lnTo>
                  <a:lnTo>
                    <a:pt x="78143" y="118630"/>
                  </a:lnTo>
                  <a:lnTo>
                    <a:pt x="78867" y="117589"/>
                  </a:lnTo>
                  <a:lnTo>
                    <a:pt x="79578" y="116535"/>
                  </a:lnTo>
                  <a:close/>
                  <a:moveTo>
                    <a:pt x="80479" y="103949"/>
                  </a:moveTo>
                  <a:lnTo>
                    <a:pt x="80213" y="102514"/>
                  </a:lnTo>
                  <a:lnTo>
                    <a:pt x="79159" y="101803"/>
                  </a:lnTo>
                  <a:lnTo>
                    <a:pt x="78105" y="101092"/>
                  </a:lnTo>
                  <a:lnTo>
                    <a:pt x="76669" y="101358"/>
                  </a:lnTo>
                  <a:lnTo>
                    <a:pt x="75234" y="103454"/>
                  </a:lnTo>
                  <a:lnTo>
                    <a:pt x="75501" y="104889"/>
                  </a:lnTo>
                  <a:lnTo>
                    <a:pt x="77609" y="106311"/>
                  </a:lnTo>
                  <a:lnTo>
                    <a:pt x="79044" y="106045"/>
                  </a:lnTo>
                  <a:lnTo>
                    <a:pt x="79768" y="105003"/>
                  </a:lnTo>
                  <a:lnTo>
                    <a:pt x="80479" y="103949"/>
                  </a:lnTo>
                  <a:close/>
                  <a:moveTo>
                    <a:pt x="83464" y="45478"/>
                  </a:moveTo>
                  <a:lnTo>
                    <a:pt x="83197" y="44043"/>
                  </a:lnTo>
                  <a:lnTo>
                    <a:pt x="82143" y="43332"/>
                  </a:lnTo>
                  <a:lnTo>
                    <a:pt x="81089" y="42621"/>
                  </a:lnTo>
                  <a:lnTo>
                    <a:pt x="79654" y="42887"/>
                  </a:lnTo>
                  <a:lnTo>
                    <a:pt x="78219" y="44983"/>
                  </a:lnTo>
                  <a:lnTo>
                    <a:pt x="78486" y="46418"/>
                  </a:lnTo>
                  <a:lnTo>
                    <a:pt x="80594" y="47840"/>
                  </a:lnTo>
                  <a:lnTo>
                    <a:pt x="82029" y="47574"/>
                  </a:lnTo>
                  <a:lnTo>
                    <a:pt x="82753" y="46532"/>
                  </a:lnTo>
                  <a:lnTo>
                    <a:pt x="83464" y="45478"/>
                  </a:lnTo>
                  <a:close/>
                  <a:moveTo>
                    <a:pt x="93802" y="113004"/>
                  </a:moveTo>
                  <a:lnTo>
                    <a:pt x="93535" y="111569"/>
                  </a:lnTo>
                  <a:lnTo>
                    <a:pt x="92481" y="110858"/>
                  </a:lnTo>
                  <a:lnTo>
                    <a:pt x="91427" y="110147"/>
                  </a:lnTo>
                  <a:lnTo>
                    <a:pt x="89992" y="110413"/>
                  </a:lnTo>
                  <a:lnTo>
                    <a:pt x="88557" y="112509"/>
                  </a:lnTo>
                  <a:lnTo>
                    <a:pt x="88823" y="113944"/>
                  </a:lnTo>
                  <a:lnTo>
                    <a:pt x="90932" y="115366"/>
                  </a:lnTo>
                  <a:lnTo>
                    <a:pt x="92367" y="115100"/>
                  </a:lnTo>
                  <a:lnTo>
                    <a:pt x="93091" y="114058"/>
                  </a:lnTo>
                  <a:lnTo>
                    <a:pt x="93802" y="113004"/>
                  </a:lnTo>
                  <a:close/>
                  <a:moveTo>
                    <a:pt x="93967" y="58178"/>
                  </a:moveTo>
                  <a:lnTo>
                    <a:pt x="93700" y="56743"/>
                  </a:lnTo>
                  <a:lnTo>
                    <a:pt x="92646" y="56032"/>
                  </a:lnTo>
                  <a:lnTo>
                    <a:pt x="91592" y="55321"/>
                  </a:lnTo>
                  <a:lnTo>
                    <a:pt x="90157" y="55587"/>
                  </a:lnTo>
                  <a:lnTo>
                    <a:pt x="88722" y="57683"/>
                  </a:lnTo>
                  <a:lnTo>
                    <a:pt x="88988" y="59118"/>
                  </a:lnTo>
                  <a:lnTo>
                    <a:pt x="91097" y="60540"/>
                  </a:lnTo>
                  <a:lnTo>
                    <a:pt x="92532" y="60274"/>
                  </a:lnTo>
                  <a:lnTo>
                    <a:pt x="93256" y="59232"/>
                  </a:lnTo>
                  <a:lnTo>
                    <a:pt x="93967" y="58178"/>
                  </a:lnTo>
                  <a:close/>
                  <a:moveTo>
                    <a:pt x="95453" y="97434"/>
                  </a:moveTo>
                  <a:lnTo>
                    <a:pt x="95186" y="95999"/>
                  </a:lnTo>
                  <a:lnTo>
                    <a:pt x="94132" y="95288"/>
                  </a:lnTo>
                  <a:lnTo>
                    <a:pt x="93078" y="94576"/>
                  </a:lnTo>
                  <a:lnTo>
                    <a:pt x="91643" y="94843"/>
                  </a:lnTo>
                  <a:lnTo>
                    <a:pt x="90932" y="95897"/>
                  </a:lnTo>
                  <a:lnTo>
                    <a:pt x="90208" y="96939"/>
                  </a:lnTo>
                  <a:lnTo>
                    <a:pt x="90474" y="98374"/>
                  </a:lnTo>
                  <a:lnTo>
                    <a:pt x="92583" y="99796"/>
                  </a:lnTo>
                  <a:lnTo>
                    <a:pt x="94018" y="99529"/>
                  </a:lnTo>
                  <a:lnTo>
                    <a:pt x="94742" y="98488"/>
                  </a:lnTo>
                  <a:lnTo>
                    <a:pt x="95453" y="97434"/>
                  </a:lnTo>
                  <a:close/>
                  <a:moveTo>
                    <a:pt x="98933" y="41363"/>
                  </a:moveTo>
                  <a:lnTo>
                    <a:pt x="98666" y="39928"/>
                  </a:lnTo>
                  <a:lnTo>
                    <a:pt x="97612" y="39217"/>
                  </a:lnTo>
                  <a:lnTo>
                    <a:pt x="96558" y="38506"/>
                  </a:lnTo>
                  <a:lnTo>
                    <a:pt x="95123" y="38773"/>
                  </a:lnTo>
                  <a:lnTo>
                    <a:pt x="94411" y="39827"/>
                  </a:lnTo>
                  <a:lnTo>
                    <a:pt x="93687" y="40868"/>
                  </a:lnTo>
                  <a:lnTo>
                    <a:pt x="93954" y="42303"/>
                  </a:lnTo>
                  <a:lnTo>
                    <a:pt x="96062" y="43726"/>
                  </a:lnTo>
                  <a:lnTo>
                    <a:pt x="97497" y="43459"/>
                  </a:lnTo>
                  <a:lnTo>
                    <a:pt x="98221" y="42418"/>
                  </a:lnTo>
                  <a:lnTo>
                    <a:pt x="98933" y="41363"/>
                  </a:lnTo>
                  <a:close/>
                  <a:moveTo>
                    <a:pt x="101688" y="84264"/>
                  </a:moveTo>
                  <a:lnTo>
                    <a:pt x="101422" y="82829"/>
                  </a:lnTo>
                  <a:lnTo>
                    <a:pt x="100368" y="82118"/>
                  </a:lnTo>
                  <a:lnTo>
                    <a:pt x="99314" y="81407"/>
                  </a:lnTo>
                  <a:lnTo>
                    <a:pt x="97878" y="81673"/>
                  </a:lnTo>
                  <a:lnTo>
                    <a:pt x="96443" y="83769"/>
                  </a:lnTo>
                  <a:lnTo>
                    <a:pt x="96710" y="85204"/>
                  </a:lnTo>
                  <a:lnTo>
                    <a:pt x="98818" y="86626"/>
                  </a:lnTo>
                  <a:lnTo>
                    <a:pt x="100253" y="86360"/>
                  </a:lnTo>
                  <a:lnTo>
                    <a:pt x="100977" y="85318"/>
                  </a:lnTo>
                  <a:lnTo>
                    <a:pt x="101688" y="84264"/>
                  </a:lnTo>
                  <a:close/>
                  <a:moveTo>
                    <a:pt x="102323" y="124371"/>
                  </a:moveTo>
                  <a:lnTo>
                    <a:pt x="102057" y="122936"/>
                  </a:lnTo>
                  <a:lnTo>
                    <a:pt x="101003" y="122224"/>
                  </a:lnTo>
                  <a:lnTo>
                    <a:pt x="99949" y="121513"/>
                  </a:lnTo>
                  <a:lnTo>
                    <a:pt x="98513" y="121780"/>
                  </a:lnTo>
                  <a:lnTo>
                    <a:pt x="97078" y="123875"/>
                  </a:lnTo>
                  <a:lnTo>
                    <a:pt x="97345" y="125310"/>
                  </a:lnTo>
                  <a:lnTo>
                    <a:pt x="99453" y="126733"/>
                  </a:lnTo>
                  <a:lnTo>
                    <a:pt x="100888" y="126466"/>
                  </a:lnTo>
                  <a:lnTo>
                    <a:pt x="102323" y="124371"/>
                  </a:lnTo>
                  <a:close/>
                  <a:moveTo>
                    <a:pt x="105956" y="110134"/>
                  </a:moveTo>
                  <a:lnTo>
                    <a:pt x="105689" y="108699"/>
                  </a:lnTo>
                  <a:lnTo>
                    <a:pt x="104635" y="107988"/>
                  </a:lnTo>
                  <a:lnTo>
                    <a:pt x="103581" y="107276"/>
                  </a:lnTo>
                  <a:lnTo>
                    <a:pt x="102146" y="107543"/>
                  </a:lnTo>
                  <a:lnTo>
                    <a:pt x="100711" y="109639"/>
                  </a:lnTo>
                  <a:lnTo>
                    <a:pt x="100977" y="111074"/>
                  </a:lnTo>
                  <a:lnTo>
                    <a:pt x="103085" y="112496"/>
                  </a:lnTo>
                  <a:lnTo>
                    <a:pt x="104521" y="112229"/>
                  </a:lnTo>
                  <a:lnTo>
                    <a:pt x="105244" y="111188"/>
                  </a:lnTo>
                  <a:lnTo>
                    <a:pt x="105956" y="110134"/>
                  </a:lnTo>
                  <a:close/>
                  <a:moveTo>
                    <a:pt x="109512" y="68745"/>
                  </a:moveTo>
                  <a:lnTo>
                    <a:pt x="109245" y="67310"/>
                  </a:lnTo>
                  <a:lnTo>
                    <a:pt x="108191" y="66598"/>
                  </a:lnTo>
                  <a:lnTo>
                    <a:pt x="107137" y="65887"/>
                  </a:lnTo>
                  <a:lnTo>
                    <a:pt x="105702" y="66154"/>
                  </a:lnTo>
                  <a:lnTo>
                    <a:pt x="104267" y="68249"/>
                  </a:lnTo>
                  <a:lnTo>
                    <a:pt x="104533" y="69684"/>
                  </a:lnTo>
                  <a:lnTo>
                    <a:pt x="106641" y="71107"/>
                  </a:lnTo>
                  <a:lnTo>
                    <a:pt x="108077" y="70840"/>
                  </a:lnTo>
                  <a:lnTo>
                    <a:pt x="108800" y="69799"/>
                  </a:lnTo>
                  <a:lnTo>
                    <a:pt x="109512" y="68745"/>
                  </a:lnTo>
                  <a:close/>
                  <a:moveTo>
                    <a:pt x="110921" y="93332"/>
                  </a:moveTo>
                  <a:lnTo>
                    <a:pt x="110655" y="91897"/>
                  </a:lnTo>
                  <a:lnTo>
                    <a:pt x="109601" y="91186"/>
                  </a:lnTo>
                  <a:lnTo>
                    <a:pt x="108546" y="90474"/>
                  </a:lnTo>
                  <a:lnTo>
                    <a:pt x="107111" y="90741"/>
                  </a:lnTo>
                  <a:lnTo>
                    <a:pt x="106387" y="91782"/>
                  </a:lnTo>
                  <a:lnTo>
                    <a:pt x="105676" y="92837"/>
                  </a:lnTo>
                  <a:lnTo>
                    <a:pt x="105943" y="94272"/>
                  </a:lnTo>
                  <a:lnTo>
                    <a:pt x="108051" y="95694"/>
                  </a:lnTo>
                  <a:lnTo>
                    <a:pt x="109486" y="95427"/>
                  </a:lnTo>
                  <a:lnTo>
                    <a:pt x="110210" y="94386"/>
                  </a:lnTo>
                  <a:lnTo>
                    <a:pt x="110921" y="93332"/>
                  </a:lnTo>
                  <a:close/>
                  <a:moveTo>
                    <a:pt x="111836" y="80746"/>
                  </a:moveTo>
                  <a:lnTo>
                    <a:pt x="111569" y="79311"/>
                  </a:lnTo>
                  <a:lnTo>
                    <a:pt x="110515" y="78600"/>
                  </a:lnTo>
                  <a:lnTo>
                    <a:pt x="109461" y="77889"/>
                  </a:lnTo>
                  <a:lnTo>
                    <a:pt x="108026" y="78155"/>
                  </a:lnTo>
                  <a:lnTo>
                    <a:pt x="106591" y="80251"/>
                  </a:lnTo>
                  <a:lnTo>
                    <a:pt x="106857" y="81686"/>
                  </a:lnTo>
                  <a:lnTo>
                    <a:pt x="108966" y="83108"/>
                  </a:lnTo>
                  <a:lnTo>
                    <a:pt x="110401" y="82842"/>
                  </a:lnTo>
                  <a:lnTo>
                    <a:pt x="111125" y="81800"/>
                  </a:lnTo>
                  <a:lnTo>
                    <a:pt x="111836" y="80746"/>
                  </a:lnTo>
                  <a:close/>
                  <a:moveTo>
                    <a:pt x="118948" y="54978"/>
                  </a:moveTo>
                  <a:lnTo>
                    <a:pt x="118681" y="53543"/>
                  </a:lnTo>
                  <a:lnTo>
                    <a:pt x="117627" y="52832"/>
                  </a:lnTo>
                  <a:lnTo>
                    <a:pt x="116573" y="52120"/>
                  </a:lnTo>
                  <a:lnTo>
                    <a:pt x="115138" y="52387"/>
                  </a:lnTo>
                  <a:lnTo>
                    <a:pt x="114414" y="53428"/>
                  </a:lnTo>
                  <a:lnTo>
                    <a:pt x="113703" y="54483"/>
                  </a:lnTo>
                  <a:lnTo>
                    <a:pt x="113969" y="55918"/>
                  </a:lnTo>
                  <a:lnTo>
                    <a:pt x="116078" y="57340"/>
                  </a:lnTo>
                  <a:lnTo>
                    <a:pt x="117513" y="57073"/>
                  </a:lnTo>
                  <a:lnTo>
                    <a:pt x="118237" y="56032"/>
                  </a:lnTo>
                  <a:lnTo>
                    <a:pt x="118948" y="54978"/>
                  </a:lnTo>
                  <a:close/>
                  <a:moveTo>
                    <a:pt x="125145" y="89801"/>
                  </a:moveTo>
                  <a:lnTo>
                    <a:pt x="124879" y="88366"/>
                  </a:lnTo>
                  <a:lnTo>
                    <a:pt x="123825" y="87655"/>
                  </a:lnTo>
                  <a:lnTo>
                    <a:pt x="122770" y="86944"/>
                  </a:lnTo>
                  <a:lnTo>
                    <a:pt x="121335" y="87210"/>
                  </a:lnTo>
                  <a:lnTo>
                    <a:pt x="119900" y="89306"/>
                  </a:lnTo>
                  <a:lnTo>
                    <a:pt x="120167" y="90741"/>
                  </a:lnTo>
                  <a:lnTo>
                    <a:pt x="122275" y="92163"/>
                  </a:lnTo>
                  <a:lnTo>
                    <a:pt x="123710" y="91897"/>
                  </a:lnTo>
                  <a:lnTo>
                    <a:pt x="124434" y="90855"/>
                  </a:lnTo>
                  <a:lnTo>
                    <a:pt x="125145" y="89801"/>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15" name="object 179"/>
            <p:cNvSpPr/>
            <p:nvPr/>
          </p:nvSpPr>
          <p:spPr>
            <a:xfrm>
              <a:off x="6407640" y="1768680"/>
              <a:ext cx="93960" cy="99000"/>
            </a:xfrm>
            <a:custGeom>
              <a:avLst/>
              <a:gdLst/>
              <a:ahLst/>
              <a:cxnLst/>
              <a:rect l="l" t="t" r="r" b="b"/>
              <a:pathLst>
                <a:path w="94614" h="99694">
                  <a:moveTo>
                    <a:pt x="5270" y="85001"/>
                  </a:moveTo>
                  <a:lnTo>
                    <a:pt x="4076" y="82765"/>
                  </a:lnTo>
                  <a:lnTo>
                    <a:pt x="2692" y="82334"/>
                  </a:lnTo>
                  <a:lnTo>
                    <a:pt x="1562" y="82918"/>
                  </a:lnTo>
                  <a:lnTo>
                    <a:pt x="431" y="83515"/>
                  </a:lnTo>
                  <a:lnTo>
                    <a:pt x="0" y="84912"/>
                  </a:lnTo>
                  <a:lnTo>
                    <a:pt x="596" y="86029"/>
                  </a:lnTo>
                  <a:lnTo>
                    <a:pt x="1193" y="87147"/>
                  </a:lnTo>
                  <a:lnTo>
                    <a:pt x="2590" y="87579"/>
                  </a:lnTo>
                  <a:lnTo>
                    <a:pt x="4838" y="86398"/>
                  </a:lnTo>
                  <a:lnTo>
                    <a:pt x="5270" y="85001"/>
                  </a:lnTo>
                  <a:close/>
                  <a:moveTo>
                    <a:pt x="13881" y="72974"/>
                  </a:moveTo>
                  <a:lnTo>
                    <a:pt x="12687" y="70739"/>
                  </a:lnTo>
                  <a:lnTo>
                    <a:pt x="11303" y="70307"/>
                  </a:lnTo>
                  <a:lnTo>
                    <a:pt x="10172" y="70891"/>
                  </a:lnTo>
                  <a:lnTo>
                    <a:pt x="9042" y="71488"/>
                  </a:lnTo>
                  <a:lnTo>
                    <a:pt x="8610" y="72885"/>
                  </a:lnTo>
                  <a:lnTo>
                    <a:pt x="9207" y="74002"/>
                  </a:lnTo>
                  <a:lnTo>
                    <a:pt x="9804" y="75120"/>
                  </a:lnTo>
                  <a:lnTo>
                    <a:pt x="11201" y="75552"/>
                  </a:lnTo>
                  <a:lnTo>
                    <a:pt x="13449" y="74371"/>
                  </a:lnTo>
                  <a:lnTo>
                    <a:pt x="13881" y="72974"/>
                  </a:lnTo>
                  <a:close/>
                  <a:moveTo>
                    <a:pt x="24180" y="64147"/>
                  </a:moveTo>
                  <a:lnTo>
                    <a:pt x="22987" y="61912"/>
                  </a:lnTo>
                  <a:lnTo>
                    <a:pt x="21602" y="61480"/>
                  </a:lnTo>
                  <a:lnTo>
                    <a:pt x="20472" y="62064"/>
                  </a:lnTo>
                  <a:lnTo>
                    <a:pt x="19342" y="62661"/>
                  </a:lnTo>
                  <a:lnTo>
                    <a:pt x="18910" y="64058"/>
                  </a:lnTo>
                  <a:lnTo>
                    <a:pt x="19507" y="65176"/>
                  </a:lnTo>
                  <a:lnTo>
                    <a:pt x="20104" y="66294"/>
                  </a:lnTo>
                  <a:lnTo>
                    <a:pt x="21501" y="66725"/>
                  </a:lnTo>
                  <a:lnTo>
                    <a:pt x="23749" y="65544"/>
                  </a:lnTo>
                  <a:lnTo>
                    <a:pt x="24180" y="64147"/>
                  </a:lnTo>
                  <a:close/>
                  <a:moveTo>
                    <a:pt x="28105" y="76466"/>
                  </a:moveTo>
                  <a:lnTo>
                    <a:pt x="26911" y="74231"/>
                  </a:lnTo>
                  <a:lnTo>
                    <a:pt x="25527" y="73799"/>
                  </a:lnTo>
                  <a:lnTo>
                    <a:pt x="24396" y="74383"/>
                  </a:lnTo>
                  <a:lnTo>
                    <a:pt x="23266" y="74980"/>
                  </a:lnTo>
                  <a:lnTo>
                    <a:pt x="22834" y="76377"/>
                  </a:lnTo>
                  <a:lnTo>
                    <a:pt x="23431" y="77495"/>
                  </a:lnTo>
                  <a:lnTo>
                    <a:pt x="24028" y="78613"/>
                  </a:lnTo>
                  <a:lnTo>
                    <a:pt x="25425" y="79044"/>
                  </a:lnTo>
                  <a:lnTo>
                    <a:pt x="27673" y="77863"/>
                  </a:lnTo>
                  <a:lnTo>
                    <a:pt x="28105" y="76466"/>
                  </a:lnTo>
                  <a:close/>
                  <a:moveTo>
                    <a:pt x="34315" y="96761"/>
                  </a:moveTo>
                  <a:lnTo>
                    <a:pt x="33121" y="94526"/>
                  </a:lnTo>
                  <a:lnTo>
                    <a:pt x="31737" y="94094"/>
                  </a:lnTo>
                  <a:lnTo>
                    <a:pt x="30607" y="94678"/>
                  </a:lnTo>
                  <a:lnTo>
                    <a:pt x="29476" y="95275"/>
                  </a:lnTo>
                  <a:lnTo>
                    <a:pt x="29044" y="96672"/>
                  </a:lnTo>
                  <a:lnTo>
                    <a:pt x="29641" y="97790"/>
                  </a:lnTo>
                  <a:lnTo>
                    <a:pt x="30238" y="98907"/>
                  </a:lnTo>
                  <a:lnTo>
                    <a:pt x="31635" y="99339"/>
                  </a:lnTo>
                  <a:lnTo>
                    <a:pt x="33883" y="98158"/>
                  </a:lnTo>
                  <a:lnTo>
                    <a:pt x="34315" y="96761"/>
                  </a:lnTo>
                  <a:close/>
                  <a:moveTo>
                    <a:pt x="40386" y="63919"/>
                  </a:moveTo>
                  <a:lnTo>
                    <a:pt x="39192" y="61683"/>
                  </a:lnTo>
                  <a:lnTo>
                    <a:pt x="37807" y="61252"/>
                  </a:lnTo>
                  <a:lnTo>
                    <a:pt x="36677" y="61836"/>
                  </a:lnTo>
                  <a:lnTo>
                    <a:pt x="35547" y="62433"/>
                  </a:lnTo>
                  <a:lnTo>
                    <a:pt x="35115" y="63830"/>
                  </a:lnTo>
                  <a:lnTo>
                    <a:pt x="35712" y="64947"/>
                  </a:lnTo>
                  <a:lnTo>
                    <a:pt x="36309" y="66065"/>
                  </a:lnTo>
                  <a:lnTo>
                    <a:pt x="37706" y="66497"/>
                  </a:lnTo>
                  <a:lnTo>
                    <a:pt x="39954" y="65316"/>
                  </a:lnTo>
                  <a:lnTo>
                    <a:pt x="40386" y="63919"/>
                  </a:lnTo>
                  <a:close/>
                  <a:moveTo>
                    <a:pt x="43700" y="80035"/>
                  </a:moveTo>
                  <a:lnTo>
                    <a:pt x="42506" y="77800"/>
                  </a:lnTo>
                  <a:lnTo>
                    <a:pt x="41109" y="77368"/>
                  </a:lnTo>
                  <a:lnTo>
                    <a:pt x="38862" y="78549"/>
                  </a:lnTo>
                  <a:lnTo>
                    <a:pt x="38430" y="79946"/>
                  </a:lnTo>
                  <a:lnTo>
                    <a:pt x="39027" y="81064"/>
                  </a:lnTo>
                  <a:lnTo>
                    <a:pt x="39624" y="82181"/>
                  </a:lnTo>
                  <a:lnTo>
                    <a:pt x="41021" y="82613"/>
                  </a:lnTo>
                  <a:lnTo>
                    <a:pt x="43268" y="81432"/>
                  </a:lnTo>
                  <a:lnTo>
                    <a:pt x="43700" y="80035"/>
                  </a:lnTo>
                  <a:close/>
                  <a:moveTo>
                    <a:pt x="52412" y="21348"/>
                  </a:moveTo>
                  <a:lnTo>
                    <a:pt x="51219" y="19113"/>
                  </a:lnTo>
                  <a:lnTo>
                    <a:pt x="49834" y="18681"/>
                  </a:lnTo>
                  <a:lnTo>
                    <a:pt x="48704" y="19265"/>
                  </a:lnTo>
                  <a:lnTo>
                    <a:pt x="47574" y="19862"/>
                  </a:lnTo>
                  <a:lnTo>
                    <a:pt x="47142" y="21259"/>
                  </a:lnTo>
                  <a:lnTo>
                    <a:pt x="47739" y="22377"/>
                  </a:lnTo>
                  <a:lnTo>
                    <a:pt x="48336" y="23495"/>
                  </a:lnTo>
                  <a:lnTo>
                    <a:pt x="49733" y="23926"/>
                  </a:lnTo>
                  <a:lnTo>
                    <a:pt x="51981" y="22745"/>
                  </a:lnTo>
                  <a:lnTo>
                    <a:pt x="52412" y="21348"/>
                  </a:lnTo>
                  <a:close/>
                  <a:moveTo>
                    <a:pt x="53073" y="73101"/>
                  </a:moveTo>
                  <a:lnTo>
                    <a:pt x="51879" y="70866"/>
                  </a:lnTo>
                  <a:lnTo>
                    <a:pt x="50495" y="70434"/>
                  </a:lnTo>
                  <a:lnTo>
                    <a:pt x="49364" y="71018"/>
                  </a:lnTo>
                  <a:lnTo>
                    <a:pt x="48234" y="71615"/>
                  </a:lnTo>
                  <a:lnTo>
                    <a:pt x="47802" y="73012"/>
                  </a:lnTo>
                  <a:lnTo>
                    <a:pt x="48399" y="74129"/>
                  </a:lnTo>
                  <a:lnTo>
                    <a:pt x="48996" y="75247"/>
                  </a:lnTo>
                  <a:lnTo>
                    <a:pt x="50393" y="75679"/>
                  </a:lnTo>
                  <a:lnTo>
                    <a:pt x="52641" y="74498"/>
                  </a:lnTo>
                  <a:lnTo>
                    <a:pt x="53073" y="73101"/>
                  </a:lnTo>
                  <a:close/>
                  <a:moveTo>
                    <a:pt x="59118" y="63550"/>
                  </a:moveTo>
                  <a:lnTo>
                    <a:pt x="57924" y="61315"/>
                  </a:lnTo>
                  <a:lnTo>
                    <a:pt x="56527" y="60883"/>
                  </a:lnTo>
                  <a:lnTo>
                    <a:pt x="54279" y="62064"/>
                  </a:lnTo>
                  <a:lnTo>
                    <a:pt x="53848" y="63461"/>
                  </a:lnTo>
                  <a:lnTo>
                    <a:pt x="54444" y="64579"/>
                  </a:lnTo>
                  <a:lnTo>
                    <a:pt x="55041" y="65697"/>
                  </a:lnTo>
                  <a:lnTo>
                    <a:pt x="56438" y="66128"/>
                  </a:lnTo>
                  <a:lnTo>
                    <a:pt x="58686" y="64947"/>
                  </a:lnTo>
                  <a:lnTo>
                    <a:pt x="59118" y="63550"/>
                  </a:lnTo>
                  <a:close/>
                  <a:moveTo>
                    <a:pt x="67259" y="25920"/>
                  </a:moveTo>
                  <a:lnTo>
                    <a:pt x="66065" y="23685"/>
                  </a:lnTo>
                  <a:lnTo>
                    <a:pt x="64681" y="23253"/>
                  </a:lnTo>
                  <a:lnTo>
                    <a:pt x="63550" y="23837"/>
                  </a:lnTo>
                  <a:lnTo>
                    <a:pt x="62420" y="24434"/>
                  </a:lnTo>
                  <a:lnTo>
                    <a:pt x="61988" y="25831"/>
                  </a:lnTo>
                  <a:lnTo>
                    <a:pt x="62585" y="26949"/>
                  </a:lnTo>
                  <a:lnTo>
                    <a:pt x="63182" y="28067"/>
                  </a:lnTo>
                  <a:lnTo>
                    <a:pt x="64579" y="28498"/>
                  </a:lnTo>
                  <a:lnTo>
                    <a:pt x="66827" y="27317"/>
                  </a:lnTo>
                  <a:lnTo>
                    <a:pt x="67259" y="25920"/>
                  </a:lnTo>
                  <a:close/>
                  <a:moveTo>
                    <a:pt x="69418" y="54724"/>
                  </a:moveTo>
                  <a:lnTo>
                    <a:pt x="68224" y="52489"/>
                  </a:lnTo>
                  <a:lnTo>
                    <a:pt x="66840" y="52057"/>
                  </a:lnTo>
                  <a:lnTo>
                    <a:pt x="65709" y="52641"/>
                  </a:lnTo>
                  <a:lnTo>
                    <a:pt x="64579" y="53238"/>
                  </a:lnTo>
                  <a:lnTo>
                    <a:pt x="64147" y="54635"/>
                  </a:lnTo>
                  <a:lnTo>
                    <a:pt x="64744" y="55753"/>
                  </a:lnTo>
                  <a:lnTo>
                    <a:pt x="65341" y="56870"/>
                  </a:lnTo>
                  <a:lnTo>
                    <a:pt x="66738" y="57302"/>
                  </a:lnTo>
                  <a:lnTo>
                    <a:pt x="68986" y="56121"/>
                  </a:lnTo>
                  <a:lnTo>
                    <a:pt x="69418" y="54724"/>
                  </a:lnTo>
                  <a:close/>
                  <a:moveTo>
                    <a:pt x="69621" y="83375"/>
                  </a:moveTo>
                  <a:lnTo>
                    <a:pt x="68427" y="81140"/>
                  </a:lnTo>
                  <a:lnTo>
                    <a:pt x="67043" y="80708"/>
                  </a:lnTo>
                  <a:lnTo>
                    <a:pt x="65913" y="81292"/>
                  </a:lnTo>
                  <a:lnTo>
                    <a:pt x="64782" y="81889"/>
                  </a:lnTo>
                  <a:lnTo>
                    <a:pt x="64350" y="83286"/>
                  </a:lnTo>
                  <a:lnTo>
                    <a:pt x="64947" y="84404"/>
                  </a:lnTo>
                  <a:lnTo>
                    <a:pt x="65544" y="85521"/>
                  </a:lnTo>
                  <a:lnTo>
                    <a:pt x="66941" y="85953"/>
                  </a:lnTo>
                  <a:lnTo>
                    <a:pt x="69189" y="84772"/>
                  </a:lnTo>
                  <a:lnTo>
                    <a:pt x="69621" y="83375"/>
                  </a:lnTo>
                  <a:close/>
                  <a:moveTo>
                    <a:pt x="69621" y="39052"/>
                  </a:moveTo>
                  <a:lnTo>
                    <a:pt x="68427" y="36817"/>
                  </a:lnTo>
                  <a:lnTo>
                    <a:pt x="67043" y="36385"/>
                  </a:lnTo>
                  <a:lnTo>
                    <a:pt x="65913" y="36969"/>
                  </a:lnTo>
                  <a:lnTo>
                    <a:pt x="64782" y="37566"/>
                  </a:lnTo>
                  <a:lnTo>
                    <a:pt x="64350" y="38963"/>
                  </a:lnTo>
                  <a:lnTo>
                    <a:pt x="64947" y="40081"/>
                  </a:lnTo>
                  <a:lnTo>
                    <a:pt x="65544" y="41198"/>
                  </a:lnTo>
                  <a:lnTo>
                    <a:pt x="66941" y="41630"/>
                  </a:lnTo>
                  <a:lnTo>
                    <a:pt x="69189" y="40449"/>
                  </a:lnTo>
                  <a:lnTo>
                    <a:pt x="69621" y="39052"/>
                  </a:lnTo>
                  <a:close/>
                  <a:moveTo>
                    <a:pt x="70027" y="2895"/>
                  </a:moveTo>
                  <a:lnTo>
                    <a:pt x="68834" y="660"/>
                  </a:lnTo>
                  <a:lnTo>
                    <a:pt x="67449" y="228"/>
                  </a:lnTo>
                  <a:lnTo>
                    <a:pt x="66319" y="812"/>
                  </a:lnTo>
                  <a:lnTo>
                    <a:pt x="65189" y="1409"/>
                  </a:lnTo>
                  <a:lnTo>
                    <a:pt x="64757" y="2806"/>
                  </a:lnTo>
                  <a:lnTo>
                    <a:pt x="65354" y="3924"/>
                  </a:lnTo>
                  <a:lnTo>
                    <a:pt x="65951" y="5041"/>
                  </a:lnTo>
                  <a:lnTo>
                    <a:pt x="67348" y="5473"/>
                  </a:lnTo>
                  <a:lnTo>
                    <a:pt x="69596" y="4292"/>
                  </a:lnTo>
                  <a:lnTo>
                    <a:pt x="70027" y="2895"/>
                  </a:lnTo>
                  <a:close/>
                  <a:moveTo>
                    <a:pt x="73342" y="67043"/>
                  </a:moveTo>
                  <a:lnTo>
                    <a:pt x="72148" y="64808"/>
                  </a:lnTo>
                  <a:lnTo>
                    <a:pt x="70764" y="64376"/>
                  </a:lnTo>
                  <a:lnTo>
                    <a:pt x="69634" y="64960"/>
                  </a:lnTo>
                  <a:lnTo>
                    <a:pt x="68503" y="65557"/>
                  </a:lnTo>
                  <a:lnTo>
                    <a:pt x="68072" y="66954"/>
                  </a:lnTo>
                  <a:lnTo>
                    <a:pt x="68668" y="68072"/>
                  </a:lnTo>
                  <a:lnTo>
                    <a:pt x="69265" y="69189"/>
                  </a:lnTo>
                  <a:lnTo>
                    <a:pt x="70662" y="69621"/>
                  </a:lnTo>
                  <a:lnTo>
                    <a:pt x="72910" y="68440"/>
                  </a:lnTo>
                  <a:lnTo>
                    <a:pt x="73342" y="67043"/>
                  </a:lnTo>
                  <a:close/>
                  <a:moveTo>
                    <a:pt x="73952" y="15214"/>
                  </a:moveTo>
                  <a:lnTo>
                    <a:pt x="72758" y="12979"/>
                  </a:lnTo>
                  <a:lnTo>
                    <a:pt x="71374" y="12547"/>
                  </a:lnTo>
                  <a:lnTo>
                    <a:pt x="70243" y="13131"/>
                  </a:lnTo>
                  <a:lnTo>
                    <a:pt x="69113" y="13728"/>
                  </a:lnTo>
                  <a:lnTo>
                    <a:pt x="68681" y="15125"/>
                  </a:lnTo>
                  <a:lnTo>
                    <a:pt x="69278" y="16243"/>
                  </a:lnTo>
                  <a:lnTo>
                    <a:pt x="69875" y="17360"/>
                  </a:lnTo>
                  <a:lnTo>
                    <a:pt x="71272" y="17792"/>
                  </a:lnTo>
                  <a:lnTo>
                    <a:pt x="73520" y="16611"/>
                  </a:lnTo>
                  <a:lnTo>
                    <a:pt x="73952" y="15214"/>
                  </a:lnTo>
                  <a:close/>
                  <a:moveTo>
                    <a:pt x="77876" y="27533"/>
                  </a:moveTo>
                  <a:lnTo>
                    <a:pt x="76682" y="25298"/>
                  </a:lnTo>
                  <a:lnTo>
                    <a:pt x="75298" y="24866"/>
                  </a:lnTo>
                  <a:lnTo>
                    <a:pt x="74168" y="25450"/>
                  </a:lnTo>
                  <a:lnTo>
                    <a:pt x="73037" y="26047"/>
                  </a:lnTo>
                  <a:lnTo>
                    <a:pt x="72605" y="27444"/>
                  </a:lnTo>
                  <a:lnTo>
                    <a:pt x="73202" y="28562"/>
                  </a:lnTo>
                  <a:lnTo>
                    <a:pt x="73799" y="29679"/>
                  </a:lnTo>
                  <a:lnTo>
                    <a:pt x="75196" y="30111"/>
                  </a:lnTo>
                  <a:lnTo>
                    <a:pt x="77444" y="28930"/>
                  </a:lnTo>
                  <a:lnTo>
                    <a:pt x="77876" y="27533"/>
                  </a:lnTo>
                  <a:close/>
                  <a:moveTo>
                    <a:pt x="85737" y="37452"/>
                  </a:moveTo>
                  <a:lnTo>
                    <a:pt x="84543" y="35217"/>
                  </a:lnTo>
                  <a:lnTo>
                    <a:pt x="83159" y="34785"/>
                  </a:lnTo>
                  <a:lnTo>
                    <a:pt x="82029" y="35369"/>
                  </a:lnTo>
                  <a:lnTo>
                    <a:pt x="80899" y="35966"/>
                  </a:lnTo>
                  <a:lnTo>
                    <a:pt x="80467" y="37363"/>
                  </a:lnTo>
                  <a:lnTo>
                    <a:pt x="81064" y="38481"/>
                  </a:lnTo>
                  <a:lnTo>
                    <a:pt x="81661" y="39598"/>
                  </a:lnTo>
                  <a:lnTo>
                    <a:pt x="83058" y="40030"/>
                  </a:lnTo>
                  <a:lnTo>
                    <a:pt x="85305" y="38849"/>
                  </a:lnTo>
                  <a:lnTo>
                    <a:pt x="85737" y="37452"/>
                  </a:lnTo>
                  <a:close/>
                  <a:moveTo>
                    <a:pt x="86233" y="2667"/>
                  </a:moveTo>
                  <a:lnTo>
                    <a:pt x="85039" y="431"/>
                  </a:lnTo>
                  <a:lnTo>
                    <a:pt x="83654" y="0"/>
                  </a:lnTo>
                  <a:lnTo>
                    <a:pt x="82524" y="584"/>
                  </a:lnTo>
                  <a:lnTo>
                    <a:pt x="81394" y="1181"/>
                  </a:lnTo>
                  <a:lnTo>
                    <a:pt x="80962" y="2578"/>
                  </a:lnTo>
                  <a:lnTo>
                    <a:pt x="81559" y="3695"/>
                  </a:lnTo>
                  <a:lnTo>
                    <a:pt x="82156" y="4813"/>
                  </a:lnTo>
                  <a:lnTo>
                    <a:pt x="83553" y="5245"/>
                  </a:lnTo>
                  <a:lnTo>
                    <a:pt x="85801" y="4064"/>
                  </a:lnTo>
                  <a:lnTo>
                    <a:pt x="86233" y="2667"/>
                  </a:lnTo>
                  <a:close/>
                  <a:moveTo>
                    <a:pt x="94335" y="58597"/>
                  </a:moveTo>
                  <a:lnTo>
                    <a:pt x="93141" y="56362"/>
                  </a:lnTo>
                  <a:lnTo>
                    <a:pt x="91757" y="55930"/>
                  </a:lnTo>
                  <a:lnTo>
                    <a:pt x="90627" y="56515"/>
                  </a:lnTo>
                  <a:lnTo>
                    <a:pt x="89496" y="57111"/>
                  </a:lnTo>
                  <a:lnTo>
                    <a:pt x="89065" y="58508"/>
                  </a:lnTo>
                  <a:lnTo>
                    <a:pt x="89662" y="59626"/>
                  </a:lnTo>
                  <a:lnTo>
                    <a:pt x="90258" y="60744"/>
                  </a:lnTo>
                  <a:lnTo>
                    <a:pt x="91655" y="61175"/>
                  </a:lnTo>
                  <a:lnTo>
                    <a:pt x="93903" y="59994"/>
                  </a:lnTo>
                  <a:lnTo>
                    <a:pt x="94335" y="58597"/>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16" name="object 180"/>
            <p:cNvSpPr/>
            <p:nvPr/>
          </p:nvSpPr>
          <p:spPr>
            <a:xfrm>
              <a:off x="6411600" y="1257120"/>
              <a:ext cx="788040" cy="798840"/>
            </a:xfrm>
            <a:custGeom>
              <a:avLst/>
              <a:gdLst/>
              <a:ahLst/>
              <a:cxnLst/>
              <a:rect l="l" t="t" r="r" b="b"/>
              <a:pathLst>
                <a:path w="788670" h="799464">
                  <a:moveTo>
                    <a:pt x="788301" y="543687"/>
                  </a:moveTo>
                  <a:lnTo>
                    <a:pt x="663879" y="319024"/>
                  </a:lnTo>
                  <a:lnTo>
                    <a:pt x="585482" y="356666"/>
                  </a:lnTo>
                  <a:lnTo>
                    <a:pt x="585482" y="500303"/>
                  </a:lnTo>
                  <a:lnTo>
                    <a:pt x="573455" y="511556"/>
                  </a:lnTo>
                  <a:lnTo>
                    <a:pt x="516521" y="562533"/>
                  </a:lnTo>
                  <a:lnTo>
                    <a:pt x="475399" y="597458"/>
                  </a:lnTo>
                  <a:lnTo>
                    <a:pt x="428282" y="635546"/>
                  </a:lnTo>
                  <a:lnTo>
                    <a:pt x="377278" y="674243"/>
                  </a:lnTo>
                  <a:lnTo>
                    <a:pt x="324053" y="711301"/>
                  </a:lnTo>
                  <a:lnTo>
                    <a:pt x="270573" y="744296"/>
                  </a:lnTo>
                  <a:lnTo>
                    <a:pt x="218732" y="770826"/>
                  </a:lnTo>
                  <a:lnTo>
                    <a:pt x="170408" y="788492"/>
                  </a:lnTo>
                  <a:lnTo>
                    <a:pt x="127495" y="794918"/>
                  </a:lnTo>
                  <a:lnTo>
                    <a:pt x="124193" y="794918"/>
                  </a:lnTo>
                  <a:lnTo>
                    <a:pt x="76784" y="777659"/>
                  </a:lnTo>
                  <a:lnTo>
                    <a:pt x="47040" y="729424"/>
                  </a:lnTo>
                  <a:lnTo>
                    <a:pt x="31584" y="681786"/>
                  </a:lnTo>
                  <a:lnTo>
                    <a:pt x="20116" y="626021"/>
                  </a:lnTo>
                  <a:lnTo>
                    <a:pt x="12141" y="564388"/>
                  </a:lnTo>
                  <a:lnTo>
                    <a:pt x="7150" y="499173"/>
                  </a:lnTo>
                  <a:lnTo>
                    <a:pt x="4660" y="432625"/>
                  </a:lnTo>
                  <a:lnTo>
                    <a:pt x="4267" y="380263"/>
                  </a:lnTo>
                  <a:lnTo>
                    <a:pt x="4254" y="361416"/>
                  </a:lnTo>
                  <a:lnTo>
                    <a:pt x="5168" y="304673"/>
                  </a:lnTo>
                  <a:lnTo>
                    <a:pt x="7162" y="247789"/>
                  </a:lnTo>
                  <a:lnTo>
                    <a:pt x="9677" y="198678"/>
                  </a:lnTo>
                  <a:lnTo>
                    <a:pt x="12192" y="159600"/>
                  </a:lnTo>
                  <a:lnTo>
                    <a:pt x="15252" y="120650"/>
                  </a:lnTo>
                  <a:lnTo>
                    <a:pt x="59423" y="61480"/>
                  </a:lnTo>
                  <a:lnTo>
                    <a:pt x="102654" y="23431"/>
                  </a:lnTo>
                  <a:lnTo>
                    <a:pt x="153682" y="4368"/>
                  </a:lnTo>
                  <a:lnTo>
                    <a:pt x="156832" y="4229"/>
                  </a:lnTo>
                  <a:lnTo>
                    <a:pt x="158432" y="4229"/>
                  </a:lnTo>
                  <a:lnTo>
                    <a:pt x="197497" y="15405"/>
                  </a:lnTo>
                  <a:lnTo>
                    <a:pt x="233222" y="48806"/>
                  </a:lnTo>
                  <a:lnTo>
                    <a:pt x="261099" y="97548"/>
                  </a:lnTo>
                  <a:lnTo>
                    <a:pt x="278841" y="153428"/>
                  </a:lnTo>
                  <a:lnTo>
                    <a:pt x="288239" y="213055"/>
                  </a:lnTo>
                  <a:lnTo>
                    <a:pt x="291160" y="273011"/>
                  </a:lnTo>
                  <a:lnTo>
                    <a:pt x="289407" y="329895"/>
                  </a:lnTo>
                  <a:lnTo>
                    <a:pt x="284810" y="380263"/>
                  </a:lnTo>
                  <a:lnTo>
                    <a:pt x="279209" y="420738"/>
                  </a:lnTo>
                  <a:lnTo>
                    <a:pt x="272288" y="458317"/>
                  </a:lnTo>
                  <a:lnTo>
                    <a:pt x="271500" y="461835"/>
                  </a:lnTo>
                  <a:lnTo>
                    <a:pt x="292112" y="455752"/>
                  </a:lnTo>
                  <a:lnTo>
                    <a:pt x="528599" y="385965"/>
                  </a:lnTo>
                  <a:lnTo>
                    <a:pt x="585482" y="500303"/>
                  </a:lnTo>
                  <a:lnTo>
                    <a:pt x="585482" y="356666"/>
                  </a:lnTo>
                  <a:lnTo>
                    <a:pt x="531634" y="382511"/>
                  </a:lnTo>
                  <a:lnTo>
                    <a:pt x="530847" y="380911"/>
                  </a:lnTo>
                  <a:lnTo>
                    <a:pt x="277190" y="455752"/>
                  </a:lnTo>
                  <a:lnTo>
                    <a:pt x="285826" y="405333"/>
                  </a:lnTo>
                  <a:lnTo>
                    <a:pt x="290944" y="362915"/>
                  </a:lnTo>
                  <a:lnTo>
                    <a:pt x="294551" y="312813"/>
                  </a:lnTo>
                  <a:lnTo>
                    <a:pt x="295122" y="257848"/>
                  </a:lnTo>
                  <a:lnTo>
                    <a:pt x="291134" y="200875"/>
                  </a:lnTo>
                  <a:lnTo>
                    <a:pt x="281063" y="144716"/>
                  </a:lnTo>
                  <a:lnTo>
                    <a:pt x="263385" y="92227"/>
                  </a:lnTo>
                  <a:lnTo>
                    <a:pt x="236575" y="46215"/>
                  </a:lnTo>
                  <a:lnTo>
                    <a:pt x="199402" y="11595"/>
                  </a:lnTo>
                  <a:lnTo>
                    <a:pt x="182435" y="4229"/>
                  </a:lnTo>
                  <a:lnTo>
                    <a:pt x="179374" y="2895"/>
                  </a:lnTo>
                  <a:lnTo>
                    <a:pt x="158457" y="0"/>
                  </a:lnTo>
                  <a:lnTo>
                    <a:pt x="156768" y="0"/>
                  </a:lnTo>
                  <a:lnTo>
                    <a:pt x="99669" y="20091"/>
                  </a:lnTo>
                  <a:lnTo>
                    <a:pt x="55016" y="59601"/>
                  </a:lnTo>
                  <a:lnTo>
                    <a:pt x="24028" y="99072"/>
                  </a:lnTo>
                  <a:lnTo>
                    <a:pt x="8293" y="154508"/>
                  </a:lnTo>
                  <a:lnTo>
                    <a:pt x="5791" y="192620"/>
                  </a:lnTo>
                  <a:lnTo>
                    <a:pt x="3213" y="241376"/>
                  </a:lnTo>
                  <a:lnTo>
                    <a:pt x="1117" y="298437"/>
                  </a:lnTo>
                  <a:lnTo>
                    <a:pt x="0" y="361416"/>
                  </a:lnTo>
                  <a:lnTo>
                    <a:pt x="381" y="427951"/>
                  </a:lnTo>
                  <a:lnTo>
                    <a:pt x="2794" y="495681"/>
                  </a:lnTo>
                  <a:lnTo>
                    <a:pt x="7734" y="561822"/>
                  </a:lnTo>
                  <a:lnTo>
                    <a:pt x="15786" y="625195"/>
                  </a:lnTo>
                  <a:lnTo>
                    <a:pt x="27406" y="682244"/>
                  </a:lnTo>
                  <a:lnTo>
                    <a:pt x="43141" y="731012"/>
                  </a:lnTo>
                  <a:lnTo>
                    <a:pt x="63500" y="769112"/>
                  </a:lnTo>
                  <a:lnTo>
                    <a:pt x="100952" y="795629"/>
                  </a:lnTo>
                  <a:lnTo>
                    <a:pt x="124155" y="799147"/>
                  </a:lnTo>
                  <a:lnTo>
                    <a:pt x="127609" y="799147"/>
                  </a:lnTo>
                  <a:lnTo>
                    <a:pt x="172173" y="792505"/>
                  </a:lnTo>
                  <a:lnTo>
                    <a:pt x="222059" y="774280"/>
                  </a:lnTo>
                  <a:lnTo>
                    <a:pt x="275323" y="746950"/>
                  </a:lnTo>
                  <a:lnTo>
                    <a:pt x="330009" y="713054"/>
                  </a:lnTo>
                  <a:lnTo>
                    <a:pt x="384187" y="675081"/>
                  </a:lnTo>
                  <a:lnTo>
                    <a:pt x="435965" y="635495"/>
                  </a:lnTo>
                  <a:lnTo>
                    <a:pt x="483222" y="596950"/>
                  </a:lnTo>
                  <a:lnTo>
                    <a:pt x="524192" y="561822"/>
                  </a:lnTo>
                  <a:lnTo>
                    <a:pt x="556856" y="532663"/>
                  </a:lnTo>
                  <a:lnTo>
                    <a:pt x="589559" y="502272"/>
                  </a:lnTo>
                  <a:lnTo>
                    <a:pt x="590677" y="501180"/>
                  </a:lnTo>
                  <a:lnTo>
                    <a:pt x="589902" y="499630"/>
                  </a:lnTo>
                  <a:lnTo>
                    <a:pt x="634809" y="471970"/>
                  </a:lnTo>
                  <a:lnTo>
                    <a:pt x="638670" y="479425"/>
                  </a:lnTo>
                  <a:lnTo>
                    <a:pt x="669759" y="519366"/>
                  </a:lnTo>
                  <a:lnTo>
                    <a:pt x="708266" y="544779"/>
                  </a:lnTo>
                  <a:lnTo>
                    <a:pt x="749388" y="553567"/>
                  </a:lnTo>
                  <a:lnTo>
                    <a:pt x="788301" y="543687"/>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817" name="object 181"/>
            <p:cNvSpPr/>
            <p:nvPr/>
          </p:nvSpPr>
          <p:spPr>
            <a:xfrm>
              <a:off x="7041960" y="1659600"/>
              <a:ext cx="19080" cy="74160"/>
            </a:xfrm>
            <a:custGeom>
              <a:avLst/>
              <a:gdLst/>
              <a:ahLst/>
              <a:cxnLst/>
              <a:rect l="l" t="t" r="r" b="b"/>
              <a:pathLst>
                <a:path w="19684" h="74930">
                  <a:moveTo>
                    <a:pt x="17551" y="0"/>
                  </a:moveTo>
                  <a:lnTo>
                    <a:pt x="174" y="40903"/>
                  </a:lnTo>
                  <a:lnTo>
                    <a:pt x="0" y="51104"/>
                  </a:lnTo>
                  <a:lnTo>
                    <a:pt x="736" y="64262"/>
                  </a:lnTo>
                  <a:lnTo>
                    <a:pt x="5499" y="73977"/>
                  </a:lnTo>
                  <a:lnTo>
                    <a:pt x="6578" y="74409"/>
                  </a:lnTo>
                  <a:lnTo>
                    <a:pt x="8445" y="73507"/>
                  </a:lnTo>
                  <a:lnTo>
                    <a:pt x="8839" y="72377"/>
                  </a:lnTo>
                  <a:lnTo>
                    <a:pt x="8381" y="71450"/>
                  </a:lnTo>
                  <a:lnTo>
                    <a:pt x="6301" y="65628"/>
                  </a:lnTo>
                  <a:lnTo>
                    <a:pt x="3817" y="50488"/>
                  </a:lnTo>
                  <a:lnTo>
                    <a:pt x="6222" y="28777"/>
                  </a:lnTo>
                  <a:lnTo>
                    <a:pt x="18808" y="3238"/>
                  </a:lnTo>
                  <a:lnTo>
                    <a:pt x="19253" y="2628"/>
                  </a:lnTo>
                  <a:lnTo>
                    <a:pt x="19278" y="1841"/>
                  </a:lnTo>
                  <a:lnTo>
                    <a:pt x="18935" y="1219"/>
                  </a:lnTo>
                  <a:lnTo>
                    <a:pt x="18402" y="609"/>
                  </a:lnTo>
                  <a:lnTo>
                    <a:pt x="17551" y="0"/>
                  </a:lnTo>
                  <a:close/>
                </a:path>
              </a:pathLst>
            </a:custGeom>
            <a:solidFill>
              <a:srgbClr val="E9EEF1"/>
            </a:solidFill>
            <a:ln w="0">
              <a:noFill/>
            </a:ln>
          </p:spPr>
          <p:style>
            <a:lnRef idx="0">
              <a:scrgbClr r="0" g="0" b="0"/>
            </a:lnRef>
            <a:fillRef idx="0">
              <a:scrgbClr r="0" g="0" b="0"/>
            </a:fillRef>
            <a:effectRef idx="0">
              <a:scrgbClr r="0" g="0" b="0"/>
            </a:effectRef>
            <a:fontRef idx="minor"/>
          </p:style>
        </p:sp>
        <p:pic>
          <p:nvPicPr>
            <p:cNvPr id="818" name="object 182"/>
            <p:cNvPicPr/>
            <p:nvPr/>
          </p:nvPicPr>
          <p:blipFill>
            <a:blip r:embed="rId14"/>
            <a:stretch/>
          </p:blipFill>
          <p:spPr>
            <a:xfrm>
              <a:off x="6596280" y="1714320"/>
              <a:ext cx="89280" cy="97920"/>
            </a:xfrm>
            <a:prstGeom prst="rect">
              <a:avLst/>
            </a:prstGeom>
            <a:ln w="0">
              <a:noFill/>
            </a:ln>
          </p:spPr>
        </p:pic>
        <p:sp>
          <p:nvSpPr>
            <p:cNvPr id="819" name="object 183"/>
            <p:cNvSpPr/>
            <p:nvPr/>
          </p:nvSpPr>
          <p:spPr>
            <a:xfrm>
              <a:off x="6412680" y="788760"/>
              <a:ext cx="614520" cy="522360"/>
            </a:xfrm>
            <a:custGeom>
              <a:avLst/>
              <a:gdLst/>
              <a:ahLst/>
              <a:cxnLst/>
              <a:rect l="l" t="t" r="r" b="b"/>
              <a:pathLst>
                <a:path w="615315" h="523240">
                  <a:moveTo>
                    <a:pt x="583211" y="0"/>
                  </a:moveTo>
                  <a:lnTo>
                    <a:pt x="520307" y="24187"/>
                  </a:lnTo>
                  <a:lnTo>
                    <a:pt x="458097" y="38553"/>
                  </a:lnTo>
                  <a:lnTo>
                    <a:pt x="397611" y="44803"/>
                  </a:lnTo>
                  <a:lnTo>
                    <a:pt x="339879" y="44642"/>
                  </a:lnTo>
                  <a:lnTo>
                    <a:pt x="285930" y="39776"/>
                  </a:lnTo>
                  <a:lnTo>
                    <a:pt x="236797" y="31911"/>
                  </a:lnTo>
                  <a:lnTo>
                    <a:pt x="193508" y="22750"/>
                  </a:lnTo>
                  <a:lnTo>
                    <a:pt x="128585" y="7365"/>
                  </a:lnTo>
                  <a:lnTo>
                    <a:pt x="109012" y="4551"/>
                  </a:lnTo>
                  <a:lnTo>
                    <a:pt x="47279" y="84067"/>
                  </a:lnTo>
                  <a:lnTo>
                    <a:pt x="16510" y="137480"/>
                  </a:lnTo>
                  <a:lnTo>
                    <a:pt x="2337" y="174770"/>
                  </a:lnTo>
                  <a:lnTo>
                    <a:pt x="0" y="203207"/>
                  </a:lnTo>
                  <a:lnTo>
                    <a:pt x="4738" y="230060"/>
                  </a:lnTo>
                  <a:lnTo>
                    <a:pt x="6707" y="339436"/>
                  </a:lnTo>
                  <a:lnTo>
                    <a:pt x="10155" y="399075"/>
                  </a:lnTo>
                  <a:lnTo>
                    <a:pt x="31535" y="452589"/>
                  </a:lnTo>
                  <a:lnTo>
                    <a:pt x="88629" y="494941"/>
                  </a:lnTo>
                  <a:lnTo>
                    <a:pt x="130911" y="509771"/>
                  </a:lnTo>
                  <a:lnTo>
                    <a:pt x="179621" y="519434"/>
                  </a:lnTo>
                  <a:lnTo>
                    <a:pt x="232713" y="523227"/>
                  </a:lnTo>
                  <a:lnTo>
                    <a:pt x="288142" y="520446"/>
                  </a:lnTo>
                  <a:lnTo>
                    <a:pt x="343863" y="510389"/>
                  </a:lnTo>
                  <a:lnTo>
                    <a:pt x="397829" y="492353"/>
                  </a:lnTo>
                  <a:lnTo>
                    <a:pt x="403569" y="489927"/>
                  </a:lnTo>
                  <a:lnTo>
                    <a:pt x="407252" y="484238"/>
                  </a:lnTo>
                  <a:lnTo>
                    <a:pt x="407112" y="478028"/>
                  </a:lnTo>
                  <a:lnTo>
                    <a:pt x="408021" y="445493"/>
                  </a:lnTo>
                  <a:lnTo>
                    <a:pt x="411540" y="393938"/>
                  </a:lnTo>
                  <a:lnTo>
                    <a:pt x="417491" y="329395"/>
                  </a:lnTo>
                  <a:lnTo>
                    <a:pt x="425693" y="257898"/>
                  </a:lnTo>
                  <a:lnTo>
                    <a:pt x="502914" y="270442"/>
                  </a:lnTo>
                  <a:lnTo>
                    <a:pt x="545452" y="272807"/>
                  </a:lnTo>
                  <a:lnTo>
                    <a:pt x="568423" y="263358"/>
                  </a:lnTo>
                  <a:lnTo>
                    <a:pt x="586944" y="240461"/>
                  </a:lnTo>
                  <a:lnTo>
                    <a:pt x="614854" y="162609"/>
                  </a:lnTo>
                  <a:lnTo>
                    <a:pt x="610405" y="84426"/>
                  </a:lnTo>
                  <a:lnTo>
                    <a:pt x="593292" y="24145"/>
                  </a:lnTo>
                  <a:lnTo>
                    <a:pt x="583211" y="0"/>
                  </a:lnTo>
                  <a:close/>
                </a:path>
              </a:pathLst>
            </a:custGeom>
            <a:solidFill>
              <a:srgbClr val="FDCE6C"/>
            </a:solidFill>
            <a:ln w="0">
              <a:noFill/>
            </a:ln>
          </p:spPr>
          <p:style>
            <a:lnRef idx="0">
              <a:scrgbClr r="0" g="0" b="0"/>
            </a:lnRef>
            <a:fillRef idx="0">
              <a:scrgbClr r="0" g="0" b="0"/>
            </a:fillRef>
            <a:effectRef idx="0">
              <a:scrgbClr r="0" g="0" b="0"/>
            </a:effectRef>
            <a:fontRef idx="minor"/>
          </p:style>
        </p:sp>
        <p:sp>
          <p:nvSpPr>
            <p:cNvPr id="820" name="object 184"/>
            <p:cNvSpPr/>
            <p:nvPr/>
          </p:nvSpPr>
          <p:spPr>
            <a:xfrm>
              <a:off x="6575040" y="785520"/>
              <a:ext cx="242640" cy="133920"/>
            </a:xfrm>
            <a:custGeom>
              <a:avLst/>
              <a:gdLst/>
              <a:ahLst/>
              <a:cxnLst/>
              <a:rect l="l" t="t" r="r" b="b"/>
              <a:pathLst>
                <a:path w="243204" h="134619">
                  <a:moveTo>
                    <a:pt x="20639" y="0"/>
                  </a:moveTo>
                  <a:lnTo>
                    <a:pt x="3241" y="44208"/>
                  </a:lnTo>
                  <a:lnTo>
                    <a:pt x="0" y="71443"/>
                  </a:lnTo>
                  <a:lnTo>
                    <a:pt x="13214" y="92954"/>
                  </a:lnTo>
                  <a:lnTo>
                    <a:pt x="45188" y="119989"/>
                  </a:lnTo>
                  <a:lnTo>
                    <a:pt x="84433" y="134297"/>
                  </a:lnTo>
                  <a:lnTo>
                    <a:pt x="130400" y="127814"/>
                  </a:lnTo>
                  <a:lnTo>
                    <a:pt x="176521" y="106963"/>
                  </a:lnTo>
                  <a:lnTo>
                    <a:pt x="216228" y="78168"/>
                  </a:lnTo>
                  <a:lnTo>
                    <a:pt x="242952" y="47853"/>
                  </a:lnTo>
                  <a:lnTo>
                    <a:pt x="165941" y="44462"/>
                  </a:lnTo>
                  <a:lnTo>
                    <a:pt x="117113" y="38347"/>
                  </a:lnTo>
                  <a:lnTo>
                    <a:pt x="75626" y="25022"/>
                  </a:lnTo>
                  <a:lnTo>
                    <a:pt x="20639"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821" name="object 185"/>
            <p:cNvSpPr/>
            <p:nvPr/>
          </p:nvSpPr>
          <p:spPr>
            <a:xfrm>
              <a:off x="6416640" y="1029240"/>
              <a:ext cx="116280" cy="34200"/>
            </a:xfrm>
            <a:custGeom>
              <a:avLst/>
              <a:gdLst/>
              <a:ahLst/>
              <a:cxnLst/>
              <a:rect l="l" t="t" r="r" b="b"/>
              <a:pathLst>
                <a:path w="116840" h="34925">
                  <a:moveTo>
                    <a:pt x="3721" y="0"/>
                  </a:moveTo>
                  <a:lnTo>
                    <a:pt x="33952" y="26380"/>
                  </a:lnTo>
                  <a:lnTo>
                    <a:pt x="72700" y="34752"/>
                  </a:lnTo>
                  <a:lnTo>
                    <a:pt x="86096" y="34636"/>
                  </a:lnTo>
                  <a:lnTo>
                    <a:pt x="100659" y="33038"/>
                  </a:lnTo>
                  <a:lnTo>
                    <a:pt x="116395" y="29730"/>
                  </a:lnTo>
                  <a:lnTo>
                    <a:pt x="115214" y="25196"/>
                  </a:lnTo>
                  <a:lnTo>
                    <a:pt x="65957" y="29601"/>
                  </a:lnTo>
                  <a:lnTo>
                    <a:pt x="31254" y="20127"/>
                  </a:lnTo>
                  <a:lnTo>
                    <a:pt x="10658" y="6889"/>
                  </a:lnTo>
                  <a:lnTo>
                    <a:pt x="3721" y="0"/>
                  </a:lnTo>
                  <a:close/>
                </a:path>
              </a:pathLst>
            </a:custGeom>
            <a:solidFill>
              <a:srgbClr val="2E2E3A"/>
            </a:solidFill>
            <a:ln w="0">
              <a:noFill/>
            </a:ln>
          </p:spPr>
          <p:style>
            <a:lnRef idx="0">
              <a:scrgbClr r="0" g="0" b="0"/>
            </a:lnRef>
            <a:fillRef idx="0">
              <a:scrgbClr r="0" g="0" b="0"/>
            </a:fillRef>
            <a:effectRef idx="0">
              <a:scrgbClr r="0" g="0" b="0"/>
            </a:effectRef>
            <a:fontRef idx="minor"/>
          </p:style>
        </p:sp>
        <p:pic>
          <p:nvPicPr>
            <p:cNvPr id="822" name="object 186"/>
            <p:cNvPicPr/>
            <p:nvPr/>
          </p:nvPicPr>
          <p:blipFill>
            <a:blip r:embed="rId15"/>
            <a:stretch/>
          </p:blipFill>
          <p:spPr>
            <a:xfrm>
              <a:off x="6612480" y="1024920"/>
              <a:ext cx="75240" cy="67680"/>
            </a:xfrm>
            <a:prstGeom prst="rect">
              <a:avLst/>
            </a:prstGeom>
            <a:ln w="0">
              <a:noFill/>
            </a:ln>
          </p:spPr>
        </p:pic>
        <p:sp>
          <p:nvSpPr>
            <p:cNvPr id="823" name="object 187"/>
            <p:cNvSpPr/>
            <p:nvPr/>
          </p:nvSpPr>
          <p:spPr>
            <a:xfrm>
              <a:off x="6661080" y="705960"/>
              <a:ext cx="102960" cy="128880"/>
            </a:xfrm>
            <a:custGeom>
              <a:avLst/>
              <a:gdLst/>
              <a:ahLst/>
              <a:cxnLst/>
              <a:rect l="l" t="t" r="r" b="b"/>
              <a:pathLst>
                <a:path w="103504" h="129540">
                  <a:moveTo>
                    <a:pt x="51257" y="0"/>
                  </a:moveTo>
                  <a:lnTo>
                    <a:pt x="457" y="106738"/>
                  </a:lnTo>
                  <a:lnTo>
                    <a:pt x="0" y="115490"/>
                  </a:lnTo>
                  <a:lnTo>
                    <a:pt x="5214" y="119016"/>
                  </a:lnTo>
                  <a:lnTo>
                    <a:pt x="14495" y="120393"/>
                  </a:lnTo>
                  <a:lnTo>
                    <a:pt x="26238" y="122702"/>
                  </a:lnTo>
                  <a:lnTo>
                    <a:pt x="43320" y="127934"/>
                  </a:lnTo>
                  <a:lnTo>
                    <a:pt x="55759" y="129149"/>
                  </a:lnTo>
                  <a:lnTo>
                    <a:pt x="67336" y="125628"/>
                  </a:lnTo>
                  <a:lnTo>
                    <a:pt x="76760" y="118056"/>
                  </a:lnTo>
                  <a:lnTo>
                    <a:pt x="82741" y="107119"/>
                  </a:lnTo>
                  <a:lnTo>
                    <a:pt x="101664" y="45715"/>
                  </a:lnTo>
                  <a:lnTo>
                    <a:pt x="102880" y="33323"/>
                  </a:lnTo>
                  <a:lnTo>
                    <a:pt x="99348" y="21789"/>
                  </a:lnTo>
                  <a:lnTo>
                    <a:pt x="91750" y="12401"/>
                  </a:lnTo>
                  <a:lnTo>
                    <a:pt x="80772" y="6446"/>
                  </a:lnTo>
                  <a:lnTo>
                    <a:pt x="63691" y="1214"/>
                  </a:lnTo>
                  <a:lnTo>
                    <a:pt x="51257"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824" name="object 188"/>
            <p:cNvSpPr/>
            <p:nvPr/>
          </p:nvSpPr>
          <p:spPr>
            <a:xfrm>
              <a:off x="6688080" y="707400"/>
              <a:ext cx="73440" cy="84240"/>
            </a:xfrm>
            <a:custGeom>
              <a:avLst/>
              <a:gdLst/>
              <a:ahLst/>
              <a:cxnLst/>
              <a:rect l="l" t="t" r="r" b="b"/>
              <a:pathLst>
                <a:path w="74295" h="85090">
                  <a:moveTo>
                    <a:pt x="3225" y="54254"/>
                  </a:moveTo>
                  <a:lnTo>
                    <a:pt x="2819" y="53441"/>
                  </a:lnTo>
                  <a:lnTo>
                    <a:pt x="2070" y="53187"/>
                  </a:lnTo>
                  <a:lnTo>
                    <a:pt x="1320" y="52933"/>
                  </a:lnTo>
                  <a:lnTo>
                    <a:pt x="508" y="53340"/>
                  </a:lnTo>
                  <a:lnTo>
                    <a:pt x="0" y="54838"/>
                  </a:lnTo>
                  <a:lnTo>
                    <a:pt x="393" y="55638"/>
                  </a:lnTo>
                  <a:lnTo>
                    <a:pt x="1905" y="56146"/>
                  </a:lnTo>
                  <a:lnTo>
                    <a:pt x="2717" y="55753"/>
                  </a:lnTo>
                  <a:lnTo>
                    <a:pt x="3225" y="54254"/>
                  </a:lnTo>
                  <a:close/>
                  <a:moveTo>
                    <a:pt x="4737" y="45326"/>
                  </a:moveTo>
                  <a:lnTo>
                    <a:pt x="4330" y="44513"/>
                  </a:lnTo>
                  <a:lnTo>
                    <a:pt x="3581" y="44259"/>
                  </a:lnTo>
                  <a:lnTo>
                    <a:pt x="2832" y="44005"/>
                  </a:lnTo>
                  <a:lnTo>
                    <a:pt x="2019" y="44411"/>
                  </a:lnTo>
                  <a:lnTo>
                    <a:pt x="1511" y="45910"/>
                  </a:lnTo>
                  <a:lnTo>
                    <a:pt x="1905" y="46710"/>
                  </a:lnTo>
                  <a:lnTo>
                    <a:pt x="3416" y="47218"/>
                  </a:lnTo>
                  <a:lnTo>
                    <a:pt x="4229" y="46824"/>
                  </a:lnTo>
                  <a:lnTo>
                    <a:pt x="4737" y="45326"/>
                  </a:lnTo>
                  <a:close/>
                  <a:moveTo>
                    <a:pt x="10223" y="41516"/>
                  </a:moveTo>
                  <a:lnTo>
                    <a:pt x="9817" y="40703"/>
                  </a:lnTo>
                  <a:lnTo>
                    <a:pt x="9067" y="40449"/>
                  </a:lnTo>
                  <a:lnTo>
                    <a:pt x="8318" y="40195"/>
                  </a:lnTo>
                  <a:lnTo>
                    <a:pt x="7505" y="40601"/>
                  </a:lnTo>
                  <a:lnTo>
                    <a:pt x="6997" y="42100"/>
                  </a:lnTo>
                  <a:lnTo>
                    <a:pt x="7391" y="42900"/>
                  </a:lnTo>
                  <a:lnTo>
                    <a:pt x="8902" y="43408"/>
                  </a:lnTo>
                  <a:lnTo>
                    <a:pt x="9715" y="43014"/>
                  </a:lnTo>
                  <a:lnTo>
                    <a:pt x="10223" y="41516"/>
                  </a:lnTo>
                  <a:close/>
                  <a:moveTo>
                    <a:pt x="11645" y="60109"/>
                  </a:moveTo>
                  <a:lnTo>
                    <a:pt x="11239" y="59296"/>
                  </a:lnTo>
                  <a:lnTo>
                    <a:pt x="10490" y="59042"/>
                  </a:lnTo>
                  <a:lnTo>
                    <a:pt x="9740" y="58788"/>
                  </a:lnTo>
                  <a:lnTo>
                    <a:pt x="8928" y="59194"/>
                  </a:lnTo>
                  <a:lnTo>
                    <a:pt x="8420" y="60693"/>
                  </a:lnTo>
                  <a:lnTo>
                    <a:pt x="8813" y="61493"/>
                  </a:lnTo>
                  <a:lnTo>
                    <a:pt x="10325" y="62001"/>
                  </a:lnTo>
                  <a:lnTo>
                    <a:pt x="11137" y="61607"/>
                  </a:lnTo>
                  <a:lnTo>
                    <a:pt x="11645" y="60109"/>
                  </a:lnTo>
                  <a:close/>
                  <a:moveTo>
                    <a:pt x="11798" y="49212"/>
                  </a:moveTo>
                  <a:lnTo>
                    <a:pt x="11391" y="48399"/>
                  </a:lnTo>
                  <a:lnTo>
                    <a:pt x="10642" y="48145"/>
                  </a:lnTo>
                  <a:lnTo>
                    <a:pt x="9893" y="47891"/>
                  </a:lnTo>
                  <a:lnTo>
                    <a:pt x="9080" y="48298"/>
                  </a:lnTo>
                  <a:lnTo>
                    <a:pt x="8572" y="49796"/>
                  </a:lnTo>
                  <a:lnTo>
                    <a:pt x="8966" y="50596"/>
                  </a:lnTo>
                  <a:lnTo>
                    <a:pt x="10477" y="51104"/>
                  </a:lnTo>
                  <a:lnTo>
                    <a:pt x="11290" y="50711"/>
                  </a:lnTo>
                  <a:lnTo>
                    <a:pt x="11798" y="49212"/>
                  </a:lnTo>
                  <a:close/>
                  <a:moveTo>
                    <a:pt x="13398" y="46723"/>
                  </a:moveTo>
                  <a:lnTo>
                    <a:pt x="13220" y="45948"/>
                  </a:lnTo>
                  <a:lnTo>
                    <a:pt x="13055" y="45173"/>
                  </a:lnTo>
                  <a:lnTo>
                    <a:pt x="12293" y="44691"/>
                  </a:lnTo>
                  <a:lnTo>
                    <a:pt x="10744" y="45021"/>
                  </a:lnTo>
                  <a:lnTo>
                    <a:pt x="10248" y="45783"/>
                  </a:lnTo>
                  <a:lnTo>
                    <a:pt x="10426" y="46558"/>
                  </a:lnTo>
                  <a:lnTo>
                    <a:pt x="10591" y="47332"/>
                  </a:lnTo>
                  <a:lnTo>
                    <a:pt x="11353" y="47815"/>
                  </a:lnTo>
                  <a:lnTo>
                    <a:pt x="12128" y="47650"/>
                  </a:lnTo>
                  <a:lnTo>
                    <a:pt x="12903" y="47485"/>
                  </a:lnTo>
                  <a:lnTo>
                    <a:pt x="13398" y="46723"/>
                  </a:lnTo>
                  <a:close/>
                  <a:moveTo>
                    <a:pt x="18542" y="38277"/>
                  </a:moveTo>
                  <a:lnTo>
                    <a:pt x="18135" y="37465"/>
                  </a:lnTo>
                  <a:lnTo>
                    <a:pt x="17386" y="37211"/>
                  </a:lnTo>
                  <a:lnTo>
                    <a:pt x="16637" y="36957"/>
                  </a:lnTo>
                  <a:lnTo>
                    <a:pt x="15824" y="37363"/>
                  </a:lnTo>
                  <a:lnTo>
                    <a:pt x="15316" y="38862"/>
                  </a:lnTo>
                  <a:lnTo>
                    <a:pt x="15709" y="39662"/>
                  </a:lnTo>
                  <a:lnTo>
                    <a:pt x="17221" y="40170"/>
                  </a:lnTo>
                  <a:lnTo>
                    <a:pt x="18034" y="39776"/>
                  </a:lnTo>
                  <a:lnTo>
                    <a:pt x="18542" y="38277"/>
                  </a:lnTo>
                  <a:close/>
                  <a:moveTo>
                    <a:pt x="18872" y="53098"/>
                  </a:moveTo>
                  <a:lnTo>
                    <a:pt x="18465" y="52285"/>
                  </a:lnTo>
                  <a:lnTo>
                    <a:pt x="17716" y="52031"/>
                  </a:lnTo>
                  <a:lnTo>
                    <a:pt x="16967" y="51777"/>
                  </a:lnTo>
                  <a:lnTo>
                    <a:pt x="16154" y="52184"/>
                  </a:lnTo>
                  <a:lnTo>
                    <a:pt x="15976" y="52679"/>
                  </a:lnTo>
                  <a:lnTo>
                    <a:pt x="15659" y="52743"/>
                  </a:lnTo>
                  <a:lnTo>
                    <a:pt x="15163" y="53505"/>
                  </a:lnTo>
                  <a:lnTo>
                    <a:pt x="15328" y="54279"/>
                  </a:lnTo>
                  <a:lnTo>
                    <a:pt x="15506" y="55054"/>
                  </a:lnTo>
                  <a:lnTo>
                    <a:pt x="16268" y="55537"/>
                  </a:lnTo>
                  <a:lnTo>
                    <a:pt x="17043" y="55372"/>
                  </a:lnTo>
                  <a:lnTo>
                    <a:pt x="17818" y="55206"/>
                  </a:lnTo>
                  <a:lnTo>
                    <a:pt x="18135" y="54711"/>
                  </a:lnTo>
                  <a:lnTo>
                    <a:pt x="18364" y="54597"/>
                  </a:lnTo>
                  <a:lnTo>
                    <a:pt x="18872" y="53098"/>
                  </a:lnTo>
                  <a:close/>
                  <a:moveTo>
                    <a:pt x="19329" y="71793"/>
                  </a:moveTo>
                  <a:lnTo>
                    <a:pt x="19151" y="71018"/>
                  </a:lnTo>
                  <a:lnTo>
                    <a:pt x="18986" y="70243"/>
                  </a:lnTo>
                  <a:lnTo>
                    <a:pt x="18224" y="69761"/>
                  </a:lnTo>
                  <a:lnTo>
                    <a:pt x="16675" y="70091"/>
                  </a:lnTo>
                  <a:lnTo>
                    <a:pt x="16179" y="70853"/>
                  </a:lnTo>
                  <a:lnTo>
                    <a:pt x="16357" y="71628"/>
                  </a:lnTo>
                  <a:lnTo>
                    <a:pt x="16522" y="72402"/>
                  </a:lnTo>
                  <a:lnTo>
                    <a:pt x="17284" y="72885"/>
                  </a:lnTo>
                  <a:lnTo>
                    <a:pt x="18059" y="72720"/>
                  </a:lnTo>
                  <a:lnTo>
                    <a:pt x="18834" y="72555"/>
                  </a:lnTo>
                  <a:lnTo>
                    <a:pt x="19329" y="71793"/>
                  </a:lnTo>
                  <a:close/>
                  <a:moveTo>
                    <a:pt x="19723" y="44716"/>
                  </a:moveTo>
                  <a:lnTo>
                    <a:pt x="19316" y="43903"/>
                  </a:lnTo>
                  <a:lnTo>
                    <a:pt x="18567" y="43649"/>
                  </a:lnTo>
                  <a:lnTo>
                    <a:pt x="17818" y="43395"/>
                  </a:lnTo>
                  <a:lnTo>
                    <a:pt x="17005" y="43802"/>
                  </a:lnTo>
                  <a:lnTo>
                    <a:pt x="16497" y="45300"/>
                  </a:lnTo>
                  <a:lnTo>
                    <a:pt x="16891" y="46101"/>
                  </a:lnTo>
                  <a:lnTo>
                    <a:pt x="18402" y="46609"/>
                  </a:lnTo>
                  <a:lnTo>
                    <a:pt x="19215" y="46215"/>
                  </a:lnTo>
                  <a:lnTo>
                    <a:pt x="19723" y="44716"/>
                  </a:lnTo>
                  <a:close/>
                  <a:moveTo>
                    <a:pt x="20066" y="29349"/>
                  </a:moveTo>
                  <a:lnTo>
                    <a:pt x="19659" y="28536"/>
                  </a:lnTo>
                  <a:lnTo>
                    <a:pt x="18910" y="28282"/>
                  </a:lnTo>
                  <a:lnTo>
                    <a:pt x="18161" y="28028"/>
                  </a:lnTo>
                  <a:lnTo>
                    <a:pt x="17348" y="28435"/>
                  </a:lnTo>
                  <a:lnTo>
                    <a:pt x="17145" y="29006"/>
                  </a:lnTo>
                  <a:lnTo>
                    <a:pt x="16522" y="29133"/>
                  </a:lnTo>
                  <a:lnTo>
                    <a:pt x="16027" y="29895"/>
                  </a:lnTo>
                  <a:lnTo>
                    <a:pt x="16205" y="30670"/>
                  </a:lnTo>
                  <a:lnTo>
                    <a:pt x="16370" y="31445"/>
                  </a:lnTo>
                  <a:lnTo>
                    <a:pt x="17132" y="31927"/>
                  </a:lnTo>
                  <a:lnTo>
                    <a:pt x="17907" y="31762"/>
                  </a:lnTo>
                  <a:lnTo>
                    <a:pt x="18681" y="31597"/>
                  </a:lnTo>
                  <a:lnTo>
                    <a:pt x="18986" y="31127"/>
                  </a:lnTo>
                  <a:lnTo>
                    <a:pt x="19558" y="30848"/>
                  </a:lnTo>
                  <a:lnTo>
                    <a:pt x="20066" y="29349"/>
                  </a:lnTo>
                  <a:close/>
                  <a:moveTo>
                    <a:pt x="22199" y="47739"/>
                  </a:moveTo>
                  <a:lnTo>
                    <a:pt x="22021" y="46964"/>
                  </a:lnTo>
                  <a:lnTo>
                    <a:pt x="21856" y="46189"/>
                  </a:lnTo>
                  <a:lnTo>
                    <a:pt x="21094" y="45707"/>
                  </a:lnTo>
                  <a:lnTo>
                    <a:pt x="19545" y="46037"/>
                  </a:lnTo>
                  <a:lnTo>
                    <a:pt x="19050" y="46799"/>
                  </a:lnTo>
                  <a:lnTo>
                    <a:pt x="19215" y="47574"/>
                  </a:lnTo>
                  <a:lnTo>
                    <a:pt x="19392" y="48348"/>
                  </a:lnTo>
                  <a:lnTo>
                    <a:pt x="20154" y="48831"/>
                  </a:lnTo>
                  <a:lnTo>
                    <a:pt x="20929" y="48666"/>
                  </a:lnTo>
                  <a:lnTo>
                    <a:pt x="21704" y="48501"/>
                  </a:lnTo>
                  <a:lnTo>
                    <a:pt x="22199" y="47739"/>
                  </a:lnTo>
                  <a:close/>
                  <a:moveTo>
                    <a:pt x="23799" y="63881"/>
                  </a:moveTo>
                  <a:lnTo>
                    <a:pt x="23622" y="63106"/>
                  </a:lnTo>
                  <a:lnTo>
                    <a:pt x="23456" y="62331"/>
                  </a:lnTo>
                  <a:lnTo>
                    <a:pt x="22694" y="61849"/>
                  </a:lnTo>
                  <a:lnTo>
                    <a:pt x="21145" y="62179"/>
                  </a:lnTo>
                  <a:lnTo>
                    <a:pt x="20650" y="62941"/>
                  </a:lnTo>
                  <a:lnTo>
                    <a:pt x="20815" y="63715"/>
                  </a:lnTo>
                  <a:lnTo>
                    <a:pt x="20993" y="64490"/>
                  </a:lnTo>
                  <a:lnTo>
                    <a:pt x="21755" y="64973"/>
                  </a:lnTo>
                  <a:lnTo>
                    <a:pt x="22529" y="64808"/>
                  </a:lnTo>
                  <a:lnTo>
                    <a:pt x="23304" y="64643"/>
                  </a:lnTo>
                  <a:lnTo>
                    <a:pt x="23799" y="63881"/>
                  </a:lnTo>
                  <a:close/>
                  <a:moveTo>
                    <a:pt x="26276" y="24536"/>
                  </a:moveTo>
                  <a:lnTo>
                    <a:pt x="26098" y="23761"/>
                  </a:lnTo>
                  <a:lnTo>
                    <a:pt x="25933" y="22987"/>
                  </a:lnTo>
                  <a:lnTo>
                    <a:pt x="25171" y="22504"/>
                  </a:lnTo>
                  <a:lnTo>
                    <a:pt x="23622" y="22834"/>
                  </a:lnTo>
                  <a:lnTo>
                    <a:pt x="23126" y="23596"/>
                  </a:lnTo>
                  <a:lnTo>
                    <a:pt x="23304" y="24371"/>
                  </a:lnTo>
                  <a:lnTo>
                    <a:pt x="22834" y="24625"/>
                  </a:lnTo>
                  <a:lnTo>
                    <a:pt x="22326" y="26123"/>
                  </a:lnTo>
                  <a:lnTo>
                    <a:pt x="22720" y="26924"/>
                  </a:lnTo>
                  <a:lnTo>
                    <a:pt x="24231" y="27432"/>
                  </a:lnTo>
                  <a:lnTo>
                    <a:pt x="25044" y="27038"/>
                  </a:lnTo>
                  <a:lnTo>
                    <a:pt x="25552" y="25539"/>
                  </a:lnTo>
                  <a:lnTo>
                    <a:pt x="25463" y="25374"/>
                  </a:lnTo>
                  <a:lnTo>
                    <a:pt x="25781" y="25298"/>
                  </a:lnTo>
                  <a:lnTo>
                    <a:pt x="26276" y="24536"/>
                  </a:lnTo>
                  <a:close/>
                  <a:moveTo>
                    <a:pt x="26682" y="39827"/>
                  </a:moveTo>
                  <a:lnTo>
                    <a:pt x="26504" y="39052"/>
                  </a:lnTo>
                  <a:lnTo>
                    <a:pt x="26339" y="38277"/>
                  </a:lnTo>
                  <a:lnTo>
                    <a:pt x="25577" y="37795"/>
                  </a:lnTo>
                  <a:lnTo>
                    <a:pt x="24028" y="38125"/>
                  </a:lnTo>
                  <a:lnTo>
                    <a:pt x="23533" y="38887"/>
                  </a:lnTo>
                  <a:lnTo>
                    <a:pt x="23710" y="39662"/>
                  </a:lnTo>
                  <a:lnTo>
                    <a:pt x="23876" y="40436"/>
                  </a:lnTo>
                  <a:lnTo>
                    <a:pt x="24638" y="40919"/>
                  </a:lnTo>
                  <a:lnTo>
                    <a:pt x="25412" y="40754"/>
                  </a:lnTo>
                  <a:lnTo>
                    <a:pt x="26187" y="40589"/>
                  </a:lnTo>
                  <a:lnTo>
                    <a:pt x="26682" y="39827"/>
                  </a:lnTo>
                  <a:close/>
                  <a:moveTo>
                    <a:pt x="26974" y="44145"/>
                  </a:moveTo>
                  <a:lnTo>
                    <a:pt x="26568" y="43332"/>
                  </a:lnTo>
                  <a:lnTo>
                    <a:pt x="25819" y="43078"/>
                  </a:lnTo>
                  <a:lnTo>
                    <a:pt x="25069" y="42824"/>
                  </a:lnTo>
                  <a:lnTo>
                    <a:pt x="24257" y="43230"/>
                  </a:lnTo>
                  <a:lnTo>
                    <a:pt x="23749" y="44729"/>
                  </a:lnTo>
                  <a:lnTo>
                    <a:pt x="24142" y="45529"/>
                  </a:lnTo>
                  <a:lnTo>
                    <a:pt x="25654" y="46037"/>
                  </a:lnTo>
                  <a:lnTo>
                    <a:pt x="26466" y="45643"/>
                  </a:lnTo>
                  <a:lnTo>
                    <a:pt x="26974" y="44145"/>
                  </a:lnTo>
                  <a:close/>
                  <a:moveTo>
                    <a:pt x="27127" y="33235"/>
                  </a:moveTo>
                  <a:lnTo>
                    <a:pt x="26720" y="32423"/>
                  </a:lnTo>
                  <a:lnTo>
                    <a:pt x="25971" y="32169"/>
                  </a:lnTo>
                  <a:lnTo>
                    <a:pt x="25222" y="31915"/>
                  </a:lnTo>
                  <a:lnTo>
                    <a:pt x="24409" y="32321"/>
                  </a:lnTo>
                  <a:lnTo>
                    <a:pt x="23901" y="33820"/>
                  </a:lnTo>
                  <a:lnTo>
                    <a:pt x="24295" y="34620"/>
                  </a:lnTo>
                  <a:lnTo>
                    <a:pt x="25806" y="35128"/>
                  </a:lnTo>
                  <a:lnTo>
                    <a:pt x="26619" y="34734"/>
                  </a:lnTo>
                  <a:lnTo>
                    <a:pt x="27127" y="33235"/>
                  </a:lnTo>
                  <a:close/>
                  <a:moveTo>
                    <a:pt x="27851" y="11734"/>
                  </a:moveTo>
                  <a:lnTo>
                    <a:pt x="27673" y="10960"/>
                  </a:lnTo>
                  <a:lnTo>
                    <a:pt x="27508" y="10185"/>
                  </a:lnTo>
                  <a:lnTo>
                    <a:pt x="26746" y="9702"/>
                  </a:lnTo>
                  <a:lnTo>
                    <a:pt x="25196" y="10033"/>
                  </a:lnTo>
                  <a:lnTo>
                    <a:pt x="24701" y="10795"/>
                  </a:lnTo>
                  <a:lnTo>
                    <a:pt x="24866" y="11569"/>
                  </a:lnTo>
                  <a:lnTo>
                    <a:pt x="25044" y="12344"/>
                  </a:lnTo>
                  <a:lnTo>
                    <a:pt x="25806" y="12827"/>
                  </a:lnTo>
                  <a:lnTo>
                    <a:pt x="26581" y="12661"/>
                  </a:lnTo>
                  <a:lnTo>
                    <a:pt x="27355" y="12496"/>
                  </a:lnTo>
                  <a:lnTo>
                    <a:pt x="27851" y="11734"/>
                  </a:lnTo>
                  <a:close/>
                  <a:moveTo>
                    <a:pt x="28562" y="55156"/>
                  </a:moveTo>
                  <a:lnTo>
                    <a:pt x="28384" y="54381"/>
                  </a:lnTo>
                  <a:lnTo>
                    <a:pt x="28219" y="53606"/>
                  </a:lnTo>
                  <a:lnTo>
                    <a:pt x="27457" y="53124"/>
                  </a:lnTo>
                  <a:lnTo>
                    <a:pt x="26314" y="53378"/>
                  </a:lnTo>
                  <a:lnTo>
                    <a:pt x="26670" y="52324"/>
                  </a:lnTo>
                  <a:lnTo>
                    <a:pt x="26263" y="51511"/>
                  </a:lnTo>
                  <a:lnTo>
                    <a:pt x="25514" y="51257"/>
                  </a:lnTo>
                  <a:lnTo>
                    <a:pt x="24765" y="51003"/>
                  </a:lnTo>
                  <a:lnTo>
                    <a:pt x="23952" y="51409"/>
                  </a:lnTo>
                  <a:lnTo>
                    <a:pt x="23444" y="52908"/>
                  </a:lnTo>
                  <a:lnTo>
                    <a:pt x="23837" y="53721"/>
                  </a:lnTo>
                  <a:lnTo>
                    <a:pt x="24599" y="53962"/>
                  </a:lnTo>
                  <a:lnTo>
                    <a:pt x="25349" y="54216"/>
                  </a:lnTo>
                  <a:lnTo>
                    <a:pt x="25577" y="54991"/>
                  </a:lnTo>
                  <a:lnTo>
                    <a:pt x="25755" y="55765"/>
                  </a:lnTo>
                  <a:lnTo>
                    <a:pt x="26517" y="56248"/>
                  </a:lnTo>
                  <a:lnTo>
                    <a:pt x="27292" y="56083"/>
                  </a:lnTo>
                  <a:lnTo>
                    <a:pt x="28067" y="55918"/>
                  </a:lnTo>
                  <a:lnTo>
                    <a:pt x="28562" y="55156"/>
                  </a:lnTo>
                  <a:close/>
                  <a:moveTo>
                    <a:pt x="29133" y="69659"/>
                  </a:moveTo>
                  <a:lnTo>
                    <a:pt x="28956" y="68884"/>
                  </a:lnTo>
                  <a:lnTo>
                    <a:pt x="28790" y="68110"/>
                  </a:lnTo>
                  <a:lnTo>
                    <a:pt x="28028" y="67627"/>
                  </a:lnTo>
                  <a:lnTo>
                    <a:pt x="26479" y="67957"/>
                  </a:lnTo>
                  <a:lnTo>
                    <a:pt x="25984" y="68719"/>
                  </a:lnTo>
                  <a:lnTo>
                    <a:pt x="26162" y="69494"/>
                  </a:lnTo>
                  <a:lnTo>
                    <a:pt x="26327" y="70269"/>
                  </a:lnTo>
                  <a:lnTo>
                    <a:pt x="27089" y="70751"/>
                  </a:lnTo>
                  <a:lnTo>
                    <a:pt x="27863" y="70586"/>
                  </a:lnTo>
                  <a:lnTo>
                    <a:pt x="28638" y="70421"/>
                  </a:lnTo>
                  <a:lnTo>
                    <a:pt x="29133" y="69659"/>
                  </a:lnTo>
                  <a:close/>
                  <a:moveTo>
                    <a:pt x="30429" y="2032"/>
                  </a:moveTo>
                  <a:lnTo>
                    <a:pt x="30251" y="1257"/>
                  </a:lnTo>
                  <a:lnTo>
                    <a:pt x="30086" y="482"/>
                  </a:lnTo>
                  <a:lnTo>
                    <a:pt x="29324" y="0"/>
                  </a:lnTo>
                  <a:lnTo>
                    <a:pt x="27774" y="330"/>
                  </a:lnTo>
                  <a:lnTo>
                    <a:pt x="27279" y="1092"/>
                  </a:lnTo>
                  <a:lnTo>
                    <a:pt x="27444" y="1866"/>
                  </a:lnTo>
                  <a:lnTo>
                    <a:pt x="27622" y="2641"/>
                  </a:lnTo>
                  <a:lnTo>
                    <a:pt x="28384" y="3124"/>
                  </a:lnTo>
                  <a:lnTo>
                    <a:pt x="29159" y="2959"/>
                  </a:lnTo>
                  <a:lnTo>
                    <a:pt x="29933" y="2794"/>
                  </a:lnTo>
                  <a:lnTo>
                    <a:pt x="30429" y="2032"/>
                  </a:lnTo>
                  <a:close/>
                  <a:moveTo>
                    <a:pt x="31432" y="31115"/>
                  </a:moveTo>
                  <a:lnTo>
                    <a:pt x="31254" y="30340"/>
                  </a:lnTo>
                  <a:lnTo>
                    <a:pt x="31089" y="29565"/>
                  </a:lnTo>
                  <a:lnTo>
                    <a:pt x="30327" y="29083"/>
                  </a:lnTo>
                  <a:lnTo>
                    <a:pt x="28778" y="29413"/>
                  </a:lnTo>
                  <a:lnTo>
                    <a:pt x="28282" y="30175"/>
                  </a:lnTo>
                  <a:lnTo>
                    <a:pt x="28460" y="30949"/>
                  </a:lnTo>
                  <a:lnTo>
                    <a:pt x="28625" y="31724"/>
                  </a:lnTo>
                  <a:lnTo>
                    <a:pt x="29387" y="32207"/>
                  </a:lnTo>
                  <a:lnTo>
                    <a:pt x="30162" y="32042"/>
                  </a:lnTo>
                  <a:lnTo>
                    <a:pt x="30937" y="31877"/>
                  </a:lnTo>
                  <a:lnTo>
                    <a:pt x="31432" y="31115"/>
                  </a:lnTo>
                  <a:close/>
                  <a:moveTo>
                    <a:pt x="31864" y="63588"/>
                  </a:moveTo>
                  <a:lnTo>
                    <a:pt x="31686" y="62814"/>
                  </a:lnTo>
                  <a:lnTo>
                    <a:pt x="31521" y="62039"/>
                  </a:lnTo>
                  <a:lnTo>
                    <a:pt x="30759" y="61556"/>
                  </a:lnTo>
                  <a:lnTo>
                    <a:pt x="29210" y="61887"/>
                  </a:lnTo>
                  <a:lnTo>
                    <a:pt x="28714" y="62649"/>
                  </a:lnTo>
                  <a:lnTo>
                    <a:pt x="28879" y="63423"/>
                  </a:lnTo>
                  <a:lnTo>
                    <a:pt x="29057" y="64198"/>
                  </a:lnTo>
                  <a:lnTo>
                    <a:pt x="29819" y="64681"/>
                  </a:lnTo>
                  <a:lnTo>
                    <a:pt x="30594" y="64516"/>
                  </a:lnTo>
                  <a:lnTo>
                    <a:pt x="31369" y="64350"/>
                  </a:lnTo>
                  <a:lnTo>
                    <a:pt x="31864" y="63588"/>
                  </a:lnTo>
                  <a:close/>
                  <a:moveTo>
                    <a:pt x="32004" y="45618"/>
                  </a:moveTo>
                  <a:lnTo>
                    <a:pt x="31826" y="44843"/>
                  </a:lnTo>
                  <a:lnTo>
                    <a:pt x="31661" y="44069"/>
                  </a:lnTo>
                  <a:lnTo>
                    <a:pt x="30899" y="43586"/>
                  </a:lnTo>
                  <a:lnTo>
                    <a:pt x="29349" y="43916"/>
                  </a:lnTo>
                  <a:lnTo>
                    <a:pt x="28854" y="44678"/>
                  </a:lnTo>
                  <a:lnTo>
                    <a:pt x="29032" y="45453"/>
                  </a:lnTo>
                  <a:lnTo>
                    <a:pt x="29197" y="46228"/>
                  </a:lnTo>
                  <a:lnTo>
                    <a:pt x="29959" y="46710"/>
                  </a:lnTo>
                  <a:lnTo>
                    <a:pt x="30734" y="46545"/>
                  </a:lnTo>
                  <a:lnTo>
                    <a:pt x="31508" y="46380"/>
                  </a:lnTo>
                  <a:lnTo>
                    <a:pt x="32004" y="45618"/>
                  </a:lnTo>
                  <a:close/>
                  <a:moveTo>
                    <a:pt x="32156" y="48514"/>
                  </a:moveTo>
                  <a:lnTo>
                    <a:pt x="31750" y="47701"/>
                  </a:lnTo>
                  <a:lnTo>
                    <a:pt x="31000" y="47447"/>
                  </a:lnTo>
                  <a:lnTo>
                    <a:pt x="30251" y="47193"/>
                  </a:lnTo>
                  <a:lnTo>
                    <a:pt x="29438" y="47599"/>
                  </a:lnTo>
                  <a:lnTo>
                    <a:pt x="28930" y="49098"/>
                  </a:lnTo>
                  <a:lnTo>
                    <a:pt x="29324" y="49898"/>
                  </a:lnTo>
                  <a:lnTo>
                    <a:pt x="30835" y="50406"/>
                  </a:lnTo>
                  <a:lnTo>
                    <a:pt x="31648" y="50012"/>
                  </a:lnTo>
                  <a:lnTo>
                    <a:pt x="32156" y="48514"/>
                  </a:lnTo>
                  <a:close/>
                  <a:moveTo>
                    <a:pt x="34747" y="39547"/>
                  </a:moveTo>
                  <a:lnTo>
                    <a:pt x="34569" y="38773"/>
                  </a:lnTo>
                  <a:lnTo>
                    <a:pt x="34404" y="37998"/>
                  </a:lnTo>
                  <a:lnTo>
                    <a:pt x="33972" y="37731"/>
                  </a:lnTo>
                  <a:lnTo>
                    <a:pt x="34188" y="37122"/>
                  </a:lnTo>
                  <a:lnTo>
                    <a:pt x="33782" y="36309"/>
                  </a:lnTo>
                  <a:lnTo>
                    <a:pt x="33032" y="36055"/>
                  </a:lnTo>
                  <a:lnTo>
                    <a:pt x="32283" y="35801"/>
                  </a:lnTo>
                  <a:lnTo>
                    <a:pt x="31470" y="36207"/>
                  </a:lnTo>
                  <a:lnTo>
                    <a:pt x="30962" y="37706"/>
                  </a:lnTo>
                  <a:lnTo>
                    <a:pt x="31356" y="38506"/>
                  </a:lnTo>
                  <a:lnTo>
                    <a:pt x="31597" y="38595"/>
                  </a:lnTo>
                  <a:lnTo>
                    <a:pt x="31762" y="39382"/>
                  </a:lnTo>
                  <a:lnTo>
                    <a:pt x="31940" y="40157"/>
                  </a:lnTo>
                  <a:lnTo>
                    <a:pt x="32702" y="40640"/>
                  </a:lnTo>
                  <a:lnTo>
                    <a:pt x="33477" y="40474"/>
                  </a:lnTo>
                  <a:lnTo>
                    <a:pt x="34251" y="40309"/>
                  </a:lnTo>
                  <a:lnTo>
                    <a:pt x="34747" y="39547"/>
                  </a:lnTo>
                  <a:close/>
                  <a:moveTo>
                    <a:pt x="35052" y="28740"/>
                  </a:moveTo>
                  <a:lnTo>
                    <a:pt x="34645" y="27927"/>
                  </a:lnTo>
                  <a:lnTo>
                    <a:pt x="33896" y="27673"/>
                  </a:lnTo>
                  <a:lnTo>
                    <a:pt x="33147" y="27419"/>
                  </a:lnTo>
                  <a:lnTo>
                    <a:pt x="32334" y="27825"/>
                  </a:lnTo>
                  <a:lnTo>
                    <a:pt x="31826" y="29324"/>
                  </a:lnTo>
                  <a:lnTo>
                    <a:pt x="32219" y="30124"/>
                  </a:lnTo>
                  <a:lnTo>
                    <a:pt x="33731" y="30632"/>
                  </a:lnTo>
                  <a:lnTo>
                    <a:pt x="34544" y="30238"/>
                  </a:lnTo>
                  <a:lnTo>
                    <a:pt x="35052" y="28740"/>
                  </a:lnTo>
                  <a:close/>
                  <a:moveTo>
                    <a:pt x="35560" y="73748"/>
                  </a:moveTo>
                  <a:lnTo>
                    <a:pt x="35382" y="72974"/>
                  </a:lnTo>
                  <a:lnTo>
                    <a:pt x="35217" y="72199"/>
                  </a:lnTo>
                  <a:lnTo>
                    <a:pt x="34455" y="71716"/>
                  </a:lnTo>
                  <a:lnTo>
                    <a:pt x="32905" y="72047"/>
                  </a:lnTo>
                  <a:lnTo>
                    <a:pt x="32410" y="72809"/>
                  </a:lnTo>
                  <a:lnTo>
                    <a:pt x="32588" y="73583"/>
                  </a:lnTo>
                  <a:lnTo>
                    <a:pt x="32753" y="74358"/>
                  </a:lnTo>
                  <a:lnTo>
                    <a:pt x="33515" y="74841"/>
                  </a:lnTo>
                  <a:lnTo>
                    <a:pt x="34290" y="74676"/>
                  </a:lnTo>
                  <a:lnTo>
                    <a:pt x="35064" y="74510"/>
                  </a:lnTo>
                  <a:lnTo>
                    <a:pt x="35560" y="73748"/>
                  </a:lnTo>
                  <a:close/>
                  <a:moveTo>
                    <a:pt x="35915" y="11455"/>
                  </a:moveTo>
                  <a:lnTo>
                    <a:pt x="35737" y="10680"/>
                  </a:lnTo>
                  <a:lnTo>
                    <a:pt x="35572" y="9906"/>
                  </a:lnTo>
                  <a:lnTo>
                    <a:pt x="34810" y="9423"/>
                  </a:lnTo>
                  <a:lnTo>
                    <a:pt x="33261" y="9753"/>
                  </a:lnTo>
                  <a:lnTo>
                    <a:pt x="32766" y="10515"/>
                  </a:lnTo>
                  <a:lnTo>
                    <a:pt x="32943" y="11290"/>
                  </a:lnTo>
                  <a:lnTo>
                    <a:pt x="33108" y="12065"/>
                  </a:lnTo>
                  <a:lnTo>
                    <a:pt x="33870" y="12547"/>
                  </a:lnTo>
                  <a:lnTo>
                    <a:pt x="34645" y="12382"/>
                  </a:lnTo>
                  <a:lnTo>
                    <a:pt x="35420" y="12217"/>
                  </a:lnTo>
                  <a:lnTo>
                    <a:pt x="35915" y="11455"/>
                  </a:lnTo>
                  <a:close/>
                  <a:moveTo>
                    <a:pt x="36017" y="25349"/>
                  </a:moveTo>
                  <a:lnTo>
                    <a:pt x="35839" y="24574"/>
                  </a:lnTo>
                  <a:lnTo>
                    <a:pt x="35674" y="23799"/>
                  </a:lnTo>
                  <a:lnTo>
                    <a:pt x="34912" y="23317"/>
                  </a:lnTo>
                  <a:lnTo>
                    <a:pt x="33362" y="23647"/>
                  </a:lnTo>
                  <a:lnTo>
                    <a:pt x="32867" y="24409"/>
                  </a:lnTo>
                  <a:lnTo>
                    <a:pt x="33045" y="25184"/>
                  </a:lnTo>
                  <a:lnTo>
                    <a:pt x="33210" y="25958"/>
                  </a:lnTo>
                  <a:lnTo>
                    <a:pt x="33972" y="26441"/>
                  </a:lnTo>
                  <a:lnTo>
                    <a:pt x="34747" y="26276"/>
                  </a:lnTo>
                  <a:lnTo>
                    <a:pt x="35521" y="26111"/>
                  </a:lnTo>
                  <a:lnTo>
                    <a:pt x="36017" y="25349"/>
                  </a:lnTo>
                  <a:close/>
                  <a:moveTo>
                    <a:pt x="36144" y="56438"/>
                  </a:moveTo>
                  <a:lnTo>
                    <a:pt x="35966" y="55664"/>
                  </a:lnTo>
                  <a:lnTo>
                    <a:pt x="35801" y="54889"/>
                  </a:lnTo>
                  <a:lnTo>
                    <a:pt x="35039" y="54406"/>
                  </a:lnTo>
                  <a:lnTo>
                    <a:pt x="33489" y="54737"/>
                  </a:lnTo>
                  <a:lnTo>
                    <a:pt x="33096" y="55333"/>
                  </a:lnTo>
                  <a:lnTo>
                    <a:pt x="32575" y="55143"/>
                  </a:lnTo>
                  <a:lnTo>
                    <a:pt x="31826" y="54889"/>
                  </a:lnTo>
                  <a:lnTo>
                    <a:pt x="31013" y="55295"/>
                  </a:lnTo>
                  <a:lnTo>
                    <a:pt x="30505" y="56794"/>
                  </a:lnTo>
                  <a:lnTo>
                    <a:pt x="30899" y="57594"/>
                  </a:lnTo>
                  <a:lnTo>
                    <a:pt x="32410" y="58102"/>
                  </a:lnTo>
                  <a:lnTo>
                    <a:pt x="33223" y="57708"/>
                  </a:lnTo>
                  <a:lnTo>
                    <a:pt x="33426" y="57111"/>
                  </a:lnTo>
                  <a:lnTo>
                    <a:pt x="34099" y="57531"/>
                  </a:lnTo>
                  <a:lnTo>
                    <a:pt x="34874" y="57365"/>
                  </a:lnTo>
                  <a:lnTo>
                    <a:pt x="35648" y="57200"/>
                  </a:lnTo>
                  <a:lnTo>
                    <a:pt x="36144" y="56438"/>
                  </a:lnTo>
                  <a:close/>
                  <a:moveTo>
                    <a:pt x="37769" y="83896"/>
                  </a:moveTo>
                  <a:lnTo>
                    <a:pt x="37592" y="83121"/>
                  </a:lnTo>
                  <a:lnTo>
                    <a:pt x="37426" y="82346"/>
                  </a:lnTo>
                  <a:lnTo>
                    <a:pt x="36664" y="81864"/>
                  </a:lnTo>
                  <a:lnTo>
                    <a:pt x="35115" y="82194"/>
                  </a:lnTo>
                  <a:lnTo>
                    <a:pt x="34620" y="82956"/>
                  </a:lnTo>
                  <a:lnTo>
                    <a:pt x="34798" y="83731"/>
                  </a:lnTo>
                  <a:lnTo>
                    <a:pt x="34963" y="84505"/>
                  </a:lnTo>
                  <a:lnTo>
                    <a:pt x="35725" y="84988"/>
                  </a:lnTo>
                  <a:lnTo>
                    <a:pt x="36499" y="84823"/>
                  </a:lnTo>
                  <a:lnTo>
                    <a:pt x="37274" y="84658"/>
                  </a:lnTo>
                  <a:lnTo>
                    <a:pt x="37769" y="83896"/>
                  </a:lnTo>
                  <a:close/>
                  <a:moveTo>
                    <a:pt x="38709" y="46723"/>
                  </a:moveTo>
                  <a:lnTo>
                    <a:pt x="38531" y="45948"/>
                  </a:lnTo>
                  <a:lnTo>
                    <a:pt x="38366" y="45173"/>
                  </a:lnTo>
                  <a:lnTo>
                    <a:pt x="37604" y="44691"/>
                  </a:lnTo>
                  <a:lnTo>
                    <a:pt x="36055" y="45021"/>
                  </a:lnTo>
                  <a:lnTo>
                    <a:pt x="35560" y="45783"/>
                  </a:lnTo>
                  <a:lnTo>
                    <a:pt x="35725" y="46558"/>
                  </a:lnTo>
                  <a:lnTo>
                    <a:pt x="35902" y="47332"/>
                  </a:lnTo>
                  <a:lnTo>
                    <a:pt x="36664" y="47815"/>
                  </a:lnTo>
                  <a:lnTo>
                    <a:pt x="37439" y="47650"/>
                  </a:lnTo>
                  <a:lnTo>
                    <a:pt x="38214" y="47485"/>
                  </a:lnTo>
                  <a:lnTo>
                    <a:pt x="38709" y="46723"/>
                  </a:lnTo>
                  <a:close/>
                  <a:moveTo>
                    <a:pt x="39725" y="64058"/>
                  </a:moveTo>
                  <a:lnTo>
                    <a:pt x="39547" y="63284"/>
                  </a:lnTo>
                  <a:lnTo>
                    <a:pt x="39382" y="62509"/>
                  </a:lnTo>
                  <a:lnTo>
                    <a:pt x="38620" y="62026"/>
                  </a:lnTo>
                  <a:lnTo>
                    <a:pt x="37071" y="62357"/>
                  </a:lnTo>
                  <a:lnTo>
                    <a:pt x="36576" y="63119"/>
                  </a:lnTo>
                  <a:lnTo>
                    <a:pt x="36741" y="63893"/>
                  </a:lnTo>
                  <a:lnTo>
                    <a:pt x="36918" y="64668"/>
                  </a:lnTo>
                  <a:lnTo>
                    <a:pt x="37680" y="65151"/>
                  </a:lnTo>
                  <a:lnTo>
                    <a:pt x="38455" y="64985"/>
                  </a:lnTo>
                  <a:lnTo>
                    <a:pt x="39230" y="64820"/>
                  </a:lnTo>
                  <a:lnTo>
                    <a:pt x="39725" y="64058"/>
                  </a:lnTo>
                  <a:close/>
                  <a:moveTo>
                    <a:pt x="41033" y="34886"/>
                  </a:moveTo>
                  <a:lnTo>
                    <a:pt x="40855" y="34112"/>
                  </a:lnTo>
                  <a:lnTo>
                    <a:pt x="40690" y="33337"/>
                  </a:lnTo>
                  <a:lnTo>
                    <a:pt x="39928" y="32854"/>
                  </a:lnTo>
                  <a:lnTo>
                    <a:pt x="38379" y="33185"/>
                  </a:lnTo>
                  <a:lnTo>
                    <a:pt x="37884" y="33947"/>
                  </a:lnTo>
                  <a:lnTo>
                    <a:pt x="38061" y="34721"/>
                  </a:lnTo>
                  <a:lnTo>
                    <a:pt x="38227" y="35496"/>
                  </a:lnTo>
                  <a:lnTo>
                    <a:pt x="38989" y="35979"/>
                  </a:lnTo>
                  <a:lnTo>
                    <a:pt x="39763" y="35814"/>
                  </a:lnTo>
                  <a:lnTo>
                    <a:pt x="40538" y="35648"/>
                  </a:lnTo>
                  <a:lnTo>
                    <a:pt x="41033" y="34886"/>
                  </a:lnTo>
                  <a:close/>
                  <a:moveTo>
                    <a:pt x="41236" y="17246"/>
                  </a:moveTo>
                  <a:lnTo>
                    <a:pt x="41059" y="16471"/>
                  </a:lnTo>
                  <a:lnTo>
                    <a:pt x="40894" y="15697"/>
                  </a:lnTo>
                  <a:lnTo>
                    <a:pt x="40132" y="15214"/>
                  </a:lnTo>
                  <a:lnTo>
                    <a:pt x="38582" y="15544"/>
                  </a:lnTo>
                  <a:lnTo>
                    <a:pt x="38087" y="16306"/>
                  </a:lnTo>
                  <a:lnTo>
                    <a:pt x="38252" y="17081"/>
                  </a:lnTo>
                  <a:lnTo>
                    <a:pt x="38430" y="17856"/>
                  </a:lnTo>
                  <a:lnTo>
                    <a:pt x="39192" y="18338"/>
                  </a:lnTo>
                  <a:lnTo>
                    <a:pt x="39966" y="18173"/>
                  </a:lnTo>
                  <a:lnTo>
                    <a:pt x="40741" y="18008"/>
                  </a:lnTo>
                  <a:lnTo>
                    <a:pt x="41236" y="17246"/>
                  </a:lnTo>
                  <a:close/>
                  <a:moveTo>
                    <a:pt x="41656" y="51727"/>
                  </a:moveTo>
                  <a:lnTo>
                    <a:pt x="41249" y="50914"/>
                  </a:lnTo>
                  <a:lnTo>
                    <a:pt x="40500" y="50660"/>
                  </a:lnTo>
                  <a:lnTo>
                    <a:pt x="39751" y="50406"/>
                  </a:lnTo>
                  <a:lnTo>
                    <a:pt x="38938" y="50812"/>
                  </a:lnTo>
                  <a:lnTo>
                    <a:pt x="38430" y="52311"/>
                  </a:lnTo>
                  <a:lnTo>
                    <a:pt x="38823" y="53111"/>
                  </a:lnTo>
                  <a:lnTo>
                    <a:pt x="40335" y="53619"/>
                  </a:lnTo>
                  <a:lnTo>
                    <a:pt x="41148" y="53225"/>
                  </a:lnTo>
                  <a:lnTo>
                    <a:pt x="41656" y="51727"/>
                  </a:lnTo>
                  <a:close/>
                  <a:moveTo>
                    <a:pt x="43599" y="25171"/>
                  </a:moveTo>
                  <a:lnTo>
                    <a:pt x="43421" y="24396"/>
                  </a:lnTo>
                  <a:lnTo>
                    <a:pt x="43256" y="23622"/>
                  </a:lnTo>
                  <a:lnTo>
                    <a:pt x="42494" y="23139"/>
                  </a:lnTo>
                  <a:lnTo>
                    <a:pt x="40944" y="23469"/>
                  </a:lnTo>
                  <a:lnTo>
                    <a:pt x="40449" y="24231"/>
                  </a:lnTo>
                  <a:lnTo>
                    <a:pt x="40627" y="25006"/>
                  </a:lnTo>
                  <a:lnTo>
                    <a:pt x="40792" y="25781"/>
                  </a:lnTo>
                  <a:lnTo>
                    <a:pt x="41554" y="26263"/>
                  </a:lnTo>
                  <a:lnTo>
                    <a:pt x="42329" y="26098"/>
                  </a:lnTo>
                  <a:lnTo>
                    <a:pt x="43103" y="25933"/>
                  </a:lnTo>
                  <a:lnTo>
                    <a:pt x="43599" y="25171"/>
                  </a:lnTo>
                  <a:close/>
                  <a:moveTo>
                    <a:pt x="43980" y="11176"/>
                  </a:moveTo>
                  <a:lnTo>
                    <a:pt x="43802" y="10401"/>
                  </a:lnTo>
                  <a:lnTo>
                    <a:pt x="43637" y="9626"/>
                  </a:lnTo>
                  <a:lnTo>
                    <a:pt x="42875" y="9144"/>
                  </a:lnTo>
                  <a:lnTo>
                    <a:pt x="41325" y="9474"/>
                  </a:lnTo>
                  <a:lnTo>
                    <a:pt x="40830" y="10236"/>
                  </a:lnTo>
                  <a:lnTo>
                    <a:pt x="40995" y="11010"/>
                  </a:lnTo>
                  <a:lnTo>
                    <a:pt x="41173" y="11785"/>
                  </a:lnTo>
                  <a:lnTo>
                    <a:pt x="41935" y="12268"/>
                  </a:lnTo>
                  <a:lnTo>
                    <a:pt x="42710" y="12103"/>
                  </a:lnTo>
                  <a:lnTo>
                    <a:pt x="43484" y="11938"/>
                  </a:lnTo>
                  <a:lnTo>
                    <a:pt x="43980" y="11176"/>
                  </a:lnTo>
                  <a:close/>
                  <a:moveTo>
                    <a:pt x="44208" y="56146"/>
                  </a:moveTo>
                  <a:lnTo>
                    <a:pt x="44030" y="55372"/>
                  </a:lnTo>
                  <a:lnTo>
                    <a:pt x="43865" y="54597"/>
                  </a:lnTo>
                  <a:lnTo>
                    <a:pt x="43103" y="54114"/>
                  </a:lnTo>
                  <a:lnTo>
                    <a:pt x="41554" y="54444"/>
                  </a:lnTo>
                  <a:lnTo>
                    <a:pt x="41059" y="55206"/>
                  </a:lnTo>
                  <a:lnTo>
                    <a:pt x="41224" y="55981"/>
                  </a:lnTo>
                  <a:lnTo>
                    <a:pt x="41402" y="56756"/>
                  </a:lnTo>
                  <a:lnTo>
                    <a:pt x="42164" y="57238"/>
                  </a:lnTo>
                  <a:lnTo>
                    <a:pt x="42938" y="57073"/>
                  </a:lnTo>
                  <a:lnTo>
                    <a:pt x="43713" y="56908"/>
                  </a:lnTo>
                  <a:lnTo>
                    <a:pt x="44208" y="56146"/>
                  </a:lnTo>
                  <a:close/>
                  <a:moveTo>
                    <a:pt x="44615" y="42506"/>
                  </a:moveTo>
                  <a:lnTo>
                    <a:pt x="44437" y="41732"/>
                  </a:lnTo>
                  <a:lnTo>
                    <a:pt x="44272" y="40957"/>
                  </a:lnTo>
                  <a:lnTo>
                    <a:pt x="43510" y="40474"/>
                  </a:lnTo>
                  <a:lnTo>
                    <a:pt x="41960" y="40805"/>
                  </a:lnTo>
                  <a:lnTo>
                    <a:pt x="41465" y="41567"/>
                  </a:lnTo>
                  <a:lnTo>
                    <a:pt x="41630" y="42341"/>
                  </a:lnTo>
                  <a:lnTo>
                    <a:pt x="41808" y="43116"/>
                  </a:lnTo>
                  <a:lnTo>
                    <a:pt x="42570" y="43599"/>
                  </a:lnTo>
                  <a:lnTo>
                    <a:pt x="43345" y="43434"/>
                  </a:lnTo>
                  <a:lnTo>
                    <a:pt x="44119" y="43268"/>
                  </a:lnTo>
                  <a:lnTo>
                    <a:pt x="44615" y="42506"/>
                  </a:lnTo>
                  <a:close/>
                  <a:moveTo>
                    <a:pt x="47002" y="71272"/>
                  </a:moveTo>
                  <a:lnTo>
                    <a:pt x="46824" y="70497"/>
                  </a:lnTo>
                  <a:lnTo>
                    <a:pt x="46659" y="69723"/>
                  </a:lnTo>
                  <a:lnTo>
                    <a:pt x="45897" y="69240"/>
                  </a:lnTo>
                  <a:lnTo>
                    <a:pt x="44348" y="69570"/>
                  </a:lnTo>
                  <a:lnTo>
                    <a:pt x="43853" y="70332"/>
                  </a:lnTo>
                  <a:lnTo>
                    <a:pt x="44018" y="71107"/>
                  </a:lnTo>
                  <a:lnTo>
                    <a:pt x="44196" y="71882"/>
                  </a:lnTo>
                  <a:lnTo>
                    <a:pt x="44958" y="72364"/>
                  </a:lnTo>
                  <a:lnTo>
                    <a:pt x="45732" y="72199"/>
                  </a:lnTo>
                  <a:lnTo>
                    <a:pt x="46507" y="72034"/>
                  </a:lnTo>
                  <a:lnTo>
                    <a:pt x="47002" y="71272"/>
                  </a:lnTo>
                  <a:close/>
                  <a:moveTo>
                    <a:pt x="48958" y="47421"/>
                  </a:moveTo>
                  <a:lnTo>
                    <a:pt x="48780" y="46647"/>
                  </a:lnTo>
                  <a:lnTo>
                    <a:pt x="48615" y="45872"/>
                  </a:lnTo>
                  <a:lnTo>
                    <a:pt x="47853" y="45389"/>
                  </a:lnTo>
                  <a:lnTo>
                    <a:pt x="46304" y="45720"/>
                  </a:lnTo>
                  <a:lnTo>
                    <a:pt x="45808" y="46482"/>
                  </a:lnTo>
                  <a:lnTo>
                    <a:pt x="45974" y="47256"/>
                  </a:lnTo>
                  <a:lnTo>
                    <a:pt x="46151" y="48031"/>
                  </a:lnTo>
                  <a:lnTo>
                    <a:pt x="46913" y="48514"/>
                  </a:lnTo>
                  <a:lnTo>
                    <a:pt x="47688" y="48348"/>
                  </a:lnTo>
                  <a:lnTo>
                    <a:pt x="48463" y="48183"/>
                  </a:lnTo>
                  <a:lnTo>
                    <a:pt x="48958" y="47421"/>
                  </a:lnTo>
                  <a:close/>
                  <a:moveTo>
                    <a:pt x="49098" y="34594"/>
                  </a:moveTo>
                  <a:lnTo>
                    <a:pt x="48920" y="33820"/>
                  </a:lnTo>
                  <a:lnTo>
                    <a:pt x="48755" y="33045"/>
                  </a:lnTo>
                  <a:lnTo>
                    <a:pt x="47993" y="32562"/>
                  </a:lnTo>
                  <a:lnTo>
                    <a:pt x="46443" y="32893"/>
                  </a:lnTo>
                  <a:lnTo>
                    <a:pt x="45948" y="33655"/>
                  </a:lnTo>
                  <a:lnTo>
                    <a:pt x="46126" y="34429"/>
                  </a:lnTo>
                  <a:lnTo>
                    <a:pt x="46291" y="35204"/>
                  </a:lnTo>
                  <a:lnTo>
                    <a:pt x="47053" y="35687"/>
                  </a:lnTo>
                  <a:lnTo>
                    <a:pt x="47828" y="35521"/>
                  </a:lnTo>
                  <a:lnTo>
                    <a:pt x="48602" y="35356"/>
                  </a:lnTo>
                  <a:lnTo>
                    <a:pt x="49098" y="34594"/>
                  </a:lnTo>
                  <a:close/>
                  <a:moveTo>
                    <a:pt x="49530" y="61937"/>
                  </a:moveTo>
                  <a:lnTo>
                    <a:pt x="49352" y="61163"/>
                  </a:lnTo>
                  <a:lnTo>
                    <a:pt x="49187" y="60388"/>
                  </a:lnTo>
                  <a:lnTo>
                    <a:pt x="48425" y="59905"/>
                  </a:lnTo>
                  <a:lnTo>
                    <a:pt x="46875" y="60236"/>
                  </a:lnTo>
                  <a:lnTo>
                    <a:pt x="46380" y="60998"/>
                  </a:lnTo>
                  <a:lnTo>
                    <a:pt x="46545" y="61772"/>
                  </a:lnTo>
                  <a:lnTo>
                    <a:pt x="46723" y="62547"/>
                  </a:lnTo>
                  <a:lnTo>
                    <a:pt x="47485" y="63030"/>
                  </a:lnTo>
                  <a:lnTo>
                    <a:pt x="48260" y="62865"/>
                  </a:lnTo>
                  <a:lnTo>
                    <a:pt x="49034" y="62699"/>
                  </a:lnTo>
                  <a:lnTo>
                    <a:pt x="49530" y="61937"/>
                  </a:lnTo>
                  <a:close/>
                  <a:moveTo>
                    <a:pt x="49542" y="18034"/>
                  </a:moveTo>
                  <a:lnTo>
                    <a:pt x="49364" y="17259"/>
                  </a:lnTo>
                  <a:lnTo>
                    <a:pt x="49199" y="16484"/>
                  </a:lnTo>
                  <a:lnTo>
                    <a:pt x="48437" y="16002"/>
                  </a:lnTo>
                  <a:lnTo>
                    <a:pt x="46888" y="16332"/>
                  </a:lnTo>
                  <a:lnTo>
                    <a:pt x="46393" y="17094"/>
                  </a:lnTo>
                  <a:lnTo>
                    <a:pt x="46570" y="17868"/>
                  </a:lnTo>
                  <a:lnTo>
                    <a:pt x="46736" y="18643"/>
                  </a:lnTo>
                  <a:lnTo>
                    <a:pt x="47498" y="19126"/>
                  </a:lnTo>
                  <a:lnTo>
                    <a:pt x="48272" y="18961"/>
                  </a:lnTo>
                  <a:lnTo>
                    <a:pt x="49047" y="18796"/>
                  </a:lnTo>
                  <a:lnTo>
                    <a:pt x="49542" y="18034"/>
                  </a:lnTo>
                  <a:close/>
                  <a:moveTo>
                    <a:pt x="51269" y="8128"/>
                  </a:moveTo>
                  <a:lnTo>
                    <a:pt x="51092" y="7353"/>
                  </a:lnTo>
                  <a:lnTo>
                    <a:pt x="50927" y="6578"/>
                  </a:lnTo>
                  <a:lnTo>
                    <a:pt x="50165" y="6096"/>
                  </a:lnTo>
                  <a:lnTo>
                    <a:pt x="48615" y="6426"/>
                  </a:lnTo>
                  <a:lnTo>
                    <a:pt x="48120" y="7188"/>
                  </a:lnTo>
                  <a:lnTo>
                    <a:pt x="48285" y="7962"/>
                  </a:lnTo>
                  <a:lnTo>
                    <a:pt x="48463" y="8737"/>
                  </a:lnTo>
                  <a:lnTo>
                    <a:pt x="49225" y="9220"/>
                  </a:lnTo>
                  <a:lnTo>
                    <a:pt x="49999" y="9055"/>
                  </a:lnTo>
                  <a:lnTo>
                    <a:pt x="50774" y="8890"/>
                  </a:lnTo>
                  <a:lnTo>
                    <a:pt x="51269" y="8128"/>
                  </a:lnTo>
                  <a:close/>
                  <a:moveTo>
                    <a:pt x="52273" y="55867"/>
                  </a:moveTo>
                  <a:lnTo>
                    <a:pt x="52095" y="55092"/>
                  </a:lnTo>
                  <a:lnTo>
                    <a:pt x="51930" y="54317"/>
                  </a:lnTo>
                  <a:lnTo>
                    <a:pt x="51168" y="53835"/>
                  </a:lnTo>
                  <a:lnTo>
                    <a:pt x="49618" y="54165"/>
                  </a:lnTo>
                  <a:lnTo>
                    <a:pt x="49123" y="54927"/>
                  </a:lnTo>
                  <a:lnTo>
                    <a:pt x="49288" y="55702"/>
                  </a:lnTo>
                  <a:lnTo>
                    <a:pt x="49466" y="56476"/>
                  </a:lnTo>
                  <a:lnTo>
                    <a:pt x="50228" y="56959"/>
                  </a:lnTo>
                  <a:lnTo>
                    <a:pt x="51003" y="56794"/>
                  </a:lnTo>
                  <a:lnTo>
                    <a:pt x="51777" y="56629"/>
                  </a:lnTo>
                  <a:lnTo>
                    <a:pt x="52273" y="55867"/>
                  </a:lnTo>
                  <a:close/>
                  <a:moveTo>
                    <a:pt x="52501" y="80695"/>
                  </a:moveTo>
                  <a:lnTo>
                    <a:pt x="52324" y="79921"/>
                  </a:lnTo>
                  <a:lnTo>
                    <a:pt x="52158" y="79146"/>
                  </a:lnTo>
                  <a:lnTo>
                    <a:pt x="51396" y="78663"/>
                  </a:lnTo>
                  <a:lnTo>
                    <a:pt x="49847" y="78994"/>
                  </a:lnTo>
                  <a:lnTo>
                    <a:pt x="49352" y="79756"/>
                  </a:lnTo>
                  <a:lnTo>
                    <a:pt x="49530" y="80530"/>
                  </a:lnTo>
                  <a:lnTo>
                    <a:pt x="49695" y="81305"/>
                  </a:lnTo>
                  <a:lnTo>
                    <a:pt x="50457" y="81788"/>
                  </a:lnTo>
                  <a:lnTo>
                    <a:pt x="51231" y="81622"/>
                  </a:lnTo>
                  <a:lnTo>
                    <a:pt x="52006" y="81457"/>
                  </a:lnTo>
                  <a:lnTo>
                    <a:pt x="52501" y="80695"/>
                  </a:lnTo>
                  <a:close/>
                  <a:moveTo>
                    <a:pt x="53848" y="25882"/>
                  </a:moveTo>
                  <a:lnTo>
                    <a:pt x="53670" y="25107"/>
                  </a:lnTo>
                  <a:lnTo>
                    <a:pt x="53505" y="24333"/>
                  </a:lnTo>
                  <a:lnTo>
                    <a:pt x="52743" y="23850"/>
                  </a:lnTo>
                  <a:lnTo>
                    <a:pt x="51193" y="24180"/>
                  </a:lnTo>
                  <a:lnTo>
                    <a:pt x="50698" y="24942"/>
                  </a:lnTo>
                  <a:lnTo>
                    <a:pt x="50876" y="25717"/>
                  </a:lnTo>
                  <a:lnTo>
                    <a:pt x="51041" y="26492"/>
                  </a:lnTo>
                  <a:lnTo>
                    <a:pt x="51803" y="26974"/>
                  </a:lnTo>
                  <a:lnTo>
                    <a:pt x="52578" y="26809"/>
                  </a:lnTo>
                  <a:lnTo>
                    <a:pt x="53352" y="26644"/>
                  </a:lnTo>
                  <a:lnTo>
                    <a:pt x="53848" y="25882"/>
                  </a:lnTo>
                  <a:close/>
                  <a:moveTo>
                    <a:pt x="54419" y="40386"/>
                  </a:moveTo>
                  <a:lnTo>
                    <a:pt x="54241" y="39611"/>
                  </a:lnTo>
                  <a:lnTo>
                    <a:pt x="54076" y="38836"/>
                  </a:lnTo>
                  <a:lnTo>
                    <a:pt x="53314" y="38354"/>
                  </a:lnTo>
                  <a:lnTo>
                    <a:pt x="51765" y="38684"/>
                  </a:lnTo>
                  <a:lnTo>
                    <a:pt x="51269" y="39446"/>
                  </a:lnTo>
                  <a:lnTo>
                    <a:pt x="51447" y="40220"/>
                  </a:lnTo>
                  <a:lnTo>
                    <a:pt x="51612" y="40995"/>
                  </a:lnTo>
                  <a:lnTo>
                    <a:pt x="52374" y="41478"/>
                  </a:lnTo>
                  <a:lnTo>
                    <a:pt x="53149" y="41313"/>
                  </a:lnTo>
                  <a:lnTo>
                    <a:pt x="53924" y="41148"/>
                  </a:lnTo>
                  <a:lnTo>
                    <a:pt x="54419" y="40386"/>
                  </a:lnTo>
                  <a:close/>
                  <a:moveTo>
                    <a:pt x="57048" y="49352"/>
                  </a:moveTo>
                  <a:lnTo>
                    <a:pt x="56870" y="48577"/>
                  </a:lnTo>
                  <a:lnTo>
                    <a:pt x="56705" y="47802"/>
                  </a:lnTo>
                  <a:lnTo>
                    <a:pt x="55943" y="47320"/>
                  </a:lnTo>
                  <a:lnTo>
                    <a:pt x="54394" y="47650"/>
                  </a:lnTo>
                  <a:lnTo>
                    <a:pt x="53898" y="48412"/>
                  </a:lnTo>
                  <a:lnTo>
                    <a:pt x="54063" y="49187"/>
                  </a:lnTo>
                  <a:lnTo>
                    <a:pt x="54241" y="49961"/>
                  </a:lnTo>
                  <a:lnTo>
                    <a:pt x="55003" y="50444"/>
                  </a:lnTo>
                  <a:lnTo>
                    <a:pt x="55778" y="50279"/>
                  </a:lnTo>
                  <a:lnTo>
                    <a:pt x="56553" y="50114"/>
                  </a:lnTo>
                  <a:lnTo>
                    <a:pt x="57048" y="49352"/>
                  </a:lnTo>
                  <a:close/>
                  <a:moveTo>
                    <a:pt x="57162" y="34315"/>
                  </a:moveTo>
                  <a:lnTo>
                    <a:pt x="56984" y="33540"/>
                  </a:lnTo>
                  <a:lnTo>
                    <a:pt x="56819" y="32766"/>
                  </a:lnTo>
                  <a:lnTo>
                    <a:pt x="56057" y="32283"/>
                  </a:lnTo>
                  <a:lnTo>
                    <a:pt x="54508" y="32613"/>
                  </a:lnTo>
                  <a:lnTo>
                    <a:pt x="54013" y="33375"/>
                  </a:lnTo>
                  <a:lnTo>
                    <a:pt x="54190" y="34150"/>
                  </a:lnTo>
                  <a:lnTo>
                    <a:pt x="54356" y="34925"/>
                  </a:lnTo>
                  <a:lnTo>
                    <a:pt x="55118" y="35407"/>
                  </a:lnTo>
                  <a:lnTo>
                    <a:pt x="55892" y="35242"/>
                  </a:lnTo>
                  <a:lnTo>
                    <a:pt x="56667" y="35077"/>
                  </a:lnTo>
                  <a:lnTo>
                    <a:pt x="57162" y="34315"/>
                  </a:lnTo>
                  <a:close/>
                  <a:moveTo>
                    <a:pt x="57251" y="71970"/>
                  </a:moveTo>
                  <a:lnTo>
                    <a:pt x="57073" y="71196"/>
                  </a:lnTo>
                  <a:lnTo>
                    <a:pt x="56908" y="70421"/>
                  </a:lnTo>
                  <a:lnTo>
                    <a:pt x="56146" y="69938"/>
                  </a:lnTo>
                  <a:lnTo>
                    <a:pt x="54597" y="70269"/>
                  </a:lnTo>
                  <a:lnTo>
                    <a:pt x="54102" y="71031"/>
                  </a:lnTo>
                  <a:lnTo>
                    <a:pt x="54267" y="71805"/>
                  </a:lnTo>
                  <a:lnTo>
                    <a:pt x="54444" y="72580"/>
                  </a:lnTo>
                  <a:lnTo>
                    <a:pt x="55206" y="73063"/>
                  </a:lnTo>
                  <a:lnTo>
                    <a:pt x="55981" y="72898"/>
                  </a:lnTo>
                  <a:lnTo>
                    <a:pt x="56756" y="72732"/>
                  </a:lnTo>
                  <a:lnTo>
                    <a:pt x="57251" y="71970"/>
                  </a:lnTo>
                  <a:close/>
                  <a:moveTo>
                    <a:pt x="58928" y="20764"/>
                  </a:moveTo>
                  <a:lnTo>
                    <a:pt x="58750" y="19989"/>
                  </a:lnTo>
                  <a:lnTo>
                    <a:pt x="58585" y="19215"/>
                  </a:lnTo>
                  <a:lnTo>
                    <a:pt x="57823" y="18732"/>
                  </a:lnTo>
                  <a:lnTo>
                    <a:pt x="56273" y="19062"/>
                  </a:lnTo>
                  <a:lnTo>
                    <a:pt x="55778" y="19824"/>
                  </a:lnTo>
                  <a:lnTo>
                    <a:pt x="55956" y="20599"/>
                  </a:lnTo>
                  <a:lnTo>
                    <a:pt x="56121" y="21374"/>
                  </a:lnTo>
                  <a:lnTo>
                    <a:pt x="56883" y="21856"/>
                  </a:lnTo>
                  <a:lnTo>
                    <a:pt x="57658" y="21691"/>
                  </a:lnTo>
                  <a:lnTo>
                    <a:pt x="58432" y="21526"/>
                  </a:lnTo>
                  <a:lnTo>
                    <a:pt x="58928" y="20764"/>
                  </a:lnTo>
                  <a:close/>
                  <a:moveTo>
                    <a:pt x="59613" y="39636"/>
                  </a:moveTo>
                  <a:lnTo>
                    <a:pt x="59436" y="38862"/>
                  </a:lnTo>
                  <a:lnTo>
                    <a:pt x="59270" y="38087"/>
                  </a:lnTo>
                  <a:lnTo>
                    <a:pt x="58508" y="37604"/>
                  </a:lnTo>
                  <a:lnTo>
                    <a:pt x="56959" y="37934"/>
                  </a:lnTo>
                  <a:lnTo>
                    <a:pt x="56464" y="38696"/>
                  </a:lnTo>
                  <a:lnTo>
                    <a:pt x="56629" y="39471"/>
                  </a:lnTo>
                  <a:lnTo>
                    <a:pt x="56807" y="40246"/>
                  </a:lnTo>
                  <a:lnTo>
                    <a:pt x="57569" y="40728"/>
                  </a:lnTo>
                  <a:lnTo>
                    <a:pt x="58343" y="40563"/>
                  </a:lnTo>
                  <a:lnTo>
                    <a:pt x="59118" y="40398"/>
                  </a:lnTo>
                  <a:lnTo>
                    <a:pt x="59613" y="39636"/>
                  </a:lnTo>
                  <a:close/>
                  <a:moveTo>
                    <a:pt x="60629" y="56984"/>
                  </a:moveTo>
                  <a:lnTo>
                    <a:pt x="60452" y="56210"/>
                  </a:lnTo>
                  <a:lnTo>
                    <a:pt x="60286" y="55435"/>
                  </a:lnTo>
                  <a:lnTo>
                    <a:pt x="59524" y="54952"/>
                  </a:lnTo>
                  <a:lnTo>
                    <a:pt x="57975" y="55283"/>
                  </a:lnTo>
                  <a:lnTo>
                    <a:pt x="57480" y="56045"/>
                  </a:lnTo>
                  <a:lnTo>
                    <a:pt x="57645" y="56819"/>
                  </a:lnTo>
                  <a:lnTo>
                    <a:pt x="57823" y="57594"/>
                  </a:lnTo>
                  <a:lnTo>
                    <a:pt x="58585" y="58077"/>
                  </a:lnTo>
                  <a:lnTo>
                    <a:pt x="59359" y="57912"/>
                  </a:lnTo>
                  <a:lnTo>
                    <a:pt x="60134" y="57746"/>
                  </a:lnTo>
                  <a:lnTo>
                    <a:pt x="60629" y="56984"/>
                  </a:lnTo>
                  <a:close/>
                  <a:moveTo>
                    <a:pt x="62522" y="28384"/>
                  </a:moveTo>
                  <a:lnTo>
                    <a:pt x="62344" y="27609"/>
                  </a:lnTo>
                  <a:lnTo>
                    <a:pt x="62179" y="26835"/>
                  </a:lnTo>
                  <a:lnTo>
                    <a:pt x="61417" y="26352"/>
                  </a:lnTo>
                  <a:lnTo>
                    <a:pt x="59867" y="26682"/>
                  </a:lnTo>
                  <a:lnTo>
                    <a:pt x="59372" y="27444"/>
                  </a:lnTo>
                  <a:lnTo>
                    <a:pt x="59537" y="28219"/>
                  </a:lnTo>
                  <a:lnTo>
                    <a:pt x="59715" y="28994"/>
                  </a:lnTo>
                  <a:lnTo>
                    <a:pt x="60477" y="29476"/>
                  </a:lnTo>
                  <a:lnTo>
                    <a:pt x="61252" y="29311"/>
                  </a:lnTo>
                  <a:lnTo>
                    <a:pt x="62026" y="29146"/>
                  </a:lnTo>
                  <a:lnTo>
                    <a:pt x="62522" y="28384"/>
                  </a:lnTo>
                  <a:close/>
                  <a:moveTo>
                    <a:pt x="65112" y="49072"/>
                  </a:moveTo>
                  <a:lnTo>
                    <a:pt x="64935" y="48298"/>
                  </a:lnTo>
                  <a:lnTo>
                    <a:pt x="64770" y="47523"/>
                  </a:lnTo>
                  <a:lnTo>
                    <a:pt x="64008" y="47040"/>
                  </a:lnTo>
                  <a:lnTo>
                    <a:pt x="62458" y="47371"/>
                  </a:lnTo>
                  <a:lnTo>
                    <a:pt x="61963" y="48133"/>
                  </a:lnTo>
                  <a:lnTo>
                    <a:pt x="62141" y="48907"/>
                  </a:lnTo>
                  <a:lnTo>
                    <a:pt x="62306" y="49682"/>
                  </a:lnTo>
                  <a:lnTo>
                    <a:pt x="63068" y="50165"/>
                  </a:lnTo>
                  <a:lnTo>
                    <a:pt x="63842" y="49999"/>
                  </a:lnTo>
                  <a:lnTo>
                    <a:pt x="64617" y="49834"/>
                  </a:lnTo>
                  <a:lnTo>
                    <a:pt x="65112" y="49072"/>
                  </a:lnTo>
                  <a:close/>
                  <a:moveTo>
                    <a:pt x="66433" y="64135"/>
                  </a:moveTo>
                  <a:lnTo>
                    <a:pt x="66255" y="63360"/>
                  </a:lnTo>
                  <a:lnTo>
                    <a:pt x="66090" y="62585"/>
                  </a:lnTo>
                  <a:lnTo>
                    <a:pt x="65328" y="62103"/>
                  </a:lnTo>
                  <a:lnTo>
                    <a:pt x="63779" y="62433"/>
                  </a:lnTo>
                  <a:lnTo>
                    <a:pt x="63284" y="63195"/>
                  </a:lnTo>
                  <a:lnTo>
                    <a:pt x="63461" y="63969"/>
                  </a:lnTo>
                  <a:lnTo>
                    <a:pt x="63627" y="64744"/>
                  </a:lnTo>
                  <a:lnTo>
                    <a:pt x="64389" y="65227"/>
                  </a:lnTo>
                  <a:lnTo>
                    <a:pt x="65163" y="65062"/>
                  </a:lnTo>
                  <a:lnTo>
                    <a:pt x="65938" y="64897"/>
                  </a:lnTo>
                  <a:lnTo>
                    <a:pt x="66433" y="64135"/>
                  </a:lnTo>
                  <a:close/>
                  <a:moveTo>
                    <a:pt x="66992" y="20472"/>
                  </a:moveTo>
                  <a:lnTo>
                    <a:pt x="66814" y="19697"/>
                  </a:lnTo>
                  <a:lnTo>
                    <a:pt x="66649" y="18923"/>
                  </a:lnTo>
                  <a:lnTo>
                    <a:pt x="65887" y="18440"/>
                  </a:lnTo>
                  <a:lnTo>
                    <a:pt x="64338" y="18770"/>
                  </a:lnTo>
                  <a:lnTo>
                    <a:pt x="63842" y="19532"/>
                  </a:lnTo>
                  <a:lnTo>
                    <a:pt x="64020" y="20307"/>
                  </a:lnTo>
                  <a:lnTo>
                    <a:pt x="64185" y="21082"/>
                  </a:lnTo>
                  <a:lnTo>
                    <a:pt x="64947" y="21564"/>
                  </a:lnTo>
                  <a:lnTo>
                    <a:pt x="65722" y="21399"/>
                  </a:lnTo>
                  <a:lnTo>
                    <a:pt x="66497" y="21234"/>
                  </a:lnTo>
                  <a:lnTo>
                    <a:pt x="66992" y="20472"/>
                  </a:lnTo>
                  <a:close/>
                  <a:moveTo>
                    <a:pt x="67259" y="33591"/>
                  </a:moveTo>
                  <a:lnTo>
                    <a:pt x="67081" y="32816"/>
                  </a:lnTo>
                  <a:lnTo>
                    <a:pt x="66916" y="32042"/>
                  </a:lnTo>
                  <a:lnTo>
                    <a:pt x="66154" y="31559"/>
                  </a:lnTo>
                  <a:lnTo>
                    <a:pt x="64604" y="31889"/>
                  </a:lnTo>
                  <a:lnTo>
                    <a:pt x="64109" y="32651"/>
                  </a:lnTo>
                  <a:lnTo>
                    <a:pt x="64287" y="33426"/>
                  </a:lnTo>
                  <a:lnTo>
                    <a:pt x="64452" y="34201"/>
                  </a:lnTo>
                  <a:lnTo>
                    <a:pt x="65214" y="34683"/>
                  </a:lnTo>
                  <a:lnTo>
                    <a:pt x="65989" y="34518"/>
                  </a:lnTo>
                  <a:lnTo>
                    <a:pt x="66763" y="34353"/>
                  </a:lnTo>
                  <a:lnTo>
                    <a:pt x="67259" y="33591"/>
                  </a:lnTo>
                  <a:close/>
                  <a:moveTo>
                    <a:pt x="69862" y="40347"/>
                  </a:moveTo>
                  <a:lnTo>
                    <a:pt x="69684" y="39573"/>
                  </a:lnTo>
                  <a:lnTo>
                    <a:pt x="69519" y="38798"/>
                  </a:lnTo>
                  <a:lnTo>
                    <a:pt x="68757" y="38315"/>
                  </a:lnTo>
                  <a:lnTo>
                    <a:pt x="67208" y="38646"/>
                  </a:lnTo>
                  <a:lnTo>
                    <a:pt x="66713" y="39408"/>
                  </a:lnTo>
                  <a:lnTo>
                    <a:pt x="66878" y="40182"/>
                  </a:lnTo>
                  <a:lnTo>
                    <a:pt x="67056" y="40957"/>
                  </a:lnTo>
                  <a:lnTo>
                    <a:pt x="67818" y="41440"/>
                  </a:lnTo>
                  <a:lnTo>
                    <a:pt x="68592" y="41275"/>
                  </a:lnTo>
                  <a:lnTo>
                    <a:pt x="69367" y="41109"/>
                  </a:lnTo>
                  <a:lnTo>
                    <a:pt x="69862" y="40347"/>
                  </a:lnTo>
                  <a:close/>
                  <a:moveTo>
                    <a:pt x="70434" y="54864"/>
                  </a:moveTo>
                  <a:lnTo>
                    <a:pt x="70256" y="54089"/>
                  </a:lnTo>
                  <a:lnTo>
                    <a:pt x="70091" y="53314"/>
                  </a:lnTo>
                  <a:lnTo>
                    <a:pt x="69329" y="52832"/>
                  </a:lnTo>
                  <a:lnTo>
                    <a:pt x="67779" y="53162"/>
                  </a:lnTo>
                  <a:lnTo>
                    <a:pt x="67284" y="53924"/>
                  </a:lnTo>
                  <a:lnTo>
                    <a:pt x="67449" y="54698"/>
                  </a:lnTo>
                  <a:lnTo>
                    <a:pt x="67627" y="55473"/>
                  </a:lnTo>
                  <a:lnTo>
                    <a:pt x="68389" y="55956"/>
                  </a:lnTo>
                  <a:lnTo>
                    <a:pt x="69164" y="55791"/>
                  </a:lnTo>
                  <a:lnTo>
                    <a:pt x="69938" y="55626"/>
                  </a:lnTo>
                  <a:lnTo>
                    <a:pt x="70434" y="54864"/>
                  </a:lnTo>
                  <a:close/>
                  <a:moveTo>
                    <a:pt x="74231" y="26504"/>
                  </a:moveTo>
                  <a:lnTo>
                    <a:pt x="73431" y="23901"/>
                  </a:lnTo>
                  <a:lnTo>
                    <a:pt x="73050" y="24485"/>
                  </a:lnTo>
                  <a:lnTo>
                    <a:pt x="73215" y="25260"/>
                  </a:lnTo>
                  <a:lnTo>
                    <a:pt x="73393" y="26035"/>
                  </a:lnTo>
                  <a:lnTo>
                    <a:pt x="74155" y="26517"/>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25" name="object 189"/>
            <p:cNvSpPr/>
            <p:nvPr/>
          </p:nvSpPr>
          <p:spPr>
            <a:xfrm>
              <a:off x="6667200" y="708480"/>
              <a:ext cx="77400" cy="96480"/>
            </a:xfrm>
            <a:custGeom>
              <a:avLst/>
              <a:gdLst/>
              <a:ahLst/>
              <a:cxnLst/>
              <a:rect l="l" t="t" r="r" b="b"/>
              <a:pathLst>
                <a:path w="78104" h="97154">
                  <a:moveTo>
                    <a:pt x="3276" y="83985"/>
                  </a:moveTo>
                  <a:lnTo>
                    <a:pt x="2501" y="82600"/>
                  </a:lnTo>
                  <a:lnTo>
                    <a:pt x="1625" y="82359"/>
                  </a:lnTo>
                  <a:lnTo>
                    <a:pt x="241" y="83134"/>
                  </a:lnTo>
                  <a:lnTo>
                    <a:pt x="0" y="84010"/>
                  </a:lnTo>
                  <a:lnTo>
                    <a:pt x="774" y="85382"/>
                  </a:lnTo>
                  <a:lnTo>
                    <a:pt x="1651" y="85623"/>
                  </a:lnTo>
                  <a:lnTo>
                    <a:pt x="3022" y="84848"/>
                  </a:lnTo>
                  <a:lnTo>
                    <a:pt x="3276" y="83985"/>
                  </a:lnTo>
                  <a:close/>
                  <a:moveTo>
                    <a:pt x="4114" y="77381"/>
                  </a:moveTo>
                  <a:lnTo>
                    <a:pt x="3340" y="75996"/>
                  </a:lnTo>
                  <a:lnTo>
                    <a:pt x="2463" y="75755"/>
                  </a:lnTo>
                  <a:lnTo>
                    <a:pt x="2298" y="75844"/>
                  </a:lnTo>
                  <a:lnTo>
                    <a:pt x="1612" y="78257"/>
                  </a:lnTo>
                  <a:lnTo>
                    <a:pt x="1612" y="78778"/>
                  </a:lnTo>
                  <a:lnTo>
                    <a:pt x="2489" y="79032"/>
                  </a:lnTo>
                  <a:lnTo>
                    <a:pt x="3860" y="78257"/>
                  </a:lnTo>
                  <a:lnTo>
                    <a:pt x="4114" y="77381"/>
                  </a:lnTo>
                  <a:close/>
                  <a:moveTo>
                    <a:pt x="6083" y="69291"/>
                  </a:moveTo>
                  <a:lnTo>
                    <a:pt x="5308" y="67906"/>
                  </a:lnTo>
                  <a:lnTo>
                    <a:pt x="4584" y="67703"/>
                  </a:lnTo>
                  <a:lnTo>
                    <a:pt x="3733" y="70726"/>
                  </a:lnTo>
                  <a:lnTo>
                    <a:pt x="4457" y="70929"/>
                  </a:lnTo>
                  <a:lnTo>
                    <a:pt x="5829" y="70167"/>
                  </a:lnTo>
                  <a:lnTo>
                    <a:pt x="6083" y="69291"/>
                  </a:lnTo>
                  <a:close/>
                  <a:moveTo>
                    <a:pt x="10134" y="50876"/>
                  </a:moveTo>
                  <a:lnTo>
                    <a:pt x="9728" y="50063"/>
                  </a:lnTo>
                  <a:lnTo>
                    <a:pt x="9563" y="50012"/>
                  </a:lnTo>
                  <a:lnTo>
                    <a:pt x="8788" y="52768"/>
                  </a:lnTo>
                  <a:lnTo>
                    <a:pt x="8140" y="55054"/>
                  </a:lnTo>
                  <a:lnTo>
                    <a:pt x="8470" y="55143"/>
                  </a:lnTo>
                  <a:lnTo>
                    <a:pt x="9842" y="54368"/>
                  </a:lnTo>
                  <a:lnTo>
                    <a:pt x="10096" y="53492"/>
                  </a:lnTo>
                  <a:lnTo>
                    <a:pt x="9499" y="52438"/>
                  </a:lnTo>
                  <a:lnTo>
                    <a:pt x="9626" y="52374"/>
                  </a:lnTo>
                  <a:lnTo>
                    <a:pt x="10134" y="50876"/>
                  </a:lnTo>
                  <a:close/>
                  <a:moveTo>
                    <a:pt x="10629" y="86004"/>
                  </a:moveTo>
                  <a:lnTo>
                    <a:pt x="10236" y="85318"/>
                  </a:lnTo>
                  <a:lnTo>
                    <a:pt x="9855" y="84620"/>
                  </a:lnTo>
                  <a:lnTo>
                    <a:pt x="8978" y="84378"/>
                  </a:lnTo>
                  <a:lnTo>
                    <a:pt x="7594" y="85153"/>
                  </a:lnTo>
                  <a:lnTo>
                    <a:pt x="7340" y="86029"/>
                  </a:lnTo>
                  <a:lnTo>
                    <a:pt x="8128" y="87401"/>
                  </a:lnTo>
                  <a:lnTo>
                    <a:pt x="9004" y="87655"/>
                  </a:lnTo>
                  <a:lnTo>
                    <a:pt x="9690" y="87261"/>
                  </a:lnTo>
                  <a:lnTo>
                    <a:pt x="10375" y="86880"/>
                  </a:lnTo>
                  <a:lnTo>
                    <a:pt x="10629" y="86004"/>
                  </a:lnTo>
                  <a:close/>
                  <a:moveTo>
                    <a:pt x="11760" y="75526"/>
                  </a:moveTo>
                  <a:lnTo>
                    <a:pt x="11366" y="74841"/>
                  </a:lnTo>
                  <a:lnTo>
                    <a:pt x="10985" y="74142"/>
                  </a:lnTo>
                  <a:lnTo>
                    <a:pt x="10109" y="73901"/>
                  </a:lnTo>
                  <a:lnTo>
                    <a:pt x="8724" y="74676"/>
                  </a:lnTo>
                  <a:lnTo>
                    <a:pt x="8470" y="75552"/>
                  </a:lnTo>
                  <a:lnTo>
                    <a:pt x="9258" y="76923"/>
                  </a:lnTo>
                  <a:lnTo>
                    <a:pt x="10134" y="77165"/>
                  </a:lnTo>
                  <a:lnTo>
                    <a:pt x="10820" y="76784"/>
                  </a:lnTo>
                  <a:lnTo>
                    <a:pt x="11506" y="76403"/>
                  </a:lnTo>
                  <a:lnTo>
                    <a:pt x="11760" y="75526"/>
                  </a:lnTo>
                  <a:close/>
                  <a:moveTo>
                    <a:pt x="12039" y="44615"/>
                  </a:moveTo>
                  <a:lnTo>
                    <a:pt x="11404" y="43484"/>
                  </a:lnTo>
                  <a:lnTo>
                    <a:pt x="10655" y="46139"/>
                  </a:lnTo>
                  <a:lnTo>
                    <a:pt x="11785" y="45491"/>
                  </a:lnTo>
                  <a:lnTo>
                    <a:pt x="12039" y="44615"/>
                  </a:lnTo>
                  <a:close/>
                  <a:moveTo>
                    <a:pt x="13716" y="66649"/>
                  </a:moveTo>
                  <a:lnTo>
                    <a:pt x="13322" y="65963"/>
                  </a:lnTo>
                  <a:lnTo>
                    <a:pt x="12941" y="65265"/>
                  </a:lnTo>
                  <a:lnTo>
                    <a:pt x="12065" y="65024"/>
                  </a:lnTo>
                  <a:lnTo>
                    <a:pt x="10680" y="65798"/>
                  </a:lnTo>
                  <a:lnTo>
                    <a:pt x="10426" y="66675"/>
                  </a:lnTo>
                  <a:lnTo>
                    <a:pt x="11214" y="68046"/>
                  </a:lnTo>
                  <a:lnTo>
                    <a:pt x="12090" y="68287"/>
                  </a:lnTo>
                  <a:lnTo>
                    <a:pt x="12776" y="67906"/>
                  </a:lnTo>
                  <a:lnTo>
                    <a:pt x="13462" y="67513"/>
                  </a:lnTo>
                  <a:lnTo>
                    <a:pt x="13716" y="66649"/>
                  </a:lnTo>
                  <a:close/>
                  <a:moveTo>
                    <a:pt x="14020" y="34886"/>
                  </a:moveTo>
                  <a:lnTo>
                    <a:pt x="13881" y="34671"/>
                  </a:lnTo>
                  <a:lnTo>
                    <a:pt x="13538" y="35877"/>
                  </a:lnTo>
                  <a:lnTo>
                    <a:pt x="13766" y="35750"/>
                  </a:lnTo>
                  <a:lnTo>
                    <a:pt x="14020" y="34886"/>
                  </a:lnTo>
                  <a:close/>
                  <a:moveTo>
                    <a:pt x="15735" y="95059"/>
                  </a:moveTo>
                  <a:lnTo>
                    <a:pt x="15341" y="94373"/>
                  </a:lnTo>
                  <a:lnTo>
                    <a:pt x="14960" y="93675"/>
                  </a:lnTo>
                  <a:lnTo>
                    <a:pt x="14084" y="93433"/>
                  </a:lnTo>
                  <a:lnTo>
                    <a:pt x="12700" y="94208"/>
                  </a:lnTo>
                  <a:lnTo>
                    <a:pt x="12446" y="95084"/>
                  </a:lnTo>
                  <a:lnTo>
                    <a:pt x="13233" y="96456"/>
                  </a:lnTo>
                  <a:lnTo>
                    <a:pt x="14109" y="96697"/>
                  </a:lnTo>
                  <a:lnTo>
                    <a:pt x="14795" y="96316"/>
                  </a:lnTo>
                  <a:lnTo>
                    <a:pt x="15481" y="95923"/>
                  </a:lnTo>
                  <a:lnTo>
                    <a:pt x="15735" y="95059"/>
                  </a:lnTo>
                  <a:close/>
                  <a:moveTo>
                    <a:pt x="16675" y="39497"/>
                  </a:moveTo>
                  <a:lnTo>
                    <a:pt x="16268" y="38684"/>
                  </a:lnTo>
                  <a:lnTo>
                    <a:pt x="15519" y="38430"/>
                  </a:lnTo>
                  <a:lnTo>
                    <a:pt x="14770" y="38176"/>
                  </a:lnTo>
                  <a:lnTo>
                    <a:pt x="13957" y="38582"/>
                  </a:lnTo>
                  <a:lnTo>
                    <a:pt x="13449" y="40081"/>
                  </a:lnTo>
                  <a:lnTo>
                    <a:pt x="13843" y="40881"/>
                  </a:lnTo>
                  <a:lnTo>
                    <a:pt x="15354" y="41389"/>
                  </a:lnTo>
                  <a:lnTo>
                    <a:pt x="16167" y="40995"/>
                  </a:lnTo>
                  <a:lnTo>
                    <a:pt x="16675" y="39497"/>
                  </a:lnTo>
                  <a:close/>
                  <a:moveTo>
                    <a:pt x="17195" y="54775"/>
                  </a:moveTo>
                  <a:lnTo>
                    <a:pt x="16789" y="53962"/>
                  </a:lnTo>
                  <a:lnTo>
                    <a:pt x="16040" y="53708"/>
                  </a:lnTo>
                  <a:lnTo>
                    <a:pt x="15290" y="53454"/>
                  </a:lnTo>
                  <a:lnTo>
                    <a:pt x="14478" y="53860"/>
                  </a:lnTo>
                  <a:lnTo>
                    <a:pt x="13970" y="55333"/>
                  </a:lnTo>
                  <a:lnTo>
                    <a:pt x="12649" y="56070"/>
                  </a:lnTo>
                  <a:lnTo>
                    <a:pt x="12395" y="56946"/>
                  </a:lnTo>
                  <a:lnTo>
                    <a:pt x="13182" y="58318"/>
                  </a:lnTo>
                  <a:lnTo>
                    <a:pt x="14058" y="58572"/>
                  </a:lnTo>
                  <a:lnTo>
                    <a:pt x="14744" y="58178"/>
                  </a:lnTo>
                  <a:lnTo>
                    <a:pt x="15430" y="57785"/>
                  </a:lnTo>
                  <a:lnTo>
                    <a:pt x="15684" y="56921"/>
                  </a:lnTo>
                  <a:lnTo>
                    <a:pt x="15455" y="56527"/>
                  </a:lnTo>
                  <a:lnTo>
                    <a:pt x="15875" y="56667"/>
                  </a:lnTo>
                  <a:lnTo>
                    <a:pt x="16687" y="56273"/>
                  </a:lnTo>
                  <a:lnTo>
                    <a:pt x="17195" y="54775"/>
                  </a:lnTo>
                  <a:close/>
                  <a:moveTo>
                    <a:pt x="17246" y="69532"/>
                  </a:moveTo>
                  <a:lnTo>
                    <a:pt x="16840" y="68719"/>
                  </a:lnTo>
                  <a:lnTo>
                    <a:pt x="16090" y="68465"/>
                  </a:lnTo>
                  <a:lnTo>
                    <a:pt x="15341" y="68211"/>
                  </a:lnTo>
                  <a:lnTo>
                    <a:pt x="14528" y="68618"/>
                  </a:lnTo>
                  <a:lnTo>
                    <a:pt x="14020" y="70116"/>
                  </a:lnTo>
                  <a:lnTo>
                    <a:pt x="14414" y="70916"/>
                  </a:lnTo>
                  <a:lnTo>
                    <a:pt x="15925" y="71424"/>
                  </a:lnTo>
                  <a:lnTo>
                    <a:pt x="16738" y="71031"/>
                  </a:lnTo>
                  <a:lnTo>
                    <a:pt x="17246" y="69532"/>
                  </a:lnTo>
                  <a:close/>
                  <a:moveTo>
                    <a:pt x="17360" y="28511"/>
                  </a:moveTo>
                  <a:lnTo>
                    <a:pt x="16586" y="27127"/>
                  </a:lnTo>
                  <a:lnTo>
                    <a:pt x="16040" y="26974"/>
                  </a:lnTo>
                  <a:lnTo>
                    <a:pt x="15189" y="30010"/>
                  </a:lnTo>
                  <a:lnTo>
                    <a:pt x="15735" y="30162"/>
                  </a:lnTo>
                  <a:lnTo>
                    <a:pt x="17106" y="29387"/>
                  </a:lnTo>
                  <a:lnTo>
                    <a:pt x="17360" y="28511"/>
                  </a:lnTo>
                  <a:close/>
                  <a:moveTo>
                    <a:pt x="17932" y="32372"/>
                  </a:moveTo>
                  <a:lnTo>
                    <a:pt x="17526" y="31559"/>
                  </a:lnTo>
                  <a:lnTo>
                    <a:pt x="16776" y="31305"/>
                  </a:lnTo>
                  <a:lnTo>
                    <a:pt x="16027" y="31051"/>
                  </a:lnTo>
                  <a:lnTo>
                    <a:pt x="15214" y="31457"/>
                  </a:lnTo>
                  <a:lnTo>
                    <a:pt x="14706" y="32956"/>
                  </a:lnTo>
                  <a:lnTo>
                    <a:pt x="15100" y="33769"/>
                  </a:lnTo>
                  <a:lnTo>
                    <a:pt x="15862" y="34010"/>
                  </a:lnTo>
                  <a:lnTo>
                    <a:pt x="16611" y="34264"/>
                  </a:lnTo>
                  <a:lnTo>
                    <a:pt x="17424" y="33870"/>
                  </a:lnTo>
                  <a:lnTo>
                    <a:pt x="17932" y="32372"/>
                  </a:lnTo>
                  <a:close/>
                  <a:moveTo>
                    <a:pt x="18834" y="48602"/>
                  </a:moveTo>
                  <a:lnTo>
                    <a:pt x="18440" y="47917"/>
                  </a:lnTo>
                  <a:lnTo>
                    <a:pt x="18059" y="47218"/>
                  </a:lnTo>
                  <a:lnTo>
                    <a:pt x="17792" y="47155"/>
                  </a:lnTo>
                  <a:lnTo>
                    <a:pt x="18059" y="46393"/>
                  </a:lnTo>
                  <a:lnTo>
                    <a:pt x="17653" y="45580"/>
                  </a:lnTo>
                  <a:lnTo>
                    <a:pt x="16903" y="45326"/>
                  </a:lnTo>
                  <a:lnTo>
                    <a:pt x="16154" y="45072"/>
                  </a:lnTo>
                  <a:lnTo>
                    <a:pt x="15341" y="45478"/>
                  </a:lnTo>
                  <a:lnTo>
                    <a:pt x="14833" y="46977"/>
                  </a:lnTo>
                  <a:lnTo>
                    <a:pt x="15227" y="47777"/>
                  </a:lnTo>
                  <a:lnTo>
                    <a:pt x="15735" y="47955"/>
                  </a:lnTo>
                  <a:lnTo>
                    <a:pt x="15544" y="48628"/>
                  </a:lnTo>
                  <a:lnTo>
                    <a:pt x="16332" y="49999"/>
                  </a:lnTo>
                  <a:lnTo>
                    <a:pt x="17208" y="50241"/>
                  </a:lnTo>
                  <a:lnTo>
                    <a:pt x="17894" y="49860"/>
                  </a:lnTo>
                  <a:lnTo>
                    <a:pt x="18580" y="49466"/>
                  </a:lnTo>
                  <a:lnTo>
                    <a:pt x="18834" y="48602"/>
                  </a:lnTo>
                  <a:close/>
                  <a:moveTo>
                    <a:pt x="19672" y="41986"/>
                  </a:moveTo>
                  <a:lnTo>
                    <a:pt x="19278" y="41300"/>
                  </a:lnTo>
                  <a:lnTo>
                    <a:pt x="18897" y="40601"/>
                  </a:lnTo>
                  <a:lnTo>
                    <a:pt x="18021" y="40360"/>
                  </a:lnTo>
                  <a:lnTo>
                    <a:pt x="16637" y="41135"/>
                  </a:lnTo>
                  <a:lnTo>
                    <a:pt x="16383" y="42011"/>
                  </a:lnTo>
                  <a:lnTo>
                    <a:pt x="17170" y="43383"/>
                  </a:lnTo>
                  <a:lnTo>
                    <a:pt x="18046" y="43624"/>
                  </a:lnTo>
                  <a:lnTo>
                    <a:pt x="18732" y="43243"/>
                  </a:lnTo>
                  <a:lnTo>
                    <a:pt x="19418" y="42862"/>
                  </a:lnTo>
                  <a:lnTo>
                    <a:pt x="19672" y="41986"/>
                  </a:lnTo>
                  <a:close/>
                  <a:moveTo>
                    <a:pt x="20510" y="70637"/>
                  </a:moveTo>
                  <a:lnTo>
                    <a:pt x="20116" y="69951"/>
                  </a:lnTo>
                  <a:lnTo>
                    <a:pt x="19735" y="69253"/>
                  </a:lnTo>
                  <a:lnTo>
                    <a:pt x="18859" y="69011"/>
                  </a:lnTo>
                  <a:lnTo>
                    <a:pt x="17475" y="69786"/>
                  </a:lnTo>
                  <a:lnTo>
                    <a:pt x="17221" y="70662"/>
                  </a:lnTo>
                  <a:lnTo>
                    <a:pt x="18008" y="72034"/>
                  </a:lnTo>
                  <a:lnTo>
                    <a:pt x="18884" y="72275"/>
                  </a:lnTo>
                  <a:lnTo>
                    <a:pt x="19570" y="71894"/>
                  </a:lnTo>
                  <a:lnTo>
                    <a:pt x="20256" y="71501"/>
                  </a:lnTo>
                  <a:lnTo>
                    <a:pt x="20510" y="70637"/>
                  </a:lnTo>
                  <a:close/>
                  <a:moveTo>
                    <a:pt x="20840" y="80289"/>
                  </a:moveTo>
                  <a:lnTo>
                    <a:pt x="20447" y="79603"/>
                  </a:lnTo>
                  <a:lnTo>
                    <a:pt x="20066" y="78905"/>
                  </a:lnTo>
                  <a:lnTo>
                    <a:pt x="19189" y="78663"/>
                  </a:lnTo>
                  <a:lnTo>
                    <a:pt x="17805" y="79438"/>
                  </a:lnTo>
                  <a:lnTo>
                    <a:pt x="17551" y="80314"/>
                  </a:lnTo>
                  <a:lnTo>
                    <a:pt x="18338" y="81686"/>
                  </a:lnTo>
                  <a:lnTo>
                    <a:pt x="19215" y="81927"/>
                  </a:lnTo>
                  <a:lnTo>
                    <a:pt x="19900" y="81546"/>
                  </a:lnTo>
                  <a:lnTo>
                    <a:pt x="20586" y="81153"/>
                  </a:lnTo>
                  <a:lnTo>
                    <a:pt x="20840" y="80289"/>
                  </a:lnTo>
                  <a:close/>
                  <a:moveTo>
                    <a:pt x="21336" y="64020"/>
                  </a:moveTo>
                  <a:lnTo>
                    <a:pt x="20942" y="63334"/>
                  </a:lnTo>
                  <a:lnTo>
                    <a:pt x="20561" y="62636"/>
                  </a:lnTo>
                  <a:lnTo>
                    <a:pt x="19685" y="62395"/>
                  </a:lnTo>
                  <a:lnTo>
                    <a:pt x="18300" y="63169"/>
                  </a:lnTo>
                  <a:lnTo>
                    <a:pt x="18046" y="64046"/>
                  </a:lnTo>
                  <a:lnTo>
                    <a:pt x="18834" y="65417"/>
                  </a:lnTo>
                  <a:lnTo>
                    <a:pt x="19710" y="65659"/>
                  </a:lnTo>
                  <a:lnTo>
                    <a:pt x="20396" y="65278"/>
                  </a:lnTo>
                  <a:lnTo>
                    <a:pt x="21082" y="64884"/>
                  </a:lnTo>
                  <a:lnTo>
                    <a:pt x="21336" y="64020"/>
                  </a:lnTo>
                  <a:close/>
                  <a:moveTo>
                    <a:pt x="23037" y="34759"/>
                  </a:moveTo>
                  <a:lnTo>
                    <a:pt x="22644" y="34074"/>
                  </a:lnTo>
                  <a:lnTo>
                    <a:pt x="22263" y="33375"/>
                  </a:lnTo>
                  <a:lnTo>
                    <a:pt x="21386" y="33134"/>
                  </a:lnTo>
                  <a:lnTo>
                    <a:pt x="20002" y="33909"/>
                  </a:lnTo>
                  <a:lnTo>
                    <a:pt x="19748" y="34785"/>
                  </a:lnTo>
                  <a:lnTo>
                    <a:pt x="20535" y="36156"/>
                  </a:lnTo>
                  <a:lnTo>
                    <a:pt x="21412" y="36398"/>
                  </a:lnTo>
                  <a:lnTo>
                    <a:pt x="22098" y="36017"/>
                  </a:lnTo>
                  <a:lnTo>
                    <a:pt x="22783" y="35623"/>
                  </a:lnTo>
                  <a:lnTo>
                    <a:pt x="23037" y="34759"/>
                  </a:lnTo>
                  <a:close/>
                  <a:moveTo>
                    <a:pt x="23583" y="46367"/>
                  </a:moveTo>
                  <a:lnTo>
                    <a:pt x="23190" y="45681"/>
                  </a:lnTo>
                  <a:lnTo>
                    <a:pt x="22809" y="44983"/>
                  </a:lnTo>
                  <a:lnTo>
                    <a:pt x="21932" y="44742"/>
                  </a:lnTo>
                  <a:lnTo>
                    <a:pt x="20548" y="45516"/>
                  </a:lnTo>
                  <a:lnTo>
                    <a:pt x="20294" y="46393"/>
                  </a:lnTo>
                  <a:lnTo>
                    <a:pt x="21082" y="47764"/>
                  </a:lnTo>
                  <a:lnTo>
                    <a:pt x="21958" y="48018"/>
                  </a:lnTo>
                  <a:lnTo>
                    <a:pt x="22644" y="47625"/>
                  </a:lnTo>
                  <a:lnTo>
                    <a:pt x="23329" y="47244"/>
                  </a:lnTo>
                  <a:lnTo>
                    <a:pt x="23583" y="46367"/>
                  </a:lnTo>
                  <a:close/>
                  <a:moveTo>
                    <a:pt x="23837" y="61925"/>
                  </a:moveTo>
                  <a:lnTo>
                    <a:pt x="23431" y="61112"/>
                  </a:lnTo>
                  <a:lnTo>
                    <a:pt x="22682" y="60858"/>
                  </a:lnTo>
                  <a:lnTo>
                    <a:pt x="21932" y="60604"/>
                  </a:lnTo>
                  <a:lnTo>
                    <a:pt x="21120" y="61010"/>
                  </a:lnTo>
                  <a:lnTo>
                    <a:pt x="20612" y="62509"/>
                  </a:lnTo>
                  <a:lnTo>
                    <a:pt x="21005" y="63309"/>
                  </a:lnTo>
                  <a:lnTo>
                    <a:pt x="22517" y="63817"/>
                  </a:lnTo>
                  <a:lnTo>
                    <a:pt x="23329" y="63423"/>
                  </a:lnTo>
                  <a:lnTo>
                    <a:pt x="23837" y="61925"/>
                  </a:lnTo>
                  <a:close/>
                  <a:moveTo>
                    <a:pt x="23990" y="56400"/>
                  </a:moveTo>
                  <a:lnTo>
                    <a:pt x="23596" y="55714"/>
                  </a:lnTo>
                  <a:lnTo>
                    <a:pt x="23215" y="55016"/>
                  </a:lnTo>
                  <a:lnTo>
                    <a:pt x="22339" y="54775"/>
                  </a:lnTo>
                  <a:lnTo>
                    <a:pt x="20955" y="55549"/>
                  </a:lnTo>
                  <a:lnTo>
                    <a:pt x="20701" y="56426"/>
                  </a:lnTo>
                  <a:lnTo>
                    <a:pt x="21488" y="57797"/>
                  </a:lnTo>
                  <a:lnTo>
                    <a:pt x="22364" y="58051"/>
                  </a:lnTo>
                  <a:lnTo>
                    <a:pt x="23050" y="57658"/>
                  </a:lnTo>
                  <a:lnTo>
                    <a:pt x="23736" y="57277"/>
                  </a:lnTo>
                  <a:lnTo>
                    <a:pt x="23990" y="56400"/>
                  </a:lnTo>
                  <a:close/>
                  <a:moveTo>
                    <a:pt x="24930" y="19634"/>
                  </a:moveTo>
                  <a:lnTo>
                    <a:pt x="24523" y="18821"/>
                  </a:lnTo>
                  <a:lnTo>
                    <a:pt x="23774" y="18567"/>
                  </a:lnTo>
                  <a:lnTo>
                    <a:pt x="23025" y="18313"/>
                  </a:lnTo>
                  <a:lnTo>
                    <a:pt x="22212" y="18719"/>
                  </a:lnTo>
                  <a:lnTo>
                    <a:pt x="21704" y="20218"/>
                  </a:lnTo>
                  <a:lnTo>
                    <a:pt x="22098" y="21018"/>
                  </a:lnTo>
                  <a:lnTo>
                    <a:pt x="23609" y="21526"/>
                  </a:lnTo>
                  <a:lnTo>
                    <a:pt x="24422" y="21132"/>
                  </a:lnTo>
                  <a:lnTo>
                    <a:pt x="24930" y="19634"/>
                  </a:lnTo>
                  <a:close/>
                  <a:moveTo>
                    <a:pt x="25057" y="70650"/>
                  </a:moveTo>
                  <a:lnTo>
                    <a:pt x="24650" y="69837"/>
                  </a:lnTo>
                  <a:lnTo>
                    <a:pt x="23901" y="69583"/>
                  </a:lnTo>
                  <a:lnTo>
                    <a:pt x="23152" y="69329"/>
                  </a:lnTo>
                  <a:lnTo>
                    <a:pt x="22339" y="69735"/>
                  </a:lnTo>
                  <a:lnTo>
                    <a:pt x="21831" y="71234"/>
                  </a:lnTo>
                  <a:lnTo>
                    <a:pt x="22225" y="72034"/>
                  </a:lnTo>
                  <a:lnTo>
                    <a:pt x="23736" y="72542"/>
                  </a:lnTo>
                  <a:lnTo>
                    <a:pt x="24549" y="72148"/>
                  </a:lnTo>
                  <a:lnTo>
                    <a:pt x="25057" y="70650"/>
                  </a:lnTo>
                  <a:close/>
                  <a:moveTo>
                    <a:pt x="26504" y="27330"/>
                  </a:moveTo>
                  <a:lnTo>
                    <a:pt x="26098" y="26517"/>
                  </a:lnTo>
                  <a:lnTo>
                    <a:pt x="25349" y="26263"/>
                  </a:lnTo>
                  <a:lnTo>
                    <a:pt x="24917" y="26123"/>
                  </a:lnTo>
                  <a:lnTo>
                    <a:pt x="24993" y="25882"/>
                  </a:lnTo>
                  <a:lnTo>
                    <a:pt x="24599" y="25196"/>
                  </a:lnTo>
                  <a:lnTo>
                    <a:pt x="24218" y="24498"/>
                  </a:lnTo>
                  <a:lnTo>
                    <a:pt x="23342" y="24257"/>
                  </a:lnTo>
                  <a:lnTo>
                    <a:pt x="21958" y="25031"/>
                  </a:lnTo>
                  <a:lnTo>
                    <a:pt x="21704" y="25908"/>
                  </a:lnTo>
                  <a:lnTo>
                    <a:pt x="22491" y="27279"/>
                  </a:lnTo>
                  <a:lnTo>
                    <a:pt x="23368" y="27533"/>
                  </a:lnTo>
                  <a:lnTo>
                    <a:pt x="23279" y="27914"/>
                  </a:lnTo>
                  <a:lnTo>
                    <a:pt x="23672" y="28714"/>
                  </a:lnTo>
                  <a:lnTo>
                    <a:pt x="25184" y="29222"/>
                  </a:lnTo>
                  <a:lnTo>
                    <a:pt x="25996" y="28829"/>
                  </a:lnTo>
                  <a:lnTo>
                    <a:pt x="26504" y="27330"/>
                  </a:lnTo>
                  <a:close/>
                  <a:moveTo>
                    <a:pt x="28879" y="87693"/>
                  </a:moveTo>
                  <a:lnTo>
                    <a:pt x="28486" y="87007"/>
                  </a:lnTo>
                  <a:lnTo>
                    <a:pt x="28105" y="86309"/>
                  </a:lnTo>
                  <a:lnTo>
                    <a:pt x="27228" y="86067"/>
                  </a:lnTo>
                  <a:lnTo>
                    <a:pt x="25844" y="86842"/>
                  </a:lnTo>
                  <a:lnTo>
                    <a:pt x="25590" y="87718"/>
                  </a:lnTo>
                  <a:lnTo>
                    <a:pt x="26377" y="89090"/>
                  </a:lnTo>
                  <a:lnTo>
                    <a:pt x="27241" y="89344"/>
                  </a:lnTo>
                  <a:lnTo>
                    <a:pt x="27940" y="88950"/>
                  </a:lnTo>
                  <a:lnTo>
                    <a:pt x="28625" y="88569"/>
                  </a:lnTo>
                  <a:lnTo>
                    <a:pt x="28879" y="87693"/>
                  </a:lnTo>
                  <a:close/>
                  <a:moveTo>
                    <a:pt x="29108" y="38341"/>
                  </a:moveTo>
                  <a:lnTo>
                    <a:pt x="28714" y="37655"/>
                  </a:lnTo>
                  <a:lnTo>
                    <a:pt x="28333" y="36957"/>
                  </a:lnTo>
                  <a:lnTo>
                    <a:pt x="27457" y="36715"/>
                  </a:lnTo>
                  <a:lnTo>
                    <a:pt x="26073" y="37490"/>
                  </a:lnTo>
                  <a:lnTo>
                    <a:pt x="25946" y="37414"/>
                  </a:lnTo>
                  <a:lnTo>
                    <a:pt x="25196" y="37160"/>
                  </a:lnTo>
                  <a:lnTo>
                    <a:pt x="24447" y="36906"/>
                  </a:lnTo>
                  <a:lnTo>
                    <a:pt x="23634" y="37312"/>
                  </a:lnTo>
                  <a:lnTo>
                    <a:pt x="23126" y="38811"/>
                  </a:lnTo>
                  <a:lnTo>
                    <a:pt x="23520" y="39611"/>
                  </a:lnTo>
                  <a:lnTo>
                    <a:pt x="25031" y="40119"/>
                  </a:lnTo>
                  <a:lnTo>
                    <a:pt x="25844" y="39725"/>
                  </a:lnTo>
                  <a:lnTo>
                    <a:pt x="26123" y="38900"/>
                  </a:lnTo>
                  <a:lnTo>
                    <a:pt x="26606" y="39738"/>
                  </a:lnTo>
                  <a:lnTo>
                    <a:pt x="27482" y="39979"/>
                  </a:lnTo>
                  <a:lnTo>
                    <a:pt x="28168" y="39598"/>
                  </a:lnTo>
                  <a:lnTo>
                    <a:pt x="28854" y="39217"/>
                  </a:lnTo>
                  <a:lnTo>
                    <a:pt x="29108" y="38341"/>
                  </a:lnTo>
                  <a:close/>
                  <a:moveTo>
                    <a:pt x="29667" y="62649"/>
                  </a:moveTo>
                  <a:lnTo>
                    <a:pt x="29273" y="61963"/>
                  </a:lnTo>
                  <a:lnTo>
                    <a:pt x="28892" y="61264"/>
                  </a:lnTo>
                  <a:lnTo>
                    <a:pt x="28016" y="61023"/>
                  </a:lnTo>
                  <a:lnTo>
                    <a:pt x="26631" y="61798"/>
                  </a:lnTo>
                  <a:lnTo>
                    <a:pt x="26377" y="62674"/>
                  </a:lnTo>
                  <a:lnTo>
                    <a:pt x="27165" y="64046"/>
                  </a:lnTo>
                  <a:lnTo>
                    <a:pt x="28041" y="64287"/>
                  </a:lnTo>
                  <a:lnTo>
                    <a:pt x="28727" y="63906"/>
                  </a:lnTo>
                  <a:lnTo>
                    <a:pt x="29413" y="63512"/>
                  </a:lnTo>
                  <a:lnTo>
                    <a:pt x="29667" y="62649"/>
                  </a:lnTo>
                  <a:close/>
                  <a:moveTo>
                    <a:pt x="30543" y="66852"/>
                  </a:moveTo>
                  <a:lnTo>
                    <a:pt x="30137" y="66040"/>
                  </a:lnTo>
                  <a:lnTo>
                    <a:pt x="29387" y="65786"/>
                  </a:lnTo>
                  <a:lnTo>
                    <a:pt x="28638" y="65532"/>
                  </a:lnTo>
                  <a:lnTo>
                    <a:pt x="27825" y="65938"/>
                  </a:lnTo>
                  <a:lnTo>
                    <a:pt x="27317" y="67437"/>
                  </a:lnTo>
                  <a:lnTo>
                    <a:pt x="27711" y="68237"/>
                  </a:lnTo>
                  <a:lnTo>
                    <a:pt x="29222" y="68745"/>
                  </a:lnTo>
                  <a:lnTo>
                    <a:pt x="30035" y="68351"/>
                  </a:lnTo>
                  <a:lnTo>
                    <a:pt x="30543" y="66852"/>
                  </a:lnTo>
                  <a:close/>
                  <a:moveTo>
                    <a:pt x="30848" y="77965"/>
                  </a:moveTo>
                  <a:lnTo>
                    <a:pt x="30454" y="77279"/>
                  </a:lnTo>
                  <a:lnTo>
                    <a:pt x="30073" y="76581"/>
                  </a:lnTo>
                  <a:lnTo>
                    <a:pt x="29197" y="76339"/>
                  </a:lnTo>
                  <a:lnTo>
                    <a:pt x="27813" y="77114"/>
                  </a:lnTo>
                  <a:lnTo>
                    <a:pt x="27559" y="77990"/>
                  </a:lnTo>
                  <a:lnTo>
                    <a:pt x="28346" y="79362"/>
                  </a:lnTo>
                  <a:lnTo>
                    <a:pt x="29222" y="79603"/>
                  </a:lnTo>
                  <a:lnTo>
                    <a:pt x="29908" y="79222"/>
                  </a:lnTo>
                  <a:lnTo>
                    <a:pt x="30594" y="78828"/>
                  </a:lnTo>
                  <a:lnTo>
                    <a:pt x="30848" y="77965"/>
                  </a:lnTo>
                  <a:close/>
                  <a:moveTo>
                    <a:pt x="31610" y="53771"/>
                  </a:moveTo>
                  <a:lnTo>
                    <a:pt x="31216" y="53086"/>
                  </a:lnTo>
                  <a:lnTo>
                    <a:pt x="30835" y="52387"/>
                  </a:lnTo>
                  <a:lnTo>
                    <a:pt x="29959" y="52146"/>
                  </a:lnTo>
                  <a:lnTo>
                    <a:pt x="28575" y="52920"/>
                  </a:lnTo>
                  <a:lnTo>
                    <a:pt x="28321" y="53797"/>
                  </a:lnTo>
                  <a:lnTo>
                    <a:pt x="29108" y="55168"/>
                  </a:lnTo>
                  <a:lnTo>
                    <a:pt x="29984" y="55410"/>
                  </a:lnTo>
                  <a:lnTo>
                    <a:pt x="30670" y="55029"/>
                  </a:lnTo>
                  <a:lnTo>
                    <a:pt x="31356" y="54635"/>
                  </a:lnTo>
                  <a:lnTo>
                    <a:pt x="31610" y="53771"/>
                  </a:lnTo>
                  <a:close/>
                  <a:moveTo>
                    <a:pt x="31965" y="85445"/>
                  </a:moveTo>
                  <a:lnTo>
                    <a:pt x="31559" y="84632"/>
                  </a:lnTo>
                  <a:lnTo>
                    <a:pt x="30810" y="84378"/>
                  </a:lnTo>
                  <a:lnTo>
                    <a:pt x="30060" y="84124"/>
                  </a:lnTo>
                  <a:lnTo>
                    <a:pt x="29248" y="84531"/>
                  </a:lnTo>
                  <a:lnTo>
                    <a:pt x="28740" y="86029"/>
                  </a:lnTo>
                  <a:lnTo>
                    <a:pt x="29133" y="86829"/>
                  </a:lnTo>
                  <a:lnTo>
                    <a:pt x="30645" y="87337"/>
                  </a:lnTo>
                  <a:lnTo>
                    <a:pt x="31457" y="86944"/>
                  </a:lnTo>
                  <a:lnTo>
                    <a:pt x="31965" y="85445"/>
                  </a:lnTo>
                  <a:close/>
                  <a:moveTo>
                    <a:pt x="32131" y="74536"/>
                  </a:moveTo>
                  <a:lnTo>
                    <a:pt x="31724" y="73723"/>
                  </a:lnTo>
                  <a:lnTo>
                    <a:pt x="30975" y="73469"/>
                  </a:lnTo>
                  <a:lnTo>
                    <a:pt x="30226" y="73215"/>
                  </a:lnTo>
                  <a:lnTo>
                    <a:pt x="29413" y="73621"/>
                  </a:lnTo>
                  <a:lnTo>
                    <a:pt x="28905" y="75120"/>
                  </a:lnTo>
                  <a:lnTo>
                    <a:pt x="29298" y="75920"/>
                  </a:lnTo>
                  <a:lnTo>
                    <a:pt x="30810" y="76428"/>
                  </a:lnTo>
                  <a:lnTo>
                    <a:pt x="31623" y="76034"/>
                  </a:lnTo>
                  <a:lnTo>
                    <a:pt x="32131" y="74536"/>
                  </a:lnTo>
                  <a:close/>
                  <a:moveTo>
                    <a:pt x="33159" y="13728"/>
                  </a:moveTo>
                  <a:lnTo>
                    <a:pt x="32753" y="12915"/>
                  </a:lnTo>
                  <a:lnTo>
                    <a:pt x="32004" y="12661"/>
                  </a:lnTo>
                  <a:lnTo>
                    <a:pt x="31254" y="12407"/>
                  </a:lnTo>
                  <a:lnTo>
                    <a:pt x="30441" y="12814"/>
                  </a:lnTo>
                  <a:lnTo>
                    <a:pt x="29933" y="14300"/>
                  </a:lnTo>
                  <a:lnTo>
                    <a:pt x="30327" y="15113"/>
                  </a:lnTo>
                  <a:lnTo>
                    <a:pt x="31838" y="15621"/>
                  </a:lnTo>
                  <a:lnTo>
                    <a:pt x="32651" y="15227"/>
                  </a:lnTo>
                  <a:lnTo>
                    <a:pt x="33159" y="13728"/>
                  </a:lnTo>
                  <a:close/>
                  <a:moveTo>
                    <a:pt x="33578" y="31216"/>
                  </a:moveTo>
                  <a:lnTo>
                    <a:pt x="33172" y="30403"/>
                  </a:lnTo>
                  <a:lnTo>
                    <a:pt x="32423" y="30149"/>
                  </a:lnTo>
                  <a:lnTo>
                    <a:pt x="31673" y="29895"/>
                  </a:lnTo>
                  <a:lnTo>
                    <a:pt x="30861" y="30302"/>
                  </a:lnTo>
                  <a:lnTo>
                    <a:pt x="30353" y="31800"/>
                  </a:lnTo>
                  <a:lnTo>
                    <a:pt x="30746" y="32600"/>
                  </a:lnTo>
                  <a:lnTo>
                    <a:pt x="32258" y="33108"/>
                  </a:lnTo>
                  <a:lnTo>
                    <a:pt x="33070" y="32715"/>
                  </a:lnTo>
                  <a:lnTo>
                    <a:pt x="33578" y="31216"/>
                  </a:lnTo>
                  <a:close/>
                  <a:moveTo>
                    <a:pt x="33591" y="44043"/>
                  </a:moveTo>
                  <a:lnTo>
                    <a:pt x="33197" y="43357"/>
                  </a:lnTo>
                  <a:lnTo>
                    <a:pt x="32816" y="42659"/>
                  </a:lnTo>
                  <a:lnTo>
                    <a:pt x="31940" y="42418"/>
                  </a:lnTo>
                  <a:lnTo>
                    <a:pt x="30556" y="43192"/>
                  </a:lnTo>
                  <a:lnTo>
                    <a:pt x="30302" y="44069"/>
                  </a:lnTo>
                  <a:lnTo>
                    <a:pt x="31089" y="45440"/>
                  </a:lnTo>
                  <a:lnTo>
                    <a:pt x="31965" y="45681"/>
                  </a:lnTo>
                  <a:lnTo>
                    <a:pt x="32651" y="45300"/>
                  </a:lnTo>
                  <a:lnTo>
                    <a:pt x="33337" y="44907"/>
                  </a:lnTo>
                  <a:lnTo>
                    <a:pt x="33591" y="44043"/>
                  </a:lnTo>
                  <a:close/>
                  <a:moveTo>
                    <a:pt x="34429" y="22834"/>
                  </a:moveTo>
                  <a:lnTo>
                    <a:pt x="34023" y="22021"/>
                  </a:lnTo>
                  <a:lnTo>
                    <a:pt x="33274" y="21767"/>
                  </a:lnTo>
                  <a:lnTo>
                    <a:pt x="32524" y="21513"/>
                  </a:lnTo>
                  <a:lnTo>
                    <a:pt x="31711" y="21920"/>
                  </a:lnTo>
                  <a:lnTo>
                    <a:pt x="31203" y="23418"/>
                  </a:lnTo>
                  <a:lnTo>
                    <a:pt x="31597" y="24218"/>
                  </a:lnTo>
                  <a:lnTo>
                    <a:pt x="33108" y="24726"/>
                  </a:lnTo>
                  <a:lnTo>
                    <a:pt x="33921" y="24333"/>
                  </a:lnTo>
                  <a:lnTo>
                    <a:pt x="34429" y="22834"/>
                  </a:lnTo>
                  <a:close/>
                  <a:moveTo>
                    <a:pt x="35255" y="27914"/>
                  </a:moveTo>
                  <a:lnTo>
                    <a:pt x="34861" y="27228"/>
                  </a:lnTo>
                  <a:lnTo>
                    <a:pt x="34480" y="26530"/>
                  </a:lnTo>
                  <a:lnTo>
                    <a:pt x="33604" y="26289"/>
                  </a:lnTo>
                  <a:lnTo>
                    <a:pt x="32219" y="27063"/>
                  </a:lnTo>
                  <a:lnTo>
                    <a:pt x="31965" y="27940"/>
                  </a:lnTo>
                  <a:lnTo>
                    <a:pt x="32753" y="29311"/>
                  </a:lnTo>
                  <a:lnTo>
                    <a:pt x="33629" y="29552"/>
                  </a:lnTo>
                  <a:lnTo>
                    <a:pt x="34315" y="29171"/>
                  </a:lnTo>
                  <a:lnTo>
                    <a:pt x="35001" y="28778"/>
                  </a:lnTo>
                  <a:lnTo>
                    <a:pt x="35255" y="27914"/>
                  </a:lnTo>
                  <a:close/>
                  <a:moveTo>
                    <a:pt x="36944" y="1028"/>
                  </a:moveTo>
                  <a:lnTo>
                    <a:pt x="36537" y="215"/>
                  </a:lnTo>
                  <a:lnTo>
                    <a:pt x="35902" y="0"/>
                  </a:lnTo>
                  <a:lnTo>
                    <a:pt x="33934" y="1016"/>
                  </a:lnTo>
                  <a:lnTo>
                    <a:pt x="33718" y="1612"/>
                  </a:lnTo>
                  <a:lnTo>
                    <a:pt x="34112" y="2413"/>
                  </a:lnTo>
                  <a:lnTo>
                    <a:pt x="35623" y="2921"/>
                  </a:lnTo>
                  <a:lnTo>
                    <a:pt x="36436" y="2527"/>
                  </a:lnTo>
                  <a:lnTo>
                    <a:pt x="36944" y="1028"/>
                  </a:lnTo>
                  <a:close/>
                  <a:moveTo>
                    <a:pt x="37312" y="67779"/>
                  </a:moveTo>
                  <a:lnTo>
                    <a:pt x="36918" y="67094"/>
                  </a:lnTo>
                  <a:lnTo>
                    <a:pt x="36537" y="66395"/>
                  </a:lnTo>
                  <a:lnTo>
                    <a:pt x="35661" y="66154"/>
                  </a:lnTo>
                  <a:lnTo>
                    <a:pt x="34277" y="66929"/>
                  </a:lnTo>
                  <a:lnTo>
                    <a:pt x="34023" y="67805"/>
                  </a:lnTo>
                  <a:lnTo>
                    <a:pt x="34810" y="69176"/>
                  </a:lnTo>
                  <a:lnTo>
                    <a:pt x="35687" y="69430"/>
                  </a:lnTo>
                  <a:lnTo>
                    <a:pt x="36372" y="69037"/>
                  </a:lnTo>
                  <a:lnTo>
                    <a:pt x="37058" y="68656"/>
                  </a:lnTo>
                  <a:lnTo>
                    <a:pt x="37312" y="67779"/>
                  </a:lnTo>
                  <a:close/>
                  <a:moveTo>
                    <a:pt x="38404" y="57746"/>
                  </a:moveTo>
                  <a:lnTo>
                    <a:pt x="38011" y="57061"/>
                  </a:lnTo>
                  <a:lnTo>
                    <a:pt x="37630" y="56362"/>
                  </a:lnTo>
                  <a:lnTo>
                    <a:pt x="36753" y="56121"/>
                  </a:lnTo>
                  <a:lnTo>
                    <a:pt x="35369" y="56896"/>
                  </a:lnTo>
                  <a:lnTo>
                    <a:pt x="35115" y="57772"/>
                  </a:lnTo>
                  <a:lnTo>
                    <a:pt x="35902" y="59143"/>
                  </a:lnTo>
                  <a:lnTo>
                    <a:pt x="36779" y="59385"/>
                  </a:lnTo>
                  <a:lnTo>
                    <a:pt x="37465" y="59004"/>
                  </a:lnTo>
                  <a:lnTo>
                    <a:pt x="38150" y="58610"/>
                  </a:lnTo>
                  <a:lnTo>
                    <a:pt x="38404" y="57746"/>
                  </a:lnTo>
                  <a:close/>
                  <a:moveTo>
                    <a:pt x="39192" y="78435"/>
                  </a:moveTo>
                  <a:lnTo>
                    <a:pt x="38785" y="77622"/>
                  </a:lnTo>
                  <a:lnTo>
                    <a:pt x="38036" y="77368"/>
                  </a:lnTo>
                  <a:lnTo>
                    <a:pt x="37287" y="77114"/>
                  </a:lnTo>
                  <a:lnTo>
                    <a:pt x="36474" y="77520"/>
                  </a:lnTo>
                  <a:lnTo>
                    <a:pt x="35966" y="79019"/>
                  </a:lnTo>
                  <a:lnTo>
                    <a:pt x="36360" y="79819"/>
                  </a:lnTo>
                  <a:lnTo>
                    <a:pt x="37871" y="80327"/>
                  </a:lnTo>
                  <a:lnTo>
                    <a:pt x="38684" y="79933"/>
                  </a:lnTo>
                  <a:lnTo>
                    <a:pt x="39192" y="78435"/>
                  </a:lnTo>
                  <a:close/>
                  <a:moveTo>
                    <a:pt x="39217" y="62585"/>
                  </a:moveTo>
                  <a:lnTo>
                    <a:pt x="38811" y="61772"/>
                  </a:lnTo>
                  <a:lnTo>
                    <a:pt x="38061" y="61518"/>
                  </a:lnTo>
                  <a:lnTo>
                    <a:pt x="37312" y="61264"/>
                  </a:lnTo>
                  <a:lnTo>
                    <a:pt x="36499" y="61671"/>
                  </a:lnTo>
                  <a:lnTo>
                    <a:pt x="35991" y="63169"/>
                  </a:lnTo>
                  <a:lnTo>
                    <a:pt x="36385" y="63969"/>
                  </a:lnTo>
                  <a:lnTo>
                    <a:pt x="37896" y="64477"/>
                  </a:lnTo>
                  <a:lnTo>
                    <a:pt x="38709" y="64084"/>
                  </a:lnTo>
                  <a:lnTo>
                    <a:pt x="39217" y="62585"/>
                  </a:lnTo>
                  <a:close/>
                  <a:moveTo>
                    <a:pt x="44183" y="49593"/>
                  </a:moveTo>
                  <a:lnTo>
                    <a:pt x="43789" y="48907"/>
                  </a:lnTo>
                  <a:lnTo>
                    <a:pt x="43408" y="48209"/>
                  </a:lnTo>
                  <a:lnTo>
                    <a:pt x="42532" y="47967"/>
                  </a:lnTo>
                  <a:lnTo>
                    <a:pt x="41148" y="48742"/>
                  </a:lnTo>
                  <a:lnTo>
                    <a:pt x="40894" y="49618"/>
                  </a:lnTo>
                  <a:lnTo>
                    <a:pt x="41681" y="50990"/>
                  </a:lnTo>
                  <a:lnTo>
                    <a:pt x="42557" y="51231"/>
                  </a:lnTo>
                  <a:lnTo>
                    <a:pt x="43243" y="50850"/>
                  </a:lnTo>
                  <a:lnTo>
                    <a:pt x="43929" y="50469"/>
                  </a:lnTo>
                  <a:lnTo>
                    <a:pt x="44183" y="49593"/>
                  </a:lnTo>
                  <a:close/>
                  <a:moveTo>
                    <a:pt x="44246" y="79082"/>
                  </a:moveTo>
                  <a:lnTo>
                    <a:pt x="43853" y="78397"/>
                  </a:lnTo>
                  <a:lnTo>
                    <a:pt x="43472" y="77698"/>
                  </a:lnTo>
                  <a:lnTo>
                    <a:pt x="42595" y="77457"/>
                  </a:lnTo>
                  <a:lnTo>
                    <a:pt x="41211" y="78232"/>
                  </a:lnTo>
                  <a:lnTo>
                    <a:pt x="40957" y="79108"/>
                  </a:lnTo>
                  <a:lnTo>
                    <a:pt x="41744" y="80479"/>
                  </a:lnTo>
                  <a:lnTo>
                    <a:pt x="42621" y="80721"/>
                  </a:lnTo>
                  <a:lnTo>
                    <a:pt x="43307" y="80340"/>
                  </a:lnTo>
                  <a:lnTo>
                    <a:pt x="43992" y="79946"/>
                  </a:lnTo>
                  <a:lnTo>
                    <a:pt x="44246" y="79082"/>
                  </a:lnTo>
                  <a:close/>
                  <a:moveTo>
                    <a:pt x="45072" y="11709"/>
                  </a:moveTo>
                  <a:lnTo>
                    <a:pt x="44665" y="10896"/>
                  </a:lnTo>
                  <a:lnTo>
                    <a:pt x="43916" y="10642"/>
                  </a:lnTo>
                  <a:lnTo>
                    <a:pt x="43167" y="10388"/>
                  </a:lnTo>
                  <a:lnTo>
                    <a:pt x="42354" y="10795"/>
                  </a:lnTo>
                  <a:lnTo>
                    <a:pt x="41846" y="12293"/>
                  </a:lnTo>
                  <a:lnTo>
                    <a:pt x="42240" y="13093"/>
                  </a:lnTo>
                  <a:lnTo>
                    <a:pt x="43751" y="13601"/>
                  </a:lnTo>
                  <a:lnTo>
                    <a:pt x="44564" y="13208"/>
                  </a:lnTo>
                  <a:lnTo>
                    <a:pt x="45072" y="11709"/>
                  </a:lnTo>
                  <a:close/>
                  <a:moveTo>
                    <a:pt x="46113" y="59982"/>
                  </a:moveTo>
                  <a:lnTo>
                    <a:pt x="45707" y="59169"/>
                  </a:lnTo>
                  <a:lnTo>
                    <a:pt x="44958" y="58915"/>
                  </a:lnTo>
                  <a:lnTo>
                    <a:pt x="44208" y="58661"/>
                  </a:lnTo>
                  <a:lnTo>
                    <a:pt x="43395" y="59067"/>
                  </a:lnTo>
                  <a:lnTo>
                    <a:pt x="42887" y="60566"/>
                  </a:lnTo>
                  <a:lnTo>
                    <a:pt x="43281" y="61366"/>
                  </a:lnTo>
                  <a:lnTo>
                    <a:pt x="44792" y="61874"/>
                  </a:lnTo>
                  <a:lnTo>
                    <a:pt x="45605" y="61480"/>
                  </a:lnTo>
                  <a:lnTo>
                    <a:pt x="46113" y="59982"/>
                  </a:lnTo>
                  <a:close/>
                  <a:moveTo>
                    <a:pt x="47142" y="68262"/>
                  </a:moveTo>
                  <a:lnTo>
                    <a:pt x="46736" y="67449"/>
                  </a:lnTo>
                  <a:lnTo>
                    <a:pt x="45986" y="67195"/>
                  </a:lnTo>
                  <a:lnTo>
                    <a:pt x="45237" y="66941"/>
                  </a:lnTo>
                  <a:lnTo>
                    <a:pt x="44424" y="67348"/>
                  </a:lnTo>
                  <a:lnTo>
                    <a:pt x="43916" y="68846"/>
                  </a:lnTo>
                  <a:lnTo>
                    <a:pt x="44310" y="69646"/>
                  </a:lnTo>
                  <a:lnTo>
                    <a:pt x="45821" y="70154"/>
                  </a:lnTo>
                  <a:lnTo>
                    <a:pt x="46634" y="69761"/>
                  </a:lnTo>
                  <a:lnTo>
                    <a:pt x="47142" y="68262"/>
                  </a:lnTo>
                  <a:close/>
                  <a:moveTo>
                    <a:pt x="53492" y="17564"/>
                  </a:moveTo>
                  <a:lnTo>
                    <a:pt x="53086" y="16751"/>
                  </a:lnTo>
                  <a:lnTo>
                    <a:pt x="52336" y="16497"/>
                  </a:lnTo>
                  <a:lnTo>
                    <a:pt x="51587" y="16243"/>
                  </a:lnTo>
                  <a:lnTo>
                    <a:pt x="50774" y="16649"/>
                  </a:lnTo>
                  <a:lnTo>
                    <a:pt x="50266" y="18148"/>
                  </a:lnTo>
                  <a:lnTo>
                    <a:pt x="50660" y="18948"/>
                  </a:lnTo>
                  <a:lnTo>
                    <a:pt x="52171" y="19456"/>
                  </a:lnTo>
                  <a:lnTo>
                    <a:pt x="52984" y="19062"/>
                  </a:lnTo>
                  <a:lnTo>
                    <a:pt x="53492" y="17564"/>
                  </a:lnTo>
                  <a:close/>
                  <a:moveTo>
                    <a:pt x="53657" y="6667"/>
                  </a:moveTo>
                  <a:lnTo>
                    <a:pt x="53251" y="5854"/>
                  </a:lnTo>
                  <a:lnTo>
                    <a:pt x="52501" y="5600"/>
                  </a:lnTo>
                  <a:lnTo>
                    <a:pt x="51752" y="5346"/>
                  </a:lnTo>
                  <a:lnTo>
                    <a:pt x="50939" y="5753"/>
                  </a:lnTo>
                  <a:lnTo>
                    <a:pt x="50431" y="7251"/>
                  </a:lnTo>
                  <a:lnTo>
                    <a:pt x="50825" y="8051"/>
                  </a:lnTo>
                  <a:lnTo>
                    <a:pt x="52336" y="8559"/>
                  </a:lnTo>
                  <a:lnTo>
                    <a:pt x="53149" y="8166"/>
                  </a:lnTo>
                  <a:lnTo>
                    <a:pt x="53657" y="6667"/>
                  </a:lnTo>
                  <a:close/>
                  <a:moveTo>
                    <a:pt x="56476" y="66497"/>
                  </a:moveTo>
                  <a:lnTo>
                    <a:pt x="56070" y="65684"/>
                  </a:lnTo>
                  <a:lnTo>
                    <a:pt x="55321" y="65430"/>
                  </a:lnTo>
                  <a:lnTo>
                    <a:pt x="54571" y="65176"/>
                  </a:lnTo>
                  <a:lnTo>
                    <a:pt x="53759" y="65582"/>
                  </a:lnTo>
                  <a:lnTo>
                    <a:pt x="53251" y="67081"/>
                  </a:lnTo>
                  <a:lnTo>
                    <a:pt x="53644" y="67881"/>
                  </a:lnTo>
                  <a:lnTo>
                    <a:pt x="55156" y="68389"/>
                  </a:lnTo>
                  <a:lnTo>
                    <a:pt x="55968" y="67995"/>
                  </a:lnTo>
                  <a:lnTo>
                    <a:pt x="56476" y="66497"/>
                  </a:lnTo>
                  <a:close/>
                  <a:moveTo>
                    <a:pt x="60998" y="40843"/>
                  </a:moveTo>
                  <a:lnTo>
                    <a:pt x="60591" y="40030"/>
                  </a:lnTo>
                  <a:lnTo>
                    <a:pt x="59842" y="39776"/>
                  </a:lnTo>
                  <a:lnTo>
                    <a:pt x="59093" y="39522"/>
                  </a:lnTo>
                  <a:lnTo>
                    <a:pt x="58280" y="39928"/>
                  </a:lnTo>
                  <a:lnTo>
                    <a:pt x="57772" y="41427"/>
                  </a:lnTo>
                  <a:lnTo>
                    <a:pt x="58166" y="42227"/>
                  </a:lnTo>
                  <a:lnTo>
                    <a:pt x="59677" y="42735"/>
                  </a:lnTo>
                  <a:lnTo>
                    <a:pt x="60490" y="42341"/>
                  </a:lnTo>
                  <a:lnTo>
                    <a:pt x="60998" y="40843"/>
                  </a:lnTo>
                  <a:close/>
                  <a:moveTo>
                    <a:pt x="62509" y="31915"/>
                  </a:moveTo>
                  <a:lnTo>
                    <a:pt x="62103" y="31102"/>
                  </a:lnTo>
                  <a:lnTo>
                    <a:pt x="61353" y="30848"/>
                  </a:lnTo>
                  <a:lnTo>
                    <a:pt x="60604" y="30594"/>
                  </a:lnTo>
                  <a:lnTo>
                    <a:pt x="59791" y="31000"/>
                  </a:lnTo>
                  <a:lnTo>
                    <a:pt x="59283" y="32499"/>
                  </a:lnTo>
                  <a:lnTo>
                    <a:pt x="59677" y="33299"/>
                  </a:lnTo>
                  <a:lnTo>
                    <a:pt x="61188" y="33807"/>
                  </a:lnTo>
                  <a:lnTo>
                    <a:pt x="62001" y="33413"/>
                  </a:lnTo>
                  <a:lnTo>
                    <a:pt x="62509" y="31915"/>
                  </a:lnTo>
                  <a:close/>
                  <a:moveTo>
                    <a:pt x="62623" y="50457"/>
                  </a:moveTo>
                  <a:lnTo>
                    <a:pt x="62217" y="49644"/>
                  </a:lnTo>
                  <a:lnTo>
                    <a:pt x="61468" y="49390"/>
                  </a:lnTo>
                  <a:lnTo>
                    <a:pt x="60718" y="49136"/>
                  </a:lnTo>
                  <a:lnTo>
                    <a:pt x="59905" y="49542"/>
                  </a:lnTo>
                  <a:lnTo>
                    <a:pt x="59397" y="51041"/>
                  </a:lnTo>
                  <a:lnTo>
                    <a:pt x="59791" y="51841"/>
                  </a:lnTo>
                  <a:lnTo>
                    <a:pt x="61302" y="52349"/>
                  </a:lnTo>
                  <a:lnTo>
                    <a:pt x="62115" y="51955"/>
                  </a:lnTo>
                  <a:lnTo>
                    <a:pt x="62623" y="50457"/>
                  </a:lnTo>
                  <a:close/>
                  <a:moveTo>
                    <a:pt x="64592" y="21310"/>
                  </a:moveTo>
                  <a:lnTo>
                    <a:pt x="64185" y="20497"/>
                  </a:lnTo>
                  <a:lnTo>
                    <a:pt x="63436" y="20243"/>
                  </a:lnTo>
                  <a:lnTo>
                    <a:pt x="62687" y="19989"/>
                  </a:lnTo>
                  <a:lnTo>
                    <a:pt x="61874" y="20396"/>
                  </a:lnTo>
                  <a:lnTo>
                    <a:pt x="61366" y="21894"/>
                  </a:lnTo>
                  <a:lnTo>
                    <a:pt x="61760" y="22694"/>
                  </a:lnTo>
                  <a:lnTo>
                    <a:pt x="63271" y="23202"/>
                  </a:lnTo>
                  <a:lnTo>
                    <a:pt x="64084" y="22809"/>
                  </a:lnTo>
                  <a:lnTo>
                    <a:pt x="64592" y="21310"/>
                  </a:lnTo>
                  <a:close/>
                  <a:moveTo>
                    <a:pt x="67932" y="11480"/>
                  </a:moveTo>
                  <a:lnTo>
                    <a:pt x="67525" y="10668"/>
                  </a:lnTo>
                  <a:lnTo>
                    <a:pt x="66776" y="10414"/>
                  </a:lnTo>
                  <a:lnTo>
                    <a:pt x="66027" y="10160"/>
                  </a:lnTo>
                  <a:lnTo>
                    <a:pt x="65214" y="10566"/>
                  </a:lnTo>
                  <a:lnTo>
                    <a:pt x="64706" y="12065"/>
                  </a:lnTo>
                  <a:lnTo>
                    <a:pt x="65100" y="12865"/>
                  </a:lnTo>
                  <a:lnTo>
                    <a:pt x="66611" y="13373"/>
                  </a:lnTo>
                  <a:lnTo>
                    <a:pt x="67424" y="12979"/>
                  </a:lnTo>
                  <a:lnTo>
                    <a:pt x="67932" y="11480"/>
                  </a:lnTo>
                  <a:close/>
                  <a:moveTo>
                    <a:pt x="67995" y="28105"/>
                  </a:moveTo>
                  <a:lnTo>
                    <a:pt x="67589" y="27292"/>
                  </a:lnTo>
                  <a:lnTo>
                    <a:pt x="66840" y="27038"/>
                  </a:lnTo>
                  <a:lnTo>
                    <a:pt x="66090" y="26784"/>
                  </a:lnTo>
                  <a:lnTo>
                    <a:pt x="65278" y="27190"/>
                  </a:lnTo>
                  <a:lnTo>
                    <a:pt x="64770" y="28689"/>
                  </a:lnTo>
                  <a:lnTo>
                    <a:pt x="65163" y="29489"/>
                  </a:lnTo>
                  <a:lnTo>
                    <a:pt x="66675" y="29997"/>
                  </a:lnTo>
                  <a:lnTo>
                    <a:pt x="67487" y="29603"/>
                  </a:lnTo>
                  <a:lnTo>
                    <a:pt x="67995" y="28105"/>
                  </a:lnTo>
                  <a:close/>
                  <a:moveTo>
                    <a:pt x="69418" y="46697"/>
                  </a:moveTo>
                  <a:lnTo>
                    <a:pt x="69011" y="45885"/>
                  </a:lnTo>
                  <a:lnTo>
                    <a:pt x="68262" y="45631"/>
                  </a:lnTo>
                  <a:lnTo>
                    <a:pt x="67513" y="45377"/>
                  </a:lnTo>
                  <a:lnTo>
                    <a:pt x="66700" y="45783"/>
                  </a:lnTo>
                  <a:lnTo>
                    <a:pt x="66192" y="47282"/>
                  </a:lnTo>
                  <a:lnTo>
                    <a:pt x="66586" y="48082"/>
                  </a:lnTo>
                  <a:lnTo>
                    <a:pt x="68097" y="48590"/>
                  </a:lnTo>
                  <a:lnTo>
                    <a:pt x="68910" y="48196"/>
                  </a:lnTo>
                  <a:lnTo>
                    <a:pt x="69418" y="46697"/>
                  </a:lnTo>
                  <a:close/>
                  <a:moveTo>
                    <a:pt x="69570" y="35801"/>
                  </a:moveTo>
                  <a:lnTo>
                    <a:pt x="69164" y="34988"/>
                  </a:lnTo>
                  <a:lnTo>
                    <a:pt x="68414" y="34734"/>
                  </a:lnTo>
                  <a:lnTo>
                    <a:pt x="67665" y="34480"/>
                  </a:lnTo>
                  <a:lnTo>
                    <a:pt x="66852" y="34886"/>
                  </a:lnTo>
                  <a:lnTo>
                    <a:pt x="66344" y="36385"/>
                  </a:lnTo>
                  <a:lnTo>
                    <a:pt x="66738" y="37185"/>
                  </a:lnTo>
                  <a:lnTo>
                    <a:pt x="68249" y="37693"/>
                  </a:lnTo>
                  <a:lnTo>
                    <a:pt x="69062" y="37299"/>
                  </a:lnTo>
                  <a:lnTo>
                    <a:pt x="69570" y="35801"/>
                  </a:lnTo>
                  <a:close/>
                  <a:moveTo>
                    <a:pt x="69646" y="55841"/>
                  </a:moveTo>
                  <a:lnTo>
                    <a:pt x="69240" y="55029"/>
                  </a:lnTo>
                  <a:lnTo>
                    <a:pt x="68491" y="54775"/>
                  </a:lnTo>
                  <a:lnTo>
                    <a:pt x="67741" y="54521"/>
                  </a:lnTo>
                  <a:lnTo>
                    <a:pt x="66929" y="54927"/>
                  </a:lnTo>
                  <a:lnTo>
                    <a:pt x="66421" y="56426"/>
                  </a:lnTo>
                  <a:lnTo>
                    <a:pt x="66814" y="57226"/>
                  </a:lnTo>
                  <a:lnTo>
                    <a:pt x="68326" y="57734"/>
                  </a:lnTo>
                  <a:lnTo>
                    <a:pt x="69138" y="57340"/>
                  </a:lnTo>
                  <a:lnTo>
                    <a:pt x="69646" y="55841"/>
                  </a:lnTo>
                  <a:close/>
                  <a:moveTo>
                    <a:pt x="77508" y="31305"/>
                  </a:moveTo>
                  <a:lnTo>
                    <a:pt x="77101" y="30492"/>
                  </a:lnTo>
                  <a:lnTo>
                    <a:pt x="76352" y="30238"/>
                  </a:lnTo>
                  <a:lnTo>
                    <a:pt x="75603" y="29984"/>
                  </a:lnTo>
                  <a:lnTo>
                    <a:pt x="74790" y="30391"/>
                  </a:lnTo>
                  <a:lnTo>
                    <a:pt x="74282" y="31889"/>
                  </a:lnTo>
                  <a:lnTo>
                    <a:pt x="74676" y="32689"/>
                  </a:lnTo>
                  <a:lnTo>
                    <a:pt x="76187" y="33197"/>
                  </a:lnTo>
                  <a:lnTo>
                    <a:pt x="77000" y="32804"/>
                  </a:lnTo>
                  <a:lnTo>
                    <a:pt x="77508" y="31305"/>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26" name="object 190"/>
            <p:cNvSpPr/>
            <p:nvPr/>
          </p:nvSpPr>
          <p:spPr>
            <a:xfrm>
              <a:off x="6659280" y="703800"/>
              <a:ext cx="105480" cy="133920"/>
            </a:xfrm>
            <a:custGeom>
              <a:avLst/>
              <a:gdLst/>
              <a:ahLst/>
              <a:cxnLst/>
              <a:rect l="l" t="t" r="r" b="b"/>
              <a:pathLst>
                <a:path w="106045" h="134619">
                  <a:moveTo>
                    <a:pt x="52501" y="0"/>
                  </a:moveTo>
                  <a:lnTo>
                    <a:pt x="39749" y="4795"/>
                  </a:lnTo>
                  <a:lnTo>
                    <a:pt x="29166" y="14445"/>
                  </a:lnTo>
                  <a:lnTo>
                    <a:pt x="22174" y="28069"/>
                  </a:lnTo>
                  <a:lnTo>
                    <a:pt x="0" y="99976"/>
                  </a:lnTo>
                  <a:lnTo>
                    <a:pt x="660" y="101437"/>
                  </a:lnTo>
                  <a:lnTo>
                    <a:pt x="3136" y="102199"/>
                  </a:lnTo>
                  <a:lnTo>
                    <a:pt x="4495" y="101361"/>
                  </a:lnTo>
                  <a:lnTo>
                    <a:pt x="26669" y="29453"/>
                  </a:lnTo>
                  <a:lnTo>
                    <a:pt x="32690" y="17712"/>
                  </a:lnTo>
                  <a:lnTo>
                    <a:pt x="41803" y="9395"/>
                  </a:lnTo>
                  <a:lnTo>
                    <a:pt x="52785" y="5263"/>
                  </a:lnTo>
                  <a:lnTo>
                    <a:pt x="64414" y="6073"/>
                  </a:lnTo>
                  <a:lnTo>
                    <a:pt x="81495" y="11305"/>
                  </a:lnTo>
                  <a:lnTo>
                    <a:pt x="91575" y="17140"/>
                  </a:lnTo>
                  <a:lnTo>
                    <a:pt x="98337" y="26702"/>
                  </a:lnTo>
                  <a:lnTo>
                    <a:pt x="101196" y="38682"/>
                  </a:lnTo>
                  <a:lnTo>
                    <a:pt x="99567" y="51767"/>
                  </a:lnTo>
                  <a:lnTo>
                    <a:pt x="74739" y="132260"/>
                  </a:lnTo>
                  <a:lnTo>
                    <a:pt x="75387" y="133720"/>
                  </a:lnTo>
                  <a:lnTo>
                    <a:pt x="76631" y="134101"/>
                  </a:lnTo>
                  <a:lnTo>
                    <a:pt x="77876" y="134482"/>
                  </a:lnTo>
                  <a:lnTo>
                    <a:pt x="79235" y="133644"/>
                  </a:lnTo>
                  <a:lnTo>
                    <a:pt x="104051" y="53139"/>
                  </a:lnTo>
                  <a:lnTo>
                    <a:pt x="105943" y="37948"/>
                  </a:lnTo>
                  <a:lnTo>
                    <a:pt x="102625" y="24040"/>
                  </a:lnTo>
                  <a:lnTo>
                    <a:pt x="94778" y="12937"/>
                  </a:lnTo>
                  <a:lnTo>
                    <a:pt x="83083" y="6162"/>
                  </a:lnTo>
                  <a:lnTo>
                    <a:pt x="66001" y="942"/>
                  </a:lnTo>
                  <a:lnTo>
                    <a:pt x="52501"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827" name="object 191"/>
            <p:cNvSpPr/>
            <p:nvPr/>
          </p:nvSpPr>
          <p:spPr>
            <a:xfrm>
              <a:off x="6638400" y="559440"/>
              <a:ext cx="196920" cy="201240"/>
            </a:xfrm>
            <a:custGeom>
              <a:avLst/>
              <a:gdLst/>
              <a:ahLst/>
              <a:cxnLst/>
              <a:rect l="l" t="t" r="r" b="b"/>
              <a:pathLst>
                <a:path w="197484" h="201929">
                  <a:moveTo>
                    <a:pt x="109404" y="0"/>
                  </a:moveTo>
                  <a:lnTo>
                    <a:pt x="70777" y="14527"/>
                  </a:lnTo>
                  <a:lnTo>
                    <a:pt x="35201" y="43286"/>
                  </a:lnTo>
                  <a:lnTo>
                    <a:pt x="12504" y="77641"/>
                  </a:lnTo>
                  <a:lnTo>
                    <a:pt x="0" y="117330"/>
                  </a:lnTo>
                  <a:lnTo>
                    <a:pt x="596" y="155643"/>
                  </a:lnTo>
                  <a:lnTo>
                    <a:pt x="17205" y="185869"/>
                  </a:lnTo>
                  <a:lnTo>
                    <a:pt x="47514" y="201708"/>
                  </a:lnTo>
                  <a:lnTo>
                    <a:pt x="84240" y="201914"/>
                  </a:lnTo>
                  <a:lnTo>
                    <a:pt x="122831" y="187353"/>
                  </a:lnTo>
                  <a:lnTo>
                    <a:pt x="158734" y="158894"/>
                  </a:lnTo>
                  <a:lnTo>
                    <a:pt x="184929" y="121349"/>
                  </a:lnTo>
                  <a:lnTo>
                    <a:pt x="197045" y="82011"/>
                  </a:lnTo>
                  <a:lnTo>
                    <a:pt x="194504" y="45469"/>
                  </a:lnTo>
                  <a:lnTo>
                    <a:pt x="176730" y="16311"/>
                  </a:lnTo>
                  <a:lnTo>
                    <a:pt x="146311" y="372"/>
                  </a:lnTo>
                  <a:lnTo>
                    <a:pt x="109404"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828" name="object 192"/>
            <p:cNvSpPr/>
            <p:nvPr/>
          </p:nvSpPr>
          <p:spPr>
            <a:xfrm>
              <a:off x="6635880" y="555480"/>
              <a:ext cx="201240" cy="209520"/>
            </a:xfrm>
            <a:custGeom>
              <a:avLst/>
              <a:gdLst/>
              <a:ahLst/>
              <a:cxnLst/>
              <a:rect l="l" t="t" r="r" b="b"/>
              <a:pathLst>
                <a:path w="201929" h="210184">
                  <a:moveTo>
                    <a:pt x="70332" y="121500"/>
                  </a:moveTo>
                  <a:lnTo>
                    <a:pt x="70002" y="120497"/>
                  </a:lnTo>
                  <a:lnTo>
                    <a:pt x="61988" y="116522"/>
                  </a:lnTo>
                  <a:lnTo>
                    <a:pt x="60629" y="109499"/>
                  </a:lnTo>
                  <a:lnTo>
                    <a:pt x="60477" y="108585"/>
                  </a:lnTo>
                  <a:lnTo>
                    <a:pt x="59601" y="107988"/>
                  </a:lnTo>
                  <a:lnTo>
                    <a:pt x="57785" y="108305"/>
                  </a:lnTo>
                  <a:lnTo>
                    <a:pt x="57175" y="109156"/>
                  </a:lnTo>
                  <a:lnTo>
                    <a:pt x="57391" y="110426"/>
                  </a:lnTo>
                  <a:lnTo>
                    <a:pt x="58928" y="118745"/>
                  </a:lnTo>
                  <a:lnTo>
                    <a:pt x="67843" y="123151"/>
                  </a:lnTo>
                  <a:lnTo>
                    <a:pt x="68707" y="123418"/>
                  </a:lnTo>
                  <a:lnTo>
                    <a:pt x="69557" y="123063"/>
                  </a:lnTo>
                  <a:lnTo>
                    <a:pt x="70332" y="121500"/>
                  </a:lnTo>
                  <a:close/>
                  <a:moveTo>
                    <a:pt x="74549" y="82702"/>
                  </a:moveTo>
                  <a:lnTo>
                    <a:pt x="73202" y="78435"/>
                  </a:lnTo>
                  <a:lnTo>
                    <a:pt x="67030" y="76403"/>
                  </a:lnTo>
                  <a:lnTo>
                    <a:pt x="63373" y="79032"/>
                  </a:lnTo>
                  <a:lnTo>
                    <a:pt x="60553" y="87528"/>
                  </a:lnTo>
                  <a:lnTo>
                    <a:pt x="61899" y="91782"/>
                  </a:lnTo>
                  <a:lnTo>
                    <a:pt x="68072" y="93814"/>
                  </a:lnTo>
                  <a:lnTo>
                    <a:pt x="71729" y="91186"/>
                  </a:lnTo>
                  <a:lnTo>
                    <a:pt x="73139" y="86944"/>
                  </a:lnTo>
                  <a:lnTo>
                    <a:pt x="74549" y="82702"/>
                  </a:lnTo>
                  <a:close/>
                  <a:moveTo>
                    <a:pt x="94615" y="68630"/>
                  </a:moveTo>
                  <a:lnTo>
                    <a:pt x="94221" y="67678"/>
                  </a:lnTo>
                  <a:lnTo>
                    <a:pt x="88417" y="59169"/>
                  </a:lnTo>
                  <a:lnTo>
                    <a:pt x="81648" y="55283"/>
                  </a:lnTo>
                  <a:lnTo>
                    <a:pt x="75933" y="54241"/>
                  </a:lnTo>
                  <a:lnTo>
                    <a:pt x="72250" y="54330"/>
                  </a:lnTo>
                  <a:lnTo>
                    <a:pt x="71437" y="55194"/>
                  </a:lnTo>
                  <a:lnTo>
                    <a:pt x="71475" y="56832"/>
                  </a:lnTo>
                  <a:lnTo>
                    <a:pt x="71780" y="57365"/>
                  </a:lnTo>
                  <a:lnTo>
                    <a:pt x="72250" y="57696"/>
                  </a:lnTo>
                  <a:lnTo>
                    <a:pt x="72567" y="57924"/>
                  </a:lnTo>
                  <a:lnTo>
                    <a:pt x="72961" y="58051"/>
                  </a:lnTo>
                  <a:lnTo>
                    <a:pt x="73901" y="58026"/>
                  </a:lnTo>
                  <a:lnTo>
                    <a:pt x="84683" y="60794"/>
                  </a:lnTo>
                  <a:lnTo>
                    <a:pt x="91376" y="70015"/>
                  </a:lnTo>
                  <a:lnTo>
                    <a:pt x="92290" y="70561"/>
                  </a:lnTo>
                  <a:lnTo>
                    <a:pt x="94195" y="69735"/>
                  </a:lnTo>
                  <a:lnTo>
                    <a:pt x="94615" y="68630"/>
                  </a:lnTo>
                  <a:close/>
                  <a:moveTo>
                    <a:pt x="122809" y="108508"/>
                  </a:moveTo>
                  <a:lnTo>
                    <a:pt x="121462" y="104241"/>
                  </a:lnTo>
                  <a:lnTo>
                    <a:pt x="115290" y="102209"/>
                  </a:lnTo>
                  <a:lnTo>
                    <a:pt x="111633" y="104838"/>
                  </a:lnTo>
                  <a:lnTo>
                    <a:pt x="108813" y="113334"/>
                  </a:lnTo>
                  <a:lnTo>
                    <a:pt x="110159" y="117589"/>
                  </a:lnTo>
                  <a:lnTo>
                    <a:pt x="116332" y="119621"/>
                  </a:lnTo>
                  <a:lnTo>
                    <a:pt x="119989" y="116992"/>
                  </a:lnTo>
                  <a:lnTo>
                    <a:pt x="121399" y="112750"/>
                  </a:lnTo>
                  <a:lnTo>
                    <a:pt x="122809" y="108508"/>
                  </a:lnTo>
                  <a:close/>
                  <a:moveTo>
                    <a:pt x="144081" y="98539"/>
                  </a:moveTo>
                  <a:lnTo>
                    <a:pt x="143687" y="97586"/>
                  </a:lnTo>
                  <a:lnTo>
                    <a:pt x="137871" y="89077"/>
                  </a:lnTo>
                  <a:lnTo>
                    <a:pt x="131114" y="85178"/>
                  </a:lnTo>
                  <a:lnTo>
                    <a:pt x="125399" y="84137"/>
                  </a:lnTo>
                  <a:lnTo>
                    <a:pt x="121716" y="84239"/>
                  </a:lnTo>
                  <a:lnTo>
                    <a:pt x="120904" y="85102"/>
                  </a:lnTo>
                  <a:lnTo>
                    <a:pt x="120942" y="86741"/>
                  </a:lnTo>
                  <a:lnTo>
                    <a:pt x="121246" y="87274"/>
                  </a:lnTo>
                  <a:lnTo>
                    <a:pt x="121716" y="87604"/>
                  </a:lnTo>
                  <a:lnTo>
                    <a:pt x="122034" y="87833"/>
                  </a:lnTo>
                  <a:lnTo>
                    <a:pt x="122428" y="87960"/>
                  </a:lnTo>
                  <a:lnTo>
                    <a:pt x="123355" y="87934"/>
                  </a:lnTo>
                  <a:lnTo>
                    <a:pt x="134150" y="90703"/>
                  </a:lnTo>
                  <a:lnTo>
                    <a:pt x="140843" y="99923"/>
                  </a:lnTo>
                  <a:lnTo>
                    <a:pt x="141757" y="100469"/>
                  </a:lnTo>
                  <a:lnTo>
                    <a:pt x="143662" y="99644"/>
                  </a:lnTo>
                  <a:lnTo>
                    <a:pt x="144081" y="98539"/>
                  </a:lnTo>
                  <a:close/>
                  <a:moveTo>
                    <a:pt x="201790" y="85940"/>
                  </a:moveTo>
                  <a:lnTo>
                    <a:pt x="199059" y="48501"/>
                  </a:lnTo>
                  <a:lnTo>
                    <a:pt x="197091" y="45288"/>
                  </a:lnTo>
                  <a:lnTo>
                    <a:pt x="197091" y="86080"/>
                  </a:lnTo>
                  <a:lnTo>
                    <a:pt x="185127" y="124548"/>
                  </a:lnTo>
                  <a:lnTo>
                    <a:pt x="159473" y="161277"/>
                  </a:lnTo>
                  <a:lnTo>
                    <a:pt x="117246" y="192913"/>
                  </a:lnTo>
                  <a:lnTo>
                    <a:pt x="71043" y="205308"/>
                  </a:lnTo>
                  <a:lnTo>
                    <a:pt x="56654" y="204571"/>
                  </a:lnTo>
                  <a:lnTo>
                    <a:pt x="21272" y="188150"/>
                  </a:lnTo>
                  <a:lnTo>
                    <a:pt x="3263" y="142138"/>
                  </a:lnTo>
                  <a:lnTo>
                    <a:pt x="4775" y="121678"/>
                  </a:lnTo>
                  <a:lnTo>
                    <a:pt x="17132" y="82511"/>
                  </a:lnTo>
                  <a:lnTo>
                    <a:pt x="39395" y="48831"/>
                  </a:lnTo>
                  <a:lnTo>
                    <a:pt x="80530" y="17297"/>
                  </a:lnTo>
                  <a:lnTo>
                    <a:pt x="126403" y="4673"/>
                  </a:lnTo>
                  <a:lnTo>
                    <a:pt x="141211" y="5334"/>
                  </a:lnTo>
                  <a:lnTo>
                    <a:pt x="177571" y="21996"/>
                  </a:lnTo>
                  <a:lnTo>
                    <a:pt x="197091" y="86080"/>
                  </a:lnTo>
                  <a:lnTo>
                    <a:pt x="197091" y="45288"/>
                  </a:lnTo>
                  <a:lnTo>
                    <a:pt x="169443" y="10071"/>
                  </a:lnTo>
                  <a:lnTo>
                    <a:pt x="126212" y="0"/>
                  </a:lnTo>
                  <a:lnTo>
                    <a:pt x="102260" y="3835"/>
                  </a:lnTo>
                  <a:lnTo>
                    <a:pt x="56083" y="27203"/>
                  </a:lnTo>
                  <a:lnTo>
                    <a:pt x="12611" y="81013"/>
                  </a:lnTo>
                  <a:lnTo>
                    <a:pt x="0" y="121577"/>
                  </a:lnTo>
                  <a:lnTo>
                    <a:pt x="889" y="160680"/>
                  </a:lnTo>
                  <a:lnTo>
                    <a:pt x="23876" y="196418"/>
                  </a:lnTo>
                  <a:lnTo>
                    <a:pt x="64096" y="209943"/>
                  </a:lnTo>
                  <a:lnTo>
                    <a:pt x="71196" y="209981"/>
                  </a:lnTo>
                  <a:lnTo>
                    <a:pt x="95186" y="206324"/>
                  </a:lnTo>
                  <a:lnTo>
                    <a:pt x="97840" y="205308"/>
                  </a:lnTo>
                  <a:lnTo>
                    <a:pt x="119176" y="197180"/>
                  </a:lnTo>
                  <a:lnTo>
                    <a:pt x="142087" y="183057"/>
                  </a:lnTo>
                  <a:lnTo>
                    <a:pt x="162902" y="164477"/>
                  </a:lnTo>
                  <a:lnTo>
                    <a:pt x="189534" y="126174"/>
                  </a:lnTo>
                  <a:lnTo>
                    <a:pt x="201790" y="85940"/>
                  </a:lnTo>
                  <a:close/>
                </a:path>
              </a:pathLst>
            </a:custGeom>
            <a:solidFill>
              <a:srgbClr val="16152F"/>
            </a:solidFill>
            <a:ln w="0">
              <a:noFill/>
            </a:ln>
          </p:spPr>
          <p:style>
            <a:lnRef idx="0">
              <a:scrgbClr r="0" g="0" b="0"/>
            </a:lnRef>
            <a:fillRef idx="0">
              <a:scrgbClr r="0" g="0" b="0"/>
            </a:fillRef>
            <a:effectRef idx="0">
              <a:scrgbClr r="0" g="0" b="0"/>
            </a:effectRef>
            <a:fontRef idx="minor"/>
          </p:style>
        </p:sp>
        <p:sp>
          <p:nvSpPr>
            <p:cNvPr id="829" name="object 193"/>
            <p:cNvSpPr/>
            <p:nvPr/>
          </p:nvSpPr>
          <p:spPr>
            <a:xfrm>
              <a:off x="6233400" y="640440"/>
              <a:ext cx="361800" cy="312840"/>
            </a:xfrm>
            <a:custGeom>
              <a:avLst/>
              <a:gdLst/>
              <a:ahLst/>
              <a:cxnLst/>
              <a:rect l="l" t="t" r="r" b="b"/>
              <a:pathLst>
                <a:path w="362584" h="313690">
                  <a:moveTo>
                    <a:pt x="119741" y="0"/>
                  </a:moveTo>
                  <a:lnTo>
                    <a:pt x="22478" y="122498"/>
                  </a:lnTo>
                  <a:lnTo>
                    <a:pt x="0" y="195505"/>
                  </a:lnTo>
                  <a:lnTo>
                    <a:pt x="61256" y="247979"/>
                  </a:lnTo>
                  <a:lnTo>
                    <a:pt x="215195" y="308876"/>
                  </a:lnTo>
                  <a:lnTo>
                    <a:pt x="257800" y="313543"/>
                  </a:lnTo>
                  <a:lnTo>
                    <a:pt x="295320" y="298858"/>
                  </a:lnTo>
                  <a:lnTo>
                    <a:pt x="325353" y="270714"/>
                  </a:lnTo>
                  <a:lnTo>
                    <a:pt x="345499" y="235001"/>
                  </a:lnTo>
                  <a:lnTo>
                    <a:pt x="353358" y="197612"/>
                  </a:lnTo>
                  <a:lnTo>
                    <a:pt x="355140" y="173687"/>
                  </a:lnTo>
                  <a:lnTo>
                    <a:pt x="358143" y="157322"/>
                  </a:lnTo>
                  <a:lnTo>
                    <a:pt x="360970" y="147932"/>
                  </a:lnTo>
                  <a:lnTo>
                    <a:pt x="362223" y="144932"/>
                  </a:lnTo>
                  <a:lnTo>
                    <a:pt x="306799" y="115185"/>
                  </a:lnTo>
                  <a:lnTo>
                    <a:pt x="263066" y="90173"/>
                  </a:lnTo>
                  <a:lnTo>
                    <a:pt x="208291" y="56307"/>
                  </a:lnTo>
                  <a:lnTo>
                    <a:pt x="119741" y="0"/>
                  </a:lnTo>
                  <a:close/>
                </a:path>
              </a:pathLst>
            </a:custGeom>
            <a:solidFill>
              <a:srgbClr val="FDCE6C"/>
            </a:solidFill>
            <a:ln w="0">
              <a:noFill/>
            </a:ln>
          </p:spPr>
          <p:style>
            <a:lnRef idx="0">
              <a:scrgbClr r="0" g="0" b="0"/>
            </a:lnRef>
            <a:fillRef idx="0">
              <a:scrgbClr r="0" g="0" b="0"/>
            </a:fillRef>
            <a:effectRef idx="0">
              <a:scrgbClr r="0" g="0" b="0"/>
            </a:effectRef>
            <a:fontRef idx="minor"/>
          </p:style>
        </p:sp>
        <p:sp>
          <p:nvSpPr>
            <p:cNvPr id="830" name="object 194"/>
            <p:cNvSpPr/>
            <p:nvPr/>
          </p:nvSpPr>
          <p:spPr>
            <a:xfrm>
              <a:off x="6667560" y="685440"/>
              <a:ext cx="54360" cy="35640"/>
            </a:xfrm>
            <a:custGeom>
              <a:avLst/>
              <a:gdLst/>
              <a:ahLst/>
              <a:cxnLst/>
              <a:rect l="l" t="t" r="r" b="b"/>
              <a:pathLst>
                <a:path w="55245" h="36195">
                  <a:moveTo>
                    <a:pt x="5702" y="0"/>
                  </a:moveTo>
                  <a:lnTo>
                    <a:pt x="0" y="11188"/>
                  </a:lnTo>
                  <a:lnTo>
                    <a:pt x="4889" y="21437"/>
                  </a:lnTo>
                  <a:lnTo>
                    <a:pt x="6832" y="25463"/>
                  </a:lnTo>
                  <a:lnTo>
                    <a:pt x="10350" y="29362"/>
                  </a:lnTo>
                  <a:lnTo>
                    <a:pt x="16459" y="32372"/>
                  </a:lnTo>
                  <a:lnTo>
                    <a:pt x="24866" y="35312"/>
                  </a:lnTo>
                  <a:lnTo>
                    <a:pt x="32585" y="35910"/>
                  </a:lnTo>
                  <a:lnTo>
                    <a:pt x="39451" y="34806"/>
                  </a:lnTo>
                  <a:lnTo>
                    <a:pt x="45300" y="32639"/>
                  </a:lnTo>
                  <a:lnTo>
                    <a:pt x="51460" y="29705"/>
                  </a:lnTo>
                  <a:lnTo>
                    <a:pt x="55168" y="25920"/>
                  </a:lnTo>
                  <a:lnTo>
                    <a:pt x="42208" y="22565"/>
                  </a:lnTo>
                  <a:lnTo>
                    <a:pt x="32735" y="18746"/>
                  </a:lnTo>
                  <a:lnTo>
                    <a:pt x="22112" y="12035"/>
                  </a:lnTo>
                  <a:lnTo>
                    <a:pt x="5702"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831" name="object 195"/>
            <p:cNvSpPr/>
            <p:nvPr/>
          </p:nvSpPr>
          <p:spPr>
            <a:xfrm>
              <a:off x="6672600" y="704880"/>
              <a:ext cx="39960" cy="15840"/>
            </a:xfrm>
            <a:custGeom>
              <a:avLst/>
              <a:gdLst/>
              <a:ahLst/>
              <a:cxnLst/>
              <a:rect l="l" t="t" r="r" b="b"/>
              <a:pathLst>
                <a:path w="40640" h="16509">
                  <a:moveTo>
                    <a:pt x="15381" y="0"/>
                  </a:moveTo>
                  <a:lnTo>
                    <a:pt x="6437" y="17"/>
                  </a:lnTo>
                  <a:lnTo>
                    <a:pt x="0" y="1943"/>
                  </a:lnTo>
                  <a:lnTo>
                    <a:pt x="1943" y="5981"/>
                  </a:lnTo>
                  <a:lnTo>
                    <a:pt x="5461" y="9880"/>
                  </a:lnTo>
                  <a:lnTo>
                    <a:pt x="11569" y="12890"/>
                  </a:lnTo>
                  <a:lnTo>
                    <a:pt x="19976" y="15828"/>
                  </a:lnTo>
                  <a:lnTo>
                    <a:pt x="27695" y="16422"/>
                  </a:lnTo>
                  <a:lnTo>
                    <a:pt x="34561" y="15314"/>
                  </a:lnTo>
                  <a:lnTo>
                    <a:pt x="40411" y="13144"/>
                  </a:lnTo>
                  <a:lnTo>
                    <a:pt x="26737" y="3754"/>
                  </a:lnTo>
                  <a:lnTo>
                    <a:pt x="15381" y="0"/>
                  </a:lnTo>
                  <a:close/>
                </a:path>
              </a:pathLst>
            </a:custGeom>
            <a:solidFill>
              <a:srgbClr val="EF7B6B"/>
            </a:solidFill>
            <a:ln w="0">
              <a:noFill/>
            </a:ln>
          </p:spPr>
          <p:style>
            <a:lnRef idx="0">
              <a:scrgbClr r="0" g="0" b="0"/>
            </a:lnRef>
            <a:fillRef idx="0">
              <a:scrgbClr r="0" g="0" b="0"/>
            </a:fillRef>
            <a:effectRef idx="0">
              <a:scrgbClr r="0" g="0" b="0"/>
            </a:effectRef>
            <a:fontRef idx="minor"/>
          </p:style>
        </p:sp>
        <p:sp>
          <p:nvSpPr>
            <p:cNvPr id="832" name="object 196"/>
            <p:cNvSpPr/>
            <p:nvPr/>
          </p:nvSpPr>
          <p:spPr>
            <a:xfrm>
              <a:off x="6596280" y="1258560"/>
              <a:ext cx="603000" cy="795600"/>
            </a:xfrm>
            <a:custGeom>
              <a:avLst/>
              <a:gdLst/>
              <a:ahLst/>
              <a:cxnLst/>
              <a:rect l="l" t="t" r="r" b="b"/>
              <a:pathLst>
                <a:path w="603884" h="796289">
                  <a:moveTo>
                    <a:pt x="173248" y="0"/>
                  </a:moveTo>
                  <a:lnTo>
                    <a:pt x="103959" y="2550"/>
                  </a:lnTo>
                  <a:lnTo>
                    <a:pt x="53886" y="30304"/>
                  </a:lnTo>
                  <a:lnTo>
                    <a:pt x="5069" y="391777"/>
                  </a:lnTo>
                  <a:lnTo>
                    <a:pt x="0" y="582710"/>
                  </a:lnTo>
                  <a:lnTo>
                    <a:pt x="23715" y="688859"/>
                  </a:lnTo>
                  <a:lnTo>
                    <a:pt x="80517" y="778781"/>
                  </a:lnTo>
                  <a:lnTo>
                    <a:pt x="204282" y="795920"/>
                  </a:lnTo>
                  <a:lnTo>
                    <a:pt x="379336" y="697556"/>
                  </a:lnTo>
                  <a:lnTo>
                    <a:pt x="535692" y="573024"/>
                  </a:lnTo>
                  <a:lnTo>
                    <a:pt x="603364" y="511661"/>
                  </a:lnTo>
                  <a:lnTo>
                    <a:pt x="545007" y="394339"/>
                  </a:lnTo>
                  <a:lnTo>
                    <a:pt x="289623" y="469701"/>
                  </a:lnTo>
                  <a:lnTo>
                    <a:pt x="324461" y="307541"/>
                  </a:lnTo>
                  <a:lnTo>
                    <a:pt x="331963" y="210644"/>
                  </a:lnTo>
                  <a:lnTo>
                    <a:pt x="308431" y="140454"/>
                  </a:lnTo>
                  <a:lnTo>
                    <a:pt x="250164" y="58411"/>
                  </a:lnTo>
                  <a:lnTo>
                    <a:pt x="173248"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833" name="object 197"/>
            <p:cNvSpPr/>
            <p:nvPr/>
          </p:nvSpPr>
          <p:spPr>
            <a:xfrm>
              <a:off x="7007400" y="1765440"/>
              <a:ext cx="154080" cy="144000"/>
            </a:xfrm>
            <a:custGeom>
              <a:avLst/>
              <a:gdLst/>
              <a:ahLst/>
              <a:cxnLst/>
              <a:rect l="l" t="t" r="r" b="b"/>
              <a:pathLst>
                <a:path w="154940" h="144780">
                  <a:moveTo>
                    <a:pt x="4889" y="111645"/>
                  </a:moveTo>
                  <a:lnTo>
                    <a:pt x="3975" y="110502"/>
                  </a:lnTo>
                  <a:lnTo>
                    <a:pt x="2717" y="110350"/>
                  </a:lnTo>
                  <a:lnTo>
                    <a:pt x="1447" y="110210"/>
                  </a:lnTo>
                  <a:lnTo>
                    <a:pt x="304" y="111112"/>
                  </a:lnTo>
                  <a:lnTo>
                    <a:pt x="152" y="112369"/>
                  </a:lnTo>
                  <a:lnTo>
                    <a:pt x="0" y="113626"/>
                  </a:lnTo>
                  <a:lnTo>
                    <a:pt x="914" y="114769"/>
                  </a:lnTo>
                  <a:lnTo>
                    <a:pt x="3441" y="115074"/>
                  </a:lnTo>
                  <a:lnTo>
                    <a:pt x="4584" y="114173"/>
                  </a:lnTo>
                  <a:lnTo>
                    <a:pt x="4889" y="111645"/>
                  </a:lnTo>
                  <a:close/>
                  <a:moveTo>
                    <a:pt x="8686" y="93319"/>
                  </a:moveTo>
                  <a:lnTo>
                    <a:pt x="8229" y="92138"/>
                  </a:lnTo>
                  <a:lnTo>
                    <a:pt x="7785" y="90944"/>
                  </a:lnTo>
                  <a:lnTo>
                    <a:pt x="6451" y="90360"/>
                  </a:lnTo>
                  <a:lnTo>
                    <a:pt x="5257" y="90805"/>
                  </a:lnTo>
                  <a:lnTo>
                    <a:pt x="4064" y="91262"/>
                  </a:lnTo>
                  <a:lnTo>
                    <a:pt x="3467" y="92595"/>
                  </a:lnTo>
                  <a:lnTo>
                    <a:pt x="3924" y="93776"/>
                  </a:lnTo>
                  <a:lnTo>
                    <a:pt x="4140" y="94348"/>
                  </a:lnTo>
                  <a:lnTo>
                    <a:pt x="3340" y="94259"/>
                  </a:lnTo>
                  <a:lnTo>
                    <a:pt x="2197" y="95161"/>
                  </a:lnTo>
                  <a:lnTo>
                    <a:pt x="2044" y="96418"/>
                  </a:lnTo>
                  <a:lnTo>
                    <a:pt x="1892" y="97675"/>
                  </a:lnTo>
                  <a:lnTo>
                    <a:pt x="2806" y="98818"/>
                  </a:lnTo>
                  <a:lnTo>
                    <a:pt x="5334" y="99123"/>
                  </a:lnTo>
                  <a:lnTo>
                    <a:pt x="6477" y="98221"/>
                  </a:lnTo>
                  <a:lnTo>
                    <a:pt x="6781" y="95694"/>
                  </a:lnTo>
                  <a:lnTo>
                    <a:pt x="6438" y="95288"/>
                  </a:lnTo>
                  <a:lnTo>
                    <a:pt x="6908" y="95110"/>
                  </a:lnTo>
                  <a:lnTo>
                    <a:pt x="8089" y="94653"/>
                  </a:lnTo>
                  <a:lnTo>
                    <a:pt x="8686" y="93319"/>
                  </a:lnTo>
                  <a:close/>
                  <a:moveTo>
                    <a:pt x="12712" y="118973"/>
                  </a:moveTo>
                  <a:lnTo>
                    <a:pt x="11798" y="117830"/>
                  </a:lnTo>
                  <a:lnTo>
                    <a:pt x="10541" y="117678"/>
                  </a:lnTo>
                  <a:lnTo>
                    <a:pt x="9271" y="117538"/>
                  </a:lnTo>
                  <a:lnTo>
                    <a:pt x="8128" y="118440"/>
                  </a:lnTo>
                  <a:lnTo>
                    <a:pt x="7975" y="119697"/>
                  </a:lnTo>
                  <a:lnTo>
                    <a:pt x="7823" y="120954"/>
                  </a:lnTo>
                  <a:lnTo>
                    <a:pt x="8737" y="122097"/>
                  </a:lnTo>
                  <a:lnTo>
                    <a:pt x="11264" y="122402"/>
                  </a:lnTo>
                  <a:lnTo>
                    <a:pt x="12407" y="121500"/>
                  </a:lnTo>
                  <a:lnTo>
                    <a:pt x="12712" y="118973"/>
                  </a:lnTo>
                  <a:close/>
                  <a:moveTo>
                    <a:pt x="16510" y="106616"/>
                  </a:moveTo>
                  <a:lnTo>
                    <a:pt x="15595" y="105473"/>
                  </a:lnTo>
                  <a:lnTo>
                    <a:pt x="14338" y="105321"/>
                  </a:lnTo>
                  <a:lnTo>
                    <a:pt x="13068" y="105181"/>
                  </a:lnTo>
                  <a:lnTo>
                    <a:pt x="11925" y="106083"/>
                  </a:lnTo>
                  <a:lnTo>
                    <a:pt x="11772" y="107340"/>
                  </a:lnTo>
                  <a:lnTo>
                    <a:pt x="11620" y="108597"/>
                  </a:lnTo>
                  <a:lnTo>
                    <a:pt x="12534" y="109740"/>
                  </a:lnTo>
                  <a:lnTo>
                    <a:pt x="15062" y="110045"/>
                  </a:lnTo>
                  <a:lnTo>
                    <a:pt x="16205" y="109143"/>
                  </a:lnTo>
                  <a:lnTo>
                    <a:pt x="16510" y="106616"/>
                  </a:lnTo>
                  <a:close/>
                  <a:moveTo>
                    <a:pt x="17335" y="115874"/>
                  </a:moveTo>
                  <a:lnTo>
                    <a:pt x="16878" y="114693"/>
                  </a:lnTo>
                  <a:lnTo>
                    <a:pt x="16433" y="113499"/>
                  </a:lnTo>
                  <a:lnTo>
                    <a:pt x="15100" y="112915"/>
                  </a:lnTo>
                  <a:lnTo>
                    <a:pt x="13906" y="113360"/>
                  </a:lnTo>
                  <a:lnTo>
                    <a:pt x="12712" y="113817"/>
                  </a:lnTo>
                  <a:lnTo>
                    <a:pt x="12115" y="115150"/>
                  </a:lnTo>
                  <a:lnTo>
                    <a:pt x="12573" y="116332"/>
                  </a:lnTo>
                  <a:lnTo>
                    <a:pt x="13030" y="117513"/>
                  </a:lnTo>
                  <a:lnTo>
                    <a:pt x="14363" y="118110"/>
                  </a:lnTo>
                  <a:lnTo>
                    <a:pt x="16738" y="117208"/>
                  </a:lnTo>
                  <a:lnTo>
                    <a:pt x="17335" y="115874"/>
                  </a:lnTo>
                  <a:close/>
                  <a:moveTo>
                    <a:pt x="20294" y="94246"/>
                  </a:moveTo>
                  <a:lnTo>
                    <a:pt x="19380" y="93103"/>
                  </a:lnTo>
                  <a:lnTo>
                    <a:pt x="18122" y="92951"/>
                  </a:lnTo>
                  <a:lnTo>
                    <a:pt x="16852" y="92811"/>
                  </a:lnTo>
                  <a:lnTo>
                    <a:pt x="15709" y="93713"/>
                  </a:lnTo>
                  <a:lnTo>
                    <a:pt x="15557" y="94970"/>
                  </a:lnTo>
                  <a:lnTo>
                    <a:pt x="15405" y="96227"/>
                  </a:lnTo>
                  <a:lnTo>
                    <a:pt x="16319" y="97370"/>
                  </a:lnTo>
                  <a:lnTo>
                    <a:pt x="18846" y="97675"/>
                  </a:lnTo>
                  <a:lnTo>
                    <a:pt x="19989" y="96774"/>
                  </a:lnTo>
                  <a:lnTo>
                    <a:pt x="20294" y="94246"/>
                  </a:lnTo>
                  <a:close/>
                  <a:moveTo>
                    <a:pt x="23533" y="61201"/>
                  </a:moveTo>
                  <a:lnTo>
                    <a:pt x="23075" y="60020"/>
                  </a:lnTo>
                  <a:lnTo>
                    <a:pt x="22631" y="58826"/>
                  </a:lnTo>
                  <a:lnTo>
                    <a:pt x="21297" y="58242"/>
                  </a:lnTo>
                  <a:lnTo>
                    <a:pt x="20104" y="58686"/>
                  </a:lnTo>
                  <a:lnTo>
                    <a:pt x="18910" y="59143"/>
                  </a:lnTo>
                  <a:lnTo>
                    <a:pt x="18313" y="60477"/>
                  </a:lnTo>
                  <a:lnTo>
                    <a:pt x="18770" y="61658"/>
                  </a:lnTo>
                  <a:lnTo>
                    <a:pt x="19227" y="62839"/>
                  </a:lnTo>
                  <a:lnTo>
                    <a:pt x="20561" y="63436"/>
                  </a:lnTo>
                  <a:lnTo>
                    <a:pt x="21755" y="62992"/>
                  </a:lnTo>
                  <a:lnTo>
                    <a:pt x="22936" y="62534"/>
                  </a:lnTo>
                  <a:lnTo>
                    <a:pt x="23533" y="61201"/>
                  </a:lnTo>
                  <a:close/>
                  <a:moveTo>
                    <a:pt x="24320" y="87363"/>
                  </a:moveTo>
                  <a:lnTo>
                    <a:pt x="23863" y="86182"/>
                  </a:lnTo>
                  <a:lnTo>
                    <a:pt x="23418" y="84988"/>
                  </a:lnTo>
                  <a:lnTo>
                    <a:pt x="22085" y="84404"/>
                  </a:lnTo>
                  <a:lnTo>
                    <a:pt x="20891" y="84848"/>
                  </a:lnTo>
                  <a:lnTo>
                    <a:pt x="19697" y="85305"/>
                  </a:lnTo>
                  <a:lnTo>
                    <a:pt x="19100" y="86639"/>
                  </a:lnTo>
                  <a:lnTo>
                    <a:pt x="19558" y="87820"/>
                  </a:lnTo>
                  <a:lnTo>
                    <a:pt x="20015" y="89001"/>
                  </a:lnTo>
                  <a:lnTo>
                    <a:pt x="21348" y="89598"/>
                  </a:lnTo>
                  <a:lnTo>
                    <a:pt x="23723" y="88696"/>
                  </a:lnTo>
                  <a:lnTo>
                    <a:pt x="24320" y="87363"/>
                  </a:lnTo>
                  <a:close/>
                  <a:moveTo>
                    <a:pt x="27317" y="118376"/>
                  </a:moveTo>
                  <a:lnTo>
                    <a:pt x="26403" y="117233"/>
                  </a:lnTo>
                  <a:lnTo>
                    <a:pt x="25146" y="117081"/>
                  </a:lnTo>
                  <a:lnTo>
                    <a:pt x="23876" y="116941"/>
                  </a:lnTo>
                  <a:lnTo>
                    <a:pt x="22733" y="117843"/>
                  </a:lnTo>
                  <a:lnTo>
                    <a:pt x="22580" y="119100"/>
                  </a:lnTo>
                  <a:lnTo>
                    <a:pt x="22428" y="120357"/>
                  </a:lnTo>
                  <a:lnTo>
                    <a:pt x="23329" y="121500"/>
                  </a:lnTo>
                  <a:lnTo>
                    <a:pt x="25869" y="121805"/>
                  </a:lnTo>
                  <a:lnTo>
                    <a:pt x="27012" y="120904"/>
                  </a:lnTo>
                  <a:lnTo>
                    <a:pt x="27317" y="118376"/>
                  </a:lnTo>
                  <a:close/>
                  <a:moveTo>
                    <a:pt x="27444" y="142240"/>
                  </a:moveTo>
                  <a:lnTo>
                    <a:pt x="26987" y="141058"/>
                  </a:lnTo>
                  <a:lnTo>
                    <a:pt x="26543" y="139865"/>
                  </a:lnTo>
                  <a:lnTo>
                    <a:pt x="25209" y="139280"/>
                  </a:lnTo>
                  <a:lnTo>
                    <a:pt x="24015" y="139725"/>
                  </a:lnTo>
                  <a:lnTo>
                    <a:pt x="22821" y="140182"/>
                  </a:lnTo>
                  <a:lnTo>
                    <a:pt x="22225" y="141516"/>
                  </a:lnTo>
                  <a:lnTo>
                    <a:pt x="22682" y="142697"/>
                  </a:lnTo>
                  <a:lnTo>
                    <a:pt x="23139" y="143878"/>
                  </a:lnTo>
                  <a:lnTo>
                    <a:pt x="24472" y="144475"/>
                  </a:lnTo>
                  <a:lnTo>
                    <a:pt x="26847" y="143573"/>
                  </a:lnTo>
                  <a:lnTo>
                    <a:pt x="27444" y="142240"/>
                  </a:lnTo>
                  <a:close/>
                  <a:moveTo>
                    <a:pt x="29286" y="76200"/>
                  </a:moveTo>
                  <a:lnTo>
                    <a:pt x="28829" y="75018"/>
                  </a:lnTo>
                  <a:lnTo>
                    <a:pt x="28384" y="73825"/>
                  </a:lnTo>
                  <a:lnTo>
                    <a:pt x="27051" y="73240"/>
                  </a:lnTo>
                  <a:lnTo>
                    <a:pt x="25857" y="73685"/>
                  </a:lnTo>
                  <a:lnTo>
                    <a:pt x="24663" y="74142"/>
                  </a:lnTo>
                  <a:lnTo>
                    <a:pt x="24066" y="75476"/>
                  </a:lnTo>
                  <a:lnTo>
                    <a:pt x="24523" y="76657"/>
                  </a:lnTo>
                  <a:lnTo>
                    <a:pt x="24980" y="77838"/>
                  </a:lnTo>
                  <a:lnTo>
                    <a:pt x="26314" y="78435"/>
                  </a:lnTo>
                  <a:lnTo>
                    <a:pt x="27495" y="77978"/>
                  </a:lnTo>
                  <a:lnTo>
                    <a:pt x="28689" y="77533"/>
                  </a:lnTo>
                  <a:lnTo>
                    <a:pt x="29286" y="76200"/>
                  </a:lnTo>
                  <a:close/>
                  <a:moveTo>
                    <a:pt x="32385" y="121297"/>
                  </a:moveTo>
                  <a:lnTo>
                    <a:pt x="31927" y="120116"/>
                  </a:lnTo>
                  <a:lnTo>
                    <a:pt x="31483" y="118922"/>
                  </a:lnTo>
                  <a:lnTo>
                    <a:pt x="30149" y="118338"/>
                  </a:lnTo>
                  <a:lnTo>
                    <a:pt x="28956" y="118783"/>
                  </a:lnTo>
                  <a:lnTo>
                    <a:pt x="27762" y="119240"/>
                  </a:lnTo>
                  <a:lnTo>
                    <a:pt x="27165" y="120573"/>
                  </a:lnTo>
                  <a:lnTo>
                    <a:pt x="27622" y="121754"/>
                  </a:lnTo>
                  <a:lnTo>
                    <a:pt x="28079" y="122936"/>
                  </a:lnTo>
                  <a:lnTo>
                    <a:pt x="29413" y="123532"/>
                  </a:lnTo>
                  <a:lnTo>
                    <a:pt x="31788" y="122631"/>
                  </a:lnTo>
                  <a:lnTo>
                    <a:pt x="32385" y="121297"/>
                  </a:lnTo>
                  <a:close/>
                  <a:moveTo>
                    <a:pt x="33756" y="103225"/>
                  </a:moveTo>
                  <a:lnTo>
                    <a:pt x="32842" y="102082"/>
                  </a:lnTo>
                  <a:lnTo>
                    <a:pt x="31584" y="101930"/>
                  </a:lnTo>
                  <a:lnTo>
                    <a:pt x="30314" y="101790"/>
                  </a:lnTo>
                  <a:lnTo>
                    <a:pt x="29654" y="102311"/>
                  </a:lnTo>
                  <a:lnTo>
                    <a:pt x="28803" y="101930"/>
                  </a:lnTo>
                  <a:lnTo>
                    <a:pt x="27609" y="102374"/>
                  </a:lnTo>
                  <a:lnTo>
                    <a:pt x="26416" y="102831"/>
                  </a:lnTo>
                  <a:lnTo>
                    <a:pt x="25819" y="104165"/>
                  </a:lnTo>
                  <a:lnTo>
                    <a:pt x="26276" y="105346"/>
                  </a:lnTo>
                  <a:lnTo>
                    <a:pt x="26733" y="106527"/>
                  </a:lnTo>
                  <a:lnTo>
                    <a:pt x="28067" y="107124"/>
                  </a:lnTo>
                  <a:lnTo>
                    <a:pt x="30022" y="106387"/>
                  </a:lnTo>
                  <a:lnTo>
                    <a:pt x="32308" y="106654"/>
                  </a:lnTo>
                  <a:lnTo>
                    <a:pt x="33451" y="105752"/>
                  </a:lnTo>
                  <a:lnTo>
                    <a:pt x="33756" y="103225"/>
                  </a:lnTo>
                  <a:close/>
                  <a:moveTo>
                    <a:pt x="37223" y="66382"/>
                  </a:moveTo>
                  <a:lnTo>
                    <a:pt x="36766" y="65201"/>
                  </a:lnTo>
                  <a:lnTo>
                    <a:pt x="36322" y="64008"/>
                  </a:lnTo>
                  <a:lnTo>
                    <a:pt x="34988" y="63423"/>
                  </a:lnTo>
                  <a:lnTo>
                    <a:pt x="33794" y="63868"/>
                  </a:lnTo>
                  <a:lnTo>
                    <a:pt x="32600" y="64325"/>
                  </a:lnTo>
                  <a:lnTo>
                    <a:pt x="32004" y="65659"/>
                  </a:lnTo>
                  <a:lnTo>
                    <a:pt x="32461" y="66840"/>
                  </a:lnTo>
                  <a:lnTo>
                    <a:pt x="32918" y="68021"/>
                  </a:lnTo>
                  <a:lnTo>
                    <a:pt x="34251" y="68618"/>
                  </a:lnTo>
                  <a:lnTo>
                    <a:pt x="36626" y="67716"/>
                  </a:lnTo>
                  <a:lnTo>
                    <a:pt x="37223" y="66382"/>
                  </a:lnTo>
                  <a:close/>
                  <a:moveTo>
                    <a:pt x="39624" y="79082"/>
                  </a:moveTo>
                  <a:lnTo>
                    <a:pt x="39166" y="77901"/>
                  </a:lnTo>
                  <a:lnTo>
                    <a:pt x="38722" y="76708"/>
                  </a:lnTo>
                  <a:lnTo>
                    <a:pt x="37388" y="76123"/>
                  </a:lnTo>
                  <a:lnTo>
                    <a:pt x="36195" y="76568"/>
                  </a:lnTo>
                  <a:lnTo>
                    <a:pt x="35001" y="77025"/>
                  </a:lnTo>
                  <a:lnTo>
                    <a:pt x="34404" y="78359"/>
                  </a:lnTo>
                  <a:lnTo>
                    <a:pt x="34861" y="79540"/>
                  </a:lnTo>
                  <a:lnTo>
                    <a:pt x="35318" y="80721"/>
                  </a:lnTo>
                  <a:lnTo>
                    <a:pt x="36652" y="81318"/>
                  </a:lnTo>
                  <a:lnTo>
                    <a:pt x="39027" y="80416"/>
                  </a:lnTo>
                  <a:lnTo>
                    <a:pt x="39624" y="79082"/>
                  </a:lnTo>
                  <a:close/>
                  <a:moveTo>
                    <a:pt x="40767" y="91630"/>
                  </a:moveTo>
                  <a:lnTo>
                    <a:pt x="40309" y="90449"/>
                  </a:lnTo>
                  <a:lnTo>
                    <a:pt x="39865" y="89255"/>
                  </a:lnTo>
                  <a:lnTo>
                    <a:pt x="38531" y="88671"/>
                  </a:lnTo>
                  <a:lnTo>
                    <a:pt x="37338" y="89115"/>
                  </a:lnTo>
                  <a:lnTo>
                    <a:pt x="36144" y="89573"/>
                  </a:lnTo>
                  <a:lnTo>
                    <a:pt x="35547" y="90906"/>
                  </a:lnTo>
                  <a:lnTo>
                    <a:pt x="36004" y="92087"/>
                  </a:lnTo>
                  <a:lnTo>
                    <a:pt x="36461" y="93268"/>
                  </a:lnTo>
                  <a:lnTo>
                    <a:pt x="37795" y="93865"/>
                  </a:lnTo>
                  <a:lnTo>
                    <a:pt x="38976" y="93408"/>
                  </a:lnTo>
                  <a:lnTo>
                    <a:pt x="40170" y="92964"/>
                  </a:lnTo>
                  <a:lnTo>
                    <a:pt x="40767" y="91630"/>
                  </a:lnTo>
                  <a:close/>
                  <a:moveTo>
                    <a:pt x="46520" y="106629"/>
                  </a:moveTo>
                  <a:lnTo>
                    <a:pt x="46062" y="105448"/>
                  </a:lnTo>
                  <a:lnTo>
                    <a:pt x="45618" y="104254"/>
                  </a:lnTo>
                  <a:lnTo>
                    <a:pt x="44284" y="103670"/>
                  </a:lnTo>
                  <a:lnTo>
                    <a:pt x="43091" y="104114"/>
                  </a:lnTo>
                  <a:lnTo>
                    <a:pt x="41897" y="104571"/>
                  </a:lnTo>
                  <a:lnTo>
                    <a:pt x="41300" y="105905"/>
                  </a:lnTo>
                  <a:lnTo>
                    <a:pt x="41757" y="107086"/>
                  </a:lnTo>
                  <a:lnTo>
                    <a:pt x="42214" y="108267"/>
                  </a:lnTo>
                  <a:lnTo>
                    <a:pt x="43548" y="108864"/>
                  </a:lnTo>
                  <a:lnTo>
                    <a:pt x="44742" y="108419"/>
                  </a:lnTo>
                  <a:lnTo>
                    <a:pt x="45923" y="107962"/>
                  </a:lnTo>
                  <a:lnTo>
                    <a:pt x="46520" y="106629"/>
                  </a:lnTo>
                  <a:close/>
                  <a:moveTo>
                    <a:pt x="50939" y="55397"/>
                  </a:moveTo>
                  <a:lnTo>
                    <a:pt x="50482" y="54216"/>
                  </a:lnTo>
                  <a:lnTo>
                    <a:pt x="50038" y="53022"/>
                  </a:lnTo>
                  <a:lnTo>
                    <a:pt x="48704" y="52438"/>
                  </a:lnTo>
                  <a:lnTo>
                    <a:pt x="47510" y="52882"/>
                  </a:lnTo>
                  <a:lnTo>
                    <a:pt x="46316" y="53340"/>
                  </a:lnTo>
                  <a:lnTo>
                    <a:pt x="45720" y="54673"/>
                  </a:lnTo>
                  <a:lnTo>
                    <a:pt x="46177" y="55854"/>
                  </a:lnTo>
                  <a:lnTo>
                    <a:pt x="46634" y="57035"/>
                  </a:lnTo>
                  <a:lnTo>
                    <a:pt x="47967" y="57632"/>
                  </a:lnTo>
                  <a:lnTo>
                    <a:pt x="50342" y="56730"/>
                  </a:lnTo>
                  <a:lnTo>
                    <a:pt x="50939" y="55397"/>
                  </a:lnTo>
                  <a:close/>
                  <a:moveTo>
                    <a:pt x="52070" y="84112"/>
                  </a:moveTo>
                  <a:lnTo>
                    <a:pt x="51612" y="82931"/>
                  </a:lnTo>
                  <a:lnTo>
                    <a:pt x="51168" y="81737"/>
                  </a:lnTo>
                  <a:lnTo>
                    <a:pt x="49834" y="81153"/>
                  </a:lnTo>
                  <a:lnTo>
                    <a:pt x="48641" y="81597"/>
                  </a:lnTo>
                  <a:lnTo>
                    <a:pt x="47447" y="82054"/>
                  </a:lnTo>
                  <a:lnTo>
                    <a:pt x="46850" y="83388"/>
                  </a:lnTo>
                  <a:lnTo>
                    <a:pt x="47307" y="84569"/>
                  </a:lnTo>
                  <a:lnTo>
                    <a:pt x="47764" y="85750"/>
                  </a:lnTo>
                  <a:lnTo>
                    <a:pt x="49098" y="86347"/>
                  </a:lnTo>
                  <a:lnTo>
                    <a:pt x="51473" y="85445"/>
                  </a:lnTo>
                  <a:lnTo>
                    <a:pt x="52070" y="84112"/>
                  </a:lnTo>
                  <a:close/>
                  <a:moveTo>
                    <a:pt x="52285" y="71793"/>
                  </a:moveTo>
                  <a:lnTo>
                    <a:pt x="51828" y="70612"/>
                  </a:lnTo>
                  <a:lnTo>
                    <a:pt x="51384" y="69418"/>
                  </a:lnTo>
                  <a:lnTo>
                    <a:pt x="50050" y="68834"/>
                  </a:lnTo>
                  <a:lnTo>
                    <a:pt x="48856" y="69278"/>
                  </a:lnTo>
                  <a:lnTo>
                    <a:pt x="47663" y="69735"/>
                  </a:lnTo>
                  <a:lnTo>
                    <a:pt x="47066" y="71069"/>
                  </a:lnTo>
                  <a:lnTo>
                    <a:pt x="47523" y="72250"/>
                  </a:lnTo>
                  <a:lnTo>
                    <a:pt x="47980" y="73431"/>
                  </a:lnTo>
                  <a:lnTo>
                    <a:pt x="49314" y="74028"/>
                  </a:lnTo>
                  <a:lnTo>
                    <a:pt x="51689" y="73126"/>
                  </a:lnTo>
                  <a:lnTo>
                    <a:pt x="52285" y="71793"/>
                  </a:lnTo>
                  <a:close/>
                  <a:moveTo>
                    <a:pt x="54470" y="96812"/>
                  </a:moveTo>
                  <a:lnTo>
                    <a:pt x="54013" y="95631"/>
                  </a:lnTo>
                  <a:lnTo>
                    <a:pt x="53568" y="94437"/>
                  </a:lnTo>
                  <a:lnTo>
                    <a:pt x="52235" y="93853"/>
                  </a:lnTo>
                  <a:lnTo>
                    <a:pt x="51041" y="94297"/>
                  </a:lnTo>
                  <a:lnTo>
                    <a:pt x="49847" y="94754"/>
                  </a:lnTo>
                  <a:lnTo>
                    <a:pt x="49250" y="96088"/>
                  </a:lnTo>
                  <a:lnTo>
                    <a:pt x="49707" y="97269"/>
                  </a:lnTo>
                  <a:lnTo>
                    <a:pt x="50165" y="98450"/>
                  </a:lnTo>
                  <a:lnTo>
                    <a:pt x="51498" y="99047"/>
                  </a:lnTo>
                  <a:lnTo>
                    <a:pt x="52692" y="98602"/>
                  </a:lnTo>
                  <a:lnTo>
                    <a:pt x="53873" y="98145"/>
                  </a:lnTo>
                  <a:lnTo>
                    <a:pt x="54470" y="96812"/>
                  </a:lnTo>
                  <a:close/>
                  <a:moveTo>
                    <a:pt x="56261" y="120802"/>
                  </a:moveTo>
                  <a:lnTo>
                    <a:pt x="56210" y="120637"/>
                  </a:lnTo>
                  <a:lnTo>
                    <a:pt x="54876" y="120053"/>
                  </a:lnTo>
                  <a:lnTo>
                    <a:pt x="52489" y="120954"/>
                  </a:lnTo>
                  <a:lnTo>
                    <a:pt x="51892" y="122288"/>
                  </a:lnTo>
                  <a:lnTo>
                    <a:pt x="52476" y="123812"/>
                  </a:lnTo>
                  <a:lnTo>
                    <a:pt x="56261" y="120802"/>
                  </a:lnTo>
                  <a:close/>
                  <a:moveTo>
                    <a:pt x="56870" y="109512"/>
                  </a:moveTo>
                  <a:lnTo>
                    <a:pt x="56413" y="108331"/>
                  </a:lnTo>
                  <a:lnTo>
                    <a:pt x="55968" y="107137"/>
                  </a:lnTo>
                  <a:lnTo>
                    <a:pt x="54635" y="106553"/>
                  </a:lnTo>
                  <a:lnTo>
                    <a:pt x="53441" y="106997"/>
                  </a:lnTo>
                  <a:lnTo>
                    <a:pt x="52247" y="107454"/>
                  </a:lnTo>
                  <a:lnTo>
                    <a:pt x="51650" y="108788"/>
                  </a:lnTo>
                  <a:lnTo>
                    <a:pt x="52108" y="109969"/>
                  </a:lnTo>
                  <a:lnTo>
                    <a:pt x="52565" y="111150"/>
                  </a:lnTo>
                  <a:lnTo>
                    <a:pt x="53898" y="111747"/>
                  </a:lnTo>
                  <a:lnTo>
                    <a:pt x="55079" y="111290"/>
                  </a:lnTo>
                  <a:lnTo>
                    <a:pt x="56273" y="110845"/>
                  </a:lnTo>
                  <a:lnTo>
                    <a:pt x="56870" y="109512"/>
                  </a:lnTo>
                  <a:close/>
                  <a:moveTo>
                    <a:pt x="60121" y="91998"/>
                  </a:moveTo>
                  <a:lnTo>
                    <a:pt x="59728" y="90601"/>
                  </a:lnTo>
                  <a:lnTo>
                    <a:pt x="58610" y="89979"/>
                  </a:lnTo>
                  <a:lnTo>
                    <a:pt x="57492" y="89357"/>
                  </a:lnTo>
                  <a:lnTo>
                    <a:pt x="56095" y="89750"/>
                  </a:lnTo>
                  <a:lnTo>
                    <a:pt x="54851" y="91973"/>
                  </a:lnTo>
                  <a:lnTo>
                    <a:pt x="55245" y="93370"/>
                  </a:lnTo>
                  <a:lnTo>
                    <a:pt x="57467" y="94615"/>
                  </a:lnTo>
                  <a:lnTo>
                    <a:pt x="58877" y="94221"/>
                  </a:lnTo>
                  <a:lnTo>
                    <a:pt x="60121" y="91998"/>
                  </a:lnTo>
                  <a:close/>
                  <a:moveTo>
                    <a:pt x="62064" y="45770"/>
                  </a:moveTo>
                  <a:lnTo>
                    <a:pt x="61607" y="44589"/>
                  </a:lnTo>
                  <a:lnTo>
                    <a:pt x="61163" y="43395"/>
                  </a:lnTo>
                  <a:lnTo>
                    <a:pt x="59829" y="42811"/>
                  </a:lnTo>
                  <a:lnTo>
                    <a:pt x="58635" y="43256"/>
                  </a:lnTo>
                  <a:lnTo>
                    <a:pt x="57442" y="43713"/>
                  </a:lnTo>
                  <a:lnTo>
                    <a:pt x="56845" y="45046"/>
                  </a:lnTo>
                  <a:lnTo>
                    <a:pt x="57302" y="46228"/>
                  </a:lnTo>
                  <a:lnTo>
                    <a:pt x="57759" y="47409"/>
                  </a:lnTo>
                  <a:lnTo>
                    <a:pt x="59093" y="48006"/>
                  </a:lnTo>
                  <a:lnTo>
                    <a:pt x="60274" y="47548"/>
                  </a:lnTo>
                  <a:lnTo>
                    <a:pt x="61468" y="47104"/>
                  </a:lnTo>
                  <a:lnTo>
                    <a:pt x="62064" y="45770"/>
                  </a:lnTo>
                  <a:close/>
                  <a:moveTo>
                    <a:pt x="62560" y="59956"/>
                  </a:moveTo>
                  <a:lnTo>
                    <a:pt x="62103" y="58775"/>
                  </a:lnTo>
                  <a:lnTo>
                    <a:pt x="61658" y="57581"/>
                  </a:lnTo>
                  <a:lnTo>
                    <a:pt x="60325" y="56997"/>
                  </a:lnTo>
                  <a:lnTo>
                    <a:pt x="59131" y="57442"/>
                  </a:lnTo>
                  <a:lnTo>
                    <a:pt x="57937" y="57899"/>
                  </a:lnTo>
                  <a:lnTo>
                    <a:pt x="57340" y="59232"/>
                  </a:lnTo>
                  <a:lnTo>
                    <a:pt x="57797" y="60413"/>
                  </a:lnTo>
                  <a:lnTo>
                    <a:pt x="58254" y="61595"/>
                  </a:lnTo>
                  <a:lnTo>
                    <a:pt x="59588" y="62191"/>
                  </a:lnTo>
                  <a:lnTo>
                    <a:pt x="60769" y="61734"/>
                  </a:lnTo>
                  <a:lnTo>
                    <a:pt x="61963" y="61290"/>
                  </a:lnTo>
                  <a:lnTo>
                    <a:pt x="62560" y="59956"/>
                  </a:lnTo>
                  <a:close/>
                  <a:moveTo>
                    <a:pt x="66471" y="112674"/>
                  </a:moveTo>
                  <a:lnTo>
                    <a:pt x="66179" y="112534"/>
                  </a:lnTo>
                  <a:lnTo>
                    <a:pt x="64985" y="112979"/>
                  </a:lnTo>
                  <a:lnTo>
                    <a:pt x="63792" y="113436"/>
                  </a:lnTo>
                  <a:lnTo>
                    <a:pt x="63195" y="114769"/>
                  </a:lnTo>
                  <a:lnTo>
                    <a:pt x="63334" y="115163"/>
                  </a:lnTo>
                  <a:lnTo>
                    <a:pt x="66471" y="112674"/>
                  </a:lnTo>
                  <a:close/>
                  <a:moveTo>
                    <a:pt x="67335" y="57810"/>
                  </a:moveTo>
                  <a:lnTo>
                    <a:pt x="66941" y="56413"/>
                  </a:lnTo>
                  <a:lnTo>
                    <a:pt x="65824" y="55791"/>
                  </a:lnTo>
                  <a:lnTo>
                    <a:pt x="64706" y="55168"/>
                  </a:lnTo>
                  <a:lnTo>
                    <a:pt x="63309" y="55562"/>
                  </a:lnTo>
                  <a:lnTo>
                    <a:pt x="62064" y="57785"/>
                  </a:lnTo>
                  <a:lnTo>
                    <a:pt x="62458" y="59182"/>
                  </a:lnTo>
                  <a:lnTo>
                    <a:pt x="64681" y="60426"/>
                  </a:lnTo>
                  <a:lnTo>
                    <a:pt x="66090" y="60032"/>
                  </a:lnTo>
                  <a:lnTo>
                    <a:pt x="67335" y="57810"/>
                  </a:lnTo>
                  <a:close/>
                  <a:moveTo>
                    <a:pt x="68186" y="85839"/>
                  </a:moveTo>
                  <a:lnTo>
                    <a:pt x="67729" y="84658"/>
                  </a:lnTo>
                  <a:lnTo>
                    <a:pt x="67284" y="83464"/>
                  </a:lnTo>
                  <a:lnTo>
                    <a:pt x="65951" y="82880"/>
                  </a:lnTo>
                  <a:lnTo>
                    <a:pt x="64757" y="83324"/>
                  </a:lnTo>
                  <a:lnTo>
                    <a:pt x="63563" y="83781"/>
                  </a:lnTo>
                  <a:lnTo>
                    <a:pt x="62966" y="85115"/>
                  </a:lnTo>
                  <a:lnTo>
                    <a:pt x="63423" y="86296"/>
                  </a:lnTo>
                  <a:lnTo>
                    <a:pt x="63881" y="87477"/>
                  </a:lnTo>
                  <a:lnTo>
                    <a:pt x="65214" y="88074"/>
                  </a:lnTo>
                  <a:lnTo>
                    <a:pt x="66395" y="87617"/>
                  </a:lnTo>
                  <a:lnTo>
                    <a:pt x="67589" y="87172"/>
                  </a:lnTo>
                  <a:lnTo>
                    <a:pt x="68186" y="85839"/>
                  </a:lnTo>
                  <a:close/>
                  <a:moveTo>
                    <a:pt x="69532" y="102235"/>
                  </a:moveTo>
                  <a:lnTo>
                    <a:pt x="69075" y="101053"/>
                  </a:lnTo>
                  <a:lnTo>
                    <a:pt x="68630" y="99860"/>
                  </a:lnTo>
                  <a:lnTo>
                    <a:pt x="67297" y="99275"/>
                  </a:lnTo>
                  <a:lnTo>
                    <a:pt x="66103" y="99720"/>
                  </a:lnTo>
                  <a:lnTo>
                    <a:pt x="64909" y="100177"/>
                  </a:lnTo>
                  <a:lnTo>
                    <a:pt x="64312" y="101511"/>
                  </a:lnTo>
                  <a:lnTo>
                    <a:pt x="64770" y="102692"/>
                  </a:lnTo>
                  <a:lnTo>
                    <a:pt x="65227" y="103873"/>
                  </a:lnTo>
                  <a:lnTo>
                    <a:pt x="66560" y="104470"/>
                  </a:lnTo>
                  <a:lnTo>
                    <a:pt x="67741" y="104013"/>
                  </a:lnTo>
                  <a:lnTo>
                    <a:pt x="68935" y="103568"/>
                  </a:lnTo>
                  <a:lnTo>
                    <a:pt x="69532" y="102235"/>
                  </a:lnTo>
                  <a:close/>
                  <a:moveTo>
                    <a:pt x="73126" y="73533"/>
                  </a:moveTo>
                  <a:lnTo>
                    <a:pt x="72732" y="72136"/>
                  </a:lnTo>
                  <a:lnTo>
                    <a:pt x="71615" y="71513"/>
                  </a:lnTo>
                  <a:lnTo>
                    <a:pt x="70497" y="70891"/>
                  </a:lnTo>
                  <a:lnTo>
                    <a:pt x="69100" y="71285"/>
                  </a:lnTo>
                  <a:lnTo>
                    <a:pt x="67856" y="73507"/>
                  </a:lnTo>
                  <a:lnTo>
                    <a:pt x="68122" y="74498"/>
                  </a:lnTo>
                  <a:lnTo>
                    <a:pt x="67856" y="73774"/>
                  </a:lnTo>
                  <a:lnTo>
                    <a:pt x="67411" y="72580"/>
                  </a:lnTo>
                  <a:lnTo>
                    <a:pt x="66078" y="71996"/>
                  </a:lnTo>
                  <a:lnTo>
                    <a:pt x="64884" y="72440"/>
                  </a:lnTo>
                  <a:lnTo>
                    <a:pt x="63690" y="72898"/>
                  </a:lnTo>
                  <a:lnTo>
                    <a:pt x="63093" y="74231"/>
                  </a:lnTo>
                  <a:lnTo>
                    <a:pt x="63550" y="75412"/>
                  </a:lnTo>
                  <a:lnTo>
                    <a:pt x="64008" y="76593"/>
                  </a:lnTo>
                  <a:lnTo>
                    <a:pt x="65341" y="77190"/>
                  </a:lnTo>
                  <a:lnTo>
                    <a:pt x="67716" y="76288"/>
                  </a:lnTo>
                  <a:lnTo>
                    <a:pt x="68313" y="74955"/>
                  </a:lnTo>
                  <a:lnTo>
                    <a:pt x="70472" y="76149"/>
                  </a:lnTo>
                  <a:lnTo>
                    <a:pt x="71882" y="75755"/>
                  </a:lnTo>
                  <a:lnTo>
                    <a:pt x="73126" y="73533"/>
                  </a:lnTo>
                  <a:close/>
                  <a:moveTo>
                    <a:pt x="76263" y="65125"/>
                  </a:moveTo>
                  <a:lnTo>
                    <a:pt x="75806" y="63944"/>
                  </a:lnTo>
                  <a:lnTo>
                    <a:pt x="75361" y="62750"/>
                  </a:lnTo>
                  <a:lnTo>
                    <a:pt x="74028" y="62166"/>
                  </a:lnTo>
                  <a:lnTo>
                    <a:pt x="72834" y="62611"/>
                  </a:lnTo>
                  <a:lnTo>
                    <a:pt x="71640" y="63068"/>
                  </a:lnTo>
                  <a:lnTo>
                    <a:pt x="71043" y="64401"/>
                  </a:lnTo>
                  <a:lnTo>
                    <a:pt x="71501" y="65582"/>
                  </a:lnTo>
                  <a:lnTo>
                    <a:pt x="71958" y="66763"/>
                  </a:lnTo>
                  <a:lnTo>
                    <a:pt x="73291" y="67360"/>
                  </a:lnTo>
                  <a:lnTo>
                    <a:pt x="74485" y="66916"/>
                  </a:lnTo>
                  <a:lnTo>
                    <a:pt x="75666" y="66459"/>
                  </a:lnTo>
                  <a:lnTo>
                    <a:pt x="76263" y="65125"/>
                  </a:lnTo>
                  <a:close/>
                  <a:moveTo>
                    <a:pt x="76314" y="94170"/>
                  </a:moveTo>
                  <a:lnTo>
                    <a:pt x="75857" y="92989"/>
                  </a:lnTo>
                  <a:lnTo>
                    <a:pt x="75412" y="91795"/>
                  </a:lnTo>
                  <a:lnTo>
                    <a:pt x="74079" y="91211"/>
                  </a:lnTo>
                  <a:lnTo>
                    <a:pt x="72885" y="91655"/>
                  </a:lnTo>
                  <a:lnTo>
                    <a:pt x="71691" y="92113"/>
                  </a:lnTo>
                  <a:lnTo>
                    <a:pt x="71094" y="93446"/>
                  </a:lnTo>
                  <a:lnTo>
                    <a:pt x="71551" y="94627"/>
                  </a:lnTo>
                  <a:lnTo>
                    <a:pt x="72009" y="95808"/>
                  </a:lnTo>
                  <a:lnTo>
                    <a:pt x="73342" y="96405"/>
                  </a:lnTo>
                  <a:lnTo>
                    <a:pt x="75717" y="95504"/>
                  </a:lnTo>
                  <a:lnTo>
                    <a:pt x="76314" y="94170"/>
                  </a:lnTo>
                  <a:close/>
                  <a:moveTo>
                    <a:pt x="78041" y="103454"/>
                  </a:moveTo>
                  <a:lnTo>
                    <a:pt x="76238" y="102438"/>
                  </a:lnTo>
                  <a:lnTo>
                    <a:pt x="74841" y="102831"/>
                  </a:lnTo>
                  <a:lnTo>
                    <a:pt x="73596" y="105054"/>
                  </a:lnTo>
                  <a:lnTo>
                    <a:pt x="73990" y="106451"/>
                  </a:lnTo>
                  <a:lnTo>
                    <a:pt x="74155" y="106553"/>
                  </a:lnTo>
                  <a:lnTo>
                    <a:pt x="78041" y="103454"/>
                  </a:lnTo>
                  <a:close/>
                  <a:moveTo>
                    <a:pt x="78663" y="77825"/>
                  </a:moveTo>
                  <a:lnTo>
                    <a:pt x="78206" y="76644"/>
                  </a:lnTo>
                  <a:lnTo>
                    <a:pt x="77762" y="75450"/>
                  </a:lnTo>
                  <a:lnTo>
                    <a:pt x="76428" y="74866"/>
                  </a:lnTo>
                  <a:lnTo>
                    <a:pt x="75234" y="75311"/>
                  </a:lnTo>
                  <a:lnTo>
                    <a:pt x="74041" y="75768"/>
                  </a:lnTo>
                  <a:lnTo>
                    <a:pt x="73444" y="77101"/>
                  </a:lnTo>
                  <a:lnTo>
                    <a:pt x="73901" y="78282"/>
                  </a:lnTo>
                  <a:lnTo>
                    <a:pt x="74358" y="79463"/>
                  </a:lnTo>
                  <a:lnTo>
                    <a:pt x="75692" y="80060"/>
                  </a:lnTo>
                  <a:lnTo>
                    <a:pt x="78066" y="79159"/>
                  </a:lnTo>
                  <a:lnTo>
                    <a:pt x="78663" y="77825"/>
                  </a:lnTo>
                  <a:close/>
                  <a:moveTo>
                    <a:pt x="83134" y="81749"/>
                  </a:moveTo>
                  <a:lnTo>
                    <a:pt x="82740" y="80352"/>
                  </a:lnTo>
                  <a:lnTo>
                    <a:pt x="81622" y="79730"/>
                  </a:lnTo>
                  <a:lnTo>
                    <a:pt x="80505" y="79108"/>
                  </a:lnTo>
                  <a:lnTo>
                    <a:pt x="79108" y="79502"/>
                  </a:lnTo>
                  <a:lnTo>
                    <a:pt x="77863" y="81724"/>
                  </a:lnTo>
                  <a:lnTo>
                    <a:pt x="78257" y="83121"/>
                  </a:lnTo>
                  <a:lnTo>
                    <a:pt x="80479" y="84366"/>
                  </a:lnTo>
                  <a:lnTo>
                    <a:pt x="81889" y="83972"/>
                  </a:lnTo>
                  <a:lnTo>
                    <a:pt x="83134" y="81749"/>
                  </a:lnTo>
                  <a:close/>
                  <a:moveTo>
                    <a:pt x="86118" y="97015"/>
                  </a:moveTo>
                  <a:lnTo>
                    <a:pt x="85394" y="97294"/>
                  </a:lnTo>
                  <a:lnTo>
                    <a:pt x="85178" y="97764"/>
                  </a:lnTo>
                  <a:lnTo>
                    <a:pt x="86118" y="97015"/>
                  </a:lnTo>
                  <a:close/>
                  <a:moveTo>
                    <a:pt x="86817" y="57467"/>
                  </a:moveTo>
                  <a:lnTo>
                    <a:pt x="86423" y="56070"/>
                  </a:lnTo>
                  <a:lnTo>
                    <a:pt x="85305" y="55448"/>
                  </a:lnTo>
                  <a:lnTo>
                    <a:pt x="84188" y="54825"/>
                  </a:lnTo>
                  <a:lnTo>
                    <a:pt x="82791" y="55219"/>
                  </a:lnTo>
                  <a:lnTo>
                    <a:pt x="81546" y="57442"/>
                  </a:lnTo>
                  <a:lnTo>
                    <a:pt x="81940" y="58839"/>
                  </a:lnTo>
                  <a:lnTo>
                    <a:pt x="84162" y="60083"/>
                  </a:lnTo>
                  <a:lnTo>
                    <a:pt x="85572" y="59690"/>
                  </a:lnTo>
                  <a:lnTo>
                    <a:pt x="86817" y="57467"/>
                  </a:lnTo>
                  <a:close/>
                  <a:moveTo>
                    <a:pt x="87617" y="86652"/>
                  </a:moveTo>
                  <a:lnTo>
                    <a:pt x="87160" y="85471"/>
                  </a:lnTo>
                  <a:lnTo>
                    <a:pt x="86715" y="84277"/>
                  </a:lnTo>
                  <a:lnTo>
                    <a:pt x="85382" y="83693"/>
                  </a:lnTo>
                  <a:lnTo>
                    <a:pt x="84188" y="84137"/>
                  </a:lnTo>
                  <a:lnTo>
                    <a:pt x="82994" y="84594"/>
                  </a:lnTo>
                  <a:lnTo>
                    <a:pt x="82397" y="85928"/>
                  </a:lnTo>
                  <a:lnTo>
                    <a:pt x="82854" y="87109"/>
                  </a:lnTo>
                  <a:lnTo>
                    <a:pt x="83312" y="88290"/>
                  </a:lnTo>
                  <a:lnTo>
                    <a:pt x="84645" y="88887"/>
                  </a:lnTo>
                  <a:lnTo>
                    <a:pt x="87020" y="87985"/>
                  </a:lnTo>
                  <a:lnTo>
                    <a:pt x="87617" y="86652"/>
                  </a:lnTo>
                  <a:close/>
                  <a:moveTo>
                    <a:pt x="89662" y="27444"/>
                  </a:moveTo>
                  <a:lnTo>
                    <a:pt x="89268" y="26047"/>
                  </a:lnTo>
                  <a:lnTo>
                    <a:pt x="88150" y="25425"/>
                  </a:lnTo>
                  <a:lnTo>
                    <a:pt x="87033" y="24803"/>
                  </a:lnTo>
                  <a:lnTo>
                    <a:pt x="85636" y="25196"/>
                  </a:lnTo>
                  <a:lnTo>
                    <a:pt x="84391" y="27419"/>
                  </a:lnTo>
                  <a:lnTo>
                    <a:pt x="84785" y="28816"/>
                  </a:lnTo>
                  <a:lnTo>
                    <a:pt x="87007" y="30060"/>
                  </a:lnTo>
                  <a:lnTo>
                    <a:pt x="88417" y="29667"/>
                  </a:lnTo>
                  <a:lnTo>
                    <a:pt x="89662" y="27444"/>
                  </a:lnTo>
                  <a:close/>
                  <a:moveTo>
                    <a:pt x="90703" y="93370"/>
                  </a:moveTo>
                  <a:lnTo>
                    <a:pt x="88887" y="92354"/>
                  </a:lnTo>
                  <a:lnTo>
                    <a:pt x="87490" y="92748"/>
                  </a:lnTo>
                  <a:lnTo>
                    <a:pt x="86245" y="94970"/>
                  </a:lnTo>
                  <a:lnTo>
                    <a:pt x="86639" y="96367"/>
                  </a:lnTo>
                  <a:lnTo>
                    <a:pt x="86817" y="96469"/>
                  </a:lnTo>
                  <a:lnTo>
                    <a:pt x="90703" y="93370"/>
                  </a:lnTo>
                  <a:close/>
                  <a:moveTo>
                    <a:pt x="90906" y="46570"/>
                  </a:moveTo>
                  <a:lnTo>
                    <a:pt x="90512" y="45173"/>
                  </a:lnTo>
                  <a:lnTo>
                    <a:pt x="89395" y="44551"/>
                  </a:lnTo>
                  <a:lnTo>
                    <a:pt x="88277" y="43929"/>
                  </a:lnTo>
                  <a:lnTo>
                    <a:pt x="86880" y="44323"/>
                  </a:lnTo>
                  <a:lnTo>
                    <a:pt x="85636" y="46545"/>
                  </a:lnTo>
                  <a:lnTo>
                    <a:pt x="86029" y="47942"/>
                  </a:lnTo>
                  <a:lnTo>
                    <a:pt x="86423" y="48171"/>
                  </a:lnTo>
                  <a:lnTo>
                    <a:pt x="85369" y="48564"/>
                  </a:lnTo>
                  <a:lnTo>
                    <a:pt x="84175" y="49022"/>
                  </a:lnTo>
                  <a:lnTo>
                    <a:pt x="83578" y="50355"/>
                  </a:lnTo>
                  <a:lnTo>
                    <a:pt x="84035" y="51536"/>
                  </a:lnTo>
                  <a:lnTo>
                    <a:pt x="84493" y="52717"/>
                  </a:lnTo>
                  <a:lnTo>
                    <a:pt x="85826" y="53314"/>
                  </a:lnTo>
                  <a:lnTo>
                    <a:pt x="87007" y="52857"/>
                  </a:lnTo>
                  <a:lnTo>
                    <a:pt x="88201" y="52412"/>
                  </a:lnTo>
                  <a:lnTo>
                    <a:pt x="88798" y="51079"/>
                  </a:lnTo>
                  <a:lnTo>
                    <a:pt x="88341" y="49898"/>
                  </a:lnTo>
                  <a:lnTo>
                    <a:pt x="88023" y="49072"/>
                  </a:lnTo>
                  <a:lnTo>
                    <a:pt x="88252" y="49187"/>
                  </a:lnTo>
                  <a:lnTo>
                    <a:pt x="89662" y="48793"/>
                  </a:lnTo>
                  <a:lnTo>
                    <a:pt x="90906" y="46570"/>
                  </a:lnTo>
                  <a:close/>
                  <a:moveTo>
                    <a:pt x="91313" y="70548"/>
                  </a:moveTo>
                  <a:lnTo>
                    <a:pt x="90855" y="69367"/>
                  </a:lnTo>
                  <a:lnTo>
                    <a:pt x="90411" y="68173"/>
                  </a:lnTo>
                  <a:lnTo>
                    <a:pt x="89077" y="67589"/>
                  </a:lnTo>
                  <a:lnTo>
                    <a:pt x="87884" y="68033"/>
                  </a:lnTo>
                  <a:lnTo>
                    <a:pt x="86868" y="68427"/>
                  </a:lnTo>
                  <a:lnTo>
                    <a:pt x="86575" y="67360"/>
                  </a:lnTo>
                  <a:lnTo>
                    <a:pt x="85458" y="66738"/>
                  </a:lnTo>
                  <a:lnTo>
                    <a:pt x="84340" y="66116"/>
                  </a:lnTo>
                  <a:lnTo>
                    <a:pt x="82943" y="66509"/>
                  </a:lnTo>
                  <a:lnTo>
                    <a:pt x="81699" y="68732"/>
                  </a:lnTo>
                  <a:lnTo>
                    <a:pt x="82092" y="70129"/>
                  </a:lnTo>
                  <a:lnTo>
                    <a:pt x="84315" y="71374"/>
                  </a:lnTo>
                  <a:lnTo>
                    <a:pt x="85725" y="70980"/>
                  </a:lnTo>
                  <a:lnTo>
                    <a:pt x="86194" y="70129"/>
                  </a:lnTo>
                  <a:lnTo>
                    <a:pt x="86550" y="71005"/>
                  </a:lnTo>
                  <a:lnTo>
                    <a:pt x="87007" y="72186"/>
                  </a:lnTo>
                  <a:lnTo>
                    <a:pt x="88341" y="72783"/>
                  </a:lnTo>
                  <a:lnTo>
                    <a:pt x="90716" y="71882"/>
                  </a:lnTo>
                  <a:lnTo>
                    <a:pt x="91313" y="70548"/>
                  </a:lnTo>
                  <a:close/>
                  <a:moveTo>
                    <a:pt x="94716" y="80975"/>
                  </a:moveTo>
                  <a:lnTo>
                    <a:pt x="94322" y="79578"/>
                  </a:lnTo>
                  <a:lnTo>
                    <a:pt x="93205" y="78955"/>
                  </a:lnTo>
                  <a:lnTo>
                    <a:pt x="92100" y="78333"/>
                  </a:lnTo>
                  <a:lnTo>
                    <a:pt x="90690" y="78727"/>
                  </a:lnTo>
                  <a:lnTo>
                    <a:pt x="89446" y="80949"/>
                  </a:lnTo>
                  <a:lnTo>
                    <a:pt x="89839" y="82346"/>
                  </a:lnTo>
                  <a:lnTo>
                    <a:pt x="92062" y="83591"/>
                  </a:lnTo>
                  <a:lnTo>
                    <a:pt x="93472" y="83197"/>
                  </a:lnTo>
                  <a:lnTo>
                    <a:pt x="94716" y="80975"/>
                  </a:lnTo>
                  <a:close/>
                  <a:moveTo>
                    <a:pt x="99745" y="67310"/>
                  </a:moveTo>
                  <a:lnTo>
                    <a:pt x="99352" y="65913"/>
                  </a:lnTo>
                  <a:lnTo>
                    <a:pt x="98234" y="65290"/>
                  </a:lnTo>
                  <a:lnTo>
                    <a:pt x="97116" y="64668"/>
                  </a:lnTo>
                  <a:lnTo>
                    <a:pt x="95719" y="65062"/>
                  </a:lnTo>
                  <a:lnTo>
                    <a:pt x="94475" y="67284"/>
                  </a:lnTo>
                  <a:lnTo>
                    <a:pt x="94869" y="68681"/>
                  </a:lnTo>
                  <a:lnTo>
                    <a:pt x="97091" y="69926"/>
                  </a:lnTo>
                  <a:lnTo>
                    <a:pt x="98501" y="69532"/>
                  </a:lnTo>
                  <a:lnTo>
                    <a:pt x="99745" y="67310"/>
                  </a:lnTo>
                  <a:close/>
                  <a:moveTo>
                    <a:pt x="99974" y="85979"/>
                  </a:moveTo>
                  <a:lnTo>
                    <a:pt x="99098" y="86321"/>
                  </a:lnTo>
                  <a:lnTo>
                    <a:pt x="98856" y="86880"/>
                  </a:lnTo>
                  <a:lnTo>
                    <a:pt x="99974" y="85979"/>
                  </a:lnTo>
                  <a:close/>
                  <a:moveTo>
                    <a:pt x="101600" y="76403"/>
                  </a:moveTo>
                  <a:lnTo>
                    <a:pt x="101142" y="75222"/>
                  </a:lnTo>
                  <a:lnTo>
                    <a:pt x="100698" y="74028"/>
                  </a:lnTo>
                  <a:lnTo>
                    <a:pt x="99364" y="73444"/>
                  </a:lnTo>
                  <a:lnTo>
                    <a:pt x="98171" y="73888"/>
                  </a:lnTo>
                  <a:lnTo>
                    <a:pt x="96977" y="74345"/>
                  </a:lnTo>
                  <a:lnTo>
                    <a:pt x="96380" y="75679"/>
                  </a:lnTo>
                  <a:lnTo>
                    <a:pt x="96837" y="76860"/>
                  </a:lnTo>
                  <a:lnTo>
                    <a:pt x="97294" y="78041"/>
                  </a:lnTo>
                  <a:lnTo>
                    <a:pt x="98628" y="78638"/>
                  </a:lnTo>
                  <a:lnTo>
                    <a:pt x="99822" y="78193"/>
                  </a:lnTo>
                  <a:lnTo>
                    <a:pt x="101003" y="77736"/>
                  </a:lnTo>
                  <a:lnTo>
                    <a:pt x="101600" y="76403"/>
                  </a:lnTo>
                  <a:close/>
                  <a:moveTo>
                    <a:pt x="102489" y="58293"/>
                  </a:moveTo>
                  <a:lnTo>
                    <a:pt x="102095" y="56896"/>
                  </a:lnTo>
                  <a:lnTo>
                    <a:pt x="100977" y="56273"/>
                  </a:lnTo>
                  <a:lnTo>
                    <a:pt x="99860" y="55651"/>
                  </a:lnTo>
                  <a:lnTo>
                    <a:pt x="98463" y="56045"/>
                  </a:lnTo>
                  <a:lnTo>
                    <a:pt x="97218" y="58267"/>
                  </a:lnTo>
                  <a:lnTo>
                    <a:pt x="95935" y="58750"/>
                  </a:lnTo>
                  <a:lnTo>
                    <a:pt x="95338" y="60083"/>
                  </a:lnTo>
                  <a:lnTo>
                    <a:pt x="95796" y="61264"/>
                  </a:lnTo>
                  <a:lnTo>
                    <a:pt x="96253" y="62445"/>
                  </a:lnTo>
                  <a:lnTo>
                    <a:pt x="97586" y="63042"/>
                  </a:lnTo>
                  <a:lnTo>
                    <a:pt x="99961" y="62141"/>
                  </a:lnTo>
                  <a:lnTo>
                    <a:pt x="100558" y="60807"/>
                  </a:lnTo>
                  <a:lnTo>
                    <a:pt x="101244" y="60515"/>
                  </a:lnTo>
                  <a:lnTo>
                    <a:pt x="102489" y="58293"/>
                  </a:lnTo>
                  <a:close/>
                  <a:moveTo>
                    <a:pt x="105727" y="28498"/>
                  </a:moveTo>
                  <a:lnTo>
                    <a:pt x="105333" y="27101"/>
                  </a:lnTo>
                  <a:lnTo>
                    <a:pt x="104216" y="26479"/>
                  </a:lnTo>
                  <a:lnTo>
                    <a:pt x="103098" y="25857"/>
                  </a:lnTo>
                  <a:lnTo>
                    <a:pt x="101701" y="26250"/>
                  </a:lnTo>
                  <a:lnTo>
                    <a:pt x="100457" y="28473"/>
                  </a:lnTo>
                  <a:lnTo>
                    <a:pt x="100850" y="29870"/>
                  </a:lnTo>
                  <a:lnTo>
                    <a:pt x="103073" y="31115"/>
                  </a:lnTo>
                  <a:lnTo>
                    <a:pt x="104482" y="30721"/>
                  </a:lnTo>
                  <a:lnTo>
                    <a:pt x="105727" y="28498"/>
                  </a:lnTo>
                  <a:close/>
                  <a:moveTo>
                    <a:pt x="105956" y="41122"/>
                  </a:moveTo>
                  <a:lnTo>
                    <a:pt x="105562" y="39725"/>
                  </a:lnTo>
                  <a:lnTo>
                    <a:pt x="104444" y="39103"/>
                  </a:lnTo>
                  <a:lnTo>
                    <a:pt x="103327" y="38481"/>
                  </a:lnTo>
                  <a:lnTo>
                    <a:pt x="101930" y="38874"/>
                  </a:lnTo>
                  <a:lnTo>
                    <a:pt x="100685" y="41097"/>
                  </a:lnTo>
                  <a:lnTo>
                    <a:pt x="101079" y="42494"/>
                  </a:lnTo>
                  <a:lnTo>
                    <a:pt x="103301" y="43738"/>
                  </a:lnTo>
                  <a:lnTo>
                    <a:pt x="104711" y="43345"/>
                  </a:lnTo>
                  <a:lnTo>
                    <a:pt x="105956" y="41122"/>
                  </a:lnTo>
                  <a:close/>
                  <a:moveTo>
                    <a:pt x="109537" y="62903"/>
                  </a:moveTo>
                  <a:lnTo>
                    <a:pt x="109143" y="61506"/>
                  </a:lnTo>
                  <a:lnTo>
                    <a:pt x="108026" y="60883"/>
                  </a:lnTo>
                  <a:lnTo>
                    <a:pt x="106908" y="60261"/>
                  </a:lnTo>
                  <a:lnTo>
                    <a:pt x="105511" y="60655"/>
                  </a:lnTo>
                  <a:lnTo>
                    <a:pt x="104267" y="62877"/>
                  </a:lnTo>
                  <a:lnTo>
                    <a:pt x="104660" y="64274"/>
                  </a:lnTo>
                  <a:lnTo>
                    <a:pt x="106883" y="65519"/>
                  </a:lnTo>
                  <a:lnTo>
                    <a:pt x="108292" y="65125"/>
                  </a:lnTo>
                  <a:lnTo>
                    <a:pt x="109537" y="62903"/>
                  </a:lnTo>
                  <a:close/>
                  <a:moveTo>
                    <a:pt x="109766" y="75526"/>
                  </a:moveTo>
                  <a:lnTo>
                    <a:pt x="109372" y="74129"/>
                  </a:lnTo>
                  <a:lnTo>
                    <a:pt x="108254" y="73507"/>
                  </a:lnTo>
                  <a:lnTo>
                    <a:pt x="107137" y="72885"/>
                  </a:lnTo>
                  <a:lnTo>
                    <a:pt x="105740" y="73279"/>
                  </a:lnTo>
                  <a:lnTo>
                    <a:pt x="104495" y="75501"/>
                  </a:lnTo>
                  <a:lnTo>
                    <a:pt x="104889" y="76898"/>
                  </a:lnTo>
                  <a:lnTo>
                    <a:pt x="107111" y="78143"/>
                  </a:lnTo>
                  <a:lnTo>
                    <a:pt x="108521" y="77749"/>
                  </a:lnTo>
                  <a:lnTo>
                    <a:pt x="109766" y="75526"/>
                  </a:lnTo>
                  <a:close/>
                  <a:moveTo>
                    <a:pt x="115963" y="49326"/>
                  </a:moveTo>
                  <a:lnTo>
                    <a:pt x="115570" y="47929"/>
                  </a:lnTo>
                  <a:lnTo>
                    <a:pt x="114452" y="47307"/>
                  </a:lnTo>
                  <a:lnTo>
                    <a:pt x="113334" y="46685"/>
                  </a:lnTo>
                  <a:lnTo>
                    <a:pt x="111937" y="47078"/>
                  </a:lnTo>
                  <a:lnTo>
                    <a:pt x="110693" y="49301"/>
                  </a:lnTo>
                  <a:lnTo>
                    <a:pt x="111086" y="50698"/>
                  </a:lnTo>
                  <a:lnTo>
                    <a:pt x="113309" y="51943"/>
                  </a:lnTo>
                  <a:lnTo>
                    <a:pt x="114719" y="51549"/>
                  </a:lnTo>
                  <a:lnTo>
                    <a:pt x="115963" y="49326"/>
                  </a:lnTo>
                  <a:close/>
                  <a:moveTo>
                    <a:pt x="119799" y="36347"/>
                  </a:moveTo>
                  <a:lnTo>
                    <a:pt x="119405" y="34950"/>
                  </a:lnTo>
                  <a:lnTo>
                    <a:pt x="118287" y="34328"/>
                  </a:lnTo>
                  <a:lnTo>
                    <a:pt x="117170" y="33705"/>
                  </a:lnTo>
                  <a:lnTo>
                    <a:pt x="115773" y="34099"/>
                  </a:lnTo>
                  <a:lnTo>
                    <a:pt x="114528" y="36322"/>
                  </a:lnTo>
                  <a:lnTo>
                    <a:pt x="114922" y="37719"/>
                  </a:lnTo>
                  <a:lnTo>
                    <a:pt x="117144" y="38963"/>
                  </a:lnTo>
                  <a:lnTo>
                    <a:pt x="118554" y="38569"/>
                  </a:lnTo>
                  <a:lnTo>
                    <a:pt x="119799" y="36347"/>
                  </a:lnTo>
                  <a:close/>
                  <a:moveTo>
                    <a:pt x="120459" y="21590"/>
                  </a:moveTo>
                  <a:lnTo>
                    <a:pt x="120065" y="20193"/>
                  </a:lnTo>
                  <a:lnTo>
                    <a:pt x="118948" y="19570"/>
                  </a:lnTo>
                  <a:lnTo>
                    <a:pt x="117830" y="18948"/>
                  </a:lnTo>
                  <a:lnTo>
                    <a:pt x="116433" y="19342"/>
                  </a:lnTo>
                  <a:lnTo>
                    <a:pt x="115189" y="21564"/>
                  </a:lnTo>
                  <a:lnTo>
                    <a:pt x="115582" y="22961"/>
                  </a:lnTo>
                  <a:lnTo>
                    <a:pt x="117805" y="24206"/>
                  </a:lnTo>
                  <a:lnTo>
                    <a:pt x="119214" y="23812"/>
                  </a:lnTo>
                  <a:lnTo>
                    <a:pt x="120459" y="21590"/>
                  </a:lnTo>
                  <a:close/>
                  <a:moveTo>
                    <a:pt x="121818" y="68580"/>
                  </a:moveTo>
                  <a:lnTo>
                    <a:pt x="120980" y="68110"/>
                  </a:lnTo>
                  <a:lnTo>
                    <a:pt x="119583" y="68503"/>
                  </a:lnTo>
                  <a:lnTo>
                    <a:pt x="118338" y="70726"/>
                  </a:lnTo>
                  <a:lnTo>
                    <a:pt x="118478" y="71247"/>
                  </a:lnTo>
                  <a:lnTo>
                    <a:pt x="121818" y="68580"/>
                  </a:lnTo>
                  <a:close/>
                  <a:moveTo>
                    <a:pt x="123634" y="60236"/>
                  </a:moveTo>
                  <a:lnTo>
                    <a:pt x="123240" y="58839"/>
                  </a:lnTo>
                  <a:lnTo>
                    <a:pt x="122123" y="58216"/>
                  </a:lnTo>
                  <a:lnTo>
                    <a:pt x="121005" y="57594"/>
                  </a:lnTo>
                  <a:lnTo>
                    <a:pt x="120332" y="57785"/>
                  </a:lnTo>
                  <a:lnTo>
                    <a:pt x="119100" y="57238"/>
                  </a:lnTo>
                  <a:lnTo>
                    <a:pt x="117906" y="57683"/>
                  </a:lnTo>
                  <a:lnTo>
                    <a:pt x="116713" y="58140"/>
                  </a:lnTo>
                  <a:lnTo>
                    <a:pt x="116116" y="59474"/>
                  </a:lnTo>
                  <a:lnTo>
                    <a:pt x="116573" y="60655"/>
                  </a:lnTo>
                  <a:lnTo>
                    <a:pt x="117030" y="61836"/>
                  </a:lnTo>
                  <a:lnTo>
                    <a:pt x="118364" y="62433"/>
                  </a:lnTo>
                  <a:lnTo>
                    <a:pt x="119468" y="62014"/>
                  </a:lnTo>
                  <a:lnTo>
                    <a:pt x="120980" y="62852"/>
                  </a:lnTo>
                  <a:lnTo>
                    <a:pt x="122389" y="62458"/>
                  </a:lnTo>
                  <a:lnTo>
                    <a:pt x="123634" y="60236"/>
                  </a:lnTo>
                  <a:close/>
                  <a:moveTo>
                    <a:pt x="128676" y="46558"/>
                  </a:moveTo>
                  <a:lnTo>
                    <a:pt x="128282" y="45161"/>
                  </a:lnTo>
                  <a:lnTo>
                    <a:pt x="127165" y="44538"/>
                  </a:lnTo>
                  <a:lnTo>
                    <a:pt x="126047" y="43916"/>
                  </a:lnTo>
                  <a:lnTo>
                    <a:pt x="124650" y="44310"/>
                  </a:lnTo>
                  <a:lnTo>
                    <a:pt x="123405" y="46532"/>
                  </a:lnTo>
                  <a:lnTo>
                    <a:pt x="123799" y="47929"/>
                  </a:lnTo>
                  <a:lnTo>
                    <a:pt x="126022" y="49174"/>
                  </a:lnTo>
                  <a:lnTo>
                    <a:pt x="127431" y="48780"/>
                  </a:lnTo>
                  <a:lnTo>
                    <a:pt x="128676" y="46558"/>
                  </a:lnTo>
                  <a:close/>
                  <a:moveTo>
                    <a:pt x="130200" y="2641"/>
                  </a:moveTo>
                  <a:lnTo>
                    <a:pt x="129806" y="1244"/>
                  </a:lnTo>
                  <a:lnTo>
                    <a:pt x="128689" y="622"/>
                  </a:lnTo>
                  <a:lnTo>
                    <a:pt x="127571" y="0"/>
                  </a:lnTo>
                  <a:lnTo>
                    <a:pt x="126174" y="393"/>
                  </a:lnTo>
                  <a:lnTo>
                    <a:pt x="124929" y="2616"/>
                  </a:lnTo>
                  <a:lnTo>
                    <a:pt x="125323" y="4013"/>
                  </a:lnTo>
                  <a:lnTo>
                    <a:pt x="127546" y="5257"/>
                  </a:lnTo>
                  <a:lnTo>
                    <a:pt x="128955" y="4864"/>
                  </a:lnTo>
                  <a:lnTo>
                    <a:pt x="130200" y="2641"/>
                  </a:lnTo>
                  <a:close/>
                  <a:moveTo>
                    <a:pt x="138417" y="53848"/>
                  </a:moveTo>
                  <a:lnTo>
                    <a:pt x="138290" y="53378"/>
                  </a:lnTo>
                  <a:lnTo>
                    <a:pt x="136055" y="52133"/>
                  </a:lnTo>
                  <a:lnTo>
                    <a:pt x="134658" y="52527"/>
                  </a:lnTo>
                  <a:lnTo>
                    <a:pt x="133413" y="54749"/>
                  </a:lnTo>
                  <a:lnTo>
                    <a:pt x="133807" y="56146"/>
                  </a:lnTo>
                  <a:lnTo>
                    <a:pt x="135089" y="56857"/>
                  </a:lnTo>
                  <a:lnTo>
                    <a:pt x="138417" y="53848"/>
                  </a:lnTo>
                  <a:close/>
                  <a:moveTo>
                    <a:pt x="138468" y="42164"/>
                  </a:moveTo>
                  <a:lnTo>
                    <a:pt x="138074" y="40767"/>
                  </a:lnTo>
                  <a:lnTo>
                    <a:pt x="136956" y="40144"/>
                  </a:lnTo>
                  <a:lnTo>
                    <a:pt x="135839" y="39522"/>
                  </a:lnTo>
                  <a:lnTo>
                    <a:pt x="134442" y="39916"/>
                  </a:lnTo>
                  <a:lnTo>
                    <a:pt x="133197" y="42138"/>
                  </a:lnTo>
                  <a:lnTo>
                    <a:pt x="133591" y="43535"/>
                  </a:lnTo>
                  <a:lnTo>
                    <a:pt x="135813" y="44780"/>
                  </a:lnTo>
                  <a:lnTo>
                    <a:pt x="137223" y="44386"/>
                  </a:lnTo>
                  <a:lnTo>
                    <a:pt x="138468" y="42164"/>
                  </a:lnTo>
                  <a:close/>
                  <a:moveTo>
                    <a:pt x="139890" y="21882"/>
                  </a:moveTo>
                  <a:lnTo>
                    <a:pt x="139496" y="20485"/>
                  </a:lnTo>
                  <a:lnTo>
                    <a:pt x="138379" y="19862"/>
                  </a:lnTo>
                  <a:lnTo>
                    <a:pt x="137261" y="19240"/>
                  </a:lnTo>
                  <a:lnTo>
                    <a:pt x="135864" y="19634"/>
                  </a:lnTo>
                  <a:lnTo>
                    <a:pt x="134620" y="21856"/>
                  </a:lnTo>
                  <a:lnTo>
                    <a:pt x="135013" y="23253"/>
                  </a:lnTo>
                  <a:lnTo>
                    <a:pt x="137236" y="24498"/>
                  </a:lnTo>
                  <a:lnTo>
                    <a:pt x="138645" y="24104"/>
                  </a:lnTo>
                  <a:lnTo>
                    <a:pt x="139890" y="21882"/>
                  </a:lnTo>
                  <a:close/>
                  <a:moveTo>
                    <a:pt x="151472" y="33604"/>
                  </a:moveTo>
                  <a:lnTo>
                    <a:pt x="151079" y="32207"/>
                  </a:lnTo>
                  <a:lnTo>
                    <a:pt x="149961" y="31584"/>
                  </a:lnTo>
                  <a:lnTo>
                    <a:pt x="148844" y="30962"/>
                  </a:lnTo>
                  <a:lnTo>
                    <a:pt x="147447" y="31356"/>
                  </a:lnTo>
                  <a:lnTo>
                    <a:pt x="146202" y="33578"/>
                  </a:lnTo>
                  <a:lnTo>
                    <a:pt x="146596" y="34975"/>
                  </a:lnTo>
                  <a:lnTo>
                    <a:pt x="148818" y="36220"/>
                  </a:lnTo>
                  <a:lnTo>
                    <a:pt x="150228" y="35826"/>
                  </a:lnTo>
                  <a:lnTo>
                    <a:pt x="151472" y="33604"/>
                  </a:lnTo>
                  <a:close/>
                  <a:moveTo>
                    <a:pt x="154927" y="16421"/>
                  </a:moveTo>
                  <a:lnTo>
                    <a:pt x="154533" y="15024"/>
                  </a:lnTo>
                  <a:lnTo>
                    <a:pt x="153416" y="14401"/>
                  </a:lnTo>
                  <a:lnTo>
                    <a:pt x="152298" y="13779"/>
                  </a:lnTo>
                  <a:lnTo>
                    <a:pt x="150901" y="14173"/>
                  </a:lnTo>
                  <a:lnTo>
                    <a:pt x="149656" y="16395"/>
                  </a:lnTo>
                  <a:lnTo>
                    <a:pt x="150050" y="17792"/>
                  </a:lnTo>
                  <a:lnTo>
                    <a:pt x="152273" y="19037"/>
                  </a:lnTo>
                  <a:lnTo>
                    <a:pt x="153682" y="18643"/>
                  </a:lnTo>
                  <a:lnTo>
                    <a:pt x="154927" y="16421"/>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34" name="object 198"/>
            <p:cNvSpPr/>
            <p:nvPr/>
          </p:nvSpPr>
          <p:spPr>
            <a:xfrm>
              <a:off x="6949080" y="1824480"/>
              <a:ext cx="132120" cy="124920"/>
            </a:xfrm>
            <a:custGeom>
              <a:avLst/>
              <a:gdLst/>
              <a:ahLst/>
              <a:cxnLst/>
              <a:rect l="l" t="t" r="r" b="b"/>
              <a:pathLst>
                <a:path w="132715" h="125730">
                  <a:moveTo>
                    <a:pt x="4660" y="82943"/>
                  </a:moveTo>
                  <a:lnTo>
                    <a:pt x="4635" y="81673"/>
                  </a:lnTo>
                  <a:lnTo>
                    <a:pt x="4622" y="80403"/>
                  </a:lnTo>
                  <a:lnTo>
                    <a:pt x="3568" y="79387"/>
                  </a:lnTo>
                  <a:lnTo>
                    <a:pt x="1016" y="79438"/>
                  </a:lnTo>
                  <a:lnTo>
                    <a:pt x="0" y="80479"/>
                  </a:lnTo>
                  <a:lnTo>
                    <a:pt x="50" y="83019"/>
                  </a:lnTo>
                  <a:lnTo>
                    <a:pt x="1104" y="84035"/>
                  </a:lnTo>
                  <a:lnTo>
                    <a:pt x="2374" y="84010"/>
                  </a:lnTo>
                  <a:lnTo>
                    <a:pt x="3644" y="83985"/>
                  </a:lnTo>
                  <a:lnTo>
                    <a:pt x="4660" y="82943"/>
                  </a:lnTo>
                  <a:close/>
                  <a:moveTo>
                    <a:pt x="6108" y="124294"/>
                  </a:moveTo>
                  <a:lnTo>
                    <a:pt x="6083" y="123024"/>
                  </a:lnTo>
                  <a:lnTo>
                    <a:pt x="6070" y="121754"/>
                  </a:lnTo>
                  <a:lnTo>
                    <a:pt x="5016" y="120738"/>
                  </a:lnTo>
                  <a:lnTo>
                    <a:pt x="2463" y="120789"/>
                  </a:lnTo>
                  <a:lnTo>
                    <a:pt x="1447" y="121831"/>
                  </a:lnTo>
                  <a:lnTo>
                    <a:pt x="1498" y="124371"/>
                  </a:lnTo>
                  <a:lnTo>
                    <a:pt x="2552" y="125387"/>
                  </a:lnTo>
                  <a:lnTo>
                    <a:pt x="3822" y="125361"/>
                  </a:lnTo>
                  <a:lnTo>
                    <a:pt x="5092" y="125336"/>
                  </a:lnTo>
                  <a:lnTo>
                    <a:pt x="6108" y="124294"/>
                  </a:lnTo>
                  <a:close/>
                  <a:moveTo>
                    <a:pt x="9969" y="96647"/>
                  </a:moveTo>
                  <a:lnTo>
                    <a:pt x="9944" y="95377"/>
                  </a:lnTo>
                  <a:lnTo>
                    <a:pt x="9931" y="94107"/>
                  </a:lnTo>
                  <a:lnTo>
                    <a:pt x="8877" y="93091"/>
                  </a:lnTo>
                  <a:lnTo>
                    <a:pt x="6324" y="93141"/>
                  </a:lnTo>
                  <a:lnTo>
                    <a:pt x="5308" y="94183"/>
                  </a:lnTo>
                  <a:lnTo>
                    <a:pt x="5359" y="96723"/>
                  </a:lnTo>
                  <a:lnTo>
                    <a:pt x="6413" y="97739"/>
                  </a:lnTo>
                  <a:lnTo>
                    <a:pt x="7683" y="97713"/>
                  </a:lnTo>
                  <a:lnTo>
                    <a:pt x="8953" y="97688"/>
                  </a:lnTo>
                  <a:lnTo>
                    <a:pt x="9969" y="96647"/>
                  </a:lnTo>
                  <a:close/>
                  <a:moveTo>
                    <a:pt x="15659" y="113220"/>
                  </a:moveTo>
                  <a:lnTo>
                    <a:pt x="15633" y="111950"/>
                  </a:lnTo>
                  <a:lnTo>
                    <a:pt x="15621" y="110680"/>
                  </a:lnTo>
                  <a:lnTo>
                    <a:pt x="14566" y="109664"/>
                  </a:lnTo>
                  <a:lnTo>
                    <a:pt x="12014" y="109715"/>
                  </a:lnTo>
                  <a:lnTo>
                    <a:pt x="10998" y="110756"/>
                  </a:lnTo>
                  <a:lnTo>
                    <a:pt x="11049" y="113296"/>
                  </a:lnTo>
                  <a:lnTo>
                    <a:pt x="12103" y="114312"/>
                  </a:lnTo>
                  <a:lnTo>
                    <a:pt x="13373" y="114287"/>
                  </a:lnTo>
                  <a:lnTo>
                    <a:pt x="14643" y="114261"/>
                  </a:lnTo>
                  <a:lnTo>
                    <a:pt x="15659" y="113220"/>
                  </a:lnTo>
                  <a:close/>
                  <a:moveTo>
                    <a:pt x="18224" y="87299"/>
                  </a:moveTo>
                  <a:lnTo>
                    <a:pt x="18199" y="86029"/>
                  </a:lnTo>
                  <a:lnTo>
                    <a:pt x="18186" y="84759"/>
                  </a:lnTo>
                  <a:lnTo>
                    <a:pt x="17132" y="83743"/>
                  </a:lnTo>
                  <a:lnTo>
                    <a:pt x="14579" y="83794"/>
                  </a:lnTo>
                  <a:lnTo>
                    <a:pt x="13563" y="84836"/>
                  </a:lnTo>
                  <a:lnTo>
                    <a:pt x="13614" y="87376"/>
                  </a:lnTo>
                  <a:lnTo>
                    <a:pt x="14668" y="88392"/>
                  </a:lnTo>
                  <a:lnTo>
                    <a:pt x="15938" y="88366"/>
                  </a:lnTo>
                  <a:lnTo>
                    <a:pt x="17208" y="88341"/>
                  </a:lnTo>
                  <a:lnTo>
                    <a:pt x="18224" y="87299"/>
                  </a:lnTo>
                  <a:close/>
                  <a:moveTo>
                    <a:pt x="18783" y="59702"/>
                  </a:moveTo>
                  <a:lnTo>
                    <a:pt x="18757" y="58432"/>
                  </a:lnTo>
                  <a:lnTo>
                    <a:pt x="18745" y="57162"/>
                  </a:lnTo>
                  <a:lnTo>
                    <a:pt x="17691" y="56146"/>
                  </a:lnTo>
                  <a:lnTo>
                    <a:pt x="15138" y="56197"/>
                  </a:lnTo>
                  <a:lnTo>
                    <a:pt x="14122" y="57238"/>
                  </a:lnTo>
                  <a:lnTo>
                    <a:pt x="14173" y="59778"/>
                  </a:lnTo>
                  <a:lnTo>
                    <a:pt x="15227" y="60794"/>
                  </a:lnTo>
                  <a:lnTo>
                    <a:pt x="16497" y="60769"/>
                  </a:lnTo>
                  <a:lnTo>
                    <a:pt x="17767" y="60744"/>
                  </a:lnTo>
                  <a:lnTo>
                    <a:pt x="18783" y="59702"/>
                  </a:lnTo>
                  <a:close/>
                  <a:moveTo>
                    <a:pt x="22225" y="124015"/>
                  </a:moveTo>
                  <a:lnTo>
                    <a:pt x="22199" y="122745"/>
                  </a:lnTo>
                  <a:lnTo>
                    <a:pt x="22186" y="121475"/>
                  </a:lnTo>
                  <a:lnTo>
                    <a:pt x="21132" y="120459"/>
                  </a:lnTo>
                  <a:lnTo>
                    <a:pt x="18580" y="120510"/>
                  </a:lnTo>
                  <a:lnTo>
                    <a:pt x="17564" y="121551"/>
                  </a:lnTo>
                  <a:lnTo>
                    <a:pt x="17614" y="124091"/>
                  </a:lnTo>
                  <a:lnTo>
                    <a:pt x="18669" y="125107"/>
                  </a:lnTo>
                  <a:lnTo>
                    <a:pt x="19939" y="125082"/>
                  </a:lnTo>
                  <a:lnTo>
                    <a:pt x="21209" y="125056"/>
                  </a:lnTo>
                  <a:lnTo>
                    <a:pt x="22225" y="124015"/>
                  </a:lnTo>
                  <a:close/>
                  <a:moveTo>
                    <a:pt x="25895" y="100965"/>
                  </a:moveTo>
                  <a:lnTo>
                    <a:pt x="25869" y="99695"/>
                  </a:lnTo>
                  <a:lnTo>
                    <a:pt x="25857" y="98425"/>
                  </a:lnTo>
                  <a:lnTo>
                    <a:pt x="24803" y="97409"/>
                  </a:lnTo>
                  <a:lnTo>
                    <a:pt x="22250" y="97459"/>
                  </a:lnTo>
                  <a:lnTo>
                    <a:pt x="21234" y="98501"/>
                  </a:lnTo>
                  <a:lnTo>
                    <a:pt x="21285" y="101041"/>
                  </a:lnTo>
                  <a:lnTo>
                    <a:pt x="22339" y="102057"/>
                  </a:lnTo>
                  <a:lnTo>
                    <a:pt x="23609" y="102031"/>
                  </a:lnTo>
                  <a:lnTo>
                    <a:pt x="24879" y="102006"/>
                  </a:lnTo>
                  <a:lnTo>
                    <a:pt x="25895" y="100965"/>
                  </a:lnTo>
                  <a:close/>
                  <a:moveTo>
                    <a:pt x="28460" y="115303"/>
                  </a:moveTo>
                  <a:lnTo>
                    <a:pt x="28435" y="114033"/>
                  </a:lnTo>
                  <a:lnTo>
                    <a:pt x="28422" y="112763"/>
                  </a:lnTo>
                  <a:lnTo>
                    <a:pt x="27368" y="111747"/>
                  </a:lnTo>
                  <a:lnTo>
                    <a:pt x="24815" y="111798"/>
                  </a:lnTo>
                  <a:lnTo>
                    <a:pt x="23799" y="112839"/>
                  </a:lnTo>
                  <a:lnTo>
                    <a:pt x="23850" y="115379"/>
                  </a:lnTo>
                  <a:lnTo>
                    <a:pt x="24904" y="116395"/>
                  </a:lnTo>
                  <a:lnTo>
                    <a:pt x="26174" y="116370"/>
                  </a:lnTo>
                  <a:lnTo>
                    <a:pt x="27444" y="116344"/>
                  </a:lnTo>
                  <a:lnTo>
                    <a:pt x="28460" y="115303"/>
                  </a:lnTo>
                  <a:close/>
                  <a:moveTo>
                    <a:pt x="29578" y="75031"/>
                  </a:moveTo>
                  <a:lnTo>
                    <a:pt x="28663" y="73888"/>
                  </a:lnTo>
                  <a:lnTo>
                    <a:pt x="27736" y="73787"/>
                  </a:lnTo>
                  <a:lnTo>
                    <a:pt x="26682" y="72669"/>
                  </a:lnTo>
                  <a:lnTo>
                    <a:pt x="24130" y="72720"/>
                  </a:lnTo>
                  <a:lnTo>
                    <a:pt x="23114" y="73761"/>
                  </a:lnTo>
                  <a:lnTo>
                    <a:pt x="23164" y="76301"/>
                  </a:lnTo>
                  <a:lnTo>
                    <a:pt x="24218" y="77317"/>
                  </a:lnTo>
                  <a:lnTo>
                    <a:pt x="24917" y="77304"/>
                  </a:lnTo>
                  <a:lnTo>
                    <a:pt x="25603" y="78155"/>
                  </a:lnTo>
                  <a:lnTo>
                    <a:pt x="28130" y="78460"/>
                  </a:lnTo>
                  <a:lnTo>
                    <a:pt x="29273" y="77558"/>
                  </a:lnTo>
                  <a:lnTo>
                    <a:pt x="29578" y="75031"/>
                  </a:lnTo>
                  <a:close/>
                  <a:moveTo>
                    <a:pt x="32905" y="47002"/>
                  </a:moveTo>
                  <a:lnTo>
                    <a:pt x="31991" y="45859"/>
                  </a:lnTo>
                  <a:lnTo>
                    <a:pt x="30734" y="45707"/>
                  </a:lnTo>
                  <a:lnTo>
                    <a:pt x="29464" y="45567"/>
                  </a:lnTo>
                  <a:lnTo>
                    <a:pt x="28321" y="46469"/>
                  </a:lnTo>
                  <a:lnTo>
                    <a:pt x="28168" y="47726"/>
                  </a:lnTo>
                  <a:lnTo>
                    <a:pt x="28041" y="48768"/>
                  </a:lnTo>
                  <a:lnTo>
                    <a:pt x="27292" y="49530"/>
                  </a:lnTo>
                  <a:lnTo>
                    <a:pt x="27343" y="52070"/>
                  </a:lnTo>
                  <a:lnTo>
                    <a:pt x="28397" y="53086"/>
                  </a:lnTo>
                  <a:lnTo>
                    <a:pt x="29667" y="53060"/>
                  </a:lnTo>
                  <a:lnTo>
                    <a:pt x="30937" y="53035"/>
                  </a:lnTo>
                  <a:lnTo>
                    <a:pt x="31953" y="51993"/>
                  </a:lnTo>
                  <a:lnTo>
                    <a:pt x="31927" y="50723"/>
                  </a:lnTo>
                  <a:lnTo>
                    <a:pt x="31915" y="50076"/>
                  </a:lnTo>
                  <a:lnTo>
                    <a:pt x="32600" y="49530"/>
                  </a:lnTo>
                  <a:lnTo>
                    <a:pt x="32905" y="47002"/>
                  </a:lnTo>
                  <a:close/>
                  <a:moveTo>
                    <a:pt x="34340" y="87020"/>
                  </a:moveTo>
                  <a:lnTo>
                    <a:pt x="34315" y="85750"/>
                  </a:lnTo>
                  <a:lnTo>
                    <a:pt x="34302" y="84480"/>
                  </a:lnTo>
                  <a:lnTo>
                    <a:pt x="33248" y="83464"/>
                  </a:lnTo>
                  <a:lnTo>
                    <a:pt x="30695" y="83515"/>
                  </a:lnTo>
                  <a:lnTo>
                    <a:pt x="29679" y="84556"/>
                  </a:lnTo>
                  <a:lnTo>
                    <a:pt x="29730" y="87096"/>
                  </a:lnTo>
                  <a:lnTo>
                    <a:pt x="30784" y="88112"/>
                  </a:lnTo>
                  <a:lnTo>
                    <a:pt x="32054" y="88087"/>
                  </a:lnTo>
                  <a:lnTo>
                    <a:pt x="33324" y="88061"/>
                  </a:lnTo>
                  <a:lnTo>
                    <a:pt x="34340" y="87020"/>
                  </a:lnTo>
                  <a:close/>
                  <a:moveTo>
                    <a:pt x="35737" y="23025"/>
                  </a:moveTo>
                  <a:lnTo>
                    <a:pt x="34823" y="21882"/>
                  </a:lnTo>
                  <a:lnTo>
                    <a:pt x="33566" y="21729"/>
                  </a:lnTo>
                  <a:lnTo>
                    <a:pt x="32296" y="21590"/>
                  </a:lnTo>
                  <a:lnTo>
                    <a:pt x="31153" y="22491"/>
                  </a:lnTo>
                  <a:lnTo>
                    <a:pt x="31000" y="23749"/>
                  </a:lnTo>
                  <a:lnTo>
                    <a:pt x="30848" y="25006"/>
                  </a:lnTo>
                  <a:lnTo>
                    <a:pt x="31750" y="26149"/>
                  </a:lnTo>
                  <a:lnTo>
                    <a:pt x="34290" y="26454"/>
                  </a:lnTo>
                  <a:lnTo>
                    <a:pt x="35433" y="25552"/>
                  </a:lnTo>
                  <a:lnTo>
                    <a:pt x="35737" y="23025"/>
                  </a:lnTo>
                  <a:close/>
                  <a:moveTo>
                    <a:pt x="37439" y="105359"/>
                  </a:moveTo>
                  <a:lnTo>
                    <a:pt x="37414" y="104089"/>
                  </a:lnTo>
                  <a:lnTo>
                    <a:pt x="37401" y="102819"/>
                  </a:lnTo>
                  <a:lnTo>
                    <a:pt x="36347" y="101803"/>
                  </a:lnTo>
                  <a:lnTo>
                    <a:pt x="33794" y="101854"/>
                  </a:lnTo>
                  <a:lnTo>
                    <a:pt x="32778" y="102895"/>
                  </a:lnTo>
                  <a:lnTo>
                    <a:pt x="32829" y="105435"/>
                  </a:lnTo>
                  <a:lnTo>
                    <a:pt x="33883" y="106451"/>
                  </a:lnTo>
                  <a:lnTo>
                    <a:pt x="35153" y="106426"/>
                  </a:lnTo>
                  <a:lnTo>
                    <a:pt x="36423" y="106400"/>
                  </a:lnTo>
                  <a:lnTo>
                    <a:pt x="37439" y="105359"/>
                  </a:lnTo>
                  <a:close/>
                  <a:moveTo>
                    <a:pt x="38011" y="63969"/>
                  </a:moveTo>
                  <a:lnTo>
                    <a:pt x="37985" y="62699"/>
                  </a:lnTo>
                  <a:lnTo>
                    <a:pt x="37973" y="61429"/>
                  </a:lnTo>
                  <a:lnTo>
                    <a:pt x="36918" y="60413"/>
                  </a:lnTo>
                  <a:lnTo>
                    <a:pt x="34366" y="60464"/>
                  </a:lnTo>
                  <a:lnTo>
                    <a:pt x="33350" y="61506"/>
                  </a:lnTo>
                  <a:lnTo>
                    <a:pt x="33401" y="64046"/>
                  </a:lnTo>
                  <a:lnTo>
                    <a:pt x="34455" y="65062"/>
                  </a:lnTo>
                  <a:lnTo>
                    <a:pt x="35725" y="65036"/>
                  </a:lnTo>
                  <a:lnTo>
                    <a:pt x="36995" y="65011"/>
                  </a:lnTo>
                  <a:lnTo>
                    <a:pt x="38011" y="63969"/>
                  </a:lnTo>
                  <a:close/>
                  <a:moveTo>
                    <a:pt x="38468" y="32321"/>
                  </a:moveTo>
                  <a:lnTo>
                    <a:pt x="38442" y="31051"/>
                  </a:lnTo>
                  <a:lnTo>
                    <a:pt x="38430" y="29781"/>
                  </a:lnTo>
                  <a:lnTo>
                    <a:pt x="37376" y="28765"/>
                  </a:lnTo>
                  <a:lnTo>
                    <a:pt x="34823" y="28816"/>
                  </a:lnTo>
                  <a:lnTo>
                    <a:pt x="33807" y="29857"/>
                  </a:lnTo>
                  <a:lnTo>
                    <a:pt x="33858" y="32397"/>
                  </a:lnTo>
                  <a:lnTo>
                    <a:pt x="34912" y="33413"/>
                  </a:lnTo>
                  <a:lnTo>
                    <a:pt x="36182" y="33388"/>
                  </a:lnTo>
                  <a:lnTo>
                    <a:pt x="37452" y="33362"/>
                  </a:lnTo>
                  <a:lnTo>
                    <a:pt x="38468" y="32321"/>
                  </a:lnTo>
                  <a:close/>
                  <a:moveTo>
                    <a:pt x="40576" y="78308"/>
                  </a:moveTo>
                  <a:lnTo>
                    <a:pt x="40551" y="77038"/>
                  </a:lnTo>
                  <a:lnTo>
                    <a:pt x="40538" y="75768"/>
                  </a:lnTo>
                  <a:lnTo>
                    <a:pt x="39484" y="74752"/>
                  </a:lnTo>
                  <a:lnTo>
                    <a:pt x="36931" y="74803"/>
                  </a:lnTo>
                  <a:lnTo>
                    <a:pt x="35915" y="75844"/>
                  </a:lnTo>
                  <a:lnTo>
                    <a:pt x="35966" y="78384"/>
                  </a:lnTo>
                  <a:lnTo>
                    <a:pt x="37020" y="79400"/>
                  </a:lnTo>
                  <a:lnTo>
                    <a:pt x="38290" y="79375"/>
                  </a:lnTo>
                  <a:lnTo>
                    <a:pt x="39560" y="79349"/>
                  </a:lnTo>
                  <a:lnTo>
                    <a:pt x="40576" y="78308"/>
                  </a:lnTo>
                  <a:close/>
                  <a:moveTo>
                    <a:pt x="40690" y="118503"/>
                  </a:moveTo>
                  <a:lnTo>
                    <a:pt x="40665" y="117233"/>
                  </a:lnTo>
                  <a:lnTo>
                    <a:pt x="40652" y="115963"/>
                  </a:lnTo>
                  <a:lnTo>
                    <a:pt x="39598" y="114947"/>
                  </a:lnTo>
                  <a:lnTo>
                    <a:pt x="37045" y="114998"/>
                  </a:lnTo>
                  <a:lnTo>
                    <a:pt x="36029" y="116039"/>
                  </a:lnTo>
                  <a:lnTo>
                    <a:pt x="36080" y="118579"/>
                  </a:lnTo>
                  <a:lnTo>
                    <a:pt x="37134" y="119595"/>
                  </a:lnTo>
                  <a:lnTo>
                    <a:pt x="38404" y="119570"/>
                  </a:lnTo>
                  <a:lnTo>
                    <a:pt x="39674" y="119545"/>
                  </a:lnTo>
                  <a:lnTo>
                    <a:pt x="40690" y="118503"/>
                  </a:lnTo>
                  <a:close/>
                  <a:moveTo>
                    <a:pt x="43726" y="58762"/>
                  </a:moveTo>
                  <a:lnTo>
                    <a:pt x="42811" y="57619"/>
                  </a:lnTo>
                  <a:lnTo>
                    <a:pt x="41554" y="57467"/>
                  </a:lnTo>
                  <a:lnTo>
                    <a:pt x="40284" y="57327"/>
                  </a:lnTo>
                  <a:lnTo>
                    <a:pt x="39141" y="58229"/>
                  </a:lnTo>
                  <a:lnTo>
                    <a:pt x="38989" y="59486"/>
                  </a:lnTo>
                  <a:lnTo>
                    <a:pt x="38836" y="60744"/>
                  </a:lnTo>
                  <a:lnTo>
                    <a:pt x="39751" y="61887"/>
                  </a:lnTo>
                  <a:lnTo>
                    <a:pt x="42278" y="62191"/>
                  </a:lnTo>
                  <a:lnTo>
                    <a:pt x="43421" y="61290"/>
                  </a:lnTo>
                  <a:lnTo>
                    <a:pt x="43726" y="58762"/>
                  </a:lnTo>
                  <a:close/>
                  <a:moveTo>
                    <a:pt x="44551" y="90843"/>
                  </a:moveTo>
                  <a:lnTo>
                    <a:pt x="44526" y="89573"/>
                  </a:lnTo>
                  <a:lnTo>
                    <a:pt x="44513" y="88303"/>
                  </a:lnTo>
                  <a:lnTo>
                    <a:pt x="43459" y="87287"/>
                  </a:lnTo>
                  <a:lnTo>
                    <a:pt x="40906" y="87337"/>
                  </a:lnTo>
                  <a:lnTo>
                    <a:pt x="39890" y="88379"/>
                  </a:lnTo>
                  <a:lnTo>
                    <a:pt x="39941" y="90919"/>
                  </a:lnTo>
                  <a:lnTo>
                    <a:pt x="40995" y="91935"/>
                  </a:lnTo>
                  <a:lnTo>
                    <a:pt x="42265" y="91909"/>
                  </a:lnTo>
                  <a:lnTo>
                    <a:pt x="43535" y="91884"/>
                  </a:lnTo>
                  <a:lnTo>
                    <a:pt x="44551" y="90843"/>
                  </a:lnTo>
                  <a:close/>
                  <a:moveTo>
                    <a:pt x="45567" y="17818"/>
                  </a:moveTo>
                  <a:lnTo>
                    <a:pt x="45542" y="16548"/>
                  </a:lnTo>
                  <a:lnTo>
                    <a:pt x="45529" y="15278"/>
                  </a:lnTo>
                  <a:lnTo>
                    <a:pt x="44475" y="14262"/>
                  </a:lnTo>
                  <a:lnTo>
                    <a:pt x="41922" y="14312"/>
                  </a:lnTo>
                  <a:lnTo>
                    <a:pt x="40906" y="15354"/>
                  </a:lnTo>
                  <a:lnTo>
                    <a:pt x="40957" y="17894"/>
                  </a:lnTo>
                  <a:lnTo>
                    <a:pt x="42011" y="18910"/>
                  </a:lnTo>
                  <a:lnTo>
                    <a:pt x="43281" y="18884"/>
                  </a:lnTo>
                  <a:lnTo>
                    <a:pt x="44551" y="18859"/>
                  </a:lnTo>
                  <a:lnTo>
                    <a:pt x="45567" y="17818"/>
                  </a:lnTo>
                  <a:close/>
                  <a:moveTo>
                    <a:pt x="47040" y="56324"/>
                  </a:moveTo>
                  <a:lnTo>
                    <a:pt x="47015" y="55054"/>
                  </a:lnTo>
                  <a:lnTo>
                    <a:pt x="47002" y="53784"/>
                  </a:lnTo>
                  <a:lnTo>
                    <a:pt x="45948" y="52768"/>
                  </a:lnTo>
                  <a:lnTo>
                    <a:pt x="43395" y="52819"/>
                  </a:lnTo>
                  <a:lnTo>
                    <a:pt x="42379" y="53860"/>
                  </a:lnTo>
                  <a:lnTo>
                    <a:pt x="42430" y="56400"/>
                  </a:lnTo>
                  <a:lnTo>
                    <a:pt x="43484" y="57416"/>
                  </a:lnTo>
                  <a:lnTo>
                    <a:pt x="44754" y="57391"/>
                  </a:lnTo>
                  <a:lnTo>
                    <a:pt x="46024" y="57365"/>
                  </a:lnTo>
                  <a:lnTo>
                    <a:pt x="47040" y="56324"/>
                  </a:lnTo>
                  <a:close/>
                  <a:moveTo>
                    <a:pt x="50165" y="43611"/>
                  </a:moveTo>
                  <a:lnTo>
                    <a:pt x="49250" y="42468"/>
                  </a:lnTo>
                  <a:lnTo>
                    <a:pt x="47993" y="42316"/>
                  </a:lnTo>
                  <a:lnTo>
                    <a:pt x="46723" y="42176"/>
                  </a:lnTo>
                  <a:lnTo>
                    <a:pt x="45580" y="43078"/>
                  </a:lnTo>
                  <a:lnTo>
                    <a:pt x="45427" y="44335"/>
                  </a:lnTo>
                  <a:lnTo>
                    <a:pt x="45275" y="45593"/>
                  </a:lnTo>
                  <a:lnTo>
                    <a:pt x="46177" y="46736"/>
                  </a:lnTo>
                  <a:lnTo>
                    <a:pt x="48717" y="47040"/>
                  </a:lnTo>
                  <a:lnTo>
                    <a:pt x="49860" y="46139"/>
                  </a:lnTo>
                  <a:lnTo>
                    <a:pt x="50165" y="43611"/>
                  </a:lnTo>
                  <a:close/>
                  <a:moveTo>
                    <a:pt x="50241" y="107429"/>
                  </a:moveTo>
                  <a:lnTo>
                    <a:pt x="50215" y="106159"/>
                  </a:lnTo>
                  <a:lnTo>
                    <a:pt x="50203" y="104889"/>
                  </a:lnTo>
                  <a:lnTo>
                    <a:pt x="49149" y="103873"/>
                  </a:lnTo>
                  <a:lnTo>
                    <a:pt x="46596" y="103924"/>
                  </a:lnTo>
                  <a:lnTo>
                    <a:pt x="45580" y="104965"/>
                  </a:lnTo>
                  <a:lnTo>
                    <a:pt x="45631" y="107505"/>
                  </a:lnTo>
                  <a:lnTo>
                    <a:pt x="46685" y="108521"/>
                  </a:lnTo>
                  <a:lnTo>
                    <a:pt x="47955" y="108496"/>
                  </a:lnTo>
                  <a:lnTo>
                    <a:pt x="49225" y="108470"/>
                  </a:lnTo>
                  <a:lnTo>
                    <a:pt x="50241" y="107429"/>
                  </a:lnTo>
                  <a:close/>
                  <a:moveTo>
                    <a:pt x="50888" y="76746"/>
                  </a:moveTo>
                  <a:lnTo>
                    <a:pt x="49974" y="75603"/>
                  </a:lnTo>
                  <a:lnTo>
                    <a:pt x="48717" y="75450"/>
                  </a:lnTo>
                  <a:lnTo>
                    <a:pt x="47447" y="75311"/>
                  </a:lnTo>
                  <a:lnTo>
                    <a:pt x="46304" y="76212"/>
                  </a:lnTo>
                  <a:lnTo>
                    <a:pt x="46151" y="77470"/>
                  </a:lnTo>
                  <a:lnTo>
                    <a:pt x="45999" y="78727"/>
                  </a:lnTo>
                  <a:lnTo>
                    <a:pt x="46901" y="79870"/>
                  </a:lnTo>
                  <a:lnTo>
                    <a:pt x="49441" y="80175"/>
                  </a:lnTo>
                  <a:lnTo>
                    <a:pt x="50584" y="79273"/>
                  </a:lnTo>
                  <a:lnTo>
                    <a:pt x="50888" y="76746"/>
                  </a:lnTo>
                  <a:close/>
                  <a:moveTo>
                    <a:pt x="51269" y="34391"/>
                  </a:moveTo>
                  <a:lnTo>
                    <a:pt x="51244" y="33121"/>
                  </a:lnTo>
                  <a:lnTo>
                    <a:pt x="51231" y="31851"/>
                  </a:lnTo>
                  <a:lnTo>
                    <a:pt x="50177" y="30835"/>
                  </a:lnTo>
                  <a:lnTo>
                    <a:pt x="47625" y="30886"/>
                  </a:lnTo>
                  <a:lnTo>
                    <a:pt x="46609" y="31927"/>
                  </a:lnTo>
                  <a:lnTo>
                    <a:pt x="46659" y="34467"/>
                  </a:lnTo>
                  <a:lnTo>
                    <a:pt x="47713" y="35483"/>
                  </a:lnTo>
                  <a:lnTo>
                    <a:pt x="48983" y="35458"/>
                  </a:lnTo>
                  <a:lnTo>
                    <a:pt x="50253" y="35433"/>
                  </a:lnTo>
                  <a:lnTo>
                    <a:pt x="51269" y="34391"/>
                  </a:lnTo>
                  <a:close/>
                  <a:moveTo>
                    <a:pt x="51943" y="72910"/>
                  </a:moveTo>
                  <a:lnTo>
                    <a:pt x="51917" y="71640"/>
                  </a:lnTo>
                  <a:lnTo>
                    <a:pt x="51904" y="70370"/>
                  </a:lnTo>
                  <a:lnTo>
                    <a:pt x="50850" y="69354"/>
                  </a:lnTo>
                  <a:lnTo>
                    <a:pt x="48298" y="69405"/>
                  </a:lnTo>
                  <a:lnTo>
                    <a:pt x="47282" y="70446"/>
                  </a:lnTo>
                  <a:lnTo>
                    <a:pt x="47332" y="72986"/>
                  </a:lnTo>
                  <a:lnTo>
                    <a:pt x="48387" y="74002"/>
                  </a:lnTo>
                  <a:lnTo>
                    <a:pt x="49657" y="73977"/>
                  </a:lnTo>
                  <a:lnTo>
                    <a:pt x="50927" y="73952"/>
                  </a:lnTo>
                  <a:lnTo>
                    <a:pt x="51943" y="72910"/>
                  </a:lnTo>
                  <a:close/>
                  <a:moveTo>
                    <a:pt x="52362" y="24968"/>
                  </a:moveTo>
                  <a:lnTo>
                    <a:pt x="51447" y="23825"/>
                  </a:lnTo>
                  <a:lnTo>
                    <a:pt x="50190" y="23672"/>
                  </a:lnTo>
                  <a:lnTo>
                    <a:pt x="48920" y="23533"/>
                  </a:lnTo>
                  <a:lnTo>
                    <a:pt x="47777" y="24434"/>
                  </a:lnTo>
                  <a:lnTo>
                    <a:pt x="47625" y="25692"/>
                  </a:lnTo>
                  <a:lnTo>
                    <a:pt x="47472" y="26949"/>
                  </a:lnTo>
                  <a:lnTo>
                    <a:pt x="48374" y="28092"/>
                  </a:lnTo>
                  <a:lnTo>
                    <a:pt x="50914" y="28397"/>
                  </a:lnTo>
                  <a:lnTo>
                    <a:pt x="52057" y="27495"/>
                  </a:lnTo>
                  <a:lnTo>
                    <a:pt x="52362" y="24968"/>
                  </a:lnTo>
                  <a:close/>
                  <a:moveTo>
                    <a:pt x="55194" y="86067"/>
                  </a:moveTo>
                  <a:lnTo>
                    <a:pt x="55168" y="84797"/>
                  </a:lnTo>
                  <a:lnTo>
                    <a:pt x="55156" y="83527"/>
                  </a:lnTo>
                  <a:lnTo>
                    <a:pt x="54102" y="82511"/>
                  </a:lnTo>
                  <a:lnTo>
                    <a:pt x="51549" y="82562"/>
                  </a:lnTo>
                  <a:lnTo>
                    <a:pt x="50533" y="83604"/>
                  </a:lnTo>
                  <a:lnTo>
                    <a:pt x="50584" y="86144"/>
                  </a:lnTo>
                  <a:lnTo>
                    <a:pt x="51638" y="87160"/>
                  </a:lnTo>
                  <a:lnTo>
                    <a:pt x="52908" y="87134"/>
                  </a:lnTo>
                  <a:lnTo>
                    <a:pt x="54178" y="87109"/>
                  </a:lnTo>
                  <a:lnTo>
                    <a:pt x="55194" y="86067"/>
                  </a:lnTo>
                  <a:close/>
                  <a:moveTo>
                    <a:pt x="57835" y="45186"/>
                  </a:moveTo>
                  <a:lnTo>
                    <a:pt x="57810" y="43916"/>
                  </a:lnTo>
                  <a:lnTo>
                    <a:pt x="57797" y="42646"/>
                  </a:lnTo>
                  <a:lnTo>
                    <a:pt x="56743" y="41630"/>
                  </a:lnTo>
                  <a:lnTo>
                    <a:pt x="54190" y="41681"/>
                  </a:lnTo>
                  <a:lnTo>
                    <a:pt x="53174" y="42722"/>
                  </a:lnTo>
                  <a:lnTo>
                    <a:pt x="53225" y="45262"/>
                  </a:lnTo>
                  <a:lnTo>
                    <a:pt x="54279" y="46278"/>
                  </a:lnTo>
                  <a:lnTo>
                    <a:pt x="55549" y="46253"/>
                  </a:lnTo>
                  <a:lnTo>
                    <a:pt x="56819" y="46228"/>
                  </a:lnTo>
                  <a:lnTo>
                    <a:pt x="57835" y="45186"/>
                  </a:lnTo>
                  <a:close/>
                  <a:moveTo>
                    <a:pt x="59055" y="58407"/>
                  </a:moveTo>
                  <a:lnTo>
                    <a:pt x="59029" y="57137"/>
                  </a:lnTo>
                  <a:lnTo>
                    <a:pt x="59016" y="55867"/>
                  </a:lnTo>
                  <a:lnTo>
                    <a:pt x="57962" y="54851"/>
                  </a:lnTo>
                  <a:lnTo>
                    <a:pt x="55410" y="54902"/>
                  </a:lnTo>
                  <a:lnTo>
                    <a:pt x="54394" y="55943"/>
                  </a:lnTo>
                  <a:lnTo>
                    <a:pt x="54444" y="58483"/>
                  </a:lnTo>
                  <a:lnTo>
                    <a:pt x="55499" y="59499"/>
                  </a:lnTo>
                  <a:lnTo>
                    <a:pt x="56769" y="59474"/>
                  </a:lnTo>
                  <a:lnTo>
                    <a:pt x="58039" y="59448"/>
                  </a:lnTo>
                  <a:lnTo>
                    <a:pt x="59055" y="58407"/>
                  </a:lnTo>
                  <a:close/>
                  <a:moveTo>
                    <a:pt x="60490" y="95161"/>
                  </a:moveTo>
                  <a:lnTo>
                    <a:pt x="60464" y="93891"/>
                  </a:lnTo>
                  <a:lnTo>
                    <a:pt x="60452" y="92621"/>
                  </a:lnTo>
                  <a:lnTo>
                    <a:pt x="59397" y="91605"/>
                  </a:lnTo>
                  <a:lnTo>
                    <a:pt x="56845" y="91655"/>
                  </a:lnTo>
                  <a:lnTo>
                    <a:pt x="55829" y="92697"/>
                  </a:lnTo>
                  <a:lnTo>
                    <a:pt x="55880" y="95237"/>
                  </a:lnTo>
                  <a:lnTo>
                    <a:pt x="56934" y="96253"/>
                  </a:lnTo>
                  <a:lnTo>
                    <a:pt x="58204" y="96227"/>
                  </a:lnTo>
                  <a:lnTo>
                    <a:pt x="59474" y="96202"/>
                  </a:lnTo>
                  <a:lnTo>
                    <a:pt x="60490" y="95161"/>
                  </a:lnTo>
                  <a:close/>
                  <a:moveTo>
                    <a:pt x="61963" y="17373"/>
                  </a:moveTo>
                  <a:lnTo>
                    <a:pt x="61048" y="16230"/>
                  </a:lnTo>
                  <a:lnTo>
                    <a:pt x="59791" y="16078"/>
                  </a:lnTo>
                  <a:lnTo>
                    <a:pt x="58521" y="15938"/>
                  </a:lnTo>
                  <a:lnTo>
                    <a:pt x="57378" y="16840"/>
                  </a:lnTo>
                  <a:lnTo>
                    <a:pt x="57226" y="18097"/>
                  </a:lnTo>
                  <a:lnTo>
                    <a:pt x="57073" y="19354"/>
                  </a:lnTo>
                  <a:lnTo>
                    <a:pt x="57975" y="20497"/>
                  </a:lnTo>
                  <a:lnTo>
                    <a:pt x="60515" y="20802"/>
                  </a:lnTo>
                  <a:lnTo>
                    <a:pt x="61658" y="19900"/>
                  </a:lnTo>
                  <a:lnTo>
                    <a:pt x="61963" y="17373"/>
                  </a:lnTo>
                  <a:close/>
                  <a:moveTo>
                    <a:pt x="62928" y="87668"/>
                  </a:moveTo>
                  <a:lnTo>
                    <a:pt x="62014" y="86525"/>
                  </a:lnTo>
                  <a:lnTo>
                    <a:pt x="60756" y="86372"/>
                  </a:lnTo>
                  <a:lnTo>
                    <a:pt x="59486" y="86233"/>
                  </a:lnTo>
                  <a:lnTo>
                    <a:pt x="58343" y="87134"/>
                  </a:lnTo>
                  <a:lnTo>
                    <a:pt x="58191" y="88392"/>
                  </a:lnTo>
                  <a:lnTo>
                    <a:pt x="58039" y="89649"/>
                  </a:lnTo>
                  <a:lnTo>
                    <a:pt x="58940" y="90792"/>
                  </a:lnTo>
                  <a:lnTo>
                    <a:pt x="61480" y="91097"/>
                  </a:lnTo>
                  <a:lnTo>
                    <a:pt x="62623" y="90195"/>
                  </a:lnTo>
                  <a:lnTo>
                    <a:pt x="62928" y="87668"/>
                  </a:lnTo>
                  <a:close/>
                  <a:moveTo>
                    <a:pt x="63855" y="1435"/>
                  </a:moveTo>
                  <a:lnTo>
                    <a:pt x="62941" y="292"/>
                  </a:lnTo>
                  <a:lnTo>
                    <a:pt x="61683" y="139"/>
                  </a:lnTo>
                  <a:lnTo>
                    <a:pt x="60413" y="0"/>
                  </a:lnTo>
                  <a:lnTo>
                    <a:pt x="59270" y="901"/>
                  </a:lnTo>
                  <a:lnTo>
                    <a:pt x="59118" y="2159"/>
                  </a:lnTo>
                  <a:lnTo>
                    <a:pt x="58966" y="3416"/>
                  </a:lnTo>
                  <a:lnTo>
                    <a:pt x="59867" y="4559"/>
                  </a:lnTo>
                  <a:lnTo>
                    <a:pt x="62407" y="4864"/>
                  </a:lnTo>
                  <a:lnTo>
                    <a:pt x="63550" y="3962"/>
                  </a:lnTo>
                  <a:lnTo>
                    <a:pt x="63855" y="1435"/>
                  </a:lnTo>
                  <a:close/>
                  <a:moveTo>
                    <a:pt x="64071" y="36474"/>
                  </a:moveTo>
                  <a:lnTo>
                    <a:pt x="64046" y="35204"/>
                  </a:lnTo>
                  <a:lnTo>
                    <a:pt x="64033" y="33934"/>
                  </a:lnTo>
                  <a:lnTo>
                    <a:pt x="62979" y="32918"/>
                  </a:lnTo>
                  <a:lnTo>
                    <a:pt x="60426" y="32969"/>
                  </a:lnTo>
                  <a:lnTo>
                    <a:pt x="59410" y="34010"/>
                  </a:lnTo>
                  <a:lnTo>
                    <a:pt x="59461" y="36550"/>
                  </a:lnTo>
                  <a:lnTo>
                    <a:pt x="60515" y="37566"/>
                  </a:lnTo>
                  <a:lnTo>
                    <a:pt x="61785" y="37541"/>
                  </a:lnTo>
                  <a:lnTo>
                    <a:pt x="63055" y="37515"/>
                  </a:lnTo>
                  <a:lnTo>
                    <a:pt x="64071" y="36474"/>
                  </a:lnTo>
                  <a:close/>
                  <a:moveTo>
                    <a:pt x="64820" y="71716"/>
                  </a:moveTo>
                  <a:lnTo>
                    <a:pt x="63906" y="70573"/>
                  </a:lnTo>
                  <a:lnTo>
                    <a:pt x="62649" y="70421"/>
                  </a:lnTo>
                  <a:lnTo>
                    <a:pt x="61379" y="70281"/>
                  </a:lnTo>
                  <a:lnTo>
                    <a:pt x="60236" y="71183"/>
                  </a:lnTo>
                  <a:lnTo>
                    <a:pt x="60083" y="72440"/>
                  </a:lnTo>
                  <a:lnTo>
                    <a:pt x="59931" y="73698"/>
                  </a:lnTo>
                  <a:lnTo>
                    <a:pt x="60109" y="73926"/>
                  </a:lnTo>
                  <a:lnTo>
                    <a:pt x="60134" y="75069"/>
                  </a:lnTo>
                  <a:lnTo>
                    <a:pt x="61188" y="76085"/>
                  </a:lnTo>
                  <a:lnTo>
                    <a:pt x="62458" y="76060"/>
                  </a:lnTo>
                  <a:lnTo>
                    <a:pt x="63728" y="76034"/>
                  </a:lnTo>
                  <a:lnTo>
                    <a:pt x="64744" y="74993"/>
                  </a:lnTo>
                  <a:lnTo>
                    <a:pt x="64719" y="73723"/>
                  </a:lnTo>
                  <a:lnTo>
                    <a:pt x="64706" y="72656"/>
                  </a:lnTo>
                  <a:lnTo>
                    <a:pt x="64820" y="71716"/>
                  </a:lnTo>
                  <a:close/>
                  <a:moveTo>
                    <a:pt x="69557" y="97218"/>
                  </a:moveTo>
                  <a:lnTo>
                    <a:pt x="68986" y="97231"/>
                  </a:lnTo>
                  <a:lnTo>
                    <a:pt x="67970" y="98272"/>
                  </a:lnTo>
                  <a:lnTo>
                    <a:pt x="67970" y="98475"/>
                  </a:lnTo>
                  <a:lnTo>
                    <a:pt x="69557" y="97218"/>
                  </a:lnTo>
                  <a:close/>
                  <a:moveTo>
                    <a:pt x="69786" y="24714"/>
                  </a:moveTo>
                  <a:lnTo>
                    <a:pt x="68872" y="23571"/>
                  </a:lnTo>
                  <a:lnTo>
                    <a:pt x="67614" y="23418"/>
                  </a:lnTo>
                  <a:lnTo>
                    <a:pt x="66344" y="23279"/>
                  </a:lnTo>
                  <a:lnTo>
                    <a:pt x="65201" y="24180"/>
                  </a:lnTo>
                  <a:lnTo>
                    <a:pt x="65049" y="25438"/>
                  </a:lnTo>
                  <a:lnTo>
                    <a:pt x="64897" y="26695"/>
                  </a:lnTo>
                  <a:lnTo>
                    <a:pt x="65811" y="27838"/>
                  </a:lnTo>
                  <a:lnTo>
                    <a:pt x="68338" y="28143"/>
                  </a:lnTo>
                  <a:lnTo>
                    <a:pt x="69481" y="27241"/>
                  </a:lnTo>
                  <a:lnTo>
                    <a:pt x="69786" y="24714"/>
                  </a:lnTo>
                  <a:close/>
                  <a:moveTo>
                    <a:pt x="73571" y="12344"/>
                  </a:moveTo>
                  <a:lnTo>
                    <a:pt x="72656" y="11201"/>
                  </a:lnTo>
                  <a:lnTo>
                    <a:pt x="71399" y="11049"/>
                  </a:lnTo>
                  <a:lnTo>
                    <a:pt x="70129" y="10909"/>
                  </a:lnTo>
                  <a:lnTo>
                    <a:pt x="68986" y="11811"/>
                  </a:lnTo>
                  <a:lnTo>
                    <a:pt x="68834" y="13068"/>
                  </a:lnTo>
                  <a:lnTo>
                    <a:pt x="68681" y="14325"/>
                  </a:lnTo>
                  <a:lnTo>
                    <a:pt x="69596" y="15468"/>
                  </a:lnTo>
                  <a:lnTo>
                    <a:pt x="72123" y="15773"/>
                  </a:lnTo>
                  <a:lnTo>
                    <a:pt x="73266" y="14871"/>
                  </a:lnTo>
                  <a:lnTo>
                    <a:pt x="73571" y="12344"/>
                  </a:lnTo>
                  <a:close/>
                  <a:moveTo>
                    <a:pt x="74549" y="82638"/>
                  </a:moveTo>
                  <a:lnTo>
                    <a:pt x="73634" y="81495"/>
                  </a:lnTo>
                  <a:lnTo>
                    <a:pt x="72377" y="81343"/>
                  </a:lnTo>
                  <a:lnTo>
                    <a:pt x="71107" y="81203"/>
                  </a:lnTo>
                  <a:lnTo>
                    <a:pt x="69964" y="82105"/>
                  </a:lnTo>
                  <a:lnTo>
                    <a:pt x="69938" y="82232"/>
                  </a:lnTo>
                  <a:lnTo>
                    <a:pt x="67665" y="82270"/>
                  </a:lnTo>
                  <a:lnTo>
                    <a:pt x="66649" y="83312"/>
                  </a:lnTo>
                  <a:lnTo>
                    <a:pt x="66700" y="85852"/>
                  </a:lnTo>
                  <a:lnTo>
                    <a:pt x="67754" y="86868"/>
                  </a:lnTo>
                  <a:lnTo>
                    <a:pt x="69024" y="86842"/>
                  </a:lnTo>
                  <a:lnTo>
                    <a:pt x="70294" y="86817"/>
                  </a:lnTo>
                  <a:lnTo>
                    <a:pt x="71234" y="85852"/>
                  </a:lnTo>
                  <a:lnTo>
                    <a:pt x="73101" y="86067"/>
                  </a:lnTo>
                  <a:lnTo>
                    <a:pt x="74244" y="85166"/>
                  </a:lnTo>
                  <a:lnTo>
                    <a:pt x="74549" y="82638"/>
                  </a:lnTo>
                  <a:close/>
                  <a:moveTo>
                    <a:pt x="74980" y="62725"/>
                  </a:moveTo>
                  <a:lnTo>
                    <a:pt x="74955" y="61455"/>
                  </a:lnTo>
                  <a:lnTo>
                    <a:pt x="74942" y="60185"/>
                  </a:lnTo>
                  <a:lnTo>
                    <a:pt x="73888" y="59169"/>
                  </a:lnTo>
                  <a:lnTo>
                    <a:pt x="71335" y="59220"/>
                  </a:lnTo>
                  <a:lnTo>
                    <a:pt x="70319" y="60261"/>
                  </a:lnTo>
                  <a:lnTo>
                    <a:pt x="70370" y="62801"/>
                  </a:lnTo>
                  <a:lnTo>
                    <a:pt x="71424" y="63817"/>
                  </a:lnTo>
                  <a:lnTo>
                    <a:pt x="72694" y="63792"/>
                  </a:lnTo>
                  <a:lnTo>
                    <a:pt x="73964" y="63766"/>
                  </a:lnTo>
                  <a:lnTo>
                    <a:pt x="74980" y="62725"/>
                  </a:lnTo>
                  <a:close/>
                  <a:moveTo>
                    <a:pt x="76504" y="33947"/>
                  </a:moveTo>
                  <a:lnTo>
                    <a:pt x="76479" y="32677"/>
                  </a:lnTo>
                  <a:lnTo>
                    <a:pt x="76466" y="31407"/>
                  </a:lnTo>
                  <a:lnTo>
                    <a:pt x="75412" y="30391"/>
                  </a:lnTo>
                  <a:lnTo>
                    <a:pt x="72859" y="30441"/>
                  </a:lnTo>
                  <a:lnTo>
                    <a:pt x="71843" y="31483"/>
                  </a:lnTo>
                  <a:lnTo>
                    <a:pt x="71894" y="34023"/>
                  </a:lnTo>
                  <a:lnTo>
                    <a:pt x="72948" y="35039"/>
                  </a:lnTo>
                  <a:lnTo>
                    <a:pt x="74218" y="35013"/>
                  </a:lnTo>
                  <a:lnTo>
                    <a:pt x="75488" y="34988"/>
                  </a:lnTo>
                  <a:lnTo>
                    <a:pt x="76504" y="33947"/>
                  </a:lnTo>
                  <a:close/>
                  <a:moveTo>
                    <a:pt x="78333" y="70269"/>
                  </a:moveTo>
                  <a:lnTo>
                    <a:pt x="77419" y="69126"/>
                  </a:lnTo>
                  <a:lnTo>
                    <a:pt x="76161" y="68973"/>
                  </a:lnTo>
                  <a:lnTo>
                    <a:pt x="74891" y="68834"/>
                  </a:lnTo>
                  <a:lnTo>
                    <a:pt x="73748" y="69735"/>
                  </a:lnTo>
                  <a:lnTo>
                    <a:pt x="73596" y="70993"/>
                  </a:lnTo>
                  <a:lnTo>
                    <a:pt x="73444" y="72250"/>
                  </a:lnTo>
                  <a:lnTo>
                    <a:pt x="74358" y="73393"/>
                  </a:lnTo>
                  <a:lnTo>
                    <a:pt x="75463" y="73533"/>
                  </a:lnTo>
                  <a:lnTo>
                    <a:pt x="73901" y="73558"/>
                  </a:lnTo>
                  <a:lnTo>
                    <a:pt x="72885" y="74599"/>
                  </a:lnTo>
                  <a:lnTo>
                    <a:pt x="72936" y="77139"/>
                  </a:lnTo>
                  <a:lnTo>
                    <a:pt x="73990" y="78155"/>
                  </a:lnTo>
                  <a:lnTo>
                    <a:pt x="75260" y="78130"/>
                  </a:lnTo>
                  <a:lnTo>
                    <a:pt x="76530" y="78105"/>
                  </a:lnTo>
                  <a:lnTo>
                    <a:pt x="77546" y="77063"/>
                  </a:lnTo>
                  <a:lnTo>
                    <a:pt x="77520" y="75793"/>
                  </a:lnTo>
                  <a:lnTo>
                    <a:pt x="77508" y="74523"/>
                  </a:lnTo>
                  <a:lnTo>
                    <a:pt x="76606" y="73672"/>
                  </a:lnTo>
                  <a:lnTo>
                    <a:pt x="76885" y="73698"/>
                  </a:lnTo>
                  <a:lnTo>
                    <a:pt x="78028" y="72796"/>
                  </a:lnTo>
                  <a:lnTo>
                    <a:pt x="78333" y="70269"/>
                  </a:lnTo>
                  <a:close/>
                  <a:moveTo>
                    <a:pt x="79730" y="86220"/>
                  </a:moveTo>
                  <a:lnTo>
                    <a:pt x="79705" y="84950"/>
                  </a:lnTo>
                  <a:lnTo>
                    <a:pt x="79692" y="83680"/>
                  </a:lnTo>
                  <a:lnTo>
                    <a:pt x="78638" y="82664"/>
                  </a:lnTo>
                  <a:lnTo>
                    <a:pt x="76085" y="82715"/>
                  </a:lnTo>
                  <a:lnTo>
                    <a:pt x="75069" y="83756"/>
                  </a:lnTo>
                  <a:lnTo>
                    <a:pt x="75120" y="86296"/>
                  </a:lnTo>
                  <a:lnTo>
                    <a:pt x="76174" y="87312"/>
                  </a:lnTo>
                  <a:lnTo>
                    <a:pt x="77444" y="87287"/>
                  </a:lnTo>
                  <a:lnTo>
                    <a:pt x="78714" y="87261"/>
                  </a:lnTo>
                  <a:lnTo>
                    <a:pt x="79730" y="86220"/>
                  </a:lnTo>
                  <a:close/>
                  <a:moveTo>
                    <a:pt x="84391" y="24104"/>
                  </a:moveTo>
                  <a:lnTo>
                    <a:pt x="83477" y="22961"/>
                  </a:lnTo>
                  <a:lnTo>
                    <a:pt x="82219" y="22809"/>
                  </a:lnTo>
                  <a:lnTo>
                    <a:pt x="80949" y="22669"/>
                  </a:lnTo>
                  <a:lnTo>
                    <a:pt x="79806" y="23571"/>
                  </a:lnTo>
                  <a:lnTo>
                    <a:pt x="79654" y="24828"/>
                  </a:lnTo>
                  <a:lnTo>
                    <a:pt x="79502" y="26085"/>
                  </a:lnTo>
                  <a:lnTo>
                    <a:pt x="80416" y="27228"/>
                  </a:lnTo>
                  <a:lnTo>
                    <a:pt x="82943" y="27533"/>
                  </a:lnTo>
                  <a:lnTo>
                    <a:pt x="84086" y="26631"/>
                  </a:lnTo>
                  <a:lnTo>
                    <a:pt x="84391" y="24104"/>
                  </a:lnTo>
                  <a:close/>
                  <a:moveTo>
                    <a:pt x="87858" y="69392"/>
                  </a:moveTo>
                  <a:lnTo>
                    <a:pt x="87833" y="68122"/>
                  </a:lnTo>
                  <a:lnTo>
                    <a:pt x="87820" y="66852"/>
                  </a:lnTo>
                  <a:lnTo>
                    <a:pt x="86766" y="65836"/>
                  </a:lnTo>
                  <a:lnTo>
                    <a:pt x="84213" y="65887"/>
                  </a:lnTo>
                  <a:lnTo>
                    <a:pt x="83197" y="66929"/>
                  </a:lnTo>
                  <a:lnTo>
                    <a:pt x="83248" y="69469"/>
                  </a:lnTo>
                  <a:lnTo>
                    <a:pt x="84302" y="70485"/>
                  </a:lnTo>
                  <a:lnTo>
                    <a:pt x="85572" y="70459"/>
                  </a:lnTo>
                  <a:lnTo>
                    <a:pt x="86842" y="70434"/>
                  </a:lnTo>
                  <a:lnTo>
                    <a:pt x="87858" y="69392"/>
                  </a:lnTo>
                  <a:close/>
                  <a:moveTo>
                    <a:pt x="90830" y="8966"/>
                  </a:moveTo>
                  <a:lnTo>
                    <a:pt x="89916" y="7823"/>
                  </a:lnTo>
                  <a:lnTo>
                    <a:pt x="88658" y="7670"/>
                  </a:lnTo>
                  <a:lnTo>
                    <a:pt x="87388" y="7531"/>
                  </a:lnTo>
                  <a:lnTo>
                    <a:pt x="86245" y="8432"/>
                  </a:lnTo>
                  <a:lnTo>
                    <a:pt x="86093" y="9690"/>
                  </a:lnTo>
                  <a:lnTo>
                    <a:pt x="85940" y="10947"/>
                  </a:lnTo>
                  <a:lnTo>
                    <a:pt x="86855" y="12090"/>
                  </a:lnTo>
                  <a:lnTo>
                    <a:pt x="89382" y="12395"/>
                  </a:lnTo>
                  <a:lnTo>
                    <a:pt x="90525" y="11493"/>
                  </a:lnTo>
                  <a:lnTo>
                    <a:pt x="90830" y="8966"/>
                  </a:lnTo>
                  <a:close/>
                  <a:moveTo>
                    <a:pt x="91935" y="43891"/>
                  </a:moveTo>
                  <a:lnTo>
                    <a:pt x="91020" y="42748"/>
                  </a:lnTo>
                  <a:lnTo>
                    <a:pt x="89763" y="42595"/>
                  </a:lnTo>
                  <a:lnTo>
                    <a:pt x="88493" y="42456"/>
                  </a:lnTo>
                  <a:lnTo>
                    <a:pt x="87350" y="43357"/>
                  </a:lnTo>
                  <a:lnTo>
                    <a:pt x="87198" y="44615"/>
                  </a:lnTo>
                  <a:lnTo>
                    <a:pt x="87045" y="45872"/>
                  </a:lnTo>
                  <a:lnTo>
                    <a:pt x="87947" y="47015"/>
                  </a:lnTo>
                  <a:lnTo>
                    <a:pt x="90487" y="47320"/>
                  </a:lnTo>
                  <a:lnTo>
                    <a:pt x="91630" y="46418"/>
                  </a:lnTo>
                  <a:lnTo>
                    <a:pt x="91935" y="43891"/>
                  </a:lnTo>
                  <a:close/>
                  <a:moveTo>
                    <a:pt x="93370" y="70993"/>
                  </a:moveTo>
                  <a:lnTo>
                    <a:pt x="92456" y="69850"/>
                  </a:lnTo>
                  <a:lnTo>
                    <a:pt x="91198" y="69697"/>
                  </a:lnTo>
                  <a:lnTo>
                    <a:pt x="89928" y="69557"/>
                  </a:lnTo>
                  <a:lnTo>
                    <a:pt x="88785" y="70459"/>
                  </a:lnTo>
                  <a:lnTo>
                    <a:pt x="88633" y="71716"/>
                  </a:lnTo>
                  <a:lnTo>
                    <a:pt x="88480" y="72974"/>
                  </a:lnTo>
                  <a:lnTo>
                    <a:pt x="89395" y="74117"/>
                  </a:lnTo>
                  <a:lnTo>
                    <a:pt x="91922" y="74422"/>
                  </a:lnTo>
                  <a:lnTo>
                    <a:pt x="93065" y="73520"/>
                  </a:lnTo>
                  <a:lnTo>
                    <a:pt x="93370" y="70993"/>
                  </a:lnTo>
                  <a:close/>
                  <a:moveTo>
                    <a:pt x="93675" y="78016"/>
                  </a:moveTo>
                  <a:lnTo>
                    <a:pt x="93649" y="76542"/>
                  </a:lnTo>
                  <a:lnTo>
                    <a:pt x="92595" y="75526"/>
                  </a:lnTo>
                  <a:lnTo>
                    <a:pt x="90043" y="75577"/>
                  </a:lnTo>
                  <a:lnTo>
                    <a:pt x="89027" y="76619"/>
                  </a:lnTo>
                  <a:lnTo>
                    <a:pt x="89052" y="77901"/>
                  </a:lnTo>
                  <a:lnTo>
                    <a:pt x="88353" y="77812"/>
                  </a:lnTo>
                  <a:lnTo>
                    <a:pt x="87210" y="78714"/>
                  </a:lnTo>
                  <a:lnTo>
                    <a:pt x="86906" y="81229"/>
                  </a:lnTo>
                  <a:lnTo>
                    <a:pt x="87820" y="82372"/>
                  </a:lnTo>
                  <a:lnTo>
                    <a:pt x="88138" y="82410"/>
                  </a:lnTo>
                  <a:lnTo>
                    <a:pt x="90970" y="80162"/>
                  </a:lnTo>
                  <a:lnTo>
                    <a:pt x="91122" y="80048"/>
                  </a:lnTo>
                  <a:lnTo>
                    <a:pt x="91770" y="79527"/>
                  </a:lnTo>
                  <a:lnTo>
                    <a:pt x="93675" y="78016"/>
                  </a:lnTo>
                  <a:close/>
                  <a:moveTo>
                    <a:pt x="97409" y="58331"/>
                  </a:moveTo>
                  <a:lnTo>
                    <a:pt x="97383" y="57061"/>
                  </a:lnTo>
                  <a:lnTo>
                    <a:pt x="97370" y="55791"/>
                  </a:lnTo>
                  <a:lnTo>
                    <a:pt x="96316" y="54775"/>
                  </a:lnTo>
                  <a:lnTo>
                    <a:pt x="95059" y="54800"/>
                  </a:lnTo>
                  <a:lnTo>
                    <a:pt x="94348" y="53898"/>
                  </a:lnTo>
                  <a:lnTo>
                    <a:pt x="93091" y="53746"/>
                  </a:lnTo>
                  <a:lnTo>
                    <a:pt x="91821" y="53606"/>
                  </a:lnTo>
                  <a:lnTo>
                    <a:pt x="90678" y="54508"/>
                  </a:lnTo>
                  <a:lnTo>
                    <a:pt x="90525" y="55765"/>
                  </a:lnTo>
                  <a:lnTo>
                    <a:pt x="90373" y="57023"/>
                  </a:lnTo>
                  <a:lnTo>
                    <a:pt x="91287" y="58166"/>
                  </a:lnTo>
                  <a:lnTo>
                    <a:pt x="92786" y="58356"/>
                  </a:lnTo>
                  <a:lnTo>
                    <a:pt x="93853" y="59423"/>
                  </a:lnTo>
                  <a:lnTo>
                    <a:pt x="95123" y="59397"/>
                  </a:lnTo>
                  <a:lnTo>
                    <a:pt x="96393" y="59372"/>
                  </a:lnTo>
                  <a:lnTo>
                    <a:pt x="97409" y="58331"/>
                  </a:lnTo>
                  <a:close/>
                  <a:moveTo>
                    <a:pt x="99009" y="18364"/>
                  </a:moveTo>
                  <a:lnTo>
                    <a:pt x="98094" y="17221"/>
                  </a:lnTo>
                  <a:lnTo>
                    <a:pt x="96837" y="17068"/>
                  </a:lnTo>
                  <a:lnTo>
                    <a:pt x="95567" y="16929"/>
                  </a:lnTo>
                  <a:lnTo>
                    <a:pt x="94424" y="17830"/>
                  </a:lnTo>
                  <a:lnTo>
                    <a:pt x="94272" y="19088"/>
                  </a:lnTo>
                  <a:lnTo>
                    <a:pt x="94119" y="20345"/>
                  </a:lnTo>
                  <a:lnTo>
                    <a:pt x="95034" y="21488"/>
                  </a:lnTo>
                  <a:lnTo>
                    <a:pt x="97561" y="21793"/>
                  </a:lnTo>
                  <a:lnTo>
                    <a:pt x="98704" y="20891"/>
                  </a:lnTo>
                  <a:lnTo>
                    <a:pt x="99009" y="18364"/>
                  </a:lnTo>
                  <a:close/>
                  <a:moveTo>
                    <a:pt x="99314" y="35852"/>
                  </a:moveTo>
                  <a:lnTo>
                    <a:pt x="99301" y="34582"/>
                  </a:lnTo>
                  <a:lnTo>
                    <a:pt x="99275" y="33312"/>
                  </a:lnTo>
                  <a:lnTo>
                    <a:pt x="98221" y="32296"/>
                  </a:lnTo>
                  <a:lnTo>
                    <a:pt x="95669" y="32346"/>
                  </a:lnTo>
                  <a:lnTo>
                    <a:pt x="94996" y="33032"/>
                  </a:lnTo>
                  <a:lnTo>
                    <a:pt x="93675" y="32880"/>
                  </a:lnTo>
                  <a:lnTo>
                    <a:pt x="92532" y="33782"/>
                  </a:lnTo>
                  <a:lnTo>
                    <a:pt x="92379" y="35039"/>
                  </a:lnTo>
                  <a:lnTo>
                    <a:pt x="92227" y="36296"/>
                  </a:lnTo>
                  <a:lnTo>
                    <a:pt x="93141" y="37439"/>
                  </a:lnTo>
                  <a:lnTo>
                    <a:pt x="95669" y="37744"/>
                  </a:lnTo>
                  <a:lnTo>
                    <a:pt x="96697" y="36931"/>
                  </a:lnTo>
                  <a:lnTo>
                    <a:pt x="97028" y="36918"/>
                  </a:lnTo>
                  <a:lnTo>
                    <a:pt x="98298" y="36893"/>
                  </a:lnTo>
                  <a:lnTo>
                    <a:pt x="99314" y="35852"/>
                  </a:lnTo>
                  <a:close/>
                  <a:moveTo>
                    <a:pt x="104952" y="41643"/>
                  </a:moveTo>
                  <a:lnTo>
                    <a:pt x="104038" y="40500"/>
                  </a:lnTo>
                  <a:lnTo>
                    <a:pt x="102781" y="40347"/>
                  </a:lnTo>
                  <a:lnTo>
                    <a:pt x="101511" y="40208"/>
                  </a:lnTo>
                  <a:lnTo>
                    <a:pt x="100368" y="41109"/>
                  </a:lnTo>
                  <a:lnTo>
                    <a:pt x="100215" y="42367"/>
                  </a:lnTo>
                  <a:lnTo>
                    <a:pt x="100063" y="43624"/>
                  </a:lnTo>
                  <a:lnTo>
                    <a:pt x="100965" y="44767"/>
                  </a:lnTo>
                  <a:lnTo>
                    <a:pt x="103505" y="45072"/>
                  </a:lnTo>
                  <a:lnTo>
                    <a:pt x="104648" y="44170"/>
                  </a:lnTo>
                  <a:lnTo>
                    <a:pt x="104952" y="41643"/>
                  </a:lnTo>
                  <a:close/>
                  <a:moveTo>
                    <a:pt x="104990" y="65963"/>
                  </a:moveTo>
                  <a:lnTo>
                    <a:pt x="104076" y="64820"/>
                  </a:lnTo>
                  <a:lnTo>
                    <a:pt x="102819" y="64668"/>
                  </a:lnTo>
                  <a:lnTo>
                    <a:pt x="101549" y="64528"/>
                  </a:lnTo>
                  <a:lnTo>
                    <a:pt x="100406" y="65430"/>
                  </a:lnTo>
                  <a:lnTo>
                    <a:pt x="100253" y="66687"/>
                  </a:lnTo>
                  <a:lnTo>
                    <a:pt x="100101" y="67945"/>
                  </a:lnTo>
                  <a:lnTo>
                    <a:pt x="101015" y="69088"/>
                  </a:lnTo>
                  <a:lnTo>
                    <a:pt x="103543" y="69392"/>
                  </a:lnTo>
                  <a:lnTo>
                    <a:pt x="104686" y="68491"/>
                  </a:lnTo>
                  <a:lnTo>
                    <a:pt x="104990" y="65963"/>
                  </a:lnTo>
                  <a:close/>
                  <a:moveTo>
                    <a:pt x="105168" y="5575"/>
                  </a:moveTo>
                  <a:lnTo>
                    <a:pt x="104254" y="4432"/>
                  </a:lnTo>
                  <a:lnTo>
                    <a:pt x="102997" y="4279"/>
                  </a:lnTo>
                  <a:lnTo>
                    <a:pt x="101727" y="4140"/>
                  </a:lnTo>
                  <a:lnTo>
                    <a:pt x="100584" y="5041"/>
                  </a:lnTo>
                  <a:lnTo>
                    <a:pt x="100431" y="6299"/>
                  </a:lnTo>
                  <a:lnTo>
                    <a:pt x="100279" y="7556"/>
                  </a:lnTo>
                  <a:lnTo>
                    <a:pt x="101180" y="8699"/>
                  </a:lnTo>
                  <a:lnTo>
                    <a:pt x="103720" y="9004"/>
                  </a:lnTo>
                  <a:lnTo>
                    <a:pt x="104863" y="8102"/>
                  </a:lnTo>
                  <a:lnTo>
                    <a:pt x="105168" y="5575"/>
                  </a:lnTo>
                  <a:close/>
                  <a:moveTo>
                    <a:pt x="108737" y="29286"/>
                  </a:moveTo>
                  <a:lnTo>
                    <a:pt x="107823" y="28143"/>
                  </a:lnTo>
                  <a:lnTo>
                    <a:pt x="106565" y="27990"/>
                  </a:lnTo>
                  <a:lnTo>
                    <a:pt x="105295" y="27851"/>
                  </a:lnTo>
                  <a:lnTo>
                    <a:pt x="104152" y="28752"/>
                  </a:lnTo>
                  <a:lnTo>
                    <a:pt x="104000" y="30010"/>
                  </a:lnTo>
                  <a:lnTo>
                    <a:pt x="103847" y="31267"/>
                  </a:lnTo>
                  <a:lnTo>
                    <a:pt x="104749" y="32410"/>
                  </a:lnTo>
                  <a:lnTo>
                    <a:pt x="107289" y="32715"/>
                  </a:lnTo>
                  <a:lnTo>
                    <a:pt x="108432" y="31813"/>
                  </a:lnTo>
                  <a:lnTo>
                    <a:pt x="108737" y="29286"/>
                  </a:lnTo>
                  <a:close/>
                  <a:moveTo>
                    <a:pt x="108775" y="53606"/>
                  </a:moveTo>
                  <a:lnTo>
                    <a:pt x="107861" y="52463"/>
                  </a:lnTo>
                  <a:lnTo>
                    <a:pt x="106603" y="52311"/>
                  </a:lnTo>
                  <a:lnTo>
                    <a:pt x="105333" y="52171"/>
                  </a:lnTo>
                  <a:lnTo>
                    <a:pt x="104190" y="53073"/>
                  </a:lnTo>
                  <a:lnTo>
                    <a:pt x="104038" y="54330"/>
                  </a:lnTo>
                  <a:lnTo>
                    <a:pt x="103886" y="55587"/>
                  </a:lnTo>
                  <a:lnTo>
                    <a:pt x="104787" y="56730"/>
                  </a:lnTo>
                  <a:lnTo>
                    <a:pt x="107327" y="57035"/>
                  </a:lnTo>
                  <a:lnTo>
                    <a:pt x="108470" y="56134"/>
                  </a:lnTo>
                  <a:lnTo>
                    <a:pt x="108775" y="53606"/>
                  </a:lnTo>
                  <a:close/>
                  <a:moveTo>
                    <a:pt x="119557" y="41046"/>
                  </a:moveTo>
                  <a:lnTo>
                    <a:pt x="118643" y="39903"/>
                  </a:lnTo>
                  <a:lnTo>
                    <a:pt x="117386" y="39751"/>
                  </a:lnTo>
                  <a:lnTo>
                    <a:pt x="116116" y="39611"/>
                  </a:lnTo>
                  <a:lnTo>
                    <a:pt x="114973" y="40513"/>
                  </a:lnTo>
                  <a:lnTo>
                    <a:pt x="114820" y="41770"/>
                  </a:lnTo>
                  <a:lnTo>
                    <a:pt x="114668" y="43027"/>
                  </a:lnTo>
                  <a:lnTo>
                    <a:pt x="115570" y="44170"/>
                  </a:lnTo>
                  <a:lnTo>
                    <a:pt x="118110" y="44475"/>
                  </a:lnTo>
                  <a:lnTo>
                    <a:pt x="119253" y="43573"/>
                  </a:lnTo>
                  <a:lnTo>
                    <a:pt x="119557" y="41046"/>
                  </a:lnTo>
                  <a:close/>
                  <a:moveTo>
                    <a:pt x="125945" y="50990"/>
                  </a:moveTo>
                  <a:lnTo>
                    <a:pt x="125031" y="49847"/>
                  </a:lnTo>
                  <a:lnTo>
                    <a:pt x="122504" y="49555"/>
                  </a:lnTo>
                  <a:lnTo>
                    <a:pt x="121361" y="50457"/>
                  </a:lnTo>
                  <a:lnTo>
                    <a:pt x="121056" y="52971"/>
                  </a:lnTo>
                  <a:lnTo>
                    <a:pt x="121970" y="54114"/>
                  </a:lnTo>
                  <a:lnTo>
                    <a:pt x="123444" y="54292"/>
                  </a:lnTo>
                  <a:lnTo>
                    <a:pt x="125768" y="52451"/>
                  </a:lnTo>
                  <a:lnTo>
                    <a:pt x="125945" y="50990"/>
                  </a:lnTo>
                  <a:close/>
                  <a:moveTo>
                    <a:pt x="126377" y="22631"/>
                  </a:moveTo>
                  <a:lnTo>
                    <a:pt x="125463" y="21488"/>
                  </a:lnTo>
                  <a:lnTo>
                    <a:pt x="124206" y="21336"/>
                  </a:lnTo>
                  <a:lnTo>
                    <a:pt x="122936" y="21196"/>
                  </a:lnTo>
                  <a:lnTo>
                    <a:pt x="121793" y="22098"/>
                  </a:lnTo>
                  <a:lnTo>
                    <a:pt x="121640" y="23355"/>
                  </a:lnTo>
                  <a:lnTo>
                    <a:pt x="121488" y="24612"/>
                  </a:lnTo>
                  <a:lnTo>
                    <a:pt x="122402" y="25755"/>
                  </a:lnTo>
                  <a:lnTo>
                    <a:pt x="124929" y="26060"/>
                  </a:lnTo>
                  <a:lnTo>
                    <a:pt x="126072" y="25158"/>
                  </a:lnTo>
                  <a:lnTo>
                    <a:pt x="126377" y="22631"/>
                  </a:lnTo>
                  <a:close/>
                  <a:moveTo>
                    <a:pt x="132270" y="36677"/>
                  </a:moveTo>
                  <a:lnTo>
                    <a:pt x="131356" y="35534"/>
                  </a:lnTo>
                  <a:lnTo>
                    <a:pt x="130098" y="35382"/>
                  </a:lnTo>
                  <a:lnTo>
                    <a:pt x="128828" y="35242"/>
                  </a:lnTo>
                  <a:lnTo>
                    <a:pt x="127685" y="36144"/>
                  </a:lnTo>
                  <a:lnTo>
                    <a:pt x="127533" y="37401"/>
                  </a:lnTo>
                  <a:lnTo>
                    <a:pt x="127381" y="38658"/>
                  </a:lnTo>
                  <a:lnTo>
                    <a:pt x="128295" y="39801"/>
                  </a:lnTo>
                  <a:lnTo>
                    <a:pt x="130822" y="40106"/>
                  </a:lnTo>
                  <a:lnTo>
                    <a:pt x="131965" y="39204"/>
                  </a:lnTo>
                  <a:lnTo>
                    <a:pt x="132270" y="36677"/>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35" name="object 199"/>
            <p:cNvSpPr/>
            <p:nvPr/>
          </p:nvSpPr>
          <p:spPr>
            <a:xfrm>
              <a:off x="6882480" y="1861920"/>
              <a:ext cx="175320" cy="116640"/>
            </a:xfrm>
            <a:custGeom>
              <a:avLst/>
              <a:gdLst/>
              <a:ahLst/>
              <a:cxnLst/>
              <a:rect l="l" t="t" r="r" b="b"/>
              <a:pathLst>
                <a:path w="175895" h="117475">
                  <a:moveTo>
                    <a:pt x="5245" y="95402"/>
                  </a:moveTo>
                  <a:lnTo>
                    <a:pt x="4546" y="94348"/>
                  </a:lnTo>
                  <a:lnTo>
                    <a:pt x="3835" y="93294"/>
                  </a:lnTo>
                  <a:lnTo>
                    <a:pt x="2413" y="93002"/>
                  </a:lnTo>
                  <a:lnTo>
                    <a:pt x="279" y="94399"/>
                  </a:lnTo>
                  <a:lnTo>
                    <a:pt x="0" y="95834"/>
                  </a:lnTo>
                  <a:lnTo>
                    <a:pt x="698" y="96888"/>
                  </a:lnTo>
                  <a:lnTo>
                    <a:pt x="1397" y="97942"/>
                  </a:lnTo>
                  <a:lnTo>
                    <a:pt x="2832" y="98234"/>
                  </a:lnTo>
                  <a:lnTo>
                    <a:pt x="4953" y="96837"/>
                  </a:lnTo>
                  <a:lnTo>
                    <a:pt x="5245" y="95402"/>
                  </a:lnTo>
                  <a:close/>
                  <a:moveTo>
                    <a:pt x="14160" y="108788"/>
                  </a:moveTo>
                  <a:lnTo>
                    <a:pt x="13462" y="107734"/>
                  </a:lnTo>
                  <a:lnTo>
                    <a:pt x="12750" y="106680"/>
                  </a:lnTo>
                  <a:lnTo>
                    <a:pt x="11328" y="106387"/>
                  </a:lnTo>
                  <a:lnTo>
                    <a:pt x="9194" y="107784"/>
                  </a:lnTo>
                  <a:lnTo>
                    <a:pt x="8915" y="109220"/>
                  </a:lnTo>
                  <a:lnTo>
                    <a:pt x="9613" y="110274"/>
                  </a:lnTo>
                  <a:lnTo>
                    <a:pt x="10312" y="111328"/>
                  </a:lnTo>
                  <a:lnTo>
                    <a:pt x="11747" y="111620"/>
                  </a:lnTo>
                  <a:lnTo>
                    <a:pt x="13868" y="110223"/>
                  </a:lnTo>
                  <a:lnTo>
                    <a:pt x="14160" y="108788"/>
                  </a:lnTo>
                  <a:close/>
                  <a:moveTo>
                    <a:pt x="14617" y="85598"/>
                  </a:moveTo>
                  <a:lnTo>
                    <a:pt x="13919" y="84543"/>
                  </a:lnTo>
                  <a:lnTo>
                    <a:pt x="13208" y="83489"/>
                  </a:lnTo>
                  <a:lnTo>
                    <a:pt x="11785" y="83197"/>
                  </a:lnTo>
                  <a:lnTo>
                    <a:pt x="9652" y="84594"/>
                  </a:lnTo>
                  <a:lnTo>
                    <a:pt x="9372" y="86029"/>
                  </a:lnTo>
                  <a:lnTo>
                    <a:pt x="10071" y="87083"/>
                  </a:lnTo>
                  <a:lnTo>
                    <a:pt x="10769" y="88138"/>
                  </a:lnTo>
                  <a:lnTo>
                    <a:pt x="12204" y="88430"/>
                  </a:lnTo>
                  <a:lnTo>
                    <a:pt x="14325" y="87033"/>
                  </a:lnTo>
                  <a:lnTo>
                    <a:pt x="14617" y="85598"/>
                  </a:lnTo>
                  <a:close/>
                  <a:moveTo>
                    <a:pt x="19558" y="59740"/>
                  </a:moveTo>
                  <a:lnTo>
                    <a:pt x="18859" y="58686"/>
                  </a:lnTo>
                  <a:lnTo>
                    <a:pt x="18148" y="57632"/>
                  </a:lnTo>
                  <a:lnTo>
                    <a:pt x="16725" y="57340"/>
                  </a:lnTo>
                  <a:lnTo>
                    <a:pt x="14592" y="58737"/>
                  </a:lnTo>
                  <a:lnTo>
                    <a:pt x="14312" y="60172"/>
                  </a:lnTo>
                  <a:lnTo>
                    <a:pt x="15011" y="61226"/>
                  </a:lnTo>
                  <a:lnTo>
                    <a:pt x="15709" y="62280"/>
                  </a:lnTo>
                  <a:lnTo>
                    <a:pt x="17145" y="62572"/>
                  </a:lnTo>
                  <a:lnTo>
                    <a:pt x="19265" y="61175"/>
                  </a:lnTo>
                  <a:lnTo>
                    <a:pt x="19558" y="59740"/>
                  </a:lnTo>
                  <a:close/>
                  <a:moveTo>
                    <a:pt x="19761" y="97472"/>
                  </a:moveTo>
                  <a:lnTo>
                    <a:pt x="19062" y="96418"/>
                  </a:lnTo>
                  <a:lnTo>
                    <a:pt x="18351" y="95364"/>
                  </a:lnTo>
                  <a:lnTo>
                    <a:pt x="16929" y="95072"/>
                  </a:lnTo>
                  <a:lnTo>
                    <a:pt x="14795" y="96469"/>
                  </a:lnTo>
                  <a:lnTo>
                    <a:pt x="14516" y="97904"/>
                  </a:lnTo>
                  <a:lnTo>
                    <a:pt x="15214" y="98958"/>
                  </a:lnTo>
                  <a:lnTo>
                    <a:pt x="15913" y="100012"/>
                  </a:lnTo>
                  <a:lnTo>
                    <a:pt x="17348" y="100304"/>
                  </a:lnTo>
                  <a:lnTo>
                    <a:pt x="19469" y="98907"/>
                  </a:lnTo>
                  <a:lnTo>
                    <a:pt x="19761" y="97472"/>
                  </a:lnTo>
                  <a:close/>
                  <a:moveTo>
                    <a:pt x="24892" y="109334"/>
                  </a:moveTo>
                  <a:lnTo>
                    <a:pt x="24193" y="108280"/>
                  </a:lnTo>
                  <a:lnTo>
                    <a:pt x="23482" y="107226"/>
                  </a:lnTo>
                  <a:lnTo>
                    <a:pt x="22059" y="106934"/>
                  </a:lnTo>
                  <a:lnTo>
                    <a:pt x="19926" y="108331"/>
                  </a:lnTo>
                  <a:lnTo>
                    <a:pt x="19646" y="109766"/>
                  </a:lnTo>
                  <a:lnTo>
                    <a:pt x="20345" y="110820"/>
                  </a:lnTo>
                  <a:lnTo>
                    <a:pt x="21043" y="111874"/>
                  </a:lnTo>
                  <a:lnTo>
                    <a:pt x="22479" y="112166"/>
                  </a:lnTo>
                  <a:lnTo>
                    <a:pt x="24599" y="110769"/>
                  </a:lnTo>
                  <a:lnTo>
                    <a:pt x="24892" y="109334"/>
                  </a:lnTo>
                  <a:close/>
                  <a:moveTo>
                    <a:pt x="28460" y="73126"/>
                  </a:moveTo>
                  <a:lnTo>
                    <a:pt x="27762" y="72072"/>
                  </a:lnTo>
                  <a:lnTo>
                    <a:pt x="27051" y="71018"/>
                  </a:lnTo>
                  <a:lnTo>
                    <a:pt x="25628" y="70726"/>
                  </a:lnTo>
                  <a:lnTo>
                    <a:pt x="23495" y="72123"/>
                  </a:lnTo>
                  <a:lnTo>
                    <a:pt x="23215" y="73558"/>
                  </a:lnTo>
                  <a:lnTo>
                    <a:pt x="23914" y="74612"/>
                  </a:lnTo>
                  <a:lnTo>
                    <a:pt x="24612" y="75666"/>
                  </a:lnTo>
                  <a:lnTo>
                    <a:pt x="26047" y="75958"/>
                  </a:lnTo>
                  <a:lnTo>
                    <a:pt x="28168" y="74561"/>
                  </a:lnTo>
                  <a:lnTo>
                    <a:pt x="28460" y="73126"/>
                  </a:lnTo>
                  <a:close/>
                  <a:moveTo>
                    <a:pt x="30721" y="83769"/>
                  </a:moveTo>
                  <a:lnTo>
                    <a:pt x="30022" y="82715"/>
                  </a:lnTo>
                  <a:lnTo>
                    <a:pt x="29311" y="81661"/>
                  </a:lnTo>
                  <a:lnTo>
                    <a:pt x="27889" y="81368"/>
                  </a:lnTo>
                  <a:lnTo>
                    <a:pt x="25755" y="82765"/>
                  </a:lnTo>
                  <a:lnTo>
                    <a:pt x="25476" y="84201"/>
                  </a:lnTo>
                  <a:lnTo>
                    <a:pt x="26174" y="85255"/>
                  </a:lnTo>
                  <a:lnTo>
                    <a:pt x="26873" y="86309"/>
                  </a:lnTo>
                  <a:lnTo>
                    <a:pt x="28308" y="86601"/>
                  </a:lnTo>
                  <a:lnTo>
                    <a:pt x="30429" y="85204"/>
                  </a:lnTo>
                  <a:lnTo>
                    <a:pt x="30721" y="83769"/>
                  </a:lnTo>
                  <a:close/>
                  <a:moveTo>
                    <a:pt x="31089" y="68313"/>
                  </a:moveTo>
                  <a:lnTo>
                    <a:pt x="31064" y="65773"/>
                  </a:lnTo>
                  <a:lnTo>
                    <a:pt x="30022" y="64744"/>
                  </a:lnTo>
                  <a:lnTo>
                    <a:pt x="27482" y="64770"/>
                  </a:lnTo>
                  <a:lnTo>
                    <a:pt x="26454" y="65811"/>
                  </a:lnTo>
                  <a:lnTo>
                    <a:pt x="26479" y="68338"/>
                  </a:lnTo>
                  <a:lnTo>
                    <a:pt x="27520" y="69367"/>
                  </a:lnTo>
                  <a:lnTo>
                    <a:pt x="28790" y="69354"/>
                  </a:lnTo>
                  <a:lnTo>
                    <a:pt x="30060" y="69342"/>
                  </a:lnTo>
                  <a:lnTo>
                    <a:pt x="31089" y="68313"/>
                  </a:lnTo>
                  <a:close/>
                  <a:moveTo>
                    <a:pt x="32131" y="109677"/>
                  </a:moveTo>
                  <a:lnTo>
                    <a:pt x="32105" y="107137"/>
                  </a:lnTo>
                  <a:lnTo>
                    <a:pt x="31064" y="106108"/>
                  </a:lnTo>
                  <a:lnTo>
                    <a:pt x="28524" y="106133"/>
                  </a:lnTo>
                  <a:lnTo>
                    <a:pt x="27495" y="107162"/>
                  </a:lnTo>
                  <a:lnTo>
                    <a:pt x="27520" y="109702"/>
                  </a:lnTo>
                  <a:lnTo>
                    <a:pt x="28562" y="110731"/>
                  </a:lnTo>
                  <a:lnTo>
                    <a:pt x="29832" y="110718"/>
                  </a:lnTo>
                  <a:lnTo>
                    <a:pt x="31102" y="110705"/>
                  </a:lnTo>
                  <a:lnTo>
                    <a:pt x="32131" y="109677"/>
                  </a:lnTo>
                  <a:close/>
                  <a:moveTo>
                    <a:pt x="34061" y="61798"/>
                  </a:moveTo>
                  <a:lnTo>
                    <a:pt x="33362" y="60744"/>
                  </a:lnTo>
                  <a:lnTo>
                    <a:pt x="32651" y="59690"/>
                  </a:lnTo>
                  <a:lnTo>
                    <a:pt x="31229" y="59397"/>
                  </a:lnTo>
                  <a:lnTo>
                    <a:pt x="29095" y="60794"/>
                  </a:lnTo>
                  <a:lnTo>
                    <a:pt x="28816" y="62230"/>
                  </a:lnTo>
                  <a:lnTo>
                    <a:pt x="29514" y="63284"/>
                  </a:lnTo>
                  <a:lnTo>
                    <a:pt x="30213" y="64338"/>
                  </a:lnTo>
                  <a:lnTo>
                    <a:pt x="31648" y="64630"/>
                  </a:lnTo>
                  <a:lnTo>
                    <a:pt x="33769" y="63233"/>
                  </a:lnTo>
                  <a:lnTo>
                    <a:pt x="34061" y="61798"/>
                  </a:lnTo>
                  <a:close/>
                  <a:moveTo>
                    <a:pt x="35636" y="99466"/>
                  </a:moveTo>
                  <a:lnTo>
                    <a:pt x="34937" y="98412"/>
                  </a:lnTo>
                  <a:lnTo>
                    <a:pt x="34226" y="97358"/>
                  </a:lnTo>
                  <a:lnTo>
                    <a:pt x="32804" y="97066"/>
                  </a:lnTo>
                  <a:lnTo>
                    <a:pt x="30670" y="98463"/>
                  </a:lnTo>
                  <a:lnTo>
                    <a:pt x="30391" y="99898"/>
                  </a:lnTo>
                  <a:lnTo>
                    <a:pt x="31089" y="100952"/>
                  </a:lnTo>
                  <a:lnTo>
                    <a:pt x="31788" y="102006"/>
                  </a:lnTo>
                  <a:lnTo>
                    <a:pt x="33223" y="102298"/>
                  </a:lnTo>
                  <a:lnTo>
                    <a:pt x="35344" y="100901"/>
                  </a:lnTo>
                  <a:lnTo>
                    <a:pt x="35636" y="99466"/>
                  </a:lnTo>
                  <a:close/>
                  <a:moveTo>
                    <a:pt x="36258" y="82042"/>
                  </a:moveTo>
                  <a:lnTo>
                    <a:pt x="36233" y="79514"/>
                  </a:lnTo>
                  <a:lnTo>
                    <a:pt x="35191" y="78486"/>
                  </a:lnTo>
                  <a:lnTo>
                    <a:pt x="32651" y="78511"/>
                  </a:lnTo>
                  <a:lnTo>
                    <a:pt x="31623" y="79540"/>
                  </a:lnTo>
                  <a:lnTo>
                    <a:pt x="31648" y="82080"/>
                  </a:lnTo>
                  <a:lnTo>
                    <a:pt x="32689" y="83108"/>
                  </a:lnTo>
                  <a:lnTo>
                    <a:pt x="33959" y="83096"/>
                  </a:lnTo>
                  <a:lnTo>
                    <a:pt x="35229" y="83083"/>
                  </a:lnTo>
                  <a:lnTo>
                    <a:pt x="36258" y="82042"/>
                  </a:lnTo>
                  <a:close/>
                  <a:moveTo>
                    <a:pt x="39192" y="73672"/>
                  </a:moveTo>
                  <a:lnTo>
                    <a:pt x="38493" y="72618"/>
                  </a:lnTo>
                  <a:lnTo>
                    <a:pt x="37782" y="71564"/>
                  </a:lnTo>
                  <a:lnTo>
                    <a:pt x="36360" y="71272"/>
                  </a:lnTo>
                  <a:lnTo>
                    <a:pt x="34226" y="72669"/>
                  </a:lnTo>
                  <a:lnTo>
                    <a:pt x="33947" y="74104"/>
                  </a:lnTo>
                  <a:lnTo>
                    <a:pt x="34645" y="75158"/>
                  </a:lnTo>
                  <a:lnTo>
                    <a:pt x="35344" y="76212"/>
                  </a:lnTo>
                  <a:lnTo>
                    <a:pt x="36779" y="76504"/>
                  </a:lnTo>
                  <a:lnTo>
                    <a:pt x="37846" y="75806"/>
                  </a:lnTo>
                  <a:lnTo>
                    <a:pt x="38900" y="75095"/>
                  </a:lnTo>
                  <a:lnTo>
                    <a:pt x="39192" y="73672"/>
                  </a:lnTo>
                  <a:close/>
                  <a:moveTo>
                    <a:pt x="40487" y="90131"/>
                  </a:moveTo>
                  <a:lnTo>
                    <a:pt x="39789" y="89077"/>
                  </a:lnTo>
                  <a:lnTo>
                    <a:pt x="39077" y="88023"/>
                  </a:lnTo>
                  <a:lnTo>
                    <a:pt x="37655" y="87731"/>
                  </a:lnTo>
                  <a:lnTo>
                    <a:pt x="35521" y="89128"/>
                  </a:lnTo>
                  <a:lnTo>
                    <a:pt x="35242" y="90563"/>
                  </a:lnTo>
                  <a:lnTo>
                    <a:pt x="35941" y="91617"/>
                  </a:lnTo>
                  <a:lnTo>
                    <a:pt x="36639" y="92671"/>
                  </a:lnTo>
                  <a:lnTo>
                    <a:pt x="38074" y="92964"/>
                  </a:lnTo>
                  <a:lnTo>
                    <a:pt x="40195" y="91567"/>
                  </a:lnTo>
                  <a:lnTo>
                    <a:pt x="40487" y="90131"/>
                  </a:lnTo>
                  <a:close/>
                  <a:moveTo>
                    <a:pt x="41795" y="98691"/>
                  </a:moveTo>
                  <a:lnTo>
                    <a:pt x="41770" y="96151"/>
                  </a:lnTo>
                  <a:lnTo>
                    <a:pt x="40728" y="95123"/>
                  </a:lnTo>
                  <a:lnTo>
                    <a:pt x="38188" y="95148"/>
                  </a:lnTo>
                  <a:lnTo>
                    <a:pt x="37160" y="96177"/>
                  </a:lnTo>
                  <a:lnTo>
                    <a:pt x="37185" y="98717"/>
                  </a:lnTo>
                  <a:lnTo>
                    <a:pt x="38227" y="99745"/>
                  </a:lnTo>
                  <a:lnTo>
                    <a:pt x="39497" y="99733"/>
                  </a:lnTo>
                  <a:lnTo>
                    <a:pt x="40767" y="99720"/>
                  </a:lnTo>
                  <a:lnTo>
                    <a:pt x="41795" y="98691"/>
                  </a:lnTo>
                  <a:close/>
                  <a:moveTo>
                    <a:pt x="44602" y="72783"/>
                  </a:moveTo>
                  <a:lnTo>
                    <a:pt x="44577" y="70256"/>
                  </a:lnTo>
                  <a:lnTo>
                    <a:pt x="43535" y="69227"/>
                  </a:lnTo>
                  <a:lnTo>
                    <a:pt x="40995" y="69253"/>
                  </a:lnTo>
                  <a:lnTo>
                    <a:pt x="39966" y="70281"/>
                  </a:lnTo>
                  <a:lnTo>
                    <a:pt x="39992" y="72821"/>
                  </a:lnTo>
                  <a:lnTo>
                    <a:pt x="41033" y="73850"/>
                  </a:lnTo>
                  <a:lnTo>
                    <a:pt x="42303" y="73837"/>
                  </a:lnTo>
                  <a:lnTo>
                    <a:pt x="43573" y="73825"/>
                  </a:lnTo>
                  <a:lnTo>
                    <a:pt x="44602" y="72783"/>
                  </a:lnTo>
                  <a:close/>
                  <a:moveTo>
                    <a:pt x="45427" y="45212"/>
                  </a:moveTo>
                  <a:lnTo>
                    <a:pt x="45402" y="42672"/>
                  </a:lnTo>
                  <a:lnTo>
                    <a:pt x="44361" y="41643"/>
                  </a:lnTo>
                  <a:lnTo>
                    <a:pt x="41821" y="41668"/>
                  </a:lnTo>
                  <a:lnTo>
                    <a:pt x="40792" y="42710"/>
                  </a:lnTo>
                  <a:lnTo>
                    <a:pt x="40792" y="43065"/>
                  </a:lnTo>
                  <a:lnTo>
                    <a:pt x="40360" y="42964"/>
                  </a:lnTo>
                  <a:lnTo>
                    <a:pt x="38227" y="44361"/>
                  </a:lnTo>
                  <a:lnTo>
                    <a:pt x="37947" y="45796"/>
                  </a:lnTo>
                  <a:lnTo>
                    <a:pt x="38646" y="46850"/>
                  </a:lnTo>
                  <a:lnTo>
                    <a:pt x="39344" y="47904"/>
                  </a:lnTo>
                  <a:lnTo>
                    <a:pt x="40779" y="48196"/>
                  </a:lnTo>
                  <a:lnTo>
                    <a:pt x="42900" y="46799"/>
                  </a:lnTo>
                  <a:lnTo>
                    <a:pt x="43002" y="46266"/>
                  </a:lnTo>
                  <a:lnTo>
                    <a:pt x="43129" y="46253"/>
                  </a:lnTo>
                  <a:lnTo>
                    <a:pt x="44399" y="46240"/>
                  </a:lnTo>
                  <a:lnTo>
                    <a:pt x="45427" y="45212"/>
                  </a:lnTo>
                  <a:close/>
                  <a:moveTo>
                    <a:pt x="49403" y="103517"/>
                  </a:moveTo>
                  <a:lnTo>
                    <a:pt x="48704" y="102463"/>
                  </a:lnTo>
                  <a:lnTo>
                    <a:pt x="47993" y="101409"/>
                  </a:lnTo>
                  <a:lnTo>
                    <a:pt x="46570" y="101117"/>
                  </a:lnTo>
                  <a:lnTo>
                    <a:pt x="44437" y="102514"/>
                  </a:lnTo>
                  <a:lnTo>
                    <a:pt x="44157" y="103949"/>
                  </a:lnTo>
                  <a:lnTo>
                    <a:pt x="44856" y="105003"/>
                  </a:lnTo>
                  <a:lnTo>
                    <a:pt x="45504" y="106006"/>
                  </a:lnTo>
                  <a:lnTo>
                    <a:pt x="44640" y="106006"/>
                  </a:lnTo>
                  <a:lnTo>
                    <a:pt x="43611" y="107035"/>
                  </a:lnTo>
                  <a:lnTo>
                    <a:pt x="43637" y="109575"/>
                  </a:lnTo>
                  <a:lnTo>
                    <a:pt x="44678" y="110604"/>
                  </a:lnTo>
                  <a:lnTo>
                    <a:pt x="45948" y="110591"/>
                  </a:lnTo>
                  <a:lnTo>
                    <a:pt x="47218" y="110578"/>
                  </a:lnTo>
                  <a:lnTo>
                    <a:pt x="48247" y="109537"/>
                  </a:lnTo>
                  <a:lnTo>
                    <a:pt x="48221" y="107010"/>
                  </a:lnTo>
                  <a:lnTo>
                    <a:pt x="47320" y="106133"/>
                  </a:lnTo>
                  <a:lnTo>
                    <a:pt x="49110" y="104952"/>
                  </a:lnTo>
                  <a:lnTo>
                    <a:pt x="49403" y="103517"/>
                  </a:lnTo>
                  <a:close/>
                  <a:moveTo>
                    <a:pt x="49860" y="80327"/>
                  </a:moveTo>
                  <a:lnTo>
                    <a:pt x="49161" y="79273"/>
                  </a:lnTo>
                  <a:lnTo>
                    <a:pt x="48450" y="78219"/>
                  </a:lnTo>
                  <a:lnTo>
                    <a:pt x="47028" y="77927"/>
                  </a:lnTo>
                  <a:lnTo>
                    <a:pt x="44894" y="79324"/>
                  </a:lnTo>
                  <a:lnTo>
                    <a:pt x="44615" y="80759"/>
                  </a:lnTo>
                  <a:lnTo>
                    <a:pt x="45313" y="81813"/>
                  </a:lnTo>
                  <a:lnTo>
                    <a:pt x="46012" y="82867"/>
                  </a:lnTo>
                  <a:lnTo>
                    <a:pt x="47447" y="83159"/>
                  </a:lnTo>
                  <a:lnTo>
                    <a:pt x="48514" y="82461"/>
                  </a:lnTo>
                  <a:lnTo>
                    <a:pt x="49568" y="81749"/>
                  </a:lnTo>
                  <a:lnTo>
                    <a:pt x="49860" y="80327"/>
                  </a:lnTo>
                  <a:close/>
                  <a:moveTo>
                    <a:pt x="49936" y="63804"/>
                  </a:moveTo>
                  <a:lnTo>
                    <a:pt x="49237" y="62750"/>
                  </a:lnTo>
                  <a:lnTo>
                    <a:pt x="48526" y="61696"/>
                  </a:lnTo>
                  <a:lnTo>
                    <a:pt x="47104" y="61404"/>
                  </a:lnTo>
                  <a:lnTo>
                    <a:pt x="44970" y="62801"/>
                  </a:lnTo>
                  <a:lnTo>
                    <a:pt x="44691" y="64236"/>
                  </a:lnTo>
                  <a:lnTo>
                    <a:pt x="45389" y="65290"/>
                  </a:lnTo>
                  <a:lnTo>
                    <a:pt x="46088" y="66344"/>
                  </a:lnTo>
                  <a:lnTo>
                    <a:pt x="47523" y="66636"/>
                  </a:lnTo>
                  <a:lnTo>
                    <a:pt x="49644" y="65239"/>
                  </a:lnTo>
                  <a:lnTo>
                    <a:pt x="49936" y="63804"/>
                  </a:lnTo>
                  <a:close/>
                  <a:moveTo>
                    <a:pt x="52146" y="86525"/>
                  </a:moveTo>
                  <a:lnTo>
                    <a:pt x="52120" y="83985"/>
                  </a:lnTo>
                  <a:lnTo>
                    <a:pt x="51079" y="82956"/>
                  </a:lnTo>
                  <a:lnTo>
                    <a:pt x="48539" y="82981"/>
                  </a:lnTo>
                  <a:lnTo>
                    <a:pt x="47510" y="84010"/>
                  </a:lnTo>
                  <a:lnTo>
                    <a:pt x="47536" y="86550"/>
                  </a:lnTo>
                  <a:lnTo>
                    <a:pt x="48577" y="87579"/>
                  </a:lnTo>
                  <a:lnTo>
                    <a:pt x="49847" y="87566"/>
                  </a:lnTo>
                  <a:lnTo>
                    <a:pt x="51117" y="87553"/>
                  </a:lnTo>
                  <a:lnTo>
                    <a:pt x="52146" y="86525"/>
                  </a:lnTo>
                  <a:close/>
                  <a:moveTo>
                    <a:pt x="54254" y="61810"/>
                  </a:moveTo>
                  <a:lnTo>
                    <a:pt x="54229" y="59270"/>
                  </a:lnTo>
                  <a:lnTo>
                    <a:pt x="53187" y="58242"/>
                  </a:lnTo>
                  <a:lnTo>
                    <a:pt x="50647" y="58267"/>
                  </a:lnTo>
                  <a:lnTo>
                    <a:pt x="49618" y="59309"/>
                  </a:lnTo>
                  <a:lnTo>
                    <a:pt x="49644" y="61836"/>
                  </a:lnTo>
                  <a:lnTo>
                    <a:pt x="50685" y="62865"/>
                  </a:lnTo>
                  <a:lnTo>
                    <a:pt x="51955" y="62852"/>
                  </a:lnTo>
                  <a:lnTo>
                    <a:pt x="53225" y="62839"/>
                  </a:lnTo>
                  <a:lnTo>
                    <a:pt x="54254" y="61810"/>
                  </a:lnTo>
                  <a:close/>
                  <a:moveTo>
                    <a:pt x="54571" y="100888"/>
                  </a:moveTo>
                  <a:lnTo>
                    <a:pt x="54546" y="98348"/>
                  </a:lnTo>
                  <a:lnTo>
                    <a:pt x="53505" y="97320"/>
                  </a:lnTo>
                  <a:lnTo>
                    <a:pt x="50965" y="97345"/>
                  </a:lnTo>
                  <a:lnTo>
                    <a:pt x="49936" y="98374"/>
                  </a:lnTo>
                  <a:lnTo>
                    <a:pt x="49961" y="100914"/>
                  </a:lnTo>
                  <a:lnTo>
                    <a:pt x="51003" y="101942"/>
                  </a:lnTo>
                  <a:lnTo>
                    <a:pt x="52273" y="101930"/>
                  </a:lnTo>
                  <a:lnTo>
                    <a:pt x="53543" y="101917"/>
                  </a:lnTo>
                  <a:lnTo>
                    <a:pt x="54571" y="100888"/>
                  </a:lnTo>
                  <a:close/>
                  <a:moveTo>
                    <a:pt x="54991" y="92189"/>
                  </a:moveTo>
                  <a:lnTo>
                    <a:pt x="54292" y="91135"/>
                  </a:lnTo>
                  <a:lnTo>
                    <a:pt x="53581" y="90081"/>
                  </a:lnTo>
                  <a:lnTo>
                    <a:pt x="52158" y="89789"/>
                  </a:lnTo>
                  <a:lnTo>
                    <a:pt x="50025" y="91186"/>
                  </a:lnTo>
                  <a:lnTo>
                    <a:pt x="49745" y="92621"/>
                  </a:lnTo>
                  <a:lnTo>
                    <a:pt x="50444" y="93675"/>
                  </a:lnTo>
                  <a:lnTo>
                    <a:pt x="51142" y="94729"/>
                  </a:lnTo>
                  <a:lnTo>
                    <a:pt x="52578" y="95021"/>
                  </a:lnTo>
                  <a:lnTo>
                    <a:pt x="54698" y="93624"/>
                  </a:lnTo>
                  <a:lnTo>
                    <a:pt x="54991" y="92189"/>
                  </a:lnTo>
                  <a:close/>
                  <a:moveTo>
                    <a:pt x="56337" y="114896"/>
                  </a:moveTo>
                  <a:lnTo>
                    <a:pt x="55956" y="114515"/>
                  </a:lnTo>
                  <a:lnTo>
                    <a:pt x="53416" y="114541"/>
                  </a:lnTo>
                  <a:lnTo>
                    <a:pt x="52387" y="115570"/>
                  </a:lnTo>
                  <a:lnTo>
                    <a:pt x="52400" y="117119"/>
                  </a:lnTo>
                  <a:lnTo>
                    <a:pt x="56337" y="114896"/>
                  </a:lnTo>
                  <a:close/>
                  <a:moveTo>
                    <a:pt x="58674" y="37617"/>
                  </a:moveTo>
                  <a:lnTo>
                    <a:pt x="58648" y="35077"/>
                  </a:lnTo>
                  <a:lnTo>
                    <a:pt x="57607" y="34048"/>
                  </a:lnTo>
                  <a:lnTo>
                    <a:pt x="55067" y="34074"/>
                  </a:lnTo>
                  <a:lnTo>
                    <a:pt x="54038" y="35102"/>
                  </a:lnTo>
                  <a:lnTo>
                    <a:pt x="54063" y="37642"/>
                  </a:lnTo>
                  <a:lnTo>
                    <a:pt x="55105" y="38671"/>
                  </a:lnTo>
                  <a:lnTo>
                    <a:pt x="56375" y="38658"/>
                  </a:lnTo>
                  <a:lnTo>
                    <a:pt x="57645" y="38646"/>
                  </a:lnTo>
                  <a:lnTo>
                    <a:pt x="58674" y="37617"/>
                  </a:lnTo>
                  <a:close/>
                  <a:moveTo>
                    <a:pt x="60134" y="104063"/>
                  </a:moveTo>
                  <a:lnTo>
                    <a:pt x="59436" y="103009"/>
                  </a:lnTo>
                  <a:lnTo>
                    <a:pt x="58724" y="101955"/>
                  </a:lnTo>
                  <a:lnTo>
                    <a:pt x="57302" y="101663"/>
                  </a:lnTo>
                  <a:lnTo>
                    <a:pt x="55168" y="103060"/>
                  </a:lnTo>
                  <a:lnTo>
                    <a:pt x="54889" y="104495"/>
                  </a:lnTo>
                  <a:lnTo>
                    <a:pt x="55587" y="105549"/>
                  </a:lnTo>
                  <a:lnTo>
                    <a:pt x="56286" y="106603"/>
                  </a:lnTo>
                  <a:lnTo>
                    <a:pt x="57721" y="106895"/>
                  </a:lnTo>
                  <a:lnTo>
                    <a:pt x="58788" y="106197"/>
                  </a:lnTo>
                  <a:lnTo>
                    <a:pt x="59842" y="105486"/>
                  </a:lnTo>
                  <a:lnTo>
                    <a:pt x="60134" y="104063"/>
                  </a:lnTo>
                  <a:close/>
                  <a:moveTo>
                    <a:pt x="60718" y="72669"/>
                  </a:moveTo>
                  <a:lnTo>
                    <a:pt x="60693" y="70129"/>
                  </a:lnTo>
                  <a:lnTo>
                    <a:pt x="59651" y="69100"/>
                  </a:lnTo>
                  <a:lnTo>
                    <a:pt x="57111" y="69126"/>
                  </a:lnTo>
                  <a:lnTo>
                    <a:pt x="56083" y="70167"/>
                  </a:lnTo>
                  <a:lnTo>
                    <a:pt x="56108" y="72694"/>
                  </a:lnTo>
                  <a:lnTo>
                    <a:pt x="57150" y="73723"/>
                  </a:lnTo>
                  <a:lnTo>
                    <a:pt x="58420" y="73710"/>
                  </a:lnTo>
                  <a:lnTo>
                    <a:pt x="59690" y="73698"/>
                  </a:lnTo>
                  <a:lnTo>
                    <a:pt x="60718" y="72669"/>
                  </a:lnTo>
                  <a:close/>
                  <a:moveTo>
                    <a:pt x="63652" y="91033"/>
                  </a:moveTo>
                  <a:lnTo>
                    <a:pt x="63627" y="88493"/>
                  </a:lnTo>
                  <a:lnTo>
                    <a:pt x="62585" y="87464"/>
                  </a:lnTo>
                  <a:lnTo>
                    <a:pt x="60045" y="87490"/>
                  </a:lnTo>
                  <a:lnTo>
                    <a:pt x="59016" y="88519"/>
                  </a:lnTo>
                  <a:lnTo>
                    <a:pt x="59042" y="91059"/>
                  </a:lnTo>
                  <a:lnTo>
                    <a:pt x="60083" y="92087"/>
                  </a:lnTo>
                  <a:lnTo>
                    <a:pt x="61353" y="92075"/>
                  </a:lnTo>
                  <a:lnTo>
                    <a:pt x="62623" y="92062"/>
                  </a:lnTo>
                  <a:lnTo>
                    <a:pt x="63652" y="91033"/>
                  </a:lnTo>
                  <a:close/>
                  <a:moveTo>
                    <a:pt x="64604" y="49657"/>
                  </a:moveTo>
                  <a:lnTo>
                    <a:pt x="64579" y="47117"/>
                  </a:lnTo>
                  <a:lnTo>
                    <a:pt x="63538" y="46088"/>
                  </a:lnTo>
                  <a:lnTo>
                    <a:pt x="60998" y="46113"/>
                  </a:lnTo>
                  <a:lnTo>
                    <a:pt x="59969" y="47142"/>
                  </a:lnTo>
                  <a:lnTo>
                    <a:pt x="59994" y="49682"/>
                  </a:lnTo>
                  <a:lnTo>
                    <a:pt x="61036" y="50711"/>
                  </a:lnTo>
                  <a:lnTo>
                    <a:pt x="62306" y="50698"/>
                  </a:lnTo>
                  <a:lnTo>
                    <a:pt x="63576" y="50685"/>
                  </a:lnTo>
                  <a:lnTo>
                    <a:pt x="64604" y="49657"/>
                  </a:lnTo>
                  <a:close/>
                  <a:moveTo>
                    <a:pt x="65366" y="18008"/>
                  </a:moveTo>
                  <a:lnTo>
                    <a:pt x="65341" y="15468"/>
                  </a:lnTo>
                  <a:lnTo>
                    <a:pt x="64300" y="14439"/>
                  </a:lnTo>
                  <a:lnTo>
                    <a:pt x="61760" y="14465"/>
                  </a:lnTo>
                  <a:lnTo>
                    <a:pt x="60731" y="15494"/>
                  </a:lnTo>
                  <a:lnTo>
                    <a:pt x="60756" y="18034"/>
                  </a:lnTo>
                  <a:lnTo>
                    <a:pt x="61798" y="19062"/>
                  </a:lnTo>
                  <a:lnTo>
                    <a:pt x="63068" y="19050"/>
                  </a:lnTo>
                  <a:lnTo>
                    <a:pt x="64338" y="19037"/>
                  </a:lnTo>
                  <a:lnTo>
                    <a:pt x="65366" y="18008"/>
                  </a:lnTo>
                  <a:close/>
                  <a:moveTo>
                    <a:pt x="65963" y="78486"/>
                  </a:moveTo>
                  <a:lnTo>
                    <a:pt x="65265" y="77431"/>
                  </a:lnTo>
                  <a:lnTo>
                    <a:pt x="64554" y="76377"/>
                  </a:lnTo>
                  <a:lnTo>
                    <a:pt x="63131" y="76085"/>
                  </a:lnTo>
                  <a:lnTo>
                    <a:pt x="60998" y="77482"/>
                  </a:lnTo>
                  <a:lnTo>
                    <a:pt x="60718" y="78917"/>
                  </a:lnTo>
                  <a:lnTo>
                    <a:pt x="61417" y="79971"/>
                  </a:lnTo>
                  <a:lnTo>
                    <a:pt x="62115" y="81026"/>
                  </a:lnTo>
                  <a:lnTo>
                    <a:pt x="63550" y="81318"/>
                  </a:lnTo>
                  <a:lnTo>
                    <a:pt x="65671" y="79921"/>
                  </a:lnTo>
                  <a:lnTo>
                    <a:pt x="65963" y="78486"/>
                  </a:lnTo>
                  <a:close/>
                  <a:moveTo>
                    <a:pt x="66776" y="104190"/>
                  </a:moveTo>
                  <a:lnTo>
                    <a:pt x="66751" y="101663"/>
                  </a:lnTo>
                  <a:lnTo>
                    <a:pt x="65709" y="100634"/>
                  </a:lnTo>
                  <a:lnTo>
                    <a:pt x="63169" y="100660"/>
                  </a:lnTo>
                  <a:lnTo>
                    <a:pt x="62141" y="101688"/>
                  </a:lnTo>
                  <a:lnTo>
                    <a:pt x="62166" y="104228"/>
                  </a:lnTo>
                  <a:lnTo>
                    <a:pt x="63207" y="105257"/>
                  </a:lnTo>
                  <a:lnTo>
                    <a:pt x="64477" y="105244"/>
                  </a:lnTo>
                  <a:lnTo>
                    <a:pt x="65747" y="105232"/>
                  </a:lnTo>
                  <a:lnTo>
                    <a:pt x="66776" y="104190"/>
                  </a:lnTo>
                  <a:close/>
                  <a:moveTo>
                    <a:pt x="67030" y="63995"/>
                  </a:moveTo>
                  <a:lnTo>
                    <a:pt x="67005" y="61468"/>
                  </a:lnTo>
                  <a:lnTo>
                    <a:pt x="65963" y="60439"/>
                  </a:lnTo>
                  <a:lnTo>
                    <a:pt x="63423" y="60464"/>
                  </a:lnTo>
                  <a:lnTo>
                    <a:pt x="62395" y="61493"/>
                  </a:lnTo>
                  <a:lnTo>
                    <a:pt x="62420" y="64033"/>
                  </a:lnTo>
                  <a:lnTo>
                    <a:pt x="63461" y="65062"/>
                  </a:lnTo>
                  <a:lnTo>
                    <a:pt x="64731" y="65049"/>
                  </a:lnTo>
                  <a:lnTo>
                    <a:pt x="66001" y="65036"/>
                  </a:lnTo>
                  <a:lnTo>
                    <a:pt x="67030" y="63995"/>
                  </a:lnTo>
                  <a:close/>
                  <a:moveTo>
                    <a:pt x="70878" y="94195"/>
                  </a:moveTo>
                  <a:lnTo>
                    <a:pt x="70180" y="93141"/>
                  </a:lnTo>
                  <a:lnTo>
                    <a:pt x="69469" y="92087"/>
                  </a:lnTo>
                  <a:lnTo>
                    <a:pt x="68046" y="91795"/>
                  </a:lnTo>
                  <a:lnTo>
                    <a:pt x="65913" y="93192"/>
                  </a:lnTo>
                  <a:lnTo>
                    <a:pt x="65633" y="94627"/>
                  </a:lnTo>
                  <a:lnTo>
                    <a:pt x="66332" y="95681"/>
                  </a:lnTo>
                  <a:lnTo>
                    <a:pt x="67030" y="96735"/>
                  </a:lnTo>
                  <a:lnTo>
                    <a:pt x="68465" y="97028"/>
                  </a:lnTo>
                  <a:lnTo>
                    <a:pt x="69532" y="96329"/>
                  </a:lnTo>
                  <a:lnTo>
                    <a:pt x="70586" y="95618"/>
                  </a:lnTo>
                  <a:lnTo>
                    <a:pt x="70878" y="94195"/>
                  </a:lnTo>
                  <a:close/>
                  <a:moveTo>
                    <a:pt x="70904" y="76581"/>
                  </a:moveTo>
                  <a:lnTo>
                    <a:pt x="70878" y="74053"/>
                  </a:lnTo>
                  <a:lnTo>
                    <a:pt x="69837" y="73025"/>
                  </a:lnTo>
                  <a:lnTo>
                    <a:pt x="67297" y="73050"/>
                  </a:lnTo>
                  <a:lnTo>
                    <a:pt x="66268" y="74079"/>
                  </a:lnTo>
                  <a:lnTo>
                    <a:pt x="66294" y="76619"/>
                  </a:lnTo>
                  <a:lnTo>
                    <a:pt x="67335" y="77647"/>
                  </a:lnTo>
                  <a:lnTo>
                    <a:pt x="68605" y="77635"/>
                  </a:lnTo>
                  <a:lnTo>
                    <a:pt x="69875" y="77622"/>
                  </a:lnTo>
                  <a:lnTo>
                    <a:pt x="70904" y="76581"/>
                  </a:lnTo>
                  <a:close/>
                  <a:moveTo>
                    <a:pt x="72618" y="3568"/>
                  </a:moveTo>
                  <a:lnTo>
                    <a:pt x="72593" y="1028"/>
                  </a:lnTo>
                  <a:lnTo>
                    <a:pt x="71551" y="0"/>
                  </a:lnTo>
                  <a:lnTo>
                    <a:pt x="69011" y="25"/>
                  </a:lnTo>
                  <a:lnTo>
                    <a:pt x="67983" y="1066"/>
                  </a:lnTo>
                  <a:lnTo>
                    <a:pt x="68008" y="3594"/>
                  </a:lnTo>
                  <a:lnTo>
                    <a:pt x="69049" y="4622"/>
                  </a:lnTo>
                  <a:lnTo>
                    <a:pt x="70319" y="4610"/>
                  </a:lnTo>
                  <a:lnTo>
                    <a:pt x="71589" y="4597"/>
                  </a:lnTo>
                  <a:lnTo>
                    <a:pt x="72618" y="3568"/>
                  </a:lnTo>
                  <a:close/>
                  <a:moveTo>
                    <a:pt x="73710" y="42075"/>
                  </a:moveTo>
                  <a:lnTo>
                    <a:pt x="73685" y="39547"/>
                  </a:lnTo>
                  <a:lnTo>
                    <a:pt x="72644" y="38519"/>
                  </a:lnTo>
                  <a:lnTo>
                    <a:pt x="70104" y="38544"/>
                  </a:lnTo>
                  <a:lnTo>
                    <a:pt x="69075" y="39573"/>
                  </a:lnTo>
                  <a:lnTo>
                    <a:pt x="69100" y="42113"/>
                  </a:lnTo>
                  <a:lnTo>
                    <a:pt x="70142" y="43141"/>
                  </a:lnTo>
                  <a:lnTo>
                    <a:pt x="71412" y="43129"/>
                  </a:lnTo>
                  <a:lnTo>
                    <a:pt x="72682" y="43116"/>
                  </a:lnTo>
                  <a:lnTo>
                    <a:pt x="73710" y="42075"/>
                  </a:lnTo>
                  <a:close/>
                  <a:moveTo>
                    <a:pt x="76428" y="93230"/>
                  </a:moveTo>
                  <a:lnTo>
                    <a:pt x="76403" y="90690"/>
                  </a:lnTo>
                  <a:lnTo>
                    <a:pt x="75361" y="89662"/>
                  </a:lnTo>
                  <a:lnTo>
                    <a:pt x="72821" y="89687"/>
                  </a:lnTo>
                  <a:lnTo>
                    <a:pt x="71793" y="90716"/>
                  </a:lnTo>
                  <a:lnTo>
                    <a:pt x="71818" y="93256"/>
                  </a:lnTo>
                  <a:lnTo>
                    <a:pt x="72859" y="94284"/>
                  </a:lnTo>
                  <a:lnTo>
                    <a:pt x="74129" y="94272"/>
                  </a:lnTo>
                  <a:lnTo>
                    <a:pt x="75399" y="94259"/>
                  </a:lnTo>
                  <a:lnTo>
                    <a:pt x="76428" y="93230"/>
                  </a:lnTo>
                  <a:close/>
                  <a:moveTo>
                    <a:pt x="78143" y="20205"/>
                  </a:moveTo>
                  <a:lnTo>
                    <a:pt x="78117" y="17665"/>
                  </a:lnTo>
                  <a:lnTo>
                    <a:pt x="77076" y="16637"/>
                  </a:lnTo>
                  <a:lnTo>
                    <a:pt x="74536" y="16662"/>
                  </a:lnTo>
                  <a:lnTo>
                    <a:pt x="73507" y="17691"/>
                  </a:lnTo>
                  <a:lnTo>
                    <a:pt x="73533" y="20231"/>
                  </a:lnTo>
                  <a:lnTo>
                    <a:pt x="74574" y="21259"/>
                  </a:lnTo>
                  <a:lnTo>
                    <a:pt x="75844" y="21247"/>
                  </a:lnTo>
                  <a:lnTo>
                    <a:pt x="77114" y="21234"/>
                  </a:lnTo>
                  <a:lnTo>
                    <a:pt x="78143" y="20205"/>
                  </a:lnTo>
                  <a:close/>
                  <a:moveTo>
                    <a:pt x="78460" y="58724"/>
                  </a:moveTo>
                  <a:lnTo>
                    <a:pt x="78435" y="56197"/>
                  </a:lnTo>
                  <a:lnTo>
                    <a:pt x="77393" y="55168"/>
                  </a:lnTo>
                  <a:lnTo>
                    <a:pt x="74853" y="55194"/>
                  </a:lnTo>
                  <a:lnTo>
                    <a:pt x="73825" y="56222"/>
                  </a:lnTo>
                  <a:lnTo>
                    <a:pt x="73850" y="58762"/>
                  </a:lnTo>
                  <a:lnTo>
                    <a:pt x="74891" y="59791"/>
                  </a:lnTo>
                  <a:lnTo>
                    <a:pt x="76161" y="59778"/>
                  </a:lnTo>
                  <a:lnTo>
                    <a:pt x="77431" y="59766"/>
                  </a:lnTo>
                  <a:lnTo>
                    <a:pt x="78460" y="58724"/>
                  </a:lnTo>
                  <a:close/>
                  <a:moveTo>
                    <a:pt x="81584" y="71907"/>
                  </a:moveTo>
                  <a:lnTo>
                    <a:pt x="81559" y="69367"/>
                  </a:lnTo>
                  <a:lnTo>
                    <a:pt x="80518" y="68338"/>
                  </a:lnTo>
                  <a:lnTo>
                    <a:pt x="77978" y="68364"/>
                  </a:lnTo>
                  <a:lnTo>
                    <a:pt x="76949" y="69392"/>
                  </a:lnTo>
                  <a:lnTo>
                    <a:pt x="76974" y="71932"/>
                  </a:lnTo>
                  <a:lnTo>
                    <a:pt x="78016" y="72961"/>
                  </a:lnTo>
                  <a:lnTo>
                    <a:pt x="79286" y="72948"/>
                  </a:lnTo>
                  <a:lnTo>
                    <a:pt x="80556" y="72936"/>
                  </a:lnTo>
                  <a:lnTo>
                    <a:pt x="81584" y="71907"/>
                  </a:lnTo>
                  <a:close/>
                  <a:moveTo>
                    <a:pt x="81876" y="100558"/>
                  </a:moveTo>
                  <a:lnTo>
                    <a:pt x="79286" y="100533"/>
                  </a:lnTo>
                  <a:lnTo>
                    <a:pt x="78257" y="101561"/>
                  </a:lnTo>
                  <a:lnTo>
                    <a:pt x="78270" y="102577"/>
                  </a:lnTo>
                  <a:lnTo>
                    <a:pt x="81876" y="100558"/>
                  </a:lnTo>
                  <a:close/>
                  <a:moveTo>
                    <a:pt x="84607" y="31064"/>
                  </a:moveTo>
                  <a:lnTo>
                    <a:pt x="84582" y="28524"/>
                  </a:lnTo>
                  <a:lnTo>
                    <a:pt x="83540" y="27495"/>
                  </a:lnTo>
                  <a:lnTo>
                    <a:pt x="81000" y="27520"/>
                  </a:lnTo>
                  <a:lnTo>
                    <a:pt x="79971" y="28549"/>
                  </a:lnTo>
                  <a:lnTo>
                    <a:pt x="79997" y="31089"/>
                  </a:lnTo>
                  <a:lnTo>
                    <a:pt x="81038" y="32118"/>
                  </a:lnTo>
                  <a:lnTo>
                    <a:pt x="82308" y="32105"/>
                  </a:lnTo>
                  <a:lnTo>
                    <a:pt x="83578" y="32092"/>
                  </a:lnTo>
                  <a:lnTo>
                    <a:pt x="84607" y="31064"/>
                  </a:lnTo>
                  <a:close/>
                  <a:moveTo>
                    <a:pt x="85712" y="44297"/>
                  </a:moveTo>
                  <a:lnTo>
                    <a:pt x="85686" y="41757"/>
                  </a:lnTo>
                  <a:lnTo>
                    <a:pt x="84645" y="40728"/>
                  </a:lnTo>
                  <a:lnTo>
                    <a:pt x="82105" y="40754"/>
                  </a:lnTo>
                  <a:lnTo>
                    <a:pt x="81076" y="41795"/>
                  </a:lnTo>
                  <a:lnTo>
                    <a:pt x="81102" y="44323"/>
                  </a:lnTo>
                  <a:lnTo>
                    <a:pt x="82143" y="45351"/>
                  </a:lnTo>
                  <a:lnTo>
                    <a:pt x="83413" y="45339"/>
                  </a:lnTo>
                  <a:lnTo>
                    <a:pt x="84683" y="45326"/>
                  </a:lnTo>
                  <a:lnTo>
                    <a:pt x="85712" y="44297"/>
                  </a:lnTo>
                  <a:close/>
                  <a:moveTo>
                    <a:pt x="86791" y="81051"/>
                  </a:moveTo>
                  <a:lnTo>
                    <a:pt x="86766" y="78524"/>
                  </a:lnTo>
                  <a:lnTo>
                    <a:pt x="85725" y="77495"/>
                  </a:lnTo>
                  <a:lnTo>
                    <a:pt x="83185" y="77520"/>
                  </a:lnTo>
                  <a:lnTo>
                    <a:pt x="82156" y="78549"/>
                  </a:lnTo>
                  <a:lnTo>
                    <a:pt x="82181" y="81089"/>
                  </a:lnTo>
                  <a:lnTo>
                    <a:pt x="83223" y="82118"/>
                  </a:lnTo>
                  <a:lnTo>
                    <a:pt x="84493" y="82105"/>
                  </a:lnTo>
                  <a:lnTo>
                    <a:pt x="85763" y="82092"/>
                  </a:lnTo>
                  <a:lnTo>
                    <a:pt x="86791" y="81051"/>
                  </a:lnTo>
                  <a:close/>
                  <a:moveTo>
                    <a:pt x="89217" y="95427"/>
                  </a:moveTo>
                  <a:lnTo>
                    <a:pt x="89192" y="92887"/>
                  </a:lnTo>
                  <a:lnTo>
                    <a:pt x="88150" y="91859"/>
                  </a:lnTo>
                  <a:lnTo>
                    <a:pt x="85610" y="91884"/>
                  </a:lnTo>
                  <a:lnTo>
                    <a:pt x="84582" y="92925"/>
                  </a:lnTo>
                  <a:lnTo>
                    <a:pt x="84607" y="95453"/>
                  </a:lnTo>
                  <a:lnTo>
                    <a:pt x="85648" y="96481"/>
                  </a:lnTo>
                  <a:lnTo>
                    <a:pt x="86918" y="96469"/>
                  </a:lnTo>
                  <a:lnTo>
                    <a:pt x="88188" y="96456"/>
                  </a:lnTo>
                  <a:lnTo>
                    <a:pt x="89217" y="95427"/>
                  </a:lnTo>
                  <a:close/>
                  <a:moveTo>
                    <a:pt x="90932" y="22390"/>
                  </a:moveTo>
                  <a:lnTo>
                    <a:pt x="90906" y="19862"/>
                  </a:lnTo>
                  <a:lnTo>
                    <a:pt x="89865" y="18834"/>
                  </a:lnTo>
                  <a:lnTo>
                    <a:pt x="87325" y="18859"/>
                  </a:lnTo>
                  <a:lnTo>
                    <a:pt x="86296" y="19888"/>
                  </a:lnTo>
                  <a:lnTo>
                    <a:pt x="86321" y="22428"/>
                  </a:lnTo>
                  <a:lnTo>
                    <a:pt x="87363" y="23456"/>
                  </a:lnTo>
                  <a:lnTo>
                    <a:pt x="88633" y="23444"/>
                  </a:lnTo>
                  <a:lnTo>
                    <a:pt x="89903" y="23431"/>
                  </a:lnTo>
                  <a:lnTo>
                    <a:pt x="90932" y="22390"/>
                  </a:lnTo>
                  <a:close/>
                  <a:moveTo>
                    <a:pt x="91236" y="60934"/>
                  </a:moveTo>
                  <a:lnTo>
                    <a:pt x="91211" y="58394"/>
                  </a:lnTo>
                  <a:lnTo>
                    <a:pt x="90170" y="57365"/>
                  </a:lnTo>
                  <a:lnTo>
                    <a:pt x="87630" y="57391"/>
                  </a:lnTo>
                  <a:lnTo>
                    <a:pt x="86601" y="58420"/>
                  </a:lnTo>
                  <a:lnTo>
                    <a:pt x="86626" y="60960"/>
                  </a:lnTo>
                  <a:lnTo>
                    <a:pt x="87668" y="61988"/>
                  </a:lnTo>
                  <a:lnTo>
                    <a:pt x="88938" y="61976"/>
                  </a:lnTo>
                  <a:lnTo>
                    <a:pt x="90208" y="61963"/>
                  </a:lnTo>
                  <a:lnTo>
                    <a:pt x="91236" y="60934"/>
                  </a:lnTo>
                  <a:close/>
                  <a:moveTo>
                    <a:pt x="96266" y="91694"/>
                  </a:moveTo>
                  <a:lnTo>
                    <a:pt x="93929" y="91732"/>
                  </a:lnTo>
                  <a:lnTo>
                    <a:pt x="92913" y="92773"/>
                  </a:lnTo>
                  <a:lnTo>
                    <a:pt x="92951" y="94335"/>
                  </a:lnTo>
                  <a:lnTo>
                    <a:pt x="96266" y="91694"/>
                  </a:lnTo>
                  <a:close/>
                  <a:moveTo>
                    <a:pt x="97409" y="35013"/>
                  </a:moveTo>
                  <a:lnTo>
                    <a:pt x="97383" y="32473"/>
                  </a:lnTo>
                  <a:lnTo>
                    <a:pt x="96342" y="31445"/>
                  </a:lnTo>
                  <a:lnTo>
                    <a:pt x="93802" y="31470"/>
                  </a:lnTo>
                  <a:lnTo>
                    <a:pt x="92773" y="32499"/>
                  </a:lnTo>
                  <a:lnTo>
                    <a:pt x="92798" y="35039"/>
                  </a:lnTo>
                  <a:lnTo>
                    <a:pt x="93840" y="36068"/>
                  </a:lnTo>
                  <a:lnTo>
                    <a:pt x="95110" y="36055"/>
                  </a:lnTo>
                  <a:lnTo>
                    <a:pt x="96380" y="36042"/>
                  </a:lnTo>
                  <a:lnTo>
                    <a:pt x="97409" y="35013"/>
                  </a:lnTo>
                  <a:close/>
                  <a:moveTo>
                    <a:pt x="97701" y="71780"/>
                  </a:moveTo>
                  <a:lnTo>
                    <a:pt x="97675" y="69240"/>
                  </a:lnTo>
                  <a:lnTo>
                    <a:pt x="96634" y="68211"/>
                  </a:lnTo>
                  <a:lnTo>
                    <a:pt x="94094" y="68237"/>
                  </a:lnTo>
                  <a:lnTo>
                    <a:pt x="93065" y="69265"/>
                  </a:lnTo>
                  <a:lnTo>
                    <a:pt x="93091" y="71805"/>
                  </a:lnTo>
                  <a:lnTo>
                    <a:pt x="94132" y="72834"/>
                  </a:lnTo>
                  <a:lnTo>
                    <a:pt x="95402" y="72821"/>
                  </a:lnTo>
                  <a:lnTo>
                    <a:pt x="96672" y="72809"/>
                  </a:lnTo>
                  <a:lnTo>
                    <a:pt x="97701" y="71780"/>
                  </a:lnTo>
                  <a:close/>
                  <a:moveTo>
                    <a:pt x="98869" y="86741"/>
                  </a:moveTo>
                  <a:lnTo>
                    <a:pt x="98844" y="84201"/>
                  </a:lnTo>
                  <a:lnTo>
                    <a:pt x="97802" y="83172"/>
                  </a:lnTo>
                  <a:lnTo>
                    <a:pt x="95262" y="83197"/>
                  </a:lnTo>
                  <a:lnTo>
                    <a:pt x="94234" y="84226"/>
                  </a:lnTo>
                  <a:lnTo>
                    <a:pt x="94259" y="86766"/>
                  </a:lnTo>
                  <a:lnTo>
                    <a:pt x="95300" y="87795"/>
                  </a:lnTo>
                  <a:lnTo>
                    <a:pt x="96570" y="87782"/>
                  </a:lnTo>
                  <a:lnTo>
                    <a:pt x="97840" y="87769"/>
                  </a:lnTo>
                  <a:lnTo>
                    <a:pt x="98869" y="86741"/>
                  </a:lnTo>
                  <a:close/>
                  <a:moveTo>
                    <a:pt x="101600" y="48755"/>
                  </a:moveTo>
                  <a:lnTo>
                    <a:pt x="101574" y="46228"/>
                  </a:lnTo>
                  <a:lnTo>
                    <a:pt x="100533" y="45199"/>
                  </a:lnTo>
                  <a:lnTo>
                    <a:pt x="97993" y="45224"/>
                  </a:lnTo>
                  <a:lnTo>
                    <a:pt x="96964" y="46253"/>
                  </a:lnTo>
                  <a:lnTo>
                    <a:pt x="96989" y="48793"/>
                  </a:lnTo>
                  <a:lnTo>
                    <a:pt x="98031" y="49822"/>
                  </a:lnTo>
                  <a:lnTo>
                    <a:pt x="99301" y="49809"/>
                  </a:lnTo>
                  <a:lnTo>
                    <a:pt x="100571" y="49796"/>
                  </a:lnTo>
                  <a:lnTo>
                    <a:pt x="101600" y="48755"/>
                  </a:lnTo>
                  <a:close/>
                  <a:moveTo>
                    <a:pt x="103390" y="20002"/>
                  </a:moveTo>
                  <a:lnTo>
                    <a:pt x="103365" y="17462"/>
                  </a:lnTo>
                  <a:lnTo>
                    <a:pt x="102323" y="16433"/>
                  </a:lnTo>
                  <a:lnTo>
                    <a:pt x="99783" y="16459"/>
                  </a:lnTo>
                  <a:lnTo>
                    <a:pt x="98755" y="17487"/>
                  </a:lnTo>
                  <a:lnTo>
                    <a:pt x="98780" y="20027"/>
                  </a:lnTo>
                  <a:lnTo>
                    <a:pt x="99822" y="21056"/>
                  </a:lnTo>
                  <a:lnTo>
                    <a:pt x="101092" y="21043"/>
                  </a:lnTo>
                  <a:lnTo>
                    <a:pt x="102362" y="21031"/>
                  </a:lnTo>
                  <a:lnTo>
                    <a:pt x="103390" y="20002"/>
                  </a:lnTo>
                  <a:close/>
                  <a:moveTo>
                    <a:pt x="104025" y="63131"/>
                  </a:moveTo>
                  <a:lnTo>
                    <a:pt x="104000" y="60591"/>
                  </a:lnTo>
                  <a:lnTo>
                    <a:pt x="102958" y="59563"/>
                  </a:lnTo>
                  <a:lnTo>
                    <a:pt x="100418" y="59588"/>
                  </a:lnTo>
                  <a:lnTo>
                    <a:pt x="99390" y="60617"/>
                  </a:lnTo>
                  <a:lnTo>
                    <a:pt x="99415" y="63157"/>
                  </a:lnTo>
                  <a:lnTo>
                    <a:pt x="100457" y="64185"/>
                  </a:lnTo>
                  <a:lnTo>
                    <a:pt x="101727" y="64173"/>
                  </a:lnTo>
                  <a:lnTo>
                    <a:pt x="102997" y="64160"/>
                  </a:lnTo>
                  <a:lnTo>
                    <a:pt x="104025" y="63131"/>
                  </a:lnTo>
                  <a:close/>
                  <a:moveTo>
                    <a:pt x="106121" y="72301"/>
                  </a:moveTo>
                  <a:lnTo>
                    <a:pt x="106095" y="69761"/>
                  </a:lnTo>
                  <a:lnTo>
                    <a:pt x="105054" y="68732"/>
                  </a:lnTo>
                  <a:lnTo>
                    <a:pt x="102514" y="68757"/>
                  </a:lnTo>
                  <a:lnTo>
                    <a:pt x="101485" y="69799"/>
                  </a:lnTo>
                  <a:lnTo>
                    <a:pt x="101511" y="72326"/>
                  </a:lnTo>
                  <a:lnTo>
                    <a:pt x="102552" y="73355"/>
                  </a:lnTo>
                  <a:lnTo>
                    <a:pt x="103822" y="73342"/>
                  </a:lnTo>
                  <a:lnTo>
                    <a:pt x="105092" y="73329"/>
                  </a:lnTo>
                  <a:lnTo>
                    <a:pt x="106121" y="72301"/>
                  </a:lnTo>
                  <a:close/>
                  <a:moveTo>
                    <a:pt x="111277" y="42367"/>
                  </a:moveTo>
                  <a:lnTo>
                    <a:pt x="111252" y="39839"/>
                  </a:lnTo>
                  <a:lnTo>
                    <a:pt x="110210" y="38811"/>
                  </a:lnTo>
                  <a:lnTo>
                    <a:pt x="107670" y="38836"/>
                  </a:lnTo>
                  <a:lnTo>
                    <a:pt x="106641" y="39865"/>
                  </a:lnTo>
                  <a:lnTo>
                    <a:pt x="106667" y="42405"/>
                  </a:lnTo>
                  <a:lnTo>
                    <a:pt x="107708" y="43434"/>
                  </a:lnTo>
                  <a:lnTo>
                    <a:pt x="108978" y="43421"/>
                  </a:lnTo>
                  <a:lnTo>
                    <a:pt x="110248" y="43408"/>
                  </a:lnTo>
                  <a:lnTo>
                    <a:pt x="111277" y="42367"/>
                  </a:lnTo>
                  <a:close/>
                  <a:moveTo>
                    <a:pt x="114401" y="55562"/>
                  </a:moveTo>
                  <a:lnTo>
                    <a:pt x="114376" y="53022"/>
                  </a:lnTo>
                  <a:lnTo>
                    <a:pt x="113334" y="51993"/>
                  </a:lnTo>
                  <a:lnTo>
                    <a:pt x="110794" y="52019"/>
                  </a:lnTo>
                  <a:lnTo>
                    <a:pt x="109766" y="53047"/>
                  </a:lnTo>
                  <a:lnTo>
                    <a:pt x="109791" y="55587"/>
                  </a:lnTo>
                  <a:lnTo>
                    <a:pt x="110832" y="56616"/>
                  </a:lnTo>
                  <a:lnTo>
                    <a:pt x="112102" y="56603"/>
                  </a:lnTo>
                  <a:lnTo>
                    <a:pt x="113372" y="56591"/>
                  </a:lnTo>
                  <a:lnTo>
                    <a:pt x="114401" y="55562"/>
                  </a:lnTo>
                  <a:close/>
                  <a:moveTo>
                    <a:pt x="119456" y="73215"/>
                  </a:moveTo>
                  <a:lnTo>
                    <a:pt x="118402" y="73228"/>
                  </a:lnTo>
                  <a:lnTo>
                    <a:pt x="117373" y="74256"/>
                  </a:lnTo>
                  <a:lnTo>
                    <a:pt x="117386" y="74879"/>
                  </a:lnTo>
                  <a:lnTo>
                    <a:pt x="119456" y="73215"/>
                  </a:lnTo>
                  <a:close/>
                  <a:moveTo>
                    <a:pt x="120142" y="65278"/>
                  </a:moveTo>
                  <a:lnTo>
                    <a:pt x="120116" y="62750"/>
                  </a:lnTo>
                  <a:lnTo>
                    <a:pt x="119075" y="61722"/>
                  </a:lnTo>
                  <a:lnTo>
                    <a:pt x="116535" y="61747"/>
                  </a:lnTo>
                  <a:lnTo>
                    <a:pt x="115506" y="62776"/>
                  </a:lnTo>
                  <a:lnTo>
                    <a:pt x="115531" y="65316"/>
                  </a:lnTo>
                  <a:lnTo>
                    <a:pt x="116573" y="66344"/>
                  </a:lnTo>
                  <a:lnTo>
                    <a:pt x="117843" y="66332"/>
                  </a:lnTo>
                  <a:lnTo>
                    <a:pt x="119113" y="66319"/>
                  </a:lnTo>
                  <a:lnTo>
                    <a:pt x="120142" y="65278"/>
                  </a:lnTo>
                  <a:close/>
                  <a:moveTo>
                    <a:pt x="124053" y="44577"/>
                  </a:moveTo>
                  <a:lnTo>
                    <a:pt x="124028" y="42037"/>
                  </a:lnTo>
                  <a:lnTo>
                    <a:pt x="122986" y="41008"/>
                  </a:lnTo>
                  <a:lnTo>
                    <a:pt x="120446" y="41033"/>
                  </a:lnTo>
                  <a:lnTo>
                    <a:pt x="119418" y="42062"/>
                  </a:lnTo>
                  <a:lnTo>
                    <a:pt x="119443" y="44602"/>
                  </a:lnTo>
                  <a:lnTo>
                    <a:pt x="120484" y="45631"/>
                  </a:lnTo>
                  <a:lnTo>
                    <a:pt x="121754" y="45618"/>
                  </a:lnTo>
                  <a:lnTo>
                    <a:pt x="123024" y="45605"/>
                  </a:lnTo>
                  <a:lnTo>
                    <a:pt x="124053" y="44577"/>
                  </a:lnTo>
                  <a:close/>
                  <a:moveTo>
                    <a:pt x="126187" y="22110"/>
                  </a:moveTo>
                  <a:lnTo>
                    <a:pt x="126161" y="19583"/>
                  </a:lnTo>
                  <a:lnTo>
                    <a:pt x="125120" y="18554"/>
                  </a:lnTo>
                  <a:lnTo>
                    <a:pt x="122580" y="18580"/>
                  </a:lnTo>
                  <a:lnTo>
                    <a:pt x="121551" y="19608"/>
                  </a:lnTo>
                  <a:lnTo>
                    <a:pt x="121577" y="22148"/>
                  </a:lnTo>
                  <a:lnTo>
                    <a:pt x="122618" y="23177"/>
                  </a:lnTo>
                  <a:lnTo>
                    <a:pt x="123888" y="23164"/>
                  </a:lnTo>
                  <a:lnTo>
                    <a:pt x="125158" y="23152"/>
                  </a:lnTo>
                  <a:lnTo>
                    <a:pt x="126187" y="22110"/>
                  </a:lnTo>
                  <a:close/>
                  <a:moveTo>
                    <a:pt x="136906" y="55359"/>
                  </a:moveTo>
                  <a:lnTo>
                    <a:pt x="136880" y="52832"/>
                  </a:lnTo>
                  <a:lnTo>
                    <a:pt x="135839" y="51803"/>
                  </a:lnTo>
                  <a:lnTo>
                    <a:pt x="133299" y="51828"/>
                  </a:lnTo>
                  <a:lnTo>
                    <a:pt x="132270" y="52857"/>
                  </a:lnTo>
                  <a:lnTo>
                    <a:pt x="132295" y="55397"/>
                  </a:lnTo>
                  <a:lnTo>
                    <a:pt x="133337" y="56426"/>
                  </a:lnTo>
                  <a:lnTo>
                    <a:pt x="134607" y="56413"/>
                  </a:lnTo>
                  <a:lnTo>
                    <a:pt x="135877" y="56400"/>
                  </a:lnTo>
                  <a:lnTo>
                    <a:pt x="136906" y="55359"/>
                  </a:lnTo>
                  <a:close/>
                  <a:moveTo>
                    <a:pt x="137172" y="11785"/>
                  </a:moveTo>
                  <a:lnTo>
                    <a:pt x="137147" y="10515"/>
                  </a:lnTo>
                  <a:lnTo>
                    <a:pt x="137134" y="9245"/>
                  </a:lnTo>
                  <a:lnTo>
                    <a:pt x="136080" y="8229"/>
                  </a:lnTo>
                  <a:lnTo>
                    <a:pt x="133527" y="8280"/>
                  </a:lnTo>
                  <a:lnTo>
                    <a:pt x="132511" y="9321"/>
                  </a:lnTo>
                  <a:lnTo>
                    <a:pt x="132562" y="11861"/>
                  </a:lnTo>
                  <a:lnTo>
                    <a:pt x="133616" y="12877"/>
                  </a:lnTo>
                  <a:lnTo>
                    <a:pt x="134886" y="12852"/>
                  </a:lnTo>
                  <a:lnTo>
                    <a:pt x="136156" y="12827"/>
                  </a:lnTo>
                  <a:lnTo>
                    <a:pt x="137172" y="11785"/>
                  </a:lnTo>
                  <a:close/>
                  <a:moveTo>
                    <a:pt x="151117" y="19024"/>
                  </a:moveTo>
                  <a:lnTo>
                    <a:pt x="151091" y="17754"/>
                  </a:lnTo>
                  <a:lnTo>
                    <a:pt x="151079" y="16484"/>
                  </a:lnTo>
                  <a:lnTo>
                    <a:pt x="150025" y="15468"/>
                  </a:lnTo>
                  <a:lnTo>
                    <a:pt x="147472" y="15519"/>
                  </a:lnTo>
                  <a:lnTo>
                    <a:pt x="146456" y="16560"/>
                  </a:lnTo>
                  <a:lnTo>
                    <a:pt x="146507" y="19100"/>
                  </a:lnTo>
                  <a:lnTo>
                    <a:pt x="147561" y="20116"/>
                  </a:lnTo>
                  <a:lnTo>
                    <a:pt x="148831" y="20091"/>
                  </a:lnTo>
                  <a:lnTo>
                    <a:pt x="150101" y="20066"/>
                  </a:lnTo>
                  <a:lnTo>
                    <a:pt x="151117" y="19024"/>
                  </a:lnTo>
                  <a:close/>
                  <a:moveTo>
                    <a:pt x="154368" y="32169"/>
                  </a:moveTo>
                  <a:lnTo>
                    <a:pt x="154343" y="30899"/>
                  </a:lnTo>
                  <a:lnTo>
                    <a:pt x="154330" y="29629"/>
                  </a:lnTo>
                  <a:lnTo>
                    <a:pt x="153276" y="28613"/>
                  </a:lnTo>
                  <a:lnTo>
                    <a:pt x="150723" y="28663"/>
                  </a:lnTo>
                  <a:lnTo>
                    <a:pt x="149707" y="29705"/>
                  </a:lnTo>
                  <a:lnTo>
                    <a:pt x="149758" y="32245"/>
                  </a:lnTo>
                  <a:lnTo>
                    <a:pt x="150812" y="33261"/>
                  </a:lnTo>
                  <a:lnTo>
                    <a:pt x="152082" y="33235"/>
                  </a:lnTo>
                  <a:lnTo>
                    <a:pt x="153352" y="33210"/>
                  </a:lnTo>
                  <a:lnTo>
                    <a:pt x="154368" y="32169"/>
                  </a:lnTo>
                  <a:close/>
                  <a:moveTo>
                    <a:pt x="175856" y="28295"/>
                  </a:moveTo>
                  <a:lnTo>
                    <a:pt x="173228" y="28270"/>
                  </a:lnTo>
                  <a:lnTo>
                    <a:pt x="172212" y="29311"/>
                  </a:lnTo>
                  <a:lnTo>
                    <a:pt x="172237" y="31178"/>
                  </a:lnTo>
                  <a:lnTo>
                    <a:pt x="175856" y="28295"/>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36" name="object 200"/>
            <p:cNvSpPr/>
            <p:nvPr/>
          </p:nvSpPr>
          <p:spPr>
            <a:xfrm>
              <a:off x="6815520" y="1904760"/>
              <a:ext cx="162360" cy="109800"/>
            </a:xfrm>
            <a:custGeom>
              <a:avLst/>
              <a:gdLst/>
              <a:ahLst/>
              <a:cxnLst/>
              <a:rect l="l" t="t" r="r" b="b"/>
              <a:pathLst>
                <a:path w="163195" h="110489">
                  <a:moveTo>
                    <a:pt x="4775" y="76390"/>
                  </a:moveTo>
                  <a:lnTo>
                    <a:pt x="3810" y="75298"/>
                  </a:lnTo>
                  <a:lnTo>
                    <a:pt x="2540" y="75209"/>
                  </a:lnTo>
                  <a:lnTo>
                    <a:pt x="1270" y="75133"/>
                  </a:lnTo>
                  <a:lnTo>
                    <a:pt x="165" y="76085"/>
                  </a:lnTo>
                  <a:lnTo>
                    <a:pt x="76" y="77355"/>
                  </a:lnTo>
                  <a:lnTo>
                    <a:pt x="0" y="78625"/>
                  </a:lnTo>
                  <a:lnTo>
                    <a:pt x="965" y="79717"/>
                  </a:lnTo>
                  <a:lnTo>
                    <a:pt x="2235" y="79806"/>
                  </a:lnTo>
                  <a:lnTo>
                    <a:pt x="3505" y="79883"/>
                  </a:lnTo>
                  <a:lnTo>
                    <a:pt x="4597" y="78930"/>
                  </a:lnTo>
                  <a:lnTo>
                    <a:pt x="4686" y="77660"/>
                  </a:lnTo>
                  <a:lnTo>
                    <a:pt x="4775" y="76390"/>
                  </a:lnTo>
                  <a:close/>
                  <a:moveTo>
                    <a:pt x="18694" y="84658"/>
                  </a:moveTo>
                  <a:lnTo>
                    <a:pt x="17729" y="83566"/>
                  </a:lnTo>
                  <a:lnTo>
                    <a:pt x="16459" y="83489"/>
                  </a:lnTo>
                  <a:lnTo>
                    <a:pt x="15189" y="83400"/>
                  </a:lnTo>
                  <a:lnTo>
                    <a:pt x="14084" y="84353"/>
                  </a:lnTo>
                  <a:lnTo>
                    <a:pt x="13995" y="85623"/>
                  </a:lnTo>
                  <a:lnTo>
                    <a:pt x="13919" y="86893"/>
                  </a:lnTo>
                  <a:lnTo>
                    <a:pt x="14884" y="87985"/>
                  </a:lnTo>
                  <a:lnTo>
                    <a:pt x="16154" y="88074"/>
                  </a:lnTo>
                  <a:lnTo>
                    <a:pt x="17424" y="88150"/>
                  </a:lnTo>
                  <a:lnTo>
                    <a:pt x="18516" y="87198"/>
                  </a:lnTo>
                  <a:lnTo>
                    <a:pt x="18605" y="85928"/>
                  </a:lnTo>
                  <a:lnTo>
                    <a:pt x="18694" y="84658"/>
                  </a:lnTo>
                  <a:close/>
                  <a:moveTo>
                    <a:pt x="21844" y="72110"/>
                  </a:moveTo>
                  <a:lnTo>
                    <a:pt x="20878" y="71018"/>
                  </a:lnTo>
                  <a:lnTo>
                    <a:pt x="19608" y="70929"/>
                  </a:lnTo>
                  <a:lnTo>
                    <a:pt x="18338" y="70853"/>
                  </a:lnTo>
                  <a:lnTo>
                    <a:pt x="17233" y="71805"/>
                  </a:lnTo>
                  <a:lnTo>
                    <a:pt x="17157" y="73075"/>
                  </a:lnTo>
                  <a:lnTo>
                    <a:pt x="17068" y="74345"/>
                  </a:lnTo>
                  <a:lnTo>
                    <a:pt x="18034" y="75438"/>
                  </a:lnTo>
                  <a:lnTo>
                    <a:pt x="19304" y="75526"/>
                  </a:lnTo>
                  <a:lnTo>
                    <a:pt x="20574" y="75603"/>
                  </a:lnTo>
                  <a:lnTo>
                    <a:pt x="21666" y="74650"/>
                  </a:lnTo>
                  <a:lnTo>
                    <a:pt x="21755" y="73380"/>
                  </a:lnTo>
                  <a:lnTo>
                    <a:pt x="21844" y="72110"/>
                  </a:lnTo>
                  <a:close/>
                  <a:moveTo>
                    <a:pt x="23495" y="47015"/>
                  </a:moveTo>
                  <a:lnTo>
                    <a:pt x="22529" y="45923"/>
                  </a:lnTo>
                  <a:lnTo>
                    <a:pt x="21259" y="45834"/>
                  </a:lnTo>
                  <a:lnTo>
                    <a:pt x="19989" y="45758"/>
                  </a:lnTo>
                  <a:lnTo>
                    <a:pt x="18884" y="46710"/>
                  </a:lnTo>
                  <a:lnTo>
                    <a:pt x="18796" y="47980"/>
                  </a:lnTo>
                  <a:lnTo>
                    <a:pt x="18719" y="49250"/>
                  </a:lnTo>
                  <a:lnTo>
                    <a:pt x="19685" y="50342"/>
                  </a:lnTo>
                  <a:lnTo>
                    <a:pt x="20955" y="50431"/>
                  </a:lnTo>
                  <a:lnTo>
                    <a:pt x="22225" y="50507"/>
                  </a:lnTo>
                  <a:lnTo>
                    <a:pt x="23317" y="49555"/>
                  </a:lnTo>
                  <a:lnTo>
                    <a:pt x="23406" y="48285"/>
                  </a:lnTo>
                  <a:lnTo>
                    <a:pt x="23495" y="47015"/>
                  </a:lnTo>
                  <a:close/>
                  <a:moveTo>
                    <a:pt x="24980" y="59575"/>
                  </a:moveTo>
                  <a:lnTo>
                    <a:pt x="24015" y="58483"/>
                  </a:lnTo>
                  <a:lnTo>
                    <a:pt x="22745" y="58394"/>
                  </a:lnTo>
                  <a:lnTo>
                    <a:pt x="21475" y="58318"/>
                  </a:lnTo>
                  <a:lnTo>
                    <a:pt x="20370" y="59270"/>
                  </a:lnTo>
                  <a:lnTo>
                    <a:pt x="20294" y="60540"/>
                  </a:lnTo>
                  <a:lnTo>
                    <a:pt x="20205" y="61810"/>
                  </a:lnTo>
                  <a:lnTo>
                    <a:pt x="21170" y="62903"/>
                  </a:lnTo>
                  <a:lnTo>
                    <a:pt x="22440" y="62992"/>
                  </a:lnTo>
                  <a:lnTo>
                    <a:pt x="23710" y="63068"/>
                  </a:lnTo>
                  <a:lnTo>
                    <a:pt x="24803" y="62115"/>
                  </a:lnTo>
                  <a:lnTo>
                    <a:pt x="24892" y="60845"/>
                  </a:lnTo>
                  <a:lnTo>
                    <a:pt x="24980" y="59575"/>
                  </a:lnTo>
                  <a:close/>
                  <a:moveTo>
                    <a:pt x="27305" y="24523"/>
                  </a:moveTo>
                  <a:lnTo>
                    <a:pt x="26339" y="23431"/>
                  </a:lnTo>
                  <a:lnTo>
                    <a:pt x="25069" y="23355"/>
                  </a:lnTo>
                  <a:lnTo>
                    <a:pt x="23799" y="23266"/>
                  </a:lnTo>
                  <a:lnTo>
                    <a:pt x="22694" y="24218"/>
                  </a:lnTo>
                  <a:lnTo>
                    <a:pt x="22606" y="25488"/>
                  </a:lnTo>
                  <a:lnTo>
                    <a:pt x="22529" y="26758"/>
                  </a:lnTo>
                  <a:lnTo>
                    <a:pt x="23495" y="27851"/>
                  </a:lnTo>
                  <a:lnTo>
                    <a:pt x="24765" y="27940"/>
                  </a:lnTo>
                  <a:lnTo>
                    <a:pt x="26035" y="28016"/>
                  </a:lnTo>
                  <a:lnTo>
                    <a:pt x="27127" y="27063"/>
                  </a:lnTo>
                  <a:lnTo>
                    <a:pt x="27216" y="25793"/>
                  </a:lnTo>
                  <a:lnTo>
                    <a:pt x="27305" y="24523"/>
                  </a:lnTo>
                  <a:close/>
                  <a:moveTo>
                    <a:pt x="33172" y="66497"/>
                  </a:moveTo>
                  <a:lnTo>
                    <a:pt x="32207" y="65405"/>
                  </a:lnTo>
                  <a:lnTo>
                    <a:pt x="30937" y="65316"/>
                  </a:lnTo>
                  <a:lnTo>
                    <a:pt x="29667" y="65239"/>
                  </a:lnTo>
                  <a:lnTo>
                    <a:pt x="28562" y="66192"/>
                  </a:lnTo>
                  <a:lnTo>
                    <a:pt x="28473" y="67462"/>
                  </a:lnTo>
                  <a:lnTo>
                    <a:pt x="28397" y="68732"/>
                  </a:lnTo>
                  <a:lnTo>
                    <a:pt x="29362" y="69824"/>
                  </a:lnTo>
                  <a:lnTo>
                    <a:pt x="30632" y="69913"/>
                  </a:lnTo>
                  <a:lnTo>
                    <a:pt x="31902" y="69989"/>
                  </a:lnTo>
                  <a:lnTo>
                    <a:pt x="32994" y="69037"/>
                  </a:lnTo>
                  <a:lnTo>
                    <a:pt x="33083" y="67767"/>
                  </a:lnTo>
                  <a:lnTo>
                    <a:pt x="33172" y="66497"/>
                  </a:lnTo>
                  <a:close/>
                  <a:moveTo>
                    <a:pt x="37833" y="92748"/>
                  </a:moveTo>
                  <a:lnTo>
                    <a:pt x="36868" y="91655"/>
                  </a:lnTo>
                  <a:lnTo>
                    <a:pt x="35598" y="91567"/>
                  </a:lnTo>
                  <a:lnTo>
                    <a:pt x="34328" y="91490"/>
                  </a:lnTo>
                  <a:lnTo>
                    <a:pt x="33223" y="92443"/>
                  </a:lnTo>
                  <a:lnTo>
                    <a:pt x="33134" y="93713"/>
                  </a:lnTo>
                  <a:lnTo>
                    <a:pt x="33058" y="94983"/>
                  </a:lnTo>
                  <a:lnTo>
                    <a:pt x="34023" y="96075"/>
                  </a:lnTo>
                  <a:lnTo>
                    <a:pt x="35293" y="96164"/>
                  </a:lnTo>
                  <a:lnTo>
                    <a:pt x="36563" y="96240"/>
                  </a:lnTo>
                  <a:lnTo>
                    <a:pt x="37655" y="95288"/>
                  </a:lnTo>
                  <a:lnTo>
                    <a:pt x="37744" y="94018"/>
                  </a:lnTo>
                  <a:lnTo>
                    <a:pt x="37833" y="92748"/>
                  </a:lnTo>
                  <a:close/>
                  <a:moveTo>
                    <a:pt x="38074" y="54076"/>
                  </a:moveTo>
                  <a:lnTo>
                    <a:pt x="37109" y="52984"/>
                  </a:lnTo>
                  <a:lnTo>
                    <a:pt x="35839" y="52895"/>
                  </a:lnTo>
                  <a:lnTo>
                    <a:pt x="34569" y="52819"/>
                  </a:lnTo>
                  <a:lnTo>
                    <a:pt x="33464" y="53771"/>
                  </a:lnTo>
                  <a:lnTo>
                    <a:pt x="33375" y="55041"/>
                  </a:lnTo>
                  <a:lnTo>
                    <a:pt x="33299" y="56311"/>
                  </a:lnTo>
                  <a:lnTo>
                    <a:pt x="34264" y="57404"/>
                  </a:lnTo>
                  <a:lnTo>
                    <a:pt x="35534" y="57492"/>
                  </a:lnTo>
                  <a:lnTo>
                    <a:pt x="36804" y="57569"/>
                  </a:lnTo>
                  <a:lnTo>
                    <a:pt x="37896" y="56616"/>
                  </a:lnTo>
                  <a:lnTo>
                    <a:pt x="37985" y="55346"/>
                  </a:lnTo>
                  <a:lnTo>
                    <a:pt x="38074" y="54076"/>
                  </a:lnTo>
                  <a:close/>
                  <a:moveTo>
                    <a:pt x="41465" y="61125"/>
                  </a:moveTo>
                  <a:lnTo>
                    <a:pt x="40767" y="60071"/>
                  </a:lnTo>
                  <a:lnTo>
                    <a:pt x="40055" y="59016"/>
                  </a:lnTo>
                  <a:lnTo>
                    <a:pt x="38633" y="58724"/>
                  </a:lnTo>
                  <a:lnTo>
                    <a:pt x="36499" y="60121"/>
                  </a:lnTo>
                  <a:lnTo>
                    <a:pt x="36220" y="61556"/>
                  </a:lnTo>
                  <a:lnTo>
                    <a:pt x="36918" y="62611"/>
                  </a:lnTo>
                  <a:lnTo>
                    <a:pt x="37617" y="63665"/>
                  </a:lnTo>
                  <a:lnTo>
                    <a:pt x="39052" y="63957"/>
                  </a:lnTo>
                  <a:lnTo>
                    <a:pt x="41173" y="62560"/>
                  </a:lnTo>
                  <a:lnTo>
                    <a:pt x="41465" y="61125"/>
                  </a:lnTo>
                  <a:close/>
                  <a:moveTo>
                    <a:pt x="43421" y="78143"/>
                  </a:moveTo>
                  <a:lnTo>
                    <a:pt x="42456" y="77050"/>
                  </a:lnTo>
                  <a:lnTo>
                    <a:pt x="41186" y="76962"/>
                  </a:lnTo>
                  <a:lnTo>
                    <a:pt x="39916" y="76885"/>
                  </a:lnTo>
                  <a:lnTo>
                    <a:pt x="38811" y="77838"/>
                  </a:lnTo>
                  <a:lnTo>
                    <a:pt x="38722" y="79108"/>
                  </a:lnTo>
                  <a:lnTo>
                    <a:pt x="38646" y="80378"/>
                  </a:lnTo>
                  <a:lnTo>
                    <a:pt x="39611" y="81470"/>
                  </a:lnTo>
                  <a:lnTo>
                    <a:pt x="40881" y="81559"/>
                  </a:lnTo>
                  <a:lnTo>
                    <a:pt x="42151" y="81635"/>
                  </a:lnTo>
                  <a:lnTo>
                    <a:pt x="43243" y="80683"/>
                  </a:lnTo>
                  <a:lnTo>
                    <a:pt x="43332" y="79413"/>
                  </a:lnTo>
                  <a:lnTo>
                    <a:pt x="43421" y="78143"/>
                  </a:lnTo>
                  <a:close/>
                  <a:moveTo>
                    <a:pt x="44450" y="106476"/>
                  </a:moveTo>
                  <a:lnTo>
                    <a:pt x="43484" y="105384"/>
                  </a:lnTo>
                  <a:lnTo>
                    <a:pt x="42214" y="105295"/>
                  </a:lnTo>
                  <a:lnTo>
                    <a:pt x="40944" y="105219"/>
                  </a:lnTo>
                  <a:lnTo>
                    <a:pt x="39839" y="106172"/>
                  </a:lnTo>
                  <a:lnTo>
                    <a:pt x="39751" y="107442"/>
                  </a:lnTo>
                  <a:lnTo>
                    <a:pt x="39674" y="108712"/>
                  </a:lnTo>
                  <a:lnTo>
                    <a:pt x="40640" y="109804"/>
                  </a:lnTo>
                  <a:lnTo>
                    <a:pt x="41910" y="109893"/>
                  </a:lnTo>
                  <a:lnTo>
                    <a:pt x="43180" y="109969"/>
                  </a:lnTo>
                  <a:lnTo>
                    <a:pt x="44272" y="109016"/>
                  </a:lnTo>
                  <a:lnTo>
                    <a:pt x="44361" y="107746"/>
                  </a:lnTo>
                  <a:lnTo>
                    <a:pt x="44450" y="106476"/>
                  </a:lnTo>
                  <a:close/>
                  <a:moveTo>
                    <a:pt x="46482" y="40830"/>
                  </a:moveTo>
                  <a:lnTo>
                    <a:pt x="45516" y="39738"/>
                  </a:lnTo>
                  <a:lnTo>
                    <a:pt x="44246" y="39662"/>
                  </a:lnTo>
                  <a:lnTo>
                    <a:pt x="42976" y="39573"/>
                  </a:lnTo>
                  <a:lnTo>
                    <a:pt x="41871" y="40525"/>
                  </a:lnTo>
                  <a:lnTo>
                    <a:pt x="41795" y="41795"/>
                  </a:lnTo>
                  <a:lnTo>
                    <a:pt x="41706" y="43065"/>
                  </a:lnTo>
                  <a:lnTo>
                    <a:pt x="42672" y="44157"/>
                  </a:lnTo>
                  <a:lnTo>
                    <a:pt x="43942" y="44246"/>
                  </a:lnTo>
                  <a:lnTo>
                    <a:pt x="45212" y="44323"/>
                  </a:lnTo>
                  <a:lnTo>
                    <a:pt x="46304" y="43370"/>
                  </a:lnTo>
                  <a:lnTo>
                    <a:pt x="46393" y="42100"/>
                  </a:lnTo>
                  <a:lnTo>
                    <a:pt x="46482" y="40830"/>
                  </a:lnTo>
                  <a:close/>
                  <a:moveTo>
                    <a:pt x="46507" y="66382"/>
                  </a:moveTo>
                  <a:lnTo>
                    <a:pt x="45542" y="65290"/>
                  </a:lnTo>
                  <a:lnTo>
                    <a:pt x="44272" y="65201"/>
                  </a:lnTo>
                  <a:lnTo>
                    <a:pt x="43002" y="65125"/>
                  </a:lnTo>
                  <a:lnTo>
                    <a:pt x="41897" y="66078"/>
                  </a:lnTo>
                  <a:lnTo>
                    <a:pt x="41808" y="67348"/>
                  </a:lnTo>
                  <a:lnTo>
                    <a:pt x="41732" y="68618"/>
                  </a:lnTo>
                  <a:lnTo>
                    <a:pt x="42697" y="69710"/>
                  </a:lnTo>
                  <a:lnTo>
                    <a:pt x="43967" y="69799"/>
                  </a:lnTo>
                  <a:lnTo>
                    <a:pt x="45237" y="69875"/>
                  </a:lnTo>
                  <a:lnTo>
                    <a:pt x="46329" y="68922"/>
                  </a:lnTo>
                  <a:lnTo>
                    <a:pt x="46418" y="67652"/>
                  </a:lnTo>
                  <a:lnTo>
                    <a:pt x="46507" y="66382"/>
                  </a:lnTo>
                  <a:close/>
                  <a:moveTo>
                    <a:pt x="49618" y="28295"/>
                  </a:moveTo>
                  <a:lnTo>
                    <a:pt x="48729" y="27305"/>
                  </a:lnTo>
                  <a:lnTo>
                    <a:pt x="48895" y="26543"/>
                  </a:lnTo>
                  <a:lnTo>
                    <a:pt x="48196" y="25488"/>
                  </a:lnTo>
                  <a:lnTo>
                    <a:pt x="47485" y="24434"/>
                  </a:lnTo>
                  <a:lnTo>
                    <a:pt x="46062" y="24142"/>
                  </a:lnTo>
                  <a:lnTo>
                    <a:pt x="43929" y="25539"/>
                  </a:lnTo>
                  <a:lnTo>
                    <a:pt x="43649" y="26974"/>
                  </a:lnTo>
                  <a:lnTo>
                    <a:pt x="44348" y="28028"/>
                  </a:lnTo>
                  <a:lnTo>
                    <a:pt x="44932" y="28930"/>
                  </a:lnTo>
                  <a:lnTo>
                    <a:pt x="44919" y="29260"/>
                  </a:lnTo>
                  <a:lnTo>
                    <a:pt x="44843" y="30530"/>
                  </a:lnTo>
                  <a:lnTo>
                    <a:pt x="45808" y="31623"/>
                  </a:lnTo>
                  <a:lnTo>
                    <a:pt x="47078" y="31711"/>
                  </a:lnTo>
                  <a:lnTo>
                    <a:pt x="48348" y="31788"/>
                  </a:lnTo>
                  <a:lnTo>
                    <a:pt x="49441" y="30835"/>
                  </a:lnTo>
                  <a:lnTo>
                    <a:pt x="49530" y="29565"/>
                  </a:lnTo>
                  <a:lnTo>
                    <a:pt x="49618" y="28295"/>
                  </a:lnTo>
                  <a:close/>
                  <a:moveTo>
                    <a:pt x="50304" y="87744"/>
                  </a:moveTo>
                  <a:lnTo>
                    <a:pt x="49339" y="86652"/>
                  </a:lnTo>
                  <a:lnTo>
                    <a:pt x="48069" y="86563"/>
                  </a:lnTo>
                  <a:lnTo>
                    <a:pt x="46799" y="86487"/>
                  </a:lnTo>
                  <a:lnTo>
                    <a:pt x="45694" y="87439"/>
                  </a:lnTo>
                  <a:lnTo>
                    <a:pt x="45605" y="88709"/>
                  </a:lnTo>
                  <a:lnTo>
                    <a:pt x="45529" y="89979"/>
                  </a:lnTo>
                  <a:lnTo>
                    <a:pt x="46494" y="91071"/>
                  </a:lnTo>
                  <a:lnTo>
                    <a:pt x="47764" y="91160"/>
                  </a:lnTo>
                  <a:lnTo>
                    <a:pt x="49034" y="91236"/>
                  </a:lnTo>
                  <a:lnTo>
                    <a:pt x="50126" y="90284"/>
                  </a:lnTo>
                  <a:lnTo>
                    <a:pt x="50215" y="89014"/>
                  </a:lnTo>
                  <a:lnTo>
                    <a:pt x="50304" y="87744"/>
                  </a:lnTo>
                  <a:close/>
                  <a:moveTo>
                    <a:pt x="54864" y="81241"/>
                  </a:moveTo>
                  <a:lnTo>
                    <a:pt x="54165" y="80187"/>
                  </a:lnTo>
                  <a:lnTo>
                    <a:pt x="53454" y="79133"/>
                  </a:lnTo>
                  <a:lnTo>
                    <a:pt x="52031" y="78841"/>
                  </a:lnTo>
                  <a:lnTo>
                    <a:pt x="49898" y="80238"/>
                  </a:lnTo>
                  <a:lnTo>
                    <a:pt x="49618" y="81673"/>
                  </a:lnTo>
                  <a:lnTo>
                    <a:pt x="50317" y="82727"/>
                  </a:lnTo>
                  <a:lnTo>
                    <a:pt x="51015" y="83781"/>
                  </a:lnTo>
                  <a:lnTo>
                    <a:pt x="52451" y="84074"/>
                  </a:lnTo>
                  <a:lnTo>
                    <a:pt x="54571" y="82677"/>
                  </a:lnTo>
                  <a:lnTo>
                    <a:pt x="54864" y="81241"/>
                  </a:lnTo>
                  <a:close/>
                  <a:moveTo>
                    <a:pt x="55410" y="51904"/>
                  </a:moveTo>
                  <a:lnTo>
                    <a:pt x="54711" y="50850"/>
                  </a:lnTo>
                  <a:lnTo>
                    <a:pt x="54000" y="49796"/>
                  </a:lnTo>
                  <a:lnTo>
                    <a:pt x="52578" y="49504"/>
                  </a:lnTo>
                  <a:lnTo>
                    <a:pt x="51498" y="50215"/>
                  </a:lnTo>
                  <a:lnTo>
                    <a:pt x="51181" y="49834"/>
                  </a:lnTo>
                  <a:lnTo>
                    <a:pt x="49911" y="49745"/>
                  </a:lnTo>
                  <a:lnTo>
                    <a:pt x="48641" y="49669"/>
                  </a:lnTo>
                  <a:lnTo>
                    <a:pt x="47536" y="50622"/>
                  </a:lnTo>
                  <a:lnTo>
                    <a:pt x="47447" y="51892"/>
                  </a:lnTo>
                  <a:lnTo>
                    <a:pt x="47371" y="53162"/>
                  </a:lnTo>
                  <a:lnTo>
                    <a:pt x="48336" y="54254"/>
                  </a:lnTo>
                  <a:lnTo>
                    <a:pt x="49606" y="54343"/>
                  </a:lnTo>
                  <a:lnTo>
                    <a:pt x="50876" y="54419"/>
                  </a:lnTo>
                  <a:lnTo>
                    <a:pt x="51295" y="54051"/>
                  </a:lnTo>
                  <a:lnTo>
                    <a:pt x="51562" y="54444"/>
                  </a:lnTo>
                  <a:lnTo>
                    <a:pt x="52997" y="54737"/>
                  </a:lnTo>
                  <a:lnTo>
                    <a:pt x="55118" y="53340"/>
                  </a:lnTo>
                  <a:lnTo>
                    <a:pt x="55410" y="51904"/>
                  </a:lnTo>
                  <a:close/>
                  <a:moveTo>
                    <a:pt x="59893" y="38696"/>
                  </a:moveTo>
                  <a:lnTo>
                    <a:pt x="58928" y="37604"/>
                  </a:lnTo>
                  <a:lnTo>
                    <a:pt x="57658" y="37515"/>
                  </a:lnTo>
                  <a:lnTo>
                    <a:pt x="56388" y="37439"/>
                  </a:lnTo>
                  <a:lnTo>
                    <a:pt x="56032" y="37757"/>
                  </a:lnTo>
                  <a:lnTo>
                    <a:pt x="54978" y="37528"/>
                  </a:lnTo>
                  <a:lnTo>
                    <a:pt x="52844" y="38925"/>
                  </a:lnTo>
                  <a:lnTo>
                    <a:pt x="52565" y="40360"/>
                  </a:lnTo>
                  <a:lnTo>
                    <a:pt x="53263" y="41414"/>
                  </a:lnTo>
                  <a:lnTo>
                    <a:pt x="53962" y="42468"/>
                  </a:lnTo>
                  <a:lnTo>
                    <a:pt x="55397" y="42760"/>
                  </a:lnTo>
                  <a:lnTo>
                    <a:pt x="56464" y="42062"/>
                  </a:lnTo>
                  <a:lnTo>
                    <a:pt x="57353" y="42113"/>
                  </a:lnTo>
                  <a:lnTo>
                    <a:pt x="58623" y="42189"/>
                  </a:lnTo>
                  <a:lnTo>
                    <a:pt x="59715" y="41236"/>
                  </a:lnTo>
                  <a:lnTo>
                    <a:pt x="59804" y="39966"/>
                  </a:lnTo>
                  <a:lnTo>
                    <a:pt x="59893" y="38696"/>
                  </a:lnTo>
                  <a:close/>
                  <a:moveTo>
                    <a:pt x="60426" y="74650"/>
                  </a:moveTo>
                  <a:lnTo>
                    <a:pt x="59461" y="73558"/>
                  </a:lnTo>
                  <a:lnTo>
                    <a:pt x="58191" y="73469"/>
                  </a:lnTo>
                  <a:lnTo>
                    <a:pt x="56921" y="73393"/>
                  </a:lnTo>
                  <a:lnTo>
                    <a:pt x="55816" y="74345"/>
                  </a:lnTo>
                  <a:lnTo>
                    <a:pt x="55727" y="75615"/>
                  </a:lnTo>
                  <a:lnTo>
                    <a:pt x="55651" y="76885"/>
                  </a:lnTo>
                  <a:lnTo>
                    <a:pt x="56616" y="77978"/>
                  </a:lnTo>
                  <a:lnTo>
                    <a:pt x="57886" y="78066"/>
                  </a:lnTo>
                  <a:lnTo>
                    <a:pt x="59156" y="78143"/>
                  </a:lnTo>
                  <a:lnTo>
                    <a:pt x="60248" y="77190"/>
                  </a:lnTo>
                  <a:lnTo>
                    <a:pt x="60337" y="75920"/>
                  </a:lnTo>
                  <a:lnTo>
                    <a:pt x="60426" y="74650"/>
                  </a:lnTo>
                  <a:close/>
                  <a:moveTo>
                    <a:pt x="61379" y="16319"/>
                  </a:moveTo>
                  <a:lnTo>
                    <a:pt x="60413" y="15227"/>
                  </a:lnTo>
                  <a:lnTo>
                    <a:pt x="59143" y="15138"/>
                  </a:lnTo>
                  <a:lnTo>
                    <a:pt x="57873" y="15062"/>
                  </a:lnTo>
                  <a:lnTo>
                    <a:pt x="56769" y="16014"/>
                  </a:lnTo>
                  <a:lnTo>
                    <a:pt x="56680" y="17284"/>
                  </a:lnTo>
                  <a:lnTo>
                    <a:pt x="56603" y="18554"/>
                  </a:lnTo>
                  <a:lnTo>
                    <a:pt x="57569" y="19646"/>
                  </a:lnTo>
                  <a:lnTo>
                    <a:pt x="58839" y="19735"/>
                  </a:lnTo>
                  <a:lnTo>
                    <a:pt x="60109" y="19812"/>
                  </a:lnTo>
                  <a:lnTo>
                    <a:pt x="61201" y="18859"/>
                  </a:lnTo>
                  <a:lnTo>
                    <a:pt x="61290" y="17589"/>
                  </a:lnTo>
                  <a:lnTo>
                    <a:pt x="61379" y="16319"/>
                  </a:lnTo>
                  <a:close/>
                  <a:moveTo>
                    <a:pt x="61722" y="98933"/>
                  </a:moveTo>
                  <a:lnTo>
                    <a:pt x="60756" y="97840"/>
                  </a:lnTo>
                  <a:lnTo>
                    <a:pt x="59486" y="97751"/>
                  </a:lnTo>
                  <a:lnTo>
                    <a:pt x="58216" y="97675"/>
                  </a:lnTo>
                  <a:lnTo>
                    <a:pt x="57111" y="98628"/>
                  </a:lnTo>
                  <a:lnTo>
                    <a:pt x="57023" y="99898"/>
                  </a:lnTo>
                  <a:lnTo>
                    <a:pt x="56946" y="101168"/>
                  </a:lnTo>
                  <a:lnTo>
                    <a:pt x="57912" y="102260"/>
                  </a:lnTo>
                  <a:lnTo>
                    <a:pt x="59182" y="102349"/>
                  </a:lnTo>
                  <a:lnTo>
                    <a:pt x="60452" y="102425"/>
                  </a:lnTo>
                  <a:lnTo>
                    <a:pt x="61544" y="101473"/>
                  </a:lnTo>
                  <a:lnTo>
                    <a:pt x="61633" y="100203"/>
                  </a:lnTo>
                  <a:lnTo>
                    <a:pt x="61722" y="98933"/>
                  </a:lnTo>
                  <a:close/>
                  <a:moveTo>
                    <a:pt x="63398" y="28613"/>
                  </a:moveTo>
                  <a:lnTo>
                    <a:pt x="62699" y="27559"/>
                  </a:lnTo>
                  <a:lnTo>
                    <a:pt x="61988" y="26504"/>
                  </a:lnTo>
                  <a:lnTo>
                    <a:pt x="60566" y="26212"/>
                  </a:lnTo>
                  <a:lnTo>
                    <a:pt x="58432" y="27609"/>
                  </a:lnTo>
                  <a:lnTo>
                    <a:pt x="58153" y="29044"/>
                  </a:lnTo>
                  <a:lnTo>
                    <a:pt x="58851" y="30099"/>
                  </a:lnTo>
                  <a:lnTo>
                    <a:pt x="59550" y="31153"/>
                  </a:lnTo>
                  <a:lnTo>
                    <a:pt x="60985" y="31445"/>
                  </a:lnTo>
                  <a:lnTo>
                    <a:pt x="63106" y="30048"/>
                  </a:lnTo>
                  <a:lnTo>
                    <a:pt x="63398" y="28613"/>
                  </a:lnTo>
                  <a:close/>
                  <a:moveTo>
                    <a:pt x="64858" y="86398"/>
                  </a:moveTo>
                  <a:lnTo>
                    <a:pt x="63893" y="85305"/>
                  </a:lnTo>
                  <a:lnTo>
                    <a:pt x="62623" y="85217"/>
                  </a:lnTo>
                  <a:lnTo>
                    <a:pt x="61353" y="85140"/>
                  </a:lnTo>
                  <a:lnTo>
                    <a:pt x="60248" y="86093"/>
                  </a:lnTo>
                  <a:lnTo>
                    <a:pt x="60159" y="87363"/>
                  </a:lnTo>
                  <a:lnTo>
                    <a:pt x="60083" y="88633"/>
                  </a:lnTo>
                  <a:lnTo>
                    <a:pt x="61048" y="89725"/>
                  </a:lnTo>
                  <a:lnTo>
                    <a:pt x="62318" y="89814"/>
                  </a:lnTo>
                  <a:lnTo>
                    <a:pt x="63588" y="89890"/>
                  </a:lnTo>
                  <a:lnTo>
                    <a:pt x="64681" y="88938"/>
                  </a:lnTo>
                  <a:lnTo>
                    <a:pt x="64770" y="87668"/>
                  </a:lnTo>
                  <a:lnTo>
                    <a:pt x="64858" y="86398"/>
                  </a:lnTo>
                  <a:close/>
                  <a:moveTo>
                    <a:pt x="65824" y="67538"/>
                  </a:moveTo>
                  <a:lnTo>
                    <a:pt x="65125" y="66484"/>
                  </a:lnTo>
                  <a:lnTo>
                    <a:pt x="64414" y="65430"/>
                  </a:lnTo>
                  <a:lnTo>
                    <a:pt x="62992" y="65138"/>
                  </a:lnTo>
                  <a:lnTo>
                    <a:pt x="62344" y="65570"/>
                  </a:lnTo>
                  <a:lnTo>
                    <a:pt x="63385" y="64655"/>
                  </a:lnTo>
                  <a:lnTo>
                    <a:pt x="63474" y="63385"/>
                  </a:lnTo>
                  <a:lnTo>
                    <a:pt x="63563" y="62115"/>
                  </a:lnTo>
                  <a:lnTo>
                    <a:pt x="62598" y="61023"/>
                  </a:lnTo>
                  <a:lnTo>
                    <a:pt x="61328" y="60934"/>
                  </a:lnTo>
                  <a:lnTo>
                    <a:pt x="60058" y="60858"/>
                  </a:lnTo>
                  <a:lnTo>
                    <a:pt x="58953" y="61810"/>
                  </a:lnTo>
                  <a:lnTo>
                    <a:pt x="58877" y="63080"/>
                  </a:lnTo>
                  <a:lnTo>
                    <a:pt x="58788" y="64350"/>
                  </a:lnTo>
                  <a:lnTo>
                    <a:pt x="59753" y="65443"/>
                  </a:lnTo>
                  <a:lnTo>
                    <a:pt x="61023" y="65532"/>
                  </a:lnTo>
                  <a:lnTo>
                    <a:pt x="62268" y="65608"/>
                  </a:lnTo>
                  <a:lnTo>
                    <a:pt x="60858" y="66535"/>
                  </a:lnTo>
                  <a:lnTo>
                    <a:pt x="60579" y="67970"/>
                  </a:lnTo>
                  <a:lnTo>
                    <a:pt x="61277" y="69024"/>
                  </a:lnTo>
                  <a:lnTo>
                    <a:pt x="61976" y="70078"/>
                  </a:lnTo>
                  <a:lnTo>
                    <a:pt x="63411" y="70370"/>
                  </a:lnTo>
                  <a:lnTo>
                    <a:pt x="65532" y="68973"/>
                  </a:lnTo>
                  <a:lnTo>
                    <a:pt x="65824" y="67538"/>
                  </a:lnTo>
                  <a:close/>
                  <a:moveTo>
                    <a:pt x="66700" y="49580"/>
                  </a:moveTo>
                  <a:lnTo>
                    <a:pt x="65735" y="48488"/>
                  </a:lnTo>
                  <a:lnTo>
                    <a:pt x="64465" y="48399"/>
                  </a:lnTo>
                  <a:lnTo>
                    <a:pt x="63195" y="48323"/>
                  </a:lnTo>
                  <a:lnTo>
                    <a:pt x="62090" y="49276"/>
                  </a:lnTo>
                  <a:lnTo>
                    <a:pt x="62001" y="50546"/>
                  </a:lnTo>
                  <a:lnTo>
                    <a:pt x="61925" y="51816"/>
                  </a:lnTo>
                  <a:lnTo>
                    <a:pt x="62890" y="52908"/>
                  </a:lnTo>
                  <a:lnTo>
                    <a:pt x="64160" y="52997"/>
                  </a:lnTo>
                  <a:lnTo>
                    <a:pt x="65430" y="53073"/>
                  </a:lnTo>
                  <a:lnTo>
                    <a:pt x="66522" y="52120"/>
                  </a:lnTo>
                  <a:lnTo>
                    <a:pt x="66611" y="50850"/>
                  </a:lnTo>
                  <a:lnTo>
                    <a:pt x="66700" y="49580"/>
                  </a:lnTo>
                  <a:close/>
                  <a:moveTo>
                    <a:pt x="68529" y="40474"/>
                  </a:moveTo>
                  <a:lnTo>
                    <a:pt x="67830" y="39420"/>
                  </a:lnTo>
                  <a:lnTo>
                    <a:pt x="67119" y="38366"/>
                  </a:lnTo>
                  <a:lnTo>
                    <a:pt x="65697" y="38074"/>
                  </a:lnTo>
                  <a:lnTo>
                    <a:pt x="63563" y="39471"/>
                  </a:lnTo>
                  <a:lnTo>
                    <a:pt x="63284" y="40906"/>
                  </a:lnTo>
                  <a:lnTo>
                    <a:pt x="63982" y="41960"/>
                  </a:lnTo>
                  <a:lnTo>
                    <a:pt x="64681" y="43014"/>
                  </a:lnTo>
                  <a:lnTo>
                    <a:pt x="66116" y="43307"/>
                  </a:lnTo>
                  <a:lnTo>
                    <a:pt x="68237" y="41910"/>
                  </a:lnTo>
                  <a:lnTo>
                    <a:pt x="68529" y="40474"/>
                  </a:lnTo>
                  <a:close/>
                  <a:moveTo>
                    <a:pt x="68948" y="102628"/>
                  </a:moveTo>
                  <a:lnTo>
                    <a:pt x="67691" y="102374"/>
                  </a:lnTo>
                  <a:lnTo>
                    <a:pt x="65557" y="103771"/>
                  </a:lnTo>
                  <a:lnTo>
                    <a:pt x="65392" y="104635"/>
                  </a:lnTo>
                  <a:lnTo>
                    <a:pt x="68948" y="102628"/>
                  </a:lnTo>
                  <a:close/>
                  <a:moveTo>
                    <a:pt x="70065" y="33718"/>
                  </a:moveTo>
                  <a:lnTo>
                    <a:pt x="69100" y="32626"/>
                  </a:lnTo>
                  <a:lnTo>
                    <a:pt x="67830" y="32537"/>
                  </a:lnTo>
                  <a:lnTo>
                    <a:pt x="66560" y="32461"/>
                  </a:lnTo>
                  <a:lnTo>
                    <a:pt x="65455" y="33413"/>
                  </a:lnTo>
                  <a:lnTo>
                    <a:pt x="65366" y="34683"/>
                  </a:lnTo>
                  <a:lnTo>
                    <a:pt x="65290" y="35953"/>
                  </a:lnTo>
                  <a:lnTo>
                    <a:pt x="66255" y="37045"/>
                  </a:lnTo>
                  <a:lnTo>
                    <a:pt x="67525" y="37134"/>
                  </a:lnTo>
                  <a:lnTo>
                    <a:pt x="68795" y="37211"/>
                  </a:lnTo>
                  <a:lnTo>
                    <a:pt x="69888" y="36258"/>
                  </a:lnTo>
                  <a:lnTo>
                    <a:pt x="69977" y="34988"/>
                  </a:lnTo>
                  <a:lnTo>
                    <a:pt x="70065" y="33718"/>
                  </a:lnTo>
                  <a:close/>
                  <a:moveTo>
                    <a:pt x="70739" y="83248"/>
                  </a:moveTo>
                  <a:lnTo>
                    <a:pt x="70040" y="82194"/>
                  </a:lnTo>
                  <a:lnTo>
                    <a:pt x="69329" y="81140"/>
                  </a:lnTo>
                  <a:lnTo>
                    <a:pt x="67906" y="80848"/>
                  </a:lnTo>
                  <a:lnTo>
                    <a:pt x="65773" y="82245"/>
                  </a:lnTo>
                  <a:lnTo>
                    <a:pt x="65493" y="83680"/>
                  </a:lnTo>
                  <a:lnTo>
                    <a:pt x="66192" y="84734"/>
                  </a:lnTo>
                  <a:lnTo>
                    <a:pt x="66890" y="85788"/>
                  </a:lnTo>
                  <a:lnTo>
                    <a:pt x="68326" y="86080"/>
                  </a:lnTo>
                  <a:lnTo>
                    <a:pt x="70446" y="84683"/>
                  </a:lnTo>
                  <a:lnTo>
                    <a:pt x="70739" y="83248"/>
                  </a:lnTo>
                  <a:close/>
                  <a:moveTo>
                    <a:pt x="73063" y="93306"/>
                  </a:moveTo>
                  <a:lnTo>
                    <a:pt x="72097" y="92214"/>
                  </a:lnTo>
                  <a:lnTo>
                    <a:pt x="70827" y="92125"/>
                  </a:lnTo>
                  <a:lnTo>
                    <a:pt x="69557" y="92049"/>
                  </a:lnTo>
                  <a:lnTo>
                    <a:pt x="68453" y="93002"/>
                  </a:lnTo>
                  <a:lnTo>
                    <a:pt x="68364" y="94272"/>
                  </a:lnTo>
                  <a:lnTo>
                    <a:pt x="68287" y="95542"/>
                  </a:lnTo>
                  <a:lnTo>
                    <a:pt x="69253" y="96634"/>
                  </a:lnTo>
                  <a:lnTo>
                    <a:pt x="70523" y="96723"/>
                  </a:lnTo>
                  <a:lnTo>
                    <a:pt x="71793" y="96799"/>
                  </a:lnTo>
                  <a:lnTo>
                    <a:pt x="72885" y="95846"/>
                  </a:lnTo>
                  <a:lnTo>
                    <a:pt x="72974" y="94576"/>
                  </a:lnTo>
                  <a:lnTo>
                    <a:pt x="73063" y="93306"/>
                  </a:lnTo>
                  <a:close/>
                  <a:moveTo>
                    <a:pt x="73837" y="72517"/>
                  </a:moveTo>
                  <a:lnTo>
                    <a:pt x="72872" y="71424"/>
                  </a:lnTo>
                  <a:lnTo>
                    <a:pt x="71602" y="71335"/>
                  </a:lnTo>
                  <a:lnTo>
                    <a:pt x="70332" y="71259"/>
                  </a:lnTo>
                  <a:lnTo>
                    <a:pt x="69227" y="72212"/>
                  </a:lnTo>
                  <a:lnTo>
                    <a:pt x="69138" y="73482"/>
                  </a:lnTo>
                  <a:lnTo>
                    <a:pt x="69062" y="74752"/>
                  </a:lnTo>
                  <a:lnTo>
                    <a:pt x="70027" y="75844"/>
                  </a:lnTo>
                  <a:lnTo>
                    <a:pt x="71297" y="75933"/>
                  </a:lnTo>
                  <a:lnTo>
                    <a:pt x="72567" y="76009"/>
                  </a:lnTo>
                  <a:lnTo>
                    <a:pt x="73660" y="75057"/>
                  </a:lnTo>
                  <a:lnTo>
                    <a:pt x="73748" y="73787"/>
                  </a:lnTo>
                  <a:lnTo>
                    <a:pt x="73837" y="72517"/>
                  </a:lnTo>
                  <a:close/>
                  <a:moveTo>
                    <a:pt x="74371" y="14909"/>
                  </a:moveTo>
                  <a:lnTo>
                    <a:pt x="73672" y="13855"/>
                  </a:lnTo>
                  <a:lnTo>
                    <a:pt x="72961" y="12801"/>
                  </a:lnTo>
                  <a:lnTo>
                    <a:pt x="71539" y="12509"/>
                  </a:lnTo>
                  <a:lnTo>
                    <a:pt x="69405" y="13906"/>
                  </a:lnTo>
                  <a:lnTo>
                    <a:pt x="69126" y="15341"/>
                  </a:lnTo>
                  <a:lnTo>
                    <a:pt x="69824" y="16395"/>
                  </a:lnTo>
                  <a:lnTo>
                    <a:pt x="70523" y="17449"/>
                  </a:lnTo>
                  <a:lnTo>
                    <a:pt x="71958" y="17741"/>
                  </a:lnTo>
                  <a:lnTo>
                    <a:pt x="74079" y="16344"/>
                  </a:lnTo>
                  <a:lnTo>
                    <a:pt x="74371" y="14909"/>
                  </a:lnTo>
                  <a:close/>
                  <a:moveTo>
                    <a:pt x="74904" y="56489"/>
                  </a:moveTo>
                  <a:lnTo>
                    <a:pt x="73939" y="55397"/>
                  </a:lnTo>
                  <a:lnTo>
                    <a:pt x="72669" y="55308"/>
                  </a:lnTo>
                  <a:lnTo>
                    <a:pt x="71399" y="55232"/>
                  </a:lnTo>
                  <a:lnTo>
                    <a:pt x="70294" y="56184"/>
                  </a:lnTo>
                  <a:lnTo>
                    <a:pt x="70218" y="57454"/>
                  </a:lnTo>
                  <a:lnTo>
                    <a:pt x="70129" y="58724"/>
                  </a:lnTo>
                  <a:lnTo>
                    <a:pt x="71094" y="59817"/>
                  </a:lnTo>
                  <a:lnTo>
                    <a:pt x="72364" y="59905"/>
                  </a:lnTo>
                  <a:lnTo>
                    <a:pt x="73634" y="59982"/>
                  </a:lnTo>
                  <a:lnTo>
                    <a:pt x="74726" y="59029"/>
                  </a:lnTo>
                  <a:lnTo>
                    <a:pt x="74815" y="57759"/>
                  </a:lnTo>
                  <a:lnTo>
                    <a:pt x="74904" y="56489"/>
                  </a:lnTo>
                  <a:close/>
                  <a:moveTo>
                    <a:pt x="76047" y="48171"/>
                  </a:moveTo>
                  <a:lnTo>
                    <a:pt x="75082" y="47078"/>
                  </a:lnTo>
                  <a:lnTo>
                    <a:pt x="73812" y="46990"/>
                  </a:lnTo>
                  <a:lnTo>
                    <a:pt x="72542" y="46913"/>
                  </a:lnTo>
                  <a:lnTo>
                    <a:pt x="71437" y="47866"/>
                  </a:lnTo>
                  <a:lnTo>
                    <a:pt x="71348" y="49136"/>
                  </a:lnTo>
                  <a:lnTo>
                    <a:pt x="71272" y="50406"/>
                  </a:lnTo>
                  <a:lnTo>
                    <a:pt x="72237" y="51498"/>
                  </a:lnTo>
                  <a:lnTo>
                    <a:pt x="73507" y="51587"/>
                  </a:lnTo>
                  <a:lnTo>
                    <a:pt x="74777" y="51663"/>
                  </a:lnTo>
                  <a:lnTo>
                    <a:pt x="75869" y="50711"/>
                  </a:lnTo>
                  <a:lnTo>
                    <a:pt x="75958" y="49441"/>
                  </a:lnTo>
                  <a:lnTo>
                    <a:pt x="76047" y="48171"/>
                  </a:lnTo>
                  <a:close/>
                  <a:moveTo>
                    <a:pt x="77736" y="83477"/>
                  </a:moveTo>
                  <a:lnTo>
                    <a:pt x="76771" y="82384"/>
                  </a:lnTo>
                  <a:lnTo>
                    <a:pt x="75501" y="82296"/>
                  </a:lnTo>
                  <a:lnTo>
                    <a:pt x="74231" y="82219"/>
                  </a:lnTo>
                  <a:lnTo>
                    <a:pt x="73126" y="83172"/>
                  </a:lnTo>
                  <a:lnTo>
                    <a:pt x="73037" y="84442"/>
                  </a:lnTo>
                  <a:lnTo>
                    <a:pt x="72961" y="85712"/>
                  </a:lnTo>
                  <a:lnTo>
                    <a:pt x="73926" y="86804"/>
                  </a:lnTo>
                  <a:lnTo>
                    <a:pt x="75196" y="86893"/>
                  </a:lnTo>
                  <a:lnTo>
                    <a:pt x="76466" y="86969"/>
                  </a:lnTo>
                  <a:lnTo>
                    <a:pt x="77558" y="86017"/>
                  </a:lnTo>
                  <a:lnTo>
                    <a:pt x="77647" y="84747"/>
                  </a:lnTo>
                  <a:lnTo>
                    <a:pt x="77736" y="83477"/>
                  </a:lnTo>
                  <a:close/>
                  <a:moveTo>
                    <a:pt x="81699" y="32702"/>
                  </a:moveTo>
                  <a:lnTo>
                    <a:pt x="80733" y="31610"/>
                  </a:lnTo>
                  <a:lnTo>
                    <a:pt x="79463" y="31521"/>
                  </a:lnTo>
                  <a:lnTo>
                    <a:pt x="79095" y="31508"/>
                  </a:lnTo>
                  <a:lnTo>
                    <a:pt x="79286" y="30607"/>
                  </a:lnTo>
                  <a:lnTo>
                    <a:pt x="78587" y="29552"/>
                  </a:lnTo>
                  <a:lnTo>
                    <a:pt x="77876" y="28498"/>
                  </a:lnTo>
                  <a:lnTo>
                    <a:pt x="76454" y="28206"/>
                  </a:lnTo>
                  <a:lnTo>
                    <a:pt x="74320" y="29603"/>
                  </a:lnTo>
                  <a:lnTo>
                    <a:pt x="74041" y="31038"/>
                  </a:lnTo>
                  <a:lnTo>
                    <a:pt x="74739" y="32092"/>
                  </a:lnTo>
                  <a:lnTo>
                    <a:pt x="75438" y="33147"/>
                  </a:lnTo>
                  <a:lnTo>
                    <a:pt x="76873" y="33439"/>
                  </a:lnTo>
                  <a:lnTo>
                    <a:pt x="77012" y="33350"/>
                  </a:lnTo>
                  <a:lnTo>
                    <a:pt x="77000" y="33667"/>
                  </a:lnTo>
                  <a:lnTo>
                    <a:pt x="76923" y="34937"/>
                  </a:lnTo>
                  <a:lnTo>
                    <a:pt x="77889" y="36029"/>
                  </a:lnTo>
                  <a:lnTo>
                    <a:pt x="79159" y="36118"/>
                  </a:lnTo>
                  <a:lnTo>
                    <a:pt x="80429" y="36195"/>
                  </a:lnTo>
                  <a:lnTo>
                    <a:pt x="81521" y="35242"/>
                  </a:lnTo>
                  <a:lnTo>
                    <a:pt x="81610" y="33972"/>
                  </a:lnTo>
                  <a:lnTo>
                    <a:pt x="81699" y="32702"/>
                  </a:lnTo>
                  <a:close/>
                  <a:moveTo>
                    <a:pt x="83108" y="3086"/>
                  </a:moveTo>
                  <a:lnTo>
                    <a:pt x="82410" y="2032"/>
                  </a:lnTo>
                  <a:lnTo>
                    <a:pt x="81699" y="977"/>
                  </a:lnTo>
                  <a:lnTo>
                    <a:pt x="80276" y="685"/>
                  </a:lnTo>
                  <a:lnTo>
                    <a:pt x="78143" y="2082"/>
                  </a:lnTo>
                  <a:lnTo>
                    <a:pt x="77863" y="3517"/>
                  </a:lnTo>
                  <a:lnTo>
                    <a:pt x="78562" y="4572"/>
                  </a:lnTo>
                  <a:lnTo>
                    <a:pt x="79260" y="5626"/>
                  </a:lnTo>
                  <a:lnTo>
                    <a:pt x="80695" y="5918"/>
                  </a:lnTo>
                  <a:lnTo>
                    <a:pt x="82816" y="4521"/>
                  </a:lnTo>
                  <a:lnTo>
                    <a:pt x="83108" y="3086"/>
                  </a:lnTo>
                  <a:close/>
                  <a:moveTo>
                    <a:pt x="83388" y="68021"/>
                  </a:moveTo>
                  <a:lnTo>
                    <a:pt x="82423" y="66929"/>
                  </a:lnTo>
                  <a:lnTo>
                    <a:pt x="81153" y="66840"/>
                  </a:lnTo>
                  <a:lnTo>
                    <a:pt x="79883" y="66763"/>
                  </a:lnTo>
                  <a:lnTo>
                    <a:pt x="78778" y="67716"/>
                  </a:lnTo>
                  <a:lnTo>
                    <a:pt x="78689" y="68986"/>
                  </a:lnTo>
                  <a:lnTo>
                    <a:pt x="78613" y="70256"/>
                  </a:lnTo>
                  <a:lnTo>
                    <a:pt x="79578" y="71348"/>
                  </a:lnTo>
                  <a:lnTo>
                    <a:pt x="80848" y="71437"/>
                  </a:lnTo>
                  <a:lnTo>
                    <a:pt x="82118" y="71513"/>
                  </a:lnTo>
                  <a:lnTo>
                    <a:pt x="83210" y="70561"/>
                  </a:lnTo>
                  <a:lnTo>
                    <a:pt x="83299" y="69291"/>
                  </a:lnTo>
                  <a:lnTo>
                    <a:pt x="83388" y="68021"/>
                  </a:lnTo>
                  <a:close/>
                  <a:moveTo>
                    <a:pt x="89966" y="56438"/>
                  </a:moveTo>
                  <a:lnTo>
                    <a:pt x="89001" y="55346"/>
                  </a:lnTo>
                  <a:lnTo>
                    <a:pt x="87731" y="55257"/>
                  </a:lnTo>
                  <a:lnTo>
                    <a:pt x="86461" y="55181"/>
                  </a:lnTo>
                  <a:lnTo>
                    <a:pt x="85356" y="56134"/>
                  </a:lnTo>
                  <a:lnTo>
                    <a:pt x="85267" y="57404"/>
                  </a:lnTo>
                  <a:lnTo>
                    <a:pt x="85191" y="58674"/>
                  </a:lnTo>
                  <a:lnTo>
                    <a:pt x="86156" y="59766"/>
                  </a:lnTo>
                  <a:lnTo>
                    <a:pt x="87426" y="59855"/>
                  </a:lnTo>
                  <a:lnTo>
                    <a:pt x="88696" y="59931"/>
                  </a:lnTo>
                  <a:lnTo>
                    <a:pt x="89789" y="58978"/>
                  </a:lnTo>
                  <a:lnTo>
                    <a:pt x="89877" y="57708"/>
                  </a:lnTo>
                  <a:lnTo>
                    <a:pt x="89966" y="56438"/>
                  </a:lnTo>
                  <a:close/>
                  <a:moveTo>
                    <a:pt x="90309" y="90627"/>
                  </a:moveTo>
                  <a:lnTo>
                    <a:pt x="89420" y="90563"/>
                  </a:lnTo>
                  <a:lnTo>
                    <a:pt x="88150" y="90487"/>
                  </a:lnTo>
                  <a:lnTo>
                    <a:pt x="87185" y="91325"/>
                  </a:lnTo>
                  <a:lnTo>
                    <a:pt x="86474" y="90246"/>
                  </a:lnTo>
                  <a:lnTo>
                    <a:pt x="85051" y="89954"/>
                  </a:lnTo>
                  <a:lnTo>
                    <a:pt x="82918" y="91351"/>
                  </a:lnTo>
                  <a:lnTo>
                    <a:pt x="82638" y="92786"/>
                  </a:lnTo>
                  <a:lnTo>
                    <a:pt x="83680" y="94361"/>
                  </a:lnTo>
                  <a:lnTo>
                    <a:pt x="86969" y="92506"/>
                  </a:lnTo>
                  <a:lnTo>
                    <a:pt x="87706" y="92087"/>
                  </a:lnTo>
                  <a:lnTo>
                    <a:pt x="90309" y="90627"/>
                  </a:lnTo>
                  <a:close/>
                  <a:moveTo>
                    <a:pt x="93103" y="43891"/>
                  </a:moveTo>
                  <a:lnTo>
                    <a:pt x="92138" y="42799"/>
                  </a:lnTo>
                  <a:lnTo>
                    <a:pt x="90868" y="42710"/>
                  </a:lnTo>
                  <a:lnTo>
                    <a:pt x="89598" y="42633"/>
                  </a:lnTo>
                  <a:lnTo>
                    <a:pt x="88493" y="43586"/>
                  </a:lnTo>
                  <a:lnTo>
                    <a:pt x="88404" y="44856"/>
                  </a:lnTo>
                  <a:lnTo>
                    <a:pt x="88328" y="46126"/>
                  </a:lnTo>
                  <a:lnTo>
                    <a:pt x="89293" y="47218"/>
                  </a:lnTo>
                  <a:lnTo>
                    <a:pt x="90563" y="47307"/>
                  </a:lnTo>
                  <a:lnTo>
                    <a:pt x="91833" y="47383"/>
                  </a:lnTo>
                  <a:lnTo>
                    <a:pt x="92925" y="46431"/>
                  </a:lnTo>
                  <a:lnTo>
                    <a:pt x="93014" y="45161"/>
                  </a:lnTo>
                  <a:lnTo>
                    <a:pt x="93103" y="43891"/>
                  </a:lnTo>
                  <a:close/>
                  <a:moveTo>
                    <a:pt x="95250" y="79540"/>
                  </a:moveTo>
                  <a:lnTo>
                    <a:pt x="94551" y="78486"/>
                  </a:lnTo>
                  <a:lnTo>
                    <a:pt x="93840" y="77431"/>
                  </a:lnTo>
                  <a:lnTo>
                    <a:pt x="92417" y="77139"/>
                  </a:lnTo>
                  <a:lnTo>
                    <a:pt x="90284" y="78536"/>
                  </a:lnTo>
                  <a:lnTo>
                    <a:pt x="90208" y="78879"/>
                  </a:lnTo>
                  <a:lnTo>
                    <a:pt x="90157" y="79133"/>
                  </a:lnTo>
                  <a:lnTo>
                    <a:pt x="90004" y="79971"/>
                  </a:lnTo>
                  <a:lnTo>
                    <a:pt x="90106" y="80137"/>
                  </a:lnTo>
                  <a:lnTo>
                    <a:pt x="90017" y="81445"/>
                  </a:lnTo>
                  <a:lnTo>
                    <a:pt x="90982" y="82537"/>
                  </a:lnTo>
                  <a:lnTo>
                    <a:pt x="92252" y="82626"/>
                  </a:lnTo>
                  <a:lnTo>
                    <a:pt x="93522" y="82702"/>
                  </a:lnTo>
                  <a:lnTo>
                    <a:pt x="94615" y="81749"/>
                  </a:lnTo>
                  <a:lnTo>
                    <a:pt x="94653" y="81178"/>
                  </a:lnTo>
                  <a:lnTo>
                    <a:pt x="94957" y="80962"/>
                  </a:lnTo>
                  <a:lnTo>
                    <a:pt x="95250" y="79540"/>
                  </a:lnTo>
                  <a:close/>
                  <a:moveTo>
                    <a:pt x="97942" y="66675"/>
                  </a:moveTo>
                  <a:lnTo>
                    <a:pt x="96977" y="65582"/>
                  </a:lnTo>
                  <a:lnTo>
                    <a:pt x="95707" y="65493"/>
                  </a:lnTo>
                  <a:lnTo>
                    <a:pt x="94437" y="65417"/>
                  </a:lnTo>
                  <a:lnTo>
                    <a:pt x="93332" y="66370"/>
                  </a:lnTo>
                  <a:lnTo>
                    <a:pt x="93243" y="67640"/>
                  </a:lnTo>
                  <a:lnTo>
                    <a:pt x="93167" y="68910"/>
                  </a:lnTo>
                  <a:lnTo>
                    <a:pt x="94132" y="70002"/>
                  </a:lnTo>
                  <a:lnTo>
                    <a:pt x="95402" y="70091"/>
                  </a:lnTo>
                  <a:lnTo>
                    <a:pt x="96672" y="70167"/>
                  </a:lnTo>
                  <a:lnTo>
                    <a:pt x="97764" y="69215"/>
                  </a:lnTo>
                  <a:lnTo>
                    <a:pt x="97853" y="67945"/>
                  </a:lnTo>
                  <a:lnTo>
                    <a:pt x="97942" y="66675"/>
                  </a:lnTo>
                  <a:close/>
                  <a:moveTo>
                    <a:pt x="98488" y="23368"/>
                  </a:moveTo>
                  <a:lnTo>
                    <a:pt x="97523" y="22275"/>
                  </a:lnTo>
                  <a:lnTo>
                    <a:pt x="96253" y="22186"/>
                  </a:lnTo>
                  <a:lnTo>
                    <a:pt x="94983" y="22110"/>
                  </a:lnTo>
                  <a:lnTo>
                    <a:pt x="93878" y="23063"/>
                  </a:lnTo>
                  <a:lnTo>
                    <a:pt x="93789" y="24333"/>
                  </a:lnTo>
                  <a:lnTo>
                    <a:pt x="93713" y="25603"/>
                  </a:lnTo>
                  <a:lnTo>
                    <a:pt x="94678" y="26695"/>
                  </a:lnTo>
                  <a:lnTo>
                    <a:pt x="95948" y="26784"/>
                  </a:lnTo>
                  <a:lnTo>
                    <a:pt x="97218" y="26860"/>
                  </a:lnTo>
                  <a:lnTo>
                    <a:pt x="98310" y="25908"/>
                  </a:lnTo>
                  <a:lnTo>
                    <a:pt x="98399" y="24638"/>
                  </a:lnTo>
                  <a:lnTo>
                    <a:pt x="98488" y="23368"/>
                  </a:lnTo>
                  <a:close/>
                  <a:moveTo>
                    <a:pt x="103378" y="54305"/>
                  </a:moveTo>
                  <a:lnTo>
                    <a:pt x="102412" y="53213"/>
                  </a:lnTo>
                  <a:lnTo>
                    <a:pt x="101142" y="53124"/>
                  </a:lnTo>
                  <a:lnTo>
                    <a:pt x="99872" y="53047"/>
                  </a:lnTo>
                  <a:lnTo>
                    <a:pt x="98767" y="54000"/>
                  </a:lnTo>
                  <a:lnTo>
                    <a:pt x="98679" y="55270"/>
                  </a:lnTo>
                  <a:lnTo>
                    <a:pt x="98602" y="56540"/>
                  </a:lnTo>
                  <a:lnTo>
                    <a:pt x="99568" y="57632"/>
                  </a:lnTo>
                  <a:lnTo>
                    <a:pt x="100838" y="57721"/>
                  </a:lnTo>
                  <a:lnTo>
                    <a:pt x="102108" y="57797"/>
                  </a:lnTo>
                  <a:lnTo>
                    <a:pt x="103200" y="56845"/>
                  </a:lnTo>
                  <a:lnTo>
                    <a:pt x="103289" y="55575"/>
                  </a:lnTo>
                  <a:lnTo>
                    <a:pt x="103378" y="54305"/>
                  </a:lnTo>
                  <a:close/>
                  <a:moveTo>
                    <a:pt x="104444" y="38277"/>
                  </a:moveTo>
                  <a:lnTo>
                    <a:pt x="103479" y="37185"/>
                  </a:lnTo>
                  <a:lnTo>
                    <a:pt x="102209" y="37096"/>
                  </a:lnTo>
                  <a:lnTo>
                    <a:pt x="100939" y="37020"/>
                  </a:lnTo>
                  <a:lnTo>
                    <a:pt x="99834" y="37973"/>
                  </a:lnTo>
                  <a:lnTo>
                    <a:pt x="99745" y="39243"/>
                  </a:lnTo>
                  <a:lnTo>
                    <a:pt x="99669" y="40513"/>
                  </a:lnTo>
                  <a:lnTo>
                    <a:pt x="100634" y="41605"/>
                  </a:lnTo>
                  <a:lnTo>
                    <a:pt x="101904" y="41694"/>
                  </a:lnTo>
                  <a:lnTo>
                    <a:pt x="103174" y="41770"/>
                  </a:lnTo>
                  <a:lnTo>
                    <a:pt x="104267" y="40817"/>
                  </a:lnTo>
                  <a:lnTo>
                    <a:pt x="104355" y="39547"/>
                  </a:lnTo>
                  <a:lnTo>
                    <a:pt x="104444" y="38277"/>
                  </a:lnTo>
                  <a:close/>
                  <a:moveTo>
                    <a:pt x="104622" y="69735"/>
                  </a:moveTo>
                  <a:lnTo>
                    <a:pt x="103924" y="68681"/>
                  </a:lnTo>
                  <a:lnTo>
                    <a:pt x="103212" y="67627"/>
                  </a:lnTo>
                  <a:lnTo>
                    <a:pt x="101790" y="67335"/>
                  </a:lnTo>
                  <a:lnTo>
                    <a:pt x="99656" y="68732"/>
                  </a:lnTo>
                  <a:lnTo>
                    <a:pt x="99377" y="70167"/>
                  </a:lnTo>
                  <a:lnTo>
                    <a:pt x="100076" y="71221"/>
                  </a:lnTo>
                  <a:lnTo>
                    <a:pt x="100774" y="72275"/>
                  </a:lnTo>
                  <a:lnTo>
                    <a:pt x="102209" y="72567"/>
                  </a:lnTo>
                  <a:lnTo>
                    <a:pt x="103276" y="71869"/>
                  </a:lnTo>
                  <a:lnTo>
                    <a:pt x="104330" y="71158"/>
                  </a:lnTo>
                  <a:lnTo>
                    <a:pt x="104622" y="69735"/>
                  </a:lnTo>
                  <a:close/>
                  <a:moveTo>
                    <a:pt x="106133" y="73596"/>
                  </a:moveTo>
                  <a:lnTo>
                    <a:pt x="105168" y="72504"/>
                  </a:lnTo>
                  <a:lnTo>
                    <a:pt x="103898" y="72415"/>
                  </a:lnTo>
                  <a:lnTo>
                    <a:pt x="102628" y="72339"/>
                  </a:lnTo>
                  <a:lnTo>
                    <a:pt x="101523" y="73291"/>
                  </a:lnTo>
                  <a:lnTo>
                    <a:pt x="101434" y="74561"/>
                  </a:lnTo>
                  <a:lnTo>
                    <a:pt x="101358" y="75831"/>
                  </a:lnTo>
                  <a:lnTo>
                    <a:pt x="102323" y="76923"/>
                  </a:lnTo>
                  <a:lnTo>
                    <a:pt x="103593" y="77012"/>
                  </a:lnTo>
                  <a:lnTo>
                    <a:pt x="104863" y="77089"/>
                  </a:lnTo>
                  <a:lnTo>
                    <a:pt x="105956" y="76136"/>
                  </a:lnTo>
                  <a:lnTo>
                    <a:pt x="106045" y="74866"/>
                  </a:lnTo>
                  <a:lnTo>
                    <a:pt x="106133" y="73596"/>
                  </a:lnTo>
                  <a:close/>
                  <a:moveTo>
                    <a:pt x="108826" y="80213"/>
                  </a:moveTo>
                  <a:lnTo>
                    <a:pt x="108343" y="79489"/>
                  </a:lnTo>
                  <a:lnTo>
                    <a:pt x="106921" y="79197"/>
                  </a:lnTo>
                  <a:lnTo>
                    <a:pt x="104787" y="80594"/>
                  </a:lnTo>
                  <a:lnTo>
                    <a:pt x="104508" y="82029"/>
                  </a:lnTo>
                  <a:lnTo>
                    <a:pt x="104800" y="82486"/>
                  </a:lnTo>
                  <a:lnTo>
                    <a:pt x="108826" y="80213"/>
                  </a:lnTo>
                  <a:close/>
                  <a:moveTo>
                    <a:pt x="110350" y="2438"/>
                  </a:moveTo>
                  <a:lnTo>
                    <a:pt x="109651" y="1384"/>
                  </a:lnTo>
                  <a:lnTo>
                    <a:pt x="108940" y="330"/>
                  </a:lnTo>
                  <a:lnTo>
                    <a:pt x="107518" y="38"/>
                  </a:lnTo>
                  <a:lnTo>
                    <a:pt x="105384" y="1435"/>
                  </a:lnTo>
                  <a:lnTo>
                    <a:pt x="105105" y="2870"/>
                  </a:lnTo>
                  <a:lnTo>
                    <a:pt x="105803" y="3924"/>
                  </a:lnTo>
                  <a:lnTo>
                    <a:pt x="106502" y="4978"/>
                  </a:lnTo>
                  <a:lnTo>
                    <a:pt x="107937" y="5270"/>
                  </a:lnTo>
                  <a:lnTo>
                    <a:pt x="110058" y="3873"/>
                  </a:lnTo>
                  <a:lnTo>
                    <a:pt x="110350" y="2438"/>
                  </a:lnTo>
                  <a:close/>
                  <a:moveTo>
                    <a:pt x="120713" y="67894"/>
                  </a:moveTo>
                  <a:lnTo>
                    <a:pt x="120015" y="66840"/>
                  </a:lnTo>
                  <a:lnTo>
                    <a:pt x="119303" y="65786"/>
                  </a:lnTo>
                  <a:lnTo>
                    <a:pt x="117881" y="65493"/>
                  </a:lnTo>
                  <a:lnTo>
                    <a:pt x="115747" y="66890"/>
                  </a:lnTo>
                  <a:lnTo>
                    <a:pt x="115468" y="68326"/>
                  </a:lnTo>
                  <a:lnTo>
                    <a:pt x="116166" y="69380"/>
                  </a:lnTo>
                  <a:lnTo>
                    <a:pt x="116865" y="70434"/>
                  </a:lnTo>
                  <a:lnTo>
                    <a:pt x="118300" y="70726"/>
                  </a:lnTo>
                  <a:lnTo>
                    <a:pt x="120421" y="69329"/>
                  </a:lnTo>
                  <a:lnTo>
                    <a:pt x="120713" y="67894"/>
                  </a:lnTo>
                  <a:close/>
                  <a:moveTo>
                    <a:pt x="123964" y="9347"/>
                  </a:moveTo>
                  <a:lnTo>
                    <a:pt x="123266" y="8293"/>
                  </a:lnTo>
                  <a:lnTo>
                    <a:pt x="122555" y="7239"/>
                  </a:lnTo>
                  <a:lnTo>
                    <a:pt x="121132" y="6946"/>
                  </a:lnTo>
                  <a:lnTo>
                    <a:pt x="118999" y="8343"/>
                  </a:lnTo>
                  <a:lnTo>
                    <a:pt x="118719" y="9779"/>
                  </a:lnTo>
                  <a:lnTo>
                    <a:pt x="119418" y="10833"/>
                  </a:lnTo>
                  <a:lnTo>
                    <a:pt x="120116" y="11887"/>
                  </a:lnTo>
                  <a:lnTo>
                    <a:pt x="121551" y="12179"/>
                  </a:lnTo>
                  <a:lnTo>
                    <a:pt x="123672" y="10782"/>
                  </a:lnTo>
                  <a:lnTo>
                    <a:pt x="123964" y="9347"/>
                  </a:lnTo>
                  <a:close/>
                  <a:moveTo>
                    <a:pt x="128422" y="24345"/>
                  </a:moveTo>
                  <a:lnTo>
                    <a:pt x="127723" y="23291"/>
                  </a:lnTo>
                  <a:lnTo>
                    <a:pt x="127012" y="22237"/>
                  </a:lnTo>
                  <a:lnTo>
                    <a:pt x="125590" y="21945"/>
                  </a:lnTo>
                  <a:lnTo>
                    <a:pt x="123456" y="23342"/>
                  </a:lnTo>
                  <a:lnTo>
                    <a:pt x="123177" y="24777"/>
                  </a:lnTo>
                  <a:lnTo>
                    <a:pt x="123875" y="25831"/>
                  </a:lnTo>
                  <a:lnTo>
                    <a:pt x="124574" y="26885"/>
                  </a:lnTo>
                  <a:lnTo>
                    <a:pt x="126009" y="27178"/>
                  </a:lnTo>
                  <a:lnTo>
                    <a:pt x="128130" y="25781"/>
                  </a:lnTo>
                  <a:lnTo>
                    <a:pt x="128422" y="24345"/>
                  </a:lnTo>
                  <a:close/>
                  <a:moveTo>
                    <a:pt x="138061" y="63792"/>
                  </a:moveTo>
                  <a:lnTo>
                    <a:pt x="137909" y="63563"/>
                  </a:lnTo>
                  <a:lnTo>
                    <a:pt x="136486" y="63271"/>
                  </a:lnTo>
                  <a:lnTo>
                    <a:pt x="134353" y="64668"/>
                  </a:lnTo>
                  <a:lnTo>
                    <a:pt x="134086" y="66027"/>
                  </a:lnTo>
                  <a:lnTo>
                    <a:pt x="138061" y="63792"/>
                  </a:lnTo>
                  <a:close/>
                  <a:moveTo>
                    <a:pt x="138391" y="49174"/>
                  </a:moveTo>
                  <a:lnTo>
                    <a:pt x="137426" y="48082"/>
                  </a:lnTo>
                  <a:lnTo>
                    <a:pt x="136156" y="47993"/>
                  </a:lnTo>
                  <a:lnTo>
                    <a:pt x="134886" y="47917"/>
                  </a:lnTo>
                  <a:lnTo>
                    <a:pt x="133781" y="48869"/>
                  </a:lnTo>
                  <a:lnTo>
                    <a:pt x="133692" y="50139"/>
                  </a:lnTo>
                  <a:lnTo>
                    <a:pt x="133616" y="51409"/>
                  </a:lnTo>
                  <a:lnTo>
                    <a:pt x="134581" y="52501"/>
                  </a:lnTo>
                  <a:lnTo>
                    <a:pt x="135851" y="52590"/>
                  </a:lnTo>
                  <a:lnTo>
                    <a:pt x="137121" y="52666"/>
                  </a:lnTo>
                  <a:lnTo>
                    <a:pt x="138214" y="51714"/>
                  </a:lnTo>
                  <a:lnTo>
                    <a:pt x="138303" y="50444"/>
                  </a:lnTo>
                  <a:lnTo>
                    <a:pt x="138391" y="49174"/>
                  </a:lnTo>
                  <a:close/>
                  <a:moveTo>
                    <a:pt x="143649" y="27419"/>
                  </a:moveTo>
                  <a:lnTo>
                    <a:pt x="142951" y="26365"/>
                  </a:lnTo>
                  <a:lnTo>
                    <a:pt x="142240" y="25311"/>
                  </a:lnTo>
                  <a:lnTo>
                    <a:pt x="140817" y="25019"/>
                  </a:lnTo>
                  <a:lnTo>
                    <a:pt x="138684" y="26416"/>
                  </a:lnTo>
                  <a:lnTo>
                    <a:pt x="138404" y="27851"/>
                  </a:lnTo>
                  <a:lnTo>
                    <a:pt x="139103" y="28905"/>
                  </a:lnTo>
                  <a:lnTo>
                    <a:pt x="139801" y="29959"/>
                  </a:lnTo>
                  <a:lnTo>
                    <a:pt x="141236" y="30251"/>
                  </a:lnTo>
                  <a:lnTo>
                    <a:pt x="143357" y="28854"/>
                  </a:lnTo>
                  <a:lnTo>
                    <a:pt x="143649" y="27419"/>
                  </a:lnTo>
                  <a:close/>
                  <a:moveTo>
                    <a:pt x="144106" y="4229"/>
                  </a:moveTo>
                  <a:lnTo>
                    <a:pt x="143408" y="3175"/>
                  </a:lnTo>
                  <a:lnTo>
                    <a:pt x="142697" y="2120"/>
                  </a:lnTo>
                  <a:lnTo>
                    <a:pt x="141274" y="1828"/>
                  </a:lnTo>
                  <a:lnTo>
                    <a:pt x="139141" y="3225"/>
                  </a:lnTo>
                  <a:lnTo>
                    <a:pt x="138861" y="4660"/>
                  </a:lnTo>
                  <a:lnTo>
                    <a:pt x="139560" y="5715"/>
                  </a:lnTo>
                  <a:lnTo>
                    <a:pt x="140258" y="6769"/>
                  </a:lnTo>
                  <a:lnTo>
                    <a:pt x="141693" y="7061"/>
                  </a:lnTo>
                  <a:lnTo>
                    <a:pt x="143814" y="5664"/>
                  </a:lnTo>
                  <a:lnTo>
                    <a:pt x="144106" y="4229"/>
                  </a:lnTo>
                  <a:close/>
                  <a:moveTo>
                    <a:pt x="147320" y="40259"/>
                  </a:moveTo>
                  <a:lnTo>
                    <a:pt x="146621" y="39204"/>
                  </a:lnTo>
                  <a:lnTo>
                    <a:pt x="145910" y="38150"/>
                  </a:lnTo>
                  <a:lnTo>
                    <a:pt x="144487" y="37858"/>
                  </a:lnTo>
                  <a:lnTo>
                    <a:pt x="142354" y="39255"/>
                  </a:lnTo>
                  <a:lnTo>
                    <a:pt x="142074" y="40690"/>
                  </a:lnTo>
                  <a:lnTo>
                    <a:pt x="142773" y="41744"/>
                  </a:lnTo>
                  <a:lnTo>
                    <a:pt x="143471" y="42799"/>
                  </a:lnTo>
                  <a:lnTo>
                    <a:pt x="144907" y="43091"/>
                  </a:lnTo>
                  <a:lnTo>
                    <a:pt x="147027" y="41694"/>
                  </a:lnTo>
                  <a:lnTo>
                    <a:pt x="147320" y="40259"/>
                  </a:lnTo>
                  <a:close/>
                  <a:moveTo>
                    <a:pt x="148691" y="55867"/>
                  </a:moveTo>
                  <a:lnTo>
                    <a:pt x="147993" y="54813"/>
                  </a:lnTo>
                  <a:lnTo>
                    <a:pt x="147281" y="53759"/>
                  </a:lnTo>
                  <a:lnTo>
                    <a:pt x="145859" y="53467"/>
                  </a:lnTo>
                  <a:lnTo>
                    <a:pt x="143725" y="54864"/>
                  </a:lnTo>
                  <a:lnTo>
                    <a:pt x="143446" y="56299"/>
                  </a:lnTo>
                  <a:lnTo>
                    <a:pt x="144145" y="57353"/>
                  </a:lnTo>
                  <a:lnTo>
                    <a:pt x="144843" y="58407"/>
                  </a:lnTo>
                  <a:lnTo>
                    <a:pt x="146278" y="58699"/>
                  </a:lnTo>
                  <a:lnTo>
                    <a:pt x="148399" y="57302"/>
                  </a:lnTo>
                  <a:lnTo>
                    <a:pt x="148691" y="55867"/>
                  </a:lnTo>
                  <a:close/>
                  <a:moveTo>
                    <a:pt x="149250" y="16103"/>
                  </a:moveTo>
                  <a:lnTo>
                    <a:pt x="148551" y="15049"/>
                  </a:lnTo>
                  <a:lnTo>
                    <a:pt x="147840" y="13995"/>
                  </a:lnTo>
                  <a:lnTo>
                    <a:pt x="146418" y="13703"/>
                  </a:lnTo>
                  <a:lnTo>
                    <a:pt x="144284" y="15100"/>
                  </a:lnTo>
                  <a:lnTo>
                    <a:pt x="144005" y="16535"/>
                  </a:lnTo>
                  <a:lnTo>
                    <a:pt x="144703" y="17589"/>
                  </a:lnTo>
                  <a:lnTo>
                    <a:pt x="145402" y="18643"/>
                  </a:lnTo>
                  <a:lnTo>
                    <a:pt x="146837" y="18935"/>
                  </a:lnTo>
                  <a:lnTo>
                    <a:pt x="147904" y="18237"/>
                  </a:lnTo>
                  <a:lnTo>
                    <a:pt x="148958" y="17526"/>
                  </a:lnTo>
                  <a:lnTo>
                    <a:pt x="149250" y="16103"/>
                  </a:lnTo>
                  <a:close/>
                  <a:moveTo>
                    <a:pt x="154381" y="27965"/>
                  </a:moveTo>
                  <a:lnTo>
                    <a:pt x="153682" y="26911"/>
                  </a:lnTo>
                  <a:lnTo>
                    <a:pt x="152971" y="25857"/>
                  </a:lnTo>
                  <a:lnTo>
                    <a:pt x="151549" y="25565"/>
                  </a:lnTo>
                  <a:lnTo>
                    <a:pt x="149415" y="26962"/>
                  </a:lnTo>
                  <a:lnTo>
                    <a:pt x="149136" y="28397"/>
                  </a:lnTo>
                  <a:lnTo>
                    <a:pt x="149834" y="29451"/>
                  </a:lnTo>
                  <a:lnTo>
                    <a:pt x="150533" y="30505"/>
                  </a:lnTo>
                  <a:lnTo>
                    <a:pt x="151968" y="30797"/>
                  </a:lnTo>
                  <a:lnTo>
                    <a:pt x="154089" y="29400"/>
                  </a:lnTo>
                  <a:lnTo>
                    <a:pt x="154381" y="27965"/>
                  </a:lnTo>
                  <a:close/>
                  <a:moveTo>
                    <a:pt x="160210" y="2400"/>
                  </a:moveTo>
                  <a:lnTo>
                    <a:pt x="159512" y="1346"/>
                  </a:lnTo>
                  <a:lnTo>
                    <a:pt x="158800" y="292"/>
                  </a:lnTo>
                  <a:lnTo>
                    <a:pt x="157378" y="0"/>
                  </a:lnTo>
                  <a:lnTo>
                    <a:pt x="155244" y="1397"/>
                  </a:lnTo>
                  <a:lnTo>
                    <a:pt x="154965" y="2832"/>
                  </a:lnTo>
                  <a:lnTo>
                    <a:pt x="155663" y="3886"/>
                  </a:lnTo>
                  <a:lnTo>
                    <a:pt x="156362" y="4940"/>
                  </a:lnTo>
                  <a:lnTo>
                    <a:pt x="157797" y="5232"/>
                  </a:lnTo>
                  <a:lnTo>
                    <a:pt x="158864" y="4533"/>
                  </a:lnTo>
                  <a:lnTo>
                    <a:pt x="159918" y="3822"/>
                  </a:lnTo>
                  <a:lnTo>
                    <a:pt x="160210" y="2400"/>
                  </a:lnTo>
                  <a:close/>
                  <a:moveTo>
                    <a:pt x="163195" y="37058"/>
                  </a:moveTo>
                  <a:lnTo>
                    <a:pt x="162496" y="36004"/>
                  </a:lnTo>
                  <a:lnTo>
                    <a:pt x="161785" y="34950"/>
                  </a:lnTo>
                  <a:lnTo>
                    <a:pt x="160362" y="34658"/>
                  </a:lnTo>
                  <a:lnTo>
                    <a:pt x="158229" y="36055"/>
                  </a:lnTo>
                  <a:lnTo>
                    <a:pt x="157949" y="37490"/>
                  </a:lnTo>
                  <a:lnTo>
                    <a:pt x="158648" y="38544"/>
                  </a:lnTo>
                  <a:lnTo>
                    <a:pt x="159346" y="39598"/>
                  </a:lnTo>
                  <a:lnTo>
                    <a:pt x="160782" y="39890"/>
                  </a:lnTo>
                  <a:lnTo>
                    <a:pt x="162902" y="38493"/>
                  </a:lnTo>
                  <a:lnTo>
                    <a:pt x="163195" y="37058"/>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37" name="object 201"/>
            <p:cNvSpPr/>
            <p:nvPr/>
          </p:nvSpPr>
          <p:spPr>
            <a:xfrm>
              <a:off x="6765840" y="1930320"/>
              <a:ext cx="187920" cy="123840"/>
            </a:xfrm>
            <a:custGeom>
              <a:avLst/>
              <a:gdLst/>
              <a:ahLst/>
              <a:cxnLst/>
              <a:rect l="l" t="t" r="r" b="b"/>
              <a:pathLst>
                <a:path w="188595" h="124460">
                  <a:moveTo>
                    <a:pt x="4737" y="77177"/>
                  </a:moveTo>
                  <a:lnTo>
                    <a:pt x="4610" y="74637"/>
                  </a:lnTo>
                  <a:lnTo>
                    <a:pt x="3530" y="73660"/>
                  </a:lnTo>
                  <a:lnTo>
                    <a:pt x="977" y="73787"/>
                  </a:lnTo>
                  <a:lnTo>
                    <a:pt x="0" y="74866"/>
                  </a:lnTo>
                  <a:lnTo>
                    <a:pt x="63" y="76136"/>
                  </a:lnTo>
                  <a:lnTo>
                    <a:pt x="127" y="77406"/>
                  </a:lnTo>
                  <a:lnTo>
                    <a:pt x="1206" y="78384"/>
                  </a:lnTo>
                  <a:lnTo>
                    <a:pt x="3759" y="78257"/>
                  </a:lnTo>
                  <a:lnTo>
                    <a:pt x="4737" y="77177"/>
                  </a:lnTo>
                  <a:close/>
                  <a:moveTo>
                    <a:pt x="5549" y="93218"/>
                  </a:moveTo>
                  <a:lnTo>
                    <a:pt x="5422" y="90678"/>
                  </a:lnTo>
                  <a:lnTo>
                    <a:pt x="4330" y="89700"/>
                  </a:lnTo>
                  <a:lnTo>
                    <a:pt x="1790" y="89827"/>
                  </a:lnTo>
                  <a:lnTo>
                    <a:pt x="812" y="90906"/>
                  </a:lnTo>
                  <a:lnTo>
                    <a:pt x="876" y="92176"/>
                  </a:lnTo>
                  <a:lnTo>
                    <a:pt x="939" y="93446"/>
                  </a:lnTo>
                  <a:lnTo>
                    <a:pt x="2019" y="94424"/>
                  </a:lnTo>
                  <a:lnTo>
                    <a:pt x="4572" y="94297"/>
                  </a:lnTo>
                  <a:lnTo>
                    <a:pt x="5549" y="93218"/>
                  </a:lnTo>
                  <a:close/>
                  <a:moveTo>
                    <a:pt x="14490" y="99148"/>
                  </a:moveTo>
                  <a:lnTo>
                    <a:pt x="14363" y="96608"/>
                  </a:lnTo>
                  <a:lnTo>
                    <a:pt x="13284" y="95631"/>
                  </a:lnTo>
                  <a:lnTo>
                    <a:pt x="10731" y="95758"/>
                  </a:lnTo>
                  <a:lnTo>
                    <a:pt x="9753" y="96837"/>
                  </a:lnTo>
                  <a:lnTo>
                    <a:pt x="9817" y="98107"/>
                  </a:lnTo>
                  <a:lnTo>
                    <a:pt x="9880" y="99377"/>
                  </a:lnTo>
                  <a:lnTo>
                    <a:pt x="10960" y="100355"/>
                  </a:lnTo>
                  <a:lnTo>
                    <a:pt x="13512" y="100228"/>
                  </a:lnTo>
                  <a:lnTo>
                    <a:pt x="14490" y="99148"/>
                  </a:lnTo>
                  <a:close/>
                  <a:moveTo>
                    <a:pt x="16154" y="86334"/>
                  </a:moveTo>
                  <a:lnTo>
                    <a:pt x="16027" y="83794"/>
                  </a:lnTo>
                  <a:lnTo>
                    <a:pt x="14947" y="82816"/>
                  </a:lnTo>
                  <a:lnTo>
                    <a:pt x="12395" y="82943"/>
                  </a:lnTo>
                  <a:lnTo>
                    <a:pt x="11417" y="84023"/>
                  </a:lnTo>
                  <a:lnTo>
                    <a:pt x="11480" y="85293"/>
                  </a:lnTo>
                  <a:lnTo>
                    <a:pt x="11544" y="86563"/>
                  </a:lnTo>
                  <a:lnTo>
                    <a:pt x="12623" y="87541"/>
                  </a:lnTo>
                  <a:lnTo>
                    <a:pt x="15176" y="87414"/>
                  </a:lnTo>
                  <a:lnTo>
                    <a:pt x="16154" y="86334"/>
                  </a:lnTo>
                  <a:close/>
                  <a:moveTo>
                    <a:pt x="17818" y="73520"/>
                  </a:moveTo>
                  <a:lnTo>
                    <a:pt x="17691" y="70980"/>
                  </a:lnTo>
                  <a:lnTo>
                    <a:pt x="16611" y="70002"/>
                  </a:lnTo>
                  <a:lnTo>
                    <a:pt x="14058" y="70129"/>
                  </a:lnTo>
                  <a:lnTo>
                    <a:pt x="13081" y="71208"/>
                  </a:lnTo>
                  <a:lnTo>
                    <a:pt x="13144" y="72478"/>
                  </a:lnTo>
                  <a:lnTo>
                    <a:pt x="13208" y="73748"/>
                  </a:lnTo>
                  <a:lnTo>
                    <a:pt x="14287" y="74726"/>
                  </a:lnTo>
                  <a:lnTo>
                    <a:pt x="16840" y="74599"/>
                  </a:lnTo>
                  <a:lnTo>
                    <a:pt x="17818" y="73520"/>
                  </a:lnTo>
                  <a:close/>
                  <a:moveTo>
                    <a:pt x="20167" y="93586"/>
                  </a:moveTo>
                  <a:lnTo>
                    <a:pt x="19431" y="92329"/>
                  </a:lnTo>
                  <a:lnTo>
                    <a:pt x="16967" y="91668"/>
                  </a:lnTo>
                  <a:lnTo>
                    <a:pt x="15709" y="92405"/>
                  </a:lnTo>
                  <a:lnTo>
                    <a:pt x="15049" y="94856"/>
                  </a:lnTo>
                  <a:lnTo>
                    <a:pt x="15786" y="96113"/>
                  </a:lnTo>
                  <a:lnTo>
                    <a:pt x="17018" y="96443"/>
                  </a:lnTo>
                  <a:lnTo>
                    <a:pt x="18249" y="96774"/>
                  </a:lnTo>
                  <a:lnTo>
                    <a:pt x="19507" y="96037"/>
                  </a:lnTo>
                  <a:lnTo>
                    <a:pt x="20167" y="93586"/>
                  </a:lnTo>
                  <a:close/>
                  <a:moveTo>
                    <a:pt x="28790" y="96126"/>
                  </a:moveTo>
                  <a:lnTo>
                    <a:pt x="28663" y="93586"/>
                  </a:lnTo>
                  <a:lnTo>
                    <a:pt x="27584" y="92608"/>
                  </a:lnTo>
                  <a:lnTo>
                    <a:pt x="25031" y="92735"/>
                  </a:lnTo>
                  <a:lnTo>
                    <a:pt x="24053" y="93814"/>
                  </a:lnTo>
                  <a:lnTo>
                    <a:pt x="24117" y="95084"/>
                  </a:lnTo>
                  <a:lnTo>
                    <a:pt x="24180" y="96354"/>
                  </a:lnTo>
                  <a:lnTo>
                    <a:pt x="25260" y="97332"/>
                  </a:lnTo>
                  <a:lnTo>
                    <a:pt x="27813" y="97205"/>
                  </a:lnTo>
                  <a:lnTo>
                    <a:pt x="28790" y="96126"/>
                  </a:lnTo>
                  <a:close/>
                  <a:moveTo>
                    <a:pt x="30124" y="53416"/>
                  </a:moveTo>
                  <a:lnTo>
                    <a:pt x="29387" y="52158"/>
                  </a:lnTo>
                  <a:lnTo>
                    <a:pt x="26924" y="51498"/>
                  </a:lnTo>
                  <a:lnTo>
                    <a:pt x="25666" y="52235"/>
                  </a:lnTo>
                  <a:lnTo>
                    <a:pt x="25006" y="54686"/>
                  </a:lnTo>
                  <a:lnTo>
                    <a:pt x="25742" y="55943"/>
                  </a:lnTo>
                  <a:lnTo>
                    <a:pt x="26974" y="56273"/>
                  </a:lnTo>
                  <a:lnTo>
                    <a:pt x="28206" y="56603"/>
                  </a:lnTo>
                  <a:lnTo>
                    <a:pt x="29464" y="55867"/>
                  </a:lnTo>
                  <a:lnTo>
                    <a:pt x="30124" y="53416"/>
                  </a:lnTo>
                  <a:close/>
                  <a:moveTo>
                    <a:pt x="32397" y="85534"/>
                  </a:moveTo>
                  <a:lnTo>
                    <a:pt x="31661" y="84277"/>
                  </a:lnTo>
                  <a:lnTo>
                    <a:pt x="29197" y="83616"/>
                  </a:lnTo>
                  <a:lnTo>
                    <a:pt x="27940" y="84353"/>
                  </a:lnTo>
                  <a:lnTo>
                    <a:pt x="27279" y="86804"/>
                  </a:lnTo>
                  <a:lnTo>
                    <a:pt x="28016" y="88061"/>
                  </a:lnTo>
                  <a:lnTo>
                    <a:pt x="29248" y="88392"/>
                  </a:lnTo>
                  <a:lnTo>
                    <a:pt x="30480" y="88722"/>
                  </a:lnTo>
                  <a:lnTo>
                    <a:pt x="31737" y="87985"/>
                  </a:lnTo>
                  <a:lnTo>
                    <a:pt x="32397" y="85534"/>
                  </a:lnTo>
                  <a:close/>
                  <a:moveTo>
                    <a:pt x="32600" y="80124"/>
                  </a:moveTo>
                  <a:lnTo>
                    <a:pt x="32473" y="77584"/>
                  </a:lnTo>
                  <a:lnTo>
                    <a:pt x="31381" y="76606"/>
                  </a:lnTo>
                  <a:lnTo>
                    <a:pt x="28841" y="76733"/>
                  </a:lnTo>
                  <a:lnTo>
                    <a:pt x="27863" y="77812"/>
                  </a:lnTo>
                  <a:lnTo>
                    <a:pt x="27927" y="79082"/>
                  </a:lnTo>
                  <a:lnTo>
                    <a:pt x="27990" y="80352"/>
                  </a:lnTo>
                  <a:lnTo>
                    <a:pt x="29070" y="81330"/>
                  </a:lnTo>
                  <a:lnTo>
                    <a:pt x="31623" y="81203"/>
                  </a:lnTo>
                  <a:lnTo>
                    <a:pt x="32600" y="80124"/>
                  </a:lnTo>
                  <a:close/>
                  <a:moveTo>
                    <a:pt x="35293" y="53784"/>
                  </a:moveTo>
                  <a:lnTo>
                    <a:pt x="35166" y="51244"/>
                  </a:lnTo>
                  <a:lnTo>
                    <a:pt x="34086" y="50266"/>
                  </a:lnTo>
                  <a:lnTo>
                    <a:pt x="31534" y="50393"/>
                  </a:lnTo>
                  <a:lnTo>
                    <a:pt x="30556" y="51473"/>
                  </a:lnTo>
                  <a:lnTo>
                    <a:pt x="30619" y="52743"/>
                  </a:lnTo>
                  <a:lnTo>
                    <a:pt x="30683" y="54013"/>
                  </a:lnTo>
                  <a:lnTo>
                    <a:pt x="31762" y="54991"/>
                  </a:lnTo>
                  <a:lnTo>
                    <a:pt x="34315" y="54864"/>
                  </a:lnTo>
                  <a:lnTo>
                    <a:pt x="35293" y="53784"/>
                  </a:lnTo>
                  <a:close/>
                  <a:moveTo>
                    <a:pt x="35750" y="97701"/>
                  </a:moveTo>
                  <a:lnTo>
                    <a:pt x="35013" y="96443"/>
                  </a:lnTo>
                  <a:lnTo>
                    <a:pt x="32550" y="95783"/>
                  </a:lnTo>
                  <a:lnTo>
                    <a:pt x="31292" y="96520"/>
                  </a:lnTo>
                  <a:lnTo>
                    <a:pt x="30632" y="98971"/>
                  </a:lnTo>
                  <a:lnTo>
                    <a:pt x="31369" y="100228"/>
                  </a:lnTo>
                  <a:lnTo>
                    <a:pt x="32600" y="100558"/>
                  </a:lnTo>
                  <a:lnTo>
                    <a:pt x="33832" y="100888"/>
                  </a:lnTo>
                  <a:lnTo>
                    <a:pt x="35090" y="100152"/>
                  </a:lnTo>
                  <a:lnTo>
                    <a:pt x="35750" y="97701"/>
                  </a:lnTo>
                  <a:close/>
                  <a:moveTo>
                    <a:pt x="36106" y="69824"/>
                  </a:moveTo>
                  <a:lnTo>
                    <a:pt x="35979" y="67284"/>
                  </a:lnTo>
                  <a:lnTo>
                    <a:pt x="34899" y="66306"/>
                  </a:lnTo>
                  <a:lnTo>
                    <a:pt x="32346" y="66433"/>
                  </a:lnTo>
                  <a:lnTo>
                    <a:pt x="31369" y="67513"/>
                  </a:lnTo>
                  <a:lnTo>
                    <a:pt x="31381" y="67894"/>
                  </a:lnTo>
                  <a:lnTo>
                    <a:pt x="30734" y="66776"/>
                  </a:lnTo>
                  <a:lnTo>
                    <a:pt x="28270" y="66116"/>
                  </a:lnTo>
                  <a:lnTo>
                    <a:pt x="27012" y="66852"/>
                  </a:lnTo>
                  <a:lnTo>
                    <a:pt x="26352" y="69303"/>
                  </a:lnTo>
                  <a:lnTo>
                    <a:pt x="27089" y="70561"/>
                  </a:lnTo>
                  <a:lnTo>
                    <a:pt x="28321" y="70891"/>
                  </a:lnTo>
                  <a:lnTo>
                    <a:pt x="29552" y="71221"/>
                  </a:lnTo>
                  <a:lnTo>
                    <a:pt x="30810" y="70485"/>
                  </a:lnTo>
                  <a:lnTo>
                    <a:pt x="31394" y="68275"/>
                  </a:lnTo>
                  <a:lnTo>
                    <a:pt x="31432" y="68783"/>
                  </a:lnTo>
                  <a:lnTo>
                    <a:pt x="31496" y="70053"/>
                  </a:lnTo>
                  <a:lnTo>
                    <a:pt x="32575" y="71031"/>
                  </a:lnTo>
                  <a:lnTo>
                    <a:pt x="35128" y="70904"/>
                  </a:lnTo>
                  <a:lnTo>
                    <a:pt x="36106" y="69824"/>
                  </a:lnTo>
                  <a:close/>
                  <a:moveTo>
                    <a:pt x="36982" y="123228"/>
                  </a:moveTo>
                  <a:lnTo>
                    <a:pt x="34442" y="122453"/>
                  </a:lnTo>
                  <a:lnTo>
                    <a:pt x="33185" y="123190"/>
                  </a:lnTo>
                  <a:lnTo>
                    <a:pt x="32931" y="124142"/>
                  </a:lnTo>
                  <a:lnTo>
                    <a:pt x="34886" y="124409"/>
                  </a:lnTo>
                  <a:lnTo>
                    <a:pt x="36982" y="123228"/>
                  </a:lnTo>
                  <a:close/>
                  <a:moveTo>
                    <a:pt x="37744" y="90563"/>
                  </a:moveTo>
                  <a:lnTo>
                    <a:pt x="37617" y="88023"/>
                  </a:lnTo>
                  <a:lnTo>
                    <a:pt x="36525" y="87045"/>
                  </a:lnTo>
                  <a:lnTo>
                    <a:pt x="33985" y="87172"/>
                  </a:lnTo>
                  <a:lnTo>
                    <a:pt x="33007" y="88252"/>
                  </a:lnTo>
                  <a:lnTo>
                    <a:pt x="33070" y="89522"/>
                  </a:lnTo>
                  <a:lnTo>
                    <a:pt x="33134" y="90792"/>
                  </a:lnTo>
                  <a:lnTo>
                    <a:pt x="34213" y="91770"/>
                  </a:lnTo>
                  <a:lnTo>
                    <a:pt x="36766" y="91643"/>
                  </a:lnTo>
                  <a:lnTo>
                    <a:pt x="37744" y="90563"/>
                  </a:lnTo>
                  <a:close/>
                  <a:moveTo>
                    <a:pt x="41935" y="108242"/>
                  </a:moveTo>
                  <a:lnTo>
                    <a:pt x="41198" y="106984"/>
                  </a:lnTo>
                  <a:lnTo>
                    <a:pt x="38735" y="106324"/>
                  </a:lnTo>
                  <a:lnTo>
                    <a:pt x="38544" y="106438"/>
                  </a:lnTo>
                  <a:lnTo>
                    <a:pt x="38430" y="104063"/>
                  </a:lnTo>
                  <a:lnTo>
                    <a:pt x="37338" y="103085"/>
                  </a:lnTo>
                  <a:lnTo>
                    <a:pt x="34798" y="103212"/>
                  </a:lnTo>
                  <a:lnTo>
                    <a:pt x="33820" y="104292"/>
                  </a:lnTo>
                  <a:lnTo>
                    <a:pt x="33883" y="105562"/>
                  </a:lnTo>
                  <a:lnTo>
                    <a:pt x="33947" y="106832"/>
                  </a:lnTo>
                  <a:lnTo>
                    <a:pt x="35026" y="107810"/>
                  </a:lnTo>
                  <a:lnTo>
                    <a:pt x="37299" y="107708"/>
                  </a:lnTo>
                  <a:lnTo>
                    <a:pt x="36817" y="109512"/>
                  </a:lnTo>
                  <a:lnTo>
                    <a:pt x="37553" y="110769"/>
                  </a:lnTo>
                  <a:lnTo>
                    <a:pt x="38785" y="111099"/>
                  </a:lnTo>
                  <a:lnTo>
                    <a:pt x="40017" y="111429"/>
                  </a:lnTo>
                  <a:lnTo>
                    <a:pt x="41275" y="110693"/>
                  </a:lnTo>
                  <a:lnTo>
                    <a:pt x="41935" y="108242"/>
                  </a:lnTo>
                  <a:close/>
                  <a:moveTo>
                    <a:pt x="41973" y="61302"/>
                  </a:moveTo>
                  <a:lnTo>
                    <a:pt x="41236" y="60045"/>
                  </a:lnTo>
                  <a:lnTo>
                    <a:pt x="38773" y="59385"/>
                  </a:lnTo>
                  <a:lnTo>
                    <a:pt x="37515" y="60121"/>
                  </a:lnTo>
                  <a:lnTo>
                    <a:pt x="36855" y="62572"/>
                  </a:lnTo>
                  <a:lnTo>
                    <a:pt x="37592" y="63830"/>
                  </a:lnTo>
                  <a:lnTo>
                    <a:pt x="38823" y="64160"/>
                  </a:lnTo>
                  <a:lnTo>
                    <a:pt x="40055" y="64490"/>
                  </a:lnTo>
                  <a:lnTo>
                    <a:pt x="41313" y="63754"/>
                  </a:lnTo>
                  <a:lnTo>
                    <a:pt x="41973" y="61302"/>
                  </a:lnTo>
                  <a:close/>
                  <a:moveTo>
                    <a:pt x="44132" y="91020"/>
                  </a:moveTo>
                  <a:lnTo>
                    <a:pt x="43395" y="89763"/>
                  </a:lnTo>
                  <a:lnTo>
                    <a:pt x="40932" y="89103"/>
                  </a:lnTo>
                  <a:lnTo>
                    <a:pt x="39674" y="89839"/>
                  </a:lnTo>
                  <a:lnTo>
                    <a:pt x="39014" y="92290"/>
                  </a:lnTo>
                  <a:lnTo>
                    <a:pt x="39751" y="93548"/>
                  </a:lnTo>
                  <a:lnTo>
                    <a:pt x="40982" y="93878"/>
                  </a:lnTo>
                  <a:lnTo>
                    <a:pt x="42214" y="94208"/>
                  </a:lnTo>
                  <a:lnTo>
                    <a:pt x="43472" y="93472"/>
                  </a:lnTo>
                  <a:lnTo>
                    <a:pt x="44132" y="91020"/>
                  </a:lnTo>
                  <a:close/>
                  <a:moveTo>
                    <a:pt x="45605" y="76530"/>
                  </a:moveTo>
                  <a:lnTo>
                    <a:pt x="45034" y="75565"/>
                  </a:lnTo>
                  <a:lnTo>
                    <a:pt x="44919" y="73202"/>
                  </a:lnTo>
                  <a:lnTo>
                    <a:pt x="43840" y="72224"/>
                  </a:lnTo>
                  <a:lnTo>
                    <a:pt x="41287" y="72351"/>
                  </a:lnTo>
                  <a:lnTo>
                    <a:pt x="40309" y="73431"/>
                  </a:lnTo>
                  <a:lnTo>
                    <a:pt x="40373" y="74701"/>
                  </a:lnTo>
                  <a:lnTo>
                    <a:pt x="40436" y="75971"/>
                  </a:lnTo>
                  <a:lnTo>
                    <a:pt x="40868" y="76377"/>
                  </a:lnTo>
                  <a:lnTo>
                    <a:pt x="40487" y="77800"/>
                  </a:lnTo>
                  <a:lnTo>
                    <a:pt x="41224" y="79057"/>
                  </a:lnTo>
                  <a:lnTo>
                    <a:pt x="42456" y="79387"/>
                  </a:lnTo>
                  <a:lnTo>
                    <a:pt x="43688" y="79717"/>
                  </a:lnTo>
                  <a:lnTo>
                    <a:pt x="44945" y="78981"/>
                  </a:lnTo>
                  <a:lnTo>
                    <a:pt x="45605" y="76530"/>
                  </a:lnTo>
                  <a:close/>
                  <a:moveTo>
                    <a:pt x="46710" y="62928"/>
                  </a:moveTo>
                  <a:lnTo>
                    <a:pt x="46583" y="60388"/>
                  </a:lnTo>
                  <a:lnTo>
                    <a:pt x="45504" y="59410"/>
                  </a:lnTo>
                  <a:lnTo>
                    <a:pt x="42951" y="59537"/>
                  </a:lnTo>
                  <a:lnTo>
                    <a:pt x="41973" y="60617"/>
                  </a:lnTo>
                  <a:lnTo>
                    <a:pt x="42037" y="61887"/>
                  </a:lnTo>
                  <a:lnTo>
                    <a:pt x="42100" y="63157"/>
                  </a:lnTo>
                  <a:lnTo>
                    <a:pt x="43180" y="64135"/>
                  </a:lnTo>
                  <a:lnTo>
                    <a:pt x="45732" y="64008"/>
                  </a:lnTo>
                  <a:lnTo>
                    <a:pt x="46710" y="62928"/>
                  </a:lnTo>
                  <a:close/>
                  <a:moveTo>
                    <a:pt x="47498" y="112522"/>
                  </a:moveTo>
                  <a:lnTo>
                    <a:pt x="47371" y="109982"/>
                  </a:lnTo>
                  <a:lnTo>
                    <a:pt x="46291" y="109004"/>
                  </a:lnTo>
                  <a:lnTo>
                    <a:pt x="43738" y="109131"/>
                  </a:lnTo>
                  <a:lnTo>
                    <a:pt x="42760" y="110210"/>
                  </a:lnTo>
                  <a:lnTo>
                    <a:pt x="42824" y="111480"/>
                  </a:lnTo>
                  <a:lnTo>
                    <a:pt x="42887" y="112750"/>
                  </a:lnTo>
                  <a:lnTo>
                    <a:pt x="43967" y="113728"/>
                  </a:lnTo>
                  <a:lnTo>
                    <a:pt x="46520" y="113601"/>
                  </a:lnTo>
                  <a:lnTo>
                    <a:pt x="47498" y="112522"/>
                  </a:lnTo>
                  <a:close/>
                  <a:moveTo>
                    <a:pt x="49161" y="99707"/>
                  </a:moveTo>
                  <a:lnTo>
                    <a:pt x="49034" y="97167"/>
                  </a:lnTo>
                  <a:lnTo>
                    <a:pt x="47955" y="96189"/>
                  </a:lnTo>
                  <a:lnTo>
                    <a:pt x="45402" y="96316"/>
                  </a:lnTo>
                  <a:lnTo>
                    <a:pt x="44424" y="97396"/>
                  </a:lnTo>
                  <a:lnTo>
                    <a:pt x="44488" y="98666"/>
                  </a:lnTo>
                  <a:lnTo>
                    <a:pt x="44551" y="99936"/>
                  </a:lnTo>
                  <a:lnTo>
                    <a:pt x="45631" y="100914"/>
                  </a:lnTo>
                  <a:lnTo>
                    <a:pt x="48183" y="100787"/>
                  </a:lnTo>
                  <a:lnTo>
                    <a:pt x="49161" y="99707"/>
                  </a:lnTo>
                  <a:close/>
                  <a:moveTo>
                    <a:pt x="50076" y="34912"/>
                  </a:moveTo>
                  <a:lnTo>
                    <a:pt x="49339" y="33655"/>
                  </a:lnTo>
                  <a:lnTo>
                    <a:pt x="46875" y="32994"/>
                  </a:lnTo>
                  <a:lnTo>
                    <a:pt x="45618" y="33731"/>
                  </a:lnTo>
                  <a:lnTo>
                    <a:pt x="44958" y="36182"/>
                  </a:lnTo>
                  <a:lnTo>
                    <a:pt x="45694" y="37439"/>
                  </a:lnTo>
                  <a:lnTo>
                    <a:pt x="46926" y="37769"/>
                  </a:lnTo>
                  <a:lnTo>
                    <a:pt x="48158" y="38100"/>
                  </a:lnTo>
                  <a:lnTo>
                    <a:pt x="49415" y="37363"/>
                  </a:lnTo>
                  <a:lnTo>
                    <a:pt x="50076" y="34912"/>
                  </a:lnTo>
                  <a:close/>
                  <a:moveTo>
                    <a:pt x="54190" y="53251"/>
                  </a:moveTo>
                  <a:lnTo>
                    <a:pt x="53454" y="51993"/>
                  </a:lnTo>
                  <a:lnTo>
                    <a:pt x="50990" y="51333"/>
                  </a:lnTo>
                  <a:lnTo>
                    <a:pt x="49733" y="52070"/>
                  </a:lnTo>
                  <a:lnTo>
                    <a:pt x="49072" y="54521"/>
                  </a:lnTo>
                  <a:lnTo>
                    <a:pt x="49809" y="55778"/>
                  </a:lnTo>
                  <a:lnTo>
                    <a:pt x="51041" y="56108"/>
                  </a:lnTo>
                  <a:lnTo>
                    <a:pt x="52273" y="56438"/>
                  </a:lnTo>
                  <a:lnTo>
                    <a:pt x="53530" y="55702"/>
                  </a:lnTo>
                  <a:lnTo>
                    <a:pt x="54190" y="53251"/>
                  </a:lnTo>
                  <a:close/>
                  <a:moveTo>
                    <a:pt x="55029" y="97434"/>
                  </a:moveTo>
                  <a:lnTo>
                    <a:pt x="54292" y="96177"/>
                  </a:lnTo>
                  <a:lnTo>
                    <a:pt x="51828" y="95516"/>
                  </a:lnTo>
                  <a:lnTo>
                    <a:pt x="50571" y="96253"/>
                  </a:lnTo>
                  <a:lnTo>
                    <a:pt x="49911" y="98704"/>
                  </a:lnTo>
                  <a:lnTo>
                    <a:pt x="50647" y="99961"/>
                  </a:lnTo>
                  <a:lnTo>
                    <a:pt x="51879" y="100291"/>
                  </a:lnTo>
                  <a:lnTo>
                    <a:pt x="53111" y="100622"/>
                  </a:lnTo>
                  <a:lnTo>
                    <a:pt x="54368" y="99885"/>
                  </a:lnTo>
                  <a:lnTo>
                    <a:pt x="55029" y="97434"/>
                  </a:lnTo>
                  <a:close/>
                  <a:moveTo>
                    <a:pt x="55511" y="83908"/>
                  </a:moveTo>
                  <a:lnTo>
                    <a:pt x="54775" y="82651"/>
                  </a:lnTo>
                  <a:lnTo>
                    <a:pt x="52311" y="81991"/>
                  </a:lnTo>
                  <a:lnTo>
                    <a:pt x="51054" y="82727"/>
                  </a:lnTo>
                  <a:lnTo>
                    <a:pt x="50622" y="84302"/>
                  </a:lnTo>
                  <a:lnTo>
                    <a:pt x="49618" y="83375"/>
                  </a:lnTo>
                  <a:lnTo>
                    <a:pt x="47066" y="83502"/>
                  </a:lnTo>
                  <a:lnTo>
                    <a:pt x="46088" y="84582"/>
                  </a:lnTo>
                  <a:lnTo>
                    <a:pt x="46151" y="85852"/>
                  </a:lnTo>
                  <a:lnTo>
                    <a:pt x="46215" y="87122"/>
                  </a:lnTo>
                  <a:lnTo>
                    <a:pt x="47294" y="88099"/>
                  </a:lnTo>
                  <a:lnTo>
                    <a:pt x="49847" y="87972"/>
                  </a:lnTo>
                  <a:lnTo>
                    <a:pt x="50825" y="86893"/>
                  </a:lnTo>
                  <a:lnTo>
                    <a:pt x="50761" y="85826"/>
                  </a:lnTo>
                  <a:lnTo>
                    <a:pt x="51130" y="86436"/>
                  </a:lnTo>
                  <a:lnTo>
                    <a:pt x="52362" y="86766"/>
                  </a:lnTo>
                  <a:lnTo>
                    <a:pt x="53594" y="87096"/>
                  </a:lnTo>
                  <a:lnTo>
                    <a:pt x="54851" y="86360"/>
                  </a:lnTo>
                  <a:lnTo>
                    <a:pt x="55511" y="83908"/>
                  </a:lnTo>
                  <a:close/>
                  <a:moveTo>
                    <a:pt x="57543" y="65417"/>
                  </a:moveTo>
                  <a:lnTo>
                    <a:pt x="56807" y="64160"/>
                  </a:lnTo>
                  <a:lnTo>
                    <a:pt x="54343" y="63500"/>
                  </a:lnTo>
                  <a:lnTo>
                    <a:pt x="53086" y="64236"/>
                  </a:lnTo>
                  <a:lnTo>
                    <a:pt x="52425" y="66687"/>
                  </a:lnTo>
                  <a:lnTo>
                    <a:pt x="53162" y="67945"/>
                  </a:lnTo>
                  <a:lnTo>
                    <a:pt x="54394" y="68275"/>
                  </a:lnTo>
                  <a:lnTo>
                    <a:pt x="55626" y="68605"/>
                  </a:lnTo>
                  <a:lnTo>
                    <a:pt x="56883" y="67868"/>
                  </a:lnTo>
                  <a:lnTo>
                    <a:pt x="57543" y="65417"/>
                  </a:lnTo>
                  <a:close/>
                  <a:moveTo>
                    <a:pt x="57988" y="111417"/>
                  </a:moveTo>
                  <a:lnTo>
                    <a:pt x="56934" y="111137"/>
                  </a:lnTo>
                  <a:lnTo>
                    <a:pt x="55676" y="111874"/>
                  </a:lnTo>
                  <a:lnTo>
                    <a:pt x="55410" y="112877"/>
                  </a:lnTo>
                  <a:lnTo>
                    <a:pt x="57988" y="111417"/>
                  </a:lnTo>
                  <a:close/>
                  <a:moveTo>
                    <a:pt x="59347" y="72720"/>
                  </a:moveTo>
                  <a:lnTo>
                    <a:pt x="59220" y="70180"/>
                  </a:lnTo>
                  <a:lnTo>
                    <a:pt x="58140" y="69202"/>
                  </a:lnTo>
                  <a:lnTo>
                    <a:pt x="55587" y="69329"/>
                  </a:lnTo>
                  <a:lnTo>
                    <a:pt x="54610" y="70408"/>
                  </a:lnTo>
                  <a:lnTo>
                    <a:pt x="54673" y="71678"/>
                  </a:lnTo>
                  <a:lnTo>
                    <a:pt x="54737" y="72948"/>
                  </a:lnTo>
                  <a:lnTo>
                    <a:pt x="55816" y="73926"/>
                  </a:lnTo>
                  <a:lnTo>
                    <a:pt x="58369" y="73799"/>
                  </a:lnTo>
                  <a:lnTo>
                    <a:pt x="59347" y="72720"/>
                  </a:lnTo>
                  <a:close/>
                  <a:moveTo>
                    <a:pt x="61785" y="109296"/>
                  </a:moveTo>
                  <a:lnTo>
                    <a:pt x="61671" y="106972"/>
                  </a:lnTo>
                  <a:lnTo>
                    <a:pt x="60591" y="105994"/>
                  </a:lnTo>
                  <a:lnTo>
                    <a:pt x="58039" y="106121"/>
                  </a:lnTo>
                  <a:lnTo>
                    <a:pt x="57264" y="106972"/>
                  </a:lnTo>
                  <a:lnTo>
                    <a:pt x="57188" y="109740"/>
                  </a:lnTo>
                  <a:lnTo>
                    <a:pt x="58267" y="110718"/>
                  </a:lnTo>
                  <a:lnTo>
                    <a:pt x="59347" y="110667"/>
                  </a:lnTo>
                  <a:lnTo>
                    <a:pt x="61785" y="109296"/>
                  </a:lnTo>
                  <a:close/>
                  <a:moveTo>
                    <a:pt x="62992" y="53441"/>
                  </a:moveTo>
                  <a:lnTo>
                    <a:pt x="62865" y="50901"/>
                  </a:lnTo>
                  <a:lnTo>
                    <a:pt x="61785" y="49923"/>
                  </a:lnTo>
                  <a:lnTo>
                    <a:pt x="59232" y="50050"/>
                  </a:lnTo>
                  <a:lnTo>
                    <a:pt x="58254" y="51130"/>
                  </a:lnTo>
                  <a:lnTo>
                    <a:pt x="58318" y="52400"/>
                  </a:lnTo>
                  <a:lnTo>
                    <a:pt x="58381" y="53670"/>
                  </a:lnTo>
                  <a:lnTo>
                    <a:pt x="59461" y="54648"/>
                  </a:lnTo>
                  <a:lnTo>
                    <a:pt x="62014" y="54521"/>
                  </a:lnTo>
                  <a:lnTo>
                    <a:pt x="62992" y="53441"/>
                  </a:lnTo>
                  <a:close/>
                  <a:moveTo>
                    <a:pt x="64871" y="31076"/>
                  </a:moveTo>
                  <a:lnTo>
                    <a:pt x="64135" y="29819"/>
                  </a:lnTo>
                  <a:lnTo>
                    <a:pt x="61671" y="29159"/>
                  </a:lnTo>
                  <a:lnTo>
                    <a:pt x="60413" y="29895"/>
                  </a:lnTo>
                  <a:lnTo>
                    <a:pt x="59753" y="32346"/>
                  </a:lnTo>
                  <a:lnTo>
                    <a:pt x="60490" y="33604"/>
                  </a:lnTo>
                  <a:lnTo>
                    <a:pt x="61722" y="33934"/>
                  </a:lnTo>
                  <a:lnTo>
                    <a:pt x="62953" y="34264"/>
                  </a:lnTo>
                  <a:lnTo>
                    <a:pt x="64211" y="33528"/>
                  </a:lnTo>
                  <a:lnTo>
                    <a:pt x="64871" y="31076"/>
                  </a:lnTo>
                  <a:close/>
                  <a:moveTo>
                    <a:pt x="65938" y="58737"/>
                  </a:moveTo>
                  <a:lnTo>
                    <a:pt x="65201" y="57480"/>
                  </a:lnTo>
                  <a:lnTo>
                    <a:pt x="62738" y="56819"/>
                  </a:lnTo>
                  <a:lnTo>
                    <a:pt x="61480" y="57556"/>
                  </a:lnTo>
                  <a:lnTo>
                    <a:pt x="60820" y="60007"/>
                  </a:lnTo>
                  <a:lnTo>
                    <a:pt x="61556" y="61264"/>
                  </a:lnTo>
                  <a:lnTo>
                    <a:pt x="62788" y="61595"/>
                  </a:lnTo>
                  <a:lnTo>
                    <a:pt x="64020" y="61925"/>
                  </a:lnTo>
                  <a:lnTo>
                    <a:pt x="65278" y="61188"/>
                  </a:lnTo>
                  <a:lnTo>
                    <a:pt x="65938" y="58737"/>
                  </a:lnTo>
                  <a:close/>
                  <a:moveTo>
                    <a:pt x="66332" y="71882"/>
                  </a:moveTo>
                  <a:lnTo>
                    <a:pt x="65595" y="70624"/>
                  </a:lnTo>
                  <a:lnTo>
                    <a:pt x="63131" y="69964"/>
                  </a:lnTo>
                  <a:lnTo>
                    <a:pt x="61874" y="70700"/>
                  </a:lnTo>
                  <a:lnTo>
                    <a:pt x="61214" y="73152"/>
                  </a:lnTo>
                  <a:lnTo>
                    <a:pt x="61950" y="74409"/>
                  </a:lnTo>
                  <a:lnTo>
                    <a:pt x="63182" y="74739"/>
                  </a:lnTo>
                  <a:lnTo>
                    <a:pt x="64414" y="75069"/>
                  </a:lnTo>
                  <a:lnTo>
                    <a:pt x="65671" y="74333"/>
                  </a:lnTo>
                  <a:lnTo>
                    <a:pt x="66332" y="71882"/>
                  </a:lnTo>
                  <a:close/>
                  <a:moveTo>
                    <a:pt x="67259" y="89382"/>
                  </a:moveTo>
                  <a:lnTo>
                    <a:pt x="66522" y="88125"/>
                  </a:lnTo>
                  <a:lnTo>
                    <a:pt x="64058" y="87464"/>
                  </a:lnTo>
                  <a:lnTo>
                    <a:pt x="62801" y="88201"/>
                  </a:lnTo>
                  <a:lnTo>
                    <a:pt x="62293" y="90093"/>
                  </a:lnTo>
                  <a:lnTo>
                    <a:pt x="61849" y="90106"/>
                  </a:lnTo>
                  <a:lnTo>
                    <a:pt x="60871" y="91186"/>
                  </a:lnTo>
                  <a:lnTo>
                    <a:pt x="60934" y="92456"/>
                  </a:lnTo>
                  <a:lnTo>
                    <a:pt x="60998" y="93726"/>
                  </a:lnTo>
                  <a:lnTo>
                    <a:pt x="62077" y="94703"/>
                  </a:lnTo>
                  <a:lnTo>
                    <a:pt x="64630" y="94576"/>
                  </a:lnTo>
                  <a:lnTo>
                    <a:pt x="65608" y="93497"/>
                  </a:lnTo>
                  <a:lnTo>
                    <a:pt x="65544" y="92456"/>
                  </a:lnTo>
                  <a:lnTo>
                    <a:pt x="66598" y="91833"/>
                  </a:lnTo>
                  <a:lnTo>
                    <a:pt x="67259" y="89382"/>
                  </a:lnTo>
                  <a:close/>
                  <a:moveTo>
                    <a:pt x="67411" y="44246"/>
                  </a:moveTo>
                  <a:lnTo>
                    <a:pt x="66675" y="42989"/>
                  </a:lnTo>
                  <a:lnTo>
                    <a:pt x="64211" y="42329"/>
                  </a:lnTo>
                  <a:lnTo>
                    <a:pt x="62953" y="43065"/>
                  </a:lnTo>
                  <a:lnTo>
                    <a:pt x="62293" y="45516"/>
                  </a:lnTo>
                  <a:lnTo>
                    <a:pt x="63030" y="46774"/>
                  </a:lnTo>
                  <a:lnTo>
                    <a:pt x="64262" y="47104"/>
                  </a:lnTo>
                  <a:lnTo>
                    <a:pt x="65493" y="47434"/>
                  </a:lnTo>
                  <a:lnTo>
                    <a:pt x="66751" y="46697"/>
                  </a:lnTo>
                  <a:lnTo>
                    <a:pt x="67411" y="44246"/>
                  </a:lnTo>
                  <a:close/>
                  <a:moveTo>
                    <a:pt x="70612" y="101549"/>
                  </a:moveTo>
                  <a:lnTo>
                    <a:pt x="69875" y="100291"/>
                  </a:lnTo>
                  <a:lnTo>
                    <a:pt x="67411" y="99631"/>
                  </a:lnTo>
                  <a:lnTo>
                    <a:pt x="66154" y="100368"/>
                  </a:lnTo>
                  <a:lnTo>
                    <a:pt x="65493" y="102819"/>
                  </a:lnTo>
                  <a:lnTo>
                    <a:pt x="66230" y="104076"/>
                  </a:lnTo>
                  <a:lnTo>
                    <a:pt x="67462" y="104406"/>
                  </a:lnTo>
                  <a:lnTo>
                    <a:pt x="68694" y="104736"/>
                  </a:lnTo>
                  <a:lnTo>
                    <a:pt x="69951" y="104000"/>
                  </a:lnTo>
                  <a:lnTo>
                    <a:pt x="70612" y="101549"/>
                  </a:lnTo>
                  <a:close/>
                  <a:moveTo>
                    <a:pt x="71158" y="66306"/>
                  </a:moveTo>
                  <a:lnTo>
                    <a:pt x="71031" y="63766"/>
                  </a:lnTo>
                  <a:lnTo>
                    <a:pt x="69951" y="62788"/>
                  </a:lnTo>
                  <a:lnTo>
                    <a:pt x="67398" y="62915"/>
                  </a:lnTo>
                  <a:lnTo>
                    <a:pt x="66421" y="63995"/>
                  </a:lnTo>
                  <a:lnTo>
                    <a:pt x="66484" y="65265"/>
                  </a:lnTo>
                  <a:lnTo>
                    <a:pt x="66548" y="66535"/>
                  </a:lnTo>
                  <a:lnTo>
                    <a:pt x="67627" y="67513"/>
                  </a:lnTo>
                  <a:lnTo>
                    <a:pt x="70180" y="67386"/>
                  </a:lnTo>
                  <a:lnTo>
                    <a:pt x="71158" y="66306"/>
                  </a:lnTo>
                  <a:close/>
                  <a:moveTo>
                    <a:pt x="76530" y="13931"/>
                  </a:moveTo>
                  <a:lnTo>
                    <a:pt x="75793" y="12674"/>
                  </a:lnTo>
                  <a:lnTo>
                    <a:pt x="73329" y="12014"/>
                  </a:lnTo>
                  <a:lnTo>
                    <a:pt x="72072" y="12750"/>
                  </a:lnTo>
                  <a:lnTo>
                    <a:pt x="71412" y="15201"/>
                  </a:lnTo>
                  <a:lnTo>
                    <a:pt x="72148" y="16459"/>
                  </a:lnTo>
                  <a:lnTo>
                    <a:pt x="73380" y="16789"/>
                  </a:lnTo>
                  <a:lnTo>
                    <a:pt x="74612" y="17119"/>
                  </a:lnTo>
                  <a:lnTo>
                    <a:pt x="75869" y="16383"/>
                  </a:lnTo>
                  <a:lnTo>
                    <a:pt x="76530" y="13931"/>
                  </a:lnTo>
                  <a:close/>
                  <a:moveTo>
                    <a:pt x="77876" y="70180"/>
                  </a:moveTo>
                  <a:lnTo>
                    <a:pt x="77139" y="68922"/>
                  </a:lnTo>
                  <a:lnTo>
                    <a:pt x="74676" y="68262"/>
                  </a:lnTo>
                  <a:lnTo>
                    <a:pt x="73418" y="68999"/>
                  </a:lnTo>
                  <a:lnTo>
                    <a:pt x="72758" y="71450"/>
                  </a:lnTo>
                  <a:lnTo>
                    <a:pt x="73494" y="72707"/>
                  </a:lnTo>
                  <a:lnTo>
                    <a:pt x="74726" y="73037"/>
                  </a:lnTo>
                  <a:lnTo>
                    <a:pt x="75958" y="73367"/>
                  </a:lnTo>
                  <a:lnTo>
                    <a:pt x="77216" y="72631"/>
                  </a:lnTo>
                  <a:lnTo>
                    <a:pt x="77876" y="70180"/>
                  </a:lnTo>
                  <a:close/>
                  <a:moveTo>
                    <a:pt x="78181" y="39357"/>
                  </a:moveTo>
                  <a:lnTo>
                    <a:pt x="77444" y="38100"/>
                  </a:lnTo>
                  <a:lnTo>
                    <a:pt x="74980" y="37439"/>
                  </a:lnTo>
                  <a:lnTo>
                    <a:pt x="73723" y="38176"/>
                  </a:lnTo>
                  <a:lnTo>
                    <a:pt x="73063" y="40627"/>
                  </a:lnTo>
                  <a:lnTo>
                    <a:pt x="73799" y="41884"/>
                  </a:lnTo>
                  <a:lnTo>
                    <a:pt x="75031" y="42214"/>
                  </a:lnTo>
                  <a:lnTo>
                    <a:pt x="76263" y="42545"/>
                  </a:lnTo>
                  <a:lnTo>
                    <a:pt x="77520" y="41808"/>
                  </a:lnTo>
                  <a:lnTo>
                    <a:pt x="78181" y="39357"/>
                  </a:lnTo>
                  <a:close/>
                  <a:moveTo>
                    <a:pt x="78359" y="56654"/>
                  </a:moveTo>
                  <a:lnTo>
                    <a:pt x="77622" y="55397"/>
                  </a:lnTo>
                  <a:lnTo>
                    <a:pt x="75158" y="54737"/>
                  </a:lnTo>
                  <a:lnTo>
                    <a:pt x="73901" y="55473"/>
                  </a:lnTo>
                  <a:lnTo>
                    <a:pt x="73240" y="57924"/>
                  </a:lnTo>
                  <a:lnTo>
                    <a:pt x="73977" y="59182"/>
                  </a:lnTo>
                  <a:lnTo>
                    <a:pt x="75209" y="59512"/>
                  </a:lnTo>
                  <a:lnTo>
                    <a:pt x="76441" y="59842"/>
                  </a:lnTo>
                  <a:lnTo>
                    <a:pt x="77698" y="59105"/>
                  </a:lnTo>
                  <a:lnTo>
                    <a:pt x="78359" y="56654"/>
                  </a:lnTo>
                  <a:close/>
                  <a:moveTo>
                    <a:pt x="78994" y="94869"/>
                  </a:moveTo>
                  <a:lnTo>
                    <a:pt x="78257" y="93611"/>
                  </a:lnTo>
                  <a:lnTo>
                    <a:pt x="75793" y="92951"/>
                  </a:lnTo>
                  <a:lnTo>
                    <a:pt x="74536" y="93687"/>
                  </a:lnTo>
                  <a:lnTo>
                    <a:pt x="73875" y="96139"/>
                  </a:lnTo>
                  <a:lnTo>
                    <a:pt x="74612" y="97396"/>
                  </a:lnTo>
                  <a:lnTo>
                    <a:pt x="75844" y="97726"/>
                  </a:lnTo>
                  <a:lnTo>
                    <a:pt x="77076" y="98056"/>
                  </a:lnTo>
                  <a:lnTo>
                    <a:pt x="78333" y="97320"/>
                  </a:lnTo>
                  <a:lnTo>
                    <a:pt x="78994" y="94869"/>
                  </a:lnTo>
                  <a:close/>
                  <a:moveTo>
                    <a:pt x="80467" y="80378"/>
                  </a:moveTo>
                  <a:lnTo>
                    <a:pt x="79730" y="79121"/>
                  </a:lnTo>
                  <a:lnTo>
                    <a:pt x="77266" y="78460"/>
                  </a:lnTo>
                  <a:lnTo>
                    <a:pt x="76009" y="79197"/>
                  </a:lnTo>
                  <a:lnTo>
                    <a:pt x="75349" y="81648"/>
                  </a:lnTo>
                  <a:lnTo>
                    <a:pt x="76085" y="82905"/>
                  </a:lnTo>
                  <a:lnTo>
                    <a:pt x="77317" y="83235"/>
                  </a:lnTo>
                  <a:lnTo>
                    <a:pt x="78549" y="83566"/>
                  </a:lnTo>
                  <a:lnTo>
                    <a:pt x="79806" y="82829"/>
                  </a:lnTo>
                  <a:lnTo>
                    <a:pt x="80467" y="80378"/>
                  </a:lnTo>
                  <a:close/>
                  <a:moveTo>
                    <a:pt x="87350" y="1917"/>
                  </a:moveTo>
                  <a:lnTo>
                    <a:pt x="86614" y="660"/>
                  </a:lnTo>
                  <a:lnTo>
                    <a:pt x="84150" y="0"/>
                  </a:lnTo>
                  <a:lnTo>
                    <a:pt x="82892" y="736"/>
                  </a:lnTo>
                  <a:lnTo>
                    <a:pt x="82232" y="3187"/>
                  </a:lnTo>
                  <a:lnTo>
                    <a:pt x="82969" y="4445"/>
                  </a:lnTo>
                  <a:lnTo>
                    <a:pt x="84201" y="4775"/>
                  </a:lnTo>
                  <a:lnTo>
                    <a:pt x="85432" y="5105"/>
                  </a:lnTo>
                  <a:lnTo>
                    <a:pt x="86690" y="4368"/>
                  </a:lnTo>
                  <a:lnTo>
                    <a:pt x="87350" y="1917"/>
                  </a:lnTo>
                  <a:close/>
                  <a:moveTo>
                    <a:pt x="88265" y="19418"/>
                  </a:moveTo>
                  <a:lnTo>
                    <a:pt x="87528" y="18161"/>
                  </a:lnTo>
                  <a:lnTo>
                    <a:pt x="85064" y="17500"/>
                  </a:lnTo>
                  <a:lnTo>
                    <a:pt x="83807" y="18237"/>
                  </a:lnTo>
                  <a:lnTo>
                    <a:pt x="83146" y="20688"/>
                  </a:lnTo>
                  <a:lnTo>
                    <a:pt x="83883" y="21945"/>
                  </a:lnTo>
                  <a:lnTo>
                    <a:pt x="85115" y="22275"/>
                  </a:lnTo>
                  <a:lnTo>
                    <a:pt x="86347" y="22606"/>
                  </a:lnTo>
                  <a:lnTo>
                    <a:pt x="87604" y="21869"/>
                  </a:lnTo>
                  <a:lnTo>
                    <a:pt x="88265" y="19418"/>
                  </a:lnTo>
                  <a:close/>
                  <a:moveTo>
                    <a:pt x="89179" y="44640"/>
                  </a:moveTo>
                  <a:lnTo>
                    <a:pt x="88442" y="43383"/>
                  </a:lnTo>
                  <a:lnTo>
                    <a:pt x="85979" y="42722"/>
                  </a:lnTo>
                  <a:lnTo>
                    <a:pt x="84721" y="43459"/>
                  </a:lnTo>
                  <a:lnTo>
                    <a:pt x="84061" y="45910"/>
                  </a:lnTo>
                  <a:lnTo>
                    <a:pt x="84797" y="47167"/>
                  </a:lnTo>
                  <a:lnTo>
                    <a:pt x="86029" y="47498"/>
                  </a:lnTo>
                  <a:lnTo>
                    <a:pt x="87261" y="47828"/>
                  </a:lnTo>
                  <a:lnTo>
                    <a:pt x="88519" y="47091"/>
                  </a:lnTo>
                  <a:lnTo>
                    <a:pt x="89179" y="44640"/>
                  </a:lnTo>
                  <a:close/>
                  <a:moveTo>
                    <a:pt x="90093" y="62141"/>
                  </a:moveTo>
                  <a:lnTo>
                    <a:pt x="89357" y="60883"/>
                  </a:lnTo>
                  <a:lnTo>
                    <a:pt x="86893" y="60223"/>
                  </a:lnTo>
                  <a:lnTo>
                    <a:pt x="85636" y="60960"/>
                  </a:lnTo>
                  <a:lnTo>
                    <a:pt x="84975" y="63411"/>
                  </a:lnTo>
                  <a:lnTo>
                    <a:pt x="85712" y="64668"/>
                  </a:lnTo>
                  <a:lnTo>
                    <a:pt x="86944" y="64998"/>
                  </a:lnTo>
                  <a:lnTo>
                    <a:pt x="88176" y="65328"/>
                  </a:lnTo>
                  <a:lnTo>
                    <a:pt x="89433" y="64592"/>
                  </a:lnTo>
                  <a:lnTo>
                    <a:pt x="90093" y="62141"/>
                  </a:lnTo>
                  <a:close/>
                  <a:moveTo>
                    <a:pt x="90614" y="89039"/>
                  </a:moveTo>
                  <a:lnTo>
                    <a:pt x="89877" y="87782"/>
                  </a:lnTo>
                  <a:lnTo>
                    <a:pt x="87414" y="87122"/>
                  </a:lnTo>
                  <a:lnTo>
                    <a:pt x="86156" y="87858"/>
                  </a:lnTo>
                  <a:lnTo>
                    <a:pt x="85496" y="90309"/>
                  </a:lnTo>
                  <a:lnTo>
                    <a:pt x="86233" y="91567"/>
                  </a:lnTo>
                  <a:lnTo>
                    <a:pt x="87464" y="91897"/>
                  </a:lnTo>
                  <a:lnTo>
                    <a:pt x="88696" y="92227"/>
                  </a:lnTo>
                  <a:lnTo>
                    <a:pt x="89954" y="91490"/>
                  </a:lnTo>
                  <a:lnTo>
                    <a:pt x="90614" y="89039"/>
                  </a:lnTo>
                  <a:close/>
                  <a:moveTo>
                    <a:pt x="91630" y="31584"/>
                  </a:moveTo>
                  <a:lnTo>
                    <a:pt x="90893" y="30327"/>
                  </a:lnTo>
                  <a:lnTo>
                    <a:pt x="88430" y="29667"/>
                  </a:lnTo>
                  <a:lnTo>
                    <a:pt x="87172" y="30403"/>
                  </a:lnTo>
                  <a:lnTo>
                    <a:pt x="86512" y="32854"/>
                  </a:lnTo>
                  <a:lnTo>
                    <a:pt x="87249" y="34112"/>
                  </a:lnTo>
                  <a:lnTo>
                    <a:pt x="88480" y="34442"/>
                  </a:lnTo>
                  <a:lnTo>
                    <a:pt x="89712" y="34772"/>
                  </a:lnTo>
                  <a:lnTo>
                    <a:pt x="90970" y="34036"/>
                  </a:lnTo>
                  <a:lnTo>
                    <a:pt x="91630" y="31584"/>
                  </a:lnTo>
                  <a:close/>
                  <a:moveTo>
                    <a:pt x="93459" y="74295"/>
                  </a:moveTo>
                  <a:lnTo>
                    <a:pt x="92722" y="73037"/>
                  </a:lnTo>
                  <a:lnTo>
                    <a:pt x="90258" y="72377"/>
                  </a:lnTo>
                  <a:lnTo>
                    <a:pt x="89001" y="73113"/>
                  </a:lnTo>
                  <a:lnTo>
                    <a:pt x="88341" y="75565"/>
                  </a:lnTo>
                  <a:lnTo>
                    <a:pt x="89077" y="76822"/>
                  </a:lnTo>
                  <a:lnTo>
                    <a:pt x="90309" y="77152"/>
                  </a:lnTo>
                  <a:lnTo>
                    <a:pt x="91541" y="77482"/>
                  </a:lnTo>
                  <a:lnTo>
                    <a:pt x="92798" y="76746"/>
                  </a:lnTo>
                  <a:lnTo>
                    <a:pt x="93459" y="74295"/>
                  </a:lnTo>
                  <a:close/>
                  <a:moveTo>
                    <a:pt x="100012" y="24892"/>
                  </a:moveTo>
                  <a:lnTo>
                    <a:pt x="99275" y="23634"/>
                  </a:lnTo>
                  <a:lnTo>
                    <a:pt x="96812" y="22974"/>
                  </a:lnTo>
                  <a:lnTo>
                    <a:pt x="95554" y="23710"/>
                  </a:lnTo>
                  <a:lnTo>
                    <a:pt x="94894" y="26162"/>
                  </a:lnTo>
                  <a:lnTo>
                    <a:pt x="95631" y="27419"/>
                  </a:lnTo>
                  <a:lnTo>
                    <a:pt x="96862" y="27749"/>
                  </a:lnTo>
                  <a:lnTo>
                    <a:pt x="98094" y="28079"/>
                  </a:lnTo>
                  <a:lnTo>
                    <a:pt x="99352" y="27343"/>
                  </a:lnTo>
                  <a:lnTo>
                    <a:pt x="100012" y="24892"/>
                  </a:lnTo>
                  <a:close/>
                  <a:moveTo>
                    <a:pt x="101434" y="77025"/>
                  </a:moveTo>
                  <a:lnTo>
                    <a:pt x="100698" y="75768"/>
                  </a:lnTo>
                  <a:lnTo>
                    <a:pt x="98234" y="75107"/>
                  </a:lnTo>
                  <a:lnTo>
                    <a:pt x="96977" y="75844"/>
                  </a:lnTo>
                  <a:lnTo>
                    <a:pt x="96316" y="78295"/>
                  </a:lnTo>
                  <a:lnTo>
                    <a:pt x="97053" y="79552"/>
                  </a:lnTo>
                  <a:lnTo>
                    <a:pt x="98285" y="79883"/>
                  </a:lnTo>
                  <a:lnTo>
                    <a:pt x="99517" y="80213"/>
                  </a:lnTo>
                  <a:lnTo>
                    <a:pt x="100774" y="79476"/>
                  </a:lnTo>
                  <a:lnTo>
                    <a:pt x="101434" y="77025"/>
                  </a:lnTo>
                  <a:close/>
                  <a:moveTo>
                    <a:pt x="101841" y="67614"/>
                  </a:moveTo>
                  <a:lnTo>
                    <a:pt x="101104" y="66357"/>
                  </a:lnTo>
                  <a:lnTo>
                    <a:pt x="98640" y="65697"/>
                  </a:lnTo>
                  <a:lnTo>
                    <a:pt x="97383" y="66433"/>
                  </a:lnTo>
                  <a:lnTo>
                    <a:pt x="96723" y="68884"/>
                  </a:lnTo>
                  <a:lnTo>
                    <a:pt x="97459" y="70142"/>
                  </a:lnTo>
                  <a:lnTo>
                    <a:pt x="98691" y="70472"/>
                  </a:lnTo>
                  <a:lnTo>
                    <a:pt x="99923" y="70802"/>
                  </a:lnTo>
                  <a:lnTo>
                    <a:pt x="101180" y="70065"/>
                  </a:lnTo>
                  <a:lnTo>
                    <a:pt x="101841" y="67614"/>
                  </a:lnTo>
                  <a:close/>
                  <a:moveTo>
                    <a:pt x="102920" y="38760"/>
                  </a:moveTo>
                  <a:lnTo>
                    <a:pt x="102184" y="37503"/>
                  </a:lnTo>
                  <a:lnTo>
                    <a:pt x="99720" y="36842"/>
                  </a:lnTo>
                  <a:lnTo>
                    <a:pt x="98463" y="37579"/>
                  </a:lnTo>
                  <a:lnTo>
                    <a:pt x="97802" y="40030"/>
                  </a:lnTo>
                  <a:lnTo>
                    <a:pt x="98539" y="41287"/>
                  </a:lnTo>
                  <a:lnTo>
                    <a:pt x="99771" y="41617"/>
                  </a:lnTo>
                  <a:lnTo>
                    <a:pt x="101003" y="41948"/>
                  </a:lnTo>
                  <a:lnTo>
                    <a:pt x="102260" y="41211"/>
                  </a:lnTo>
                  <a:lnTo>
                    <a:pt x="102920" y="38760"/>
                  </a:lnTo>
                  <a:close/>
                  <a:moveTo>
                    <a:pt x="103314" y="53124"/>
                  </a:moveTo>
                  <a:lnTo>
                    <a:pt x="102577" y="51866"/>
                  </a:lnTo>
                  <a:lnTo>
                    <a:pt x="100114" y="51206"/>
                  </a:lnTo>
                  <a:lnTo>
                    <a:pt x="98856" y="51943"/>
                  </a:lnTo>
                  <a:lnTo>
                    <a:pt x="98196" y="54394"/>
                  </a:lnTo>
                  <a:lnTo>
                    <a:pt x="98933" y="55651"/>
                  </a:lnTo>
                  <a:lnTo>
                    <a:pt x="100164" y="55981"/>
                  </a:lnTo>
                  <a:lnTo>
                    <a:pt x="101396" y="56311"/>
                  </a:lnTo>
                  <a:lnTo>
                    <a:pt x="102654" y="55575"/>
                  </a:lnTo>
                  <a:lnTo>
                    <a:pt x="103314" y="53124"/>
                  </a:lnTo>
                  <a:close/>
                  <a:moveTo>
                    <a:pt x="112674" y="25857"/>
                  </a:moveTo>
                  <a:lnTo>
                    <a:pt x="111937" y="24599"/>
                  </a:lnTo>
                  <a:lnTo>
                    <a:pt x="109474" y="23939"/>
                  </a:lnTo>
                  <a:lnTo>
                    <a:pt x="108216" y="24676"/>
                  </a:lnTo>
                  <a:lnTo>
                    <a:pt x="107556" y="27127"/>
                  </a:lnTo>
                  <a:lnTo>
                    <a:pt x="108292" y="28384"/>
                  </a:lnTo>
                  <a:lnTo>
                    <a:pt x="109524" y="28714"/>
                  </a:lnTo>
                  <a:lnTo>
                    <a:pt x="110756" y="29044"/>
                  </a:lnTo>
                  <a:lnTo>
                    <a:pt x="112014" y="28308"/>
                  </a:lnTo>
                  <a:lnTo>
                    <a:pt x="112674" y="25857"/>
                  </a:lnTo>
                  <a:close/>
                  <a:moveTo>
                    <a:pt x="113868" y="63055"/>
                  </a:moveTo>
                  <a:lnTo>
                    <a:pt x="113131" y="61798"/>
                  </a:lnTo>
                  <a:lnTo>
                    <a:pt x="110667" y="61137"/>
                  </a:lnTo>
                  <a:lnTo>
                    <a:pt x="109410" y="61874"/>
                  </a:lnTo>
                  <a:lnTo>
                    <a:pt x="108750" y="64325"/>
                  </a:lnTo>
                  <a:lnTo>
                    <a:pt x="109486" y="65582"/>
                  </a:lnTo>
                  <a:lnTo>
                    <a:pt x="110718" y="65913"/>
                  </a:lnTo>
                  <a:lnTo>
                    <a:pt x="111950" y="66243"/>
                  </a:lnTo>
                  <a:lnTo>
                    <a:pt x="113207" y="65506"/>
                  </a:lnTo>
                  <a:lnTo>
                    <a:pt x="113868" y="63055"/>
                  </a:lnTo>
                  <a:close/>
                  <a:moveTo>
                    <a:pt x="114338" y="49517"/>
                  </a:moveTo>
                  <a:lnTo>
                    <a:pt x="113601" y="48260"/>
                  </a:lnTo>
                  <a:lnTo>
                    <a:pt x="111137" y="47599"/>
                  </a:lnTo>
                  <a:lnTo>
                    <a:pt x="109880" y="48336"/>
                  </a:lnTo>
                  <a:lnTo>
                    <a:pt x="109220" y="50787"/>
                  </a:lnTo>
                  <a:lnTo>
                    <a:pt x="109956" y="52044"/>
                  </a:lnTo>
                  <a:lnTo>
                    <a:pt x="111188" y="52374"/>
                  </a:lnTo>
                  <a:lnTo>
                    <a:pt x="112420" y="52705"/>
                  </a:lnTo>
                  <a:lnTo>
                    <a:pt x="113677" y="51968"/>
                  </a:lnTo>
                  <a:lnTo>
                    <a:pt x="114338" y="49517"/>
                  </a:lnTo>
                  <a:close/>
                  <a:moveTo>
                    <a:pt x="116814" y="73952"/>
                  </a:moveTo>
                  <a:lnTo>
                    <a:pt x="116078" y="72694"/>
                  </a:lnTo>
                  <a:lnTo>
                    <a:pt x="113614" y="72034"/>
                  </a:lnTo>
                  <a:lnTo>
                    <a:pt x="112356" y="72771"/>
                  </a:lnTo>
                  <a:lnTo>
                    <a:pt x="111696" y="75222"/>
                  </a:lnTo>
                  <a:lnTo>
                    <a:pt x="112433" y="76479"/>
                  </a:lnTo>
                  <a:lnTo>
                    <a:pt x="113665" y="76809"/>
                  </a:lnTo>
                  <a:lnTo>
                    <a:pt x="114896" y="77139"/>
                  </a:lnTo>
                  <a:lnTo>
                    <a:pt x="116154" y="76403"/>
                  </a:lnTo>
                  <a:lnTo>
                    <a:pt x="116814" y="73952"/>
                  </a:lnTo>
                  <a:close/>
                  <a:moveTo>
                    <a:pt x="126085" y="55003"/>
                  </a:moveTo>
                  <a:lnTo>
                    <a:pt x="125349" y="53746"/>
                  </a:lnTo>
                  <a:lnTo>
                    <a:pt x="122885" y="53086"/>
                  </a:lnTo>
                  <a:lnTo>
                    <a:pt x="121627" y="53822"/>
                  </a:lnTo>
                  <a:lnTo>
                    <a:pt x="120967" y="56273"/>
                  </a:lnTo>
                  <a:lnTo>
                    <a:pt x="121704" y="57531"/>
                  </a:lnTo>
                  <a:lnTo>
                    <a:pt x="122936" y="57861"/>
                  </a:lnTo>
                  <a:lnTo>
                    <a:pt x="124167" y="58191"/>
                  </a:lnTo>
                  <a:lnTo>
                    <a:pt x="125425" y="57454"/>
                  </a:lnTo>
                  <a:lnTo>
                    <a:pt x="126085" y="55003"/>
                  </a:lnTo>
                  <a:close/>
                  <a:moveTo>
                    <a:pt x="134086" y="33909"/>
                  </a:moveTo>
                  <a:lnTo>
                    <a:pt x="133350" y="32651"/>
                  </a:lnTo>
                  <a:lnTo>
                    <a:pt x="130886" y="31991"/>
                  </a:lnTo>
                  <a:lnTo>
                    <a:pt x="129628" y="32727"/>
                  </a:lnTo>
                  <a:lnTo>
                    <a:pt x="128968" y="35179"/>
                  </a:lnTo>
                  <a:lnTo>
                    <a:pt x="129705" y="36436"/>
                  </a:lnTo>
                  <a:lnTo>
                    <a:pt x="130937" y="36766"/>
                  </a:lnTo>
                  <a:lnTo>
                    <a:pt x="132168" y="37096"/>
                  </a:lnTo>
                  <a:lnTo>
                    <a:pt x="133426" y="36360"/>
                  </a:lnTo>
                  <a:lnTo>
                    <a:pt x="134086" y="33909"/>
                  </a:lnTo>
                  <a:close/>
                  <a:moveTo>
                    <a:pt x="135178" y="68046"/>
                  </a:moveTo>
                  <a:lnTo>
                    <a:pt x="134874" y="67538"/>
                  </a:lnTo>
                  <a:lnTo>
                    <a:pt x="132410" y="66878"/>
                  </a:lnTo>
                  <a:lnTo>
                    <a:pt x="131152" y="67614"/>
                  </a:lnTo>
                  <a:lnTo>
                    <a:pt x="130492" y="70065"/>
                  </a:lnTo>
                  <a:lnTo>
                    <a:pt x="130771" y="70523"/>
                  </a:lnTo>
                  <a:lnTo>
                    <a:pt x="135178" y="68046"/>
                  </a:lnTo>
                  <a:close/>
                  <a:moveTo>
                    <a:pt x="166865" y="23190"/>
                  </a:moveTo>
                  <a:lnTo>
                    <a:pt x="165900" y="22098"/>
                  </a:lnTo>
                  <a:lnTo>
                    <a:pt x="164630" y="22009"/>
                  </a:lnTo>
                  <a:lnTo>
                    <a:pt x="163360" y="21932"/>
                  </a:lnTo>
                  <a:lnTo>
                    <a:pt x="162255" y="22885"/>
                  </a:lnTo>
                  <a:lnTo>
                    <a:pt x="162166" y="24155"/>
                  </a:lnTo>
                  <a:lnTo>
                    <a:pt x="162090" y="25425"/>
                  </a:lnTo>
                  <a:lnTo>
                    <a:pt x="163055" y="26517"/>
                  </a:lnTo>
                  <a:lnTo>
                    <a:pt x="164325" y="26606"/>
                  </a:lnTo>
                  <a:lnTo>
                    <a:pt x="165595" y="26682"/>
                  </a:lnTo>
                  <a:lnTo>
                    <a:pt x="166687" y="25730"/>
                  </a:lnTo>
                  <a:lnTo>
                    <a:pt x="166776" y="24460"/>
                  </a:lnTo>
                  <a:lnTo>
                    <a:pt x="166865" y="23190"/>
                  </a:lnTo>
                  <a:close/>
                  <a:moveTo>
                    <a:pt x="174942" y="40792"/>
                  </a:moveTo>
                  <a:lnTo>
                    <a:pt x="173977" y="39700"/>
                  </a:lnTo>
                  <a:lnTo>
                    <a:pt x="172707" y="39611"/>
                  </a:lnTo>
                  <a:lnTo>
                    <a:pt x="171437" y="39535"/>
                  </a:lnTo>
                  <a:lnTo>
                    <a:pt x="170332" y="40487"/>
                  </a:lnTo>
                  <a:lnTo>
                    <a:pt x="170243" y="41757"/>
                  </a:lnTo>
                  <a:lnTo>
                    <a:pt x="170167" y="43027"/>
                  </a:lnTo>
                  <a:lnTo>
                    <a:pt x="171132" y="44119"/>
                  </a:lnTo>
                  <a:lnTo>
                    <a:pt x="172402" y="44208"/>
                  </a:lnTo>
                  <a:lnTo>
                    <a:pt x="173672" y="44284"/>
                  </a:lnTo>
                  <a:lnTo>
                    <a:pt x="174764" y="43332"/>
                  </a:lnTo>
                  <a:lnTo>
                    <a:pt x="174853" y="42062"/>
                  </a:lnTo>
                  <a:lnTo>
                    <a:pt x="174942" y="40792"/>
                  </a:lnTo>
                  <a:close/>
                  <a:moveTo>
                    <a:pt x="188214" y="23812"/>
                  </a:moveTo>
                  <a:lnTo>
                    <a:pt x="187248" y="22720"/>
                  </a:lnTo>
                  <a:lnTo>
                    <a:pt x="185978" y="22631"/>
                  </a:lnTo>
                  <a:lnTo>
                    <a:pt x="184708" y="22555"/>
                  </a:lnTo>
                  <a:lnTo>
                    <a:pt x="183603" y="23507"/>
                  </a:lnTo>
                  <a:lnTo>
                    <a:pt x="183515" y="24777"/>
                  </a:lnTo>
                  <a:lnTo>
                    <a:pt x="183438" y="26047"/>
                  </a:lnTo>
                  <a:lnTo>
                    <a:pt x="184404" y="27139"/>
                  </a:lnTo>
                  <a:lnTo>
                    <a:pt x="185674" y="27228"/>
                  </a:lnTo>
                  <a:lnTo>
                    <a:pt x="186944" y="27305"/>
                  </a:lnTo>
                  <a:lnTo>
                    <a:pt x="188036" y="26352"/>
                  </a:lnTo>
                  <a:lnTo>
                    <a:pt x="188125" y="25082"/>
                  </a:lnTo>
                  <a:lnTo>
                    <a:pt x="188214" y="23812"/>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38" name="object 202"/>
            <p:cNvSpPr/>
            <p:nvPr/>
          </p:nvSpPr>
          <p:spPr>
            <a:xfrm>
              <a:off x="6695640" y="1966680"/>
              <a:ext cx="175320" cy="84960"/>
            </a:xfrm>
            <a:custGeom>
              <a:avLst/>
              <a:gdLst/>
              <a:ahLst/>
              <a:cxnLst/>
              <a:rect l="l" t="t" r="r" b="b"/>
              <a:pathLst>
                <a:path w="175895" h="85725">
                  <a:moveTo>
                    <a:pt x="4610" y="73583"/>
                  </a:moveTo>
                  <a:lnTo>
                    <a:pt x="3784" y="72390"/>
                  </a:lnTo>
                  <a:lnTo>
                    <a:pt x="2527" y="72174"/>
                  </a:lnTo>
                  <a:lnTo>
                    <a:pt x="1270" y="71945"/>
                  </a:lnTo>
                  <a:lnTo>
                    <a:pt x="76" y="72783"/>
                  </a:lnTo>
                  <a:lnTo>
                    <a:pt x="0" y="73266"/>
                  </a:lnTo>
                  <a:lnTo>
                    <a:pt x="4559" y="73888"/>
                  </a:lnTo>
                  <a:lnTo>
                    <a:pt x="4610" y="73583"/>
                  </a:lnTo>
                  <a:close/>
                  <a:moveTo>
                    <a:pt x="9601" y="45796"/>
                  </a:moveTo>
                  <a:lnTo>
                    <a:pt x="8775" y="44602"/>
                  </a:lnTo>
                  <a:lnTo>
                    <a:pt x="7518" y="44386"/>
                  </a:lnTo>
                  <a:lnTo>
                    <a:pt x="6261" y="44157"/>
                  </a:lnTo>
                  <a:lnTo>
                    <a:pt x="5067" y="44996"/>
                  </a:lnTo>
                  <a:lnTo>
                    <a:pt x="4838" y="46240"/>
                  </a:lnTo>
                  <a:lnTo>
                    <a:pt x="4610" y="47485"/>
                  </a:lnTo>
                  <a:lnTo>
                    <a:pt x="5448" y="48679"/>
                  </a:lnTo>
                  <a:lnTo>
                    <a:pt x="7962" y="49136"/>
                  </a:lnTo>
                  <a:lnTo>
                    <a:pt x="9156" y="48298"/>
                  </a:lnTo>
                  <a:lnTo>
                    <a:pt x="9385" y="47053"/>
                  </a:lnTo>
                  <a:lnTo>
                    <a:pt x="9601" y="45796"/>
                  </a:lnTo>
                  <a:close/>
                  <a:moveTo>
                    <a:pt x="13855" y="22021"/>
                  </a:moveTo>
                  <a:lnTo>
                    <a:pt x="13030" y="20828"/>
                  </a:lnTo>
                  <a:lnTo>
                    <a:pt x="11772" y="20612"/>
                  </a:lnTo>
                  <a:lnTo>
                    <a:pt x="10515" y="20383"/>
                  </a:lnTo>
                  <a:lnTo>
                    <a:pt x="9321" y="21221"/>
                  </a:lnTo>
                  <a:lnTo>
                    <a:pt x="9093" y="22466"/>
                  </a:lnTo>
                  <a:lnTo>
                    <a:pt x="8864" y="23710"/>
                  </a:lnTo>
                  <a:lnTo>
                    <a:pt x="9702" y="24904"/>
                  </a:lnTo>
                  <a:lnTo>
                    <a:pt x="12217" y="25361"/>
                  </a:lnTo>
                  <a:lnTo>
                    <a:pt x="13411" y="24523"/>
                  </a:lnTo>
                  <a:lnTo>
                    <a:pt x="13639" y="23279"/>
                  </a:lnTo>
                  <a:lnTo>
                    <a:pt x="13855" y="22021"/>
                  </a:lnTo>
                  <a:close/>
                  <a:moveTo>
                    <a:pt x="19697" y="58166"/>
                  </a:moveTo>
                  <a:lnTo>
                    <a:pt x="18872" y="56972"/>
                  </a:lnTo>
                  <a:lnTo>
                    <a:pt x="17614" y="56756"/>
                  </a:lnTo>
                  <a:lnTo>
                    <a:pt x="16357" y="56527"/>
                  </a:lnTo>
                  <a:lnTo>
                    <a:pt x="15163" y="57365"/>
                  </a:lnTo>
                  <a:lnTo>
                    <a:pt x="14935" y="58610"/>
                  </a:lnTo>
                  <a:lnTo>
                    <a:pt x="14706" y="59855"/>
                  </a:lnTo>
                  <a:lnTo>
                    <a:pt x="15544" y="61048"/>
                  </a:lnTo>
                  <a:lnTo>
                    <a:pt x="18059" y="61506"/>
                  </a:lnTo>
                  <a:lnTo>
                    <a:pt x="19253" y="60667"/>
                  </a:lnTo>
                  <a:lnTo>
                    <a:pt x="19481" y="59423"/>
                  </a:lnTo>
                  <a:lnTo>
                    <a:pt x="19697" y="58166"/>
                  </a:lnTo>
                  <a:close/>
                  <a:moveTo>
                    <a:pt x="25768" y="76555"/>
                  </a:moveTo>
                  <a:lnTo>
                    <a:pt x="24942" y="75361"/>
                  </a:lnTo>
                  <a:lnTo>
                    <a:pt x="23685" y="75145"/>
                  </a:lnTo>
                  <a:lnTo>
                    <a:pt x="22428" y="74917"/>
                  </a:lnTo>
                  <a:lnTo>
                    <a:pt x="21234" y="75755"/>
                  </a:lnTo>
                  <a:lnTo>
                    <a:pt x="21158" y="76187"/>
                  </a:lnTo>
                  <a:lnTo>
                    <a:pt x="25730" y="76822"/>
                  </a:lnTo>
                  <a:lnTo>
                    <a:pt x="25768" y="76555"/>
                  </a:lnTo>
                  <a:close/>
                  <a:moveTo>
                    <a:pt x="27025" y="43434"/>
                  </a:moveTo>
                  <a:lnTo>
                    <a:pt x="26200" y="42240"/>
                  </a:lnTo>
                  <a:lnTo>
                    <a:pt x="24942" y="42024"/>
                  </a:lnTo>
                  <a:lnTo>
                    <a:pt x="23685" y="41795"/>
                  </a:lnTo>
                  <a:lnTo>
                    <a:pt x="22491" y="42633"/>
                  </a:lnTo>
                  <a:lnTo>
                    <a:pt x="22263" y="43878"/>
                  </a:lnTo>
                  <a:lnTo>
                    <a:pt x="22034" y="45123"/>
                  </a:lnTo>
                  <a:lnTo>
                    <a:pt x="22872" y="46316"/>
                  </a:lnTo>
                  <a:lnTo>
                    <a:pt x="25387" y="46774"/>
                  </a:lnTo>
                  <a:lnTo>
                    <a:pt x="26581" y="45935"/>
                  </a:lnTo>
                  <a:lnTo>
                    <a:pt x="26809" y="44691"/>
                  </a:lnTo>
                  <a:lnTo>
                    <a:pt x="27025" y="43434"/>
                  </a:lnTo>
                  <a:close/>
                  <a:moveTo>
                    <a:pt x="27266" y="56553"/>
                  </a:moveTo>
                  <a:lnTo>
                    <a:pt x="26809" y="55168"/>
                  </a:lnTo>
                  <a:lnTo>
                    <a:pt x="25666" y="54610"/>
                  </a:lnTo>
                  <a:lnTo>
                    <a:pt x="24523" y="54038"/>
                  </a:lnTo>
                  <a:lnTo>
                    <a:pt x="23139" y="54508"/>
                  </a:lnTo>
                  <a:lnTo>
                    <a:pt x="22567" y="55638"/>
                  </a:lnTo>
                  <a:lnTo>
                    <a:pt x="22009" y="56781"/>
                  </a:lnTo>
                  <a:lnTo>
                    <a:pt x="22466" y="58153"/>
                  </a:lnTo>
                  <a:lnTo>
                    <a:pt x="23609" y="58724"/>
                  </a:lnTo>
                  <a:lnTo>
                    <a:pt x="24752" y="59296"/>
                  </a:lnTo>
                  <a:lnTo>
                    <a:pt x="26136" y="58826"/>
                  </a:lnTo>
                  <a:lnTo>
                    <a:pt x="26708" y="57696"/>
                  </a:lnTo>
                  <a:lnTo>
                    <a:pt x="27266" y="56553"/>
                  </a:lnTo>
                  <a:close/>
                  <a:moveTo>
                    <a:pt x="30340" y="24955"/>
                  </a:moveTo>
                  <a:lnTo>
                    <a:pt x="29514" y="23761"/>
                  </a:lnTo>
                  <a:lnTo>
                    <a:pt x="28257" y="23545"/>
                  </a:lnTo>
                  <a:lnTo>
                    <a:pt x="27000" y="23317"/>
                  </a:lnTo>
                  <a:lnTo>
                    <a:pt x="25806" y="24155"/>
                  </a:lnTo>
                  <a:lnTo>
                    <a:pt x="25577" y="25400"/>
                  </a:lnTo>
                  <a:lnTo>
                    <a:pt x="25349" y="26644"/>
                  </a:lnTo>
                  <a:lnTo>
                    <a:pt x="26187" y="27838"/>
                  </a:lnTo>
                  <a:lnTo>
                    <a:pt x="28702" y="28295"/>
                  </a:lnTo>
                  <a:lnTo>
                    <a:pt x="29895" y="27457"/>
                  </a:lnTo>
                  <a:lnTo>
                    <a:pt x="30124" y="26212"/>
                  </a:lnTo>
                  <a:lnTo>
                    <a:pt x="30340" y="24955"/>
                  </a:lnTo>
                  <a:close/>
                  <a:moveTo>
                    <a:pt x="39395" y="52870"/>
                  </a:moveTo>
                  <a:lnTo>
                    <a:pt x="38569" y="51676"/>
                  </a:lnTo>
                  <a:lnTo>
                    <a:pt x="37312" y="51460"/>
                  </a:lnTo>
                  <a:lnTo>
                    <a:pt x="36055" y="51231"/>
                  </a:lnTo>
                  <a:lnTo>
                    <a:pt x="34861" y="52070"/>
                  </a:lnTo>
                  <a:lnTo>
                    <a:pt x="34632" y="53314"/>
                  </a:lnTo>
                  <a:lnTo>
                    <a:pt x="34404" y="54559"/>
                  </a:lnTo>
                  <a:lnTo>
                    <a:pt x="35242" y="55753"/>
                  </a:lnTo>
                  <a:lnTo>
                    <a:pt x="37757" y="56210"/>
                  </a:lnTo>
                  <a:lnTo>
                    <a:pt x="38950" y="55372"/>
                  </a:lnTo>
                  <a:lnTo>
                    <a:pt x="39179" y="54127"/>
                  </a:lnTo>
                  <a:lnTo>
                    <a:pt x="39395" y="52870"/>
                  </a:lnTo>
                  <a:close/>
                  <a:moveTo>
                    <a:pt x="39992" y="72351"/>
                  </a:moveTo>
                  <a:lnTo>
                    <a:pt x="39166" y="71158"/>
                  </a:lnTo>
                  <a:lnTo>
                    <a:pt x="37909" y="70942"/>
                  </a:lnTo>
                  <a:lnTo>
                    <a:pt x="36652" y="70713"/>
                  </a:lnTo>
                  <a:lnTo>
                    <a:pt x="35458" y="71551"/>
                  </a:lnTo>
                  <a:lnTo>
                    <a:pt x="35229" y="72796"/>
                  </a:lnTo>
                  <a:lnTo>
                    <a:pt x="35001" y="74041"/>
                  </a:lnTo>
                  <a:lnTo>
                    <a:pt x="35839" y="75234"/>
                  </a:lnTo>
                  <a:lnTo>
                    <a:pt x="38354" y="75692"/>
                  </a:lnTo>
                  <a:lnTo>
                    <a:pt x="39547" y="74853"/>
                  </a:lnTo>
                  <a:lnTo>
                    <a:pt x="39776" y="73609"/>
                  </a:lnTo>
                  <a:lnTo>
                    <a:pt x="39992" y="72351"/>
                  </a:lnTo>
                  <a:close/>
                  <a:moveTo>
                    <a:pt x="40360" y="17945"/>
                  </a:moveTo>
                  <a:lnTo>
                    <a:pt x="39535" y="16751"/>
                  </a:lnTo>
                  <a:lnTo>
                    <a:pt x="38277" y="16535"/>
                  </a:lnTo>
                  <a:lnTo>
                    <a:pt x="37020" y="16306"/>
                  </a:lnTo>
                  <a:lnTo>
                    <a:pt x="35826" y="17145"/>
                  </a:lnTo>
                  <a:lnTo>
                    <a:pt x="35598" y="18389"/>
                  </a:lnTo>
                  <a:lnTo>
                    <a:pt x="35369" y="19634"/>
                  </a:lnTo>
                  <a:lnTo>
                    <a:pt x="36207" y="20828"/>
                  </a:lnTo>
                  <a:lnTo>
                    <a:pt x="38722" y="21285"/>
                  </a:lnTo>
                  <a:lnTo>
                    <a:pt x="39916" y="20447"/>
                  </a:lnTo>
                  <a:lnTo>
                    <a:pt x="40144" y="19202"/>
                  </a:lnTo>
                  <a:lnTo>
                    <a:pt x="40360" y="17945"/>
                  </a:lnTo>
                  <a:close/>
                  <a:moveTo>
                    <a:pt x="42227" y="37071"/>
                  </a:moveTo>
                  <a:lnTo>
                    <a:pt x="41402" y="35877"/>
                  </a:lnTo>
                  <a:lnTo>
                    <a:pt x="40144" y="35661"/>
                  </a:lnTo>
                  <a:lnTo>
                    <a:pt x="38887" y="35433"/>
                  </a:lnTo>
                  <a:lnTo>
                    <a:pt x="37693" y="36271"/>
                  </a:lnTo>
                  <a:lnTo>
                    <a:pt x="37465" y="37515"/>
                  </a:lnTo>
                  <a:lnTo>
                    <a:pt x="37236" y="38760"/>
                  </a:lnTo>
                  <a:lnTo>
                    <a:pt x="38074" y="39954"/>
                  </a:lnTo>
                  <a:lnTo>
                    <a:pt x="40589" y="40411"/>
                  </a:lnTo>
                  <a:lnTo>
                    <a:pt x="41783" y="39573"/>
                  </a:lnTo>
                  <a:lnTo>
                    <a:pt x="42011" y="38328"/>
                  </a:lnTo>
                  <a:lnTo>
                    <a:pt x="42227" y="37071"/>
                  </a:lnTo>
                  <a:close/>
                  <a:moveTo>
                    <a:pt x="43205" y="2133"/>
                  </a:moveTo>
                  <a:lnTo>
                    <a:pt x="42379" y="939"/>
                  </a:lnTo>
                  <a:lnTo>
                    <a:pt x="41122" y="723"/>
                  </a:lnTo>
                  <a:lnTo>
                    <a:pt x="39865" y="495"/>
                  </a:lnTo>
                  <a:lnTo>
                    <a:pt x="38671" y="1333"/>
                  </a:lnTo>
                  <a:lnTo>
                    <a:pt x="38442" y="2578"/>
                  </a:lnTo>
                  <a:lnTo>
                    <a:pt x="38214" y="3822"/>
                  </a:lnTo>
                  <a:lnTo>
                    <a:pt x="39052" y="5016"/>
                  </a:lnTo>
                  <a:lnTo>
                    <a:pt x="41567" y="5473"/>
                  </a:lnTo>
                  <a:lnTo>
                    <a:pt x="42760" y="4635"/>
                  </a:lnTo>
                  <a:lnTo>
                    <a:pt x="42989" y="3390"/>
                  </a:lnTo>
                  <a:lnTo>
                    <a:pt x="43205" y="2133"/>
                  </a:lnTo>
                  <a:close/>
                  <a:moveTo>
                    <a:pt x="43675" y="32258"/>
                  </a:moveTo>
                  <a:lnTo>
                    <a:pt x="43548" y="29718"/>
                  </a:lnTo>
                  <a:lnTo>
                    <a:pt x="42468" y="28740"/>
                  </a:lnTo>
                  <a:lnTo>
                    <a:pt x="39916" y="28867"/>
                  </a:lnTo>
                  <a:lnTo>
                    <a:pt x="38938" y="29946"/>
                  </a:lnTo>
                  <a:lnTo>
                    <a:pt x="39001" y="31216"/>
                  </a:lnTo>
                  <a:lnTo>
                    <a:pt x="39065" y="32486"/>
                  </a:lnTo>
                  <a:lnTo>
                    <a:pt x="40144" y="33464"/>
                  </a:lnTo>
                  <a:lnTo>
                    <a:pt x="42697" y="33337"/>
                  </a:lnTo>
                  <a:lnTo>
                    <a:pt x="43675" y="32258"/>
                  </a:lnTo>
                  <a:close/>
                  <a:moveTo>
                    <a:pt x="44894" y="56375"/>
                  </a:moveTo>
                  <a:lnTo>
                    <a:pt x="44767" y="53835"/>
                  </a:lnTo>
                  <a:lnTo>
                    <a:pt x="43688" y="52857"/>
                  </a:lnTo>
                  <a:lnTo>
                    <a:pt x="41135" y="52984"/>
                  </a:lnTo>
                  <a:lnTo>
                    <a:pt x="40157" y="54063"/>
                  </a:lnTo>
                  <a:lnTo>
                    <a:pt x="40220" y="55333"/>
                  </a:lnTo>
                  <a:lnTo>
                    <a:pt x="40284" y="56603"/>
                  </a:lnTo>
                  <a:lnTo>
                    <a:pt x="41363" y="57581"/>
                  </a:lnTo>
                  <a:lnTo>
                    <a:pt x="43916" y="57454"/>
                  </a:lnTo>
                  <a:lnTo>
                    <a:pt x="44894" y="56375"/>
                  </a:lnTo>
                  <a:close/>
                  <a:moveTo>
                    <a:pt x="46774" y="60655"/>
                  </a:moveTo>
                  <a:lnTo>
                    <a:pt x="45948" y="59461"/>
                  </a:lnTo>
                  <a:lnTo>
                    <a:pt x="44691" y="59245"/>
                  </a:lnTo>
                  <a:lnTo>
                    <a:pt x="43434" y="59016"/>
                  </a:lnTo>
                  <a:lnTo>
                    <a:pt x="42240" y="59855"/>
                  </a:lnTo>
                  <a:lnTo>
                    <a:pt x="42011" y="61099"/>
                  </a:lnTo>
                  <a:lnTo>
                    <a:pt x="41783" y="62344"/>
                  </a:lnTo>
                  <a:lnTo>
                    <a:pt x="42621" y="63538"/>
                  </a:lnTo>
                  <a:lnTo>
                    <a:pt x="45135" y="63995"/>
                  </a:lnTo>
                  <a:lnTo>
                    <a:pt x="46329" y="63157"/>
                  </a:lnTo>
                  <a:lnTo>
                    <a:pt x="46558" y="61912"/>
                  </a:lnTo>
                  <a:lnTo>
                    <a:pt x="46774" y="60655"/>
                  </a:lnTo>
                  <a:close/>
                  <a:moveTo>
                    <a:pt x="47739" y="25717"/>
                  </a:moveTo>
                  <a:lnTo>
                    <a:pt x="46913" y="24523"/>
                  </a:lnTo>
                  <a:lnTo>
                    <a:pt x="45656" y="24307"/>
                  </a:lnTo>
                  <a:lnTo>
                    <a:pt x="44399" y="24079"/>
                  </a:lnTo>
                  <a:lnTo>
                    <a:pt x="43205" y="24917"/>
                  </a:lnTo>
                  <a:lnTo>
                    <a:pt x="42976" y="26162"/>
                  </a:lnTo>
                  <a:lnTo>
                    <a:pt x="42748" y="27406"/>
                  </a:lnTo>
                  <a:lnTo>
                    <a:pt x="43586" y="28600"/>
                  </a:lnTo>
                  <a:lnTo>
                    <a:pt x="46101" y="29057"/>
                  </a:lnTo>
                  <a:lnTo>
                    <a:pt x="47294" y="28219"/>
                  </a:lnTo>
                  <a:lnTo>
                    <a:pt x="47523" y="26974"/>
                  </a:lnTo>
                  <a:lnTo>
                    <a:pt x="47739" y="25717"/>
                  </a:lnTo>
                  <a:close/>
                  <a:moveTo>
                    <a:pt x="51282" y="48539"/>
                  </a:moveTo>
                  <a:lnTo>
                    <a:pt x="50457" y="47345"/>
                  </a:lnTo>
                  <a:lnTo>
                    <a:pt x="49199" y="47129"/>
                  </a:lnTo>
                  <a:lnTo>
                    <a:pt x="47942" y="46901"/>
                  </a:lnTo>
                  <a:lnTo>
                    <a:pt x="46748" y="47739"/>
                  </a:lnTo>
                  <a:lnTo>
                    <a:pt x="46520" y="48983"/>
                  </a:lnTo>
                  <a:lnTo>
                    <a:pt x="46291" y="50228"/>
                  </a:lnTo>
                  <a:lnTo>
                    <a:pt x="47129" y="51422"/>
                  </a:lnTo>
                  <a:lnTo>
                    <a:pt x="49644" y="51879"/>
                  </a:lnTo>
                  <a:lnTo>
                    <a:pt x="50838" y="51041"/>
                  </a:lnTo>
                  <a:lnTo>
                    <a:pt x="51066" y="49796"/>
                  </a:lnTo>
                  <a:lnTo>
                    <a:pt x="51282" y="48539"/>
                  </a:lnTo>
                  <a:close/>
                  <a:moveTo>
                    <a:pt x="52260" y="13601"/>
                  </a:moveTo>
                  <a:lnTo>
                    <a:pt x="51435" y="12407"/>
                  </a:lnTo>
                  <a:lnTo>
                    <a:pt x="50177" y="12192"/>
                  </a:lnTo>
                  <a:lnTo>
                    <a:pt x="48920" y="11963"/>
                  </a:lnTo>
                  <a:lnTo>
                    <a:pt x="47726" y="12801"/>
                  </a:lnTo>
                  <a:lnTo>
                    <a:pt x="47498" y="14046"/>
                  </a:lnTo>
                  <a:lnTo>
                    <a:pt x="47269" y="15290"/>
                  </a:lnTo>
                  <a:lnTo>
                    <a:pt x="48107" y="16484"/>
                  </a:lnTo>
                  <a:lnTo>
                    <a:pt x="50622" y="16941"/>
                  </a:lnTo>
                  <a:lnTo>
                    <a:pt x="51816" y="16103"/>
                  </a:lnTo>
                  <a:lnTo>
                    <a:pt x="52044" y="14859"/>
                  </a:lnTo>
                  <a:lnTo>
                    <a:pt x="52260" y="13601"/>
                  </a:lnTo>
                  <a:close/>
                  <a:moveTo>
                    <a:pt x="53555" y="71716"/>
                  </a:moveTo>
                  <a:lnTo>
                    <a:pt x="52730" y="70523"/>
                  </a:lnTo>
                  <a:lnTo>
                    <a:pt x="51473" y="70307"/>
                  </a:lnTo>
                  <a:lnTo>
                    <a:pt x="50215" y="70078"/>
                  </a:lnTo>
                  <a:lnTo>
                    <a:pt x="49022" y="70916"/>
                  </a:lnTo>
                  <a:lnTo>
                    <a:pt x="48793" y="72161"/>
                  </a:lnTo>
                  <a:lnTo>
                    <a:pt x="48564" y="73406"/>
                  </a:lnTo>
                  <a:lnTo>
                    <a:pt x="49403" y="74599"/>
                  </a:lnTo>
                  <a:lnTo>
                    <a:pt x="51917" y="75057"/>
                  </a:lnTo>
                  <a:lnTo>
                    <a:pt x="53111" y="74218"/>
                  </a:lnTo>
                  <a:lnTo>
                    <a:pt x="53340" y="72974"/>
                  </a:lnTo>
                  <a:lnTo>
                    <a:pt x="53555" y="71716"/>
                  </a:lnTo>
                  <a:close/>
                  <a:moveTo>
                    <a:pt x="55803" y="36423"/>
                  </a:moveTo>
                  <a:lnTo>
                    <a:pt x="54978" y="35229"/>
                  </a:lnTo>
                  <a:lnTo>
                    <a:pt x="53721" y="35013"/>
                  </a:lnTo>
                  <a:lnTo>
                    <a:pt x="52463" y="34785"/>
                  </a:lnTo>
                  <a:lnTo>
                    <a:pt x="51269" y="35623"/>
                  </a:lnTo>
                  <a:lnTo>
                    <a:pt x="51041" y="36868"/>
                  </a:lnTo>
                  <a:lnTo>
                    <a:pt x="50812" y="38112"/>
                  </a:lnTo>
                  <a:lnTo>
                    <a:pt x="51650" y="39306"/>
                  </a:lnTo>
                  <a:lnTo>
                    <a:pt x="54165" y="39763"/>
                  </a:lnTo>
                  <a:lnTo>
                    <a:pt x="55359" y="38925"/>
                  </a:lnTo>
                  <a:lnTo>
                    <a:pt x="55587" y="37680"/>
                  </a:lnTo>
                  <a:lnTo>
                    <a:pt x="55803" y="36423"/>
                  </a:lnTo>
                  <a:close/>
                  <a:moveTo>
                    <a:pt x="61341" y="50165"/>
                  </a:moveTo>
                  <a:lnTo>
                    <a:pt x="61214" y="47625"/>
                  </a:lnTo>
                  <a:lnTo>
                    <a:pt x="60134" y="46647"/>
                  </a:lnTo>
                  <a:lnTo>
                    <a:pt x="57581" y="46774"/>
                  </a:lnTo>
                  <a:lnTo>
                    <a:pt x="56603" y="47853"/>
                  </a:lnTo>
                  <a:lnTo>
                    <a:pt x="56667" y="49123"/>
                  </a:lnTo>
                  <a:lnTo>
                    <a:pt x="56730" y="50393"/>
                  </a:lnTo>
                  <a:lnTo>
                    <a:pt x="57810" y="51371"/>
                  </a:lnTo>
                  <a:lnTo>
                    <a:pt x="60363" y="51244"/>
                  </a:lnTo>
                  <a:lnTo>
                    <a:pt x="61341" y="50165"/>
                  </a:lnTo>
                  <a:close/>
                  <a:moveTo>
                    <a:pt x="61379" y="60921"/>
                  </a:moveTo>
                  <a:lnTo>
                    <a:pt x="60553" y="59728"/>
                  </a:lnTo>
                  <a:lnTo>
                    <a:pt x="59296" y="59512"/>
                  </a:lnTo>
                  <a:lnTo>
                    <a:pt x="58039" y="59283"/>
                  </a:lnTo>
                  <a:lnTo>
                    <a:pt x="56845" y="60121"/>
                  </a:lnTo>
                  <a:lnTo>
                    <a:pt x="56616" y="61366"/>
                  </a:lnTo>
                  <a:lnTo>
                    <a:pt x="56388" y="62611"/>
                  </a:lnTo>
                  <a:lnTo>
                    <a:pt x="56591" y="62915"/>
                  </a:lnTo>
                  <a:lnTo>
                    <a:pt x="56311" y="62649"/>
                  </a:lnTo>
                  <a:lnTo>
                    <a:pt x="53759" y="62776"/>
                  </a:lnTo>
                  <a:lnTo>
                    <a:pt x="52781" y="63855"/>
                  </a:lnTo>
                  <a:lnTo>
                    <a:pt x="52844" y="65125"/>
                  </a:lnTo>
                  <a:lnTo>
                    <a:pt x="52908" y="66395"/>
                  </a:lnTo>
                  <a:lnTo>
                    <a:pt x="53987" y="67373"/>
                  </a:lnTo>
                  <a:lnTo>
                    <a:pt x="56540" y="67246"/>
                  </a:lnTo>
                  <a:lnTo>
                    <a:pt x="57518" y="66167"/>
                  </a:lnTo>
                  <a:lnTo>
                    <a:pt x="57391" y="63842"/>
                  </a:lnTo>
                  <a:lnTo>
                    <a:pt x="59740" y="64262"/>
                  </a:lnTo>
                  <a:lnTo>
                    <a:pt x="60934" y="63423"/>
                  </a:lnTo>
                  <a:lnTo>
                    <a:pt x="61163" y="62179"/>
                  </a:lnTo>
                  <a:lnTo>
                    <a:pt x="61379" y="60921"/>
                  </a:lnTo>
                  <a:close/>
                  <a:moveTo>
                    <a:pt x="62357" y="25984"/>
                  </a:moveTo>
                  <a:lnTo>
                    <a:pt x="61531" y="24790"/>
                  </a:lnTo>
                  <a:lnTo>
                    <a:pt x="60274" y="24574"/>
                  </a:lnTo>
                  <a:lnTo>
                    <a:pt x="59016" y="24345"/>
                  </a:lnTo>
                  <a:lnTo>
                    <a:pt x="57823" y="25184"/>
                  </a:lnTo>
                  <a:lnTo>
                    <a:pt x="57594" y="26428"/>
                  </a:lnTo>
                  <a:lnTo>
                    <a:pt x="57365" y="27673"/>
                  </a:lnTo>
                  <a:lnTo>
                    <a:pt x="57581" y="27990"/>
                  </a:lnTo>
                  <a:lnTo>
                    <a:pt x="56629" y="28028"/>
                  </a:lnTo>
                  <a:lnTo>
                    <a:pt x="55651" y="29108"/>
                  </a:lnTo>
                  <a:lnTo>
                    <a:pt x="55714" y="30378"/>
                  </a:lnTo>
                  <a:lnTo>
                    <a:pt x="55778" y="31648"/>
                  </a:lnTo>
                  <a:lnTo>
                    <a:pt x="56857" y="32626"/>
                  </a:lnTo>
                  <a:lnTo>
                    <a:pt x="59410" y="32499"/>
                  </a:lnTo>
                  <a:lnTo>
                    <a:pt x="60388" y="31419"/>
                  </a:lnTo>
                  <a:lnTo>
                    <a:pt x="60274" y="29248"/>
                  </a:lnTo>
                  <a:lnTo>
                    <a:pt x="60718" y="29324"/>
                  </a:lnTo>
                  <a:lnTo>
                    <a:pt x="61912" y="28486"/>
                  </a:lnTo>
                  <a:lnTo>
                    <a:pt x="62141" y="27241"/>
                  </a:lnTo>
                  <a:lnTo>
                    <a:pt x="62357" y="25984"/>
                  </a:lnTo>
                  <a:close/>
                  <a:moveTo>
                    <a:pt x="67589" y="82626"/>
                  </a:moveTo>
                  <a:lnTo>
                    <a:pt x="67475" y="80175"/>
                  </a:lnTo>
                  <a:lnTo>
                    <a:pt x="66395" y="79197"/>
                  </a:lnTo>
                  <a:lnTo>
                    <a:pt x="63842" y="79324"/>
                  </a:lnTo>
                  <a:lnTo>
                    <a:pt x="63347" y="79870"/>
                  </a:lnTo>
                  <a:lnTo>
                    <a:pt x="63131" y="79819"/>
                  </a:lnTo>
                  <a:lnTo>
                    <a:pt x="61937" y="80657"/>
                  </a:lnTo>
                  <a:lnTo>
                    <a:pt x="61722" y="81813"/>
                  </a:lnTo>
                  <a:lnTo>
                    <a:pt x="66306" y="82448"/>
                  </a:lnTo>
                  <a:lnTo>
                    <a:pt x="67589" y="82626"/>
                  </a:lnTo>
                  <a:close/>
                  <a:moveTo>
                    <a:pt x="67767" y="6299"/>
                  </a:moveTo>
                  <a:lnTo>
                    <a:pt x="67640" y="3759"/>
                  </a:lnTo>
                  <a:lnTo>
                    <a:pt x="66560" y="2781"/>
                  </a:lnTo>
                  <a:lnTo>
                    <a:pt x="64008" y="2908"/>
                  </a:lnTo>
                  <a:lnTo>
                    <a:pt x="63030" y="3987"/>
                  </a:lnTo>
                  <a:lnTo>
                    <a:pt x="63093" y="5257"/>
                  </a:lnTo>
                  <a:lnTo>
                    <a:pt x="63157" y="6527"/>
                  </a:lnTo>
                  <a:lnTo>
                    <a:pt x="64236" y="7505"/>
                  </a:lnTo>
                  <a:lnTo>
                    <a:pt x="66789" y="7378"/>
                  </a:lnTo>
                  <a:lnTo>
                    <a:pt x="67767" y="6299"/>
                  </a:lnTo>
                  <a:close/>
                  <a:moveTo>
                    <a:pt x="68529" y="73317"/>
                  </a:moveTo>
                  <a:lnTo>
                    <a:pt x="67703" y="72123"/>
                  </a:lnTo>
                  <a:lnTo>
                    <a:pt x="66446" y="71907"/>
                  </a:lnTo>
                  <a:lnTo>
                    <a:pt x="65189" y="71678"/>
                  </a:lnTo>
                  <a:lnTo>
                    <a:pt x="63995" y="72517"/>
                  </a:lnTo>
                  <a:lnTo>
                    <a:pt x="63766" y="73761"/>
                  </a:lnTo>
                  <a:lnTo>
                    <a:pt x="63538" y="75006"/>
                  </a:lnTo>
                  <a:lnTo>
                    <a:pt x="64376" y="76200"/>
                  </a:lnTo>
                  <a:lnTo>
                    <a:pt x="66890" y="76657"/>
                  </a:lnTo>
                  <a:lnTo>
                    <a:pt x="68084" y="75819"/>
                  </a:lnTo>
                  <a:lnTo>
                    <a:pt x="68313" y="74574"/>
                  </a:lnTo>
                  <a:lnTo>
                    <a:pt x="68529" y="73317"/>
                  </a:lnTo>
                  <a:close/>
                  <a:moveTo>
                    <a:pt x="68580" y="22339"/>
                  </a:moveTo>
                  <a:lnTo>
                    <a:pt x="68453" y="19799"/>
                  </a:lnTo>
                  <a:lnTo>
                    <a:pt x="67373" y="18821"/>
                  </a:lnTo>
                  <a:lnTo>
                    <a:pt x="64820" y="18948"/>
                  </a:lnTo>
                  <a:lnTo>
                    <a:pt x="63842" y="20027"/>
                  </a:lnTo>
                  <a:lnTo>
                    <a:pt x="63906" y="21297"/>
                  </a:lnTo>
                  <a:lnTo>
                    <a:pt x="63969" y="22567"/>
                  </a:lnTo>
                  <a:lnTo>
                    <a:pt x="65049" y="23545"/>
                  </a:lnTo>
                  <a:lnTo>
                    <a:pt x="67602" y="23418"/>
                  </a:lnTo>
                  <a:lnTo>
                    <a:pt x="68580" y="22339"/>
                  </a:lnTo>
                  <a:close/>
                  <a:moveTo>
                    <a:pt x="68707" y="46177"/>
                  </a:moveTo>
                  <a:lnTo>
                    <a:pt x="67881" y="44983"/>
                  </a:lnTo>
                  <a:lnTo>
                    <a:pt x="66624" y="44767"/>
                  </a:lnTo>
                  <a:lnTo>
                    <a:pt x="65366" y="44538"/>
                  </a:lnTo>
                  <a:lnTo>
                    <a:pt x="64173" y="45377"/>
                  </a:lnTo>
                  <a:lnTo>
                    <a:pt x="63944" y="46621"/>
                  </a:lnTo>
                  <a:lnTo>
                    <a:pt x="63715" y="47866"/>
                  </a:lnTo>
                  <a:lnTo>
                    <a:pt x="64554" y="49060"/>
                  </a:lnTo>
                  <a:lnTo>
                    <a:pt x="67068" y="49517"/>
                  </a:lnTo>
                  <a:lnTo>
                    <a:pt x="68262" y="48679"/>
                  </a:lnTo>
                  <a:lnTo>
                    <a:pt x="68491" y="47434"/>
                  </a:lnTo>
                  <a:lnTo>
                    <a:pt x="68707" y="46177"/>
                  </a:lnTo>
                  <a:close/>
                  <a:moveTo>
                    <a:pt x="69684" y="11239"/>
                  </a:moveTo>
                  <a:lnTo>
                    <a:pt x="68859" y="10045"/>
                  </a:lnTo>
                  <a:lnTo>
                    <a:pt x="67602" y="9829"/>
                  </a:lnTo>
                  <a:lnTo>
                    <a:pt x="66344" y="9601"/>
                  </a:lnTo>
                  <a:lnTo>
                    <a:pt x="65151" y="10439"/>
                  </a:lnTo>
                  <a:lnTo>
                    <a:pt x="64922" y="11684"/>
                  </a:lnTo>
                  <a:lnTo>
                    <a:pt x="64693" y="12928"/>
                  </a:lnTo>
                  <a:lnTo>
                    <a:pt x="65532" y="14122"/>
                  </a:lnTo>
                  <a:lnTo>
                    <a:pt x="68046" y="14579"/>
                  </a:lnTo>
                  <a:lnTo>
                    <a:pt x="69240" y="13741"/>
                  </a:lnTo>
                  <a:lnTo>
                    <a:pt x="69469" y="12496"/>
                  </a:lnTo>
                  <a:lnTo>
                    <a:pt x="69684" y="11239"/>
                  </a:lnTo>
                  <a:close/>
                  <a:moveTo>
                    <a:pt x="71374" y="57505"/>
                  </a:moveTo>
                  <a:lnTo>
                    <a:pt x="70548" y="56311"/>
                  </a:lnTo>
                  <a:lnTo>
                    <a:pt x="69291" y="56095"/>
                  </a:lnTo>
                  <a:lnTo>
                    <a:pt x="68033" y="55867"/>
                  </a:lnTo>
                  <a:lnTo>
                    <a:pt x="66840" y="56705"/>
                  </a:lnTo>
                  <a:lnTo>
                    <a:pt x="66611" y="57950"/>
                  </a:lnTo>
                  <a:lnTo>
                    <a:pt x="66382" y="59194"/>
                  </a:lnTo>
                  <a:lnTo>
                    <a:pt x="67221" y="60401"/>
                  </a:lnTo>
                  <a:lnTo>
                    <a:pt x="68478" y="60617"/>
                  </a:lnTo>
                  <a:lnTo>
                    <a:pt x="69735" y="60845"/>
                  </a:lnTo>
                  <a:lnTo>
                    <a:pt x="70929" y="60007"/>
                  </a:lnTo>
                  <a:lnTo>
                    <a:pt x="71158" y="58762"/>
                  </a:lnTo>
                  <a:lnTo>
                    <a:pt x="71374" y="57505"/>
                  </a:lnTo>
                  <a:close/>
                  <a:moveTo>
                    <a:pt x="74460" y="36931"/>
                  </a:moveTo>
                  <a:lnTo>
                    <a:pt x="73634" y="35737"/>
                  </a:lnTo>
                  <a:lnTo>
                    <a:pt x="72377" y="35521"/>
                  </a:lnTo>
                  <a:lnTo>
                    <a:pt x="71120" y="35293"/>
                  </a:lnTo>
                  <a:lnTo>
                    <a:pt x="69926" y="36131"/>
                  </a:lnTo>
                  <a:lnTo>
                    <a:pt x="69697" y="37376"/>
                  </a:lnTo>
                  <a:lnTo>
                    <a:pt x="69469" y="38620"/>
                  </a:lnTo>
                  <a:lnTo>
                    <a:pt x="70307" y="39814"/>
                  </a:lnTo>
                  <a:lnTo>
                    <a:pt x="72821" y="40271"/>
                  </a:lnTo>
                  <a:lnTo>
                    <a:pt x="74015" y="39433"/>
                  </a:lnTo>
                  <a:lnTo>
                    <a:pt x="74244" y="38188"/>
                  </a:lnTo>
                  <a:lnTo>
                    <a:pt x="74460" y="36931"/>
                  </a:lnTo>
                  <a:close/>
                  <a:moveTo>
                    <a:pt x="75907" y="81089"/>
                  </a:moveTo>
                  <a:lnTo>
                    <a:pt x="75082" y="79895"/>
                  </a:lnTo>
                  <a:lnTo>
                    <a:pt x="72567" y="79451"/>
                  </a:lnTo>
                  <a:lnTo>
                    <a:pt x="71374" y="80289"/>
                  </a:lnTo>
                  <a:lnTo>
                    <a:pt x="70916" y="82778"/>
                  </a:lnTo>
                  <a:lnTo>
                    <a:pt x="71158" y="83108"/>
                  </a:lnTo>
                  <a:lnTo>
                    <a:pt x="75323" y="83693"/>
                  </a:lnTo>
                  <a:lnTo>
                    <a:pt x="75463" y="83591"/>
                  </a:lnTo>
                  <a:lnTo>
                    <a:pt x="75907" y="81089"/>
                  </a:lnTo>
                  <a:close/>
                  <a:moveTo>
                    <a:pt x="77292" y="21120"/>
                  </a:moveTo>
                  <a:lnTo>
                    <a:pt x="76466" y="19926"/>
                  </a:lnTo>
                  <a:lnTo>
                    <a:pt x="75209" y="19710"/>
                  </a:lnTo>
                  <a:lnTo>
                    <a:pt x="73952" y="19481"/>
                  </a:lnTo>
                  <a:lnTo>
                    <a:pt x="72758" y="20320"/>
                  </a:lnTo>
                  <a:lnTo>
                    <a:pt x="72529" y="21564"/>
                  </a:lnTo>
                  <a:lnTo>
                    <a:pt x="72301" y="22809"/>
                  </a:lnTo>
                  <a:lnTo>
                    <a:pt x="73139" y="24003"/>
                  </a:lnTo>
                  <a:lnTo>
                    <a:pt x="75653" y="24460"/>
                  </a:lnTo>
                  <a:lnTo>
                    <a:pt x="76847" y="23622"/>
                  </a:lnTo>
                  <a:lnTo>
                    <a:pt x="77076" y="22377"/>
                  </a:lnTo>
                  <a:lnTo>
                    <a:pt x="77292" y="21120"/>
                  </a:lnTo>
                  <a:close/>
                  <a:moveTo>
                    <a:pt x="77520" y="28257"/>
                  </a:moveTo>
                  <a:lnTo>
                    <a:pt x="77393" y="25717"/>
                  </a:lnTo>
                  <a:lnTo>
                    <a:pt x="76314" y="24739"/>
                  </a:lnTo>
                  <a:lnTo>
                    <a:pt x="73761" y="24866"/>
                  </a:lnTo>
                  <a:lnTo>
                    <a:pt x="72783" y="25946"/>
                  </a:lnTo>
                  <a:lnTo>
                    <a:pt x="72847" y="27216"/>
                  </a:lnTo>
                  <a:lnTo>
                    <a:pt x="72910" y="28486"/>
                  </a:lnTo>
                  <a:lnTo>
                    <a:pt x="73990" y="29464"/>
                  </a:lnTo>
                  <a:lnTo>
                    <a:pt x="76542" y="29337"/>
                  </a:lnTo>
                  <a:lnTo>
                    <a:pt x="77520" y="28257"/>
                  </a:lnTo>
                  <a:close/>
                  <a:moveTo>
                    <a:pt x="79184" y="15443"/>
                  </a:moveTo>
                  <a:lnTo>
                    <a:pt x="79057" y="12903"/>
                  </a:lnTo>
                  <a:lnTo>
                    <a:pt x="77978" y="11925"/>
                  </a:lnTo>
                  <a:lnTo>
                    <a:pt x="75425" y="12052"/>
                  </a:lnTo>
                  <a:lnTo>
                    <a:pt x="74447" y="13131"/>
                  </a:lnTo>
                  <a:lnTo>
                    <a:pt x="74510" y="14401"/>
                  </a:lnTo>
                  <a:lnTo>
                    <a:pt x="74574" y="15671"/>
                  </a:lnTo>
                  <a:lnTo>
                    <a:pt x="75653" y="16649"/>
                  </a:lnTo>
                  <a:lnTo>
                    <a:pt x="78206" y="16522"/>
                  </a:lnTo>
                  <a:lnTo>
                    <a:pt x="79184" y="15443"/>
                  </a:lnTo>
                  <a:close/>
                  <a:moveTo>
                    <a:pt x="80492" y="75438"/>
                  </a:moveTo>
                  <a:lnTo>
                    <a:pt x="80365" y="72898"/>
                  </a:lnTo>
                  <a:lnTo>
                    <a:pt x="79311" y="71958"/>
                  </a:lnTo>
                  <a:lnTo>
                    <a:pt x="79984" y="71475"/>
                  </a:lnTo>
                  <a:lnTo>
                    <a:pt x="80213" y="70231"/>
                  </a:lnTo>
                  <a:lnTo>
                    <a:pt x="80429" y="68973"/>
                  </a:lnTo>
                  <a:lnTo>
                    <a:pt x="79603" y="67779"/>
                  </a:lnTo>
                  <a:lnTo>
                    <a:pt x="78346" y="67564"/>
                  </a:lnTo>
                  <a:lnTo>
                    <a:pt x="77089" y="67335"/>
                  </a:lnTo>
                  <a:lnTo>
                    <a:pt x="75895" y="68173"/>
                  </a:lnTo>
                  <a:lnTo>
                    <a:pt x="75666" y="69418"/>
                  </a:lnTo>
                  <a:lnTo>
                    <a:pt x="75438" y="70662"/>
                  </a:lnTo>
                  <a:lnTo>
                    <a:pt x="76276" y="71856"/>
                  </a:lnTo>
                  <a:lnTo>
                    <a:pt x="77190" y="72034"/>
                  </a:lnTo>
                  <a:lnTo>
                    <a:pt x="76733" y="72047"/>
                  </a:lnTo>
                  <a:lnTo>
                    <a:pt x="75755" y="73126"/>
                  </a:lnTo>
                  <a:lnTo>
                    <a:pt x="75819" y="74396"/>
                  </a:lnTo>
                  <a:lnTo>
                    <a:pt x="75882" y="75666"/>
                  </a:lnTo>
                  <a:lnTo>
                    <a:pt x="76962" y="76644"/>
                  </a:lnTo>
                  <a:lnTo>
                    <a:pt x="79514" y="76517"/>
                  </a:lnTo>
                  <a:lnTo>
                    <a:pt x="80492" y="75438"/>
                  </a:lnTo>
                  <a:close/>
                  <a:moveTo>
                    <a:pt x="81838" y="44704"/>
                  </a:moveTo>
                  <a:lnTo>
                    <a:pt x="81013" y="43510"/>
                  </a:lnTo>
                  <a:lnTo>
                    <a:pt x="79756" y="43294"/>
                  </a:lnTo>
                  <a:lnTo>
                    <a:pt x="78498" y="43065"/>
                  </a:lnTo>
                  <a:lnTo>
                    <a:pt x="77304" y="43903"/>
                  </a:lnTo>
                  <a:lnTo>
                    <a:pt x="77076" y="45148"/>
                  </a:lnTo>
                  <a:lnTo>
                    <a:pt x="76847" y="46393"/>
                  </a:lnTo>
                  <a:lnTo>
                    <a:pt x="77685" y="47586"/>
                  </a:lnTo>
                  <a:lnTo>
                    <a:pt x="80200" y="48044"/>
                  </a:lnTo>
                  <a:lnTo>
                    <a:pt x="81394" y="47205"/>
                  </a:lnTo>
                  <a:lnTo>
                    <a:pt x="81622" y="45961"/>
                  </a:lnTo>
                  <a:lnTo>
                    <a:pt x="81838" y="44704"/>
                  </a:lnTo>
                  <a:close/>
                  <a:moveTo>
                    <a:pt x="84201" y="8712"/>
                  </a:moveTo>
                  <a:lnTo>
                    <a:pt x="83375" y="7518"/>
                  </a:lnTo>
                  <a:lnTo>
                    <a:pt x="82118" y="7302"/>
                  </a:lnTo>
                  <a:lnTo>
                    <a:pt x="80860" y="7073"/>
                  </a:lnTo>
                  <a:lnTo>
                    <a:pt x="79667" y="7912"/>
                  </a:lnTo>
                  <a:lnTo>
                    <a:pt x="79438" y="9156"/>
                  </a:lnTo>
                  <a:lnTo>
                    <a:pt x="79209" y="10401"/>
                  </a:lnTo>
                  <a:lnTo>
                    <a:pt x="80048" y="11595"/>
                  </a:lnTo>
                  <a:lnTo>
                    <a:pt x="82562" y="12052"/>
                  </a:lnTo>
                  <a:lnTo>
                    <a:pt x="83756" y="11214"/>
                  </a:lnTo>
                  <a:lnTo>
                    <a:pt x="83985" y="9969"/>
                  </a:lnTo>
                  <a:lnTo>
                    <a:pt x="84201" y="8712"/>
                  </a:lnTo>
                  <a:close/>
                  <a:moveTo>
                    <a:pt x="84937" y="56857"/>
                  </a:moveTo>
                  <a:lnTo>
                    <a:pt x="84112" y="55664"/>
                  </a:lnTo>
                  <a:lnTo>
                    <a:pt x="82854" y="55448"/>
                  </a:lnTo>
                  <a:lnTo>
                    <a:pt x="81597" y="55219"/>
                  </a:lnTo>
                  <a:lnTo>
                    <a:pt x="80403" y="56057"/>
                  </a:lnTo>
                  <a:lnTo>
                    <a:pt x="80175" y="57302"/>
                  </a:lnTo>
                  <a:lnTo>
                    <a:pt x="79946" y="58547"/>
                  </a:lnTo>
                  <a:lnTo>
                    <a:pt x="80784" y="59753"/>
                  </a:lnTo>
                  <a:lnTo>
                    <a:pt x="82042" y="59969"/>
                  </a:lnTo>
                  <a:lnTo>
                    <a:pt x="83299" y="60198"/>
                  </a:lnTo>
                  <a:lnTo>
                    <a:pt x="84493" y="59359"/>
                  </a:lnTo>
                  <a:lnTo>
                    <a:pt x="84721" y="58115"/>
                  </a:lnTo>
                  <a:lnTo>
                    <a:pt x="84937" y="56857"/>
                  </a:lnTo>
                  <a:close/>
                  <a:moveTo>
                    <a:pt x="86347" y="32588"/>
                  </a:moveTo>
                  <a:lnTo>
                    <a:pt x="85521" y="31394"/>
                  </a:lnTo>
                  <a:lnTo>
                    <a:pt x="84264" y="31178"/>
                  </a:lnTo>
                  <a:lnTo>
                    <a:pt x="83007" y="30949"/>
                  </a:lnTo>
                  <a:lnTo>
                    <a:pt x="81813" y="31788"/>
                  </a:lnTo>
                  <a:lnTo>
                    <a:pt x="81584" y="33032"/>
                  </a:lnTo>
                  <a:lnTo>
                    <a:pt x="81356" y="34277"/>
                  </a:lnTo>
                  <a:lnTo>
                    <a:pt x="82194" y="35471"/>
                  </a:lnTo>
                  <a:lnTo>
                    <a:pt x="84709" y="35928"/>
                  </a:lnTo>
                  <a:lnTo>
                    <a:pt x="85902" y="35090"/>
                  </a:lnTo>
                  <a:lnTo>
                    <a:pt x="86131" y="33845"/>
                  </a:lnTo>
                  <a:lnTo>
                    <a:pt x="86347" y="32588"/>
                  </a:lnTo>
                  <a:close/>
                  <a:moveTo>
                    <a:pt x="91821" y="25247"/>
                  </a:moveTo>
                  <a:lnTo>
                    <a:pt x="91694" y="22707"/>
                  </a:lnTo>
                  <a:lnTo>
                    <a:pt x="90614" y="21729"/>
                  </a:lnTo>
                  <a:lnTo>
                    <a:pt x="88061" y="21856"/>
                  </a:lnTo>
                  <a:lnTo>
                    <a:pt x="87083" y="22936"/>
                  </a:lnTo>
                  <a:lnTo>
                    <a:pt x="87147" y="24206"/>
                  </a:lnTo>
                  <a:lnTo>
                    <a:pt x="87210" y="25476"/>
                  </a:lnTo>
                  <a:lnTo>
                    <a:pt x="88290" y="26454"/>
                  </a:lnTo>
                  <a:lnTo>
                    <a:pt x="90843" y="26327"/>
                  </a:lnTo>
                  <a:lnTo>
                    <a:pt x="91821" y="25247"/>
                  </a:lnTo>
                  <a:close/>
                  <a:moveTo>
                    <a:pt x="91909" y="84582"/>
                  </a:moveTo>
                  <a:lnTo>
                    <a:pt x="91782" y="82042"/>
                  </a:lnTo>
                  <a:lnTo>
                    <a:pt x="90703" y="81064"/>
                  </a:lnTo>
                  <a:lnTo>
                    <a:pt x="90335" y="81089"/>
                  </a:lnTo>
                  <a:lnTo>
                    <a:pt x="89700" y="80162"/>
                  </a:lnTo>
                  <a:lnTo>
                    <a:pt x="88442" y="79946"/>
                  </a:lnTo>
                  <a:lnTo>
                    <a:pt x="87185" y="79717"/>
                  </a:lnTo>
                  <a:lnTo>
                    <a:pt x="85991" y="80556"/>
                  </a:lnTo>
                  <a:lnTo>
                    <a:pt x="85763" y="81800"/>
                  </a:lnTo>
                  <a:lnTo>
                    <a:pt x="85534" y="83045"/>
                  </a:lnTo>
                  <a:lnTo>
                    <a:pt x="86372" y="84239"/>
                  </a:lnTo>
                  <a:lnTo>
                    <a:pt x="87312" y="84416"/>
                  </a:lnTo>
                  <a:lnTo>
                    <a:pt x="87299" y="84810"/>
                  </a:lnTo>
                  <a:lnTo>
                    <a:pt x="87998" y="85445"/>
                  </a:lnTo>
                  <a:lnTo>
                    <a:pt x="89941" y="85712"/>
                  </a:lnTo>
                  <a:lnTo>
                    <a:pt x="90932" y="85661"/>
                  </a:lnTo>
                  <a:lnTo>
                    <a:pt x="91909" y="84582"/>
                  </a:lnTo>
                  <a:close/>
                  <a:moveTo>
                    <a:pt x="93573" y="71767"/>
                  </a:moveTo>
                  <a:lnTo>
                    <a:pt x="93446" y="69227"/>
                  </a:lnTo>
                  <a:lnTo>
                    <a:pt x="92354" y="68249"/>
                  </a:lnTo>
                  <a:lnTo>
                    <a:pt x="89814" y="68376"/>
                  </a:lnTo>
                  <a:lnTo>
                    <a:pt x="88836" y="69456"/>
                  </a:lnTo>
                  <a:lnTo>
                    <a:pt x="88900" y="70726"/>
                  </a:lnTo>
                  <a:lnTo>
                    <a:pt x="88963" y="71996"/>
                  </a:lnTo>
                  <a:lnTo>
                    <a:pt x="90043" y="72974"/>
                  </a:lnTo>
                  <a:lnTo>
                    <a:pt x="92595" y="72847"/>
                  </a:lnTo>
                  <a:lnTo>
                    <a:pt x="93573" y="71767"/>
                  </a:lnTo>
                  <a:close/>
                  <a:moveTo>
                    <a:pt x="95631" y="9232"/>
                  </a:moveTo>
                  <a:lnTo>
                    <a:pt x="95504" y="6692"/>
                  </a:lnTo>
                  <a:lnTo>
                    <a:pt x="94424" y="5715"/>
                  </a:lnTo>
                  <a:lnTo>
                    <a:pt x="91871" y="5842"/>
                  </a:lnTo>
                  <a:lnTo>
                    <a:pt x="90893" y="6921"/>
                  </a:lnTo>
                  <a:lnTo>
                    <a:pt x="90957" y="8191"/>
                  </a:lnTo>
                  <a:lnTo>
                    <a:pt x="91020" y="9461"/>
                  </a:lnTo>
                  <a:lnTo>
                    <a:pt x="92100" y="10439"/>
                  </a:lnTo>
                  <a:lnTo>
                    <a:pt x="94653" y="10312"/>
                  </a:lnTo>
                  <a:lnTo>
                    <a:pt x="95631" y="9232"/>
                  </a:lnTo>
                  <a:close/>
                  <a:moveTo>
                    <a:pt x="96443" y="44970"/>
                  </a:moveTo>
                  <a:lnTo>
                    <a:pt x="95618" y="43776"/>
                  </a:lnTo>
                  <a:lnTo>
                    <a:pt x="94361" y="43561"/>
                  </a:lnTo>
                  <a:lnTo>
                    <a:pt x="93103" y="43332"/>
                  </a:lnTo>
                  <a:lnTo>
                    <a:pt x="91909" y="44170"/>
                  </a:lnTo>
                  <a:lnTo>
                    <a:pt x="91681" y="45415"/>
                  </a:lnTo>
                  <a:lnTo>
                    <a:pt x="91452" y="46659"/>
                  </a:lnTo>
                  <a:lnTo>
                    <a:pt x="92290" y="47853"/>
                  </a:lnTo>
                  <a:lnTo>
                    <a:pt x="94805" y="48310"/>
                  </a:lnTo>
                  <a:lnTo>
                    <a:pt x="95999" y="47472"/>
                  </a:lnTo>
                  <a:lnTo>
                    <a:pt x="96227" y="46228"/>
                  </a:lnTo>
                  <a:lnTo>
                    <a:pt x="96443" y="44970"/>
                  </a:lnTo>
                  <a:close/>
                  <a:moveTo>
                    <a:pt x="97853" y="66611"/>
                  </a:moveTo>
                  <a:lnTo>
                    <a:pt x="97028" y="65417"/>
                  </a:lnTo>
                  <a:lnTo>
                    <a:pt x="95770" y="65201"/>
                  </a:lnTo>
                  <a:lnTo>
                    <a:pt x="94513" y="64973"/>
                  </a:lnTo>
                  <a:lnTo>
                    <a:pt x="93319" y="65811"/>
                  </a:lnTo>
                  <a:lnTo>
                    <a:pt x="93091" y="67056"/>
                  </a:lnTo>
                  <a:lnTo>
                    <a:pt x="92862" y="68300"/>
                  </a:lnTo>
                  <a:lnTo>
                    <a:pt x="93700" y="69507"/>
                  </a:lnTo>
                  <a:lnTo>
                    <a:pt x="94957" y="69723"/>
                  </a:lnTo>
                  <a:lnTo>
                    <a:pt x="96215" y="69951"/>
                  </a:lnTo>
                  <a:lnTo>
                    <a:pt x="97409" y="69113"/>
                  </a:lnTo>
                  <a:lnTo>
                    <a:pt x="97637" y="67868"/>
                  </a:lnTo>
                  <a:lnTo>
                    <a:pt x="97853" y="66611"/>
                  </a:lnTo>
                  <a:close/>
                  <a:moveTo>
                    <a:pt x="102235" y="55270"/>
                  </a:moveTo>
                  <a:lnTo>
                    <a:pt x="101409" y="54076"/>
                  </a:lnTo>
                  <a:lnTo>
                    <a:pt x="100152" y="53860"/>
                  </a:lnTo>
                  <a:lnTo>
                    <a:pt x="98894" y="53632"/>
                  </a:lnTo>
                  <a:lnTo>
                    <a:pt x="97701" y="54470"/>
                  </a:lnTo>
                  <a:lnTo>
                    <a:pt x="97472" y="55714"/>
                  </a:lnTo>
                  <a:lnTo>
                    <a:pt x="97243" y="56959"/>
                  </a:lnTo>
                  <a:lnTo>
                    <a:pt x="98082" y="58153"/>
                  </a:lnTo>
                  <a:lnTo>
                    <a:pt x="100596" y="58610"/>
                  </a:lnTo>
                  <a:lnTo>
                    <a:pt x="101790" y="57772"/>
                  </a:lnTo>
                  <a:lnTo>
                    <a:pt x="102019" y="56527"/>
                  </a:lnTo>
                  <a:lnTo>
                    <a:pt x="102235" y="55270"/>
                  </a:lnTo>
                  <a:close/>
                  <a:moveTo>
                    <a:pt x="104355" y="27000"/>
                  </a:moveTo>
                  <a:lnTo>
                    <a:pt x="103530" y="25806"/>
                  </a:lnTo>
                  <a:lnTo>
                    <a:pt x="102273" y="25590"/>
                  </a:lnTo>
                  <a:lnTo>
                    <a:pt x="101015" y="25361"/>
                  </a:lnTo>
                  <a:lnTo>
                    <a:pt x="99822" y="26200"/>
                  </a:lnTo>
                  <a:lnTo>
                    <a:pt x="99593" y="27444"/>
                  </a:lnTo>
                  <a:lnTo>
                    <a:pt x="99364" y="28689"/>
                  </a:lnTo>
                  <a:lnTo>
                    <a:pt x="100203" y="29883"/>
                  </a:lnTo>
                  <a:lnTo>
                    <a:pt x="102717" y="30340"/>
                  </a:lnTo>
                  <a:lnTo>
                    <a:pt x="103911" y="29502"/>
                  </a:lnTo>
                  <a:lnTo>
                    <a:pt x="104140" y="28257"/>
                  </a:lnTo>
                  <a:lnTo>
                    <a:pt x="104355" y="27000"/>
                  </a:lnTo>
                  <a:close/>
                  <a:moveTo>
                    <a:pt x="108356" y="78371"/>
                  </a:moveTo>
                  <a:lnTo>
                    <a:pt x="108229" y="75831"/>
                  </a:lnTo>
                  <a:lnTo>
                    <a:pt x="107149" y="74853"/>
                  </a:lnTo>
                  <a:lnTo>
                    <a:pt x="104597" y="74980"/>
                  </a:lnTo>
                  <a:lnTo>
                    <a:pt x="103619" y="76060"/>
                  </a:lnTo>
                  <a:lnTo>
                    <a:pt x="103682" y="77330"/>
                  </a:lnTo>
                  <a:lnTo>
                    <a:pt x="103733" y="78549"/>
                  </a:lnTo>
                  <a:lnTo>
                    <a:pt x="102781" y="78371"/>
                  </a:lnTo>
                  <a:lnTo>
                    <a:pt x="101523" y="78143"/>
                  </a:lnTo>
                  <a:lnTo>
                    <a:pt x="100330" y="78981"/>
                  </a:lnTo>
                  <a:lnTo>
                    <a:pt x="100101" y="80225"/>
                  </a:lnTo>
                  <a:lnTo>
                    <a:pt x="99872" y="81470"/>
                  </a:lnTo>
                  <a:lnTo>
                    <a:pt x="100711" y="82664"/>
                  </a:lnTo>
                  <a:lnTo>
                    <a:pt x="103225" y="83121"/>
                  </a:lnTo>
                  <a:lnTo>
                    <a:pt x="104419" y="82283"/>
                  </a:lnTo>
                  <a:lnTo>
                    <a:pt x="104648" y="81038"/>
                  </a:lnTo>
                  <a:lnTo>
                    <a:pt x="104863" y="79781"/>
                  </a:lnTo>
                  <a:lnTo>
                    <a:pt x="104546" y="79336"/>
                  </a:lnTo>
                  <a:lnTo>
                    <a:pt x="104825" y="79578"/>
                  </a:lnTo>
                  <a:lnTo>
                    <a:pt x="107378" y="79451"/>
                  </a:lnTo>
                  <a:lnTo>
                    <a:pt x="108356" y="78371"/>
                  </a:lnTo>
                  <a:close/>
                  <a:moveTo>
                    <a:pt x="109207" y="3517"/>
                  </a:moveTo>
                  <a:lnTo>
                    <a:pt x="109080" y="977"/>
                  </a:lnTo>
                  <a:lnTo>
                    <a:pt x="108000" y="0"/>
                  </a:lnTo>
                  <a:lnTo>
                    <a:pt x="105448" y="127"/>
                  </a:lnTo>
                  <a:lnTo>
                    <a:pt x="104470" y="1206"/>
                  </a:lnTo>
                  <a:lnTo>
                    <a:pt x="104533" y="2476"/>
                  </a:lnTo>
                  <a:lnTo>
                    <a:pt x="104597" y="3746"/>
                  </a:lnTo>
                  <a:lnTo>
                    <a:pt x="105676" y="4724"/>
                  </a:lnTo>
                  <a:lnTo>
                    <a:pt x="108229" y="4597"/>
                  </a:lnTo>
                  <a:lnTo>
                    <a:pt x="109207" y="3517"/>
                  </a:lnTo>
                  <a:close/>
                  <a:moveTo>
                    <a:pt x="109410" y="41363"/>
                  </a:moveTo>
                  <a:lnTo>
                    <a:pt x="108585" y="40170"/>
                  </a:lnTo>
                  <a:lnTo>
                    <a:pt x="107327" y="39954"/>
                  </a:lnTo>
                  <a:lnTo>
                    <a:pt x="106070" y="39725"/>
                  </a:lnTo>
                  <a:lnTo>
                    <a:pt x="104876" y="40563"/>
                  </a:lnTo>
                  <a:lnTo>
                    <a:pt x="104648" y="41808"/>
                  </a:lnTo>
                  <a:lnTo>
                    <a:pt x="104419" y="43053"/>
                  </a:lnTo>
                  <a:lnTo>
                    <a:pt x="105257" y="44246"/>
                  </a:lnTo>
                  <a:lnTo>
                    <a:pt x="107772" y="44704"/>
                  </a:lnTo>
                  <a:lnTo>
                    <a:pt x="108966" y="43865"/>
                  </a:lnTo>
                  <a:lnTo>
                    <a:pt x="109194" y="42621"/>
                  </a:lnTo>
                  <a:lnTo>
                    <a:pt x="109410" y="41363"/>
                  </a:lnTo>
                  <a:close/>
                  <a:moveTo>
                    <a:pt x="111112" y="67970"/>
                  </a:moveTo>
                  <a:lnTo>
                    <a:pt x="110286" y="66776"/>
                  </a:lnTo>
                  <a:lnTo>
                    <a:pt x="109029" y="66560"/>
                  </a:lnTo>
                  <a:lnTo>
                    <a:pt x="107772" y="66332"/>
                  </a:lnTo>
                  <a:lnTo>
                    <a:pt x="106578" y="67170"/>
                  </a:lnTo>
                  <a:lnTo>
                    <a:pt x="106349" y="68414"/>
                  </a:lnTo>
                  <a:lnTo>
                    <a:pt x="106121" y="69659"/>
                  </a:lnTo>
                  <a:lnTo>
                    <a:pt x="106959" y="70853"/>
                  </a:lnTo>
                  <a:lnTo>
                    <a:pt x="109474" y="71310"/>
                  </a:lnTo>
                  <a:lnTo>
                    <a:pt x="110667" y="70472"/>
                  </a:lnTo>
                  <a:lnTo>
                    <a:pt x="110896" y="69227"/>
                  </a:lnTo>
                  <a:lnTo>
                    <a:pt x="111112" y="67970"/>
                  </a:lnTo>
                  <a:close/>
                  <a:moveTo>
                    <a:pt x="118491" y="75755"/>
                  </a:moveTo>
                  <a:lnTo>
                    <a:pt x="117665" y="74561"/>
                  </a:lnTo>
                  <a:lnTo>
                    <a:pt x="116408" y="74345"/>
                  </a:lnTo>
                  <a:lnTo>
                    <a:pt x="115150" y="74117"/>
                  </a:lnTo>
                  <a:lnTo>
                    <a:pt x="113957" y="74955"/>
                  </a:lnTo>
                  <a:lnTo>
                    <a:pt x="113728" y="76200"/>
                  </a:lnTo>
                  <a:lnTo>
                    <a:pt x="113499" y="77444"/>
                  </a:lnTo>
                  <a:lnTo>
                    <a:pt x="114338" y="78638"/>
                  </a:lnTo>
                  <a:lnTo>
                    <a:pt x="116852" y="79095"/>
                  </a:lnTo>
                  <a:lnTo>
                    <a:pt x="118046" y="78257"/>
                  </a:lnTo>
                  <a:lnTo>
                    <a:pt x="118275" y="77012"/>
                  </a:lnTo>
                  <a:lnTo>
                    <a:pt x="118491" y="75755"/>
                  </a:lnTo>
                  <a:close/>
                  <a:moveTo>
                    <a:pt x="123012" y="63639"/>
                  </a:moveTo>
                  <a:lnTo>
                    <a:pt x="122186" y="62445"/>
                  </a:lnTo>
                  <a:lnTo>
                    <a:pt x="120929" y="62230"/>
                  </a:lnTo>
                  <a:lnTo>
                    <a:pt x="119672" y="62001"/>
                  </a:lnTo>
                  <a:lnTo>
                    <a:pt x="118478" y="62839"/>
                  </a:lnTo>
                  <a:lnTo>
                    <a:pt x="118249" y="64084"/>
                  </a:lnTo>
                  <a:lnTo>
                    <a:pt x="118021" y="65328"/>
                  </a:lnTo>
                  <a:lnTo>
                    <a:pt x="118859" y="66522"/>
                  </a:lnTo>
                  <a:lnTo>
                    <a:pt x="121373" y="66979"/>
                  </a:lnTo>
                  <a:lnTo>
                    <a:pt x="122567" y="66141"/>
                  </a:lnTo>
                  <a:lnTo>
                    <a:pt x="122796" y="64897"/>
                  </a:lnTo>
                  <a:lnTo>
                    <a:pt x="123012" y="63639"/>
                  </a:lnTo>
                  <a:close/>
                  <a:moveTo>
                    <a:pt x="127520" y="51523"/>
                  </a:moveTo>
                  <a:lnTo>
                    <a:pt x="126695" y="50330"/>
                  </a:lnTo>
                  <a:lnTo>
                    <a:pt x="125437" y="50114"/>
                  </a:lnTo>
                  <a:lnTo>
                    <a:pt x="124180" y="49885"/>
                  </a:lnTo>
                  <a:lnTo>
                    <a:pt x="122986" y="50723"/>
                  </a:lnTo>
                  <a:lnTo>
                    <a:pt x="122758" y="51968"/>
                  </a:lnTo>
                  <a:lnTo>
                    <a:pt x="122529" y="53213"/>
                  </a:lnTo>
                  <a:lnTo>
                    <a:pt x="123367" y="54406"/>
                  </a:lnTo>
                  <a:lnTo>
                    <a:pt x="125882" y="54864"/>
                  </a:lnTo>
                  <a:lnTo>
                    <a:pt x="127076" y="54025"/>
                  </a:lnTo>
                  <a:lnTo>
                    <a:pt x="127304" y="52781"/>
                  </a:lnTo>
                  <a:lnTo>
                    <a:pt x="127520" y="51523"/>
                  </a:lnTo>
                  <a:close/>
                  <a:moveTo>
                    <a:pt x="137287" y="44843"/>
                  </a:moveTo>
                  <a:lnTo>
                    <a:pt x="137160" y="42303"/>
                  </a:lnTo>
                  <a:lnTo>
                    <a:pt x="136080" y="41325"/>
                  </a:lnTo>
                  <a:lnTo>
                    <a:pt x="133527" y="41452"/>
                  </a:lnTo>
                  <a:lnTo>
                    <a:pt x="132549" y="42532"/>
                  </a:lnTo>
                  <a:lnTo>
                    <a:pt x="132613" y="43802"/>
                  </a:lnTo>
                  <a:lnTo>
                    <a:pt x="132676" y="45072"/>
                  </a:lnTo>
                  <a:lnTo>
                    <a:pt x="133756" y="46050"/>
                  </a:lnTo>
                  <a:lnTo>
                    <a:pt x="136309" y="45923"/>
                  </a:lnTo>
                  <a:lnTo>
                    <a:pt x="137287" y="44843"/>
                  </a:lnTo>
                  <a:close/>
                  <a:moveTo>
                    <a:pt x="140436" y="61277"/>
                  </a:moveTo>
                  <a:lnTo>
                    <a:pt x="139611" y="60083"/>
                  </a:lnTo>
                  <a:lnTo>
                    <a:pt x="138353" y="59867"/>
                  </a:lnTo>
                  <a:lnTo>
                    <a:pt x="137096" y="59639"/>
                  </a:lnTo>
                  <a:lnTo>
                    <a:pt x="135902" y="60477"/>
                  </a:lnTo>
                  <a:lnTo>
                    <a:pt x="135674" y="61722"/>
                  </a:lnTo>
                  <a:lnTo>
                    <a:pt x="135445" y="62966"/>
                  </a:lnTo>
                  <a:lnTo>
                    <a:pt x="136283" y="64160"/>
                  </a:lnTo>
                  <a:lnTo>
                    <a:pt x="138798" y="64617"/>
                  </a:lnTo>
                  <a:lnTo>
                    <a:pt x="139992" y="63779"/>
                  </a:lnTo>
                  <a:lnTo>
                    <a:pt x="140220" y="62534"/>
                  </a:lnTo>
                  <a:lnTo>
                    <a:pt x="140436" y="61277"/>
                  </a:lnTo>
                  <a:close/>
                  <a:moveTo>
                    <a:pt x="141135" y="29679"/>
                  </a:moveTo>
                  <a:lnTo>
                    <a:pt x="141008" y="27139"/>
                  </a:lnTo>
                  <a:lnTo>
                    <a:pt x="139928" y="26162"/>
                  </a:lnTo>
                  <a:lnTo>
                    <a:pt x="137375" y="26289"/>
                  </a:lnTo>
                  <a:lnTo>
                    <a:pt x="136398" y="27368"/>
                  </a:lnTo>
                  <a:lnTo>
                    <a:pt x="136461" y="28638"/>
                  </a:lnTo>
                  <a:lnTo>
                    <a:pt x="136525" y="29908"/>
                  </a:lnTo>
                  <a:lnTo>
                    <a:pt x="137604" y="30886"/>
                  </a:lnTo>
                  <a:lnTo>
                    <a:pt x="140157" y="30759"/>
                  </a:lnTo>
                  <a:lnTo>
                    <a:pt x="141135" y="29679"/>
                  </a:lnTo>
                  <a:close/>
                  <a:moveTo>
                    <a:pt x="144919" y="65278"/>
                  </a:moveTo>
                  <a:lnTo>
                    <a:pt x="144183" y="64604"/>
                  </a:lnTo>
                  <a:lnTo>
                    <a:pt x="141630" y="64731"/>
                  </a:lnTo>
                  <a:lnTo>
                    <a:pt x="140652" y="65811"/>
                  </a:lnTo>
                  <a:lnTo>
                    <a:pt x="140741" y="67614"/>
                  </a:lnTo>
                  <a:lnTo>
                    <a:pt x="144919" y="65278"/>
                  </a:lnTo>
                  <a:close/>
                  <a:moveTo>
                    <a:pt x="148818" y="55219"/>
                  </a:moveTo>
                  <a:lnTo>
                    <a:pt x="148691" y="52679"/>
                  </a:lnTo>
                  <a:lnTo>
                    <a:pt x="147599" y="51701"/>
                  </a:lnTo>
                  <a:lnTo>
                    <a:pt x="145059" y="51828"/>
                  </a:lnTo>
                  <a:lnTo>
                    <a:pt x="144081" y="52908"/>
                  </a:lnTo>
                  <a:lnTo>
                    <a:pt x="144145" y="54178"/>
                  </a:lnTo>
                  <a:lnTo>
                    <a:pt x="144208" y="55448"/>
                  </a:lnTo>
                  <a:lnTo>
                    <a:pt x="145288" y="56426"/>
                  </a:lnTo>
                  <a:lnTo>
                    <a:pt x="147840" y="56299"/>
                  </a:lnTo>
                  <a:lnTo>
                    <a:pt x="148818" y="55219"/>
                  </a:lnTo>
                  <a:close/>
                  <a:moveTo>
                    <a:pt x="157302" y="58318"/>
                  </a:moveTo>
                  <a:lnTo>
                    <a:pt x="156552" y="57632"/>
                  </a:lnTo>
                  <a:lnTo>
                    <a:pt x="154000" y="57759"/>
                  </a:lnTo>
                  <a:lnTo>
                    <a:pt x="153022" y="58839"/>
                  </a:lnTo>
                  <a:lnTo>
                    <a:pt x="153111" y="60667"/>
                  </a:lnTo>
                  <a:lnTo>
                    <a:pt x="157302" y="58318"/>
                  </a:lnTo>
                  <a:close/>
                  <a:moveTo>
                    <a:pt x="159423" y="48336"/>
                  </a:moveTo>
                  <a:lnTo>
                    <a:pt x="159296" y="45796"/>
                  </a:lnTo>
                  <a:lnTo>
                    <a:pt x="158203" y="44818"/>
                  </a:lnTo>
                  <a:lnTo>
                    <a:pt x="155663" y="44945"/>
                  </a:lnTo>
                  <a:lnTo>
                    <a:pt x="154686" y="46024"/>
                  </a:lnTo>
                  <a:lnTo>
                    <a:pt x="154749" y="47294"/>
                  </a:lnTo>
                  <a:lnTo>
                    <a:pt x="154813" y="48564"/>
                  </a:lnTo>
                  <a:lnTo>
                    <a:pt x="155892" y="49542"/>
                  </a:lnTo>
                  <a:lnTo>
                    <a:pt x="158445" y="49415"/>
                  </a:lnTo>
                  <a:lnTo>
                    <a:pt x="159423" y="48336"/>
                  </a:lnTo>
                  <a:close/>
                  <a:moveTo>
                    <a:pt x="161086" y="35521"/>
                  </a:moveTo>
                  <a:lnTo>
                    <a:pt x="160959" y="32981"/>
                  </a:lnTo>
                  <a:lnTo>
                    <a:pt x="159867" y="32004"/>
                  </a:lnTo>
                  <a:lnTo>
                    <a:pt x="157327" y="32131"/>
                  </a:lnTo>
                  <a:lnTo>
                    <a:pt x="156349" y="33210"/>
                  </a:lnTo>
                  <a:lnTo>
                    <a:pt x="156413" y="34480"/>
                  </a:lnTo>
                  <a:lnTo>
                    <a:pt x="156476" y="35750"/>
                  </a:lnTo>
                  <a:lnTo>
                    <a:pt x="157556" y="36728"/>
                  </a:lnTo>
                  <a:lnTo>
                    <a:pt x="160108" y="36601"/>
                  </a:lnTo>
                  <a:lnTo>
                    <a:pt x="161086" y="35521"/>
                  </a:lnTo>
                  <a:close/>
                  <a:moveTo>
                    <a:pt x="175869" y="42125"/>
                  </a:moveTo>
                  <a:lnTo>
                    <a:pt x="175742" y="39585"/>
                  </a:lnTo>
                  <a:lnTo>
                    <a:pt x="174650" y="38608"/>
                  </a:lnTo>
                  <a:lnTo>
                    <a:pt x="172110" y="38735"/>
                  </a:lnTo>
                  <a:lnTo>
                    <a:pt x="171132" y="39814"/>
                  </a:lnTo>
                  <a:lnTo>
                    <a:pt x="171196" y="41084"/>
                  </a:lnTo>
                  <a:lnTo>
                    <a:pt x="171259" y="42354"/>
                  </a:lnTo>
                  <a:lnTo>
                    <a:pt x="172339" y="43332"/>
                  </a:lnTo>
                  <a:lnTo>
                    <a:pt x="174891" y="43205"/>
                  </a:lnTo>
                  <a:lnTo>
                    <a:pt x="175869" y="42125"/>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39" name="object 203"/>
            <p:cNvSpPr/>
            <p:nvPr/>
          </p:nvSpPr>
          <p:spPr>
            <a:xfrm>
              <a:off x="6670080" y="1926720"/>
              <a:ext cx="128160" cy="118800"/>
            </a:xfrm>
            <a:custGeom>
              <a:avLst/>
              <a:gdLst/>
              <a:ahLst/>
              <a:cxnLst/>
              <a:rect l="l" t="t" r="r" b="b"/>
              <a:pathLst>
                <a:path w="128904" h="119380">
                  <a:moveTo>
                    <a:pt x="5257" y="78879"/>
                  </a:moveTo>
                  <a:lnTo>
                    <a:pt x="4800" y="77495"/>
                  </a:lnTo>
                  <a:lnTo>
                    <a:pt x="3657" y="76936"/>
                  </a:lnTo>
                  <a:lnTo>
                    <a:pt x="2514" y="76365"/>
                  </a:lnTo>
                  <a:lnTo>
                    <a:pt x="1130" y="76835"/>
                  </a:lnTo>
                  <a:lnTo>
                    <a:pt x="558" y="77965"/>
                  </a:lnTo>
                  <a:lnTo>
                    <a:pt x="0" y="79108"/>
                  </a:lnTo>
                  <a:lnTo>
                    <a:pt x="457" y="80479"/>
                  </a:lnTo>
                  <a:lnTo>
                    <a:pt x="1600" y="81051"/>
                  </a:lnTo>
                  <a:lnTo>
                    <a:pt x="2743" y="81610"/>
                  </a:lnTo>
                  <a:lnTo>
                    <a:pt x="4127" y="81153"/>
                  </a:lnTo>
                  <a:lnTo>
                    <a:pt x="4699" y="80022"/>
                  </a:lnTo>
                  <a:lnTo>
                    <a:pt x="5257" y="78879"/>
                  </a:lnTo>
                  <a:close/>
                  <a:moveTo>
                    <a:pt x="6261" y="50520"/>
                  </a:moveTo>
                  <a:lnTo>
                    <a:pt x="5969" y="49085"/>
                  </a:lnTo>
                  <a:lnTo>
                    <a:pt x="3848" y="47688"/>
                  </a:lnTo>
                  <a:lnTo>
                    <a:pt x="2413" y="47980"/>
                  </a:lnTo>
                  <a:lnTo>
                    <a:pt x="1714" y="49034"/>
                  </a:lnTo>
                  <a:lnTo>
                    <a:pt x="1003" y="50088"/>
                  </a:lnTo>
                  <a:lnTo>
                    <a:pt x="1295" y="51523"/>
                  </a:lnTo>
                  <a:lnTo>
                    <a:pt x="2362" y="52222"/>
                  </a:lnTo>
                  <a:lnTo>
                    <a:pt x="3429" y="52920"/>
                  </a:lnTo>
                  <a:lnTo>
                    <a:pt x="4851" y="52628"/>
                  </a:lnTo>
                  <a:lnTo>
                    <a:pt x="5562" y="51574"/>
                  </a:lnTo>
                  <a:lnTo>
                    <a:pt x="6261" y="50520"/>
                  </a:lnTo>
                  <a:close/>
                  <a:moveTo>
                    <a:pt x="11061" y="37858"/>
                  </a:moveTo>
                  <a:lnTo>
                    <a:pt x="10769" y="36423"/>
                  </a:lnTo>
                  <a:lnTo>
                    <a:pt x="8648" y="35026"/>
                  </a:lnTo>
                  <a:lnTo>
                    <a:pt x="7213" y="35318"/>
                  </a:lnTo>
                  <a:lnTo>
                    <a:pt x="5816" y="37426"/>
                  </a:lnTo>
                  <a:lnTo>
                    <a:pt x="6096" y="38862"/>
                  </a:lnTo>
                  <a:lnTo>
                    <a:pt x="7162" y="39560"/>
                  </a:lnTo>
                  <a:lnTo>
                    <a:pt x="8229" y="40259"/>
                  </a:lnTo>
                  <a:lnTo>
                    <a:pt x="9652" y="39966"/>
                  </a:lnTo>
                  <a:lnTo>
                    <a:pt x="10363" y="38912"/>
                  </a:lnTo>
                  <a:lnTo>
                    <a:pt x="11061" y="37858"/>
                  </a:lnTo>
                  <a:close/>
                  <a:moveTo>
                    <a:pt x="16040" y="112141"/>
                  </a:moveTo>
                  <a:lnTo>
                    <a:pt x="15709" y="111150"/>
                  </a:lnTo>
                  <a:lnTo>
                    <a:pt x="14566" y="110591"/>
                  </a:lnTo>
                  <a:lnTo>
                    <a:pt x="13423" y="110020"/>
                  </a:lnTo>
                  <a:lnTo>
                    <a:pt x="12039" y="110490"/>
                  </a:lnTo>
                  <a:lnTo>
                    <a:pt x="11518" y="111518"/>
                  </a:lnTo>
                  <a:lnTo>
                    <a:pt x="16040" y="112141"/>
                  </a:lnTo>
                  <a:close/>
                  <a:moveTo>
                    <a:pt x="18859" y="73444"/>
                  </a:moveTo>
                  <a:lnTo>
                    <a:pt x="18402" y="72059"/>
                  </a:lnTo>
                  <a:lnTo>
                    <a:pt x="17259" y="71501"/>
                  </a:lnTo>
                  <a:lnTo>
                    <a:pt x="16116" y="70929"/>
                  </a:lnTo>
                  <a:lnTo>
                    <a:pt x="14732" y="71399"/>
                  </a:lnTo>
                  <a:lnTo>
                    <a:pt x="14160" y="72529"/>
                  </a:lnTo>
                  <a:lnTo>
                    <a:pt x="13601" y="73672"/>
                  </a:lnTo>
                  <a:lnTo>
                    <a:pt x="14058" y="75057"/>
                  </a:lnTo>
                  <a:lnTo>
                    <a:pt x="15201" y="75615"/>
                  </a:lnTo>
                  <a:lnTo>
                    <a:pt x="16344" y="76187"/>
                  </a:lnTo>
                  <a:lnTo>
                    <a:pt x="17729" y="75717"/>
                  </a:lnTo>
                  <a:lnTo>
                    <a:pt x="18300" y="74587"/>
                  </a:lnTo>
                  <a:lnTo>
                    <a:pt x="18859" y="73444"/>
                  </a:lnTo>
                  <a:close/>
                  <a:moveTo>
                    <a:pt x="18935" y="20993"/>
                  </a:moveTo>
                  <a:lnTo>
                    <a:pt x="18643" y="19558"/>
                  </a:lnTo>
                  <a:lnTo>
                    <a:pt x="16522" y="18161"/>
                  </a:lnTo>
                  <a:lnTo>
                    <a:pt x="15087" y="18453"/>
                  </a:lnTo>
                  <a:lnTo>
                    <a:pt x="13690" y="20561"/>
                  </a:lnTo>
                  <a:lnTo>
                    <a:pt x="13970" y="21996"/>
                  </a:lnTo>
                  <a:lnTo>
                    <a:pt x="15036" y="22694"/>
                  </a:lnTo>
                  <a:lnTo>
                    <a:pt x="16103" y="23393"/>
                  </a:lnTo>
                  <a:lnTo>
                    <a:pt x="17526" y="23101"/>
                  </a:lnTo>
                  <a:lnTo>
                    <a:pt x="18237" y="22047"/>
                  </a:lnTo>
                  <a:lnTo>
                    <a:pt x="18935" y="20993"/>
                  </a:lnTo>
                  <a:close/>
                  <a:moveTo>
                    <a:pt x="19672" y="8394"/>
                  </a:moveTo>
                  <a:lnTo>
                    <a:pt x="19380" y="6959"/>
                  </a:lnTo>
                  <a:lnTo>
                    <a:pt x="17259" y="5562"/>
                  </a:lnTo>
                  <a:lnTo>
                    <a:pt x="15824" y="5854"/>
                  </a:lnTo>
                  <a:lnTo>
                    <a:pt x="15125" y="6908"/>
                  </a:lnTo>
                  <a:lnTo>
                    <a:pt x="14414" y="7962"/>
                  </a:lnTo>
                  <a:lnTo>
                    <a:pt x="14706" y="9398"/>
                  </a:lnTo>
                  <a:lnTo>
                    <a:pt x="15773" y="10096"/>
                  </a:lnTo>
                  <a:lnTo>
                    <a:pt x="16840" y="10795"/>
                  </a:lnTo>
                  <a:lnTo>
                    <a:pt x="18262" y="10502"/>
                  </a:lnTo>
                  <a:lnTo>
                    <a:pt x="18973" y="9448"/>
                  </a:lnTo>
                  <a:lnTo>
                    <a:pt x="19672" y="8394"/>
                  </a:lnTo>
                  <a:close/>
                  <a:moveTo>
                    <a:pt x="19685" y="86029"/>
                  </a:moveTo>
                  <a:lnTo>
                    <a:pt x="19227" y="84645"/>
                  </a:lnTo>
                  <a:lnTo>
                    <a:pt x="18084" y="84086"/>
                  </a:lnTo>
                  <a:lnTo>
                    <a:pt x="16941" y="83515"/>
                  </a:lnTo>
                  <a:lnTo>
                    <a:pt x="15557" y="83985"/>
                  </a:lnTo>
                  <a:lnTo>
                    <a:pt x="14986" y="85115"/>
                  </a:lnTo>
                  <a:lnTo>
                    <a:pt x="14427" y="86258"/>
                  </a:lnTo>
                  <a:lnTo>
                    <a:pt x="14884" y="87642"/>
                  </a:lnTo>
                  <a:lnTo>
                    <a:pt x="16027" y="88201"/>
                  </a:lnTo>
                  <a:lnTo>
                    <a:pt x="17170" y="88773"/>
                  </a:lnTo>
                  <a:lnTo>
                    <a:pt x="18554" y="88303"/>
                  </a:lnTo>
                  <a:lnTo>
                    <a:pt x="19126" y="87172"/>
                  </a:lnTo>
                  <a:lnTo>
                    <a:pt x="19685" y="86029"/>
                  </a:lnTo>
                  <a:close/>
                  <a:moveTo>
                    <a:pt x="20434" y="46799"/>
                  </a:moveTo>
                  <a:lnTo>
                    <a:pt x="20142" y="45364"/>
                  </a:lnTo>
                  <a:lnTo>
                    <a:pt x="18021" y="43967"/>
                  </a:lnTo>
                  <a:lnTo>
                    <a:pt x="16586" y="44259"/>
                  </a:lnTo>
                  <a:lnTo>
                    <a:pt x="15887" y="45313"/>
                  </a:lnTo>
                  <a:lnTo>
                    <a:pt x="15176" y="46367"/>
                  </a:lnTo>
                  <a:lnTo>
                    <a:pt x="15468" y="47802"/>
                  </a:lnTo>
                  <a:lnTo>
                    <a:pt x="16535" y="48501"/>
                  </a:lnTo>
                  <a:lnTo>
                    <a:pt x="17602" y="49199"/>
                  </a:lnTo>
                  <a:lnTo>
                    <a:pt x="19024" y="48907"/>
                  </a:lnTo>
                  <a:lnTo>
                    <a:pt x="19735" y="47853"/>
                  </a:lnTo>
                  <a:lnTo>
                    <a:pt x="20434" y="46799"/>
                  </a:lnTo>
                  <a:close/>
                  <a:moveTo>
                    <a:pt x="21475" y="56121"/>
                  </a:moveTo>
                  <a:lnTo>
                    <a:pt x="21018" y="54737"/>
                  </a:lnTo>
                  <a:lnTo>
                    <a:pt x="19875" y="54178"/>
                  </a:lnTo>
                  <a:lnTo>
                    <a:pt x="18732" y="53606"/>
                  </a:lnTo>
                  <a:lnTo>
                    <a:pt x="17348" y="54076"/>
                  </a:lnTo>
                  <a:lnTo>
                    <a:pt x="16776" y="55206"/>
                  </a:lnTo>
                  <a:lnTo>
                    <a:pt x="16217" y="56349"/>
                  </a:lnTo>
                  <a:lnTo>
                    <a:pt x="16344" y="56756"/>
                  </a:lnTo>
                  <a:lnTo>
                    <a:pt x="15849" y="56857"/>
                  </a:lnTo>
                  <a:lnTo>
                    <a:pt x="15151" y="57912"/>
                  </a:lnTo>
                  <a:lnTo>
                    <a:pt x="14439" y="58966"/>
                  </a:lnTo>
                  <a:lnTo>
                    <a:pt x="14732" y="60401"/>
                  </a:lnTo>
                  <a:lnTo>
                    <a:pt x="15798" y="61099"/>
                  </a:lnTo>
                  <a:lnTo>
                    <a:pt x="16865" y="61798"/>
                  </a:lnTo>
                  <a:lnTo>
                    <a:pt x="18288" y="61506"/>
                  </a:lnTo>
                  <a:lnTo>
                    <a:pt x="18999" y="60452"/>
                  </a:lnTo>
                  <a:lnTo>
                    <a:pt x="19697" y="59397"/>
                  </a:lnTo>
                  <a:lnTo>
                    <a:pt x="19545" y="58674"/>
                  </a:lnTo>
                  <a:lnTo>
                    <a:pt x="20345" y="58394"/>
                  </a:lnTo>
                  <a:lnTo>
                    <a:pt x="20916" y="57264"/>
                  </a:lnTo>
                  <a:lnTo>
                    <a:pt x="21475" y="56121"/>
                  </a:lnTo>
                  <a:close/>
                  <a:moveTo>
                    <a:pt x="23114" y="41529"/>
                  </a:moveTo>
                  <a:lnTo>
                    <a:pt x="22656" y="40144"/>
                  </a:lnTo>
                  <a:lnTo>
                    <a:pt x="21513" y="39585"/>
                  </a:lnTo>
                  <a:lnTo>
                    <a:pt x="20370" y="39014"/>
                  </a:lnTo>
                  <a:lnTo>
                    <a:pt x="18986" y="39484"/>
                  </a:lnTo>
                  <a:lnTo>
                    <a:pt x="18415" y="40614"/>
                  </a:lnTo>
                  <a:lnTo>
                    <a:pt x="17856" y="41757"/>
                  </a:lnTo>
                  <a:lnTo>
                    <a:pt x="18313" y="43129"/>
                  </a:lnTo>
                  <a:lnTo>
                    <a:pt x="19456" y="43700"/>
                  </a:lnTo>
                  <a:lnTo>
                    <a:pt x="20599" y="44272"/>
                  </a:lnTo>
                  <a:lnTo>
                    <a:pt x="21983" y="43802"/>
                  </a:lnTo>
                  <a:lnTo>
                    <a:pt x="22555" y="42672"/>
                  </a:lnTo>
                  <a:lnTo>
                    <a:pt x="23114" y="41529"/>
                  </a:lnTo>
                  <a:close/>
                  <a:moveTo>
                    <a:pt x="23622" y="97599"/>
                  </a:moveTo>
                  <a:lnTo>
                    <a:pt x="23164" y="96215"/>
                  </a:lnTo>
                  <a:lnTo>
                    <a:pt x="22021" y="95656"/>
                  </a:lnTo>
                  <a:lnTo>
                    <a:pt x="20878" y="95084"/>
                  </a:lnTo>
                  <a:lnTo>
                    <a:pt x="19494" y="95554"/>
                  </a:lnTo>
                  <a:lnTo>
                    <a:pt x="18923" y="96685"/>
                  </a:lnTo>
                  <a:lnTo>
                    <a:pt x="18364" y="97828"/>
                  </a:lnTo>
                  <a:lnTo>
                    <a:pt x="18821" y="99199"/>
                  </a:lnTo>
                  <a:lnTo>
                    <a:pt x="19964" y="99771"/>
                  </a:lnTo>
                  <a:lnTo>
                    <a:pt x="21107" y="100342"/>
                  </a:lnTo>
                  <a:lnTo>
                    <a:pt x="22491" y="99872"/>
                  </a:lnTo>
                  <a:lnTo>
                    <a:pt x="23063" y="98742"/>
                  </a:lnTo>
                  <a:lnTo>
                    <a:pt x="23622" y="97599"/>
                  </a:lnTo>
                  <a:close/>
                  <a:moveTo>
                    <a:pt x="25171" y="29921"/>
                  </a:moveTo>
                  <a:lnTo>
                    <a:pt x="24879" y="28486"/>
                  </a:lnTo>
                  <a:lnTo>
                    <a:pt x="22758" y="27089"/>
                  </a:lnTo>
                  <a:lnTo>
                    <a:pt x="21323" y="27381"/>
                  </a:lnTo>
                  <a:lnTo>
                    <a:pt x="20624" y="28435"/>
                  </a:lnTo>
                  <a:lnTo>
                    <a:pt x="19913" y="29489"/>
                  </a:lnTo>
                  <a:lnTo>
                    <a:pt x="20205" y="30924"/>
                  </a:lnTo>
                  <a:lnTo>
                    <a:pt x="21272" y="31623"/>
                  </a:lnTo>
                  <a:lnTo>
                    <a:pt x="22339" y="32321"/>
                  </a:lnTo>
                  <a:lnTo>
                    <a:pt x="23761" y="32029"/>
                  </a:lnTo>
                  <a:lnTo>
                    <a:pt x="24472" y="30975"/>
                  </a:lnTo>
                  <a:lnTo>
                    <a:pt x="25171" y="29921"/>
                  </a:lnTo>
                  <a:close/>
                  <a:moveTo>
                    <a:pt x="29032" y="17335"/>
                  </a:moveTo>
                  <a:lnTo>
                    <a:pt x="28740" y="15900"/>
                  </a:lnTo>
                  <a:lnTo>
                    <a:pt x="26619" y="14503"/>
                  </a:lnTo>
                  <a:lnTo>
                    <a:pt x="25184" y="14795"/>
                  </a:lnTo>
                  <a:lnTo>
                    <a:pt x="24485" y="15849"/>
                  </a:lnTo>
                  <a:lnTo>
                    <a:pt x="23774" y="16903"/>
                  </a:lnTo>
                  <a:lnTo>
                    <a:pt x="24066" y="18338"/>
                  </a:lnTo>
                  <a:lnTo>
                    <a:pt x="25133" y="19037"/>
                  </a:lnTo>
                  <a:lnTo>
                    <a:pt x="26200" y="19735"/>
                  </a:lnTo>
                  <a:lnTo>
                    <a:pt x="27622" y="19443"/>
                  </a:lnTo>
                  <a:lnTo>
                    <a:pt x="28333" y="18389"/>
                  </a:lnTo>
                  <a:lnTo>
                    <a:pt x="29032" y="17335"/>
                  </a:lnTo>
                  <a:close/>
                  <a:moveTo>
                    <a:pt x="29248" y="81165"/>
                  </a:moveTo>
                  <a:lnTo>
                    <a:pt x="28790" y="79781"/>
                  </a:lnTo>
                  <a:lnTo>
                    <a:pt x="27647" y="79222"/>
                  </a:lnTo>
                  <a:lnTo>
                    <a:pt x="26504" y="78651"/>
                  </a:lnTo>
                  <a:lnTo>
                    <a:pt x="25120" y="79121"/>
                  </a:lnTo>
                  <a:lnTo>
                    <a:pt x="24549" y="80251"/>
                  </a:lnTo>
                  <a:lnTo>
                    <a:pt x="23990" y="81394"/>
                  </a:lnTo>
                  <a:lnTo>
                    <a:pt x="24447" y="82765"/>
                  </a:lnTo>
                  <a:lnTo>
                    <a:pt x="25590" y="83337"/>
                  </a:lnTo>
                  <a:lnTo>
                    <a:pt x="26733" y="83908"/>
                  </a:lnTo>
                  <a:lnTo>
                    <a:pt x="28117" y="83439"/>
                  </a:lnTo>
                  <a:lnTo>
                    <a:pt x="28689" y="82308"/>
                  </a:lnTo>
                  <a:lnTo>
                    <a:pt x="29248" y="81165"/>
                  </a:lnTo>
                  <a:close/>
                  <a:moveTo>
                    <a:pt x="29794" y="55740"/>
                  </a:moveTo>
                  <a:lnTo>
                    <a:pt x="29502" y="54305"/>
                  </a:lnTo>
                  <a:lnTo>
                    <a:pt x="27381" y="52908"/>
                  </a:lnTo>
                  <a:lnTo>
                    <a:pt x="25946" y="53200"/>
                  </a:lnTo>
                  <a:lnTo>
                    <a:pt x="25247" y="54254"/>
                  </a:lnTo>
                  <a:lnTo>
                    <a:pt x="24536" y="55308"/>
                  </a:lnTo>
                  <a:lnTo>
                    <a:pt x="24828" y="56743"/>
                  </a:lnTo>
                  <a:lnTo>
                    <a:pt x="25895" y="57442"/>
                  </a:lnTo>
                  <a:lnTo>
                    <a:pt x="26962" y="58140"/>
                  </a:lnTo>
                  <a:lnTo>
                    <a:pt x="28384" y="57848"/>
                  </a:lnTo>
                  <a:lnTo>
                    <a:pt x="29095" y="56794"/>
                  </a:lnTo>
                  <a:lnTo>
                    <a:pt x="29794" y="55740"/>
                  </a:lnTo>
                  <a:close/>
                  <a:moveTo>
                    <a:pt x="33121" y="51612"/>
                  </a:moveTo>
                  <a:lnTo>
                    <a:pt x="32664" y="50228"/>
                  </a:lnTo>
                  <a:lnTo>
                    <a:pt x="31521" y="49669"/>
                  </a:lnTo>
                  <a:lnTo>
                    <a:pt x="30378" y="49098"/>
                  </a:lnTo>
                  <a:lnTo>
                    <a:pt x="28994" y="49568"/>
                  </a:lnTo>
                  <a:lnTo>
                    <a:pt x="28422" y="50698"/>
                  </a:lnTo>
                  <a:lnTo>
                    <a:pt x="27863" y="51841"/>
                  </a:lnTo>
                  <a:lnTo>
                    <a:pt x="28321" y="53225"/>
                  </a:lnTo>
                  <a:lnTo>
                    <a:pt x="29464" y="53784"/>
                  </a:lnTo>
                  <a:lnTo>
                    <a:pt x="30607" y="54356"/>
                  </a:lnTo>
                  <a:lnTo>
                    <a:pt x="31991" y="53886"/>
                  </a:lnTo>
                  <a:lnTo>
                    <a:pt x="32562" y="52755"/>
                  </a:lnTo>
                  <a:lnTo>
                    <a:pt x="33121" y="51612"/>
                  </a:lnTo>
                  <a:close/>
                  <a:moveTo>
                    <a:pt x="33616" y="67271"/>
                  </a:moveTo>
                  <a:lnTo>
                    <a:pt x="33159" y="65887"/>
                  </a:lnTo>
                  <a:lnTo>
                    <a:pt x="32016" y="65328"/>
                  </a:lnTo>
                  <a:lnTo>
                    <a:pt x="30873" y="64757"/>
                  </a:lnTo>
                  <a:lnTo>
                    <a:pt x="29489" y="65227"/>
                  </a:lnTo>
                  <a:lnTo>
                    <a:pt x="28917" y="66357"/>
                  </a:lnTo>
                  <a:lnTo>
                    <a:pt x="28359" y="67500"/>
                  </a:lnTo>
                  <a:lnTo>
                    <a:pt x="28816" y="68872"/>
                  </a:lnTo>
                  <a:lnTo>
                    <a:pt x="29959" y="69443"/>
                  </a:lnTo>
                  <a:lnTo>
                    <a:pt x="31102" y="70015"/>
                  </a:lnTo>
                  <a:lnTo>
                    <a:pt x="32486" y="69545"/>
                  </a:lnTo>
                  <a:lnTo>
                    <a:pt x="33058" y="68414"/>
                  </a:lnTo>
                  <a:lnTo>
                    <a:pt x="33616" y="67271"/>
                  </a:lnTo>
                  <a:close/>
                  <a:moveTo>
                    <a:pt x="35839" y="42481"/>
                  </a:moveTo>
                  <a:lnTo>
                    <a:pt x="35547" y="41046"/>
                  </a:lnTo>
                  <a:lnTo>
                    <a:pt x="33426" y="39649"/>
                  </a:lnTo>
                  <a:lnTo>
                    <a:pt x="31991" y="39941"/>
                  </a:lnTo>
                  <a:lnTo>
                    <a:pt x="30594" y="42049"/>
                  </a:lnTo>
                  <a:lnTo>
                    <a:pt x="30873" y="43484"/>
                  </a:lnTo>
                  <a:lnTo>
                    <a:pt x="31940" y="44183"/>
                  </a:lnTo>
                  <a:lnTo>
                    <a:pt x="33007" y="44881"/>
                  </a:lnTo>
                  <a:lnTo>
                    <a:pt x="34429" y="44589"/>
                  </a:lnTo>
                  <a:lnTo>
                    <a:pt x="35140" y="43535"/>
                  </a:lnTo>
                  <a:lnTo>
                    <a:pt x="35839" y="42481"/>
                  </a:lnTo>
                  <a:close/>
                  <a:moveTo>
                    <a:pt x="36664" y="31991"/>
                  </a:moveTo>
                  <a:lnTo>
                    <a:pt x="36372" y="30568"/>
                  </a:lnTo>
                  <a:lnTo>
                    <a:pt x="35318" y="29857"/>
                  </a:lnTo>
                  <a:lnTo>
                    <a:pt x="34251" y="29159"/>
                  </a:lnTo>
                  <a:lnTo>
                    <a:pt x="32816" y="29451"/>
                  </a:lnTo>
                  <a:lnTo>
                    <a:pt x="32118" y="30505"/>
                  </a:lnTo>
                  <a:lnTo>
                    <a:pt x="31407" y="31559"/>
                  </a:lnTo>
                  <a:lnTo>
                    <a:pt x="31699" y="32994"/>
                  </a:lnTo>
                  <a:lnTo>
                    <a:pt x="32766" y="33693"/>
                  </a:lnTo>
                  <a:lnTo>
                    <a:pt x="33832" y="34391"/>
                  </a:lnTo>
                  <a:lnTo>
                    <a:pt x="35255" y="34099"/>
                  </a:lnTo>
                  <a:lnTo>
                    <a:pt x="35966" y="33045"/>
                  </a:lnTo>
                  <a:lnTo>
                    <a:pt x="36664" y="31991"/>
                  </a:lnTo>
                  <a:close/>
                  <a:moveTo>
                    <a:pt x="38633" y="89623"/>
                  </a:moveTo>
                  <a:lnTo>
                    <a:pt x="38176" y="88239"/>
                  </a:lnTo>
                  <a:lnTo>
                    <a:pt x="37033" y="87680"/>
                  </a:lnTo>
                  <a:lnTo>
                    <a:pt x="35890" y="87109"/>
                  </a:lnTo>
                  <a:lnTo>
                    <a:pt x="34505" y="87579"/>
                  </a:lnTo>
                  <a:lnTo>
                    <a:pt x="33934" y="88709"/>
                  </a:lnTo>
                  <a:lnTo>
                    <a:pt x="33375" y="89852"/>
                  </a:lnTo>
                  <a:lnTo>
                    <a:pt x="33832" y="91224"/>
                  </a:lnTo>
                  <a:lnTo>
                    <a:pt x="34975" y="91795"/>
                  </a:lnTo>
                  <a:lnTo>
                    <a:pt x="36118" y="92367"/>
                  </a:lnTo>
                  <a:lnTo>
                    <a:pt x="37503" y="91897"/>
                  </a:lnTo>
                  <a:lnTo>
                    <a:pt x="38074" y="90766"/>
                  </a:lnTo>
                  <a:lnTo>
                    <a:pt x="38633" y="89623"/>
                  </a:lnTo>
                  <a:close/>
                  <a:moveTo>
                    <a:pt x="40487" y="105956"/>
                  </a:moveTo>
                  <a:lnTo>
                    <a:pt x="40030" y="104571"/>
                  </a:lnTo>
                  <a:lnTo>
                    <a:pt x="38887" y="104013"/>
                  </a:lnTo>
                  <a:lnTo>
                    <a:pt x="37744" y="103441"/>
                  </a:lnTo>
                  <a:lnTo>
                    <a:pt x="36360" y="103911"/>
                  </a:lnTo>
                  <a:lnTo>
                    <a:pt x="35788" y="105041"/>
                  </a:lnTo>
                  <a:lnTo>
                    <a:pt x="35229" y="106184"/>
                  </a:lnTo>
                  <a:lnTo>
                    <a:pt x="35687" y="107556"/>
                  </a:lnTo>
                  <a:lnTo>
                    <a:pt x="36830" y="108127"/>
                  </a:lnTo>
                  <a:lnTo>
                    <a:pt x="37973" y="108699"/>
                  </a:lnTo>
                  <a:lnTo>
                    <a:pt x="39357" y="108229"/>
                  </a:lnTo>
                  <a:lnTo>
                    <a:pt x="39928" y="107099"/>
                  </a:lnTo>
                  <a:lnTo>
                    <a:pt x="40487" y="105956"/>
                  </a:lnTo>
                  <a:close/>
                  <a:moveTo>
                    <a:pt x="41465" y="19329"/>
                  </a:moveTo>
                  <a:lnTo>
                    <a:pt x="41173" y="17894"/>
                  </a:lnTo>
                  <a:lnTo>
                    <a:pt x="39052" y="16497"/>
                  </a:lnTo>
                  <a:lnTo>
                    <a:pt x="37617" y="16789"/>
                  </a:lnTo>
                  <a:lnTo>
                    <a:pt x="36918" y="17843"/>
                  </a:lnTo>
                  <a:lnTo>
                    <a:pt x="36207" y="18897"/>
                  </a:lnTo>
                  <a:lnTo>
                    <a:pt x="36499" y="20332"/>
                  </a:lnTo>
                  <a:lnTo>
                    <a:pt x="37566" y="21031"/>
                  </a:lnTo>
                  <a:lnTo>
                    <a:pt x="38633" y="21729"/>
                  </a:lnTo>
                  <a:lnTo>
                    <a:pt x="40055" y="21437"/>
                  </a:lnTo>
                  <a:lnTo>
                    <a:pt x="40767" y="20383"/>
                  </a:lnTo>
                  <a:lnTo>
                    <a:pt x="41465" y="19329"/>
                  </a:lnTo>
                  <a:close/>
                  <a:moveTo>
                    <a:pt x="41833" y="76466"/>
                  </a:moveTo>
                  <a:lnTo>
                    <a:pt x="41376" y="75082"/>
                  </a:lnTo>
                  <a:lnTo>
                    <a:pt x="40233" y="74523"/>
                  </a:lnTo>
                  <a:lnTo>
                    <a:pt x="39090" y="73952"/>
                  </a:lnTo>
                  <a:lnTo>
                    <a:pt x="37706" y="74422"/>
                  </a:lnTo>
                  <a:lnTo>
                    <a:pt x="37134" y="75552"/>
                  </a:lnTo>
                  <a:lnTo>
                    <a:pt x="36576" y="76695"/>
                  </a:lnTo>
                  <a:lnTo>
                    <a:pt x="37033" y="78066"/>
                  </a:lnTo>
                  <a:lnTo>
                    <a:pt x="38176" y="78638"/>
                  </a:lnTo>
                  <a:lnTo>
                    <a:pt x="39319" y="79209"/>
                  </a:lnTo>
                  <a:lnTo>
                    <a:pt x="40703" y="78740"/>
                  </a:lnTo>
                  <a:lnTo>
                    <a:pt x="41275" y="77609"/>
                  </a:lnTo>
                  <a:lnTo>
                    <a:pt x="41833" y="76466"/>
                  </a:lnTo>
                  <a:close/>
                  <a:moveTo>
                    <a:pt x="46723" y="46177"/>
                  </a:moveTo>
                  <a:lnTo>
                    <a:pt x="46266" y="44792"/>
                  </a:lnTo>
                  <a:lnTo>
                    <a:pt x="45123" y="44234"/>
                  </a:lnTo>
                  <a:lnTo>
                    <a:pt x="43980" y="43662"/>
                  </a:lnTo>
                  <a:lnTo>
                    <a:pt x="42595" y="44132"/>
                  </a:lnTo>
                  <a:lnTo>
                    <a:pt x="42024" y="45262"/>
                  </a:lnTo>
                  <a:lnTo>
                    <a:pt x="41465" y="46405"/>
                  </a:lnTo>
                  <a:lnTo>
                    <a:pt x="41922" y="47777"/>
                  </a:lnTo>
                  <a:lnTo>
                    <a:pt x="43065" y="48348"/>
                  </a:lnTo>
                  <a:lnTo>
                    <a:pt x="44208" y="48920"/>
                  </a:lnTo>
                  <a:lnTo>
                    <a:pt x="45593" y="48450"/>
                  </a:lnTo>
                  <a:lnTo>
                    <a:pt x="46164" y="47320"/>
                  </a:lnTo>
                  <a:lnTo>
                    <a:pt x="46723" y="46177"/>
                  </a:lnTo>
                  <a:close/>
                  <a:moveTo>
                    <a:pt x="47548" y="58775"/>
                  </a:moveTo>
                  <a:lnTo>
                    <a:pt x="47091" y="57391"/>
                  </a:lnTo>
                  <a:lnTo>
                    <a:pt x="45948" y="56832"/>
                  </a:lnTo>
                  <a:lnTo>
                    <a:pt x="44805" y="56261"/>
                  </a:lnTo>
                  <a:lnTo>
                    <a:pt x="43421" y="56730"/>
                  </a:lnTo>
                  <a:lnTo>
                    <a:pt x="42849" y="57861"/>
                  </a:lnTo>
                  <a:lnTo>
                    <a:pt x="42291" y="59004"/>
                  </a:lnTo>
                  <a:lnTo>
                    <a:pt x="42748" y="60388"/>
                  </a:lnTo>
                  <a:lnTo>
                    <a:pt x="43891" y="60947"/>
                  </a:lnTo>
                  <a:lnTo>
                    <a:pt x="45034" y="61518"/>
                  </a:lnTo>
                  <a:lnTo>
                    <a:pt x="46418" y="61048"/>
                  </a:lnTo>
                  <a:lnTo>
                    <a:pt x="46990" y="59918"/>
                  </a:lnTo>
                  <a:lnTo>
                    <a:pt x="47548" y="58775"/>
                  </a:lnTo>
                  <a:close/>
                  <a:moveTo>
                    <a:pt x="50101" y="40868"/>
                  </a:moveTo>
                  <a:lnTo>
                    <a:pt x="49809" y="39433"/>
                  </a:lnTo>
                  <a:lnTo>
                    <a:pt x="47688" y="38036"/>
                  </a:lnTo>
                  <a:lnTo>
                    <a:pt x="46253" y="38328"/>
                  </a:lnTo>
                  <a:lnTo>
                    <a:pt x="45554" y="39382"/>
                  </a:lnTo>
                  <a:lnTo>
                    <a:pt x="44843" y="40436"/>
                  </a:lnTo>
                  <a:lnTo>
                    <a:pt x="45135" y="41871"/>
                  </a:lnTo>
                  <a:lnTo>
                    <a:pt x="46202" y="42570"/>
                  </a:lnTo>
                  <a:lnTo>
                    <a:pt x="47269" y="43268"/>
                  </a:lnTo>
                  <a:lnTo>
                    <a:pt x="48691" y="42976"/>
                  </a:lnTo>
                  <a:lnTo>
                    <a:pt x="49403" y="41922"/>
                  </a:lnTo>
                  <a:lnTo>
                    <a:pt x="50101" y="40868"/>
                  </a:lnTo>
                  <a:close/>
                  <a:moveTo>
                    <a:pt x="50825" y="28270"/>
                  </a:moveTo>
                  <a:lnTo>
                    <a:pt x="50533" y="26835"/>
                  </a:lnTo>
                  <a:lnTo>
                    <a:pt x="48412" y="25438"/>
                  </a:lnTo>
                  <a:lnTo>
                    <a:pt x="46977" y="25730"/>
                  </a:lnTo>
                  <a:lnTo>
                    <a:pt x="46278" y="26784"/>
                  </a:lnTo>
                  <a:lnTo>
                    <a:pt x="45935" y="25996"/>
                  </a:lnTo>
                  <a:lnTo>
                    <a:pt x="44792" y="25438"/>
                  </a:lnTo>
                  <a:lnTo>
                    <a:pt x="43649" y="24866"/>
                  </a:lnTo>
                  <a:lnTo>
                    <a:pt x="42265" y="25336"/>
                  </a:lnTo>
                  <a:lnTo>
                    <a:pt x="41694" y="26466"/>
                  </a:lnTo>
                  <a:lnTo>
                    <a:pt x="41135" y="27609"/>
                  </a:lnTo>
                  <a:lnTo>
                    <a:pt x="41592" y="28994"/>
                  </a:lnTo>
                  <a:lnTo>
                    <a:pt x="42735" y="29552"/>
                  </a:lnTo>
                  <a:lnTo>
                    <a:pt x="43878" y="30124"/>
                  </a:lnTo>
                  <a:lnTo>
                    <a:pt x="45262" y="29654"/>
                  </a:lnTo>
                  <a:lnTo>
                    <a:pt x="45732" y="28714"/>
                  </a:lnTo>
                  <a:lnTo>
                    <a:pt x="45859" y="29273"/>
                  </a:lnTo>
                  <a:lnTo>
                    <a:pt x="46926" y="29972"/>
                  </a:lnTo>
                  <a:lnTo>
                    <a:pt x="47993" y="30670"/>
                  </a:lnTo>
                  <a:lnTo>
                    <a:pt x="49415" y="30378"/>
                  </a:lnTo>
                  <a:lnTo>
                    <a:pt x="50126" y="29324"/>
                  </a:lnTo>
                  <a:lnTo>
                    <a:pt x="50825" y="28270"/>
                  </a:lnTo>
                  <a:close/>
                  <a:moveTo>
                    <a:pt x="52222" y="84188"/>
                  </a:moveTo>
                  <a:lnTo>
                    <a:pt x="51765" y="82804"/>
                  </a:lnTo>
                  <a:lnTo>
                    <a:pt x="50622" y="82245"/>
                  </a:lnTo>
                  <a:lnTo>
                    <a:pt x="49479" y="81673"/>
                  </a:lnTo>
                  <a:lnTo>
                    <a:pt x="48094" y="82143"/>
                  </a:lnTo>
                  <a:lnTo>
                    <a:pt x="47523" y="83273"/>
                  </a:lnTo>
                  <a:lnTo>
                    <a:pt x="46964" y="84416"/>
                  </a:lnTo>
                  <a:lnTo>
                    <a:pt x="47421" y="85801"/>
                  </a:lnTo>
                  <a:lnTo>
                    <a:pt x="48564" y="86360"/>
                  </a:lnTo>
                  <a:lnTo>
                    <a:pt x="49707" y="86931"/>
                  </a:lnTo>
                  <a:lnTo>
                    <a:pt x="51092" y="86461"/>
                  </a:lnTo>
                  <a:lnTo>
                    <a:pt x="51663" y="85331"/>
                  </a:lnTo>
                  <a:lnTo>
                    <a:pt x="52222" y="84188"/>
                  </a:lnTo>
                  <a:close/>
                  <a:moveTo>
                    <a:pt x="52628" y="117106"/>
                  </a:moveTo>
                  <a:lnTo>
                    <a:pt x="52171" y="115722"/>
                  </a:lnTo>
                  <a:lnTo>
                    <a:pt x="51028" y="115163"/>
                  </a:lnTo>
                  <a:lnTo>
                    <a:pt x="49885" y="114592"/>
                  </a:lnTo>
                  <a:lnTo>
                    <a:pt x="48501" y="115062"/>
                  </a:lnTo>
                  <a:lnTo>
                    <a:pt x="47764" y="116535"/>
                  </a:lnTo>
                  <a:lnTo>
                    <a:pt x="52578" y="117208"/>
                  </a:lnTo>
                  <a:close/>
                  <a:moveTo>
                    <a:pt x="53060" y="96786"/>
                  </a:moveTo>
                  <a:lnTo>
                    <a:pt x="52603" y="95402"/>
                  </a:lnTo>
                  <a:lnTo>
                    <a:pt x="51460" y="94843"/>
                  </a:lnTo>
                  <a:lnTo>
                    <a:pt x="50317" y="94272"/>
                  </a:lnTo>
                  <a:lnTo>
                    <a:pt x="48933" y="94742"/>
                  </a:lnTo>
                  <a:lnTo>
                    <a:pt x="48361" y="95872"/>
                  </a:lnTo>
                  <a:lnTo>
                    <a:pt x="47802" y="97015"/>
                  </a:lnTo>
                  <a:lnTo>
                    <a:pt x="48260" y="98386"/>
                  </a:lnTo>
                  <a:lnTo>
                    <a:pt x="49403" y="98958"/>
                  </a:lnTo>
                  <a:lnTo>
                    <a:pt x="50546" y="99529"/>
                  </a:lnTo>
                  <a:lnTo>
                    <a:pt x="51930" y="99060"/>
                  </a:lnTo>
                  <a:lnTo>
                    <a:pt x="52501" y="97929"/>
                  </a:lnTo>
                  <a:lnTo>
                    <a:pt x="53060" y="96786"/>
                  </a:lnTo>
                  <a:close/>
                  <a:moveTo>
                    <a:pt x="54851" y="66865"/>
                  </a:moveTo>
                  <a:lnTo>
                    <a:pt x="54394" y="65481"/>
                  </a:lnTo>
                  <a:lnTo>
                    <a:pt x="53251" y="64922"/>
                  </a:lnTo>
                  <a:lnTo>
                    <a:pt x="52108" y="64350"/>
                  </a:lnTo>
                  <a:lnTo>
                    <a:pt x="50723" y="64820"/>
                  </a:lnTo>
                  <a:lnTo>
                    <a:pt x="50152" y="65951"/>
                  </a:lnTo>
                  <a:lnTo>
                    <a:pt x="49593" y="67094"/>
                  </a:lnTo>
                  <a:lnTo>
                    <a:pt x="50050" y="68465"/>
                  </a:lnTo>
                  <a:lnTo>
                    <a:pt x="51193" y="69037"/>
                  </a:lnTo>
                  <a:lnTo>
                    <a:pt x="52336" y="69596"/>
                  </a:lnTo>
                  <a:lnTo>
                    <a:pt x="53721" y="69138"/>
                  </a:lnTo>
                  <a:lnTo>
                    <a:pt x="54292" y="68008"/>
                  </a:lnTo>
                  <a:lnTo>
                    <a:pt x="54851" y="66865"/>
                  </a:lnTo>
                  <a:close/>
                  <a:moveTo>
                    <a:pt x="55575" y="11391"/>
                  </a:moveTo>
                  <a:lnTo>
                    <a:pt x="55283" y="9956"/>
                  </a:lnTo>
                  <a:lnTo>
                    <a:pt x="53162" y="8559"/>
                  </a:lnTo>
                  <a:lnTo>
                    <a:pt x="51727" y="8851"/>
                  </a:lnTo>
                  <a:lnTo>
                    <a:pt x="51028" y="9906"/>
                  </a:lnTo>
                  <a:lnTo>
                    <a:pt x="50317" y="10960"/>
                  </a:lnTo>
                  <a:lnTo>
                    <a:pt x="50609" y="12395"/>
                  </a:lnTo>
                  <a:lnTo>
                    <a:pt x="51676" y="13093"/>
                  </a:lnTo>
                  <a:lnTo>
                    <a:pt x="52743" y="13792"/>
                  </a:lnTo>
                  <a:lnTo>
                    <a:pt x="54165" y="13500"/>
                  </a:lnTo>
                  <a:lnTo>
                    <a:pt x="54876" y="12446"/>
                  </a:lnTo>
                  <a:lnTo>
                    <a:pt x="55575" y="11391"/>
                  </a:lnTo>
                  <a:close/>
                  <a:moveTo>
                    <a:pt x="57111" y="53898"/>
                  </a:moveTo>
                  <a:lnTo>
                    <a:pt x="56654" y="52514"/>
                  </a:lnTo>
                  <a:lnTo>
                    <a:pt x="55511" y="51955"/>
                  </a:lnTo>
                  <a:lnTo>
                    <a:pt x="54368" y="51384"/>
                  </a:lnTo>
                  <a:lnTo>
                    <a:pt x="52984" y="51854"/>
                  </a:lnTo>
                  <a:lnTo>
                    <a:pt x="52412" y="52984"/>
                  </a:lnTo>
                  <a:lnTo>
                    <a:pt x="51854" y="54127"/>
                  </a:lnTo>
                  <a:lnTo>
                    <a:pt x="52311" y="55499"/>
                  </a:lnTo>
                  <a:lnTo>
                    <a:pt x="53454" y="56070"/>
                  </a:lnTo>
                  <a:lnTo>
                    <a:pt x="54597" y="56629"/>
                  </a:lnTo>
                  <a:lnTo>
                    <a:pt x="55981" y="56172"/>
                  </a:lnTo>
                  <a:lnTo>
                    <a:pt x="56553" y="55041"/>
                  </a:lnTo>
                  <a:lnTo>
                    <a:pt x="57111" y="53898"/>
                  </a:lnTo>
                  <a:close/>
                  <a:moveTo>
                    <a:pt x="61480" y="40005"/>
                  </a:moveTo>
                  <a:lnTo>
                    <a:pt x="61023" y="38620"/>
                  </a:lnTo>
                  <a:lnTo>
                    <a:pt x="59880" y="38061"/>
                  </a:lnTo>
                  <a:lnTo>
                    <a:pt x="59690" y="37973"/>
                  </a:lnTo>
                  <a:lnTo>
                    <a:pt x="60198" y="37211"/>
                  </a:lnTo>
                  <a:lnTo>
                    <a:pt x="59905" y="35775"/>
                  </a:lnTo>
                  <a:lnTo>
                    <a:pt x="57785" y="34378"/>
                  </a:lnTo>
                  <a:lnTo>
                    <a:pt x="56349" y="34671"/>
                  </a:lnTo>
                  <a:lnTo>
                    <a:pt x="55651" y="35725"/>
                  </a:lnTo>
                  <a:lnTo>
                    <a:pt x="54940" y="36779"/>
                  </a:lnTo>
                  <a:lnTo>
                    <a:pt x="55232" y="38214"/>
                  </a:lnTo>
                  <a:lnTo>
                    <a:pt x="56299" y="38912"/>
                  </a:lnTo>
                  <a:lnTo>
                    <a:pt x="56718" y="39204"/>
                  </a:lnTo>
                  <a:lnTo>
                    <a:pt x="56222" y="40233"/>
                  </a:lnTo>
                  <a:lnTo>
                    <a:pt x="56680" y="41605"/>
                  </a:lnTo>
                  <a:lnTo>
                    <a:pt x="57823" y="42176"/>
                  </a:lnTo>
                  <a:lnTo>
                    <a:pt x="58966" y="42748"/>
                  </a:lnTo>
                  <a:lnTo>
                    <a:pt x="60350" y="42278"/>
                  </a:lnTo>
                  <a:lnTo>
                    <a:pt x="60921" y="41148"/>
                  </a:lnTo>
                  <a:lnTo>
                    <a:pt x="61480" y="40005"/>
                  </a:lnTo>
                  <a:close/>
                  <a:moveTo>
                    <a:pt x="61645" y="26593"/>
                  </a:moveTo>
                  <a:lnTo>
                    <a:pt x="61188" y="25209"/>
                  </a:lnTo>
                  <a:lnTo>
                    <a:pt x="60045" y="24650"/>
                  </a:lnTo>
                  <a:lnTo>
                    <a:pt x="58902" y="24079"/>
                  </a:lnTo>
                  <a:lnTo>
                    <a:pt x="57518" y="24549"/>
                  </a:lnTo>
                  <a:lnTo>
                    <a:pt x="56946" y="25679"/>
                  </a:lnTo>
                  <a:lnTo>
                    <a:pt x="56388" y="26822"/>
                  </a:lnTo>
                  <a:lnTo>
                    <a:pt x="56845" y="28194"/>
                  </a:lnTo>
                  <a:lnTo>
                    <a:pt x="57988" y="28765"/>
                  </a:lnTo>
                  <a:lnTo>
                    <a:pt x="59131" y="29337"/>
                  </a:lnTo>
                  <a:lnTo>
                    <a:pt x="60515" y="28867"/>
                  </a:lnTo>
                  <a:lnTo>
                    <a:pt x="61087" y="27736"/>
                  </a:lnTo>
                  <a:lnTo>
                    <a:pt x="61645" y="26593"/>
                  </a:lnTo>
                  <a:close/>
                  <a:moveTo>
                    <a:pt x="62623" y="91909"/>
                  </a:moveTo>
                  <a:lnTo>
                    <a:pt x="62166" y="90525"/>
                  </a:lnTo>
                  <a:lnTo>
                    <a:pt x="61023" y="89966"/>
                  </a:lnTo>
                  <a:lnTo>
                    <a:pt x="59880" y="89395"/>
                  </a:lnTo>
                  <a:lnTo>
                    <a:pt x="58496" y="89865"/>
                  </a:lnTo>
                  <a:lnTo>
                    <a:pt x="57924" y="90995"/>
                  </a:lnTo>
                  <a:lnTo>
                    <a:pt x="57365" y="92138"/>
                  </a:lnTo>
                  <a:lnTo>
                    <a:pt x="57823" y="93510"/>
                  </a:lnTo>
                  <a:lnTo>
                    <a:pt x="58966" y="94081"/>
                  </a:lnTo>
                  <a:lnTo>
                    <a:pt x="60109" y="94653"/>
                  </a:lnTo>
                  <a:lnTo>
                    <a:pt x="61493" y="94183"/>
                  </a:lnTo>
                  <a:lnTo>
                    <a:pt x="62064" y="93052"/>
                  </a:lnTo>
                  <a:lnTo>
                    <a:pt x="62623" y="91909"/>
                  </a:lnTo>
                  <a:close/>
                  <a:moveTo>
                    <a:pt x="66243" y="23952"/>
                  </a:moveTo>
                  <a:lnTo>
                    <a:pt x="65951" y="22517"/>
                  </a:lnTo>
                  <a:lnTo>
                    <a:pt x="63830" y="21120"/>
                  </a:lnTo>
                  <a:lnTo>
                    <a:pt x="62395" y="21412"/>
                  </a:lnTo>
                  <a:lnTo>
                    <a:pt x="60998" y="23520"/>
                  </a:lnTo>
                  <a:lnTo>
                    <a:pt x="61277" y="24955"/>
                  </a:lnTo>
                  <a:lnTo>
                    <a:pt x="62344" y="25654"/>
                  </a:lnTo>
                  <a:lnTo>
                    <a:pt x="63411" y="26352"/>
                  </a:lnTo>
                  <a:lnTo>
                    <a:pt x="64833" y="26060"/>
                  </a:lnTo>
                  <a:lnTo>
                    <a:pt x="65544" y="25006"/>
                  </a:lnTo>
                  <a:lnTo>
                    <a:pt x="66243" y="23952"/>
                  </a:lnTo>
                  <a:close/>
                  <a:moveTo>
                    <a:pt x="66509" y="67500"/>
                  </a:moveTo>
                  <a:lnTo>
                    <a:pt x="66052" y="66116"/>
                  </a:lnTo>
                  <a:lnTo>
                    <a:pt x="64909" y="65557"/>
                  </a:lnTo>
                  <a:lnTo>
                    <a:pt x="63766" y="64985"/>
                  </a:lnTo>
                  <a:lnTo>
                    <a:pt x="62382" y="65455"/>
                  </a:lnTo>
                  <a:lnTo>
                    <a:pt x="61810" y="66586"/>
                  </a:lnTo>
                  <a:lnTo>
                    <a:pt x="61252" y="67729"/>
                  </a:lnTo>
                  <a:lnTo>
                    <a:pt x="61709" y="69100"/>
                  </a:lnTo>
                  <a:lnTo>
                    <a:pt x="62852" y="69672"/>
                  </a:lnTo>
                  <a:lnTo>
                    <a:pt x="63995" y="70243"/>
                  </a:lnTo>
                  <a:lnTo>
                    <a:pt x="65379" y="69773"/>
                  </a:lnTo>
                  <a:lnTo>
                    <a:pt x="65951" y="68643"/>
                  </a:lnTo>
                  <a:lnTo>
                    <a:pt x="66509" y="67500"/>
                  </a:lnTo>
                  <a:close/>
                  <a:moveTo>
                    <a:pt x="66992" y="78016"/>
                  </a:moveTo>
                  <a:lnTo>
                    <a:pt x="66535" y="76631"/>
                  </a:lnTo>
                  <a:lnTo>
                    <a:pt x="65392" y="76073"/>
                  </a:lnTo>
                  <a:lnTo>
                    <a:pt x="64249" y="75501"/>
                  </a:lnTo>
                  <a:lnTo>
                    <a:pt x="62865" y="75971"/>
                  </a:lnTo>
                  <a:lnTo>
                    <a:pt x="62293" y="77101"/>
                  </a:lnTo>
                  <a:lnTo>
                    <a:pt x="61734" y="78244"/>
                  </a:lnTo>
                  <a:lnTo>
                    <a:pt x="62191" y="79616"/>
                  </a:lnTo>
                  <a:lnTo>
                    <a:pt x="63334" y="80187"/>
                  </a:lnTo>
                  <a:lnTo>
                    <a:pt x="64477" y="80759"/>
                  </a:lnTo>
                  <a:lnTo>
                    <a:pt x="65862" y="80289"/>
                  </a:lnTo>
                  <a:lnTo>
                    <a:pt x="66433" y="79159"/>
                  </a:lnTo>
                  <a:lnTo>
                    <a:pt x="66992" y="78016"/>
                  </a:lnTo>
                  <a:close/>
                  <a:moveTo>
                    <a:pt x="69697" y="54343"/>
                  </a:moveTo>
                  <a:lnTo>
                    <a:pt x="69240" y="52959"/>
                  </a:lnTo>
                  <a:lnTo>
                    <a:pt x="68097" y="52400"/>
                  </a:lnTo>
                  <a:lnTo>
                    <a:pt x="66954" y="51828"/>
                  </a:lnTo>
                  <a:lnTo>
                    <a:pt x="65570" y="52298"/>
                  </a:lnTo>
                  <a:lnTo>
                    <a:pt x="64998" y="53428"/>
                  </a:lnTo>
                  <a:lnTo>
                    <a:pt x="64439" y="54571"/>
                  </a:lnTo>
                  <a:lnTo>
                    <a:pt x="64897" y="55956"/>
                  </a:lnTo>
                  <a:lnTo>
                    <a:pt x="66040" y="56515"/>
                  </a:lnTo>
                  <a:lnTo>
                    <a:pt x="67183" y="57086"/>
                  </a:lnTo>
                  <a:lnTo>
                    <a:pt x="68567" y="56616"/>
                  </a:lnTo>
                  <a:lnTo>
                    <a:pt x="69138" y="55486"/>
                  </a:lnTo>
                  <a:lnTo>
                    <a:pt x="69697" y="54343"/>
                  </a:lnTo>
                  <a:close/>
                  <a:moveTo>
                    <a:pt x="71983" y="101688"/>
                  </a:moveTo>
                  <a:lnTo>
                    <a:pt x="71526" y="100304"/>
                  </a:lnTo>
                  <a:lnTo>
                    <a:pt x="70383" y="99745"/>
                  </a:lnTo>
                  <a:lnTo>
                    <a:pt x="69240" y="99174"/>
                  </a:lnTo>
                  <a:lnTo>
                    <a:pt x="67856" y="99644"/>
                  </a:lnTo>
                  <a:lnTo>
                    <a:pt x="67284" y="100774"/>
                  </a:lnTo>
                  <a:lnTo>
                    <a:pt x="66725" y="101917"/>
                  </a:lnTo>
                  <a:lnTo>
                    <a:pt x="67183" y="103301"/>
                  </a:lnTo>
                  <a:lnTo>
                    <a:pt x="68326" y="103860"/>
                  </a:lnTo>
                  <a:lnTo>
                    <a:pt x="69469" y="104432"/>
                  </a:lnTo>
                  <a:lnTo>
                    <a:pt x="70853" y="103962"/>
                  </a:lnTo>
                  <a:lnTo>
                    <a:pt x="71424" y="102831"/>
                  </a:lnTo>
                  <a:lnTo>
                    <a:pt x="71983" y="101688"/>
                  </a:lnTo>
                  <a:close/>
                  <a:moveTo>
                    <a:pt x="72047" y="116459"/>
                  </a:moveTo>
                  <a:lnTo>
                    <a:pt x="71589" y="115074"/>
                  </a:lnTo>
                  <a:lnTo>
                    <a:pt x="70446" y="114515"/>
                  </a:lnTo>
                  <a:lnTo>
                    <a:pt x="69303" y="113944"/>
                  </a:lnTo>
                  <a:lnTo>
                    <a:pt x="67919" y="114414"/>
                  </a:lnTo>
                  <a:lnTo>
                    <a:pt x="67348" y="115544"/>
                  </a:lnTo>
                  <a:lnTo>
                    <a:pt x="66789" y="116687"/>
                  </a:lnTo>
                  <a:lnTo>
                    <a:pt x="67246" y="118059"/>
                  </a:lnTo>
                  <a:lnTo>
                    <a:pt x="68389" y="118630"/>
                  </a:lnTo>
                  <a:lnTo>
                    <a:pt x="69532" y="119189"/>
                  </a:lnTo>
                  <a:lnTo>
                    <a:pt x="70916" y="118732"/>
                  </a:lnTo>
                  <a:lnTo>
                    <a:pt x="71488" y="117602"/>
                  </a:lnTo>
                  <a:lnTo>
                    <a:pt x="72047" y="116459"/>
                  </a:lnTo>
                  <a:close/>
                  <a:moveTo>
                    <a:pt x="73025" y="37363"/>
                  </a:moveTo>
                  <a:lnTo>
                    <a:pt x="72567" y="35979"/>
                  </a:lnTo>
                  <a:lnTo>
                    <a:pt x="71424" y="35420"/>
                  </a:lnTo>
                  <a:lnTo>
                    <a:pt x="70281" y="34848"/>
                  </a:lnTo>
                  <a:lnTo>
                    <a:pt x="68897" y="35318"/>
                  </a:lnTo>
                  <a:lnTo>
                    <a:pt x="68326" y="36449"/>
                  </a:lnTo>
                  <a:lnTo>
                    <a:pt x="67767" y="37592"/>
                  </a:lnTo>
                  <a:lnTo>
                    <a:pt x="68224" y="38963"/>
                  </a:lnTo>
                  <a:lnTo>
                    <a:pt x="69367" y="39535"/>
                  </a:lnTo>
                  <a:lnTo>
                    <a:pt x="70510" y="40093"/>
                  </a:lnTo>
                  <a:lnTo>
                    <a:pt x="71894" y="39636"/>
                  </a:lnTo>
                  <a:lnTo>
                    <a:pt x="72466" y="38506"/>
                  </a:lnTo>
                  <a:lnTo>
                    <a:pt x="73025" y="37363"/>
                  </a:lnTo>
                  <a:close/>
                  <a:moveTo>
                    <a:pt x="75184" y="88531"/>
                  </a:moveTo>
                  <a:lnTo>
                    <a:pt x="74726" y="87147"/>
                  </a:lnTo>
                  <a:lnTo>
                    <a:pt x="73583" y="86588"/>
                  </a:lnTo>
                  <a:lnTo>
                    <a:pt x="72440" y="86017"/>
                  </a:lnTo>
                  <a:lnTo>
                    <a:pt x="71056" y="86487"/>
                  </a:lnTo>
                  <a:lnTo>
                    <a:pt x="70485" y="87617"/>
                  </a:lnTo>
                  <a:lnTo>
                    <a:pt x="69926" y="88760"/>
                  </a:lnTo>
                  <a:lnTo>
                    <a:pt x="70383" y="90131"/>
                  </a:lnTo>
                  <a:lnTo>
                    <a:pt x="71526" y="90703"/>
                  </a:lnTo>
                  <a:lnTo>
                    <a:pt x="72669" y="91274"/>
                  </a:lnTo>
                  <a:lnTo>
                    <a:pt x="74053" y="90805"/>
                  </a:lnTo>
                  <a:lnTo>
                    <a:pt x="74625" y="89674"/>
                  </a:lnTo>
                  <a:lnTo>
                    <a:pt x="75184" y="88531"/>
                  </a:lnTo>
                  <a:close/>
                  <a:moveTo>
                    <a:pt x="76517" y="12128"/>
                  </a:moveTo>
                  <a:lnTo>
                    <a:pt x="76060" y="10744"/>
                  </a:lnTo>
                  <a:lnTo>
                    <a:pt x="74917" y="10185"/>
                  </a:lnTo>
                  <a:lnTo>
                    <a:pt x="73774" y="9613"/>
                  </a:lnTo>
                  <a:lnTo>
                    <a:pt x="72390" y="10083"/>
                  </a:lnTo>
                  <a:lnTo>
                    <a:pt x="71818" y="11214"/>
                  </a:lnTo>
                  <a:lnTo>
                    <a:pt x="71259" y="12357"/>
                  </a:lnTo>
                  <a:lnTo>
                    <a:pt x="71716" y="13741"/>
                  </a:lnTo>
                  <a:lnTo>
                    <a:pt x="72859" y="14300"/>
                  </a:lnTo>
                  <a:lnTo>
                    <a:pt x="74002" y="14871"/>
                  </a:lnTo>
                  <a:lnTo>
                    <a:pt x="75387" y="14401"/>
                  </a:lnTo>
                  <a:lnTo>
                    <a:pt x="75958" y="13271"/>
                  </a:lnTo>
                  <a:lnTo>
                    <a:pt x="76517" y="12128"/>
                  </a:lnTo>
                  <a:close/>
                  <a:moveTo>
                    <a:pt x="80098" y="62064"/>
                  </a:moveTo>
                  <a:lnTo>
                    <a:pt x="79641" y="60680"/>
                  </a:lnTo>
                  <a:lnTo>
                    <a:pt x="78498" y="60121"/>
                  </a:lnTo>
                  <a:lnTo>
                    <a:pt x="77355" y="59550"/>
                  </a:lnTo>
                  <a:lnTo>
                    <a:pt x="75971" y="60020"/>
                  </a:lnTo>
                  <a:lnTo>
                    <a:pt x="75399" y="61150"/>
                  </a:lnTo>
                  <a:lnTo>
                    <a:pt x="74841" y="62293"/>
                  </a:lnTo>
                  <a:lnTo>
                    <a:pt x="75298" y="63665"/>
                  </a:lnTo>
                  <a:lnTo>
                    <a:pt x="76441" y="64236"/>
                  </a:lnTo>
                  <a:lnTo>
                    <a:pt x="77584" y="64795"/>
                  </a:lnTo>
                  <a:lnTo>
                    <a:pt x="78968" y="64338"/>
                  </a:lnTo>
                  <a:lnTo>
                    <a:pt x="79540" y="63207"/>
                  </a:lnTo>
                  <a:lnTo>
                    <a:pt x="80098" y="62064"/>
                  </a:lnTo>
                  <a:close/>
                  <a:moveTo>
                    <a:pt x="80937" y="74650"/>
                  </a:moveTo>
                  <a:lnTo>
                    <a:pt x="80479" y="73266"/>
                  </a:lnTo>
                  <a:lnTo>
                    <a:pt x="79336" y="72707"/>
                  </a:lnTo>
                  <a:lnTo>
                    <a:pt x="78193" y="72136"/>
                  </a:lnTo>
                  <a:lnTo>
                    <a:pt x="76809" y="72605"/>
                  </a:lnTo>
                  <a:lnTo>
                    <a:pt x="76238" y="73736"/>
                  </a:lnTo>
                  <a:lnTo>
                    <a:pt x="75679" y="74879"/>
                  </a:lnTo>
                  <a:lnTo>
                    <a:pt x="76136" y="76250"/>
                  </a:lnTo>
                  <a:lnTo>
                    <a:pt x="77279" y="76822"/>
                  </a:lnTo>
                  <a:lnTo>
                    <a:pt x="78422" y="77393"/>
                  </a:lnTo>
                  <a:lnTo>
                    <a:pt x="79806" y="76923"/>
                  </a:lnTo>
                  <a:lnTo>
                    <a:pt x="80378" y="75793"/>
                  </a:lnTo>
                  <a:lnTo>
                    <a:pt x="80937" y="74650"/>
                  </a:lnTo>
                  <a:close/>
                  <a:moveTo>
                    <a:pt x="82727" y="44742"/>
                  </a:moveTo>
                  <a:lnTo>
                    <a:pt x="82270" y="43357"/>
                  </a:lnTo>
                  <a:lnTo>
                    <a:pt x="81127" y="42799"/>
                  </a:lnTo>
                  <a:lnTo>
                    <a:pt x="79984" y="42227"/>
                  </a:lnTo>
                  <a:lnTo>
                    <a:pt x="78600" y="42697"/>
                  </a:lnTo>
                  <a:lnTo>
                    <a:pt x="78028" y="43827"/>
                  </a:lnTo>
                  <a:lnTo>
                    <a:pt x="77470" y="44970"/>
                  </a:lnTo>
                  <a:lnTo>
                    <a:pt x="77927" y="46342"/>
                  </a:lnTo>
                  <a:lnTo>
                    <a:pt x="79070" y="46913"/>
                  </a:lnTo>
                  <a:lnTo>
                    <a:pt x="80213" y="47472"/>
                  </a:lnTo>
                  <a:lnTo>
                    <a:pt x="81597" y="47015"/>
                  </a:lnTo>
                  <a:lnTo>
                    <a:pt x="82169" y="45885"/>
                  </a:lnTo>
                  <a:lnTo>
                    <a:pt x="82727" y="44742"/>
                  </a:lnTo>
                  <a:close/>
                  <a:moveTo>
                    <a:pt x="85585" y="96253"/>
                  </a:moveTo>
                  <a:lnTo>
                    <a:pt x="85128" y="94869"/>
                  </a:lnTo>
                  <a:lnTo>
                    <a:pt x="83985" y="94310"/>
                  </a:lnTo>
                  <a:lnTo>
                    <a:pt x="82842" y="93738"/>
                  </a:lnTo>
                  <a:lnTo>
                    <a:pt x="81457" y="94208"/>
                  </a:lnTo>
                  <a:lnTo>
                    <a:pt x="80886" y="95338"/>
                  </a:lnTo>
                  <a:lnTo>
                    <a:pt x="80327" y="96481"/>
                  </a:lnTo>
                  <a:lnTo>
                    <a:pt x="80784" y="97853"/>
                  </a:lnTo>
                  <a:lnTo>
                    <a:pt x="81927" y="98425"/>
                  </a:lnTo>
                  <a:lnTo>
                    <a:pt x="83070" y="98983"/>
                  </a:lnTo>
                  <a:lnTo>
                    <a:pt x="84455" y="98526"/>
                  </a:lnTo>
                  <a:lnTo>
                    <a:pt x="85026" y="97396"/>
                  </a:lnTo>
                  <a:lnTo>
                    <a:pt x="85585" y="96253"/>
                  </a:lnTo>
                  <a:close/>
                  <a:moveTo>
                    <a:pt x="86423" y="108839"/>
                  </a:moveTo>
                  <a:lnTo>
                    <a:pt x="85966" y="107454"/>
                  </a:lnTo>
                  <a:lnTo>
                    <a:pt x="84823" y="106895"/>
                  </a:lnTo>
                  <a:lnTo>
                    <a:pt x="83680" y="106324"/>
                  </a:lnTo>
                  <a:lnTo>
                    <a:pt x="82296" y="106794"/>
                  </a:lnTo>
                  <a:lnTo>
                    <a:pt x="81724" y="107924"/>
                  </a:lnTo>
                  <a:lnTo>
                    <a:pt x="81165" y="109067"/>
                  </a:lnTo>
                  <a:lnTo>
                    <a:pt x="81622" y="110439"/>
                  </a:lnTo>
                  <a:lnTo>
                    <a:pt x="82765" y="111010"/>
                  </a:lnTo>
                  <a:lnTo>
                    <a:pt x="83908" y="111569"/>
                  </a:lnTo>
                  <a:lnTo>
                    <a:pt x="85293" y="111112"/>
                  </a:lnTo>
                  <a:lnTo>
                    <a:pt x="85864" y="109982"/>
                  </a:lnTo>
                  <a:lnTo>
                    <a:pt x="86423" y="108839"/>
                  </a:lnTo>
                  <a:close/>
                  <a:moveTo>
                    <a:pt x="86918" y="19850"/>
                  </a:moveTo>
                  <a:lnTo>
                    <a:pt x="86461" y="18465"/>
                  </a:lnTo>
                  <a:lnTo>
                    <a:pt x="85318" y="17907"/>
                  </a:lnTo>
                  <a:lnTo>
                    <a:pt x="84175" y="17335"/>
                  </a:lnTo>
                  <a:lnTo>
                    <a:pt x="82791" y="17805"/>
                  </a:lnTo>
                  <a:lnTo>
                    <a:pt x="82219" y="18935"/>
                  </a:lnTo>
                  <a:lnTo>
                    <a:pt x="81661" y="20078"/>
                  </a:lnTo>
                  <a:lnTo>
                    <a:pt x="82118" y="21463"/>
                  </a:lnTo>
                  <a:lnTo>
                    <a:pt x="83261" y="22021"/>
                  </a:lnTo>
                  <a:lnTo>
                    <a:pt x="84404" y="22593"/>
                  </a:lnTo>
                  <a:lnTo>
                    <a:pt x="85788" y="22123"/>
                  </a:lnTo>
                  <a:lnTo>
                    <a:pt x="86360" y="20993"/>
                  </a:lnTo>
                  <a:lnTo>
                    <a:pt x="86918" y="19850"/>
                  </a:lnTo>
                  <a:close/>
                  <a:moveTo>
                    <a:pt x="87757" y="32435"/>
                  </a:moveTo>
                  <a:lnTo>
                    <a:pt x="87299" y="31051"/>
                  </a:lnTo>
                  <a:lnTo>
                    <a:pt x="86156" y="30492"/>
                  </a:lnTo>
                  <a:lnTo>
                    <a:pt x="85013" y="29921"/>
                  </a:lnTo>
                  <a:lnTo>
                    <a:pt x="83629" y="30391"/>
                  </a:lnTo>
                  <a:lnTo>
                    <a:pt x="83058" y="31521"/>
                  </a:lnTo>
                  <a:lnTo>
                    <a:pt x="82499" y="32664"/>
                  </a:lnTo>
                  <a:lnTo>
                    <a:pt x="82956" y="34036"/>
                  </a:lnTo>
                  <a:lnTo>
                    <a:pt x="84099" y="34607"/>
                  </a:lnTo>
                  <a:lnTo>
                    <a:pt x="85242" y="35166"/>
                  </a:lnTo>
                  <a:lnTo>
                    <a:pt x="86626" y="34709"/>
                  </a:lnTo>
                  <a:lnTo>
                    <a:pt x="87757" y="32435"/>
                  </a:lnTo>
                  <a:close/>
                  <a:moveTo>
                    <a:pt x="88201" y="78917"/>
                  </a:moveTo>
                  <a:lnTo>
                    <a:pt x="87744" y="77533"/>
                  </a:lnTo>
                  <a:lnTo>
                    <a:pt x="86601" y="76974"/>
                  </a:lnTo>
                  <a:lnTo>
                    <a:pt x="85458" y="76403"/>
                  </a:lnTo>
                  <a:lnTo>
                    <a:pt x="84074" y="76873"/>
                  </a:lnTo>
                  <a:lnTo>
                    <a:pt x="83502" y="78003"/>
                  </a:lnTo>
                  <a:lnTo>
                    <a:pt x="82943" y="79146"/>
                  </a:lnTo>
                  <a:lnTo>
                    <a:pt x="83400" y="80518"/>
                  </a:lnTo>
                  <a:lnTo>
                    <a:pt x="84543" y="81089"/>
                  </a:lnTo>
                  <a:lnTo>
                    <a:pt x="85686" y="81648"/>
                  </a:lnTo>
                  <a:lnTo>
                    <a:pt x="87071" y="81191"/>
                  </a:lnTo>
                  <a:lnTo>
                    <a:pt x="87642" y="80060"/>
                  </a:lnTo>
                  <a:lnTo>
                    <a:pt x="88201" y="78917"/>
                  </a:lnTo>
                  <a:close/>
                  <a:moveTo>
                    <a:pt x="89547" y="2514"/>
                  </a:moveTo>
                  <a:lnTo>
                    <a:pt x="89090" y="1130"/>
                  </a:lnTo>
                  <a:lnTo>
                    <a:pt x="87947" y="571"/>
                  </a:lnTo>
                  <a:lnTo>
                    <a:pt x="86804" y="0"/>
                  </a:lnTo>
                  <a:lnTo>
                    <a:pt x="85420" y="469"/>
                  </a:lnTo>
                  <a:lnTo>
                    <a:pt x="84848" y="1600"/>
                  </a:lnTo>
                  <a:lnTo>
                    <a:pt x="84289" y="2743"/>
                  </a:lnTo>
                  <a:lnTo>
                    <a:pt x="84747" y="4114"/>
                  </a:lnTo>
                  <a:lnTo>
                    <a:pt x="85890" y="4686"/>
                  </a:lnTo>
                  <a:lnTo>
                    <a:pt x="87033" y="5257"/>
                  </a:lnTo>
                  <a:lnTo>
                    <a:pt x="88417" y="4787"/>
                  </a:lnTo>
                  <a:lnTo>
                    <a:pt x="88988" y="3657"/>
                  </a:lnTo>
                  <a:lnTo>
                    <a:pt x="89547" y="2514"/>
                  </a:lnTo>
                  <a:close/>
                  <a:moveTo>
                    <a:pt x="90500" y="69786"/>
                  </a:moveTo>
                  <a:lnTo>
                    <a:pt x="90043" y="68402"/>
                  </a:lnTo>
                  <a:lnTo>
                    <a:pt x="88900" y="67843"/>
                  </a:lnTo>
                  <a:lnTo>
                    <a:pt x="87757" y="67271"/>
                  </a:lnTo>
                  <a:lnTo>
                    <a:pt x="86372" y="67741"/>
                  </a:lnTo>
                  <a:lnTo>
                    <a:pt x="85801" y="68872"/>
                  </a:lnTo>
                  <a:lnTo>
                    <a:pt x="85242" y="70015"/>
                  </a:lnTo>
                  <a:lnTo>
                    <a:pt x="85699" y="71386"/>
                  </a:lnTo>
                  <a:lnTo>
                    <a:pt x="86842" y="71958"/>
                  </a:lnTo>
                  <a:lnTo>
                    <a:pt x="87985" y="72517"/>
                  </a:lnTo>
                  <a:lnTo>
                    <a:pt x="89369" y="72059"/>
                  </a:lnTo>
                  <a:lnTo>
                    <a:pt x="89941" y="70929"/>
                  </a:lnTo>
                  <a:lnTo>
                    <a:pt x="90500" y="69786"/>
                  </a:lnTo>
                  <a:close/>
                  <a:moveTo>
                    <a:pt x="94869" y="55892"/>
                  </a:moveTo>
                  <a:lnTo>
                    <a:pt x="94411" y="54508"/>
                  </a:lnTo>
                  <a:lnTo>
                    <a:pt x="93268" y="53949"/>
                  </a:lnTo>
                  <a:lnTo>
                    <a:pt x="92125" y="53378"/>
                  </a:lnTo>
                  <a:lnTo>
                    <a:pt x="90741" y="53848"/>
                  </a:lnTo>
                  <a:lnTo>
                    <a:pt x="90170" y="54978"/>
                  </a:lnTo>
                  <a:lnTo>
                    <a:pt x="89611" y="56121"/>
                  </a:lnTo>
                  <a:lnTo>
                    <a:pt x="90068" y="57492"/>
                  </a:lnTo>
                  <a:lnTo>
                    <a:pt x="91211" y="58064"/>
                  </a:lnTo>
                  <a:lnTo>
                    <a:pt x="92354" y="58635"/>
                  </a:lnTo>
                  <a:lnTo>
                    <a:pt x="93738" y="58166"/>
                  </a:lnTo>
                  <a:lnTo>
                    <a:pt x="94310" y="57035"/>
                  </a:lnTo>
                  <a:lnTo>
                    <a:pt x="94869" y="55892"/>
                  </a:lnTo>
                  <a:close/>
                  <a:moveTo>
                    <a:pt x="97320" y="27571"/>
                  </a:moveTo>
                  <a:lnTo>
                    <a:pt x="96862" y="26187"/>
                  </a:lnTo>
                  <a:lnTo>
                    <a:pt x="95719" y="25628"/>
                  </a:lnTo>
                  <a:lnTo>
                    <a:pt x="94576" y="25057"/>
                  </a:lnTo>
                  <a:lnTo>
                    <a:pt x="93192" y="25527"/>
                  </a:lnTo>
                  <a:lnTo>
                    <a:pt x="92621" y="26657"/>
                  </a:lnTo>
                  <a:lnTo>
                    <a:pt x="92062" y="27800"/>
                  </a:lnTo>
                  <a:lnTo>
                    <a:pt x="92519" y="29184"/>
                  </a:lnTo>
                  <a:lnTo>
                    <a:pt x="93662" y="29743"/>
                  </a:lnTo>
                  <a:lnTo>
                    <a:pt x="94805" y="30314"/>
                  </a:lnTo>
                  <a:lnTo>
                    <a:pt x="96189" y="29845"/>
                  </a:lnTo>
                  <a:lnTo>
                    <a:pt x="96761" y="28714"/>
                  </a:lnTo>
                  <a:lnTo>
                    <a:pt x="97320" y="27571"/>
                  </a:lnTo>
                  <a:close/>
                  <a:moveTo>
                    <a:pt x="97370" y="41732"/>
                  </a:moveTo>
                  <a:lnTo>
                    <a:pt x="96913" y="40347"/>
                  </a:lnTo>
                  <a:lnTo>
                    <a:pt x="95770" y="39789"/>
                  </a:lnTo>
                  <a:lnTo>
                    <a:pt x="94627" y="39217"/>
                  </a:lnTo>
                  <a:lnTo>
                    <a:pt x="93243" y="39687"/>
                  </a:lnTo>
                  <a:lnTo>
                    <a:pt x="92671" y="40817"/>
                  </a:lnTo>
                  <a:lnTo>
                    <a:pt x="92113" y="41960"/>
                  </a:lnTo>
                  <a:lnTo>
                    <a:pt x="92570" y="43345"/>
                  </a:lnTo>
                  <a:lnTo>
                    <a:pt x="93713" y="43903"/>
                  </a:lnTo>
                  <a:lnTo>
                    <a:pt x="94856" y="44475"/>
                  </a:lnTo>
                  <a:lnTo>
                    <a:pt x="96240" y="44005"/>
                  </a:lnTo>
                  <a:lnTo>
                    <a:pt x="96812" y="42875"/>
                  </a:lnTo>
                  <a:lnTo>
                    <a:pt x="97370" y="41732"/>
                  </a:lnTo>
                  <a:close/>
                  <a:moveTo>
                    <a:pt x="100342" y="90068"/>
                  </a:moveTo>
                  <a:lnTo>
                    <a:pt x="99885" y="88684"/>
                  </a:lnTo>
                  <a:lnTo>
                    <a:pt x="98742" y="88125"/>
                  </a:lnTo>
                  <a:lnTo>
                    <a:pt x="97599" y="87553"/>
                  </a:lnTo>
                  <a:lnTo>
                    <a:pt x="96215" y="88023"/>
                  </a:lnTo>
                  <a:lnTo>
                    <a:pt x="95643" y="89154"/>
                  </a:lnTo>
                  <a:lnTo>
                    <a:pt x="95084" y="90297"/>
                  </a:lnTo>
                  <a:lnTo>
                    <a:pt x="95542" y="91668"/>
                  </a:lnTo>
                  <a:lnTo>
                    <a:pt x="96685" y="92240"/>
                  </a:lnTo>
                  <a:lnTo>
                    <a:pt x="97828" y="92798"/>
                  </a:lnTo>
                  <a:lnTo>
                    <a:pt x="99212" y="92341"/>
                  </a:lnTo>
                  <a:lnTo>
                    <a:pt x="99783" y="91211"/>
                  </a:lnTo>
                  <a:lnTo>
                    <a:pt x="100342" y="90068"/>
                  </a:lnTo>
                  <a:close/>
                  <a:moveTo>
                    <a:pt x="102514" y="109118"/>
                  </a:moveTo>
                  <a:lnTo>
                    <a:pt x="102057" y="107734"/>
                  </a:lnTo>
                  <a:lnTo>
                    <a:pt x="100914" y="107175"/>
                  </a:lnTo>
                  <a:lnTo>
                    <a:pt x="99771" y="106603"/>
                  </a:lnTo>
                  <a:lnTo>
                    <a:pt x="98386" y="107073"/>
                  </a:lnTo>
                  <a:lnTo>
                    <a:pt x="97815" y="108204"/>
                  </a:lnTo>
                  <a:lnTo>
                    <a:pt x="97256" y="109347"/>
                  </a:lnTo>
                  <a:lnTo>
                    <a:pt x="97713" y="110718"/>
                  </a:lnTo>
                  <a:lnTo>
                    <a:pt x="98856" y="111290"/>
                  </a:lnTo>
                  <a:lnTo>
                    <a:pt x="99999" y="111861"/>
                  </a:lnTo>
                  <a:lnTo>
                    <a:pt x="101384" y="111391"/>
                  </a:lnTo>
                  <a:lnTo>
                    <a:pt x="101955" y="110261"/>
                  </a:lnTo>
                  <a:lnTo>
                    <a:pt x="102514" y="109118"/>
                  </a:lnTo>
                  <a:close/>
                  <a:moveTo>
                    <a:pt x="103200" y="67716"/>
                  </a:moveTo>
                  <a:lnTo>
                    <a:pt x="102743" y="66332"/>
                  </a:lnTo>
                  <a:lnTo>
                    <a:pt x="101600" y="65773"/>
                  </a:lnTo>
                  <a:lnTo>
                    <a:pt x="100457" y="65201"/>
                  </a:lnTo>
                  <a:lnTo>
                    <a:pt x="99072" y="65671"/>
                  </a:lnTo>
                  <a:lnTo>
                    <a:pt x="98501" y="66802"/>
                  </a:lnTo>
                  <a:lnTo>
                    <a:pt x="97942" y="67945"/>
                  </a:lnTo>
                  <a:lnTo>
                    <a:pt x="98399" y="69316"/>
                  </a:lnTo>
                  <a:lnTo>
                    <a:pt x="99542" y="69888"/>
                  </a:lnTo>
                  <a:lnTo>
                    <a:pt x="100685" y="70459"/>
                  </a:lnTo>
                  <a:lnTo>
                    <a:pt x="102069" y="69989"/>
                  </a:lnTo>
                  <a:lnTo>
                    <a:pt x="102641" y="68859"/>
                  </a:lnTo>
                  <a:lnTo>
                    <a:pt x="103200" y="67716"/>
                  </a:lnTo>
                  <a:close/>
                  <a:moveTo>
                    <a:pt x="103898" y="78994"/>
                  </a:moveTo>
                  <a:lnTo>
                    <a:pt x="103441" y="77609"/>
                  </a:lnTo>
                  <a:lnTo>
                    <a:pt x="102298" y="77050"/>
                  </a:lnTo>
                  <a:lnTo>
                    <a:pt x="101155" y="76479"/>
                  </a:lnTo>
                  <a:lnTo>
                    <a:pt x="99771" y="76949"/>
                  </a:lnTo>
                  <a:lnTo>
                    <a:pt x="99199" y="78079"/>
                  </a:lnTo>
                  <a:lnTo>
                    <a:pt x="98640" y="79222"/>
                  </a:lnTo>
                  <a:lnTo>
                    <a:pt x="99098" y="80594"/>
                  </a:lnTo>
                  <a:lnTo>
                    <a:pt x="100241" y="81165"/>
                  </a:lnTo>
                  <a:lnTo>
                    <a:pt x="101384" y="81724"/>
                  </a:lnTo>
                  <a:lnTo>
                    <a:pt x="102768" y="81267"/>
                  </a:lnTo>
                  <a:lnTo>
                    <a:pt x="103898" y="78994"/>
                  </a:lnTo>
                  <a:close/>
                  <a:moveTo>
                    <a:pt x="106400" y="54559"/>
                  </a:moveTo>
                  <a:lnTo>
                    <a:pt x="105943" y="53174"/>
                  </a:lnTo>
                  <a:lnTo>
                    <a:pt x="104800" y="52616"/>
                  </a:lnTo>
                  <a:lnTo>
                    <a:pt x="103657" y="52044"/>
                  </a:lnTo>
                  <a:lnTo>
                    <a:pt x="102273" y="52514"/>
                  </a:lnTo>
                  <a:lnTo>
                    <a:pt x="101701" y="53644"/>
                  </a:lnTo>
                  <a:lnTo>
                    <a:pt x="101142" y="54787"/>
                  </a:lnTo>
                  <a:lnTo>
                    <a:pt x="101600" y="56172"/>
                  </a:lnTo>
                  <a:lnTo>
                    <a:pt x="102743" y="56730"/>
                  </a:lnTo>
                  <a:lnTo>
                    <a:pt x="103886" y="57302"/>
                  </a:lnTo>
                  <a:lnTo>
                    <a:pt x="105270" y="56832"/>
                  </a:lnTo>
                  <a:lnTo>
                    <a:pt x="105841" y="55702"/>
                  </a:lnTo>
                  <a:lnTo>
                    <a:pt x="106400" y="54559"/>
                  </a:lnTo>
                  <a:close/>
                  <a:moveTo>
                    <a:pt x="109524" y="31051"/>
                  </a:moveTo>
                  <a:lnTo>
                    <a:pt x="109067" y="29667"/>
                  </a:lnTo>
                  <a:lnTo>
                    <a:pt x="107924" y="29108"/>
                  </a:lnTo>
                  <a:lnTo>
                    <a:pt x="106781" y="28536"/>
                  </a:lnTo>
                  <a:lnTo>
                    <a:pt x="105397" y="29006"/>
                  </a:lnTo>
                  <a:lnTo>
                    <a:pt x="104825" y="30137"/>
                  </a:lnTo>
                  <a:lnTo>
                    <a:pt x="104267" y="31280"/>
                  </a:lnTo>
                  <a:lnTo>
                    <a:pt x="104724" y="32651"/>
                  </a:lnTo>
                  <a:lnTo>
                    <a:pt x="105867" y="33223"/>
                  </a:lnTo>
                  <a:lnTo>
                    <a:pt x="107010" y="33794"/>
                  </a:lnTo>
                  <a:lnTo>
                    <a:pt x="108394" y="33324"/>
                  </a:lnTo>
                  <a:lnTo>
                    <a:pt x="108966" y="32194"/>
                  </a:lnTo>
                  <a:lnTo>
                    <a:pt x="109524" y="31051"/>
                  </a:lnTo>
                  <a:close/>
                  <a:moveTo>
                    <a:pt x="116789" y="62280"/>
                  </a:moveTo>
                  <a:lnTo>
                    <a:pt x="116332" y="60896"/>
                  </a:lnTo>
                  <a:lnTo>
                    <a:pt x="115189" y="60337"/>
                  </a:lnTo>
                  <a:lnTo>
                    <a:pt x="114046" y="59766"/>
                  </a:lnTo>
                  <a:lnTo>
                    <a:pt x="112661" y="60236"/>
                  </a:lnTo>
                  <a:lnTo>
                    <a:pt x="112090" y="61366"/>
                  </a:lnTo>
                  <a:lnTo>
                    <a:pt x="111531" y="62509"/>
                  </a:lnTo>
                  <a:lnTo>
                    <a:pt x="111988" y="63893"/>
                  </a:lnTo>
                  <a:lnTo>
                    <a:pt x="113131" y="64452"/>
                  </a:lnTo>
                  <a:lnTo>
                    <a:pt x="114274" y="65024"/>
                  </a:lnTo>
                  <a:lnTo>
                    <a:pt x="115658" y="64554"/>
                  </a:lnTo>
                  <a:lnTo>
                    <a:pt x="116230" y="63423"/>
                  </a:lnTo>
                  <a:lnTo>
                    <a:pt x="116789" y="62280"/>
                  </a:lnTo>
                  <a:close/>
                  <a:moveTo>
                    <a:pt x="123355" y="77711"/>
                  </a:moveTo>
                  <a:lnTo>
                    <a:pt x="122897" y="76327"/>
                  </a:lnTo>
                  <a:lnTo>
                    <a:pt x="121754" y="75768"/>
                  </a:lnTo>
                  <a:lnTo>
                    <a:pt x="120611" y="75196"/>
                  </a:lnTo>
                  <a:lnTo>
                    <a:pt x="119227" y="75666"/>
                  </a:lnTo>
                  <a:lnTo>
                    <a:pt x="118656" y="76796"/>
                  </a:lnTo>
                  <a:lnTo>
                    <a:pt x="118097" y="77939"/>
                  </a:lnTo>
                  <a:lnTo>
                    <a:pt x="118554" y="79311"/>
                  </a:lnTo>
                  <a:lnTo>
                    <a:pt x="119697" y="79883"/>
                  </a:lnTo>
                  <a:lnTo>
                    <a:pt x="120840" y="80454"/>
                  </a:lnTo>
                  <a:lnTo>
                    <a:pt x="122224" y="79984"/>
                  </a:lnTo>
                  <a:lnTo>
                    <a:pt x="122796" y="78854"/>
                  </a:lnTo>
                  <a:lnTo>
                    <a:pt x="123355" y="77711"/>
                  </a:lnTo>
                  <a:close/>
                  <a:moveTo>
                    <a:pt x="128892" y="43218"/>
                  </a:moveTo>
                  <a:lnTo>
                    <a:pt x="128435" y="41833"/>
                  </a:lnTo>
                  <a:lnTo>
                    <a:pt x="127292" y="41275"/>
                  </a:lnTo>
                  <a:lnTo>
                    <a:pt x="126149" y="40703"/>
                  </a:lnTo>
                  <a:lnTo>
                    <a:pt x="124764" y="41173"/>
                  </a:lnTo>
                  <a:lnTo>
                    <a:pt x="124193" y="42303"/>
                  </a:lnTo>
                  <a:lnTo>
                    <a:pt x="123634" y="43446"/>
                  </a:lnTo>
                  <a:lnTo>
                    <a:pt x="124091" y="44831"/>
                  </a:lnTo>
                  <a:lnTo>
                    <a:pt x="125234" y="45389"/>
                  </a:lnTo>
                  <a:lnTo>
                    <a:pt x="126377" y="45961"/>
                  </a:lnTo>
                  <a:lnTo>
                    <a:pt x="127762" y="45491"/>
                  </a:lnTo>
                  <a:lnTo>
                    <a:pt x="128333" y="44361"/>
                  </a:lnTo>
                  <a:lnTo>
                    <a:pt x="128892" y="43218"/>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40" name="object 204"/>
            <p:cNvSpPr/>
            <p:nvPr/>
          </p:nvSpPr>
          <p:spPr>
            <a:xfrm>
              <a:off x="6622560" y="1886760"/>
              <a:ext cx="148680" cy="140760"/>
            </a:xfrm>
            <a:custGeom>
              <a:avLst/>
              <a:gdLst/>
              <a:ahLst/>
              <a:cxnLst/>
              <a:rect l="l" t="t" r="r" b="b"/>
              <a:pathLst>
                <a:path w="149225" h="141605">
                  <a:moveTo>
                    <a:pt x="4724" y="30365"/>
                  </a:moveTo>
                  <a:lnTo>
                    <a:pt x="3746" y="29286"/>
                  </a:lnTo>
                  <a:lnTo>
                    <a:pt x="2476" y="29222"/>
                  </a:lnTo>
                  <a:lnTo>
                    <a:pt x="1193" y="29171"/>
                  </a:lnTo>
                  <a:lnTo>
                    <a:pt x="114" y="30149"/>
                  </a:lnTo>
                  <a:lnTo>
                    <a:pt x="63" y="31419"/>
                  </a:lnTo>
                  <a:lnTo>
                    <a:pt x="0" y="32689"/>
                  </a:lnTo>
                  <a:lnTo>
                    <a:pt x="990" y="33756"/>
                  </a:lnTo>
                  <a:lnTo>
                    <a:pt x="2260" y="33820"/>
                  </a:lnTo>
                  <a:lnTo>
                    <a:pt x="3530" y="33883"/>
                  </a:lnTo>
                  <a:lnTo>
                    <a:pt x="4610" y="32893"/>
                  </a:lnTo>
                  <a:lnTo>
                    <a:pt x="4673" y="31623"/>
                  </a:lnTo>
                  <a:lnTo>
                    <a:pt x="4724" y="30365"/>
                  </a:lnTo>
                  <a:close/>
                  <a:moveTo>
                    <a:pt x="9131" y="44373"/>
                  </a:moveTo>
                  <a:lnTo>
                    <a:pt x="8153" y="43294"/>
                  </a:lnTo>
                  <a:lnTo>
                    <a:pt x="6883" y="43230"/>
                  </a:lnTo>
                  <a:lnTo>
                    <a:pt x="5600" y="43180"/>
                  </a:lnTo>
                  <a:lnTo>
                    <a:pt x="4521" y="44157"/>
                  </a:lnTo>
                  <a:lnTo>
                    <a:pt x="4470" y="45427"/>
                  </a:lnTo>
                  <a:lnTo>
                    <a:pt x="4406" y="46697"/>
                  </a:lnTo>
                  <a:lnTo>
                    <a:pt x="5397" y="47764"/>
                  </a:lnTo>
                  <a:lnTo>
                    <a:pt x="6667" y="47828"/>
                  </a:lnTo>
                  <a:lnTo>
                    <a:pt x="7937" y="47891"/>
                  </a:lnTo>
                  <a:lnTo>
                    <a:pt x="9017" y="46901"/>
                  </a:lnTo>
                  <a:lnTo>
                    <a:pt x="9080" y="45631"/>
                  </a:lnTo>
                  <a:lnTo>
                    <a:pt x="9131" y="44373"/>
                  </a:lnTo>
                  <a:close/>
                  <a:moveTo>
                    <a:pt x="13766" y="61277"/>
                  </a:moveTo>
                  <a:lnTo>
                    <a:pt x="12788" y="60198"/>
                  </a:lnTo>
                  <a:lnTo>
                    <a:pt x="11518" y="60134"/>
                  </a:lnTo>
                  <a:lnTo>
                    <a:pt x="10236" y="60083"/>
                  </a:lnTo>
                  <a:lnTo>
                    <a:pt x="9156" y="61061"/>
                  </a:lnTo>
                  <a:lnTo>
                    <a:pt x="9105" y="62331"/>
                  </a:lnTo>
                  <a:lnTo>
                    <a:pt x="9042" y="63601"/>
                  </a:lnTo>
                  <a:lnTo>
                    <a:pt x="10033" y="64668"/>
                  </a:lnTo>
                  <a:lnTo>
                    <a:pt x="11303" y="64731"/>
                  </a:lnTo>
                  <a:lnTo>
                    <a:pt x="12573" y="64795"/>
                  </a:lnTo>
                  <a:lnTo>
                    <a:pt x="13652" y="63804"/>
                  </a:lnTo>
                  <a:lnTo>
                    <a:pt x="13716" y="62534"/>
                  </a:lnTo>
                  <a:lnTo>
                    <a:pt x="13766" y="61277"/>
                  </a:lnTo>
                  <a:close/>
                  <a:moveTo>
                    <a:pt x="17970" y="35572"/>
                  </a:moveTo>
                  <a:lnTo>
                    <a:pt x="16992" y="34493"/>
                  </a:lnTo>
                  <a:lnTo>
                    <a:pt x="15722" y="34429"/>
                  </a:lnTo>
                  <a:lnTo>
                    <a:pt x="14439" y="34378"/>
                  </a:lnTo>
                  <a:lnTo>
                    <a:pt x="13360" y="35356"/>
                  </a:lnTo>
                  <a:lnTo>
                    <a:pt x="13309" y="36626"/>
                  </a:lnTo>
                  <a:lnTo>
                    <a:pt x="13246" y="37896"/>
                  </a:lnTo>
                  <a:lnTo>
                    <a:pt x="14236" y="38963"/>
                  </a:lnTo>
                  <a:lnTo>
                    <a:pt x="15506" y="39027"/>
                  </a:lnTo>
                  <a:lnTo>
                    <a:pt x="16776" y="39090"/>
                  </a:lnTo>
                  <a:lnTo>
                    <a:pt x="17856" y="38100"/>
                  </a:lnTo>
                  <a:lnTo>
                    <a:pt x="17919" y="36830"/>
                  </a:lnTo>
                  <a:lnTo>
                    <a:pt x="17970" y="35572"/>
                  </a:lnTo>
                  <a:close/>
                  <a:moveTo>
                    <a:pt x="20281" y="8064"/>
                  </a:moveTo>
                  <a:lnTo>
                    <a:pt x="19304" y="6985"/>
                  </a:lnTo>
                  <a:lnTo>
                    <a:pt x="18034" y="6921"/>
                  </a:lnTo>
                  <a:lnTo>
                    <a:pt x="16751" y="6870"/>
                  </a:lnTo>
                  <a:lnTo>
                    <a:pt x="15671" y="7848"/>
                  </a:lnTo>
                  <a:lnTo>
                    <a:pt x="15621" y="9118"/>
                  </a:lnTo>
                  <a:lnTo>
                    <a:pt x="15557" y="10388"/>
                  </a:lnTo>
                  <a:lnTo>
                    <a:pt x="16548" y="11455"/>
                  </a:lnTo>
                  <a:lnTo>
                    <a:pt x="17818" y="11518"/>
                  </a:lnTo>
                  <a:lnTo>
                    <a:pt x="19088" y="11582"/>
                  </a:lnTo>
                  <a:lnTo>
                    <a:pt x="20167" y="10591"/>
                  </a:lnTo>
                  <a:lnTo>
                    <a:pt x="20231" y="9321"/>
                  </a:lnTo>
                  <a:lnTo>
                    <a:pt x="20281" y="8064"/>
                  </a:lnTo>
                  <a:close/>
                  <a:moveTo>
                    <a:pt x="21653" y="75450"/>
                  </a:moveTo>
                  <a:lnTo>
                    <a:pt x="21361" y="74015"/>
                  </a:lnTo>
                  <a:lnTo>
                    <a:pt x="19608" y="72872"/>
                  </a:lnTo>
                  <a:lnTo>
                    <a:pt x="19634" y="72453"/>
                  </a:lnTo>
                  <a:lnTo>
                    <a:pt x="18656" y="71374"/>
                  </a:lnTo>
                  <a:lnTo>
                    <a:pt x="17386" y="71310"/>
                  </a:lnTo>
                  <a:lnTo>
                    <a:pt x="16103" y="71259"/>
                  </a:lnTo>
                  <a:lnTo>
                    <a:pt x="15024" y="72237"/>
                  </a:lnTo>
                  <a:lnTo>
                    <a:pt x="14973" y="73507"/>
                  </a:lnTo>
                  <a:lnTo>
                    <a:pt x="14909" y="74777"/>
                  </a:lnTo>
                  <a:lnTo>
                    <a:pt x="15900" y="75844"/>
                  </a:lnTo>
                  <a:lnTo>
                    <a:pt x="16560" y="75882"/>
                  </a:lnTo>
                  <a:lnTo>
                    <a:pt x="16687" y="76454"/>
                  </a:lnTo>
                  <a:lnTo>
                    <a:pt x="17754" y="77152"/>
                  </a:lnTo>
                  <a:lnTo>
                    <a:pt x="18821" y="77851"/>
                  </a:lnTo>
                  <a:lnTo>
                    <a:pt x="20243" y="77558"/>
                  </a:lnTo>
                  <a:lnTo>
                    <a:pt x="20955" y="76504"/>
                  </a:lnTo>
                  <a:lnTo>
                    <a:pt x="21653" y="75450"/>
                  </a:lnTo>
                  <a:close/>
                  <a:moveTo>
                    <a:pt x="24765" y="49682"/>
                  </a:moveTo>
                  <a:lnTo>
                    <a:pt x="23787" y="48602"/>
                  </a:lnTo>
                  <a:lnTo>
                    <a:pt x="22517" y="48539"/>
                  </a:lnTo>
                  <a:lnTo>
                    <a:pt x="21234" y="48488"/>
                  </a:lnTo>
                  <a:lnTo>
                    <a:pt x="20154" y="49466"/>
                  </a:lnTo>
                  <a:lnTo>
                    <a:pt x="20104" y="50736"/>
                  </a:lnTo>
                  <a:lnTo>
                    <a:pt x="20040" y="52006"/>
                  </a:lnTo>
                  <a:lnTo>
                    <a:pt x="21031" y="53073"/>
                  </a:lnTo>
                  <a:lnTo>
                    <a:pt x="22301" y="53136"/>
                  </a:lnTo>
                  <a:lnTo>
                    <a:pt x="23571" y="53200"/>
                  </a:lnTo>
                  <a:lnTo>
                    <a:pt x="24650" y="52209"/>
                  </a:lnTo>
                  <a:lnTo>
                    <a:pt x="24714" y="50939"/>
                  </a:lnTo>
                  <a:lnTo>
                    <a:pt x="24765" y="49682"/>
                  </a:lnTo>
                  <a:close/>
                  <a:moveTo>
                    <a:pt x="26403" y="64160"/>
                  </a:moveTo>
                  <a:lnTo>
                    <a:pt x="25425" y="63080"/>
                  </a:lnTo>
                  <a:lnTo>
                    <a:pt x="24155" y="63017"/>
                  </a:lnTo>
                  <a:lnTo>
                    <a:pt x="22872" y="62966"/>
                  </a:lnTo>
                  <a:lnTo>
                    <a:pt x="21793" y="63944"/>
                  </a:lnTo>
                  <a:lnTo>
                    <a:pt x="21742" y="65214"/>
                  </a:lnTo>
                  <a:lnTo>
                    <a:pt x="21678" y="66484"/>
                  </a:lnTo>
                  <a:lnTo>
                    <a:pt x="22669" y="67551"/>
                  </a:lnTo>
                  <a:lnTo>
                    <a:pt x="23939" y="67614"/>
                  </a:lnTo>
                  <a:lnTo>
                    <a:pt x="25209" y="67678"/>
                  </a:lnTo>
                  <a:lnTo>
                    <a:pt x="26289" y="66687"/>
                  </a:lnTo>
                  <a:lnTo>
                    <a:pt x="26352" y="65417"/>
                  </a:lnTo>
                  <a:lnTo>
                    <a:pt x="26403" y="64160"/>
                  </a:lnTo>
                  <a:close/>
                  <a:moveTo>
                    <a:pt x="28206" y="109626"/>
                  </a:moveTo>
                  <a:lnTo>
                    <a:pt x="28028" y="108750"/>
                  </a:lnTo>
                  <a:lnTo>
                    <a:pt x="27381" y="108331"/>
                  </a:lnTo>
                  <a:lnTo>
                    <a:pt x="28206" y="109626"/>
                  </a:lnTo>
                  <a:close/>
                  <a:moveTo>
                    <a:pt x="28206" y="25120"/>
                  </a:moveTo>
                  <a:lnTo>
                    <a:pt x="27228" y="24041"/>
                  </a:lnTo>
                  <a:lnTo>
                    <a:pt x="25958" y="23977"/>
                  </a:lnTo>
                  <a:lnTo>
                    <a:pt x="24676" y="23926"/>
                  </a:lnTo>
                  <a:lnTo>
                    <a:pt x="23596" y="24904"/>
                  </a:lnTo>
                  <a:lnTo>
                    <a:pt x="23545" y="26174"/>
                  </a:lnTo>
                  <a:lnTo>
                    <a:pt x="23482" y="27444"/>
                  </a:lnTo>
                  <a:lnTo>
                    <a:pt x="24472" y="28511"/>
                  </a:lnTo>
                  <a:lnTo>
                    <a:pt x="25742" y="28575"/>
                  </a:lnTo>
                  <a:lnTo>
                    <a:pt x="27012" y="28638"/>
                  </a:lnTo>
                  <a:lnTo>
                    <a:pt x="28092" y="27647"/>
                  </a:lnTo>
                  <a:lnTo>
                    <a:pt x="28155" y="26377"/>
                  </a:lnTo>
                  <a:lnTo>
                    <a:pt x="28206" y="25120"/>
                  </a:lnTo>
                  <a:close/>
                  <a:moveTo>
                    <a:pt x="33921" y="1193"/>
                  </a:moveTo>
                  <a:lnTo>
                    <a:pt x="32943" y="114"/>
                  </a:lnTo>
                  <a:lnTo>
                    <a:pt x="31673" y="50"/>
                  </a:lnTo>
                  <a:lnTo>
                    <a:pt x="30391" y="0"/>
                  </a:lnTo>
                  <a:lnTo>
                    <a:pt x="29311" y="977"/>
                  </a:lnTo>
                  <a:lnTo>
                    <a:pt x="29260" y="2247"/>
                  </a:lnTo>
                  <a:lnTo>
                    <a:pt x="29197" y="3517"/>
                  </a:lnTo>
                  <a:lnTo>
                    <a:pt x="30187" y="4584"/>
                  </a:lnTo>
                  <a:lnTo>
                    <a:pt x="31457" y="4648"/>
                  </a:lnTo>
                  <a:lnTo>
                    <a:pt x="32727" y="4711"/>
                  </a:lnTo>
                  <a:lnTo>
                    <a:pt x="33807" y="3721"/>
                  </a:lnTo>
                  <a:lnTo>
                    <a:pt x="33870" y="2451"/>
                  </a:lnTo>
                  <a:lnTo>
                    <a:pt x="33921" y="1193"/>
                  </a:lnTo>
                  <a:close/>
                  <a:moveTo>
                    <a:pt x="34061" y="36296"/>
                  </a:moveTo>
                  <a:lnTo>
                    <a:pt x="33083" y="35217"/>
                  </a:lnTo>
                  <a:lnTo>
                    <a:pt x="31813" y="35153"/>
                  </a:lnTo>
                  <a:lnTo>
                    <a:pt x="30530" y="35102"/>
                  </a:lnTo>
                  <a:lnTo>
                    <a:pt x="29451" y="36080"/>
                  </a:lnTo>
                  <a:lnTo>
                    <a:pt x="29400" y="37350"/>
                  </a:lnTo>
                  <a:lnTo>
                    <a:pt x="29337" y="38620"/>
                  </a:lnTo>
                  <a:lnTo>
                    <a:pt x="30327" y="39687"/>
                  </a:lnTo>
                  <a:lnTo>
                    <a:pt x="31597" y="39751"/>
                  </a:lnTo>
                  <a:lnTo>
                    <a:pt x="32867" y="39814"/>
                  </a:lnTo>
                  <a:lnTo>
                    <a:pt x="33947" y="38823"/>
                  </a:lnTo>
                  <a:lnTo>
                    <a:pt x="34010" y="37553"/>
                  </a:lnTo>
                  <a:lnTo>
                    <a:pt x="34061" y="36296"/>
                  </a:lnTo>
                  <a:close/>
                  <a:moveTo>
                    <a:pt x="35090" y="84328"/>
                  </a:moveTo>
                  <a:lnTo>
                    <a:pt x="34798" y="82892"/>
                  </a:lnTo>
                  <a:lnTo>
                    <a:pt x="32677" y="81495"/>
                  </a:lnTo>
                  <a:lnTo>
                    <a:pt x="31242" y="81788"/>
                  </a:lnTo>
                  <a:lnTo>
                    <a:pt x="30543" y="82842"/>
                  </a:lnTo>
                  <a:lnTo>
                    <a:pt x="29832" y="83896"/>
                  </a:lnTo>
                  <a:lnTo>
                    <a:pt x="30124" y="85331"/>
                  </a:lnTo>
                  <a:lnTo>
                    <a:pt x="31191" y="86029"/>
                  </a:lnTo>
                  <a:lnTo>
                    <a:pt x="32258" y="86728"/>
                  </a:lnTo>
                  <a:lnTo>
                    <a:pt x="33680" y="86436"/>
                  </a:lnTo>
                  <a:lnTo>
                    <a:pt x="34391" y="85382"/>
                  </a:lnTo>
                  <a:lnTo>
                    <a:pt x="35090" y="84328"/>
                  </a:lnTo>
                  <a:close/>
                  <a:moveTo>
                    <a:pt x="37566" y="96291"/>
                  </a:moveTo>
                  <a:lnTo>
                    <a:pt x="37274" y="94856"/>
                  </a:lnTo>
                  <a:lnTo>
                    <a:pt x="35153" y="93459"/>
                  </a:lnTo>
                  <a:lnTo>
                    <a:pt x="33718" y="93751"/>
                  </a:lnTo>
                  <a:lnTo>
                    <a:pt x="33020" y="94805"/>
                  </a:lnTo>
                  <a:lnTo>
                    <a:pt x="32308" y="95859"/>
                  </a:lnTo>
                  <a:lnTo>
                    <a:pt x="32600" y="97294"/>
                  </a:lnTo>
                  <a:lnTo>
                    <a:pt x="33667" y="97993"/>
                  </a:lnTo>
                  <a:lnTo>
                    <a:pt x="34734" y="98691"/>
                  </a:lnTo>
                  <a:lnTo>
                    <a:pt x="36156" y="98399"/>
                  </a:lnTo>
                  <a:lnTo>
                    <a:pt x="36868" y="97345"/>
                  </a:lnTo>
                  <a:lnTo>
                    <a:pt x="37566" y="96291"/>
                  </a:lnTo>
                  <a:close/>
                  <a:moveTo>
                    <a:pt x="38417" y="68122"/>
                  </a:moveTo>
                  <a:lnTo>
                    <a:pt x="37439" y="67043"/>
                  </a:lnTo>
                  <a:lnTo>
                    <a:pt x="36169" y="66979"/>
                  </a:lnTo>
                  <a:lnTo>
                    <a:pt x="34886" y="66929"/>
                  </a:lnTo>
                  <a:lnTo>
                    <a:pt x="33807" y="67906"/>
                  </a:lnTo>
                  <a:lnTo>
                    <a:pt x="33756" y="69126"/>
                  </a:lnTo>
                  <a:lnTo>
                    <a:pt x="33413" y="68897"/>
                  </a:lnTo>
                  <a:lnTo>
                    <a:pt x="31978" y="69189"/>
                  </a:lnTo>
                  <a:lnTo>
                    <a:pt x="31280" y="70243"/>
                  </a:lnTo>
                  <a:lnTo>
                    <a:pt x="30568" y="71297"/>
                  </a:lnTo>
                  <a:lnTo>
                    <a:pt x="30861" y="72732"/>
                  </a:lnTo>
                  <a:lnTo>
                    <a:pt x="31927" y="73431"/>
                  </a:lnTo>
                  <a:lnTo>
                    <a:pt x="32994" y="74129"/>
                  </a:lnTo>
                  <a:lnTo>
                    <a:pt x="34417" y="73837"/>
                  </a:lnTo>
                  <a:lnTo>
                    <a:pt x="35128" y="72783"/>
                  </a:lnTo>
                  <a:lnTo>
                    <a:pt x="35826" y="71729"/>
                  </a:lnTo>
                  <a:lnTo>
                    <a:pt x="35788" y="71577"/>
                  </a:lnTo>
                  <a:lnTo>
                    <a:pt x="35953" y="71577"/>
                  </a:lnTo>
                  <a:lnTo>
                    <a:pt x="37223" y="71640"/>
                  </a:lnTo>
                  <a:lnTo>
                    <a:pt x="38303" y="70650"/>
                  </a:lnTo>
                  <a:lnTo>
                    <a:pt x="38366" y="69380"/>
                  </a:lnTo>
                  <a:lnTo>
                    <a:pt x="38417" y="68122"/>
                  </a:lnTo>
                  <a:close/>
                  <a:moveTo>
                    <a:pt x="39204" y="13525"/>
                  </a:moveTo>
                  <a:lnTo>
                    <a:pt x="38227" y="12446"/>
                  </a:lnTo>
                  <a:lnTo>
                    <a:pt x="36957" y="12382"/>
                  </a:lnTo>
                  <a:lnTo>
                    <a:pt x="35674" y="12331"/>
                  </a:lnTo>
                  <a:lnTo>
                    <a:pt x="34594" y="13309"/>
                  </a:lnTo>
                  <a:lnTo>
                    <a:pt x="34544" y="14579"/>
                  </a:lnTo>
                  <a:lnTo>
                    <a:pt x="34480" y="15849"/>
                  </a:lnTo>
                  <a:lnTo>
                    <a:pt x="35471" y="16916"/>
                  </a:lnTo>
                  <a:lnTo>
                    <a:pt x="36741" y="16979"/>
                  </a:lnTo>
                  <a:lnTo>
                    <a:pt x="38011" y="17043"/>
                  </a:lnTo>
                  <a:lnTo>
                    <a:pt x="39090" y="16052"/>
                  </a:lnTo>
                  <a:lnTo>
                    <a:pt x="39154" y="14782"/>
                  </a:lnTo>
                  <a:lnTo>
                    <a:pt x="39204" y="13525"/>
                  </a:lnTo>
                  <a:close/>
                  <a:moveTo>
                    <a:pt x="40563" y="54851"/>
                  </a:moveTo>
                  <a:lnTo>
                    <a:pt x="40271" y="53416"/>
                  </a:lnTo>
                  <a:lnTo>
                    <a:pt x="38150" y="52019"/>
                  </a:lnTo>
                  <a:lnTo>
                    <a:pt x="36715" y="52311"/>
                  </a:lnTo>
                  <a:lnTo>
                    <a:pt x="36017" y="53365"/>
                  </a:lnTo>
                  <a:lnTo>
                    <a:pt x="35445" y="54203"/>
                  </a:lnTo>
                  <a:lnTo>
                    <a:pt x="35026" y="53721"/>
                  </a:lnTo>
                  <a:lnTo>
                    <a:pt x="33756" y="53657"/>
                  </a:lnTo>
                  <a:lnTo>
                    <a:pt x="32473" y="53606"/>
                  </a:lnTo>
                  <a:lnTo>
                    <a:pt x="31394" y="54584"/>
                  </a:lnTo>
                  <a:lnTo>
                    <a:pt x="31343" y="55854"/>
                  </a:lnTo>
                  <a:lnTo>
                    <a:pt x="31280" y="57124"/>
                  </a:lnTo>
                  <a:lnTo>
                    <a:pt x="32270" y="58191"/>
                  </a:lnTo>
                  <a:lnTo>
                    <a:pt x="33540" y="58254"/>
                  </a:lnTo>
                  <a:lnTo>
                    <a:pt x="34810" y="58318"/>
                  </a:lnTo>
                  <a:lnTo>
                    <a:pt x="35890" y="57327"/>
                  </a:lnTo>
                  <a:lnTo>
                    <a:pt x="35941" y="56095"/>
                  </a:lnTo>
                  <a:lnTo>
                    <a:pt x="36664" y="56553"/>
                  </a:lnTo>
                  <a:lnTo>
                    <a:pt x="37731" y="57251"/>
                  </a:lnTo>
                  <a:lnTo>
                    <a:pt x="39154" y="56959"/>
                  </a:lnTo>
                  <a:lnTo>
                    <a:pt x="39865" y="55905"/>
                  </a:lnTo>
                  <a:lnTo>
                    <a:pt x="40563" y="54851"/>
                  </a:lnTo>
                  <a:close/>
                  <a:moveTo>
                    <a:pt x="40843" y="28003"/>
                  </a:moveTo>
                  <a:lnTo>
                    <a:pt x="39865" y="26924"/>
                  </a:lnTo>
                  <a:lnTo>
                    <a:pt x="38595" y="26860"/>
                  </a:lnTo>
                  <a:lnTo>
                    <a:pt x="37312" y="26809"/>
                  </a:lnTo>
                  <a:lnTo>
                    <a:pt x="36233" y="27787"/>
                  </a:lnTo>
                  <a:lnTo>
                    <a:pt x="36182" y="29057"/>
                  </a:lnTo>
                  <a:lnTo>
                    <a:pt x="36118" y="30327"/>
                  </a:lnTo>
                  <a:lnTo>
                    <a:pt x="37109" y="31394"/>
                  </a:lnTo>
                  <a:lnTo>
                    <a:pt x="38379" y="31457"/>
                  </a:lnTo>
                  <a:lnTo>
                    <a:pt x="39649" y="31521"/>
                  </a:lnTo>
                  <a:lnTo>
                    <a:pt x="40728" y="30530"/>
                  </a:lnTo>
                  <a:lnTo>
                    <a:pt x="40792" y="29260"/>
                  </a:lnTo>
                  <a:lnTo>
                    <a:pt x="40843" y="28003"/>
                  </a:lnTo>
                  <a:close/>
                  <a:moveTo>
                    <a:pt x="44018" y="40767"/>
                  </a:moveTo>
                  <a:lnTo>
                    <a:pt x="43992" y="40576"/>
                  </a:lnTo>
                  <a:lnTo>
                    <a:pt x="43700" y="39141"/>
                  </a:lnTo>
                  <a:lnTo>
                    <a:pt x="41579" y="37744"/>
                  </a:lnTo>
                  <a:lnTo>
                    <a:pt x="40144" y="38036"/>
                  </a:lnTo>
                  <a:lnTo>
                    <a:pt x="38747" y="40144"/>
                  </a:lnTo>
                  <a:lnTo>
                    <a:pt x="39027" y="41579"/>
                  </a:lnTo>
                  <a:lnTo>
                    <a:pt x="39357" y="41808"/>
                  </a:lnTo>
                  <a:lnTo>
                    <a:pt x="39293" y="43091"/>
                  </a:lnTo>
                  <a:lnTo>
                    <a:pt x="40284" y="44157"/>
                  </a:lnTo>
                  <a:lnTo>
                    <a:pt x="41554" y="44221"/>
                  </a:lnTo>
                  <a:lnTo>
                    <a:pt x="42824" y="44284"/>
                  </a:lnTo>
                  <a:lnTo>
                    <a:pt x="43903" y="43294"/>
                  </a:lnTo>
                  <a:lnTo>
                    <a:pt x="43967" y="42024"/>
                  </a:lnTo>
                  <a:lnTo>
                    <a:pt x="44018" y="40767"/>
                  </a:lnTo>
                  <a:close/>
                  <a:moveTo>
                    <a:pt x="45186" y="80670"/>
                  </a:moveTo>
                  <a:lnTo>
                    <a:pt x="44894" y="79235"/>
                  </a:lnTo>
                  <a:lnTo>
                    <a:pt x="42773" y="77838"/>
                  </a:lnTo>
                  <a:lnTo>
                    <a:pt x="41338" y="78130"/>
                  </a:lnTo>
                  <a:lnTo>
                    <a:pt x="40640" y="79184"/>
                  </a:lnTo>
                  <a:lnTo>
                    <a:pt x="39928" y="80238"/>
                  </a:lnTo>
                  <a:lnTo>
                    <a:pt x="40220" y="81673"/>
                  </a:lnTo>
                  <a:lnTo>
                    <a:pt x="41287" y="82372"/>
                  </a:lnTo>
                  <a:lnTo>
                    <a:pt x="42354" y="83070"/>
                  </a:lnTo>
                  <a:lnTo>
                    <a:pt x="43776" y="82778"/>
                  </a:lnTo>
                  <a:lnTo>
                    <a:pt x="44488" y="81724"/>
                  </a:lnTo>
                  <a:lnTo>
                    <a:pt x="45186" y="80670"/>
                  </a:lnTo>
                  <a:close/>
                  <a:moveTo>
                    <a:pt x="48514" y="123520"/>
                  </a:moveTo>
                  <a:lnTo>
                    <a:pt x="48221" y="122085"/>
                  </a:lnTo>
                  <a:lnTo>
                    <a:pt x="46101" y="120688"/>
                  </a:lnTo>
                  <a:lnTo>
                    <a:pt x="44665" y="120980"/>
                  </a:lnTo>
                  <a:lnTo>
                    <a:pt x="43967" y="122034"/>
                  </a:lnTo>
                  <a:lnTo>
                    <a:pt x="43256" y="123088"/>
                  </a:lnTo>
                  <a:lnTo>
                    <a:pt x="43548" y="124523"/>
                  </a:lnTo>
                  <a:lnTo>
                    <a:pt x="44615" y="125222"/>
                  </a:lnTo>
                  <a:lnTo>
                    <a:pt x="45681" y="125920"/>
                  </a:lnTo>
                  <a:lnTo>
                    <a:pt x="47104" y="125628"/>
                  </a:lnTo>
                  <a:lnTo>
                    <a:pt x="47815" y="124574"/>
                  </a:lnTo>
                  <a:lnTo>
                    <a:pt x="48514" y="123520"/>
                  </a:lnTo>
                  <a:close/>
                  <a:moveTo>
                    <a:pt x="48653" y="57670"/>
                  </a:moveTo>
                  <a:lnTo>
                    <a:pt x="47675" y="56591"/>
                  </a:lnTo>
                  <a:lnTo>
                    <a:pt x="46405" y="56527"/>
                  </a:lnTo>
                  <a:lnTo>
                    <a:pt x="45123" y="56476"/>
                  </a:lnTo>
                  <a:lnTo>
                    <a:pt x="44043" y="57454"/>
                  </a:lnTo>
                  <a:lnTo>
                    <a:pt x="43992" y="58724"/>
                  </a:lnTo>
                  <a:lnTo>
                    <a:pt x="43929" y="59994"/>
                  </a:lnTo>
                  <a:lnTo>
                    <a:pt x="44919" y="61061"/>
                  </a:lnTo>
                  <a:lnTo>
                    <a:pt x="46189" y="61125"/>
                  </a:lnTo>
                  <a:lnTo>
                    <a:pt x="47459" y="61188"/>
                  </a:lnTo>
                  <a:lnTo>
                    <a:pt x="48539" y="60198"/>
                  </a:lnTo>
                  <a:lnTo>
                    <a:pt x="48602" y="58928"/>
                  </a:lnTo>
                  <a:lnTo>
                    <a:pt x="48653" y="57670"/>
                  </a:lnTo>
                  <a:close/>
                  <a:moveTo>
                    <a:pt x="52539" y="23342"/>
                  </a:moveTo>
                  <a:lnTo>
                    <a:pt x="51562" y="22263"/>
                  </a:lnTo>
                  <a:lnTo>
                    <a:pt x="50292" y="22199"/>
                  </a:lnTo>
                  <a:lnTo>
                    <a:pt x="49009" y="22148"/>
                  </a:lnTo>
                  <a:lnTo>
                    <a:pt x="47929" y="23126"/>
                  </a:lnTo>
                  <a:lnTo>
                    <a:pt x="47879" y="24396"/>
                  </a:lnTo>
                  <a:lnTo>
                    <a:pt x="47815" y="25666"/>
                  </a:lnTo>
                  <a:lnTo>
                    <a:pt x="48806" y="26733"/>
                  </a:lnTo>
                  <a:lnTo>
                    <a:pt x="50076" y="26797"/>
                  </a:lnTo>
                  <a:lnTo>
                    <a:pt x="51346" y="26860"/>
                  </a:lnTo>
                  <a:lnTo>
                    <a:pt x="52425" y="25869"/>
                  </a:lnTo>
                  <a:lnTo>
                    <a:pt x="52489" y="24599"/>
                  </a:lnTo>
                  <a:lnTo>
                    <a:pt x="52539" y="23342"/>
                  </a:lnTo>
                  <a:close/>
                  <a:moveTo>
                    <a:pt x="52679" y="51828"/>
                  </a:moveTo>
                  <a:lnTo>
                    <a:pt x="52387" y="50393"/>
                  </a:lnTo>
                  <a:lnTo>
                    <a:pt x="50266" y="48996"/>
                  </a:lnTo>
                  <a:lnTo>
                    <a:pt x="48831" y="49288"/>
                  </a:lnTo>
                  <a:lnTo>
                    <a:pt x="48133" y="50342"/>
                  </a:lnTo>
                  <a:lnTo>
                    <a:pt x="47421" y="51396"/>
                  </a:lnTo>
                  <a:lnTo>
                    <a:pt x="47713" y="52832"/>
                  </a:lnTo>
                  <a:lnTo>
                    <a:pt x="48780" y="53530"/>
                  </a:lnTo>
                  <a:lnTo>
                    <a:pt x="49847" y="54229"/>
                  </a:lnTo>
                  <a:lnTo>
                    <a:pt x="51269" y="53936"/>
                  </a:lnTo>
                  <a:lnTo>
                    <a:pt x="51981" y="52882"/>
                  </a:lnTo>
                  <a:lnTo>
                    <a:pt x="52679" y="51828"/>
                  </a:lnTo>
                  <a:close/>
                  <a:moveTo>
                    <a:pt x="53263" y="106654"/>
                  </a:moveTo>
                  <a:lnTo>
                    <a:pt x="52971" y="105219"/>
                  </a:lnTo>
                  <a:lnTo>
                    <a:pt x="50850" y="103822"/>
                  </a:lnTo>
                  <a:lnTo>
                    <a:pt x="49415" y="104114"/>
                  </a:lnTo>
                  <a:lnTo>
                    <a:pt x="48717" y="105168"/>
                  </a:lnTo>
                  <a:lnTo>
                    <a:pt x="48006" y="106222"/>
                  </a:lnTo>
                  <a:lnTo>
                    <a:pt x="48298" y="107657"/>
                  </a:lnTo>
                  <a:lnTo>
                    <a:pt x="49364" y="108356"/>
                  </a:lnTo>
                  <a:lnTo>
                    <a:pt x="50431" y="109054"/>
                  </a:lnTo>
                  <a:lnTo>
                    <a:pt x="51854" y="108762"/>
                  </a:lnTo>
                  <a:lnTo>
                    <a:pt x="52565" y="107708"/>
                  </a:lnTo>
                  <a:lnTo>
                    <a:pt x="53263" y="106654"/>
                  </a:lnTo>
                  <a:close/>
                  <a:moveTo>
                    <a:pt x="54521" y="68859"/>
                  </a:moveTo>
                  <a:lnTo>
                    <a:pt x="53543" y="67779"/>
                  </a:lnTo>
                  <a:lnTo>
                    <a:pt x="52273" y="67716"/>
                  </a:lnTo>
                  <a:lnTo>
                    <a:pt x="51054" y="67678"/>
                  </a:lnTo>
                  <a:lnTo>
                    <a:pt x="51231" y="67411"/>
                  </a:lnTo>
                  <a:lnTo>
                    <a:pt x="50939" y="65976"/>
                  </a:lnTo>
                  <a:lnTo>
                    <a:pt x="48818" y="64579"/>
                  </a:lnTo>
                  <a:lnTo>
                    <a:pt x="47383" y="64871"/>
                  </a:lnTo>
                  <a:lnTo>
                    <a:pt x="45986" y="66979"/>
                  </a:lnTo>
                  <a:lnTo>
                    <a:pt x="46266" y="68414"/>
                  </a:lnTo>
                  <a:lnTo>
                    <a:pt x="47332" y="69113"/>
                  </a:lnTo>
                  <a:lnTo>
                    <a:pt x="48399" y="69811"/>
                  </a:lnTo>
                  <a:lnTo>
                    <a:pt x="49822" y="69519"/>
                  </a:lnTo>
                  <a:lnTo>
                    <a:pt x="49860" y="69913"/>
                  </a:lnTo>
                  <a:lnTo>
                    <a:pt x="49796" y="71183"/>
                  </a:lnTo>
                  <a:lnTo>
                    <a:pt x="50787" y="72250"/>
                  </a:lnTo>
                  <a:lnTo>
                    <a:pt x="52057" y="72313"/>
                  </a:lnTo>
                  <a:lnTo>
                    <a:pt x="53327" y="72377"/>
                  </a:lnTo>
                  <a:lnTo>
                    <a:pt x="54406" y="71386"/>
                  </a:lnTo>
                  <a:lnTo>
                    <a:pt x="54470" y="70116"/>
                  </a:lnTo>
                  <a:lnTo>
                    <a:pt x="54521" y="68859"/>
                  </a:lnTo>
                  <a:close/>
                  <a:moveTo>
                    <a:pt x="54952" y="36664"/>
                  </a:moveTo>
                  <a:lnTo>
                    <a:pt x="53975" y="35585"/>
                  </a:lnTo>
                  <a:lnTo>
                    <a:pt x="52705" y="35521"/>
                  </a:lnTo>
                  <a:lnTo>
                    <a:pt x="51422" y="35471"/>
                  </a:lnTo>
                  <a:lnTo>
                    <a:pt x="50342" y="36449"/>
                  </a:lnTo>
                  <a:lnTo>
                    <a:pt x="50292" y="37719"/>
                  </a:lnTo>
                  <a:lnTo>
                    <a:pt x="50228" y="38989"/>
                  </a:lnTo>
                  <a:lnTo>
                    <a:pt x="51219" y="40055"/>
                  </a:lnTo>
                  <a:lnTo>
                    <a:pt x="52489" y="40119"/>
                  </a:lnTo>
                  <a:lnTo>
                    <a:pt x="53759" y="40182"/>
                  </a:lnTo>
                  <a:lnTo>
                    <a:pt x="54838" y="39192"/>
                  </a:lnTo>
                  <a:lnTo>
                    <a:pt x="54902" y="37922"/>
                  </a:lnTo>
                  <a:lnTo>
                    <a:pt x="54952" y="36664"/>
                  </a:lnTo>
                  <a:close/>
                  <a:moveTo>
                    <a:pt x="59651" y="46088"/>
                  </a:moveTo>
                  <a:lnTo>
                    <a:pt x="58674" y="45008"/>
                  </a:lnTo>
                  <a:lnTo>
                    <a:pt x="57404" y="44945"/>
                  </a:lnTo>
                  <a:lnTo>
                    <a:pt x="56121" y="44894"/>
                  </a:lnTo>
                  <a:lnTo>
                    <a:pt x="55041" y="45872"/>
                  </a:lnTo>
                  <a:lnTo>
                    <a:pt x="54991" y="47142"/>
                  </a:lnTo>
                  <a:lnTo>
                    <a:pt x="54927" y="48412"/>
                  </a:lnTo>
                  <a:lnTo>
                    <a:pt x="55918" y="49479"/>
                  </a:lnTo>
                  <a:lnTo>
                    <a:pt x="57188" y="49542"/>
                  </a:lnTo>
                  <a:lnTo>
                    <a:pt x="58458" y="49606"/>
                  </a:lnTo>
                  <a:lnTo>
                    <a:pt x="59537" y="48615"/>
                  </a:lnTo>
                  <a:lnTo>
                    <a:pt x="59601" y="47345"/>
                  </a:lnTo>
                  <a:lnTo>
                    <a:pt x="59651" y="46088"/>
                  </a:lnTo>
                  <a:close/>
                  <a:moveTo>
                    <a:pt x="60553" y="9309"/>
                  </a:moveTo>
                  <a:lnTo>
                    <a:pt x="59575" y="8229"/>
                  </a:lnTo>
                  <a:lnTo>
                    <a:pt x="58305" y="8166"/>
                  </a:lnTo>
                  <a:lnTo>
                    <a:pt x="57023" y="8115"/>
                  </a:lnTo>
                  <a:lnTo>
                    <a:pt x="55943" y="9093"/>
                  </a:lnTo>
                  <a:lnTo>
                    <a:pt x="55892" y="10363"/>
                  </a:lnTo>
                  <a:lnTo>
                    <a:pt x="55829" y="11633"/>
                  </a:lnTo>
                  <a:lnTo>
                    <a:pt x="56819" y="12700"/>
                  </a:lnTo>
                  <a:lnTo>
                    <a:pt x="58089" y="12763"/>
                  </a:lnTo>
                  <a:lnTo>
                    <a:pt x="59359" y="12827"/>
                  </a:lnTo>
                  <a:lnTo>
                    <a:pt x="60439" y="11836"/>
                  </a:lnTo>
                  <a:lnTo>
                    <a:pt x="60502" y="10566"/>
                  </a:lnTo>
                  <a:lnTo>
                    <a:pt x="60553" y="9309"/>
                  </a:lnTo>
                  <a:close/>
                  <a:moveTo>
                    <a:pt x="61290" y="60553"/>
                  </a:moveTo>
                  <a:lnTo>
                    <a:pt x="60312" y="59474"/>
                  </a:lnTo>
                  <a:lnTo>
                    <a:pt x="59042" y="59410"/>
                  </a:lnTo>
                  <a:lnTo>
                    <a:pt x="57759" y="59359"/>
                  </a:lnTo>
                  <a:lnTo>
                    <a:pt x="56680" y="60337"/>
                  </a:lnTo>
                  <a:lnTo>
                    <a:pt x="56629" y="61607"/>
                  </a:lnTo>
                  <a:lnTo>
                    <a:pt x="56565" y="62877"/>
                  </a:lnTo>
                  <a:lnTo>
                    <a:pt x="57556" y="63944"/>
                  </a:lnTo>
                  <a:lnTo>
                    <a:pt x="58826" y="64008"/>
                  </a:lnTo>
                  <a:lnTo>
                    <a:pt x="60096" y="64071"/>
                  </a:lnTo>
                  <a:lnTo>
                    <a:pt x="61175" y="63080"/>
                  </a:lnTo>
                  <a:lnTo>
                    <a:pt x="61239" y="61810"/>
                  </a:lnTo>
                  <a:lnTo>
                    <a:pt x="61290" y="60553"/>
                  </a:lnTo>
                  <a:close/>
                  <a:moveTo>
                    <a:pt x="63931" y="119214"/>
                  </a:moveTo>
                  <a:lnTo>
                    <a:pt x="63639" y="117779"/>
                  </a:lnTo>
                  <a:lnTo>
                    <a:pt x="61518" y="116382"/>
                  </a:lnTo>
                  <a:lnTo>
                    <a:pt x="60083" y="116674"/>
                  </a:lnTo>
                  <a:lnTo>
                    <a:pt x="59385" y="117729"/>
                  </a:lnTo>
                  <a:lnTo>
                    <a:pt x="58674" y="118783"/>
                  </a:lnTo>
                  <a:lnTo>
                    <a:pt x="58966" y="120218"/>
                  </a:lnTo>
                  <a:lnTo>
                    <a:pt x="60032" y="120916"/>
                  </a:lnTo>
                  <a:lnTo>
                    <a:pt x="61099" y="121615"/>
                  </a:lnTo>
                  <a:lnTo>
                    <a:pt x="62522" y="121323"/>
                  </a:lnTo>
                  <a:lnTo>
                    <a:pt x="63233" y="120269"/>
                  </a:lnTo>
                  <a:lnTo>
                    <a:pt x="63931" y="119214"/>
                  </a:lnTo>
                  <a:close/>
                  <a:moveTo>
                    <a:pt x="68846" y="29413"/>
                  </a:moveTo>
                  <a:lnTo>
                    <a:pt x="68554" y="27978"/>
                  </a:lnTo>
                  <a:lnTo>
                    <a:pt x="66433" y="26581"/>
                  </a:lnTo>
                  <a:lnTo>
                    <a:pt x="65151" y="26847"/>
                  </a:lnTo>
                  <a:lnTo>
                    <a:pt x="65176" y="26225"/>
                  </a:lnTo>
                  <a:lnTo>
                    <a:pt x="64198" y="25146"/>
                  </a:lnTo>
                  <a:lnTo>
                    <a:pt x="62928" y="25082"/>
                  </a:lnTo>
                  <a:lnTo>
                    <a:pt x="61645" y="25031"/>
                  </a:lnTo>
                  <a:lnTo>
                    <a:pt x="60566" y="26009"/>
                  </a:lnTo>
                  <a:lnTo>
                    <a:pt x="60515" y="27279"/>
                  </a:lnTo>
                  <a:lnTo>
                    <a:pt x="60452" y="28549"/>
                  </a:lnTo>
                  <a:lnTo>
                    <a:pt x="61442" y="29616"/>
                  </a:lnTo>
                  <a:lnTo>
                    <a:pt x="62712" y="29679"/>
                  </a:lnTo>
                  <a:lnTo>
                    <a:pt x="63741" y="29743"/>
                  </a:lnTo>
                  <a:lnTo>
                    <a:pt x="63881" y="30416"/>
                  </a:lnTo>
                  <a:lnTo>
                    <a:pt x="64947" y="31115"/>
                  </a:lnTo>
                  <a:lnTo>
                    <a:pt x="66014" y="31813"/>
                  </a:lnTo>
                  <a:lnTo>
                    <a:pt x="67437" y="31521"/>
                  </a:lnTo>
                  <a:lnTo>
                    <a:pt x="68148" y="30467"/>
                  </a:lnTo>
                  <a:lnTo>
                    <a:pt x="68846" y="29413"/>
                  </a:lnTo>
                  <a:close/>
                  <a:moveTo>
                    <a:pt x="71043" y="37401"/>
                  </a:moveTo>
                  <a:lnTo>
                    <a:pt x="70065" y="36322"/>
                  </a:lnTo>
                  <a:lnTo>
                    <a:pt x="68795" y="36258"/>
                  </a:lnTo>
                  <a:lnTo>
                    <a:pt x="67513" y="36207"/>
                  </a:lnTo>
                  <a:lnTo>
                    <a:pt x="66433" y="37185"/>
                  </a:lnTo>
                  <a:lnTo>
                    <a:pt x="66382" y="38455"/>
                  </a:lnTo>
                  <a:lnTo>
                    <a:pt x="66319" y="39725"/>
                  </a:lnTo>
                  <a:lnTo>
                    <a:pt x="67310" y="40792"/>
                  </a:lnTo>
                  <a:lnTo>
                    <a:pt x="68580" y="40855"/>
                  </a:lnTo>
                  <a:lnTo>
                    <a:pt x="69850" y="40919"/>
                  </a:lnTo>
                  <a:lnTo>
                    <a:pt x="70929" y="39928"/>
                  </a:lnTo>
                  <a:lnTo>
                    <a:pt x="70993" y="38658"/>
                  </a:lnTo>
                  <a:lnTo>
                    <a:pt x="71043" y="37401"/>
                  </a:lnTo>
                  <a:close/>
                  <a:moveTo>
                    <a:pt x="72136" y="139128"/>
                  </a:moveTo>
                  <a:lnTo>
                    <a:pt x="71843" y="137693"/>
                  </a:lnTo>
                  <a:lnTo>
                    <a:pt x="69723" y="136296"/>
                  </a:lnTo>
                  <a:lnTo>
                    <a:pt x="68287" y="136588"/>
                  </a:lnTo>
                  <a:lnTo>
                    <a:pt x="67589" y="137642"/>
                  </a:lnTo>
                  <a:lnTo>
                    <a:pt x="66878" y="138696"/>
                  </a:lnTo>
                  <a:lnTo>
                    <a:pt x="67170" y="140131"/>
                  </a:lnTo>
                  <a:lnTo>
                    <a:pt x="68237" y="140830"/>
                  </a:lnTo>
                  <a:lnTo>
                    <a:pt x="69303" y="141528"/>
                  </a:lnTo>
                  <a:lnTo>
                    <a:pt x="70726" y="141236"/>
                  </a:lnTo>
                  <a:lnTo>
                    <a:pt x="71437" y="140182"/>
                  </a:lnTo>
                  <a:lnTo>
                    <a:pt x="72136" y="139128"/>
                  </a:lnTo>
                  <a:close/>
                  <a:moveTo>
                    <a:pt x="73812" y="65735"/>
                  </a:moveTo>
                  <a:lnTo>
                    <a:pt x="72834" y="64655"/>
                  </a:lnTo>
                  <a:lnTo>
                    <a:pt x="71564" y="64592"/>
                  </a:lnTo>
                  <a:lnTo>
                    <a:pt x="70281" y="64541"/>
                  </a:lnTo>
                  <a:lnTo>
                    <a:pt x="69202" y="65519"/>
                  </a:lnTo>
                  <a:lnTo>
                    <a:pt x="69151" y="66789"/>
                  </a:lnTo>
                  <a:lnTo>
                    <a:pt x="69088" y="68059"/>
                  </a:lnTo>
                  <a:lnTo>
                    <a:pt x="70078" y="69126"/>
                  </a:lnTo>
                  <a:lnTo>
                    <a:pt x="71348" y="69189"/>
                  </a:lnTo>
                  <a:lnTo>
                    <a:pt x="72618" y="69253"/>
                  </a:lnTo>
                  <a:lnTo>
                    <a:pt x="73698" y="68262"/>
                  </a:lnTo>
                  <a:lnTo>
                    <a:pt x="73761" y="66992"/>
                  </a:lnTo>
                  <a:lnTo>
                    <a:pt x="73812" y="65735"/>
                  </a:lnTo>
                  <a:close/>
                  <a:moveTo>
                    <a:pt x="76174" y="14630"/>
                  </a:moveTo>
                  <a:lnTo>
                    <a:pt x="75196" y="13550"/>
                  </a:lnTo>
                  <a:lnTo>
                    <a:pt x="73926" y="13487"/>
                  </a:lnTo>
                  <a:lnTo>
                    <a:pt x="72644" y="13436"/>
                  </a:lnTo>
                  <a:lnTo>
                    <a:pt x="71564" y="14414"/>
                  </a:lnTo>
                  <a:lnTo>
                    <a:pt x="71513" y="15684"/>
                  </a:lnTo>
                  <a:lnTo>
                    <a:pt x="71450" y="16954"/>
                  </a:lnTo>
                  <a:lnTo>
                    <a:pt x="72440" y="18021"/>
                  </a:lnTo>
                  <a:lnTo>
                    <a:pt x="73710" y="18084"/>
                  </a:lnTo>
                  <a:lnTo>
                    <a:pt x="74980" y="18148"/>
                  </a:lnTo>
                  <a:lnTo>
                    <a:pt x="76060" y="17157"/>
                  </a:lnTo>
                  <a:lnTo>
                    <a:pt x="76123" y="15887"/>
                  </a:lnTo>
                  <a:lnTo>
                    <a:pt x="76174" y="14630"/>
                  </a:lnTo>
                  <a:close/>
                  <a:moveTo>
                    <a:pt x="76212" y="57035"/>
                  </a:moveTo>
                  <a:lnTo>
                    <a:pt x="75920" y="55600"/>
                  </a:lnTo>
                  <a:lnTo>
                    <a:pt x="73799" y="54203"/>
                  </a:lnTo>
                  <a:lnTo>
                    <a:pt x="72364" y="54495"/>
                  </a:lnTo>
                  <a:lnTo>
                    <a:pt x="71666" y="55549"/>
                  </a:lnTo>
                  <a:lnTo>
                    <a:pt x="70954" y="56603"/>
                  </a:lnTo>
                  <a:lnTo>
                    <a:pt x="71247" y="58039"/>
                  </a:lnTo>
                  <a:lnTo>
                    <a:pt x="72313" y="58737"/>
                  </a:lnTo>
                  <a:lnTo>
                    <a:pt x="73380" y="59436"/>
                  </a:lnTo>
                  <a:lnTo>
                    <a:pt x="74803" y="59143"/>
                  </a:lnTo>
                  <a:lnTo>
                    <a:pt x="75514" y="58089"/>
                  </a:lnTo>
                  <a:lnTo>
                    <a:pt x="76212" y="57035"/>
                  </a:lnTo>
                  <a:close/>
                  <a:moveTo>
                    <a:pt x="77825" y="29095"/>
                  </a:moveTo>
                  <a:lnTo>
                    <a:pt x="76847" y="28016"/>
                  </a:lnTo>
                  <a:lnTo>
                    <a:pt x="75577" y="27952"/>
                  </a:lnTo>
                  <a:lnTo>
                    <a:pt x="74295" y="27901"/>
                  </a:lnTo>
                  <a:lnTo>
                    <a:pt x="73215" y="28879"/>
                  </a:lnTo>
                  <a:lnTo>
                    <a:pt x="73164" y="30149"/>
                  </a:lnTo>
                  <a:lnTo>
                    <a:pt x="73101" y="31419"/>
                  </a:lnTo>
                  <a:lnTo>
                    <a:pt x="74091" y="32486"/>
                  </a:lnTo>
                  <a:lnTo>
                    <a:pt x="75361" y="32550"/>
                  </a:lnTo>
                  <a:lnTo>
                    <a:pt x="76631" y="32613"/>
                  </a:lnTo>
                  <a:lnTo>
                    <a:pt x="77711" y="31623"/>
                  </a:lnTo>
                  <a:lnTo>
                    <a:pt x="77774" y="30353"/>
                  </a:lnTo>
                  <a:lnTo>
                    <a:pt x="77825" y="29095"/>
                  </a:lnTo>
                  <a:close/>
                  <a:moveTo>
                    <a:pt x="82257" y="43789"/>
                  </a:moveTo>
                  <a:lnTo>
                    <a:pt x="81965" y="42354"/>
                  </a:lnTo>
                  <a:lnTo>
                    <a:pt x="79844" y="40957"/>
                  </a:lnTo>
                  <a:lnTo>
                    <a:pt x="78409" y="41249"/>
                  </a:lnTo>
                  <a:lnTo>
                    <a:pt x="77711" y="42303"/>
                  </a:lnTo>
                  <a:lnTo>
                    <a:pt x="77000" y="43357"/>
                  </a:lnTo>
                  <a:lnTo>
                    <a:pt x="77292" y="44792"/>
                  </a:lnTo>
                  <a:lnTo>
                    <a:pt x="78359" y="45491"/>
                  </a:lnTo>
                  <a:lnTo>
                    <a:pt x="79425" y="46189"/>
                  </a:lnTo>
                  <a:lnTo>
                    <a:pt x="80848" y="45897"/>
                  </a:lnTo>
                  <a:lnTo>
                    <a:pt x="81559" y="44843"/>
                  </a:lnTo>
                  <a:lnTo>
                    <a:pt x="82257" y="43789"/>
                  </a:lnTo>
                  <a:close/>
                  <a:moveTo>
                    <a:pt x="83273" y="120954"/>
                  </a:moveTo>
                  <a:lnTo>
                    <a:pt x="82981" y="119519"/>
                  </a:lnTo>
                  <a:lnTo>
                    <a:pt x="80860" y="118122"/>
                  </a:lnTo>
                  <a:lnTo>
                    <a:pt x="79425" y="118414"/>
                  </a:lnTo>
                  <a:lnTo>
                    <a:pt x="78727" y="119468"/>
                  </a:lnTo>
                  <a:lnTo>
                    <a:pt x="78016" y="120523"/>
                  </a:lnTo>
                  <a:lnTo>
                    <a:pt x="78308" y="121958"/>
                  </a:lnTo>
                  <a:lnTo>
                    <a:pt x="79375" y="122656"/>
                  </a:lnTo>
                  <a:lnTo>
                    <a:pt x="80441" y="123355"/>
                  </a:lnTo>
                  <a:lnTo>
                    <a:pt x="81864" y="123063"/>
                  </a:lnTo>
                  <a:lnTo>
                    <a:pt x="82575" y="122008"/>
                  </a:lnTo>
                  <a:lnTo>
                    <a:pt x="83273" y="120954"/>
                  </a:lnTo>
                  <a:close/>
                  <a:moveTo>
                    <a:pt x="84048" y="55283"/>
                  </a:moveTo>
                  <a:lnTo>
                    <a:pt x="83070" y="54203"/>
                  </a:lnTo>
                  <a:lnTo>
                    <a:pt x="81800" y="54140"/>
                  </a:lnTo>
                  <a:lnTo>
                    <a:pt x="80518" y="54089"/>
                  </a:lnTo>
                  <a:lnTo>
                    <a:pt x="79438" y="55067"/>
                  </a:lnTo>
                  <a:lnTo>
                    <a:pt x="79387" y="56337"/>
                  </a:lnTo>
                  <a:lnTo>
                    <a:pt x="79324" y="57607"/>
                  </a:lnTo>
                  <a:lnTo>
                    <a:pt x="80314" y="58674"/>
                  </a:lnTo>
                  <a:lnTo>
                    <a:pt x="81584" y="58737"/>
                  </a:lnTo>
                  <a:lnTo>
                    <a:pt x="82854" y="58801"/>
                  </a:lnTo>
                  <a:lnTo>
                    <a:pt x="83934" y="57810"/>
                  </a:lnTo>
                  <a:lnTo>
                    <a:pt x="83997" y="56540"/>
                  </a:lnTo>
                  <a:lnTo>
                    <a:pt x="84048" y="55283"/>
                  </a:lnTo>
                  <a:close/>
                  <a:moveTo>
                    <a:pt x="84086" y="30505"/>
                  </a:moveTo>
                  <a:lnTo>
                    <a:pt x="83794" y="29070"/>
                  </a:lnTo>
                  <a:lnTo>
                    <a:pt x="81673" y="27673"/>
                  </a:lnTo>
                  <a:lnTo>
                    <a:pt x="80238" y="27965"/>
                  </a:lnTo>
                  <a:lnTo>
                    <a:pt x="79540" y="29019"/>
                  </a:lnTo>
                  <a:lnTo>
                    <a:pt x="78828" y="30073"/>
                  </a:lnTo>
                  <a:lnTo>
                    <a:pt x="79121" y="31508"/>
                  </a:lnTo>
                  <a:lnTo>
                    <a:pt x="80187" y="32207"/>
                  </a:lnTo>
                  <a:lnTo>
                    <a:pt x="81254" y="32905"/>
                  </a:lnTo>
                  <a:lnTo>
                    <a:pt x="82677" y="32613"/>
                  </a:lnTo>
                  <a:lnTo>
                    <a:pt x="83388" y="31559"/>
                  </a:lnTo>
                  <a:lnTo>
                    <a:pt x="84086" y="30505"/>
                  </a:lnTo>
                  <a:close/>
                  <a:moveTo>
                    <a:pt x="85051" y="106286"/>
                  </a:moveTo>
                  <a:lnTo>
                    <a:pt x="84759" y="104851"/>
                  </a:lnTo>
                  <a:lnTo>
                    <a:pt x="82638" y="103454"/>
                  </a:lnTo>
                  <a:lnTo>
                    <a:pt x="81203" y="103746"/>
                  </a:lnTo>
                  <a:lnTo>
                    <a:pt x="79806" y="105854"/>
                  </a:lnTo>
                  <a:lnTo>
                    <a:pt x="80086" y="107289"/>
                  </a:lnTo>
                  <a:lnTo>
                    <a:pt x="81153" y="107988"/>
                  </a:lnTo>
                  <a:lnTo>
                    <a:pt x="82219" y="108686"/>
                  </a:lnTo>
                  <a:lnTo>
                    <a:pt x="83642" y="108394"/>
                  </a:lnTo>
                  <a:lnTo>
                    <a:pt x="84353" y="107340"/>
                  </a:lnTo>
                  <a:lnTo>
                    <a:pt x="85051" y="106286"/>
                  </a:lnTo>
                  <a:close/>
                  <a:moveTo>
                    <a:pt x="89852" y="93624"/>
                  </a:moveTo>
                  <a:lnTo>
                    <a:pt x="89560" y="92189"/>
                  </a:lnTo>
                  <a:lnTo>
                    <a:pt x="87439" y="90792"/>
                  </a:lnTo>
                  <a:lnTo>
                    <a:pt x="86004" y="91084"/>
                  </a:lnTo>
                  <a:lnTo>
                    <a:pt x="85305" y="92138"/>
                  </a:lnTo>
                  <a:lnTo>
                    <a:pt x="84594" y="93192"/>
                  </a:lnTo>
                  <a:lnTo>
                    <a:pt x="84886" y="94627"/>
                  </a:lnTo>
                  <a:lnTo>
                    <a:pt x="85953" y="95326"/>
                  </a:lnTo>
                  <a:lnTo>
                    <a:pt x="87020" y="96024"/>
                  </a:lnTo>
                  <a:lnTo>
                    <a:pt x="88442" y="95732"/>
                  </a:lnTo>
                  <a:lnTo>
                    <a:pt x="89154" y="94678"/>
                  </a:lnTo>
                  <a:lnTo>
                    <a:pt x="89852" y="93624"/>
                  </a:lnTo>
                  <a:close/>
                  <a:moveTo>
                    <a:pt x="89916" y="66459"/>
                  </a:moveTo>
                  <a:lnTo>
                    <a:pt x="88938" y="65379"/>
                  </a:lnTo>
                  <a:lnTo>
                    <a:pt x="87668" y="65316"/>
                  </a:lnTo>
                  <a:lnTo>
                    <a:pt x="86385" y="65265"/>
                  </a:lnTo>
                  <a:lnTo>
                    <a:pt x="85305" y="66243"/>
                  </a:lnTo>
                  <a:lnTo>
                    <a:pt x="85255" y="67513"/>
                  </a:lnTo>
                  <a:lnTo>
                    <a:pt x="85191" y="68783"/>
                  </a:lnTo>
                  <a:lnTo>
                    <a:pt x="86182" y="69850"/>
                  </a:lnTo>
                  <a:lnTo>
                    <a:pt x="87452" y="69913"/>
                  </a:lnTo>
                  <a:lnTo>
                    <a:pt x="88722" y="69977"/>
                  </a:lnTo>
                  <a:lnTo>
                    <a:pt x="89801" y="68986"/>
                  </a:lnTo>
                  <a:lnTo>
                    <a:pt x="89865" y="67716"/>
                  </a:lnTo>
                  <a:lnTo>
                    <a:pt x="89916" y="66459"/>
                  </a:lnTo>
                  <a:close/>
                  <a:moveTo>
                    <a:pt x="94043" y="42583"/>
                  </a:moveTo>
                  <a:lnTo>
                    <a:pt x="93751" y="41148"/>
                  </a:lnTo>
                  <a:lnTo>
                    <a:pt x="91630" y="39751"/>
                  </a:lnTo>
                  <a:lnTo>
                    <a:pt x="90195" y="40043"/>
                  </a:lnTo>
                  <a:lnTo>
                    <a:pt x="88798" y="42151"/>
                  </a:lnTo>
                  <a:lnTo>
                    <a:pt x="89077" y="43586"/>
                  </a:lnTo>
                  <a:lnTo>
                    <a:pt x="90144" y="44284"/>
                  </a:lnTo>
                  <a:lnTo>
                    <a:pt x="91211" y="44983"/>
                  </a:lnTo>
                  <a:lnTo>
                    <a:pt x="92633" y="44691"/>
                  </a:lnTo>
                  <a:lnTo>
                    <a:pt x="93345" y="43637"/>
                  </a:lnTo>
                  <a:lnTo>
                    <a:pt x="94043" y="42583"/>
                  </a:lnTo>
                  <a:close/>
                  <a:moveTo>
                    <a:pt x="98488" y="115163"/>
                  </a:moveTo>
                  <a:lnTo>
                    <a:pt x="98196" y="113728"/>
                  </a:lnTo>
                  <a:lnTo>
                    <a:pt x="96075" y="112331"/>
                  </a:lnTo>
                  <a:lnTo>
                    <a:pt x="94640" y="112623"/>
                  </a:lnTo>
                  <a:lnTo>
                    <a:pt x="93941" y="113677"/>
                  </a:lnTo>
                  <a:lnTo>
                    <a:pt x="93230" y="114731"/>
                  </a:lnTo>
                  <a:lnTo>
                    <a:pt x="93522" y="116166"/>
                  </a:lnTo>
                  <a:lnTo>
                    <a:pt x="94589" y="116865"/>
                  </a:lnTo>
                  <a:lnTo>
                    <a:pt x="95656" y="117563"/>
                  </a:lnTo>
                  <a:lnTo>
                    <a:pt x="97078" y="117271"/>
                  </a:lnTo>
                  <a:lnTo>
                    <a:pt x="97790" y="116217"/>
                  </a:lnTo>
                  <a:lnTo>
                    <a:pt x="98488" y="115163"/>
                  </a:lnTo>
                  <a:close/>
                  <a:moveTo>
                    <a:pt x="99212" y="102565"/>
                  </a:moveTo>
                  <a:lnTo>
                    <a:pt x="98920" y="101130"/>
                  </a:lnTo>
                  <a:lnTo>
                    <a:pt x="96799" y="99733"/>
                  </a:lnTo>
                  <a:lnTo>
                    <a:pt x="95364" y="100025"/>
                  </a:lnTo>
                  <a:lnTo>
                    <a:pt x="94665" y="101079"/>
                  </a:lnTo>
                  <a:lnTo>
                    <a:pt x="93954" y="102133"/>
                  </a:lnTo>
                  <a:lnTo>
                    <a:pt x="94246" y="103568"/>
                  </a:lnTo>
                  <a:lnTo>
                    <a:pt x="95313" y="104267"/>
                  </a:lnTo>
                  <a:lnTo>
                    <a:pt x="96380" y="104965"/>
                  </a:lnTo>
                  <a:lnTo>
                    <a:pt x="97802" y="104673"/>
                  </a:lnTo>
                  <a:lnTo>
                    <a:pt x="98513" y="103619"/>
                  </a:lnTo>
                  <a:lnTo>
                    <a:pt x="99212" y="102565"/>
                  </a:lnTo>
                  <a:close/>
                  <a:moveTo>
                    <a:pt x="100647" y="17970"/>
                  </a:moveTo>
                  <a:lnTo>
                    <a:pt x="100355" y="16535"/>
                  </a:lnTo>
                  <a:lnTo>
                    <a:pt x="98234" y="15138"/>
                  </a:lnTo>
                  <a:lnTo>
                    <a:pt x="96799" y="15430"/>
                  </a:lnTo>
                  <a:lnTo>
                    <a:pt x="96100" y="16484"/>
                  </a:lnTo>
                  <a:lnTo>
                    <a:pt x="95389" y="17538"/>
                  </a:lnTo>
                  <a:lnTo>
                    <a:pt x="95681" y="18973"/>
                  </a:lnTo>
                  <a:lnTo>
                    <a:pt x="96748" y="19672"/>
                  </a:lnTo>
                  <a:lnTo>
                    <a:pt x="97815" y="20370"/>
                  </a:lnTo>
                  <a:lnTo>
                    <a:pt x="99237" y="20078"/>
                  </a:lnTo>
                  <a:lnTo>
                    <a:pt x="99949" y="19024"/>
                  </a:lnTo>
                  <a:lnTo>
                    <a:pt x="100647" y="17970"/>
                  </a:lnTo>
                  <a:close/>
                  <a:moveTo>
                    <a:pt x="103962" y="85686"/>
                  </a:moveTo>
                  <a:lnTo>
                    <a:pt x="103670" y="84251"/>
                  </a:lnTo>
                  <a:lnTo>
                    <a:pt x="101549" y="82854"/>
                  </a:lnTo>
                  <a:lnTo>
                    <a:pt x="100114" y="83146"/>
                  </a:lnTo>
                  <a:lnTo>
                    <a:pt x="99415" y="84201"/>
                  </a:lnTo>
                  <a:lnTo>
                    <a:pt x="98704" y="85255"/>
                  </a:lnTo>
                  <a:lnTo>
                    <a:pt x="98996" y="86690"/>
                  </a:lnTo>
                  <a:lnTo>
                    <a:pt x="100063" y="87388"/>
                  </a:lnTo>
                  <a:lnTo>
                    <a:pt x="101130" y="88087"/>
                  </a:lnTo>
                  <a:lnTo>
                    <a:pt x="102552" y="87795"/>
                  </a:lnTo>
                  <a:lnTo>
                    <a:pt x="103263" y="86741"/>
                  </a:lnTo>
                  <a:lnTo>
                    <a:pt x="103962" y="85686"/>
                  </a:lnTo>
                  <a:close/>
                  <a:moveTo>
                    <a:pt x="104762" y="60236"/>
                  </a:moveTo>
                  <a:lnTo>
                    <a:pt x="103784" y="59156"/>
                  </a:lnTo>
                  <a:lnTo>
                    <a:pt x="102514" y="59093"/>
                  </a:lnTo>
                  <a:lnTo>
                    <a:pt x="101231" y="59042"/>
                  </a:lnTo>
                  <a:lnTo>
                    <a:pt x="100152" y="60020"/>
                  </a:lnTo>
                  <a:lnTo>
                    <a:pt x="100101" y="61290"/>
                  </a:lnTo>
                  <a:lnTo>
                    <a:pt x="100037" y="62560"/>
                  </a:lnTo>
                  <a:lnTo>
                    <a:pt x="101028" y="63627"/>
                  </a:lnTo>
                  <a:lnTo>
                    <a:pt x="102298" y="63690"/>
                  </a:lnTo>
                  <a:lnTo>
                    <a:pt x="103568" y="63754"/>
                  </a:lnTo>
                  <a:lnTo>
                    <a:pt x="104648" y="62763"/>
                  </a:lnTo>
                  <a:lnTo>
                    <a:pt x="104711" y="61493"/>
                  </a:lnTo>
                  <a:lnTo>
                    <a:pt x="104762" y="60236"/>
                  </a:lnTo>
                  <a:close/>
                  <a:moveTo>
                    <a:pt x="109270" y="39509"/>
                  </a:moveTo>
                  <a:lnTo>
                    <a:pt x="108978" y="38087"/>
                  </a:lnTo>
                  <a:lnTo>
                    <a:pt x="107924" y="37376"/>
                  </a:lnTo>
                  <a:lnTo>
                    <a:pt x="106857" y="36677"/>
                  </a:lnTo>
                  <a:lnTo>
                    <a:pt x="105422" y="36969"/>
                  </a:lnTo>
                  <a:lnTo>
                    <a:pt x="104724" y="38023"/>
                  </a:lnTo>
                  <a:lnTo>
                    <a:pt x="104013" y="39077"/>
                  </a:lnTo>
                  <a:lnTo>
                    <a:pt x="104305" y="40513"/>
                  </a:lnTo>
                  <a:lnTo>
                    <a:pt x="105371" y="41211"/>
                  </a:lnTo>
                  <a:lnTo>
                    <a:pt x="106438" y="41910"/>
                  </a:lnTo>
                  <a:lnTo>
                    <a:pt x="107861" y="41617"/>
                  </a:lnTo>
                  <a:lnTo>
                    <a:pt x="108572" y="40563"/>
                  </a:lnTo>
                  <a:lnTo>
                    <a:pt x="109270" y="39509"/>
                  </a:lnTo>
                  <a:close/>
                  <a:moveTo>
                    <a:pt x="110007" y="26911"/>
                  </a:moveTo>
                  <a:lnTo>
                    <a:pt x="109715" y="25476"/>
                  </a:lnTo>
                  <a:lnTo>
                    <a:pt x="107594" y="24079"/>
                  </a:lnTo>
                  <a:lnTo>
                    <a:pt x="106159" y="24371"/>
                  </a:lnTo>
                  <a:lnTo>
                    <a:pt x="104762" y="26479"/>
                  </a:lnTo>
                  <a:lnTo>
                    <a:pt x="105041" y="27914"/>
                  </a:lnTo>
                  <a:lnTo>
                    <a:pt x="106108" y="28613"/>
                  </a:lnTo>
                  <a:lnTo>
                    <a:pt x="107175" y="29311"/>
                  </a:lnTo>
                  <a:lnTo>
                    <a:pt x="108597" y="29019"/>
                  </a:lnTo>
                  <a:lnTo>
                    <a:pt x="109308" y="27965"/>
                  </a:lnTo>
                  <a:lnTo>
                    <a:pt x="110007" y="26911"/>
                  </a:lnTo>
                  <a:close/>
                  <a:moveTo>
                    <a:pt x="114427" y="117411"/>
                  </a:moveTo>
                  <a:lnTo>
                    <a:pt x="114134" y="115989"/>
                  </a:lnTo>
                  <a:lnTo>
                    <a:pt x="113080" y="115277"/>
                  </a:lnTo>
                  <a:lnTo>
                    <a:pt x="112014" y="114579"/>
                  </a:lnTo>
                  <a:lnTo>
                    <a:pt x="110578" y="114871"/>
                  </a:lnTo>
                  <a:lnTo>
                    <a:pt x="109880" y="115925"/>
                  </a:lnTo>
                  <a:lnTo>
                    <a:pt x="109169" y="116979"/>
                  </a:lnTo>
                  <a:lnTo>
                    <a:pt x="109461" y="118414"/>
                  </a:lnTo>
                  <a:lnTo>
                    <a:pt x="110528" y="119113"/>
                  </a:lnTo>
                  <a:lnTo>
                    <a:pt x="111594" y="119811"/>
                  </a:lnTo>
                  <a:lnTo>
                    <a:pt x="113017" y="119519"/>
                  </a:lnTo>
                  <a:lnTo>
                    <a:pt x="113728" y="118465"/>
                  </a:lnTo>
                  <a:lnTo>
                    <a:pt x="114427" y="117411"/>
                  </a:lnTo>
                  <a:close/>
                  <a:moveTo>
                    <a:pt x="114630" y="98247"/>
                  </a:moveTo>
                  <a:lnTo>
                    <a:pt x="114338" y="96812"/>
                  </a:lnTo>
                  <a:lnTo>
                    <a:pt x="112217" y="95415"/>
                  </a:lnTo>
                  <a:lnTo>
                    <a:pt x="110782" y="95707"/>
                  </a:lnTo>
                  <a:lnTo>
                    <a:pt x="110083" y="96761"/>
                  </a:lnTo>
                  <a:lnTo>
                    <a:pt x="109372" y="97815"/>
                  </a:lnTo>
                  <a:lnTo>
                    <a:pt x="109664" y="99250"/>
                  </a:lnTo>
                  <a:lnTo>
                    <a:pt x="110731" y="99949"/>
                  </a:lnTo>
                  <a:lnTo>
                    <a:pt x="111798" y="100647"/>
                  </a:lnTo>
                  <a:lnTo>
                    <a:pt x="113220" y="100355"/>
                  </a:lnTo>
                  <a:lnTo>
                    <a:pt x="113931" y="99301"/>
                  </a:lnTo>
                  <a:lnTo>
                    <a:pt x="114630" y="98247"/>
                  </a:lnTo>
                  <a:close/>
                  <a:moveTo>
                    <a:pt x="114757" y="10045"/>
                  </a:moveTo>
                  <a:lnTo>
                    <a:pt x="114465" y="8610"/>
                  </a:lnTo>
                  <a:lnTo>
                    <a:pt x="112344" y="7213"/>
                  </a:lnTo>
                  <a:lnTo>
                    <a:pt x="110909" y="7505"/>
                  </a:lnTo>
                  <a:lnTo>
                    <a:pt x="109512" y="9613"/>
                  </a:lnTo>
                  <a:lnTo>
                    <a:pt x="109791" y="11049"/>
                  </a:lnTo>
                  <a:lnTo>
                    <a:pt x="110858" y="11747"/>
                  </a:lnTo>
                  <a:lnTo>
                    <a:pt x="111925" y="12446"/>
                  </a:lnTo>
                  <a:lnTo>
                    <a:pt x="113347" y="12153"/>
                  </a:lnTo>
                  <a:lnTo>
                    <a:pt x="114058" y="11099"/>
                  </a:lnTo>
                  <a:lnTo>
                    <a:pt x="114757" y="10045"/>
                  </a:lnTo>
                  <a:close/>
                  <a:moveTo>
                    <a:pt x="117665" y="49911"/>
                  </a:moveTo>
                  <a:lnTo>
                    <a:pt x="117373" y="48475"/>
                  </a:lnTo>
                  <a:lnTo>
                    <a:pt x="115252" y="47078"/>
                  </a:lnTo>
                  <a:lnTo>
                    <a:pt x="113817" y="47371"/>
                  </a:lnTo>
                  <a:lnTo>
                    <a:pt x="113118" y="48425"/>
                  </a:lnTo>
                  <a:lnTo>
                    <a:pt x="112407" y="49479"/>
                  </a:lnTo>
                  <a:lnTo>
                    <a:pt x="112699" y="50914"/>
                  </a:lnTo>
                  <a:lnTo>
                    <a:pt x="113766" y="51612"/>
                  </a:lnTo>
                  <a:lnTo>
                    <a:pt x="114833" y="52311"/>
                  </a:lnTo>
                  <a:lnTo>
                    <a:pt x="116255" y="52019"/>
                  </a:lnTo>
                  <a:lnTo>
                    <a:pt x="116967" y="50965"/>
                  </a:lnTo>
                  <a:lnTo>
                    <a:pt x="117665" y="49911"/>
                  </a:lnTo>
                  <a:close/>
                  <a:moveTo>
                    <a:pt x="119367" y="35852"/>
                  </a:moveTo>
                  <a:lnTo>
                    <a:pt x="119075" y="34417"/>
                  </a:lnTo>
                  <a:lnTo>
                    <a:pt x="116954" y="33020"/>
                  </a:lnTo>
                  <a:lnTo>
                    <a:pt x="115519" y="33312"/>
                  </a:lnTo>
                  <a:lnTo>
                    <a:pt x="114820" y="34366"/>
                  </a:lnTo>
                  <a:lnTo>
                    <a:pt x="114109" y="35420"/>
                  </a:lnTo>
                  <a:lnTo>
                    <a:pt x="114401" y="36855"/>
                  </a:lnTo>
                  <a:lnTo>
                    <a:pt x="115468" y="37553"/>
                  </a:lnTo>
                  <a:lnTo>
                    <a:pt x="116535" y="38252"/>
                  </a:lnTo>
                  <a:lnTo>
                    <a:pt x="117957" y="37960"/>
                  </a:lnTo>
                  <a:lnTo>
                    <a:pt x="118668" y="36906"/>
                  </a:lnTo>
                  <a:lnTo>
                    <a:pt x="119367" y="35852"/>
                  </a:lnTo>
                  <a:close/>
                  <a:moveTo>
                    <a:pt x="119519" y="87693"/>
                  </a:moveTo>
                  <a:lnTo>
                    <a:pt x="119227" y="86258"/>
                  </a:lnTo>
                  <a:lnTo>
                    <a:pt x="117106" y="84861"/>
                  </a:lnTo>
                  <a:lnTo>
                    <a:pt x="115671" y="85153"/>
                  </a:lnTo>
                  <a:lnTo>
                    <a:pt x="114973" y="86207"/>
                  </a:lnTo>
                  <a:lnTo>
                    <a:pt x="114261" y="87261"/>
                  </a:lnTo>
                  <a:lnTo>
                    <a:pt x="114554" y="88696"/>
                  </a:lnTo>
                  <a:lnTo>
                    <a:pt x="115620" y="89395"/>
                  </a:lnTo>
                  <a:lnTo>
                    <a:pt x="116687" y="90093"/>
                  </a:lnTo>
                  <a:lnTo>
                    <a:pt x="118110" y="89801"/>
                  </a:lnTo>
                  <a:lnTo>
                    <a:pt x="118821" y="88747"/>
                  </a:lnTo>
                  <a:lnTo>
                    <a:pt x="119519" y="87693"/>
                  </a:lnTo>
                  <a:close/>
                  <a:moveTo>
                    <a:pt x="120230" y="76415"/>
                  </a:moveTo>
                  <a:lnTo>
                    <a:pt x="119938" y="74980"/>
                  </a:lnTo>
                  <a:lnTo>
                    <a:pt x="117817" y="73583"/>
                  </a:lnTo>
                  <a:lnTo>
                    <a:pt x="116382" y="73875"/>
                  </a:lnTo>
                  <a:lnTo>
                    <a:pt x="115684" y="74930"/>
                  </a:lnTo>
                  <a:lnTo>
                    <a:pt x="114973" y="75984"/>
                  </a:lnTo>
                  <a:lnTo>
                    <a:pt x="115265" y="77419"/>
                  </a:lnTo>
                  <a:lnTo>
                    <a:pt x="116332" y="78117"/>
                  </a:lnTo>
                  <a:lnTo>
                    <a:pt x="117398" y="78816"/>
                  </a:lnTo>
                  <a:lnTo>
                    <a:pt x="118821" y="78524"/>
                  </a:lnTo>
                  <a:lnTo>
                    <a:pt x="119532" y="77470"/>
                  </a:lnTo>
                  <a:lnTo>
                    <a:pt x="120230" y="76415"/>
                  </a:lnTo>
                  <a:close/>
                  <a:moveTo>
                    <a:pt x="125031" y="63754"/>
                  </a:moveTo>
                  <a:lnTo>
                    <a:pt x="124739" y="62318"/>
                  </a:lnTo>
                  <a:lnTo>
                    <a:pt x="122618" y="60921"/>
                  </a:lnTo>
                  <a:lnTo>
                    <a:pt x="121183" y="61214"/>
                  </a:lnTo>
                  <a:lnTo>
                    <a:pt x="120484" y="62268"/>
                  </a:lnTo>
                  <a:lnTo>
                    <a:pt x="119773" y="63322"/>
                  </a:lnTo>
                  <a:lnTo>
                    <a:pt x="120065" y="64757"/>
                  </a:lnTo>
                  <a:lnTo>
                    <a:pt x="121132" y="65455"/>
                  </a:lnTo>
                  <a:lnTo>
                    <a:pt x="122199" y="66154"/>
                  </a:lnTo>
                  <a:lnTo>
                    <a:pt x="123621" y="65862"/>
                  </a:lnTo>
                  <a:lnTo>
                    <a:pt x="124333" y="64808"/>
                  </a:lnTo>
                  <a:lnTo>
                    <a:pt x="125031" y="63754"/>
                  </a:lnTo>
                  <a:close/>
                  <a:moveTo>
                    <a:pt x="131051" y="40805"/>
                  </a:moveTo>
                  <a:lnTo>
                    <a:pt x="130759" y="39370"/>
                  </a:lnTo>
                  <a:lnTo>
                    <a:pt x="128638" y="37973"/>
                  </a:lnTo>
                  <a:lnTo>
                    <a:pt x="127203" y="38265"/>
                  </a:lnTo>
                  <a:lnTo>
                    <a:pt x="126504" y="39319"/>
                  </a:lnTo>
                  <a:lnTo>
                    <a:pt x="125793" y="40373"/>
                  </a:lnTo>
                  <a:lnTo>
                    <a:pt x="126085" y="41808"/>
                  </a:lnTo>
                  <a:lnTo>
                    <a:pt x="127152" y="42506"/>
                  </a:lnTo>
                  <a:lnTo>
                    <a:pt x="128219" y="43205"/>
                  </a:lnTo>
                  <a:lnTo>
                    <a:pt x="129641" y="42913"/>
                  </a:lnTo>
                  <a:lnTo>
                    <a:pt x="130352" y="41859"/>
                  </a:lnTo>
                  <a:lnTo>
                    <a:pt x="131051" y="40805"/>
                  </a:lnTo>
                  <a:close/>
                  <a:moveTo>
                    <a:pt x="134391" y="72694"/>
                  </a:moveTo>
                  <a:lnTo>
                    <a:pt x="134099" y="71259"/>
                  </a:lnTo>
                  <a:lnTo>
                    <a:pt x="131978" y="69862"/>
                  </a:lnTo>
                  <a:lnTo>
                    <a:pt x="130543" y="70154"/>
                  </a:lnTo>
                  <a:lnTo>
                    <a:pt x="129844" y="71208"/>
                  </a:lnTo>
                  <a:lnTo>
                    <a:pt x="129133" y="72263"/>
                  </a:lnTo>
                  <a:lnTo>
                    <a:pt x="129425" y="73698"/>
                  </a:lnTo>
                  <a:lnTo>
                    <a:pt x="130492" y="74396"/>
                  </a:lnTo>
                  <a:lnTo>
                    <a:pt x="131559" y="75095"/>
                  </a:lnTo>
                  <a:lnTo>
                    <a:pt x="132981" y="74803"/>
                  </a:lnTo>
                  <a:lnTo>
                    <a:pt x="133692" y="73748"/>
                  </a:lnTo>
                  <a:lnTo>
                    <a:pt x="134391" y="72694"/>
                  </a:lnTo>
                  <a:close/>
                  <a:moveTo>
                    <a:pt x="138988" y="88811"/>
                  </a:moveTo>
                  <a:lnTo>
                    <a:pt x="138696" y="87376"/>
                  </a:lnTo>
                  <a:lnTo>
                    <a:pt x="136575" y="85979"/>
                  </a:lnTo>
                  <a:lnTo>
                    <a:pt x="135140" y="86271"/>
                  </a:lnTo>
                  <a:lnTo>
                    <a:pt x="134442" y="87325"/>
                  </a:lnTo>
                  <a:lnTo>
                    <a:pt x="133731" y="88379"/>
                  </a:lnTo>
                  <a:lnTo>
                    <a:pt x="134023" y="89814"/>
                  </a:lnTo>
                  <a:lnTo>
                    <a:pt x="135089" y="90512"/>
                  </a:lnTo>
                  <a:lnTo>
                    <a:pt x="136156" y="91211"/>
                  </a:lnTo>
                  <a:lnTo>
                    <a:pt x="137579" y="90919"/>
                  </a:lnTo>
                  <a:lnTo>
                    <a:pt x="138290" y="89865"/>
                  </a:lnTo>
                  <a:lnTo>
                    <a:pt x="138988" y="88811"/>
                  </a:lnTo>
                  <a:close/>
                  <a:moveTo>
                    <a:pt x="148755" y="55257"/>
                  </a:moveTo>
                  <a:lnTo>
                    <a:pt x="148463" y="53822"/>
                  </a:lnTo>
                  <a:lnTo>
                    <a:pt x="146342" y="52425"/>
                  </a:lnTo>
                  <a:lnTo>
                    <a:pt x="144907" y="52717"/>
                  </a:lnTo>
                  <a:lnTo>
                    <a:pt x="144208" y="53771"/>
                  </a:lnTo>
                  <a:lnTo>
                    <a:pt x="143497" y="54825"/>
                  </a:lnTo>
                  <a:lnTo>
                    <a:pt x="143789" y="56261"/>
                  </a:lnTo>
                  <a:lnTo>
                    <a:pt x="144856" y="56959"/>
                  </a:lnTo>
                  <a:lnTo>
                    <a:pt x="145923" y="57658"/>
                  </a:lnTo>
                  <a:lnTo>
                    <a:pt x="147345" y="57365"/>
                  </a:lnTo>
                  <a:lnTo>
                    <a:pt x="148056" y="56311"/>
                  </a:lnTo>
                  <a:lnTo>
                    <a:pt x="148755" y="55257"/>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41" name="object 205"/>
            <p:cNvSpPr/>
            <p:nvPr/>
          </p:nvSpPr>
          <p:spPr>
            <a:xfrm>
              <a:off x="6609600" y="1827720"/>
              <a:ext cx="123840" cy="162360"/>
            </a:xfrm>
            <a:custGeom>
              <a:avLst/>
              <a:gdLst/>
              <a:ahLst/>
              <a:cxnLst/>
              <a:rect l="l" t="t" r="r" b="b"/>
              <a:pathLst>
                <a:path w="124459" h="163194">
                  <a:moveTo>
                    <a:pt x="5232" y="37236"/>
                  </a:moveTo>
                  <a:lnTo>
                    <a:pt x="4483" y="36207"/>
                  </a:lnTo>
                  <a:lnTo>
                    <a:pt x="3733" y="35179"/>
                  </a:lnTo>
                  <a:lnTo>
                    <a:pt x="2286" y="34950"/>
                  </a:lnTo>
                  <a:lnTo>
                    <a:pt x="228" y="36449"/>
                  </a:lnTo>
                  <a:lnTo>
                    <a:pt x="0" y="37884"/>
                  </a:lnTo>
                  <a:lnTo>
                    <a:pt x="1498" y="39941"/>
                  </a:lnTo>
                  <a:lnTo>
                    <a:pt x="2946" y="40170"/>
                  </a:lnTo>
                  <a:lnTo>
                    <a:pt x="5003" y="38671"/>
                  </a:lnTo>
                  <a:lnTo>
                    <a:pt x="5232" y="37236"/>
                  </a:lnTo>
                  <a:close/>
                  <a:moveTo>
                    <a:pt x="6400" y="76987"/>
                  </a:moveTo>
                  <a:lnTo>
                    <a:pt x="5651" y="75958"/>
                  </a:lnTo>
                  <a:lnTo>
                    <a:pt x="4902" y="74930"/>
                  </a:lnTo>
                  <a:lnTo>
                    <a:pt x="3454" y="74701"/>
                  </a:lnTo>
                  <a:lnTo>
                    <a:pt x="1397" y="76200"/>
                  </a:lnTo>
                  <a:lnTo>
                    <a:pt x="1168" y="77635"/>
                  </a:lnTo>
                  <a:lnTo>
                    <a:pt x="2667" y="79692"/>
                  </a:lnTo>
                  <a:lnTo>
                    <a:pt x="4114" y="79921"/>
                  </a:lnTo>
                  <a:lnTo>
                    <a:pt x="6172" y="78422"/>
                  </a:lnTo>
                  <a:lnTo>
                    <a:pt x="6400" y="76987"/>
                  </a:lnTo>
                  <a:close/>
                  <a:moveTo>
                    <a:pt x="6578" y="20535"/>
                  </a:moveTo>
                  <a:lnTo>
                    <a:pt x="5829" y="19507"/>
                  </a:lnTo>
                  <a:lnTo>
                    <a:pt x="5080" y="18478"/>
                  </a:lnTo>
                  <a:lnTo>
                    <a:pt x="3632" y="18249"/>
                  </a:lnTo>
                  <a:lnTo>
                    <a:pt x="1574" y="19748"/>
                  </a:lnTo>
                  <a:lnTo>
                    <a:pt x="1346" y="21183"/>
                  </a:lnTo>
                  <a:lnTo>
                    <a:pt x="2844" y="23241"/>
                  </a:lnTo>
                  <a:lnTo>
                    <a:pt x="4292" y="23469"/>
                  </a:lnTo>
                  <a:lnTo>
                    <a:pt x="6350" y="21971"/>
                  </a:lnTo>
                  <a:lnTo>
                    <a:pt x="6578" y="20535"/>
                  </a:lnTo>
                  <a:close/>
                  <a:moveTo>
                    <a:pt x="10871" y="48869"/>
                  </a:moveTo>
                  <a:lnTo>
                    <a:pt x="10121" y="47840"/>
                  </a:lnTo>
                  <a:lnTo>
                    <a:pt x="9372" y="46812"/>
                  </a:lnTo>
                  <a:lnTo>
                    <a:pt x="7924" y="46583"/>
                  </a:lnTo>
                  <a:lnTo>
                    <a:pt x="5867" y="48082"/>
                  </a:lnTo>
                  <a:lnTo>
                    <a:pt x="5638" y="49517"/>
                  </a:lnTo>
                  <a:lnTo>
                    <a:pt x="7137" y="51574"/>
                  </a:lnTo>
                  <a:lnTo>
                    <a:pt x="8585" y="51803"/>
                  </a:lnTo>
                  <a:lnTo>
                    <a:pt x="10642" y="50304"/>
                  </a:lnTo>
                  <a:lnTo>
                    <a:pt x="10871" y="48869"/>
                  </a:lnTo>
                  <a:close/>
                  <a:moveTo>
                    <a:pt x="12039" y="88620"/>
                  </a:moveTo>
                  <a:lnTo>
                    <a:pt x="11290" y="87591"/>
                  </a:lnTo>
                  <a:lnTo>
                    <a:pt x="10541" y="86563"/>
                  </a:lnTo>
                  <a:lnTo>
                    <a:pt x="9093" y="86334"/>
                  </a:lnTo>
                  <a:lnTo>
                    <a:pt x="7035" y="87833"/>
                  </a:lnTo>
                  <a:lnTo>
                    <a:pt x="6807" y="89268"/>
                  </a:lnTo>
                  <a:lnTo>
                    <a:pt x="8305" y="91325"/>
                  </a:lnTo>
                  <a:lnTo>
                    <a:pt x="9753" y="91554"/>
                  </a:lnTo>
                  <a:lnTo>
                    <a:pt x="11811" y="90055"/>
                  </a:lnTo>
                  <a:lnTo>
                    <a:pt x="12039" y="88620"/>
                  </a:lnTo>
                  <a:close/>
                  <a:moveTo>
                    <a:pt x="12915" y="64401"/>
                  </a:moveTo>
                  <a:lnTo>
                    <a:pt x="12166" y="63373"/>
                  </a:lnTo>
                  <a:lnTo>
                    <a:pt x="11417" y="62344"/>
                  </a:lnTo>
                  <a:lnTo>
                    <a:pt x="9969" y="62115"/>
                  </a:lnTo>
                  <a:lnTo>
                    <a:pt x="7912" y="63614"/>
                  </a:lnTo>
                  <a:lnTo>
                    <a:pt x="7683" y="65049"/>
                  </a:lnTo>
                  <a:lnTo>
                    <a:pt x="9182" y="67106"/>
                  </a:lnTo>
                  <a:lnTo>
                    <a:pt x="10629" y="67335"/>
                  </a:lnTo>
                  <a:lnTo>
                    <a:pt x="12687" y="65836"/>
                  </a:lnTo>
                  <a:lnTo>
                    <a:pt x="12915" y="64401"/>
                  </a:lnTo>
                  <a:close/>
                  <a:moveTo>
                    <a:pt x="17132" y="77076"/>
                  </a:moveTo>
                  <a:lnTo>
                    <a:pt x="16383" y="76047"/>
                  </a:lnTo>
                  <a:lnTo>
                    <a:pt x="15633" y="75018"/>
                  </a:lnTo>
                  <a:lnTo>
                    <a:pt x="14185" y="74790"/>
                  </a:lnTo>
                  <a:lnTo>
                    <a:pt x="12128" y="76288"/>
                  </a:lnTo>
                  <a:lnTo>
                    <a:pt x="11899" y="77724"/>
                  </a:lnTo>
                  <a:lnTo>
                    <a:pt x="13398" y="79781"/>
                  </a:lnTo>
                  <a:lnTo>
                    <a:pt x="14846" y="80010"/>
                  </a:lnTo>
                  <a:lnTo>
                    <a:pt x="16903" y="78511"/>
                  </a:lnTo>
                  <a:lnTo>
                    <a:pt x="17132" y="77076"/>
                  </a:lnTo>
                  <a:close/>
                  <a:moveTo>
                    <a:pt x="17678" y="100253"/>
                  </a:moveTo>
                  <a:lnTo>
                    <a:pt x="16929" y="99225"/>
                  </a:lnTo>
                  <a:lnTo>
                    <a:pt x="16179" y="98196"/>
                  </a:lnTo>
                  <a:lnTo>
                    <a:pt x="14732" y="97967"/>
                  </a:lnTo>
                  <a:lnTo>
                    <a:pt x="12674" y="99466"/>
                  </a:lnTo>
                  <a:lnTo>
                    <a:pt x="12446" y="100901"/>
                  </a:lnTo>
                  <a:lnTo>
                    <a:pt x="13944" y="102958"/>
                  </a:lnTo>
                  <a:lnTo>
                    <a:pt x="15392" y="103187"/>
                  </a:lnTo>
                  <a:lnTo>
                    <a:pt x="17449" y="101688"/>
                  </a:lnTo>
                  <a:lnTo>
                    <a:pt x="17678" y="100253"/>
                  </a:lnTo>
                  <a:close/>
                  <a:moveTo>
                    <a:pt x="19812" y="38671"/>
                  </a:moveTo>
                  <a:lnTo>
                    <a:pt x="19062" y="37642"/>
                  </a:lnTo>
                  <a:lnTo>
                    <a:pt x="18313" y="36614"/>
                  </a:lnTo>
                  <a:lnTo>
                    <a:pt x="16865" y="36385"/>
                  </a:lnTo>
                  <a:lnTo>
                    <a:pt x="14808" y="37884"/>
                  </a:lnTo>
                  <a:lnTo>
                    <a:pt x="14579" y="39319"/>
                  </a:lnTo>
                  <a:lnTo>
                    <a:pt x="16078" y="41376"/>
                  </a:lnTo>
                  <a:lnTo>
                    <a:pt x="17526" y="41605"/>
                  </a:lnTo>
                  <a:lnTo>
                    <a:pt x="19583" y="40106"/>
                  </a:lnTo>
                  <a:lnTo>
                    <a:pt x="19812" y="38671"/>
                  </a:lnTo>
                  <a:close/>
                  <a:moveTo>
                    <a:pt x="21717" y="53009"/>
                  </a:moveTo>
                  <a:lnTo>
                    <a:pt x="20967" y="51981"/>
                  </a:lnTo>
                  <a:lnTo>
                    <a:pt x="20218" y="50952"/>
                  </a:lnTo>
                  <a:lnTo>
                    <a:pt x="18770" y="50723"/>
                  </a:lnTo>
                  <a:lnTo>
                    <a:pt x="16713" y="52222"/>
                  </a:lnTo>
                  <a:lnTo>
                    <a:pt x="16484" y="53657"/>
                  </a:lnTo>
                  <a:lnTo>
                    <a:pt x="17983" y="55714"/>
                  </a:lnTo>
                  <a:lnTo>
                    <a:pt x="19431" y="55943"/>
                  </a:lnTo>
                  <a:lnTo>
                    <a:pt x="21488" y="54444"/>
                  </a:lnTo>
                  <a:lnTo>
                    <a:pt x="21717" y="53009"/>
                  </a:lnTo>
                  <a:close/>
                  <a:moveTo>
                    <a:pt x="24422" y="28359"/>
                  </a:moveTo>
                  <a:lnTo>
                    <a:pt x="23672" y="27330"/>
                  </a:lnTo>
                  <a:lnTo>
                    <a:pt x="22923" y="26301"/>
                  </a:lnTo>
                  <a:lnTo>
                    <a:pt x="21475" y="26073"/>
                  </a:lnTo>
                  <a:lnTo>
                    <a:pt x="19418" y="27571"/>
                  </a:lnTo>
                  <a:lnTo>
                    <a:pt x="19189" y="29006"/>
                  </a:lnTo>
                  <a:lnTo>
                    <a:pt x="20688" y="31064"/>
                  </a:lnTo>
                  <a:lnTo>
                    <a:pt x="22136" y="31292"/>
                  </a:lnTo>
                  <a:lnTo>
                    <a:pt x="24193" y="29794"/>
                  </a:lnTo>
                  <a:lnTo>
                    <a:pt x="24422" y="28359"/>
                  </a:lnTo>
                  <a:close/>
                  <a:moveTo>
                    <a:pt x="27305" y="68491"/>
                  </a:moveTo>
                  <a:lnTo>
                    <a:pt x="26555" y="67462"/>
                  </a:lnTo>
                  <a:lnTo>
                    <a:pt x="25806" y="66433"/>
                  </a:lnTo>
                  <a:lnTo>
                    <a:pt x="24358" y="66205"/>
                  </a:lnTo>
                  <a:lnTo>
                    <a:pt x="22301" y="67703"/>
                  </a:lnTo>
                  <a:lnTo>
                    <a:pt x="22072" y="69138"/>
                  </a:lnTo>
                  <a:lnTo>
                    <a:pt x="23571" y="71196"/>
                  </a:lnTo>
                  <a:lnTo>
                    <a:pt x="25019" y="71424"/>
                  </a:lnTo>
                  <a:lnTo>
                    <a:pt x="27076" y="69926"/>
                  </a:lnTo>
                  <a:lnTo>
                    <a:pt x="27305" y="68491"/>
                  </a:lnTo>
                  <a:close/>
                  <a:moveTo>
                    <a:pt x="32029" y="42684"/>
                  </a:moveTo>
                  <a:lnTo>
                    <a:pt x="31280" y="41656"/>
                  </a:lnTo>
                  <a:lnTo>
                    <a:pt x="30530" y="40627"/>
                  </a:lnTo>
                  <a:lnTo>
                    <a:pt x="29083" y="40398"/>
                  </a:lnTo>
                  <a:lnTo>
                    <a:pt x="27025" y="41897"/>
                  </a:lnTo>
                  <a:lnTo>
                    <a:pt x="26797" y="43332"/>
                  </a:lnTo>
                  <a:lnTo>
                    <a:pt x="28295" y="45389"/>
                  </a:lnTo>
                  <a:lnTo>
                    <a:pt x="29743" y="45618"/>
                  </a:lnTo>
                  <a:lnTo>
                    <a:pt x="31800" y="44119"/>
                  </a:lnTo>
                  <a:lnTo>
                    <a:pt x="32029" y="42684"/>
                  </a:lnTo>
                  <a:close/>
                  <a:moveTo>
                    <a:pt x="32486" y="79489"/>
                  </a:moveTo>
                  <a:lnTo>
                    <a:pt x="31737" y="78460"/>
                  </a:lnTo>
                  <a:lnTo>
                    <a:pt x="30988" y="77431"/>
                  </a:lnTo>
                  <a:lnTo>
                    <a:pt x="29540" y="77203"/>
                  </a:lnTo>
                  <a:lnTo>
                    <a:pt x="27482" y="78701"/>
                  </a:lnTo>
                  <a:lnTo>
                    <a:pt x="27254" y="80137"/>
                  </a:lnTo>
                  <a:lnTo>
                    <a:pt x="28752" y="82194"/>
                  </a:lnTo>
                  <a:lnTo>
                    <a:pt x="30200" y="82423"/>
                  </a:lnTo>
                  <a:lnTo>
                    <a:pt x="32258" y="80924"/>
                  </a:lnTo>
                  <a:lnTo>
                    <a:pt x="32486" y="79489"/>
                  </a:lnTo>
                  <a:close/>
                  <a:moveTo>
                    <a:pt x="32715" y="20167"/>
                  </a:moveTo>
                  <a:lnTo>
                    <a:pt x="31965" y="19138"/>
                  </a:lnTo>
                  <a:lnTo>
                    <a:pt x="31216" y="18110"/>
                  </a:lnTo>
                  <a:lnTo>
                    <a:pt x="29768" y="17881"/>
                  </a:lnTo>
                  <a:lnTo>
                    <a:pt x="27711" y="19380"/>
                  </a:lnTo>
                  <a:lnTo>
                    <a:pt x="27482" y="20815"/>
                  </a:lnTo>
                  <a:lnTo>
                    <a:pt x="28981" y="22872"/>
                  </a:lnTo>
                  <a:lnTo>
                    <a:pt x="30429" y="23101"/>
                  </a:lnTo>
                  <a:lnTo>
                    <a:pt x="32486" y="21602"/>
                  </a:lnTo>
                  <a:lnTo>
                    <a:pt x="32715" y="20167"/>
                  </a:lnTo>
                  <a:close/>
                  <a:moveTo>
                    <a:pt x="37579" y="94284"/>
                  </a:moveTo>
                  <a:lnTo>
                    <a:pt x="36830" y="93256"/>
                  </a:lnTo>
                  <a:lnTo>
                    <a:pt x="36080" y="92227"/>
                  </a:lnTo>
                  <a:lnTo>
                    <a:pt x="34632" y="91998"/>
                  </a:lnTo>
                  <a:lnTo>
                    <a:pt x="32575" y="93497"/>
                  </a:lnTo>
                  <a:lnTo>
                    <a:pt x="32346" y="94932"/>
                  </a:lnTo>
                  <a:lnTo>
                    <a:pt x="33845" y="96989"/>
                  </a:lnTo>
                  <a:lnTo>
                    <a:pt x="35293" y="97218"/>
                  </a:lnTo>
                  <a:lnTo>
                    <a:pt x="37350" y="95719"/>
                  </a:lnTo>
                  <a:lnTo>
                    <a:pt x="37579" y="94284"/>
                  </a:lnTo>
                  <a:close/>
                  <a:moveTo>
                    <a:pt x="37668" y="54330"/>
                  </a:moveTo>
                  <a:lnTo>
                    <a:pt x="36918" y="53301"/>
                  </a:lnTo>
                  <a:lnTo>
                    <a:pt x="36169" y="52273"/>
                  </a:lnTo>
                  <a:lnTo>
                    <a:pt x="34721" y="52044"/>
                  </a:lnTo>
                  <a:lnTo>
                    <a:pt x="32664" y="53543"/>
                  </a:lnTo>
                  <a:lnTo>
                    <a:pt x="32435" y="54978"/>
                  </a:lnTo>
                  <a:lnTo>
                    <a:pt x="33934" y="57035"/>
                  </a:lnTo>
                  <a:lnTo>
                    <a:pt x="35382" y="57264"/>
                  </a:lnTo>
                  <a:lnTo>
                    <a:pt x="37439" y="55765"/>
                  </a:lnTo>
                  <a:lnTo>
                    <a:pt x="37668" y="54330"/>
                  </a:lnTo>
                  <a:close/>
                  <a:moveTo>
                    <a:pt x="38303" y="35648"/>
                  </a:moveTo>
                  <a:lnTo>
                    <a:pt x="37553" y="34620"/>
                  </a:lnTo>
                  <a:lnTo>
                    <a:pt x="36804" y="33591"/>
                  </a:lnTo>
                  <a:lnTo>
                    <a:pt x="35356" y="33362"/>
                  </a:lnTo>
                  <a:lnTo>
                    <a:pt x="33299" y="34861"/>
                  </a:lnTo>
                  <a:lnTo>
                    <a:pt x="33070" y="36296"/>
                  </a:lnTo>
                  <a:lnTo>
                    <a:pt x="34569" y="38354"/>
                  </a:lnTo>
                  <a:lnTo>
                    <a:pt x="36017" y="38582"/>
                  </a:lnTo>
                  <a:lnTo>
                    <a:pt x="38074" y="37084"/>
                  </a:lnTo>
                  <a:lnTo>
                    <a:pt x="38303" y="35648"/>
                  </a:lnTo>
                  <a:close/>
                  <a:moveTo>
                    <a:pt x="39624" y="2286"/>
                  </a:moveTo>
                  <a:lnTo>
                    <a:pt x="38874" y="1257"/>
                  </a:lnTo>
                  <a:lnTo>
                    <a:pt x="38125" y="228"/>
                  </a:lnTo>
                  <a:lnTo>
                    <a:pt x="36677" y="0"/>
                  </a:lnTo>
                  <a:lnTo>
                    <a:pt x="34620" y="1498"/>
                  </a:lnTo>
                  <a:lnTo>
                    <a:pt x="34391" y="2933"/>
                  </a:lnTo>
                  <a:lnTo>
                    <a:pt x="35890" y="4991"/>
                  </a:lnTo>
                  <a:lnTo>
                    <a:pt x="37338" y="5219"/>
                  </a:lnTo>
                  <a:lnTo>
                    <a:pt x="39395" y="3721"/>
                  </a:lnTo>
                  <a:lnTo>
                    <a:pt x="39624" y="2286"/>
                  </a:lnTo>
                  <a:close/>
                  <a:moveTo>
                    <a:pt x="40132" y="157264"/>
                  </a:moveTo>
                  <a:lnTo>
                    <a:pt x="39154" y="156184"/>
                  </a:lnTo>
                  <a:lnTo>
                    <a:pt x="37884" y="156121"/>
                  </a:lnTo>
                  <a:lnTo>
                    <a:pt x="36601" y="156070"/>
                  </a:lnTo>
                  <a:lnTo>
                    <a:pt x="35521" y="157048"/>
                  </a:lnTo>
                  <a:lnTo>
                    <a:pt x="35471" y="158318"/>
                  </a:lnTo>
                  <a:lnTo>
                    <a:pt x="35407" y="159588"/>
                  </a:lnTo>
                  <a:lnTo>
                    <a:pt x="36398" y="160655"/>
                  </a:lnTo>
                  <a:lnTo>
                    <a:pt x="37668" y="160718"/>
                  </a:lnTo>
                  <a:lnTo>
                    <a:pt x="38938" y="160782"/>
                  </a:lnTo>
                  <a:lnTo>
                    <a:pt x="40017" y="159791"/>
                  </a:lnTo>
                  <a:lnTo>
                    <a:pt x="40081" y="158521"/>
                  </a:lnTo>
                  <a:lnTo>
                    <a:pt x="40132" y="157264"/>
                  </a:lnTo>
                  <a:close/>
                  <a:moveTo>
                    <a:pt x="40894" y="140601"/>
                  </a:moveTo>
                  <a:lnTo>
                    <a:pt x="39916" y="139522"/>
                  </a:lnTo>
                  <a:lnTo>
                    <a:pt x="38646" y="139458"/>
                  </a:lnTo>
                  <a:lnTo>
                    <a:pt x="37363" y="139407"/>
                  </a:lnTo>
                  <a:lnTo>
                    <a:pt x="36283" y="140385"/>
                  </a:lnTo>
                  <a:lnTo>
                    <a:pt x="36233" y="141655"/>
                  </a:lnTo>
                  <a:lnTo>
                    <a:pt x="36169" y="142925"/>
                  </a:lnTo>
                  <a:lnTo>
                    <a:pt x="37160" y="143992"/>
                  </a:lnTo>
                  <a:lnTo>
                    <a:pt x="38430" y="144056"/>
                  </a:lnTo>
                  <a:lnTo>
                    <a:pt x="39700" y="144119"/>
                  </a:lnTo>
                  <a:lnTo>
                    <a:pt x="40779" y="143129"/>
                  </a:lnTo>
                  <a:lnTo>
                    <a:pt x="40843" y="141859"/>
                  </a:lnTo>
                  <a:lnTo>
                    <a:pt x="40894" y="140601"/>
                  </a:lnTo>
                  <a:close/>
                  <a:moveTo>
                    <a:pt x="42773" y="42773"/>
                  </a:moveTo>
                  <a:lnTo>
                    <a:pt x="42024" y="41744"/>
                  </a:lnTo>
                  <a:lnTo>
                    <a:pt x="41275" y="40716"/>
                  </a:lnTo>
                  <a:lnTo>
                    <a:pt x="39827" y="40487"/>
                  </a:lnTo>
                  <a:lnTo>
                    <a:pt x="37769" y="41986"/>
                  </a:lnTo>
                  <a:lnTo>
                    <a:pt x="37541" y="43421"/>
                  </a:lnTo>
                  <a:lnTo>
                    <a:pt x="39039" y="45478"/>
                  </a:lnTo>
                  <a:lnTo>
                    <a:pt x="40487" y="45707"/>
                  </a:lnTo>
                  <a:lnTo>
                    <a:pt x="42545" y="44208"/>
                  </a:lnTo>
                  <a:lnTo>
                    <a:pt x="42773" y="42773"/>
                  </a:lnTo>
                  <a:close/>
                  <a:moveTo>
                    <a:pt x="43307" y="65963"/>
                  </a:moveTo>
                  <a:lnTo>
                    <a:pt x="42557" y="64935"/>
                  </a:lnTo>
                  <a:lnTo>
                    <a:pt x="41808" y="63906"/>
                  </a:lnTo>
                  <a:lnTo>
                    <a:pt x="40360" y="63677"/>
                  </a:lnTo>
                  <a:lnTo>
                    <a:pt x="38303" y="65176"/>
                  </a:lnTo>
                  <a:lnTo>
                    <a:pt x="38074" y="66611"/>
                  </a:lnTo>
                  <a:lnTo>
                    <a:pt x="39573" y="68668"/>
                  </a:lnTo>
                  <a:lnTo>
                    <a:pt x="41021" y="68897"/>
                  </a:lnTo>
                  <a:lnTo>
                    <a:pt x="43078" y="67398"/>
                  </a:lnTo>
                  <a:lnTo>
                    <a:pt x="43307" y="65963"/>
                  </a:lnTo>
                  <a:close/>
                  <a:moveTo>
                    <a:pt x="43954" y="82473"/>
                  </a:moveTo>
                  <a:lnTo>
                    <a:pt x="43205" y="81445"/>
                  </a:lnTo>
                  <a:lnTo>
                    <a:pt x="42456" y="80416"/>
                  </a:lnTo>
                  <a:lnTo>
                    <a:pt x="41008" y="80187"/>
                  </a:lnTo>
                  <a:lnTo>
                    <a:pt x="38950" y="81686"/>
                  </a:lnTo>
                  <a:lnTo>
                    <a:pt x="38722" y="83121"/>
                  </a:lnTo>
                  <a:lnTo>
                    <a:pt x="40220" y="85178"/>
                  </a:lnTo>
                  <a:lnTo>
                    <a:pt x="41668" y="85407"/>
                  </a:lnTo>
                  <a:lnTo>
                    <a:pt x="43726" y="83908"/>
                  </a:lnTo>
                  <a:lnTo>
                    <a:pt x="43954" y="82473"/>
                  </a:lnTo>
                  <a:close/>
                  <a:moveTo>
                    <a:pt x="48666" y="21488"/>
                  </a:moveTo>
                  <a:lnTo>
                    <a:pt x="47917" y="20459"/>
                  </a:lnTo>
                  <a:lnTo>
                    <a:pt x="47167" y="19431"/>
                  </a:lnTo>
                  <a:lnTo>
                    <a:pt x="45720" y="19202"/>
                  </a:lnTo>
                  <a:lnTo>
                    <a:pt x="43662" y="20701"/>
                  </a:lnTo>
                  <a:lnTo>
                    <a:pt x="43434" y="22136"/>
                  </a:lnTo>
                  <a:lnTo>
                    <a:pt x="44932" y="24193"/>
                  </a:lnTo>
                  <a:lnTo>
                    <a:pt x="46380" y="24422"/>
                  </a:lnTo>
                  <a:lnTo>
                    <a:pt x="48437" y="22923"/>
                  </a:lnTo>
                  <a:lnTo>
                    <a:pt x="48666" y="21488"/>
                  </a:lnTo>
                  <a:close/>
                  <a:moveTo>
                    <a:pt x="51485" y="100609"/>
                  </a:moveTo>
                  <a:lnTo>
                    <a:pt x="50736" y="99580"/>
                  </a:lnTo>
                  <a:lnTo>
                    <a:pt x="49987" y="98552"/>
                  </a:lnTo>
                  <a:lnTo>
                    <a:pt x="48539" y="98323"/>
                  </a:lnTo>
                  <a:lnTo>
                    <a:pt x="46482" y="99822"/>
                  </a:lnTo>
                  <a:lnTo>
                    <a:pt x="46253" y="101257"/>
                  </a:lnTo>
                  <a:lnTo>
                    <a:pt x="47752" y="103314"/>
                  </a:lnTo>
                  <a:lnTo>
                    <a:pt x="49199" y="103543"/>
                  </a:lnTo>
                  <a:lnTo>
                    <a:pt x="51257" y="102044"/>
                  </a:lnTo>
                  <a:lnTo>
                    <a:pt x="51485" y="100609"/>
                  </a:lnTo>
                  <a:close/>
                  <a:moveTo>
                    <a:pt x="52247" y="55765"/>
                  </a:moveTo>
                  <a:lnTo>
                    <a:pt x="51498" y="54737"/>
                  </a:lnTo>
                  <a:lnTo>
                    <a:pt x="50749" y="53708"/>
                  </a:lnTo>
                  <a:lnTo>
                    <a:pt x="49301" y="53479"/>
                  </a:lnTo>
                  <a:lnTo>
                    <a:pt x="47244" y="54978"/>
                  </a:lnTo>
                  <a:lnTo>
                    <a:pt x="47015" y="56413"/>
                  </a:lnTo>
                  <a:lnTo>
                    <a:pt x="48514" y="58470"/>
                  </a:lnTo>
                  <a:lnTo>
                    <a:pt x="49961" y="58699"/>
                  </a:lnTo>
                  <a:lnTo>
                    <a:pt x="52019" y="57200"/>
                  </a:lnTo>
                  <a:lnTo>
                    <a:pt x="52247" y="55765"/>
                  </a:lnTo>
                  <a:close/>
                  <a:moveTo>
                    <a:pt x="53771" y="9944"/>
                  </a:moveTo>
                  <a:lnTo>
                    <a:pt x="53022" y="8915"/>
                  </a:lnTo>
                  <a:lnTo>
                    <a:pt x="52273" y="7886"/>
                  </a:lnTo>
                  <a:lnTo>
                    <a:pt x="50825" y="7658"/>
                  </a:lnTo>
                  <a:lnTo>
                    <a:pt x="48768" y="9156"/>
                  </a:lnTo>
                  <a:lnTo>
                    <a:pt x="48539" y="10591"/>
                  </a:lnTo>
                  <a:lnTo>
                    <a:pt x="50038" y="12649"/>
                  </a:lnTo>
                  <a:lnTo>
                    <a:pt x="51485" y="12877"/>
                  </a:lnTo>
                  <a:lnTo>
                    <a:pt x="53543" y="11379"/>
                  </a:lnTo>
                  <a:lnTo>
                    <a:pt x="53771" y="9944"/>
                  </a:lnTo>
                  <a:close/>
                  <a:moveTo>
                    <a:pt x="54267" y="72148"/>
                  </a:moveTo>
                  <a:lnTo>
                    <a:pt x="53517" y="71120"/>
                  </a:lnTo>
                  <a:lnTo>
                    <a:pt x="52768" y="70091"/>
                  </a:lnTo>
                  <a:lnTo>
                    <a:pt x="51320" y="69862"/>
                  </a:lnTo>
                  <a:lnTo>
                    <a:pt x="49263" y="71361"/>
                  </a:lnTo>
                  <a:lnTo>
                    <a:pt x="49034" y="72796"/>
                  </a:lnTo>
                  <a:lnTo>
                    <a:pt x="50533" y="74853"/>
                  </a:lnTo>
                  <a:lnTo>
                    <a:pt x="51981" y="75082"/>
                  </a:lnTo>
                  <a:lnTo>
                    <a:pt x="54038" y="73583"/>
                  </a:lnTo>
                  <a:lnTo>
                    <a:pt x="54267" y="72148"/>
                  </a:lnTo>
                  <a:close/>
                  <a:moveTo>
                    <a:pt x="54305" y="33121"/>
                  </a:moveTo>
                  <a:lnTo>
                    <a:pt x="53555" y="32092"/>
                  </a:lnTo>
                  <a:lnTo>
                    <a:pt x="52806" y="31064"/>
                  </a:lnTo>
                  <a:lnTo>
                    <a:pt x="51358" y="30835"/>
                  </a:lnTo>
                  <a:lnTo>
                    <a:pt x="49301" y="32334"/>
                  </a:lnTo>
                  <a:lnTo>
                    <a:pt x="49072" y="33769"/>
                  </a:lnTo>
                  <a:lnTo>
                    <a:pt x="50571" y="35826"/>
                  </a:lnTo>
                  <a:lnTo>
                    <a:pt x="52019" y="36055"/>
                  </a:lnTo>
                  <a:lnTo>
                    <a:pt x="54076" y="34556"/>
                  </a:lnTo>
                  <a:lnTo>
                    <a:pt x="54305" y="33121"/>
                  </a:lnTo>
                  <a:close/>
                  <a:moveTo>
                    <a:pt x="56692" y="46228"/>
                  </a:moveTo>
                  <a:lnTo>
                    <a:pt x="55943" y="45199"/>
                  </a:lnTo>
                  <a:lnTo>
                    <a:pt x="55194" y="44170"/>
                  </a:lnTo>
                  <a:lnTo>
                    <a:pt x="54152" y="44018"/>
                  </a:lnTo>
                  <a:lnTo>
                    <a:pt x="54533" y="43662"/>
                  </a:lnTo>
                  <a:lnTo>
                    <a:pt x="54597" y="42392"/>
                  </a:lnTo>
                  <a:lnTo>
                    <a:pt x="54648" y="41135"/>
                  </a:lnTo>
                  <a:lnTo>
                    <a:pt x="53670" y="40055"/>
                  </a:lnTo>
                  <a:lnTo>
                    <a:pt x="52400" y="39992"/>
                  </a:lnTo>
                  <a:lnTo>
                    <a:pt x="51117" y="39941"/>
                  </a:lnTo>
                  <a:lnTo>
                    <a:pt x="50038" y="40919"/>
                  </a:lnTo>
                  <a:lnTo>
                    <a:pt x="49987" y="42189"/>
                  </a:lnTo>
                  <a:lnTo>
                    <a:pt x="49923" y="43459"/>
                  </a:lnTo>
                  <a:lnTo>
                    <a:pt x="50914" y="44526"/>
                  </a:lnTo>
                  <a:lnTo>
                    <a:pt x="52184" y="44589"/>
                  </a:lnTo>
                  <a:lnTo>
                    <a:pt x="52806" y="44627"/>
                  </a:lnTo>
                  <a:lnTo>
                    <a:pt x="51689" y="45440"/>
                  </a:lnTo>
                  <a:lnTo>
                    <a:pt x="51460" y="46875"/>
                  </a:lnTo>
                  <a:lnTo>
                    <a:pt x="52959" y="48933"/>
                  </a:lnTo>
                  <a:lnTo>
                    <a:pt x="54406" y="49161"/>
                  </a:lnTo>
                  <a:lnTo>
                    <a:pt x="56464" y="47663"/>
                  </a:lnTo>
                  <a:lnTo>
                    <a:pt x="56692" y="46228"/>
                  </a:lnTo>
                  <a:close/>
                  <a:moveTo>
                    <a:pt x="59715" y="141465"/>
                  </a:moveTo>
                  <a:lnTo>
                    <a:pt x="58737" y="140385"/>
                  </a:lnTo>
                  <a:lnTo>
                    <a:pt x="57467" y="140322"/>
                  </a:lnTo>
                  <a:lnTo>
                    <a:pt x="56184" y="140271"/>
                  </a:lnTo>
                  <a:lnTo>
                    <a:pt x="55105" y="141249"/>
                  </a:lnTo>
                  <a:lnTo>
                    <a:pt x="55054" y="142519"/>
                  </a:lnTo>
                  <a:lnTo>
                    <a:pt x="54991" y="143789"/>
                  </a:lnTo>
                  <a:lnTo>
                    <a:pt x="55981" y="144856"/>
                  </a:lnTo>
                  <a:lnTo>
                    <a:pt x="57251" y="144919"/>
                  </a:lnTo>
                  <a:lnTo>
                    <a:pt x="58521" y="144983"/>
                  </a:lnTo>
                  <a:lnTo>
                    <a:pt x="59601" y="143992"/>
                  </a:lnTo>
                  <a:lnTo>
                    <a:pt x="59664" y="142722"/>
                  </a:lnTo>
                  <a:lnTo>
                    <a:pt x="59715" y="141465"/>
                  </a:lnTo>
                  <a:close/>
                  <a:moveTo>
                    <a:pt x="59905" y="83794"/>
                  </a:moveTo>
                  <a:lnTo>
                    <a:pt x="59156" y="82765"/>
                  </a:lnTo>
                  <a:lnTo>
                    <a:pt x="58407" y="81737"/>
                  </a:lnTo>
                  <a:lnTo>
                    <a:pt x="56959" y="81508"/>
                  </a:lnTo>
                  <a:lnTo>
                    <a:pt x="54902" y="83007"/>
                  </a:lnTo>
                  <a:lnTo>
                    <a:pt x="54673" y="84442"/>
                  </a:lnTo>
                  <a:lnTo>
                    <a:pt x="56172" y="86499"/>
                  </a:lnTo>
                  <a:lnTo>
                    <a:pt x="57619" y="86728"/>
                  </a:lnTo>
                  <a:lnTo>
                    <a:pt x="59677" y="85229"/>
                  </a:lnTo>
                  <a:lnTo>
                    <a:pt x="59905" y="83794"/>
                  </a:lnTo>
                  <a:close/>
                  <a:moveTo>
                    <a:pt x="62293" y="61709"/>
                  </a:moveTo>
                  <a:lnTo>
                    <a:pt x="61544" y="60680"/>
                  </a:lnTo>
                  <a:lnTo>
                    <a:pt x="60794" y="59651"/>
                  </a:lnTo>
                  <a:lnTo>
                    <a:pt x="59347" y="59423"/>
                  </a:lnTo>
                  <a:lnTo>
                    <a:pt x="57289" y="60921"/>
                  </a:lnTo>
                  <a:lnTo>
                    <a:pt x="57061" y="62357"/>
                  </a:lnTo>
                  <a:lnTo>
                    <a:pt x="58559" y="64414"/>
                  </a:lnTo>
                  <a:lnTo>
                    <a:pt x="58801" y="64465"/>
                  </a:lnTo>
                  <a:lnTo>
                    <a:pt x="58140" y="64427"/>
                  </a:lnTo>
                  <a:lnTo>
                    <a:pt x="57061" y="65405"/>
                  </a:lnTo>
                  <a:lnTo>
                    <a:pt x="57010" y="66675"/>
                  </a:lnTo>
                  <a:lnTo>
                    <a:pt x="56946" y="67945"/>
                  </a:lnTo>
                  <a:lnTo>
                    <a:pt x="57937" y="69011"/>
                  </a:lnTo>
                  <a:lnTo>
                    <a:pt x="59207" y="69075"/>
                  </a:lnTo>
                  <a:lnTo>
                    <a:pt x="60477" y="69138"/>
                  </a:lnTo>
                  <a:lnTo>
                    <a:pt x="61556" y="68148"/>
                  </a:lnTo>
                  <a:lnTo>
                    <a:pt x="61620" y="66878"/>
                  </a:lnTo>
                  <a:lnTo>
                    <a:pt x="61671" y="65620"/>
                  </a:lnTo>
                  <a:lnTo>
                    <a:pt x="60693" y="64541"/>
                  </a:lnTo>
                  <a:lnTo>
                    <a:pt x="60172" y="64516"/>
                  </a:lnTo>
                  <a:lnTo>
                    <a:pt x="62064" y="63144"/>
                  </a:lnTo>
                  <a:lnTo>
                    <a:pt x="62293" y="61709"/>
                  </a:lnTo>
                  <a:close/>
                  <a:moveTo>
                    <a:pt x="62661" y="27101"/>
                  </a:moveTo>
                  <a:lnTo>
                    <a:pt x="61683" y="26022"/>
                  </a:lnTo>
                  <a:lnTo>
                    <a:pt x="60413" y="25958"/>
                  </a:lnTo>
                  <a:lnTo>
                    <a:pt x="59131" y="25908"/>
                  </a:lnTo>
                  <a:lnTo>
                    <a:pt x="58051" y="26885"/>
                  </a:lnTo>
                  <a:lnTo>
                    <a:pt x="58000" y="28155"/>
                  </a:lnTo>
                  <a:lnTo>
                    <a:pt x="57937" y="29425"/>
                  </a:lnTo>
                  <a:lnTo>
                    <a:pt x="58928" y="30492"/>
                  </a:lnTo>
                  <a:lnTo>
                    <a:pt x="60198" y="30556"/>
                  </a:lnTo>
                  <a:lnTo>
                    <a:pt x="61468" y="30619"/>
                  </a:lnTo>
                  <a:lnTo>
                    <a:pt x="62547" y="29629"/>
                  </a:lnTo>
                  <a:lnTo>
                    <a:pt x="62611" y="28359"/>
                  </a:lnTo>
                  <a:lnTo>
                    <a:pt x="62661" y="27101"/>
                  </a:lnTo>
                  <a:close/>
                  <a:moveTo>
                    <a:pt x="63246" y="22936"/>
                  </a:moveTo>
                  <a:lnTo>
                    <a:pt x="62496" y="21907"/>
                  </a:lnTo>
                  <a:lnTo>
                    <a:pt x="61747" y="20878"/>
                  </a:lnTo>
                  <a:lnTo>
                    <a:pt x="60299" y="20650"/>
                  </a:lnTo>
                  <a:lnTo>
                    <a:pt x="58242" y="22148"/>
                  </a:lnTo>
                  <a:lnTo>
                    <a:pt x="58013" y="23583"/>
                  </a:lnTo>
                  <a:lnTo>
                    <a:pt x="59512" y="25641"/>
                  </a:lnTo>
                  <a:lnTo>
                    <a:pt x="60960" y="25869"/>
                  </a:lnTo>
                  <a:lnTo>
                    <a:pt x="63017" y="24371"/>
                  </a:lnTo>
                  <a:lnTo>
                    <a:pt x="63246" y="22936"/>
                  </a:lnTo>
                  <a:close/>
                  <a:moveTo>
                    <a:pt x="64338" y="158369"/>
                  </a:moveTo>
                  <a:lnTo>
                    <a:pt x="63360" y="157289"/>
                  </a:lnTo>
                  <a:lnTo>
                    <a:pt x="62090" y="157226"/>
                  </a:lnTo>
                  <a:lnTo>
                    <a:pt x="60807" y="157175"/>
                  </a:lnTo>
                  <a:lnTo>
                    <a:pt x="59728" y="158153"/>
                  </a:lnTo>
                  <a:lnTo>
                    <a:pt x="59677" y="159423"/>
                  </a:lnTo>
                  <a:lnTo>
                    <a:pt x="59613" y="160693"/>
                  </a:lnTo>
                  <a:lnTo>
                    <a:pt x="60604" y="161759"/>
                  </a:lnTo>
                  <a:lnTo>
                    <a:pt x="61874" y="161823"/>
                  </a:lnTo>
                  <a:lnTo>
                    <a:pt x="63144" y="161886"/>
                  </a:lnTo>
                  <a:lnTo>
                    <a:pt x="64223" y="160896"/>
                  </a:lnTo>
                  <a:lnTo>
                    <a:pt x="64287" y="159626"/>
                  </a:lnTo>
                  <a:lnTo>
                    <a:pt x="64338" y="158369"/>
                  </a:lnTo>
                  <a:close/>
                  <a:moveTo>
                    <a:pt x="65011" y="72237"/>
                  </a:moveTo>
                  <a:lnTo>
                    <a:pt x="64262" y="71208"/>
                  </a:lnTo>
                  <a:lnTo>
                    <a:pt x="63512" y="70180"/>
                  </a:lnTo>
                  <a:lnTo>
                    <a:pt x="62064" y="69951"/>
                  </a:lnTo>
                  <a:lnTo>
                    <a:pt x="60007" y="71450"/>
                  </a:lnTo>
                  <a:lnTo>
                    <a:pt x="59778" y="72885"/>
                  </a:lnTo>
                  <a:lnTo>
                    <a:pt x="61277" y="74942"/>
                  </a:lnTo>
                  <a:lnTo>
                    <a:pt x="62725" y="75171"/>
                  </a:lnTo>
                  <a:lnTo>
                    <a:pt x="64782" y="73672"/>
                  </a:lnTo>
                  <a:lnTo>
                    <a:pt x="65011" y="72237"/>
                  </a:lnTo>
                  <a:close/>
                  <a:moveTo>
                    <a:pt x="67017" y="35915"/>
                  </a:moveTo>
                  <a:lnTo>
                    <a:pt x="66268" y="34886"/>
                  </a:lnTo>
                  <a:lnTo>
                    <a:pt x="65519" y="33858"/>
                  </a:lnTo>
                  <a:lnTo>
                    <a:pt x="64071" y="33629"/>
                  </a:lnTo>
                  <a:lnTo>
                    <a:pt x="62014" y="35128"/>
                  </a:lnTo>
                  <a:lnTo>
                    <a:pt x="61785" y="36563"/>
                  </a:lnTo>
                  <a:lnTo>
                    <a:pt x="63284" y="38620"/>
                  </a:lnTo>
                  <a:lnTo>
                    <a:pt x="64731" y="38849"/>
                  </a:lnTo>
                  <a:lnTo>
                    <a:pt x="66789" y="37350"/>
                  </a:lnTo>
                  <a:lnTo>
                    <a:pt x="67017" y="35915"/>
                  </a:lnTo>
                  <a:close/>
                  <a:moveTo>
                    <a:pt x="67284" y="44005"/>
                  </a:moveTo>
                  <a:lnTo>
                    <a:pt x="66306" y="42926"/>
                  </a:lnTo>
                  <a:lnTo>
                    <a:pt x="65036" y="42862"/>
                  </a:lnTo>
                  <a:lnTo>
                    <a:pt x="63754" y="42811"/>
                  </a:lnTo>
                  <a:lnTo>
                    <a:pt x="62674" y="43789"/>
                  </a:lnTo>
                  <a:lnTo>
                    <a:pt x="62623" y="45059"/>
                  </a:lnTo>
                  <a:lnTo>
                    <a:pt x="62560" y="46329"/>
                  </a:lnTo>
                  <a:lnTo>
                    <a:pt x="63550" y="47396"/>
                  </a:lnTo>
                  <a:lnTo>
                    <a:pt x="64820" y="47459"/>
                  </a:lnTo>
                  <a:lnTo>
                    <a:pt x="66090" y="47523"/>
                  </a:lnTo>
                  <a:lnTo>
                    <a:pt x="67170" y="46532"/>
                  </a:lnTo>
                  <a:lnTo>
                    <a:pt x="67233" y="45262"/>
                  </a:lnTo>
                  <a:lnTo>
                    <a:pt x="67284" y="44005"/>
                  </a:lnTo>
                  <a:close/>
                  <a:moveTo>
                    <a:pt x="72656" y="47548"/>
                  </a:moveTo>
                  <a:lnTo>
                    <a:pt x="71907" y="46520"/>
                  </a:lnTo>
                  <a:lnTo>
                    <a:pt x="71158" y="45491"/>
                  </a:lnTo>
                  <a:lnTo>
                    <a:pt x="69710" y="45262"/>
                  </a:lnTo>
                  <a:lnTo>
                    <a:pt x="67652" y="46761"/>
                  </a:lnTo>
                  <a:lnTo>
                    <a:pt x="67424" y="48196"/>
                  </a:lnTo>
                  <a:lnTo>
                    <a:pt x="68922" y="50253"/>
                  </a:lnTo>
                  <a:lnTo>
                    <a:pt x="70370" y="50482"/>
                  </a:lnTo>
                  <a:lnTo>
                    <a:pt x="72428" y="48983"/>
                  </a:lnTo>
                  <a:lnTo>
                    <a:pt x="72656" y="47548"/>
                  </a:lnTo>
                  <a:close/>
                  <a:moveTo>
                    <a:pt x="73152" y="55194"/>
                  </a:moveTo>
                  <a:lnTo>
                    <a:pt x="72174" y="54114"/>
                  </a:lnTo>
                  <a:lnTo>
                    <a:pt x="70904" y="54051"/>
                  </a:lnTo>
                  <a:lnTo>
                    <a:pt x="69621" y="54000"/>
                  </a:lnTo>
                  <a:lnTo>
                    <a:pt x="68541" y="54978"/>
                  </a:lnTo>
                  <a:lnTo>
                    <a:pt x="68491" y="56248"/>
                  </a:lnTo>
                  <a:lnTo>
                    <a:pt x="68427" y="57518"/>
                  </a:lnTo>
                  <a:lnTo>
                    <a:pt x="69418" y="58585"/>
                  </a:lnTo>
                  <a:lnTo>
                    <a:pt x="70688" y="58648"/>
                  </a:lnTo>
                  <a:lnTo>
                    <a:pt x="71958" y="58712"/>
                  </a:lnTo>
                  <a:lnTo>
                    <a:pt x="73037" y="57721"/>
                  </a:lnTo>
                  <a:lnTo>
                    <a:pt x="73101" y="56451"/>
                  </a:lnTo>
                  <a:lnTo>
                    <a:pt x="73152" y="55194"/>
                  </a:lnTo>
                  <a:close/>
                  <a:moveTo>
                    <a:pt x="74485" y="85229"/>
                  </a:moveTo>
                  <a:lnTo>
                    <a:pt x="73736" y="84201"/>
                  </a:lnTo>
                  <a:lnTo>
                    <a:pt x="72986" y="83172"/>
                  </a:lnTo>
                  <a:lnTo>
                    <a:pt x="71539" y="82943"/>
                  </a:lnTo>
                  <a:lnTo>
                    <a:pt x="69481" y="84442"/>
                  </a:lnTo>
                  <a:lnTo>
                    <a:pt x="69253" y="85877"/>
                  </a:lnTo>
                  <a:lnTo>
                    <a:pt x="70751" y="87934"/>
                  </a:lnTo>
                  <a:lnTo>
                    <a:pt x="72199" y="88163"/>
                  </a:lnTo>
                  <a:lnTo>
                    <a:pt x="74256" y="86664"/>
                  </a:lnTo>
                  <a:lnTo>
                    <a:pt x="74485" y="85229"/>
                  </a:lnTo>
                  <a:close/>
                  <a:moveTo>
                    <a:pt x="75336" y="146786"/>
                  </a:moveTo>
                  <a:lnTo>
                    <a:pt x="74358" y="145707"/>
                  </a:lnTo>
                  <a:lnTo>
                    <a:pt x="73088" y="145643"/>
                  </a:lnTo>
                  <a:lnTo>
                    <a:pt x="71805" y="145592"/>
                  </a:lnTo>
                  <a:lnTo>
                    <a:pt x="70726" y="146570"/>
                  </a:lnTo>
                  <a:lnTo>
                    <a:pt x="70675" y="147840"/>
                  </a:lnTo>
                  <a:lnTo>
                    <a:pt x="70612" y="149110"/>
                  </a:lnTo>
                  <a:lnTo>
                    <a:pt x="71602" y="150177"/>
                  </a:lnTo>
                  <a:lnTo>
                    <a:pt x="72872" y="150241"/>
                  </a:lnTo>
                  <a:lnTo>
                    <a:pt x="74142" y="150304"/>
                  </a:lnTo>
                  <a:lnTo>
                    <a:pt x="75222" y="149313"/>
                  </a:lnTo>
                  <a:lnTo>
                    <a:pt x="75285" y="148043"/>
                  </a:lnTo>
                  <a:lnTo>
                    <a:pt x="75336" y="146786"/>
                  </a:lnTo>
                  <a:close/>
                  <a:moveTo>
                    <a:pt x="77749" y="35991"/>
                  </a:moveTo>
                  <a:lnTo>
                    <a:pt x="77000" y="34963"/>
                  </a:lnTo>
                  <a:lnTo>
                    <a:pt x="76250" y="33934"/>
                  </a:lnTo>
                  <a:lnTo>
                    <a:pt x="74803" y="33705"/>
                  </a:lnTo>
                  <a:lnTo>
                    <a:pt x="72745" y="35204"/>
                  </a:lnTo>
                  <a:lnTo>
                    <a:pt x="72517" y="36639"/>
                  </a:lnTo>
                  <a:lnTo>
                    <a:pt x="74015" y="38696"/>
                  </a:lnTo>
                  <a:lnTo>
                    <a:pt x="75463" y="38925"/>
                  </a:lnTo>
                  <a:lnTo>
                    <a:pt x="77520" y="37426"/>
                  </a:lnTo>
                  <a:lnTo>
                    <a:pt x="77749" y="35991"/>
                  </a:lnTo>
                  <a:close/>
                  <a:moveTo>
                    <a:pt x="78295" y="59182"/>
                  </a:moveTo>
                  <a:lnTo>
                    <a:pt x="77546" y="58153"/>
                  </a:lnTo>
                  <a:lnTo>
                    <a:pt x="76796" y="57124"/>
                  </a:lnTo>
                  <a:lnTo>
                    <a:pt x="75349" y="56896"/>
                  </a:lnTo>
                  <a:lnTo>
                    <a:pt x="73291" y="58394"/>
                  </a:lnTo>
                  <a:lnTo>
                    <a:pt x="73063" y="59829"/>
                  </a:lnTo>
                  <a:lnTo>
                    <a:pt x="74561" y="61887"/>
                  </a:lnTo>
                  <a:lnTo>
                    <a:pt x="76009" y="62115"/>
                  </a:lnTo>
                  <a:lnTo>
                    <a:pt x="78066" y="60617"/>
                  </a:lnTo>
                  <a:lnTo>
                    <a:pt x="78295" y="59182"/>
                  </a:lnTo>
                  <a:close/>
                  <a:moveTo>
                    <a:pt x="78676" y="98793"/>
                  </a:moveTo>
                  <a:lnTo>
                    <a:pt x="77927" y="97764"/>
                  </a:lnTo>
                  <a:lnTo>
                    <a:pt x="77177" y="96735"/>
                  </a:lnTo>
                  <a:lnTo>
                    <a:pt x="75730" y="96507"/>
                  </a:lnTo>
                  <a:lnTo>
                    <a:pt x="73672" y="98005"/>
                  </a:lnTo>
                  <a:lnTo>
                    <a:pt x="73444" y="99441"/>
                  </a:lnTo>
                  <a:lnTo>
                    <a:pt x="74942" y="101498"/>
                  </a:lnTo>
                  <a:lnTo>
                    <a:pt x="76390" y="101727"/>
                  </a:lnTo>
                  <a:lnTo>
                    <a:pt x="78447" y="100228"/>
                  </a:lnTo>
                  <a:lnTo>
                    <a:pt x="78676" y="98793"/>
                  </a:lnTo>
                  <a:close/>
                  <a:moveTo>
                    <a:pt x="79933" y="46888"/>
                  </a:moveTo>
                  <a:lnTo>
                    <a:pt x="78955" y="45808"/>
                  </a:lnTo>
                  <a:lnTo>
                    <a:pt x="77685" y="45745"/>
                  </a:lnTo>
                  <a:lnTo>
                    <a:pt x="76403" y="45694"/>
                  </a:lnTo>
                  <a:lnTo>
                    <a:pt x="75323" y="46672"/>
                  </a:lnTo>
                  <a:lnTo>
                    <a:pt x="75272" y="47942"/>
                  </a:lnTo>
                  <a:lnTo>
                    <a:pt x="75209" y="49212"/>
                  </a:lnTo>
                  <a:lnTo>
                    <a:pt x="76200" y="50279"/>
                  </a:lnTo>
                  <a:lnTo>
                    <a:pt x="77470" y="50342"/>
                  </a:lnTo>
                  <a:lnTo>
                    <a:pt x="78740" y="50406"/>
                  </a:lnTo>
                  <a:lnTo>
                    <a:pt x="79819" y="49415"/>
                  </a:lnTo>
                  <a:lnTo>
                    <a:pt x="79883" y="48145"/>
                  </a:lnTo>
                  <a:lnTo>
                    <a:pt x="79933" y="46888"/>
                  </a:lnTo>
                  <a:close/>
                  <a:moveTo>
                    <a:pt x="81305" y="71120"/>
                  </a:moveTo>
                  <a:lnTo>
                    <a:pt x="80556" y="70091"/>
                  </a:lnTo>
                  <a:lnTo>
                    <a:pt x="79806" y="69062"/>
                  </a:lnTo>
                  <a:lnTo>
                    <a:pt x="78359" y="68834"/>
                  </a:lnTo>
                  <a:lnTo>
                    <a:pt x="76301" y="70332"/>
                  </a:lnTo>
                  <a:lnTo>
                    <a:pt x="76073" y="71767"/>
                  </a:lnTo>
                  <a:lnTo>
                    <a:pt x="77571" y="73825"/>
                  </a:lnTo>
                  <a:lnTo>
                    <a:pt x="79019" y="74053"/>
                  </a:lnTo>
                  <a:lnTo>
                    <a:pt x="81076" y="72555"/>
                  </a:lnTo>
                  <a:lnTo>
                    <a:pt x="81305" y="71120"/>
                  </a:lnTo>
                  <a:close/>
                  <a:moveTo>
                    <a:pt x="84391" y="111556"/>
                  </a:moveTo>
                  <a:lnTo>
                    <a:pt x="83413" y="110477"/>
                  </a:lnTo>
                  <a:lnTo>
                    <a:pt x="82143" y="110413"/>
                  </a:lnTo>
                  <a:lnTo>
                    <a:pt x="80860" y="110363"/>
                  </a:lnTo>
                  <a:lnTo>
                    <a:pt x="79781" y="111340"/>
                  </a:lnTo>
                  <a:lnTo>
                    <a:pt x="79730" y="112610"/>
                  </a:lnTo>
                  <a:lnTo>
                    <a:pt x="79667" y="113880"/>
                  </a:lnTo>
                  <a:lnTo>
                    <a:pt x="80657" y="114947"/>
                  </a:lnTo>
                  <a:lnTo>
                    <a:pt x="81927" y="115011"/>
                  </a:lnTo>
                  <a:lnTo>
                    <a:pt x="83197" y="115074"/>
                  </a:lnTo>
                  <a:lnTo>
                    <a:pt x="84277" y="114084"/>
                  </a:lnTo>
                  <a:lnTo>
                    <a:pt x="84340" y="112814"/>
                  </a:lnTo>
                  <a:lnTo>
                    <a:pt x="84391" y="111556"/>
                  </a:lnTo>
                  <a:close/>
                  <a:moveTo>
                    <a:pt x="85712" y="59817"/>
                  </a:moveTo>
                  <a:lnTo>
                    <a:pt x="84734" y="58737"/>
                  </a:lnTo>
                  <a:lnTo>
                    <a:pt x="83464" y="58674"/>
                  </a:lnTo>
                  <a:lnTo>
                    <a:pt x="82181" y="58623"/>
                  </a:lnTo>
                  <a:lnTo>
                    <a:pt x="81102" y="59601"/>
                  </a:lnTo>
                  <a:lnTo>
                    <a:pt x="81051" y="60871"/>
                  </a:lnTo>
                  <a:lnTo>
                    <a:pt x="80987" y="62141"/>
                  </a:lnTo>
                  <a:lnTo>
                    <a:pt x="81978" y="63207"/>
                  </a:lnTo>
                  <a:lnTo>
                    <a:pt x="83248" y="63271"/>
                  </a:lnTo>
                  <a:lnTo>
                    <a:pt x="84518" y="63334"/>
                  </a:lnTo>
                  <a:lnTo>
                    <a:pt x="85598" y="62344"/>
                  </a:lnTo>
                  <a:lnTo>
                    <a:pt x="85661" y="61074"/>
                  </a:lnTo>
                  <a:lnTo>
                    <a:pt x="85712" y="59817"/>
                  </a:lnTo>
                  <a:close/>
                  <a:moveTo>
                    <a:pt x="86791" y="124891"/>
                  </a:moveTo>
                  <a:lnTo>
                    <a:pt x="85813" y="123812"/>
                  </a:lnTo>
                  <a:lnTo>
                    <a:pt x="84543" y="123748"/>
                  </a:lnTo>
                  <a:lnTo>
                    <a:pt x="83261" y="123698"/>
                  </a:lnTo>
                  <a:lnTo>
                    <a:pt x="82181" y="124675"/>
                  </a:lnTo>
                  <a:lnTo>
                    <a:pt x="82130" y="125945"/>
                  </a:lnTo>
                  <a:lnTo>
                    <a:pt x="82067" y="127215"/>
                  </a:lnTo>
                  <a:lnTo>
                    <a:pt x="83058" y="128282"/>
                  </a:lnTo>
                  <a:lnTo>
                    <a:pt x="84328" y="128346"/>
                  </a:lnTo>
                  <a:lnTo>
                    <a:pt x="85598" y="128409"/>
                  </a:lnTo>
                  <a:lnTo>
                    <a:pt x="86677" y="127419"/>
                  </a:lnTo>
                  <a:lnTo>
                    <a:pt x="86741" y="126149"/>
                  </a:lnTo>
                  <a:lnTo>
                    <a:pt x="86791" y="124891"/>
                  </a:lnTo>
                  <a:close/>
                  <a:moveTo>
                    <a:pt x="86893" y="86601"/>
                  </a:moveTo>
                  <a:lnTo>
                    <a:pt x="86144" y="85572"/>
                  </a:lnTo>
                  <a:lnTo>
                    <a:pt x="85394" y="84543"/>
                  </a:lnTo>
                  <a:lnTo>
                    <a:pt x="83947" y="84315"/>
                  </a:lnTo>
                  <a:lnTo>
                    <a:pt x="81889" y="85813"/>
                  </a:lnTo>
                  <a:lnTo>
                    <a:pt x="81661" y="87249"/>
                  </a:lnTo>
                  <a:lnTo>
                    <a:pt x="83159" y="89306"/>
                  </a:lnTo>
                  <a:lnTo>
                    <a:pt x="84607" y="89535"/>
                  </a:lnTo>
                  <a:lnTo>
                    <a:pt x="86664" y="88036"/>
                  </a:lnTo>
                  <a:lnTo>
                    <a:pt x="86893" y="86601"/>
                  </a:lnTo>
                  <a:close/>
                  <a:moveTo>
                    <a:pt x="87236" y="48983"/>
                  </a:moveTo>
                  <a:lnTo>
                    <a:pt x="86487" y="47955"/>
                  </a:lnTo>
                  <a:lnTo>
                    <a:pt x="85737" y="46926"/>
                  </a:lnTo>
                  <a:lnTo>
                    <a:pt x="84289" y="46697"/>
                  </a:lnTo>
                  <a:lnTo>
                    <a:pt x="82232" y="48196"/>
                  </a:lnTo>
                  <a:lnTo>
                    <a:pt x="82003" y="49631"/>
                  </a:lnTo>
                  <a:lnTo>
                    <a:pt x="83502" y="51689"/>
                  </a:lnTo>
                  <a:lnTo>
                    <a:pt x="84950" y="51917"/>
                  </a:lnTo>
                  <a:lnTo>
                    <a:pt x="87007" y="50419"/>
                  </a:lnTo>
                  <a:lnTo>
                    <a:pt x="87236" y="48983"/>
                  </a:lnTo>
                  <a:close/>
                  <a:moveTo>
                    <a:pt x="91617" y="60807"/>
                  </a:moveTo>
                  <a:lnTo>
                    <a:pt x="90868" y="59778"/>
                  </a:lnTo>
                  <a:lnTo>
                    <a:pt x="90119" y="58750"/>
                  </a:lnTo>
                  <a:lnTo>
                    <a:pt x="88671" y="58521"/>
                  </a:lnTo>
                  <a:lnTo>
                    <a:pt x="86614" y="60020"/>
                  </a:lnTo>
                  <a:lnTo>
                    <a:pt x="86385" y="61455"/>
                  </a:lnTo>
                  <a:lnTo>
                    <a:pt x="87884" y="63512"/>
                  </a:lnTo>
                  <a:lnTo>
                    <a:pt x="89331" y="63741"/>
                  </a:lnTo>
                  <a:lnTo>
                    <a:pt x="91389" y="62242"/>
                  </a:lnTo>
                  <a:lnTo>
                    <a:pt x="91617" y="60807"/>
                  </a:lnTo>
                  <a:close/>
                  <a:moveTo>
                    <a:pt x="92405" y="97536"/>
                  </a:moveTo>
                  <a:lnTo>
                    <a:pt x="91427" y="96456"/>
                  </a:lnTo>
                  <a:lnTo>
                    <a:pt x="90157" y="96393"/>
                  </a:lnTo>
                  <a:lnTo>
                    <a:pt x="88874" y="96342"/>
                  </a:lnTo>
                  <a:lnTo>
                    <a:pt x="87795" y="97320"/>
                  </a:lnTo>
                  <a:lnTo>
                    <a:pt x="87744" y="98590"/>
                  </a:lnTo>
                  <a:lnTo>
                    <a:pt x="87680" y="99860"/>
                  </a:lnTo>
                  <a:lnTo>
                    <a:pt x="88671" y="100926"/>
                  </a:lnTo>
                  <a:lnTo>
                    <a:pt x="89941" y="100990"/>
                  </a:lnTo>
                  <a:lnTo>
                    <a:pt x="91211" y="101053"/>
                  </a:lnTo>
                  <a:lnTo>
                    <a:pt x="92290" y="100063"/>
                  </a:lnTo>
                  <a:lnTo>
                    <a:pt x="92354" y="98793"/>
                  </a:lnTo>
                  <a:lnTo>
                    <a:pt x="92405" y="97536"/>
                  </a:lnTo>
                  <a:close/>
                  <a:moveTo>
                    <a:pt x="92506" y="45161"/>
                  </a:moveTo>
                  <a:lnTo>
                    <a:pt x="91528" y="44081"/>
                  </a:lnTo>
                  <a:lnTo>
                    <a:pt x="90258" y="44018"/>
                  </a:lnTo>
                  <a:lnTo>
                    <a:pt x="88976" y="43967"/>
                  </a:lnTo>
                  <a:lnTo>
                    <a:pt x="87896" y="44945"/>
                  </a:lnTo>
                  <a:lnTo>
                    <a:pt x="87845" y="46215"/>
                  </a:lnTo>
                  <a:lnTo>
                    <a:pt x="87782" y="47485"/>
                  </a:lnTo>
                  <a:lnTo>
                    <a:pt x="88773" y="48552"/>
                  </a:lnTo>
                  <a:lnTo>
                    <a:pt x="90043" y="48615"/>
                  </a:lnTo>
                  <a:lnTo>
                    <a:pt x="91313" y="48679"/>
                  </a:lnTo>
                  <a:lnTo>
                    <a:pt x="92392" y="47688"/>
                  </a:lnTo>
                  <a:lnTo>
                    <a:pt x="92456" y="46418"/>
                  </a:lnTo>
                  <a:lnTo>
                    <a:pt x="92506" y="45161"/>
                  </a:lnTo>
                  <a:close/>
                  <a:moveTo>
                    <a:pt x="92646" y="159664"/>
                  </a:moveTo>
                  <a:lnTo>
                    <a:pt x="91668" y="158584"/>
                  </a:lnTo>
                  <a:lnTo>
                    <a:pt x="90398" y="158521"/>
                  </a:lnTo>
                  <a:lnTo>
                    <a:pt x="89115" y="158470"/>
                  </a:lnTo>
                  <a:lnTo>
                    <a:pt x="88036" y="159448"/>
                  </a:lnTo>
                  <a:lnTo>
                    <a:pt x="87985" y="160718"/>
                  </a:lnTo>
                  <a:lnTo>
                    <a:pt x="87922" y="161988"/>
                  </a:lnTo>
                  <a:lnTo>
                    <a:pt x="88912" y="163055"/>
                  </a:lnTo>
                  <a:lnTo>
                    <a:pt x="90182" y="163118"/>
                  </a:lnTo>
                  <a:lnTo>
                    <a:pt x="91452" y="163182"/>
                  </a:lnTo>
                  <a:lnTo>
                    <a:pt x="92532" y="162191"/>
                  </a:lnTo>
                  <a:lnTo>
                    <a:pt x="92595" y="160921"/>
                  </a:lnTo>
                  <a:lnTo>
                    <a:pt x="92646" y="159664"/>
                  </a:lnTo>
                  <a:close/>
                  <a:moveTo>
                    <a:pt x="92837" y="138379"/>
                  </a:moveTo>
                  <a:lnTo>
                    <a:pt x="91859" y="137299"/>
                  </a:lnTo>
                  <a:lnTo>
                    <a:pt x="90589" y="137236"/>
                  </a:lnTo>
                  <a:lnTo>
                    <a:pt x="89306" y="137185"/>
                  </a:lnTo>
                  <a:lnTo>
                    <a:pt x="88226" y="138163"/>
                  </a:lnTo>
                  <a:lnTo>
                    <a:pt x="88176" y="139433"/>
                  </a:lnTo>
                  <a:lnTo>
                    <a:pt x="88112" y="140703"/>
                  </a:lnTo>
                  <a:lnTo>
                    <a:pt x="89103" y="141770"/>
                  </a:lnTo>
                  <a:lnTo>
                    <a:pt x="90373" y="141833"/>
                  </a:lnTo>
                  <a:lnTo>
                    <a:pt x="91643" y="141897"/>
                  </a:lnTo>
                  <a:lnTo>
                    <a:pt x="92722" y="140906"/>
                  </a:lnTo>
                  <a:lnTo>
                    <a:pt x="92786" y="139636"/>
                  </a:lnTo>
                  <a:lnTo>
                    <a:pt x="92837" y="138379"/>
                  </a:lnTo>
                  <a:close/>
                  <a:moveTo>
                    <a:pt x="99174" y="67932"/>
                  </a:moveTo>
                  <a:lnTo>
                    <a:pt x="98196" y="66852"/>
                  </a:lnTo>
                  <a:lnTo>
                    <a:pt x="96926" y="66789"/>
                  </a:lnTo>
                  <a:lnTo>
                    <a:pt x="95643" y="66738"/>
                  </a:lnTo>
                  <a:lnTo>
                    <a:pt x="94564" y="67716"/>
                  </a:lnTo>
                  <a:lnTo>
                    <a:pt x="94513" y="68986"/>
                  </a:lnTo>
                  <a:lnTo>
                    <a:pt x="94449" y="70180"/>
                  </a:lnTo>
                  <a:lnTo>
                    <a:pt x="94310" y="70154"/>
                  </a:lnTo>
                  <a:lnTo>
                    <a:pt x="92252" y="71653"/>
                  </a:lnTo>
                  <a:lnTo>
                    <a:pt x="92024" y="73088"/>
                  </a:lnTo>
                  <a:lnTo>
                    <a:pt x="93522" y="75145"/>
                  </a:lnTo>
                  <a:lnTo>
                    <a:pt x="94970" y="75374"/>
                  </a:lnTo>
                  <a:lnTo>
                    <a:pt x="97028" y="73875"/>
                  </a:lnTo>
                  <a:lnTo>
                    <a:pt x="97256" y="72440"/>
                  </a:lnTo>
                  <a:lnTo>
                    <a:pt x="96507" y="71412"/>
                  </a:lnTo>
                  <a:lnTo>
                    <a:pt x="96710" y="71386"/>
                  </a:lnTo>
                  <a:lnTo>
                    <a:pt x="97980" y="71450"/>
                  </a:lnTo>
                  <a:lnTo>
                    <a:pt x="99060" y="70459"/>
                  </a:lnTo>
                  <a:lnTo>
                    <a:pt x="99123" y="69189"/>
                  </a:lnTo>
                  <a:lnTo>
                    <a:pt x="99174" y="67932"/>
                  </a:lnTo>
                  <a:close/>
                  <a:moveTo>
                    <a:pt x="101574" y="81254"/>
                  </a:moveTo>
                  <a:lnTo>
                    <a:pt x="100596" y="80175"/>
                  </a:lnTo>
                  <a:lnTo>
                    <a:pt x="99326" y="80111"/>
                  </a:lnTo>
                  <a:lnTo>
                    <a:pt x="98044" y="80060"/>
                  </a:lnTo>
                  <a:lnTo>
                    <a:pt x="96964" y="81038"/>
                  </a:lnTo>
                  <a:lnTo>
                    <a:pt x="96913" y="82308"/>
                  </a:lnTo>
                  <a:lnTo>
                    <a:pt x="96850" y="83578"/>
                  </a:lnTo>
                  <a:lnTo>
                    <a:pt x="97840" y="84645"/>
                  </a:lnTo>
                  <a:lnTo>
                    <a:pt x="99110" y="84709"/>
                  </a:lnTo>
                  <a:lnTo>
                    <a:pt x="100380" y="84772"/>
                  </a:lnTo>
                  <a:lnTo>
                    <a:pt x="101460" y="83781"/>
                  </a:lnTo>
                  <a:lnTo>
                    <a:pt x="101523" y="82511"/>
                  </a:lnTo>
                  <a:lnTo>
                    <a:pt x="101574" y="81254"/>
                  </a:lnTo>
                  <a:close/>
                  <a:moveTo>
                    <a:pt x="102362" y="60896"/>
                  </a:moveTo>
                  <a:lnTo>
                    <a:pt x="101612" y="59867"/>
                  </a:lnTo>
                  <a:lnTo>
                    <a:pt x="100863" y="58839"/>
                  </a:lnTo>
                  <a:lnTo>
                    <a:pt x="99415" y="58610"/>
                  </a:lnTo>
                  <a:lnTo>
                    <a:pt x="97358" y="60109"/>
                  </a:lnTo>
                  <a:lnTo>
                    <a:pt x="97129" y="61544"/>
                  </a:lnTo>
                  <a:lnTo>
                    <a:pt x="98628" y="63601"/>
                  </a:lnTo>
                  <a:lnTo>
                    <a:pt x="100076" y="63830"/>
                  </a:lnTo>
                  <a:lnTo>
                    <a:pt x="102133" y="62331"/>
                  </a:lnTo>
                  <a:lnTo>
                    <a:pt x="102362" y="60896"/>
                  </a:lnTo>
                  <a:close/>
                  <a:moveTo>
                    <a:pt x="106781" y="91287"/>
                  </a:moveTo>
                  <a:lnTo>
                    <a:pt x="105803" y="90208"/>
                  </a:lnTo>
                  <a:lnTo>
                    <a:pt x="104533" y="90144"/>
                  </a:lnTo>
                  <a:lnTo>
                    <a:pt x="103251" y="90093"/>
                  </a:lnTo>
                  <a:lnTo>
                    <a:pt x="102171" y="91071"/>
                  </a:lnTo>
                  <a:lnTo>
                    <a:pt x="102120" y="92341"/>
                  </a:lnTo>
                  <a:lnTo>
                    <a:pt x="102057" y="93611"/>
                  </a:lnTo>
                  <a:lnTo>
                    <a:pt x="103047" y="94678"/>
                  </a:lnTo>
                  <a:lnTo>
                    <a:pt x="104317" y="94742"/>
                  </a:lnTo>
                  <a:lnTo>
                    <a:pt x="105587" y="94805"/>
                  </a:lnTo>
                  <a:lnTo>
                    <a:pt x="106667" y="93814"/>
                  </a:lnTo>
                  <a:lnTo>
                    <a:pt x="106730" y="92544"/>
                  </a:lnTo>
                  <a:lnTo>
                    <a:pt x="106781" y="91287"/>
                  </a:lnTo>
                  <a:close/>
                  <a:moveTo>
                    <a:pt x="108026" y="102844"/>
                  </a:moveTo>
                  <a:lnTo>
                    <a:pt x="107048" y="101765"/>
                  </a:lnTo>
                  <a:lnTo>
                    <a:pt x="105778" y="101701"/>
                  </a:lnTo>
                  <a:lnTo>
                    <a:pt x="104495" y="101650"/>
                  </a:lnTo>
                  <a:lnTo>
                    <a:pt x="103416" y="102628"/>
                  </a:lnTo>
                  <a:lnTo>
                    <a:pt x="103365" y="103898"/>
                  </a:lnTo>
                  <a:lnTo>
                    <a:pt x="103301" y="105168"/>
                  </a:lnTo>
                  <a:lnTo>
                    <a:pt x="104292" y="106235"/>
                  </a:lnTo>
                  <a:lnTo>
                    <a:pt x="105562" y="106299"/>
                  </a:lnTo>
                  <a:lnTo>
                    <a:pt x="106832" y="106362"/>
                  </a:lnTo>
                  <a:lnTo>
                    <a:pt x="107911" y="105371"/>
                  </a:lnTo>
                  <a:lnTo>
                    <a:pt x="107975" y="104101"/>
                  </a:lnTo>
                  <a:lnTo>
                    <a:pt x="108026" y="102844"/>
                  </a:lnTo>
                  <a:close/>
                  <a:moveTo>
                    <a:pt x="111836" y="73888"/>
                  </a:moveTo>
                  <a:lnTo>
                    <a:pt x="111531" y="73482"/>
                  </a:lnTo>
                  <a:lnTo>
                    <a:pt x="111696" y="73329"/>
                  </a:lnTo>
                  <a:lnTo>
                    <a:pt x="111760" y="72059"/>
                  </a:lnTo>
                  <a:lnTo>
                    <a:pt x="111810" y="70802"/>
                  </a:lnTo>
                  <a:lnTo>
                    <a:pt x="110832" y="69723"/>
                  </a:lnTo>
                  <a:lnTo>
                    <a:pt x="109562" y="69659"/>
                  </a:lnTo>
                  <a:lnTo>
                    <a:pt x="108280" y="69608"/>
                  </a:lnTo>
                  <a:lnTo>
                    <a:pt x="107200" y="70586"/>
                  </a:lnTo>
                  <a:lnTo>
                    <a:pt x="107149" y="71856"/>
                  </a:lnTo>
                  <a:lnTo>
                    <a:pt x="107086" y="72910"/>
                  </a:lnTo>
                  <a:lnTo>
                    <a:pt x="106832" y="73101"/>
                  </a:lnTo>
                  <a:lnTo>
                    <a:pt x="106603" y="74536"/>
                  </a:lnTo>
                  <a:lnTo>
                    <a:pt x="108102" y="76593"/>
                  </a:lnTo>
                  <a:lnTo>
                    <a:pt x="109550" y="76822"/>
                  </a:lnTo>
                  <a:lnTo>
                    <a:pt x="111607" y="75323"/>
                  </a:lnTo>
                  <a:lnTo>
                    <a:pt x="111836" y="73888"/>
                  </a:lnTo>
                  <a:close/>
                  <a:moveTo>
                    <a:pt x="115150" y="48501"/>
                  </a:moveTo>
                  <a:lnTo>
                    <a:pt x="114173" y="47421"/>
                  </a:lnTo>
                  <a:lnTo>
                    <a:pt x="112903" y="47358"/>
                  </a:lnTo>
                  <a:lnTo>
                    <a:pt x="111620" y="47307"/>
                  </a:lnTo>
                  <a:lnTo>
                    <a:pt x="110540" y="48285"/>
                  </a:lnTo>
                  <a:lnTo>
                    <a:pt x="110490" y="49555"/>
                  </a:lnTo>
                  <a:lnTo>
                    <a:pt x="110426" y="50825"/>
                  </a:lnTo>
                  <a:lnTo>
                    <a:pt x="111417" y="51892"/>
                  </a:lnTo>
                  <a:lnTo>
                    <a:pt x="112687" y="51955"/>
                  </a:lnTo>
                  <a:lnTo>
                    <a:pt x="113957" y="52019"/>
                  </a:lnTo>
                  <a:lnTo>
                    <a:pt x="115036" y="51028"/>
                  </a:lnTo>
                  <a:lnTo>
                    <a:pt x="115100" y="49758"/>
                  </a:lnTo>
                  <a:lnTo>
                    <a:pt x="115150" y="48501"/>
                  </a:lnTo>
                  <a:close/>
                  <a:moveTo>
                    <a:pt x="124066" y="82283"/>
                  </a:moveTo>
                  <a:lnTo>
                    <a:pt x="123088" y="81203"/>
                  </a:lnTo>
                  <a:lnTo>
                    <a:pt x="121818" y="81140"/>
                  </a:lnTo>
                  <a:lnTo>
                    <a:pt x="120535" y="81089"/>
                  </a:lnTo>
                  <a:lnTo>
                    <a:pt x="119456" y="82067"/>
                  </a:lnTo>
                  <a:lnTo>
                    <a:pt x="119405" y="83337"/>
                  </a:lnTo>
                  <a:lnTo>
                    <a:pt x="119341" y="84607"/>
                  </a:lnTo>
                  <a:lnTo>
                    <a:pt x="120332" y="85674"/>
                  </a:lnTo>
                  <a:lnTo>
                    <a:pt x="121602" y="85737"/>
                  </a:lnTo>
                  <a:lnTo>
                    <a:pt x="122872" y="85801"/>
                  </a:lnTo>
                  <a:lnTo>
                    <a:pt x="123952" y="84810"/>
                  </a:lnTo>
                  <a:lnTo>
                    <a:pt x="124015" y="83540"/>
                  </a:lnTo>
                  <a:lnTo>
                    <a:pt x="124066" y="82283"/>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42" name="object 206"/>
            <p:cNvSpPr/>
            <p:nvPr/>
          </p:nvSpPr>
          <p:spPr>
            <a:xfrm>
              <a:off x="6596280" y="1749960"/>
              <a:ext cx="130680" cy="144720"/>
            </a:xfrm>
            <a:custGeom>
              <a:avLst/>
              <a:gdLst/>
              <a:ahLst/>
              <a:cxnLst/>
              <a:rect l="l" t="t" r="r" b="b"/>
              <a:pathLst>
                <a:path w="131445" h="145414">
                  <a:moveTo>
                    <a:pt x="3263" y="91313"/>
                  </a:moveTo>
                  <a:lnTo>
                    <a:pt x="2286" y="90233"/>
                  </a:lnTo>
                  <a:lnTo>
                    <a:pt x="25" y="90131"/>
                  </a:lnTo>
                  <a:lnTo>
                    <a:pt x="0" y="91465"/>
                  </a:lnTo>
                  <a:lnTo>
                    <a:pt x="736" y="94767"/>
                  </a:lnTo>
                  <a:lnTo>
                    <a:pt x="2070" y="94830"/>
                  </a:lnTo>
                  <a:lnTo>
                    <a:pt x="3149" y="93840"/>
                  </a:lnTo>
                  <a:lnTo>
                    <a:pt x="3263" y="91313"/>
                  </a:lnTo>
                  <a:close/>
                  <a:moveTo>
                    <a:pt x="8585" y="75742"/>
                  </a:moveTo>
                  <a:lnTo>
                    <a:pt x="7607" y="74663"/>
                  </a:lnTo>
                  <a:lnTo>
                    <a:pt x="6337" y="74599"/>
                  </a:lnTo>
                  <a:lnTo>
                    <a:pt x="5054" y="74549"/>
                  </a:lnTo>
                  <a:lnTo>
                    <a:pt x="3987" y="75526"/>
                  </a:lnTo>
                  <a:lnTo>
                    <a:pt x="3924" y="76796"/>
                  </a:lnTo>
                  <a:lnTo>
                    <a:pt x="3860" y="78066"/>
                  </a:lnTo>
                  <a:lnTo>
                    <a:pt x="4851" y="79146"/>
                  </a:lnTo>
                  <a:lnTo>
                    <a:pt x="6121" y="79197"/>
                  </a:lnTo>
                  <a:lnTo>
                    <a:pt x="7391" y="79260"/>
                  </a:lnTo>
                  <a:lnTo>
                    <a:pt x="8470" y="78270"/>
                  </a:lnTo>
                  <a:lnTo>
                    <a:pt x="8534" y="77000"/>
                  </a:lnTo>
                  <a:lnTo>
                    <a:pt x="8585" y="75742"/>
                  </a:lnTo>
                  <a:close/>
                  <a:moveTo>
                    <a:pt x="9461" y="56997"/>
                  </a:moveTo>
                  <a:lnTo>
                    <a:pt x="8470" y="55918"/>
                  </a:lnTo>
                  <a:lnTo>
                    <a:pt x="7200" y="55854"/>
                  </a:lnTo>
                  <a:lnTo>
                    <a:pt x="5930" y="55803"/>
                  </a:lnTo>
                  <a:lnTo>
                    <a:pt x="4851" y="56781"/>
                  </a:lnTo>
                  <a:lnTo>
                    <a:pt x="4787" y="58051"/>
                  </a:lnTo>
                  <a:lnTo>
                    <a:pt x="4724" y="59321"/>
                  </a:lnTo>
                  <a:lnTo>
                    <a:pt x="5715" y="60388"/>
                  </a:lnTo>
                  <a:lnTo>
                    <a:pt x="8255" y="60515"/>
                  </a:lnTo>
                  <a:lnTo>
                    <a:pt x="9334" y="59524"/>
                  </a:lnTo>
                  <a:lnTo>
                    <a:pt x="9461" y="56997"/>
                  </a:lnTo>
                  <a:close/>
                  <a:moveTo>
                    <a:pt x="11709" y="108750"/>
                  </a:moveTo>
                  <a:lnTo>
                    <a:pt x="10731" y="107670"/>
                  </a:lnTo>
                  <a:lnTo>
                    <a:pt x="9461" y="107607"/>
                  </a:lnTo>
                  <a:lnTo>
                    <a:pt x="8178" y="107556"/>
                  </a:lnTo>
                  <a:lnTo>
                    <a:pt x="7112" y="108534"/>
                  </a:lnTo>
                  <a:lnTo>
                    <a:pt x="7048" y="109804"/>
                  </a:lnTo>
                  <a:lnTo>
                    <a:pt x="6985" y="111074"/>
                  </a:lnTo>
                  <a:lnTo>
                    <a:pt x="7975" y="112141"/>
                  </a:lnTo>
                  <a:lnTo>
                    <a:pt x="10515" y="112268"/>
                  </a:lnTo>
                  <a:lnTo>
                    <a:pt x="11595" y="111277"/>
                  </a:lnTo>
                  <a:lnTo>
                    <a:pt x="11658" y="110007"/>
                  </a:lnTo>
                  <a:lnTo>
                    <a:pt x="11709" y="108750"/>
                  </a:lnTo>
                  <a:close/>
                  <a:moveTo>
                    <a:pt x="18465" y="48729"/>
                  </a:moveTo>
                  <a:lnTo>
                    <a:pt x="17487" y="47650"/>
                  </a:lnTo>
                  <a:lnTo>
                    <a:pt x="16217" y="47586"/>
                  </a:lnTo>
                  <a:lnTo>
                    <a:pt x="14935" y="47536"/>
                  </a:lnTo>
                  <a:lnTo>
                    <a:pt x="13868" y="48514"/>
                  </a:lnTo>
                  <a:lnTo>
                    <a:pt x="13804" y="49784"/>
                  </a:lnTo>
                  <a:lnTo>
                    <a:pt x="13741" y="51054"/>
                  </a:lnTo>
                  <a:lnTo>
                    <a:pt x="14732" y="52133"/>
                  </a:lnTo>
                  <a:lnTo>
                    <a:pt x="16002" y="52184"/>
                  </a:lnTo>
                  <a:lnTo>
                    <a:pt x="17272" y="52247"/>
                  </a:lnTo>
                  <a:lnTo>
                    <a:pt x="18351" y="51257"/>
                  </a:lnTo>
                  <a:lnTo>
                    <a:pt x="18415" y="49987"/>
                  </a:lnTo>
                  <a:lnTo>
                    <a:pt x="18465" y="48729"/>
                  </a:lnTo>
                  <a:close/>
                  <a:moveTo>
                    <a:pt x="19189" y="32689"/>
                  </a:moveTo>
                  <a:lnTo>
                    <a:pt x="18211" y="31610"/>
                  </a:lnTo>
                  <a:lnTo>
                    <a:pt x="16941" y="31546"/>
                  </a:lnTo>
                  <a:lnTo>
                    <a:pt x="15659" y="31496"/>
                  </a:lnTo>
                  <a:lnTo>
                    <a:pt x="14592" y="32473"/>
                  </a:lnTo>
                  <a:lnTo>
                    <a:pt x="14528" y="33743"/>
                  </a:lnTo>
                  <a:lnTo>
                    <a:pt x="14465" y="35013"/>
                  </a:lnTo>
                  <a:lnTo>
                    <a:pt x="15455" y="36080"/>
                  </a:lnTo>
                  <a:lnTo>
                    <a:pt x="17995" y="36207"/>
                  </a:lnTo>
                  <a:lnTo>
                    <a:pt x="19075" y="35217"/>
                  </a:lnTo>
                  <a:lnTo>
                    <a:pt x="19138" y="33947"/>
                  </a:lnTo>
                  <a:lnTo>
                    <a:pt x="19189" y="32689"/>
                  </a:lnTo>
                  <a:close/>
                  <a:moveTo>
                    <a:pt x="22098" y="83489"/>
                  </a:moveTo>
                  <a:lnTo>
                    <a:pt x="21120" y="82410"/>
                  </a:lnTo>
                  <a:lnTo>
                    <a:pt x="19850" y="82346"/>
                  </a:lnTo>
                  <a:lnTo>
                    <a:pt x="18567" y="82296"/>
                  </a:lnTo>
                  <a:lnTo>
                    <a:pt x="17500" y="83273"/>
                  </a:lnTo>
                  <a:lnTo>
                    <a:pt x="17437" y="84543"/>
                  </a:lnTo>
                  <a:lnTo>
                    <a:pt x="17373" y="85813"/>
                  </a:lnTo>
                  <a:lnTo>
                    <a:pt x="18364" y="86880"/>
                  </a:lnTo>
                  <a:lnTo>
                    <a:pt x="20904" y="87007"/>
                  </a:lnTo>
                  <a:lnTo>
                    <a:pt x="21983" y="86017"/>
                  </a:lnTo>
                  <a:lnTo>
                    <a:pt x="22047" y="84747"/>
                  </a:lnTo>
                  <a:lnTo>
                    <a:pt x="22098" y="83489"/>
                  </a:lnTo>
                  <a:close/>
                  <a:moveTo>
                    <a:pt x="22821" y="67449"/>
                  </a:moveTo>
                  <a:lnTo>
                    <a:pt x="21844" y="66370"/>
                  </a:lnTo>
                  <a:lnTo>
                    <a:pt x="20574" y="66306"/>
                  </a:lnTo>
                  <a:lnTo>
                    <a:pt x="19291" y="66255"/>
                  </a:lnTo>
                  <a:lnTo>
                    <a:pt x="18224" y="67233"/>
                  </a:lnTo>
                  <a:lnTo>
                    <a:pt x="18161" y="68503"/>
                  </a:lnTo>
                  <a:lnTo>
                    <a:pt x="18097" y="69773"/>
                  </a:lnTo>
                  <a:lnTo>
                    <a:pt x="19088" y="70840"/>
                  </a:lnTo>
                  <a:lnTo>
                    <a:pt x="21628" y="70967"/>
                  </a:lnTo>
                  <a:lnTo>
                    <a:pt x="22707" y="69977"/>
                  </a:lnTo>
                  <a:lnTo>
                    <a:pt x="22771" y="68707"/>
                  </a:lnTo>
                  <a:lnTo>
                    <a:pt x="22821" y="67449"/>
                  </a:lnTo>
                  <a:close/>
                  <a:moveTo>
                    <a:pt x="24523" y="118770"/>
                  </a:moveTo>
                  <a:lnTo>
                    <a:pt x="23533" y="117690"/>
                  </a:lnTo>
                  <a:lnTo>
                    <a:pt x="22263" y="117627"/>
                  </a:lnTo>
                  <a:lnTo>
                    <a:pt x="20980" y="117576"/>
                  </a:lnTo>
                  <a:lnTo>
                    <a:pt x="19913" y="118554"/>
                  </a:lnTo>
                  <a:lnTo>
                    <a:pt x="19850" y="119824"/>
                  </a:lnTo>
                  <a:lnTo>
                    <a:pt x="19786" y="121094"/>
                  </a:lnTo>
                  <a:lnTo>
                    <a:pt x="20777" y="122174"/>
                  </a:lnTo>
                  <a:lnTo>
                    <a:pt x="22047" y="122224"/>
                  </a:lnTo>
                  <a:lnTo>
                    <a:pt x="23317" y="122288"/>
                  </a:lnTo>
                  <a:lnTo>
                    <a:pt x="24396" y="121297"/>
                  </a:lnTo>
                  <a:lnTo>
                    <a:pt x="24523" y="118770"/>
                  </a:lnTo>
                  <a:close/>
                  <a:moveTo>
                    <a:pt x="25247" y="102730"/>
                  </a:moveTo>
                  <a:lnTo>
                    <a:pt x="24269" y="101650"/>
                  </a:lnTo>
                  <a:lnTo>
                    <a:pt x="22999" y="101587"/>
                  </a:lnTo>
                  <a:lnTo>
                    <a:pt x="21717" y="101536"/>
                  </a:lnTo>
                  <a:lnTo>
                    <a:pt x="20650" y="102514"/>
                  </a:lnTo>
                  <a:lnTo>
                    <a:pt x="20586" y="103784"/>
                  </a:lnTo>
                  <a:lnTo>
                    <a:pt x="20523" y="105054"/>
                  </a:lnTo>
                  <a:lnTo>
                    <a:pt x="21513" y="106121"/>
                  </a:lnTo>
                  <a:lnTo>
                    <a:pt x="24053" y="106248"/>
                  </a:lnTo>
                  <a:lnTo>
                    <a:pt x="25133" y="105257"/>
                  </a:lnTo>
                  <a:lnTo>
                    <a:pt x="25196" y="103987"/>
                  </a:lnTo>
                  <a:lnTo>
                    <a:pt x="25247" y="102730"/>
                  </a:lnTo>
                  <a:close/>
                  <a:moveTo>
                    <a:pt x="26377" y="142214"/>
                  </a:moveTo>
                  <a:lnTo>
                    <a:pt x="25628" y="141185"/>
                  </a:lnTo>
                  <a:lnTo>
                    <a:pt x="24879" y="140157"/>
                  </a:lnTo>
                  <a:lnTo>
                    <a:pt x="23431" y="139928"/>
                  </a:lnTo>
                  <a:lnTo>
                    <a:pt x="21374" y="141427"/>
                  </a:lnTo>
                  <a:lnTo>
                    <a:pt x="21145" y="142862"/>
                  </a:lnTo>
                  <a:lnTo>
                    <a:pt x="22644" y="144919"/>
                  </a:lnTo>
                  <a:lnTo>
                    <a:pt x="24091" y="145148"/>
                  </a:lnTo>
                  <a:lnTo>
                    <a:pt x="26149" y="143649"/>
                  </a:lnTo>
                  <a:lnTo>
                    <a:pt x="26377" y="142214"/>
                  </a:lnTo>
                  <a:close/>
                  <a:moveTo>
                    <a:pt x="26797" y="55486"/>
                  </a:moveTo>
                  <a:lnTo>
                    <a:pt x="25819" y="54406"/>
                  </a:lnTo>
                  <a:lnTo>
                    <a:pt x="24549" y="54343"/>
                  </a:lnTo>
                  <a:lnTo>
                    <a:pt x="23266" y="54292"/>
                  </a:lnTo>
                  <a:lnTo>
                    <a:pt x="22199" y="55270"/>
                  </a:lnTo>
                  <a:lnTo>
                    <a:pt x="22136" y="56540"/>
                  </a:lnTo>
                  <a:lnTo>
                    <a:pt x="22072" y="57810"/>
                  </a:lnTo>
                  <a:lnTo>
                    <a:pt x="23063" y="58877"/>
                  </a:lnTo>
                  <a:lnTo>
                    <a:pt x="25603" y="59004"/>
                  </a:lnTo>
                  <a:lnTo>
                    <a:pt x="26682" y="58013"/>
                  </a:lnTo>
                  <a:lnTo>
                    <a:pt x="26746" y="56743"/>
                  </a:lnTo>
                  <a:lnTo>
                    <a:pt x="26797" y="55486"/>
                  </a:lnTo>
                  <a:close/>
                  <a:moveTo>
                    <a:pt x="29679" y="42887"/>
                  </a:moveTo>
                  <a:lnTo>
                    <a:pt x="28702" y="41808"/>
                  </a:lnTo>
                  <a:lnTo>
                    <a:pt x="27432" y="41744"/>
                  </a:lnTo>
                  <a:lnTo>
                    <a:pt x="26149" y="41694"/>
                  </a:lnTo>
                  <a:lnTo>
                    <a:pt x="25082" y="42672"/>
                  </a:lnTo>
                  <a:lnTo>
                    <a:pt x="25019" y="43942"/>
                  </a:lnTo>
                  <a:lnTo>
                    <a:pt x="24955" y="45212"/>
                  </a:lnTo>
                  <a:lnTo>
                    <a:pt x="25946" y="46291"/>
                  </a:lnTo>
                  <a:lnTo>
                    <a:pt x="27216" y="46342"/>
                  </a:lnTo>
                  <a:lnTo>
                    <a:pt x="28486" y="46405"/>
                  </a:lnTo>
                  <a:lnTo>
                    <a:pt x="29565" y="45415"/>
                  </a:lnTo>
                  <a:lnTo>
                    <a:pt x="29629" y="44145"/>
                  </a:lnTo>
                  <a:lnTo>
                    <a:pt x="29679" y="42887"/>
                  </a:lnTo>
                  <a:close/>
                  <a:moveTo>
                    <a:pt x="30441" y="90246"/>
                  </a:moveTo>
                  <a:lnTo>
                    <a:pt x="29451" y="89166"/>
                  </a:lnTo>
                  <a:lnTo>
                    <a:pt x="28181" y="89103"/>
                  </a:lnTo>
                  <a:lnTo>
                    <a:pt x="26898" y="89052"/>
                  </a:lnTo>
                  <a:lnTo>
                    <a:pt x="25831" y="90030"/>
                  </a:lnTo>
                  <a:lnTo>
                    <a:pt x="25768" y="91300"/>
                  </a:lnTo>
                  <a:lnTo>
                    <a:pt x="25704" y="92570"/>
                  </a:lnTo>
                  <a:lnTo>
                    <a:pt x="26695" y="93637"/>
                  </a:lnTo>
                  <a:lnTo>
                    <a:pt x="29235" y="93764"/>
                  </a:lnTo>
                  <a:lnTo>
                    <a:pt x="30314" y="92773"/>
                  </a:lnTo>
                  <a:lnTo>
                    <a:pt x="30441" y="90246"/>
                  </a:lnTo>
                  <a:close/>
                  <a:moveTo>
                    <a:pt x="30772" y="133553"/>
                  </a:moveTo>
                  <a:lnTo>
                    <a:pt x="29794" y="132473"/>
                  </a:lnTo>
                  <a:lnTo>
                    <a:pt x="28524" y="132410"/>
                  </a:lnTo>
                  <a:lnTo>
                    <a:pt x="27241" y="132359"/>
                  </a:lnTo>
                  <a:lnTo>
                    <a:pt x="26174" y="133337"/>
                  </a:lnTo>
                  <a:lnTo>
                    <a:pt x="26111" y="134607"/>
                  </a:lnTo>
                  <a:lnTo>
                    <a:pt x="26047" y="135877"/>
                  </a:lnTo>
                  <a:lnTo>
                    <a:pt x="27038" y="136956"/>
                  </a:lnTo>
                  <a:lnTo>
                    <a:pt x="28308" y="137007"/>
                  </a:lnTo>
                  <a:lnTo>
                    <a:pt x="29578" y="137071"/>
                  </a:lnTo>
                  <a:lnTo>
                    <a:pt x="30657" y="136080"/>
                  </a:lnTo>
                  <a:lnTo>
                    <a:pt x="30721" y="134810"/>
                  </a:lnTo>
                  <a:lnTo>
                    <a:pt x="30772" y="133553"/>
                  </a:lnTo>
                  <a:close/>
                  <a:moveTo>
                    <a:pt x="33312" y="77647"/>
                  </a:moveTo>
                  <a:lnTo>
                    <a:pt x="32334" y="76568"/>
                  </a:lnTo>
                  <a:lnTo>
                    <a:pt x="31064" y="76504"/>
                  </a:lnTo>
                  <a:lnTo>
                    <a:pt x="29781" y="76454"/>
                  </a:lnTo>
                  <a:lnTo>
                    <a:pt x="28714" y="77431"/>
                  </a:lnTo>
                  <a:lnTo>
                    <a:pt x="28651" y="78701"/>
                  </a:lnTo>
                  <a:lnTo>
                    <a:pt x="28587" y="79971"/>
                  </a:lnTo>
                  <a:lnTo>
                    <a:pt x="29578" y="81051"/>
                  </a:lnTo>
                  <a:lnTo>
                    <a:pt x="30848" y="81102"/>
                  </a:lnTo>
                  <a:lnTo>
                    <a:pt x="32118" y="81165"/>
                  </a:lnTo>
                  <a:lnTo>
                    <a:pt x="33197" y="80175"/>
                  </a:lnTo>
                  <a:lnTo>
                    <a:pt x="33261" y="78905"/>
                  </a:lnTo>
                  <a:lnTo>
                    <a:pt x="33312" y="77647"/>
                  </a:lnTo>
                  <a:close/>
                  <a:moveTo>
                    <a:pt x="35737" y="112915"/>
                  </a:moveTo>
                  <a:lnTo>
                    <a:pt x="34759" y="111836"/>
                  </a:lnTo>
                  <a:lnTo>
                    <a:pt x="33489" y="111772"/>
                  </a:lnTo>
                  <a:lnTo>
                    <a:pt x="32207" y="111721"/>
                  </a:lnTo>
                  <a:lnTo>
                    <a:pt x="31140" y="112699"/>
                  </a:lnTo>
                  <a:lnTo>
                    <a:pt x="31076" y="113969"/>
                  </a:lnTo>
                  <a:lnTo>
                    <a:pt x="31013" y="115239"/>
                  </a:lnTo>
                  <a:lnTo>
                    <a:pt x="32004" y="116319"/>
                  </a:lnTo>
                  <a:lnTo>
                    <a:pt x="33274" y="116370"/>
                  </a:lnTo>
                  <a:lnTo>
                    <a:pt x="34544" y="116433"/>
                  </a:lnTo>
                  <a:lnTo>
                    <a:pt x="35623" y="115443"/>
                  </a:lnTo>
                  <a:lnTo>
                    <a:pt x="35687" y="114173"/>
                  </a:lnTo>
                  <a:lnTo>
                    <a:pt x="35737" y="112915"/>
                  </a:lnTo>
                  <a:close/>
                  <a:moveTo>
                    <a:pt x="36195" y="65049"/>
                  </a:moveTo>
                  <a:lnTo>
                    <a:pt x="35217" y="63969"/>
                  </a:lnTo>
                  <a:lnTo>
                    <a:pt x="33947" y="63906"/>
                  </a:lnTo>
                  <a:lnTo>
                    <a:pt x="32664" y="63855"/>
                  </a:lnTo>
                  <a:lnTo>
                    <a:pt x="31597" y="64833"/>
                  </a:lnTo>
                  <a:lnTo>
                    <a:pt x="31534" y="66103"/>
                  </a:lnTo>
                  <a:lnTo>
                    <a:pt x="31470" y="67373"/>
                  </a:lnTo>
                  <a:lnTo>
                    <a:pt x="32461" y="68440"/>
                  </a:lnTo>
                  <a:lnTo>
                    <a:pt x="35001" y="68567"/>
                  </a:lnTo>
                  <a:lnTo>
                    <a:pt x="36080" y="67576"/>
                  </a:lnTo>
                  <a:lnTo>
                    <a:pt x="36144" y="66306"/>
                  </a:lnTo>
                  <a:lnTo>
                    <a:pt x="36195" y="65049"/>
                  </a:lnTo>
                  <a:close/>
                  <a:moveTo>
                    <a:pt x="37630" y="19850"/>
                  </a:moveTo>
                  <a:lnTo>
                    <a:pt x="36588" y="17526"/>
                  </a:lnTo>
                  <a:lnTo>
                    <a:pt x="35229" y="17005"/>
                  </a:lnTo>
                  <a:lnTo>
                    <a:pt x="34061" y="17526"/>
                  </a:lnTo>
                  <a:lnTo>
                    <a:pt x="32893" y="18046"/>
                  </a:lnTo>
                  <a:lnTo>
                    <a:pt x="32372" y="19405"/>
                  </a:lnTo>
                  <a:lnTo>
                    <a:pt x="33413" y="21717"/>
                  </a:lnTo>
                  <a:lnTo>
                    <a:pt x="34785" y="22237"/>
                  </a:lnTo>
                  <a:lnTo>
                    <a:pt x="37109" y="21209"/>
                  </a:lnTo>
                  <a:lnTo>
                    <a:pt x="37630" y="19850"/>
                  </a:lnTo>
                  <a:close/>
                  <a:moveTo>
                    <a:pt x="38620" y="100317"/>
                  </a:moveTo>
                  <a:lnTo>
                    <a:pt x="37642" y="99237"/>
                  </a:lnTo>
                  <a:lnTo>
                    <a:pt x="36372" y="99174"/>
                  </a:lnTo>
                  <a:lnTo>
                    <a:pt x="35090" y="99123"/>
                  </a:lnTo>
                  <a:lnTo>
                    <a:pt x="34023" y="100101"/>
                  </a:lnTo>
                  <a:lnTo>
                    <a:pt x="33959" y="101371"/>
                  </a:lnTo>
                  <a:lnTo>
                    <a:pt x="33896" y="102641"/>
                  </a:lnTo>
                  <a:lnTo>
                    <a:pt x="34886" y="103720"/>
                  </a:lnTo>
                  <a:lnTo>
                    <a:pt x="36156" y="103771"/>
                  </a:lnTo>
                  <a:lnTo>
                    <a:pt x="37426" y="103835"/>
                  </a:lnTo>
                  <a:lnTo>
                    <a:pt x="38506" y="102844"/>
                  </a:lnTo>
                  <a:lnTo>
                    <a:pt x="38569" y="101574"/>
                  </a:lnTo>
                  <a:lnTo>
                    <a:pt x="38620" y="100317"/>
                  </a:lnTo>
                  <a:close/>
                  <a:moveTo>
                    <a:pt x="39357" y="44907"/>
                  </a:moveTo>
                  <a:lnTo>
                    <a:pt x="38315" y="42583"/>
                  </a:lnTo>
                  <a:lnTo>
                    <a:pt x="36957" y="42062"/>
                  </a:lnTo>
                  <a:lnTo>
                    <a:pt x="35788" y="42583"/>
                  </a:lnTo>
                  <a:lnTo>
                    <a:pt x="34620" y="43103"/>
                  </a:lnTo>
                  <a:lnTo>
                    <a:pt x="34099" y="44462"/>
                  </a:lnTo>
                  <a:lnTo>
                    <a:pt x="35140" y="46774"/>
                  </a:lnTo>
                  <a:lnTo>
                    <a:pt x="36512" y="47294"/>
                  </a:lnTo>
                  <a:lnTo>
                    <a:pt x="38836" y="46266"/>
                  </a:lnTo>
                  <a:lnTo>
                    <a:pt x="39357" y="44907"/>
                  </a:lnTo>
                  <a:close/>
                  <a:moveTo>
                    <a:pt x="39941" y="9398"/>
                  </a:moveTo>
                  <a:lnTo>
                    <a:pt x="38900" y="7073"/>
                  </a:lnTo>
                  <a:lnTo>
                    <a:pt x="37541" y="6553"/>
                  </a:lnTo>
                  <a:lnTo>
                    <a:pt x="36372" y="7073"/>
                  </a:lnTo>
                  <a:lnTo>
                    <a:pt x="35204" y="7594"/>
                  </a:lnTo>
                  <a:lnTo>
                    <a:pt x="34683" y="8953"/>
                  </a:lnTo>
                  <a:lnTo>
                    <a:pt x="35725" y="11264"/>
                  </a:lnTo>
                  <a:lnTo>
                    <a:pt x="37096" y="11785"/>
                  </a:lnTo>
                  <a:lnTo>
                    <a:pt x="39420" y="10756"/>
                  </a:lnTo>
                  <a:lnTo>
                    <a:pt x="39941" y="9398"/>
                  </a:lnTo>
                  <a:close/>
                  <a:moveTo>
                    <a:pt x="41325" y="53835"/>
                  </a:moveTo>
                  <a:lnTo>
                    <a:pt x="40347" y="52755"/>
                  </a:lnTo>
                  <a:lnTo>
                    <a:pt x="39077" y="52692"/>
                  </a:lnTo>
                  <a:lnTo>
                    <a:pt x="37795" y="52641"/>
                  </a:lnTo>
                  <a:lnTo>
                    <a:pt x="36728" y="53619"/>
                  </a:lnTo>
                  <a:lnTo>
                    <a:pt x="36677" y="54559"/>
                  </a:lnTo>
                  <a:lnTo>
                    <a:pt x="36004" y="53035"/>
                  </a:lnTo>
                  <a:lnTo>
                    <a:pt x="34645" y="52514"/>
                  </a:lnTo>
                  <a:lnTo>
                    <a:pt x="33477" y="53035"/>
                  </a:lnTo>
                  <a:lnTo>
                    <a:pt x="32308" y="53555"/>
                  </a:lnTo>
                  <a:lnTo>
                    <a:pt x="31788" y="54914"/>
                  </a:lnTo>
                  <a:lnTo>
                    <a:pt x="32829" y="57226"/>
                  </a:lnTo>
                  <a:lnTo>
                    <a:pt x="34201" y="57746"/>
                  </a:lnTo>
                  <a:lnTo>
                    <a:pt x="36525" y="56718"/>
                  </a:lnTo>
                  <a:lnTo>
                    <a:pt x="36690" y="56273"/>
                  </a:lnTo>
                  <a:lnTo>
                    <a:pt x="37592" y="57226"/>
                  </a:lnTo>
                  <a:lnTo>
                    <a:pt x="40132" y="57353"/>
                  </a:lnTo>
                  <a:lnTo>
                    <a:pt x="41211" y="56362"/>
                  </a:lnTo>
                  <a:lnTo>
                    <a:pt x="41275" y="55092"/>
                  </a:lnTo>
                  <a:lnTo>
                    <a:pt x="41325" y="53835"/>
                  </a:lnTo>
                  <a:close/>
                  <a:moveTo>
                    <a:pt x="44958" y="88595"/>
                  </a:moveTo>
                  <a:lnTo>
                    <a:pt x="43967" y="87515"/>
                  </a:lnTo>
                  <a:lnTo>
                    <a:pt x="42697" y="87452"/>
                  </a:lnTo>
                  <a:lnTo>
                    <a:pt x="41427" y="87401"/>
                  </a:lnTo>
                  <a:lnTo>
                    <a:pt x="40347" y="88379"/>
                  </a:lnTo>
                  <a:lnTo>
                    <a:pt x="40284" y="89649"/>
                  </a:lnTo>
                  <a:lnTo>
                    <a:pt x="40220" y="90919"/>
                  </a:lnTo>
                  <a:lnTo>
                    <a:pt x="41211" y="91998"/>
                  </a:lnTo>
                  <a:lnTo>
                    <a:pt x="42481" y="92049"/>
                  </a:lnTo>
                  <a:lnTo>
                    <a:pt x="43764" y="92113"/>
                  </a:lnTo>
                  <a:lnTo>
                    <a:pt x="44831" y="91122"/>
                  </a:lnTo>
                  <a:lnTo>
                    <a:pt x="44958" y="88595"/>
                  </a:lnTo>
                  <a:close/>
                  <a:moveTo>
                    <a:pt x="45618" y="32042"/>
                  </a:moveTo>
                  <a:lnTo>
                    <a:pt x="44577" y="29718"/>
                  </a:lnTo>
                  <a:lnTo>
                    <a:pt x="43218" y="29197"/>
                  </a:lnTo>
                  <a:lnTo>
                    <a:pt x="42049" y="29718"/>
                  </a:lnTo>
                  <a:lnTo>
                    <a:pt x="40881" y="30238"/>
                  </a:lnTo>
                  <a:lnTo>
                    <a:pt x="40360" y="31597"/>
                  </a:lnTo>
                  <a:lnTo>
                    <a:pt x="41402" y="33909"/>
                  </a:lnTo>
                  <a:lnTo>
                    <a:pt x="42773" y="34429"/>
                  </a:lnTo>
                  <a:lnTo>
                    <a:pt x="45097" y="33401"/>
                  </a:lnTo>
                  <a:lnTo>
                    <a:pt x="45618" y="32042"/>
                  </a:lnTo>
                  <a:close/>
                  <a:moveTo>
                    <a:pt x="46647" y="38265"/>
                  </a:moveTo>
                  <a:lnTo>
                    <a:pt x="45669" y="37185"/>
                  </a:lnTo>
                  <a:lnTo>
                    <a:pt x="44399" y="37122"/>
                  </a:lnTo>
                  <a:lnTo>
                    <a:pt x="43116" y="37071"/>
                  </a:lnTo>
                  <a:lnTo>
                    <a:pt x="42049" y="38049"/>
                  </a:lnTo>
                  <a:lnTo>
                    <a:pt x="41986" y="39319"/>
                  </a:lnTo>
                  <a:lnTo>
                    <a:pt x="41922" y="40589"/>
                  </a:lnTo>
                  <a:lnTo>
                    <a:pt x="42913" y="41668"/>
                  </a:lnTo>
                  <a:lnTo>
                    <a:pt x="44183" y="41719"/>
                  </a:lnTo>
                  <a:lnTo>
                    <a:pt x="45453" y="41783"/>
                  </a:lnTo>
                  <a:lnTo>
                    <a:pt x="46532" y="40792"/>
                  </a:lnTo>
                  <a:lnTo>
                    <a:pt x="46596" y="39522"/>
                  </a:lnTo>
                  <a:lnTo>
                    <a:pt x="46647" y="38265"/>
                  </a:lnTo>
                  <a:close/>
                  <a:moveTo>
                    <a:pt x="47371" y="123875"/>
                  </a:moveTo>
                  <a:lnTo>
                    <a:pt x="46393" y="122796"/>
                  </a:lnTo>
                  <a:lnTo>
                    <a:pt x="45123" y="122732"/>
                  </a:lnTo>
                  <a:lnTo>
                    <a:pt x="43840" y="122682"/>
                  </a:lnTo>
                  <a:lnTo>
                    <a:pt x="42773" y="123659"/>
                  </a:lnTo>
                  <a:lnTo>
                    <a:pt x="42710" y="124929"/>
                  </a:lnTo>
                  <a:lnTo>
                    <a:pt x="42646" y="126199"/>
                  </a:lnTo>
                  <a:lnTo>
                    <a:pt x="43637" y="127279"/>
                  </a:lnTo>
                  <a:lnTo>
                    <a:pt x="44907" y="127330"/>
                  </a:lnTo>
                  <a:lnTo>
                    <a:pt x="46177" y="127393"/>
                  </a:lnTo>
                  <a:lnTo>
                    <a:pt x="47256" y="126403"/>
                  </a:lnTo>
                  <a:lnTo>
                    <a:pt x="47320" y="125133"/>
                  </a:lnTo>
                  <a:lnTo>
                    <a:pt x="47371" y="123875"/>
                  </a:lnTo>
                  <a:close/>
                  <a:moveTo>
                    <a:pt x="49644" y="52273"/>
                  </a:moveTo>
                  <a:lnTo>
                    <a:pt x="48602" y="49949"/>
                  </a:lnTo>
                  <a:lnTo>
                    <a:pt x="47244" y="49428"/>
                  </a:lnTo>
                  <a:lnTo>
                    <a:pt x="46075" y="49949"/>
                  </a:lnTo>
                  <a:lnTo>
                    <a:pt x="44907" y="50469"/>
                  </a:lnTo>
                  <a:lnTo>
                    <a:pt x="44386" y="51828"/>
                  </a:lnTo>
                  <a:lnTo>
                    <a:pt x="45427" y="54140"/>
                  </a:lnTo>
                  <a:lnTo>
                    <a:pt x="46799" y="54660"/>
                  </a:lnTo>
                  <a:lnTo>
                    <a:pt x="49123" y="53632"/>
                  </a:lnTo>
                  <a:lnTo>
                    <a:pt x="49644" y="52273"/>
                  </a:lnTo>
                  <a:close/>
                  <a:moveTo>
                    <a:pt x="50228" y="16764"/>
                  </a:moveTo>
                  <a:lnTo>
                    <a:pt x="49187" y="14439"/>
                  </a:lnTo>
                  <a:lnTo>
                    <a:pt x="47828" y="13919"/>
                  </a:lnTo>
                  <a:lnTo>
                    <a:pt x="46659" y="14439"/>
                  </a:lnTo>
                  <a:lnTo>
                    <a:pt x="45491" y="14960"/>
                  </a:lnTo>
                  <a:lnTo>
                    <a:pt x="44970" y="16319"/>
                  </a:lnTo>
                  <a:lnTo>
                    <a:pt x="46012" y="18630"/>
                  </a:lnTo>
                  <a:lnTo>
                    <a:pt x="47383" y="19151"/>
                  </a:lnTo>
                  <a:lnTo>
                    <a:pt x="49707" y="18122"/>
                  </a:lnTo>
                  <a:lnTo>
                    <a:pt x="50228" y="16764"/>
                  </a:lnTo>
                  <a:close/>
                  <a:moveTo>
                    <a:pt x="50279" y="73025"/>
                  </a:moveTo>
                  <a:lnTo>
                    <a:pt x="49301" y="71945"/>
                  </a:lnTo>
                  <a:lnTo>
                    <a:pt x="48031" y="71882"/>
                  </a:lnTo>
                  <a:lnTo>
                    <a:pt x="46748" y="71831"/>
                  </a:lnTo>
                  <a:lnTo>
                    <a:pt x="45681" y="72809"/>
                  </a:lnTo>
                  <a:lnTo>
                    <a:pt x="45618" y="74079"/>
                  </a:lnTo>
                  <a:lnTo>
                    <a:pt x="45554" y="75349"/>
                  </a:lnTo>
                  <a:lnTo>
                    <a:pt x="46545" y="76415"/>
                  </a:lnTo>
                  <a:lnTo>
                    <a:pt x="49085" y="76542"/>
                  </a:lnTo>
                  <a:lnTo>
                    <a:pt x="50165" y="75552"/>
                  </a:lnTo>
                  <a:lnTo>
                    <a:pt x="50228" y="74282"/>
                  </a:lnTo>
                  <a:lnTo>
                    <a:pt x="50279" y="73025"/>
                  </a:lnTo>
                  <a:close/>
                  <a:moveTo>
                    <a:pt x="52705" y="108305"/>
                  </a:moveTo>
                  <a:lnTo>
                    <a:pt x="51714" y="107226"/>
                  </a:lnTo>
                  <a:lnTo>
                    <a:pt x="50444" y="107162"/>
                  </a:lnTo>
                  <a:lnTo>
                    <a:pt x="49161" y="107111"/>
                  </a:lnTo>
                  <a:lnTo>
                    <a:pt x="48094" y="108089"/>
                  </a:lnTo>
                  <a:lnTo>
                    <a:pt x="48031" y="109359"/>
                  </a:lnTo>
                  <a:lnTo>
                    <a:pt x="47967" y="110629"/>
                  </a:lnTo>
                  <a:lnTo>
                    <a:pt x="48958" y="111709"/>
                  </a:lnTo>
                  <a:lnTo>
                    <a:pt x="50228" y="111760"/>
                  </a:lnTo>
                  <a:lnTo>
                    <a:pt x="51498" y="111823"/>
                  </a:lnTo>
                  <a:lnTo>
                    <a:pt x="52578" y="110832"/>
                  </a:lnTo>
                  <a:lnTo>
                    <a:pt x="52705" y="108305"/>
                  </a:lnTo>
                  <a:close/>
                  <a:moveTo>
                    <a:pt x="53670" y="99949"/>
                  </a:moveTo>
                  <a:lnTo>
                    <a:pt x="52692" y="98869"/>
                  </a:lnTo>
                  <a:lnTo>
                    <a:pt x="51422" y="98806"/>
                  </a:lnTo>
                  <a:lnTo>
                    <a:pt x="50139" y="98755"/>
                  </a:lnTo>
                  <a:lnTo>
                    <a:pt x="49072" y="99733"/>
                  </a:lnTo>
                  <a:lnTo>
                    <a:pt x="49009" y="101003"/>
                  </a:lnTo>
                  <a:lnTo>
                    <a:pt x="48945" y="102273"/>
                  </a:lnTo>
                  <a:lnTo>
                    <a:pt x="49936" y="103352"/>
                  </a:lnTo>
                  <a:lnTo>
                    <a:pt x="51206" y="103403"/>
                  </a:lnTo>
                  <a:lnTo>
                    <a:pt x="52476" y="103466"/>
                  </a:lnTo>
                  <a:lnTo>
                    <a:pt x="53555" y="102476"/>
                  </a:lnTo>
                  <a:lnTo>
                    <a:pt x="53619" y="101206"/>
                  </a:lnTo>
                  <a:lnTo>
                    <a:pt x="53670" y="99949"/>
                  </a:lnTo>
                  <a:close/>
                  <a:moveTo>
                    <a:pt x="54406" y="83908"/>
                  </a:moveTo>
                  <a:lnTo>
                    <a:pt x="53428" y="82829"/>
                  </a:lnTo>
                  <a:lnTo>
                    <a:pt x="52158" y="82765"/>
                  </a:lnTo>
                  <a:lnTo>
                    <a:pt x="50876" y="82715"/>
                  </a:lnTo>
                  <a:lnTo>
                    <a:pt x="49809" y="83693"/>
                  </a:lnTo>
                  <a:lnTo>
                    <a:pt x="49745" y="84963"/>
                  </a:lnTo>
                  <a:lnTo>
                    <a:pt x="49682" y="86233"/>
                  </a:lnTo>
                  <a:lnTo>
                    <a:pt x="50673" y="87312"/>
                  </a:lnTo>
                  <a:lnTo>
                    <a:pt x="51943" y="87363"/>
                  </a:lnTo>
                  <a:lnTo>
                    <a:pt x="53213" y="87426"/>
                  </a:lnTo>
                  <a:lnTo>
                    <a:pt x="54292" y="86436"/>
                  </a:lnTo>
                  <a:lnTo>
                    <a:pt x="54356" y="85166"/>
                  </a:lnTo>
                  <a:lnTo>
                    <a:pt x="54406" y="83908"/>
                  </a:lnTo>
                  <a:close/>
                  <a:moveTo>
                    <a:pt x="54648" y="2844"/>
                  </a:moveTo>
                  <a:lnTo>
                    <a:pt x="53606" y="520"/>
                  </a:lnTo>
                  <a:lnTo>
                    <a:pt x="52247" y="0"/>
                  </a:lnTo>
                  <a:lnTo>
                    <a:pt x="51079" y="520"/>
                  </a:lnTo>
                  <a:lnTo>
                    <a:pt x="49911" y="1041"/>
                  </a:lnTo>
                  <a:lnTo>
                    <a:pt x="49390" y="2400"/>
                  </a:lnTo>
                  <a:lnTo>
                    <a:pt x="50431" y="4711"/>
                  </a:lnTo>
                  <a:lnTo>
                    <a:pt x="51803" y="5232"/>
                  </a:lnTo>
                  <a:lnTo>
                    <a:pt x="54127" y="4203"/>
                  </a:lnTo>
                  <a:lnTo>
                    <a:pt x="54648" y="2844"/>
                  </a:lnTo>
                  <a:close/>
                  <a:moveTo>
                    <a:pt x="54762" y="63106"/>
                  </a:moveTo>
                  <a:lnTo>
                    <a:pt x="53784" y="62026"/>
                  </a:lnTo>
                  <a:lnTo>
                    <a:pt x="52514" y="61963"/>
                  </a:lnTo>
                  <a:lnTo>
                    <a:pt x="51231" y="61912"/>
                  </a:lnTo>
                  <a:lnTo>
                    <a:pt x="50165" y="62890"/>
                  </a:lnTo>
                  <a:lnTo>
                    <a:pt x="50101" y="64160"/>
                  </a:lnTo>
                  <a:lnTo>
                    <a:pt x="50038" y="65430"/>
                  </a:lnTo>
                  <a:lnTo>
                    <a:pt x="51028" y="66509"/>
                  </a:lnTo>
                  <a:lnTo>
                    <a:pt x="52298" y="66560"/>
                  </a:lnTo>
                  <a:lnTo>
                    <a:pt x="53568" y="66624"/>
                  </a:lnTo>
                  <a:lnTo>
                    <a:pt x="54648" y="65633"/>
                  </a:lnTo>
                  <a:lnTo>
                    <a:pt x="54711" y="64363"/>
                  </a:lnTo>
                  <a:lnTo>
                    <a:pt x="54762" y="63106"/>
                  </a:lnTo>
                  <a:close/>
                  <a:moveTo>
                    <a:pt x="55486" y="47053"/>
                  </a:moveTo>
                  <a:lnTo>
                    <a:pt x="54508" y="45974"/>
                  </a:lnTo>
                  <a:lnTo>
                    <a:pt x="53238" y="45910"/>
                  </a:lnTo>
                  <a:lnTo>
                    <a:pt x="51955" y="45859"/>
                  </a:lnTo>
                  <a:lnTo>
                    <a:pt x="50888" y="46837"/>
                  </a:lnTo>
                  <a:lnTo>
                    <a:pt x="50825" y="48107"/>
                  </a:lnTo>
                  <a:lnTo>
                    <a:pt x="50761" y="49377"/>
                  </a:lnTo>
                  <a:lnTo>
                    <a:pt x="51752" y="50457"/>
                  </a:lnTo>
                  <a:lnTo>
                    <a:pt x="53022" y="50507"/>
                  </a:lnTo>
                  <a:lnTo>
                    <a:pt x="54292" y="50571"/>
                  </a:lnTo>
                  <a:lnTo>
                    <a:pt x="55372" y="49580"/>
                  </a:lnTo>
                  <a:lnTo>
                    <a:pt x="55435" y="48310"/>
                  </a:lnTo>
                  <a:lnTo>
                    <a:pt x="55486" y="47053"/>
                  </a:lnTo>
                  <a:close/>
                  <a:moveTo>
                    <a:pt x="58978" y="122631"/>
                  </a:moveTo>
                  <a:lnTo>
                    <a:pt x="58000" y="121551"/>
                  </a:lnTo>
                  <a:lnTo>
                    <a:pt x="56730" y="121488"/>
                  </a:lnTo>
                  <a:lnTo>
                    <a:pt x="55448" y="121437"/>
                  </a:lnTo>
                  <a:lnTo>
                    <a:pt x="54381" y="122415"/>
                  </a:lnTo>
                  <a:lnTo>
                    <a:pt x="54317" y="123685"/>
                  </a:lnTo>
                  <a:lnTo>
                    <a:pt x="54254" y="124955"/>
                  </a:lnTo>
                  <a:lnTo>
                    <a:pt x="55245" y="126034"/>
                  </a:lnTo>
                  <a:lnTo>
                    <a:pt x="56515" y="126085"/>
                  </a:lnTo>
                  <a:lnTo>
                    <a:pt x="57785" y="126149"/>
                  </a:lnTo>
                  <a:lnTo>
                    <a:pt x="58864" y="125158"/>
                  </a:lnTo>
                  <a:lnTo>
                    <a:pt x="58928" y="123888"/>
                  </a:lnTo>
                  <a:lnTo>
                    <a:pt x="58978" y="122631"/>
                  </a:lnTo>
                  <a:close/>
                  <a:moveTo>
                    <a:pt x="60718" y="33858"/>
                  </a:moveTo>
                  <a:lnTo>
                    <a:pt x="59728" y="32778"/>
                  </a:lnTo>
                  <a:lnTo>
                    <a:pt x="58458" y="32715"/>
                  </a:lnTo>
                  <a:lnTo>
                    <a:pt x="57175" y="32664"/>
                  </a:lnTo>
                  <a:lnTo>
                    <a:pt x="56108" y="33642"/>
                  </a:lnTo>
                  <a:lnTo>
                    <a:pt x="56045" y="34912"/>
                  </a:lnTo>
                  <a:lnTo>
                    <a:pt x="55981" y="36182"/>
                  </a:lnTo>
                  <a:lnTo>
                    <a:pt x="56972" y="37261"/>
                  </a:lnTo>
                  <a:lnTo>
                    <a:pt x="58242" y="37312"/>
                  </a:lnTo>
                  <a:lnTo>
                    <a:pt x="59512" y="37376"/>
                  </a:lnTo>
                  <a:lnTo>
                    <a:pt x="60591" y="36385"/>
                  </a:lnTo>
                  <a:lnTo>
                    <a:pt x="60718" y="33858"/>
                  </a:lnTo>
                  <a:close/>
                  <a:moveTo>
                    <a:pt x="61976" y="29794"/>
                  </a:moveTo>
                  <a:lnTo>
                    <a:pt x="60934" y="27470"/>
                  </a:lnTo>
                  <a:lnTo>
                    <a:pt x="59575" y="26949"/>
                  </a:lnTo>
                  <a:lnTo>
                    <a:pt x="58407" y="27470"/>
                  </a:lnTo>
                  <a:lnTo>
                    <a:pt x="57238" y="27990"/>
                  </a:lnTo>
                  <a:lnTo>
                    <a:pt x="56718" y="29349"/>
                  </a:lnTo>
                  <a:lnTo>
                    <a:pt x="57759" y="31661"/>
                  </a:lnTo>
                  <a:lnTo>
                    <a:pt x="59131" y="32181"/>
                  </a:lnTo>
                  <a:lnTo>
                    <a:pt x="61455" y="31153"/>
                  </a:lnTo>
                  <a:lnTo>
                    <a:pt x="61976" y="29794"/>
                  </a:lnTo>
                  <a:close/>
                  <a:moveTo>
                    <a:pt x="62014" y="106692"/>
                  </a:moveTo>
                  <a:lnTo>
                    <a:pt x="61036" y="105613"/>
                  </a:lnTo>
                  <a:lnTo>
                    <a:pt x="59766" y="105549"/>
                  </a:lnTo>
                  <a:lnTo>
                    <a:pt x="58483" y="105498"/>
                  </a:lnTo>
                  <a:lnTo>
                    <a:pt x="57416" y="106476"/>
                  </a:lnTo>
                  <a:lnTo>
                    <a:pt x="57353" y="107746"/>
                  </a:lnTo>
                  <a:lnTo>
                    <a:pt x="57289" y="109016"/>
                  </a:lnTo>
                  <a:lnTo>
                    <a:pt x="58280" y="110096"/>
                  </a:lnTo>
                  <a:lnTo>
                    <a:pt x="59550" y="110147"/>
                  </a:lnTo>
                  <a:lnTo>
                    <a:pt x="60820" y="110210"/>
                  </a:lnTo>
                  <a:lnTo>
                    <a:pt x="61899" y="109220"/>
                  </a:lnTo>
                  <a:lnTo>
                    <a:pt x="61963" y="107950"/>
                  </a:lnTo>
                  <a:lnTo>
                    <a:pt x="62014" y="106692"/>
                  </a:lnTo>
                  <a:close/>
                  <a:moveTo>
                    <a:pt x="62814" y="13677"/>
                  </a:moveTo>
                  <a:lnTo>
                    <a:pt x="61772" y="11353"/>
                  </a:lnTo>
                  <a:lnTo>
                    <a:pt x="60413" y="10833"/>
                  </a:lnTo>
                  <a:lnTo>
                    <a:pt x="59245" y="11353"/>
                  </a:lnTo>
                  <a:lnTo>
                    <a:pt x="58077" y="11874"/>
                  </a:lnTo>
                  <a:lnTo>
                    <a:pt x="57556" y="13233"/>
                  </a:lnTo>
                  <a:lnTo>
                    <a:pt x="58597" y="15544"/>
                  </a:lnTo>
                  <a:lnTo>
                    <a:pt x="59969" y="16065"/>
                  </a:lnTo>
                  <a:lnTo>
                    <a:pt x="62293" y="15036"/>
                  </a:lnTo>
                  <a:lnTo>
                    <a:pt x="62814" y="13677"/>
                  </a:lnTo>
                  <a:close/>
                  <a:moveTo>
                    <a:pt x="63093" y="69850"/>
                  </a:moveTo>
                  <a:lnTo>
                    <a:pt x="62115" y="68770"/>
                  </a:lnTo>
                  <a:lnTo>
                    <a:pt x="60845" y="68707"/>
                  </a:lnTo>
                  <a:lnTo>
                    <a:pt x="59563" y="68656"/>
                  </a:lnTo>
                  <a:lnTo>
                    <a:pt x="58496" y="69634"/>
                  </a:lnTo>
                  <a:lnTo>
                    <a:pt x="58432" y="70904"/>
                  </a:lnTo>
                  <a:lnTo>
                    <a:pt x="58369" y="72174"/>
                  </a:lnTo>
                  <a:lnTo>
                    <a:pt x="59359" y="73253"/>
                  </a:lnTo>
                  <a:lnTo>
                    <a:pt x="60629" y="73304"/>
                  </a:lnTo>
                  <a:lnTo>
                    <a:pt x="61899" y="73367"/>
                  </a:lnTo>
                  <a:lnTo>
                    <a:pt x="62979" y="72377"/>
                  </a:lnTo>
                  <a:lnTo>
                    <a:pt x="63042" y="71107"/>
                  </a:lnTo>
                  <a:lnTo>
                    <a:pt x="63093" y="69850"/>
                  </a:lnTo>
                  <a:close/>
                  <a:moveTo>
                    <a:pt x="64897" y="94094"/>
                  </a:moveTo>
                  <a:lnTo>
                    <a:pt x="63919" y="93014"/>
                  </a:lnTo>
                  <a:lnTo>
                    <a:pt x="62649" y="92951"/>
                  </a:lnTo>
                  <a:lnTo>
                    <a:pt x="61366" y="92900"/>
                  </a:lnTo>
                  <a:lnTo>
                    <a:pt x="60299" y="93878"/>
                  </a:lnTo>
                  <a:lnTo>
                    <a:pt x="60236" y="95148"/>
                  </a:lnTo>
                  <a:lnTo>
                    <a:pt x="60172" y="96418"/>
                  </a:lnTo>
                  <a:lnTo>
                    <a:pt x="61163" y="97497"/>
                  </a:lnTo>
                  <a:lnTo>
                    <a:pt x="62433" y="97548"/>
                  </a:lnTo>
                  <a:lnTo>
                    <a:pt x="63703" y="97612"/>
                  </a:lnTo>
                  <a:lnTo>
                    <a:pt x="64782" y="96621"/>
                  </a:lnTo>
                  <a:lnTo>
                    <a:pt x="64846" y="95351"/>
                  </a:lnTo>
                  <a:lnTo>
                    <a:pt x="64897" y="94094"/>
                  </a:lnTo>
                  <a:close/>
                  <a:moveTo>
                    <a:pt x="65976" y="57251"/>
                  </a:moveTo>
                  <a:lnTo>
                    <a:pt x="64998" y="56172"/>
                  </a:lnTo>
                  <a:lnTo>
                    <a:pt x="63728" y="56108"/>
                  </a:lnTo>
                  <a:lnTo>
                    <a:pt x="62445" y="56057"/>
                  </a:lnTo>
                  <a:lnTo>
                    <a:pt x="61379" y="57035"/>
                  </a:lnTo>
                  <a:lnTo>
                    <a:pt x="61315" y="58305"/>
                  </a:lnTo>
                  <a:lnTo>
                    <a:pt x="61252" y="59575"/>
                  </a:lnTo>
                  <a:lnTo>
                    <a:pt x="62242" y="60642"/>
                  </a:lnTo>
                  <a:lnTo>
                    <a:pt x="64782" y="60769"/>
                  </a:lnTo>
                  <a:lnTo>
                    <a:pt x="65862" y="59778"/>
                  </a:lnTo>
                  <a:lnTo>
                    <a:pt x="65925" y="58508"/>
                  </a:lnTo>
                  <a:lnTo>
                    <a:pt x="65976" y="57251"/>
                  </a:lnTo>
                  <a:close/>
                  <a:moveTo>
                    <a:pt x="67779" y="81495"/>
                  </a:moveTo>
                  <a:lnTo>
                    <a:pt x="66802" y="80416"/>
                  </a:lnTo>
                  <a:lnTo>
                    <a:pt x="65532" y="80352"/>
                  </a:lnTo>
                  <a:lnTo>
                    <a:pt x="64249" y="80302"/>
                  </a:lnTo>
                  <a:lnTo>
                    <a:pt x="63182" y="81280"/>
                  </a:lnTo>
                  <a:lnTo>
                    <a:pt x="63119" y="82550"/>
                  </a:lnTo>
                  <a:lnTo>
                    <a:pt x="63055" y="83820"/>
                  </a:lnTo>
                  <a:lnTo>
                    <a:pt x="64046" y="84899"/>
                  </a:lnTo>
                  <a:lnTo>
                    <a:pt x="65316" y="84950"/>
                  </a:lnTo>
                  <a:lnTo>
                    <a:pt x="66586" y="85013"/>
                  </a:lnTo>
                  <a:lnTo>
                    <a:pt x="67665" y="84023"/>
                  </a:lnTo>
                  <a:lnTo>
                    <a:pt x="67729" y="82753"/>
                  </a:lnTo>
                  <a:lnTo>
                    <a:pt x="67779" y="81495"/>
                  </a:lnTo>
                  <a:close/>
                  <a:moveTo>
                    <a:pt x="68021" y="139839"/>
                  </a:moveTo>
                  <a:lnTo>
                    <a:pt x="67043" y="138760"/>
                  </a:lnTo>
                  <a:lnTo>
                    <a:pt x="65773" y="138696"/>
                  </a:lnTo>
                  <a:lnTo>
                    <a:pt x="64490" y="138645"/>
                  </a:lnTo>
                  <a:lnTo>
                    <a:pt x="63423" y="139623"/>
                  </a:lnTo>
                  <a:lnTo>
                    <a:pt x="63360" y="140893"/>
                  </a:lnTo>
                  <a:lnTo>
                    <a:pt x="63296" y="142163"/>
                  </a:lnTo>
                  <a:lnTo>
                    <a:pt x="64287" y="143243"/>
                  </a:lnTo>
                  <a:lnTo>
                    <a:pt x="65557" y="143294"/>
                  </a:lnTo>
                  <a:lnTo>
                    <a:pt x="66827" y="143357"/>
                  </a:lnTo>
                  <a:lnTo>
                    <a:pt x="67906" y="142367"/>
                  </a:lnTo>
                  <a:lnTo>
                    <a:pt x="67970" y="141097"/>
                  </a:lnTo>
                  <a:lnTo>
                    <a:pt x="68021" y="139839"/>
                  </a:lnTo>
                  <a:close/>
                  <a:moveTo>
                    <a:pt x="69037" y="117436"/>
                  </a:moveTo>
                  <a:lnTo>
                    <a:pt x="68059" y="116357"/>
                  </a:lnTo>
                  <a:lnTo>
                    <a:pt x="66789" y="116293"/>
                  </a:lnTo>
                  <a:lnTo>
                    <a:pt x="65506" y="116243"/>
                  </a:lnTo>
                  <a:lnTo>
                    <a:pt x="64439" y="117221"/>
                  </a:lnTo>
                  <a:lnTo>
                    <a:pt x="64376" y="118491"/>
                  </a:lnTo>
                  <a:lnTo>
                    <a:pt x="64312" y="119761"/>
                  </a:lnTo>
                  <a:lnTo>
                    <a:pt x="65303" y="120840"/>
                  </a:lnTo>
                  <a:lnTo>
                    <a:pt x="66573" y="120891"/>
                  </a:lnTo>
                  <a:lnTo>
                    <a:pt x="67843" y="120954"/>
                  </a:lnTo>
                  <a:lnTo>
                    <a:pt x="68922" y="119964"/>
                  </a:lnTo>
                  <a:lnTo>
                    <a:pt x="68986" y="118694"/>
                  </a:lnTo>
                  <a:lnTo>
                    <a:pt x="69037" y="117436"/>
                  </a:lnTo>
                  <a:close/>
                  <a:moveTo>
                    <a:pt x="76542" y="105054"/>
                  </a:moveTo>
                  <a:lnTo>
                    <a:pt x="75552" y="103974"/>
                  </a:lnTo>
                  <a:lnTo>
                    <a:pt x="74282" y="103911"/>
                  </a:lnTo>
                  <a:lnTo>
                    <a:pt x="73012" y="103860"/>
                  </a:lnTo>
                  <a:lnTo>
                    <a:pt x="71932" y="104838"/>
                  </a:lnTo>
                  <a:lnTo>
                    <a:pt x="71869" y="106108"/>
                  </a:lnTo>
                  <a:lnTo>
                    <a:pt x="71805" y="107378"/>
                  </a:lnTo>
                  <a:lnTo>
                    <a:pt x="72796" y="108445"/>
                  </a:lnTo>
                  <a:lnTo>
                    <a:pt x="75349" y="108572"/>
                  </a:lnTo>
                  <a:lnTo>
                    <a:pt x="76415" y="107581"/>
                  </a:lnTo>
                  <a:lnTo>
                    <a:pt x="76542" y="105054"/>
                  </a:lnTo>
                  <a:close/>
                  <a:moveTo>
                    <a:pt x="77622" y="68211"/>
                  </a:moveTo>
                  <a:lnTo>
                    <a:pt x="76644" y="67132"/>
                  </a:lnTo>
                  <a:lnTo>
                    <a:pt x="75374" y="67068"/>
                  </a:lnTo>
                  <a:lnTo>
                    <a:pt x="74091" y="67017"/>
                  </a:lnTo>
                  <a:lnTo>
                    <a:pt x="73025" y="67995"/>
                  </a:lnTo>
                  <a:lnTo>
                    <a:pt x="72961" y="69265"/>
                  </a:lnTo>
                  <a:lnTo>
                    <a:pt x="72898" y="70535"/>
                  </a:lnTo>
                  <a:lnTo>
                    <a:pt x="73888" y="71615"/>
                  </a:lnTo>
                  <a:lnTo>
                    <a:pt x="75158" y="71666"/>
                  </a:lnTo>
                  <a:lnTo>
                    <a:pt x="76428" y="71729"/>
                  </a:lnTo>
                  <a:lnTo>
                    <a:pt x="77508" y="70739"/>
                  </a:lnTo>
                  <a:lnTo>
                    <a:pt x="77571" y="69469"/>
                  </a:lnTo>
                  <a:lnTo>
                    <a:pt x="77622" y="68211"/>
                  </a:lnTo>
                  <a:close/>
                  <a:moveTo>
                    <a:pt x="79527" y="127622"/>
                  </a:moveTo>
                  <a:lnTo>
                    <a:pt x="78549" y="126542"/>
                  </a:lnTo>
                  <a:lnTo>
                    <a:pt x="77279" y="126479"/>
                  </a:lnTo>
                  <a:lnTo>
                    <a:pt x="75996" y="126428"/>
                  </a:lnTo>
                  <a:lnTo>
                    <a:pt x="74930" y="127406"/>
                  </a:lnTo>
                  <a:lnTo>
                    <a:pt x="74866" y="128676"/>
                  </a:lnTo>
                  <a:lnTo>
                    <a:pt x="74803" y="129946"/>
                  </a:lnTo>
                  <a:lnTo>
                    <a:pt x="75793" y="131013"/>
                  </a:lnTo>
                  <a:lnTo>
                    <a:pt x="78333" y="131140"/>
                  </a:lnTo>
                  <a:lnTo>
                    <a:pt x="79413" y="130149"/>
                  </a:lnTo>
                  <a:lnTo>
                    <a:pt x="79476" y="128879"/>
                  </a:lnTo>
                  <a:lnTo>
                    <a:pt x="79527" y="127622"/>
                  </a:lnTo>
                  <a:close/>
                  <a:moveTo>
                    <a:pt x="82410" y="115023"/>
                  </a:moveTo>
                  <a:lnTo>
                    <a:pt x="81432" y="113944"/>
                  </a:lnTo>
                  <a:lnTo>
                    <a:pt x="80162" y="113880"/>
                  </a:lnTo>
                  <a:lnTo>
                    <a:pt x="78879" y="113830"/>
                  </a:lnTo>
                  <a:lnTo>
                    <a:pt x="77812" y="114808"/>
                  </a:lnTo>
                  <a:lnTo>
                    <a:pt x="77749" y="116078"/>
                  </a:lnTo>
                  <a:lnTo>
                    <a:pt x="77685" y="117348"/>
                  </a:lnTo>
                  <a:lnTo>
                    <a:pt x="78676" y="118427"/>
                  </a:lnTo>
                  <a:lnTo>
                    <a:pt x="79946" y="118478"/>
                  </a:lnTo>
                  <a:lnTo>
                    <a:pt x="81216" y="118541"/>
                  </a:lnTo>
                  <a:lnTo>
                    <a:pt x="82296" y="117551"/>
                  </a:lnTo>
                  <a:lnTo>
                    <a:pt x="82359" y="116281"/>
                  </a:lnTo>
                  <a:lnTo>
                    <a:pt x="82410" y="115023"/>
                  </a:lnTo>
                  <a:close/>
                  <a:moveTo>
                    <a:pt x="83108" y="49352"/>
                  </a:moveTo>
                  <a:lnTo>
                    <a:pt x="82118" y="48272"/>
                  </a:lnTo>
                  <a:lnTo>
                    <a:pt x="80848" y="48209"/>
                  </a:lnTo>
                  <a:lnTo>
                    <a:pt x="79578" y="48158"/>
                  </a:lnTo>
                  <a:lnTo>
                    <a:pt x="78498" y="49136"/>
                  </a:lnTo>
                  <a:lnTo>
                    <a:pt x="78435" y="50406"/>
                  </a:lnTo>
                  <a:lnTo>
                    <a:pt x="78371" y="51676"/>
                  </a:lnTo>
                  <a:lnTo>
                    <a:pt x="79362" y="52755"/>
                  </a:lnTo>
                  <a:lnTo>
                    <a:pt x="80632" y="52806"/>
                  </a:lnTo>
                  <a:lnTo>
                    <a:pt x="81915" y="52870"/>
                  </a:lnTo>
                  <a:lnTo>
                    <a:pt x="82981" y="51879"/>
                  </a:lnTo>
                  <a:lnTo>
                    <a:pt x="83108" y="49352"/>
                  </a:lnTo>
                  <a:close/>
                  <a:moveTo>
                    <a:pt x="83515" y="87617"/>
                  </a:moveTo>
                  <a:lnTo>
                    <a:pt x="82765" y="86588"/>
                  </a:lnTo>
                  <a:lnTo>
                    <a:pt x="82016" y="85559"/>
                  </a:lnTo>
                  <a:lnTo>
                    <a:pt x="80568" y="85331"/>
                  </a:lnTo>
                  <a:lnTo>
                    <a:pt x="78511" y="86829"/>
                  </a:lnTo>
                  <a:lnTo>
                    <a:pt x="78282" y="88265"/>
                  </a:lnTo>
                  <a:lnTo>
                    <a:pt x="77266" y="89268"/>
                  </a:lnTo>
                  <a:lnTo>
                    <a:pt x="77203" y="90538"/>
                  </a:lnTo>
                  <a:lnTo>
                    <a:pt x="77139" y="91808"/>
                  </a:lnTo>
                  <a:lnTo>
                    <a:pt x="78130" y="92887"/>
                  </a:lnTo>
                  <a:lnTo>
                    <a:pt x="79400" y="92938"/>
                  </a:lnTo>
                  <a:lnTo>
                    <a:pt x="80670" y="93002"/>
                  </a:lnTo>
                  <a:lnTo>
                    <a:pt x="81749" y="92011"/>
                  </a:lnTo>
                  <a:lnTo>
                    <a:pt x="81813" y="90741"/>
                  </a:lnTo>
                  <a:lnTo>
                    <a:pt x="81838" y="90119"/>
                  </a:lnTo>
                  <a:lnTo>
                    <a:pt x="83286" y="89052"/>
                  </a:lnTo>
                  <a:lnTo>
                    <a:pt x="83515" y="87617"/>
                  </a:lnTo>
                  <a:close/>
                  <a:moveTo>
                    <a:pt x="84709" y="77660"/>
                  </a:moveTo>
                  <a:lnTo>
                    <a:pt x="83731" y="76581"/>
                  </a:lnTo>
                  <a:lnTo>
                    <a:pt x="82461" y="76517"/>
                  </a:lnTo>
                  <a:lnTo>
                    <a:pt x="81178" y="76466"/>
                  </a:lnTo>
                  <a:lnTo>
                    <a:pt x="80111" y="77444"/>
                  </a:lnTo>
                  <a:lnTo>
                    <a:pt x="80048" y="78714"/>
                  </a:lnTo>
                  <a:lnTo>
                    <a:pt x="79984" y="79984"/>
                  </a:lnTo>
                  <a:lnTo>
                    <a:pt x="80975" y="81051"/>
                  </a:lnTo>
                  <a:lnTo>
                    <a:pt x="83515" y="81178"/>
                  </a:lnTo>
                  <a:lnTo>
                    <a:pt x="84594" y="80187"/>
                  </a:lnTo>
                  <a:lnTo>
                    <a:pt x="84658" y="78917"/>
                  </a:lnTo>
                  <a:lnTo>
                    <a:pt x="84709" y="77660"/>
                  </a:lnTo>
                  <a:close/>
                  <a:moveTo>
                    <a:pt x="90004" y="62941"/>
                  </a:moveTo>
                  <a:lnTo>
                    <a:pt x="89014" y="61861"/>
                  </a:lnTo>
                  <a:lnTo>
                    <a:pt x="87744" y="61798"/>
                  </a:lnTo>
                  <a:lnTo>
                    <a:pt x="86474" y="61747"/>
                  </a:lnTo>
                  <a:lnTo>
                    <a:pt x="85394" y="62725"/>
                  </a:lnTo>
                  <a:lnTo>
                    <a:pt x="85331" y="63995"/>
                  </a:lnTo>
                  <a:lnTo>
                    <a:pt x="85267" y="65265"/>
                  </a:lnTo>
                  <a:lnTo>
                    <a:pt x="86258" y="66344"/>
                  </a:lnTo>
                  <a:lnTo>
                    <a:pt x="87528" y="66395"/>
                  </a:lnTo>
                  <a:lnTo>
                    <a:pt x="88798" y="66459"/>
                  </a:lnTo>
                  <a:lnTo>
                    <a:pt x="89877" y="65468"/>
                  </a:lnTo>
                  <a:lnTo>
                    <a:pt x="90004" y="62941"/>
                  </a:lnTo>
                  <a:close/>
                  <a:moveTo>
                    <a:pt x="90538" y="101612"/>
                  </a:moveTo>
                  <a:lnTo>
                    <a:pt x="89560" y="100533"/>
                  </a:lnTo>
                  <a:lnTo>
                    <a:pt x="88290" y="100469"/>
                  </a:lnTo>
                  <a:lnTo>
                    <a:pt x="87007" y="100418"/>
                  </a:lnTo>
                  <a:lnTo>
                    <a:pt x="85940" y="101396"/>
                  </a:lnTo>
                  <a:lnTo>
                    <a:pt x="85877" y="102666"/>
                  </a:lnTo>
                  <a:lnTo>
                    <a:pt x="85813" y="103936"/>
                  </a:lnTo>
                  <a:lnTo>
                    <a:pt x="86804" y="105003"/>
                  </a:lnTo>
                  <a:lnTo>
                    <a:pt x="89344" y="105130"/>
                  </a:lnTo>
                  <a:lnTo>
                    <a:pt x="90424" y="104140"/>
                  </a:lnTo>
                  <a:lnTo>
                    <a:pt x="90487" y="102870"/>
                  </a:lnTo>
                  <a:lnTo>
                    <a:pt x="90538" y="101612"/>
                  </a:lnTo>
                  <a:close/>
                  <a:moveTo>
                    <a:pt x="95186" y="89103"/>
                  </a:moveTo>
                  <a:lnTo>
                    <a:pt x="94208" y="88023"/>
                  </a:lnTo>
                  <a:lnTo>
                    <a:pt x="92938" y="87960"/>
                  </a:lnTo>
                  <a:lnTo>
                    <a:pt x="91655" y="87909"/>
                  </a:lnTo>
                  <a:lnTo>
                    <a:pt x="90589" y="88887"/>
                  </a:lnTo>
                  <a:lnTo>
                    <a:pt x="90525" y="90157"/>
                  </a:lnTo>
                  <a:lnTo>
                    <a:pt x="90462" y="91427"/>
                  </a:lnTo>
                  <a:lnTo>
                    <a:pt x="91452" y="92506"/>
                  </a:lnTo>
                  <a:lnTo>
                    <a:pt x="92722" y="92557"/>
                  </a:lnTo>
                  <a:lnTo>
                    <a:pt x="93992" y="92621"/>
                  </a:lnTo>
                  <a:lnTo>
                    <a:pt x="95072" y="91630"/>
                  </a:lnTo>
                  <a:lnTo>
                    <a:pt x="95135" y="90360"/>
                  </a:lnTo>
                  <a:lnTo>
                    <a:pt x="95186" y="89103"/>
                  </a:lnTo>
                  <a:close/>
                  <a:moveTo>
                    <a:pt x="100317" y="74472"/>
                  </a:moveTo>
                  <a:lnTo>
                    <a:pt x="99568" y="73444"/>
                  </a:lnTo>
                  <a:lnTo>
                    <a:pt x="98818" y="72415"/>
                  </a:lnTo>
                  <a:lnTo>
                    <a:pt x="97370" y="72186"/>
                  </a:lnTo>
                  <a:lnTo>
                    <a:pt x="95313" y="73685"/>
                  </a:lnTo>
                  <a:lnTo>
                    <a:pt x="95084" y="75120"/>
                  </a:lnTo>
                  <a:lnTo>
                    <a:pt x="96583" y="77177"/>
                  </a:lnTo>
                  <a:lnTo>
                    <a:pt x="98031" y="77406"/>
                  </a:lnTo>
                  <a:lnTo>
                    <a:pt x="100088" y="75907"/>
                  </a:lnTo>
                  <a:lnTo>
                    <a:pt x="100317" y="74472"/>
                  </a:lnTo>
                  <a:close/>
                  <a:moveTo>
                    <a:pt x="101917" y="130937"/>
                  </a:moveTo>
                  <a:lnTo>
                    <a:pt x="100939" y="129857"/>
                  </a:lnTo>
                  <a:lnTo>
                    <a:pt x="99669" y="129794"/>
                  </a:lnTo>
                  <a:lnTo>
                    <a:pt x="98386" y="129743"/>
                  </a:lnTo>
                  <a:lnTo>
                    <a:pt x="97320" y="130721"/>
                  </a:lnTo>
                  <a:lnTo>
                    <a:pt x="97256" y="131991"/>
                  </a:lnTo>
                  <a:lnTo>
                    <a:pt x="97193" y="133261"/>
                  </a:lnTo>
                  <a:lnTo>
                    <a:pt x="98183" y="134340"/>
                  </a:lnTo>
                  <a:lnTo>
                    <a:pt x="99453" y="134391"/>
                  </a:lnTo>
                  <a:lnTo>
                    <a:pt x="100723" y="134454"/>
                  </a:lnTo>
                  <a:lnTo>
                    <a:pt x="101803" y="133464"/>
                  </a:lnTo>
                  <a:lnTo>
                    <a:pt x="101866" y="132194"/>
                  </a:lnTo>
                  <a:lnTo>
                    <a:pt x="101917" y="130937"/>
                  </a:lnTo>
                  <a:close/>
                  <a:moveTo>
                    <a:pt x="103530" y="95846"/>
                  </a:moveTo>
                  <a:lnTo>
                    <a:pt x="102539" y="94767"/>
                  </a:lnTo>
                  <a:lnTo>
                    <a:pt x="101269" y="94703"/>
                  </a:lnTo>
                  <a:lnTo>
                    <a:pt x="100050" y="94665"/>
                  </a:lnTo>
                  <a:lnTo>
                    <a:pt x="99529" y="93929"/>
                  </a:lnTo>
                  <a:lnTo>
                    <a:pt x="98082" y="93700"/>
                  </a:lnTo>
                  <a:lnTo>
                    <a:pt x="96024" y="95199"/>
                  </a:lnTo>
                  <a:lnTo>
                    <a:pt x="95796" y="96634"/>
                  </a:lnTo>
                  <a:lnTo>
                    <a:pt x="97294" y="98691"/>
                  </a:lnTo>
                  <a:lnTo>
                    <a:pt x="98742" y="98920"/>
                  </a:lnTo>
                  <a:lnTo>
                    <a:pt x="99174" y="98602"/>
                  </a:lnTo>
                  <a:lnTo>
                    <a:pt x="99783" y="99250"/>
                  </a:lnTo>
                  <a:lnTo>
                    <a:pt x="101053" y="99301"/>
                  </a:lnTo>
                  <a:lnTo>
                    <a:pt x="102323" y="99364"/>
                  </a:lnTo>
                  <a:lnTo>
                    <a:pt x="103403" y="98374"/>
                  </a:lnTo>
                  <a:lnTo>
                    <a:pt x="103530" y="95846"/>
                  </a:lnTo>
                  <a:close/>
                  <a:moveTo>
                    <a:pt x="106413" y="83248"/>
                  </a:moveTo>
                  <a:lnTo>
                    <a:pt x="105422" y="82169"/>
                  </a:lnTo>
                  <a:lnTo>
                    <a:pt x="104152" y="82105"/>
                  </a:lnTo>
                  <a:lnTo>
                    <a:pt x="102882" y="82054"/>
                  </a:lnTo>
                  <a:lnTo>
                    <a:pt x="101803" y="83032"/>
                  </a:lnTo>
                  <a:lnTo>
                    <a:pt x="101739" y="84302"/>
                  </a:lnTo>
                  <a:lnTo>
                    <a:pt x="101676" y="85572"/>
                  </a:lnTo>
                  <a:lnTo>
                    <a:pt x="102666" y="86639"/>
                  </a:lnTo>
                  <a:lnTo>
                    <a:pt x="105206" y="86766"/>
                  </a:lnTo>
                  <a:lnTo>
                    <a:pt x="106286" y="85775"/>
                  </a:lnTo>
                  <a:lnTo>
                    <a:pt x="106413" y="83248"/>
                  </a:lnTo>
                  <a:close/>
                  <a:moveTo>
                    <a:pt x="106616" y="111467"/>
                  </a:moveTo>
                  <a:lnTo>
                    <a:pt x="105867" y="110439"/>
                  </a:lnTo>
                  <a:lnTo>
                    <a:pt x="105206" y="109550"/>
                  </a:lnTo>
                  <a:lnTo>
                    <a:pt x="105270" y="108369"/>
                  </a:lnTo>
                  <a:lnTo>
                    <a:pt x="104279" y="107289"/>
                  </a:lnTo>
                  <a:lnTo>
                    <a:pt x="103009" y="107226"/>
                  </a:lnTo>
                  <a:lnTo>
                    <a:pt x="101739" y="107175"/>
                  </a:lnTo>
                  <a:lnTo>
                    <a:pt x="100660" y="108153"/>
                  </a:lnTo>
                  <a:lnTo>
                    <a:pt x="100596" y="109423"/>
                  </a:lnTo>
                  <a:lnTo>
                    <a:pt x="100533" y="110693"/>
                  </a:lnTo>
                  <a:lnTo>
                    <a:pt x="101447" y="111683"/>
                  </a:lnTo>
                  <a:lnTo>
                    <a:pt x="101384" y="112115"/>
                  </a:lnTo>
                  <a:lnTo>
                    <a:pt x="102882" y="114173"/>
                  </a:lnTo>
                  <a:lnTo>
                    <a:pt x="104330" y="114401"/>
                  </a:lnTo>
                  <a:lnTo>
                    <a:pt x="106387" y="112903"/>
                  </a:lnTo>
                  <a:lnTo>
                    <a:pt x="106616" y="111467"/>
                  </a:lnTo>
                  <a:close/>
                  <a:moveTo>
                    <a:pt x="109296" y="70650"/>
                  </a:moveTo>
                  <a:lnTo>
                    <a:pt x="108305" y="69570"/>
                  </a:lnTo>
                  <a:lnTo>
                    <a:pt x="107035" y="69507"/>
                  </a:lnTo>
                  <a:lnTo>
                    <a:pt x="105752" y="69456"/>
                  </a:lnTo>
                  <a:lnTo>
                    <a:pt x="104686" y="70434"/>
                  </a:lnTo>
                  <a:lnTo>
                    <a:pt x="104622" y="71704"/>
                  </a:lnTo>
                  <a:lnTo>
                    <a:pt x="104559" y="72974"/>
                  </a:lnTo>
                  <a:lnTo>
                    <a:pt x="105549" y="74053"/>
                  </a:lnTo>
                  <a:lnTo>
                    <a:pt x="106819" y="74104"/>
                  </a:lnTo>
                  <a:lnTo>
                    <a:pt x="108089" y="74168"/>
                  </a:lnTo>
                  <a:lnTo>
                    <a:pt x="109169" y="73177"/>
                  </a:lnTo>
                  <a:lnTo>
                    <a:pt x="109296" y="70650"/>
                  </a:lnTo>
                  <a:close/>
                  <a:moveTo>
                    <a:pt x="116979" y="97307"/>
                  </a:moveTo>
                  <a:lnTo>
                    <a:pt x="116230" y="96278"/>
                  </a:lnTo>
                  <a:lnTo>
                    <a:pt x="115481" y="95250"/>
                  </a:lnTo>
                  <a:lnTo>
                    <a:pt x="114033" y="95021"/>
                  </a:lnTo>
                  <a:lnTo>
                    <a:pt x="111975" y="96520"/>
                  </a:lnTo>
                  <a:lnTo>
                    <a:pt x="111747" y="97955"/>
                  </a:lnTo>
                  <a:lnTo>
                    <a:pt x="113245" y="100012"/>
                  </a:lnTo>
                  <a:lnTo>
                    <a:pt x="114693" y="100241"/>
                  </a:lnTo>
                  <a:lnTo>
                    <a:pt x="116751" y="98742"/>
                  </a:lnTo>
                  <a:lnTo>
                    <a:pt x="116979" y="97307"/>
                  </a:lnTo>
                  <a:close/>
                  <a:moveTo>
                    <a:pt x="117690" y="126644"/>
                  </a:moveTo>
                  <a:lnTo>
                    <a:pt x="116941" y="125615"/>
                  </a:lnTo>
                  <a:lnTo>
                    <a:pt x="116192" y="124587"/>
                  </a:lnTo>
                  <a:lnTo>
                    <a:pt x="114744" y="124358"/>
                  </a:lnTo>
                  <a:lnTo>
                    <a:pt x="112687" y="125857"/>
                  </a:lnTo>
                  <a:lnTo>
                    <a:pt x="112458" y="127292"/>
                  </a:lnTo>
                  <a:lnTo>
                    <a:pt x="113957" y="129349"/>
                  </a:lnTo>
                  <a:lnTo>
                    <a:pt x="115404" y="129578"/>
                  </a:lnTo>
                  <a:lnTo>
                    <a:pt x="117462" y="128079"/>
                  </a:lnTo>
                  <a:lnTo>
                    <a:pt x="117690" y="126644"/>
                  </a:lnTo>
                  <a:close/>
                  <a:moveTo>
                    <a:pt x="123380" y="78625"/>
                  </a:moveTo>
                  <a:lnTo>
                    <a:pt x="122389" y="77546"/>
                  </a:lnTo>
                  <a:lnTo>
                    <a:pt x="121119" y="77482"/>
                  </a:lnTo>
                  <a:lnTo>
                    <a:pt x="119837" y="77431"/>
                  </a:lnTo>
                  <a:lnTo>
                    <a:pt x="118770" y="78409"/>
                  </a:lnTo>
                  <a:lnTo>
                    <a:pt x="118706" y="79679"/>
                  </a:lnTo>
                  <a:lnTo>
                    <a:pt x="118643" y="80949"/>
                  </a:lnTo>
                  <a:lnTo>
                    <a:pt x="119634" y="82029"/>
                  </a:lnTo>
                  <a:lnTo>
                    <a:pt x="120904" y="82080"/>
                  </a:lnTo>
                  <a:lnTo>
                    <a:pt x="122174" y="82143"/>
                  </a:lnTo>
                  <a:lnTo>
                    <a:pt x="123253" y="81153"/>
                  </a:lnTo>
                  <a:lnTo>
                    <a:pt x="123380" y="78625"/>
                  </a:lnTo>
                  <a:close/>
                  <a:moveTo>
                    <a:pt x="131229" y="116827"/>
                  </a:moveTo>
                  <a:lnTo>
                    <a:pt x="130479" y="115798"/>
                  </a:lnTo>
                  <a:lnTo>
                    <a:pt x="129730" y="114769"/>
                  </a:lnTo>
                  <a:lnTo>
                    <a:pt x="128282" y="114541"/>
                  </a:lnTo>
                  <a:lnTo>
                    <a:pt x="126225" y="116039"/>
                  </a:lnTo>
                  <a:lnTo>
                    <a:pt x="125996" y="117475"/>
                  </a:lnTo>
                  <a:lnTo>
                    <a:pt x="127495" y="119532"/>
                  </a:lnTo>
                  <a:lnTo>
                    <a:pt x="128943" y="119761"/>
                  </a:lnTo>
                  <a:lnTo>
                    <a:pt x="131000" y="118262"/>
                  </a:lnTo>
                  <a:lnTo>
                    <a:pt x="131229" y="116827"/>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43" name="object 207"/>
            <p:cNvSpPr/>
            <p:nvPr/>
          </p:nvSpPr>
          <p:spPr>
            <a:xfrm>
              <a:off x="6598800" y="1717920"/>
              <a:ext cx="105480" cy="135720"/>
            </a:xfrm>
            <a:custGeom>
              <a:avLst/>
              <a:gdLst/>
              <a:ahLst/>
              <a:cxnLst/>
              <a:rect l="l" t="t" r="r" b="b"/>
              <a:pathLst>
                <a:path w="106045" h="136525">
                  <a:moveTo>
                    <a:pt x="609" y="24218"/>
                  </a:moveTo>
                  <a:lnTo>
                    <a:pt x="63" y="22999"/>
                  </a:lnTo>
                  <a:lnTo>
                    <a:pt x="0" y="25615"/>
                  </a:lnTo>
                  <a:lnTo>
                    <a:pt x="609" y="24218"/>
                  </a:lnTo>
                  <a:close/>
                  <a:moveTo>
                    <a:pt x="6807" y="59220"/>
                  </a:moveTo>
                  <a:lnTo>
                    <a:pt x="5765" y="56896"/>
                  </a:lnTo>
                  <a:lnTo>
                    <a:pt x="4406" y="56375"/>
                  </a:lnTo>
                  <a:lnTo>
                    <a:pt x="3238" y="56896"/>
                  </a:lnTo>
                  <a:lnTo>
                    <a:pt x="2070" y="57416"/>
                  </a:lnTo>
                  <a:lnTo>
                    <a:pt x="1549" y="58775"/>
                  </a:lnTo>
                  <a:lnTo>
                    <a:pt x="2590" y="61087"/>
                  </a:lnTo>
                  <a:lnTo>
                    <a:pt x="3962" y="61607"/>
                  </a:lnTo>
                  <a:lnTo>
                    <a:pt x="6286" y="60579"/>
                  </a:lnTo>
                  <a:lnTo>
                    <a:pt x="6807" y="59220"/>
                  </a:lnTo>
                  <a:close/>
                  <a:moveTo>
                    <a:pt x="7442" y="107416"/>
                  </a:moveTo>
                  <a:lnTo>
                    <a:pt x="6400" y="105092"/>
                  </a:lnTo>
                  <a:lnTo>
                    <a:pt x="5041" y="104571"/>
                  </a:lnTo>
                  <a:lnTo>
                    <a:pt x="3873" y="105092"/>
                  </a:lnTo>
                  <a:lnTo>
                    <a:pt x="2705" y="105613"/>
                  </a:lnTo>
                  <a:lnTo>
                    <a:pt x="2184" y="106972"/>
                  </a:lnTo>
                  <a:lnTo>
                    <a:pt x="3225" y="109283"/>
                  </a:lnTo>
                  <a:lnTo>
                    <a:pt x="4597" y="109804"/>
                  </a:lnTo>
                  <a:lnTo>
                    <a:pt x="5753" y="109283"/>
                  </a:lnTo>
                  <a:lnTo>
                    <a:pt x="6921" y="108775"/>
                  </a:lnTo>
                  <a:lnTo>
                    <a:pt x="7442" y="107416"/>
                  </a:lnTo>
                  <a:close/>
                  <a:moveTo>
                    <a:pt x="10033" y="43319"/>
                  </a:moveTo>
                  <a:lnTo>
                    <a:pt x="8991" y="40995"/>
                  </a:lnTo>
                  <a:lnTo>
                    <a:pt x="7632" y="40474"/>
                  </a:lnTo>
                  <a:lnTo>
                    <a:pt x="6464" y="40995"/>
                  </a:lnTo>
                  <a:lnTo>
                    <a:pt x="5295" y="41516"/>
                  </a:lnTo>
                  <a:lnTo>
                    <a:pt x="4775" y="42875"/>
                  </a:lnTo>
                  <a:lnTo>
                    <a:pt x="5816" y="45186"/>
                  </a:lnTo>
                  <a:lnTo>
                    <a:pt x="7188" y="45707"/>
                  </a:lnTo>
                  <a:lnTo>
                    <a:pt x="9512" y="44678"/>
                  </a:lnTo>
                  <a:lnTo>
                    <a:pt x="10033" y="43319"/>
                  </a:lnTo>
                  <a:close/>
                  <a:moveTo>
                    <a:pt x="12484" y="81864"/>
                  </a:moveTo>
                  <a:lnTo>
                    <a:pt x="11442" y="79540"/>
                  </a:lnTo>
                  <a:lnTo>
                    <a:pt x="10083" y="79019"/>
                  </a:lnTo>
                  <a:lnTo>
                    <a:pt x="8915" y="79540"/>
                  </a:lnTo>
                  <a:lnTo>
                    <a:pt x="7747" y="80060"/>
                  </a:lnTo>
                  <a:lnTo>
                    <a:pt x="7226" y="81419"/>
                  </a:lnTo>
                  <a:lnTo>
                    <a:pt x="8267" y="83731"/>
                  </a:lnTo>
                  <a:lnTo>
                    <a:pt x="9639" y="84251"/>
                  </a:lnTo>
                  <a:lnTo>
                    <a:pt x="11963" y="83223"/>
                  </a:lnTo>
                  <a:lnTo>
                    <a:pt x="12484" y="81864"/>
                  </a:lnTo>
                  <a:close/>
                  <a:moveTo>
                    <a:pt x="17081" y="66586"/>
                  </a:moveTo>
                  <a:lnTo>
                    <a:pt x="16040" y="64262"/>
                  </a:lnTo>
                  <a:lnTo>
                    <a:pt x="14681" y="63741"/>
                  </a:lnTo>
                  <a:lnTo>
                    <a:pt x="13512" y="64262"/>
                  </a:lnTo>
                  <a:lnTo>
                    <a:pt x="12344" y="64782"/>
                  </a:lnTo>
                  <a:lnTo>
                    <a:pt x="11823" y="66141"/>
                  </a:lnTo>
                  <a:lnTo>
                    <a:pt x="12865" y="68453"/>
                  </a:lnTo>
                  <a:lnTo>
                    <a:pt x="14236" y="68973"/>
                  </a:lnTo>
                  <a:lnTo>
                    <a:pt x="16560" y="67945"/>
                  </a:lnTo>
                  <a:lnTo>
                    <a:pt x="17081" y="66586"/>
                  </a:lnTo>
                  <a:close/>
                  <a:moveTo>
                    <a:pt x="18808" y="91630"/>
                  </a:moveTo>
                  <a:lnTo>
                    <a:pt x="17767" y="89306"/>
                  </a:lnTo>
                  <a:lnTo>
                    <a:pt x="16408" y="88785"/>
                  </a:lnTo>
                  <a:lnTo>
                    <a:pt x="15240" y="89306"/>
                  </a:lnTo>
                  <a:lnTo>
                    <a:pt x="14071" y="89827"/>
                  </a:lnTo>
                  <a:lnTo>
                    <a:pt x="13550" y="91186"/>
                  </a:lnTo>
                  <a:lnTo>
                    <a:pt x="14592" y="93497"/>
                  </a:lnTo>
                  <a:lnTo>
                    <a:pt x="15963" y="94018"/>
                  </a:lnTo>
                  <a:lnTo>
                    <a:pt x="18288" y="92989"/>
                  </a:lnTo>
                  <a:lnTo>
                    <a:pt x="18808" y="91630"/>
                  </a:lnTo>
                  <a:close/>
                  <a:moveTo>
                    <a:pt x="19850" y="21374"/>
                  </a:moveTo>
                  <a:lnTo>
                    <a:pt x="19265" y="20243"/>
                  </a:lnTo>
                  <a:lnTo>
                    <a:pt x="18681" y="19113"/>
                  </a:lnTo>
                  <a:lnTo>
                    <a:pt x="17284" y="18681"/>
                  </a:lnTo>
                  <a:lnTo>
                    <a:pt x="15024" y="19850"/>
                  </a:lnTo>
                  <a:lnTo>
                    <a:pt x="14579" y="21234"/>
                  </a:lnTo>
                  <a:lnTo>
                    <a:pt x="15176" y="22364"/>
                  </a:lnTo>
                  <a:lnTo>
                    <a:pt x="15760" y="23495"/>
                  </a:lnTo>
                  <a:lnTo>
                    <a:pt x="17145" y="23926"/>
                  </a:lnTo>
                  <a:lnTo>
                    <a:pt x="19418" y="22758"/>
                  </a:lnTo>
                  <a:lnTo>
                    <a:pt x="19850" y="21374"/>
                  </a:lnTo>
                  <a:close/>
                  <a:moveTo>
                    <a:pt x="21513" y="52666"/>
                  </a:moveTo>
                  <a:lnTo>
                    <a:pt x="20472" y="50342"/>
                  </a:lnTo>
                  <a:lnTo>
                    <a:pt x="19113" y="49822"/>
                  </a:lnTo>
                  <a:lnTo>
                    <a:pt x="17945" y="50342"/>
                  </a:lnTo>
                  <a:lnTo>
                    <a:pt x="16776" y="50863"/>
                  </a:lnTo>
                  <a:lnTo>
                    <a:pt x="16256" y="52222"/>
                  </a:lnTo>
                  <a:lnTo>
                    <a:pt x="17297" y="54533"/>
                  </a:lnTo>
                  <a:lnTo>
                    <a:pt x="18669" y="55054"/>
                  </a:lnTo>
                  <a:lnTo>
                    <a:pt x="20993" y="54025"/>
                  </a:lnTo>
                  <a:lnTo>
                    <a:pt x="21513" y="52666"/>
                  </a:lnTo>
                  <a:close/>
                  <a:moveTo>
                    <a:pt x="21882" y="27978"/>
                  </a:moveTo>
                  <a:lnTo>
                    <a:pt x="20840" y="25654"/>
                  </a:lnTo>
                  <a:lnTo>
                    <a:pt x="19481" y="25133"/>
                  </a:lnTo>
                  <a:lnTo>
                    <a:pt x="18313" y="25654"/>
                  </a:lnTo>
                  <a:lnTo>
                    <a:pt x="17145" y="26174"/>
                  </a:lnTo>
                  <a:lnTo>
                    <a:pt x="16624" y="27533"/>
                  </a:lnTo>
                  <a:lnTo>
                    <a:pt x="17665" y="29845"/>
                  </a:lnTo>
                  <a:lnTo>
                    <a:pt x="19037" y="30365"/>
                  </a:lnTo>
                  <a:lnTo>
                    <a:pt x="21361" y="29337"/>
                  </a:lnTo>
                  <a:lnTo>
                    <a:pt x="21882" y="27978"/>
                  </a:lnTo>
                  <a:close/>
                  <a:moveTo>
                    <a:pt x="23063" y="37503"/>
                  </a:moveTo>
                  <a:lnTo>
                    <a:pt x="22479" y="36372"/>
                  </a:lnTo>
                  <a:lnTo>
                    <a:pt x="21894" y="35242"/>
                  </a:lnTo>
                  <a:lnTo>
                    <a:pt x="20497" y="34810"/>
                  </a:lnTo>
                  <a:lnTo>
                    <a:pt x="18237" y="35979"/>
                  </a:lnTo>
                  <a:lnTo>
                    <a:pt x="17792" y="37363"/>
                  </a:lnTo>
                  <a:lnTo>
                    <a:pt x="18376" y="38493"/>
                  </a:lnTo>
                  <a:lnTo>
                    <a:pt x="18973" y="39624"/>
                  </a:lnTo>
                  <a:lnTo>
                    <a:pt x="20358" y="40055"/>
                  </a:lnTo>
                  <a:lnTo>
                    <a:pt x="22631" y="38887"/>
                  </a:lnTo>
                  <a:lnTo>
                    <a:pt x="23063" y="37503"/>
                  </a:lnTo>
                  <a:close/>
                  <a:moveTo>
                    <a:pt x="23558" y="112179"/>
                  </a:moveTo>
                  <a:lnTo>
                    <a:pt x="22517" y="109855"/>
                  </a:lnTo>
                  <a:lnTo>
                    <a:pt x="21158" y="109334"/>
                  </a:lnTo>
                  <a:lnTo>
                    <a:pt x="19989" y="109855"/>
                  </a:lnTo>
                  <a:lnTo>
                    <a:pt x="18821" y="110375"/>
                  </a:lnTo>
                  <a:lnTo>
                    <a:pt x="18300" y="111734"/>
                  </a:lnTo>
                  <a:lnTo>
                    <a:pt x="19342" y="114046"/>
                  </a:lnTo>
                  <a:lnTo>
                    <a:pt x="20713" y="114566"/>
                  </a:lnTo>
                  <a:lnTo>
                    <a:pt x="23037" y="113538"/>
                  </a:lnTo>
                  <a:lnTo>
                    <a:pt x="23558" y="112179"/>
                  </a:lnTo>
                  <a:close/>
                  <a:moveTo>
                    <a:pt x="27990" y="98259"/>
                  </a:moveTo>
                  <a:lnTo>
                    <a:pt x="26949" y="95935"/>
                  </a:lnTo>
                  <a:lnTo>
                    <a:pt x="25590" y="95415"/>
                  </a:lnTo>
                  <a:lnTo>
                    <a:pt x="24422" y="95935"/>
                  </a:lnTo>
                  <a:lnTo>
                    <a:pt x="23253" y="96456"/>
                  </a:lnTo>
                  <a:lnTo>
                    <a:pt x="22733" y="97815"/>
                  </a:lnTo>
                  <a:lnTo>
                    <a:pt x="23774" y="100126"/>
                  </a:lnTo>
                  <a:lnTo>
                    <a:pt x="25146" y="100647"/>
                  </a:lnTo>
                  <a:lnTo>
                    <a:pt x="27470" y="99618"/>
                  </a:lnTo>
                  <a:lnTo>
                    <a:pt x="27990" y="98259"/>
                  </a:lnTo>
                  <a:close/>
                  <a:moveTo>
                    <a:pt x="28841" y="79616"/>
                  </a:moveTo>
                  <a:lnTo>
                    <a:pt x="27800" y="77292"/>
                  </a:lnTo>
                  <a:lnTo>
                    <a:pt x="26441" y="76771"/>
                  </a:lnTo>
                  <a:lnTo>
                    <a:pt x="25273" y="77292"/>
                  </a:lnTo>
                  <a:lnTo>
                    <a:pt x="24104" y="77812"/>
                  </a:lnTo>
                  <a:lnTo>
                    <a:pt x="23583" y="79171"/>
                  </a:lnTo>
                  <a:lnTo>
                    <a:pt x="24625" y="81483"/>
                  </a:lnTo>
                  <a:lnTo>
                    <a:pt x="25996" y="82003"/>
                  </a:lnTo>
                  <a:lnTo>
                    <a:pt x="28321" y="80975"/>
                  </a:lnTo>
                  <a:lnTo>
                    <a:pt x="28841" y="79616"/>
                  </a:lnTo>
                  <a:close/>
                  <a:moveTo>
                    <a:pt x="29679" y="63487"/>
                  </a:moveTo>
                  <a:lnTo>
                    <a:pt x="28638" y="61163"/>
                  </a:lnTo>
                  <a:lnTo>
                    <a:pt x="27279" y="60642"/>
                  </a:lnTo>
                  <a:lnTo>
                    <a:pt x="26111" y="61163"/>
                  </a:lnTo>
                  <a:lnTo>
                    <a:pt x="24942" y="61683"/>
                  </a:lnTo>
                  <a:lnTo>
                    <a:pt x="24422" y="63042"/>
                  </a:lnTo>
                  <a:lnTo>
                    <a:pt x="24472" y="63169"/>
                  </a:lnTo>
                  <a:lnTo>
                    <a:pt x="24079" y="64401"/>
                  </a:lnTo>
                  <a:lnTo>
                    <a:pt x="24676" y="65532"/>
                  </a:lnTo>
                  <a:lnTo>
                    <a:pt x="25260" y="66662"/>
                  </a:lnTo>
                  <a:lnTo>
                    <a:pt x="26644" y="67094"/>
                  </a:lnTo>
                  <a:lnTo>
                    <a:pt x="28917" y="65925"/>
                  </a:lnTo>
                  <a:lnTo>
                    <a:pt x="29349" y="64541"/>
                  </a:lnTo>
                  <a:lnTo>
                    <a:pt x="29679" y="63487"/>
                  </a:lnTo>
                  <a:close/>
                  <a:moveTo>
                    <a:pt x="30632" y="133604"/>
                  </a:moveTo>
                  <a:lnTo>
                    <a:pt x="29591" y="131279"/>
                  </a:lnTo>
                  <a:lnTo>
                    <a:pt x="28232" y="130759"/>
                  </a:lnTo>
                  <a:lnTo>
                    <a:pt x="27063" y="131279"/>
                  </a:lnTo>
                  <a:lnTo>
                    <a:pt x="25895" y="131800"/>
                  </a:lnTo>
                  <a:lnTo>
                    <a:pt x="25374" y="133159"/>
                  </a:lnTo>
                  <a:lnTo>
                    <a:pt x="26416" y="135470"/>
                  </a:lnTo>
                  <a:lnTo>
                    <a:pt x="27787" y="135991"/>
                  </a:lnTo>
                  <a:lnTo>
                    <a:pt x="30111" y="134962"/>
                  </a:lnTo>
                  <a:lnTo>
                    <a:pt x="30632" y="133604"/>
                  </a:lnTo>
                  <a:close/>
                  <a:moveTo>
                    <a:pt x="31597" y="12700"/>
                  </a:moveTo>
                  <a:lnTo>
                    <a:pt x="31013" y="11569"/>
                  </a:lnTo>
                  <a:lnTo>
                    <a:pt x="30429" y="10439"/>
                  </a:lnTo>
                  <a:lnTo>
                    <a:pt x="29032" y="10007"/>
                  </a:lnTo>
                  <a:lnTo>
                    <a:pt x="26771" y="11176"/>
                  </a:lnTo>
                  <a:lnTo>
                    <a:pt x="26352" y="12446"/>
                  </a:lnTo>
                  <a:lnTo>
                    <a:pt x="25438" y="10375"/>
                  </a:lnTo>
                  <a:lnTo>
                    <a:pt x="24079" y="9855"/>
                  </a:lnTo>
                  <a:lnTo>
                    <a:pt x="22910" y="10375"/>
                  </a:lnTo>
                  <a:lnTo>
                    <a:pt x="21742" y="10896"/>
                  </a:lnTo>
                  <a:lnTo>
                    <a:pt x="21221" y="12255"/>
                  </a:lnTo>
                  <a:lnTo>
                    <a:pt x="22263" y="14566"/>
                  </a:lnTo>
                  <a:lnTo>
                    <a:pt x="23634" y="15087"/>
                  </a:lnTo>
                  <a:lnTo>
                    <a:pt x="25958" y="14058"/>
                  </a:lnTo>
                  <a:lnTo>
                    <a:pt x="26441" y="12801"/>
                  </a:lnTo>
                  <a:lnTo>
                    <a:pt x="26911" y="13690"/>
                  </a:lnTo>
                  <a:lnTo>
                    <a:pt x="27508" y="14820"/>
                  </a:lnTo>
                  <a:lnTo>
                    <a:pt x="28892" y="15252"/>
                  </a:lnTo>
                  <a:lnTo>
                    <a:pt x="31165" y="14084"/>
                  </a:lnTo>
                  <a:lnTo>
                    <a:pt x="31597" y="12700"/>
                  </a:lnTo>
                  <a:close/>
                  <a:moveTo>
                    <a:pt x="34455" y="87185"/>
                  </a:moveTo>
                  <a:lnTo>
                    <a:pt x="33413" y="84861"/>
                  </a:lnTo>
                  <a:lnTo>
                    <a:pt x="32054" y="84340"/>
                  </a:lnTo>
                  <a:lnTo>
                    <a:pt x="30886" y="84861"/>
                  </a:lnTo>
                  <a:lnTo>
                    <a:pt x="29718" y="85382"/>
                  </a:lnTo>
                  <a:lnTo>
                    <a:pt x="29197" y="86741"/>
                  </a:lnTo>
                  <a:lnTo>
                    <a:pt x="30238" y="89052"/>
                  </a:lnTo>
                  <a:lnTo>
                    <a:pt x="31610" y="89573"/>
                  </a:lnTo>
                  <a:lnTo>
                    <a:pt x="33934" y="88544"/>
                  </a:lnTo>
                  <a:lnTo>
                    <a:pt x="34455" y="87185"/>
                  </a:lnTo>
                  <a:close/>
                  <a:moveTo>
                    <a:pt x="36156" y="109093"/>
                  </a:moveTo>
                  <a:lnTo>
                    <a:pt x="35115" y="106768"/>
                  </a:lnTo>
                  <a:lnTo>
                    <a:pt x="33756" y="106248"/>
                  </a:lnTo>
                  <a:lnTo>
                    <a:pt x="32588" y="106768"/>
                  </a:lnTo>
                  <a:lnTo>
                    <a:pt x="31419" y="107289"/>
                  </a:lnTo>
                  <a:lnTo>
                    <a:pt x="30899" y="108648"/>
                  </a:lnTo>
                  <a:lnTo>
                    <a:pt x="31940" y="110959"/>
                  </a:lnTo>
                  <a:lnTo>
                    <a:pt x="33312" y="111480"/>
                  </a:lnTo>
                  <a:lnTo>
                    <a:pt x="35636" y="110451"/>
                  </a:lnTo>
                  <a:lnTo>
                    <a:pt x="36156" y="109093"/>
                  </a:lnTo>
                  <a:close/>
                  <a:moveTo>
                    <a:pt x="37414" y="53809"/>
                  </a:moveTo>
                  <a:lnTo>
                    <a:pt x="36830" y="52679"/>
                  </a:lnTo>
                  <a:lnTo>
                    <a:pt x="36245" y="51549"/>
                  </a:lnTo>
                  <a:lnTo>
                    <a:pt x="34848" y="51117"/>
                  </a:lnTo>
                  <a:lnTo>
                    <a:pt x="32588" y="52285"/>
                  </a:lnTo>
                  <a:lnTo>
                    <a:pt x="32143" y="53670"/>
                  </a:lnTo>
                  <a:lnTo>
                    <a:pt x="32740" y="54800"/>
                  </a:lnTo>
                  <a:lnTo>
                    <a:pt x="33324" y="55930"/>
                  </a:lnTo>
                  <a:lnTo>
                    <a:pt x="34709" y="56362"/>
                  </a:lnTo>
                  <a:lnTo>
                    <a:pt x="36982" y="55194"/>
                  </a:lnTo>
                  <a:lnTo>
                    <a:pt x="37414" y="53809"/>
                  </a:lnTo>
                  <a:close/>
                  <a:moveTo>
                    <a:pt x="38239" y="25730"/>
                  </a:moveTo>
                  <a:lnTo>
                    <a:pt x="37198" y="23406"/>
                  </a:lnTo>
                  <a:lnTo>
                    <a:pt x="35839" y="22885"/>
                  </a:lnTo>
                  <a:lnTo>
                    <a:pt x="34671" y="23406"/>
                  </a:lnTo>
                  <a:lnTo>
                    <a:pt x="34264" y="22783"/>
                  </a:lnTo>
                  <a:lnTo>
                    <a:pt x="32867" y="22352"/>
                  </a:lnTo>
                  <a:lnTo>
                    <a:pt x="30607" y="23520"/>
                  </a:lnTo>
                  <a:lnTo>
                    <a:pt x="30162" y="24904"/>
                  </a:lnTo>
                  <a:lnTo>
                    <a:pt x="30759" y="26035"/>
                  </a:lnTo>
                  <a:lnTo>
                    <a:pt x="31343" y="27165"/>
                  </a:lnTo>
                  <a:lnTo>
                    <a:pt x="32727" y="27597"/>
                  </a:lnTo>
                  <a:lnTo>
                    <a:pt x="33769" y="27063"/>
                  </a:lnTo>
                  <a:lnTo>
                    <a:pt x="34023" y="27597"/>
                  </a:lnTo>
                  <a:lnTo>
                    <a:pt x="35394" y="28117"/>
                  </a:lnTo>
                  <a:lnTo>
                    <a:pt x="37719" y="27089"/>
                  </a:lnTo>
                  <a:lnTo>
                    <a:pt x="38239" y="25730"/>
                  </a:lnTo>
                  <a:close/>
                  <a:moveTo>
                    <a:pt x="39255" y="37388"/>
                  </a:moveTo>
                  <a:lnTo>
                    <a:pt x="38671" y="36258"/>
                  </a:lnTo>
                  <a:lnTo>
                    <a:pt x="38087" y="35128"/>
                  </a:lnTo>
                  <a:lnTo>
                    <a:pt x="36690" y="34696"/>
                  </a:lnTo>
                  <a:lnTo>
                    <a:pt x="34429" y="35864"/>
                  </a:lnTo>
                  <a:lnTo>
                    <a:pt x="33985" y="37249"/>
                  </a:lnTo>
                  <a:lnTo>
                    <a:pt x="34569" y="38379"/>
                  </a:lnTo>
                  <a:lnTo>
                    <a:pt x="35166" y="39509"/>
                  </a:lnTo>
                  <a:lnTo>
                    <a:pt x="36550" y="39941"/>
                  </a:lnTo>
                  <a:lnTo>
                    <a:pt x="38811" y="38773"/>
                  </a:lnTo>
                  <a:lnTo>
                    <a:pt x="39255" y="37388"/>
                  </a:lnTo>
                  <a:close/>
                  <a:moveTo>
                    <a:pt x="42151" y="72859"/>
                  </a:moveTo>
                  <a:lnTo>
                    <a:pt x="41567" y="71729"/>
                  </a:lnTo>
                  <a:lnTo>
                    <a:pt x="40982" y="70599"/>
                  </a:lnTo>
                  <a:lnTo>
                    <a:pt x="39585" y="70167"/>
                  </a:lnTo>
                  <a:lnTo>
                    <a:pt x="37325" y="71335"/>
                  </a:lnTo>
                  <a:lnTo>
                    <a:pt x="36880" y="72720"/>
                  </a:lnTo>
                  <a:lnTo>
                    <a:pt x="37465" y="73850"/>
                  </a:lnTo>
                  <a:lnTo>
                    <a:pt x="38061" y="74980"/>
                  </a:lnTo>
                  <a:lnTo>
                    <a:pt x="39446" y="75412"/>
                  </a:lnTo>
                  <a:lnTo>
                    <a:pt x="41719" y="74244"/>
                  </a:lnTo>
                  <a:lnTo>
                    <a:pt x="42151" y="72859"/>
                  </a:lnTo>
                  <a:close/>
                  <a:moveTo>
                    <a:pt x="42202" y="14389"/>
                  </a:moveTo>
                  <a:lnTo>
                    <a:pt x="41617" y="13258"/>
                  </a:lnTo>
                  <a:lnTo>
                    <a:pt x="41033" y="12128"/>
                  </a:lnTo>
                  <a:lnTo>
                    <a:pt x="39636" y="11696"/>
                  </a:lnTo>
                  <a:lnTo>
                    <a:pt x="37376" y="12865"/>
                  </a:lnTo>
                  <a:lnTo>
                    <a:pt x="36931" y="14249"/>
                  </a:lnTo>
                  <a:lnTo>
                    <a:pt x="37528" y="15379"/>
                  </a:lnTo>
                  <a:lnTo>
                    <a:pt x="38112" y="16510"/>
                  </a:lnTo>
                  <a:lnTo>
                    <a:pt x="39497" y="16941"/>
                  </a:lnTo>
                  <a:lnTo>
                    <a:pt x="41770" y="15773"/>
                  </a:lnTo>
                  <a:lnTo>
                    <a:pt x="42202" y="14389"/>
                  </a:lnTo>
                  <a:close/>
                  <a:moveTo>
                    <a:pt x="42456" y="99377"/>
                  </a:moveTo>
                  <a:lnTo>
                    <a:pt x="41414" y="97053"/>
                  </a:lnTo>
                  <a:lnTo>
                    <a:pt x="40055" y="96532"/>
                  </a:lnTo>
                  <a:lnTo>
                    <a:pt x="38887" y="97053"/>
                  </a:lnTo>
                  <a:lnTo>
                    <a:pt x="37719" y="97574"/>
                  </a:lnTo>
                  <a:lnTo>
                    <a:pt x="37198" y="98933"/>
                  </a:lnTo>
                  <a:lnTo>
                    <a:pt x="38239" y="101244"/>
                  </a:lnTo>
                  <a:lnTo>
                    <a:pt x="39611" y="101765"/>
                  </a:lnTo>
                  <a:lnTo>
                    <a:pt x="41935" y="100736"/>
                  </a:lnTo>
                  <a:lnTo>
                    <a:pt x="42456" y="99377"/>
                  </a:lnTo>
                  <a:close/>
                  <a:moveTo>
                    <a:pt x="48602" y="2844"/>
                  </a:moveTo>
                  <a:lnTo>
                    <a:pt x="47561" y="520"/>
                  </a:lnTo>
                  <a:lnTo>
                    <a:pt x="46202" y="0"/>
                  </a:lnTo>
                  <a:lnTo>
                    <a:pt x="45034" y="520"/>
                  </a:lnTo>
                  <a:lnTo>
                    <a:pt x="43865" y="1041"/>
                  </a:lnTo>
                  <a:lnTo>
                    <a:pt x="43345" y="2400"/>
                  </a:lnTo>
                  <a:lnTo>
                    <a:pt x="44386" y="4711"/>
                  </a:lnTo>
                  <a:lnTo>
                    <a:pt x="45758" y="5232"/>
                  </a:lnTo>
                  <a:lnTo>
                    <a:pt x="48082" y="4203"/>
                  </a:lnTo>
                  <a:lnTo>
                    <a:pt x="48602" y="2844"/>
                  </a:lnTo>
                  <a:close/>
                  <a:moveTo>
                    <a:pt x="49161" y="45148"/>
                  </a:moveTo>
                  <a:lnTo>
                    <a:pt x="48577" y="44018"/>
                  </a:lnTo>
                  <a:lnTo>
                    <a:pt x="47993" y="42887"/>
                  </a:lnTo>
                  <a:lnTo>
                    <a:pt x="46596" y="42456"/>
                  </a:lnTo>
                  <a:lnTo>
                    <a:pt x="44335" y="43624"/>
                  </a:lnTo>
                  <a:lnTo>
                    <a:pt x="43891" y="45008"/>
                  </a:lnTo>
                  <a:lnTo>
                    <a:pt x="44475" y="46139"/>
                  </a:lnTo>
                  <a:lnTo>
                    <a:pt x="45072" y="47269"/>
                  </a:lnTo>
                  <a:lnTo>
                    <a:pt x="46456" y="47701"/>
                  </a:lnTo>
                  <a:lnTo>
                    <a:pt x="48717" y="46532"/>
                  </a:lnTo>
                  <a:lnTo>
                    <a:pt x="49161" y="45148"/>
                  </a:lnTo>
                  <a:close/>
                  <a:moveTo>
                    <a:pt x="49631" y="28638"/>
                  </a:moveTo>
                  <a:lnTo>
                    <a:pt x="49047" y="27508"/>
                  </a:lnTo>
                  <a:lnTo>
                    <a:pt x="48463" y="26377"/>
                  </a:lnTo>
                  <a:lnTo>
                    <a:pt x="47066" y="25946"/>
                  </a:lnTo>
                  <a:lnTo>
                    <a:pt x="44805" y="27114"/>
                  </a:lnTo>
                  <a:lnTo>
                    <a:pt x="44361" y="28498"/>
                  </a:lnTo>
                  <a:lnTo>
                    <a:pt x="44945" y="29629"/>
                  </a:lnTo>
                  <a:lnTo>
                    <a:pt x="45542" y="30759"/>
                  </a:lnTo>
                  <a:lnTo>
                    <a:pt x="46926" y="31191"/>
                  </a:lnTo>
                  <a:lnTo>
                    <a:pt x="49187" y="30022"/>
                  </a:lnTo>
                  <a:lnTo>
                    <a:pt x="49631" y="28638"/>
                  </a:lnTo>
                  <a:close/>
                  <a:moveTo>
                    <a:pt x="51485" y="70180"/>
                  </a:moveTo>
                  <a:lnTo>
                    <a:pt x="50444" y="67856"/>
                  </a:lnTo>
                  <a:lnTo>
                    <a:pt x="49085" y="67335"/>
                  </a:lnTo>
                  <a:lnTo>
                    <a:pt x="47917" y="67856"/>
                  </a:lnTo>
                  <a:lnTo>
                    <a:pt x="46748" y="68376"/>
                  </a:lnTo>
                  <a:lnTo>
                    <a:pt x="46228" y="69735"/>
                  </a:lnTo>
                  <a:lnTo>
                    <a:pt x="47269" y="72047"/>
                  </a:lnTo>
                  <a:lnTo>
                    <a:pt x="48641" y="72567"/>
                  </a:lnTo>
                  <a:lnTo>
                    <a:pt x="49796" y="72047"/>
                  </a:lnTo>
                  <a:lnTo>
                    <a:pt x="50965" y="71539"/>
                  </a:lnTo>
                  <a:lnTo>
                    <a:pt x="51485" y="70180"/>
                  </a:lnTo>
                  <a:close/>
                  <a:moveTo>
                    <a:pt x="51828" y="110312"/>
                  </a:moveTo>
                  <a:lnTo>
                    <a:pt x="50787" y="107988"/>
                  </a:lnTo>
                  <a:lnTo>
                    <a:pt x="49428" y="107467"/>
                  </a:lnTo>
                  <a:lnTo>
                    <a:pt x="48260" y="107988"/>
                  </a:lnTo>
                  <a:lnTo>
                    <a:pt x="47091" y="108508"/>
                  </a:lnTo>
                  <a:lnTo>
                    <a:pt x="46570" y="109867"/>
                  </a:lnTo>
                  <a:lnTo>
                    <a:pt x="47612" y="112179"/>
                  </a:lnTo>
                  <a:lnTo>
                    <a:pt x="48983" y="112699"/>
                  </a:lnTo>
                  <a:lnTo>
                    <a:pt x="51308" y="111671"/>
                  </a:lnTo>
                  <a:lnTo>
                    <a:pt x="51828" y="110312"/>
                  </a:lnTo>
                  <a:close/>
                  <a:moveTo>
                    <a:pt x="52374" y="126441"/>
                  </a:moveTo>
                  <a:lnTo>
                    <a:pt x="51333" y="124117"/>
                  </a:lnTo>
                  <a:lnTo>
                    <a:pt x="49974" y="123596"/>
                  </a:lnTo>
                  <a:lnTo>
                    <a:pt x="48806" y="124117"/>
                  </a:lnTo>
                  <a:lnTo>
                    <a:pt x="47637" y="124637"/>
                  </a:lnTo>
                  <a:lnTo>
                    <a:pt x="47117" y="125996"/>
                  </a:lnTo>
                  <a:lnTo>
                    <a:pt x="48158" y="128308"/>
                  </a:lnTo>
                  <a:lnTo>
                    <a:pt x="49530" y="128828"/>
                  </a:lnTo>
                  <a:lnTo>
                    <a:pt x="51854" y="127800"/>
                  </a:lnTo>
                  <a:lnTo>
                    <a:pt x="52374" y="126441"/>
                  </a:lnTo>
                  <a:close/>
                  <a:moveTo>
                    <a:pt x="52997" y="57492"/>
                  </a:moveTo>
                  <a:lnTo>
                    <a:pt x="52412" y="56362"/>
                  </a:lnTo>
                  <a:lnTo>
                    <a:pt x="51828" y="55232"/>
                  </a:lnTo>
                  <a:lnTo>
                    <a:pt x="50431" y="54800"/>
                  </a:lnTo>
                  <a:lnTo>
                    <a:pt x="48171" y="55968"/>
                  </a:lnTo>
                  <a:lnTo>
                    <a:pt x="47726" y="57353"/>
                  </a:lnTo>
                  <a:lnTo>
                    <a:pt x="48323" y="58483"/>
                  </a:lnTo>
                  <a:lnTo>
                    <a:pt x="48907" y="59613"/>
                  </a:lnTo>
                  <a:lnTo>
                    <a:pt x="50292" y="60045"/>
                  </a:lnTo>
                  <a:lnTo>
                    <a:pt x="52565" y="58877"/>
                  </a:lnTo>
                  <a:lnTo>
                    <a:pt x="52997" y="57492"/>
                  </a:lnTo>
                  <a:close/>
                  <a:moveTo>
                    <a:pt x="55460" y="19875"/>
                  </a:moveTo>
                  <a:lnTo>
                    <a:pt x="55041" y="19075"/>
                  </a:lnTo>
                  <a:lnTo>
                    <a:pt x="55422" y="18072"/>
                  </a:lnTo>
                  <a:lnTo>
                    <a:pt x="54381" y="15748"/>
                  </a:lnTo>
                  <a:lnTo>
                    <a:pt x="53022" y="15227"/>
                  </a:lnTo>
                  <a:lnTo>
                    <a:pt x="51854" y="15748"/>
                  </a:lnTo>
                  <a:lnTo>
                    <a:pt x="50685" y="16268"/>
                  </a:lnTo>
                  <a:lnTo>
                    <a:pt x="50165" y="17627"/>
                  </a:lnTo>
                  <a:lnTo>
                    <a:pt x="50571" y="18542"/>
                  </a:lnTo>
                  <a:lnTo>
                    <a:pt x="50190" y="19735"/>
                  </a:lnTo>
                  <a:lnTo>
                    <a:pt x="50787" y="20866"/>
                  </a:lnTo>
                  <a:lnTo>
                    <a:pt x="51371" y="21996"/>
                  </a:lnTo>
                  <a:lnTo>
                    <a:pt x="52755" y="22428"/>
                  </a:lnTo>
                  <a:lnTo>
                    <a:pt x="55016" y="21259"/>
                  </a:lnTo>
                  <a:lnTo>
                    <a:pt x="55460" y="19875"/>
                  </a:lnTo>
                  <a:close/>
                  <a:moveTo>
                    <a:pt x="58661" y="36004"/>
                  </a:moveTo>
                  <a:lnTo>
                    <a:pt x="58077" y="34874"/>
                  </a:lnTo>
                  <a:lnTo>
                    <a:pt x="57492" y="33743"/>
                  </a:lnTo>
                  <a:lnTo>
                    <a:pt x="56095" y="33312"/>
                  </a:lnTo>
                  <a:lnTo>
                    <a:pt x="53835" y="34480"/>
                  </a:lnTo>
                  <a:lnTo>
                    <a:pt x="53390" y="35864"/>
                  </a:lnTo>
                  <a:lnTo>
                    <a:pt x="53987" y="36995"/>
                  </a:lnTo>
                  <a:lnTo>
                    <a:pt x="54571" y="38125"/>
                  </a:lnTo>
                  <a:lnTo>
                    <a:pt x="55956" y="38557"/>
                  </a:lnTo>
                  <a:lnTo>
                    <a:pt x="58216" y="37388"/>
                  </a:lnTo>
                  <a:lnTo>
                    <a:pt x="58661" y="36004"/>
                  </a:lnTo>
                  <a:close/>
                  <a:moveTo>
                    <a:pt x="58813" y="97129"/>
                  </a:moveTo>
                  <a:lnTo>
                    <a:pt x="57772" y="94805"/>
                  </a:lnTo>
                  <a:lnTo>
                    <a:pt x="56413" y="94284"/>
                  </a:lnTo>
                  <a:lnTo>
                    <a:pt x="55245" y="94805"/>
                  </a:lnTo>
                  <a:lnTo>
                    <a:pt x="54076" y="95326"/>
                  </a:lnTo>
                  <a:lnTo>
                    <a:pt x="53555" y="96685"/>
                  </a:lnTo>
                  <a:lnTo>
                    <a:pt x="54597" y="98996"/>
                  </a:lnTo>
                  <a:lnTo>
                    <a:pt x="55968" y="99517"/>
                  </a:lnTo>
                  <a:lnTo>
                    <a:pt x="58293" y="98488"/>
                  </a:lnTo>
                  <a:lnTo>
                    <a:pt x="58813" y="97129"/>
                  </a:lnTo>
                  <a:close/>
                  <a:moveTo>
                    <a:pt x="59639" y="81000"/>
                  </a:moveTo>
                  <a:lnTo>
                    <a:pt x="58597" y="78676"/>
                  </a:lnTo>
                  <a:lnTo>
                    <a:pt x="57238" y="78155"/>
                  </a:lnTo>
                  <a:lnTo>
                    <a:pt x="56070" y="78676"/>
                  </a:lnTo>
                  <a:lnTo>
                    <a:pt x="54902" y="79197"/>
                  </a:lnTo>
                  <a:lnTo>
                    <a:pt x="54381" y="80556"/>
                  </a:lnTo>
                  <a:lnTo>
                    <a:pt x="55422" y="82867"/>
                  </a:lnTo>
                  <a:lnTo>
                    <a:pt x="56794" y="83388"/>
                  </a:lnTo>
                  <a:lnTo>
                    <a:pt x="59118" y="82359"/>
                  </a:lnTo>
                  <a:lnTo>
                    <a:pt x="59639" y="81000"/>
                  </a:lnTo>
                  <a:close/>
                  <a:moveTo>
                    <a:pt x="59766" y="46824"/>
                  </a:moveTo>
                  <a:lnTo>
                    <a:pt x="59182" y="45694"/>
                  </a:lnTo>
                  <a:lnTo>
                    <a:pt x="58597" y="44564"/>
                  </a:lnTo>
                  <a:lnTo>
                    <a:pt x="57200" y="44132"/>
                  </a:lnTo>
                  <a:lnTo>
                    <a:pt x="54940" y="45300"/>
                  </a:lnTo>
                  <a:lnTo>
                    <a:pt x="54495" y="46685"/>
                  </a:lnTo>
                  <a:lnTo>
                    <a:pt x="55079" y="47815"/>
                  </a:lnTo>
                  <a:lnTo>
                    <a:pt x="55676" y="48945"/>
                  </a:lnTo>
                  <a:lnTo>
                    <a:pt x="57061" y="49377"/>
                  </a:lnTo>
                  <a:lnTo>
                    <a:pt x="59321" y="48209"/>
                  </a:lnTo>
                  <a:lnTo>
                    <a:pt x="59766" y="46824"/>
                  </a:lnTo>
                  <a:close/>
                  <a:moveTo>
                    <a:pt x="62826" y="119265"/>
                  </a:moveTo>
                  <a:lnTo>
                    <a:pt x="61785" y="116941"/>
                  </a:lnTo>
                  <a:lnTo>
                    <a:pt x="60426" y="116420"/>
                  </a:lnTo>
                  <a:lnTo>
                    <a:pt x="59258" y="116941"/>
                  </a:lnTo>
                  <a:lnTo>
                    <a:pt x="58089" y="117462"/>
                  </a:lnTo>
                  <a:lnTo>
                    <a:pt x="57569" y="118821"/>
                  </a:lnTo>
                  <a:lnTo>
                    <a:pt x="58610" y="121132"/>
                  </a:lnTo>
                  <a:lnTo>
                    <a:pt x="59982" y="121653"/>
                  </a:lnTo>
                  <a:lnTo>
                    <a:pt x="62306" y="120624"/>
                  </a:lnTo>
                  <a:lnTo>
                    <a:pt x="62826" y="119265"/>
                  </a:lnTo>
                  <a:close/>
                  <a:moveTo>
                    <a:pt x="64579" y="32842"/>
                  </a:moveTo>
                  <a:lnTo>
                    <a:pt x="63538" y="30518"/>
                  </a:lnTo>
                  <a:lnTo>
                    <a:pt x="62179" y="29997"/>
                  </a:lnTo>
                  <a:lnTo>
                    <a:pt x="61010" y="30518"/>
                  </a:lnTo>
                  <a:lnTo>
                    <a:pt x="59842" y="31038"/>
                  </a:lnTo>
                  <a:lnTo>
                    <a:pt x="59321" y="32397"/>
                  </a:lnTo>
                  <a:lnTo>
                    <a:pt x="60363" y="34709"/>
                  </a:lnTo>
                  <a:lnTo>
                    <a:pt x="61734" y="35229"/>
                  </a:lnTo>
                  <a:lnTo>
                    <a:pt x="64058" y="34201"/>
                  </a:lnTo>
                  <a:lnTo>
                    <a:pt x="64579" y="32842"/>
                  </a:lnTo>
                  <a:close/>
                  <a:moveTo>
                    <a:pt x="65138" y="108813"/>
                  </a:moveTo>
                  <a:lnTo>
                    <a:pt x="64096" y="106489"/>
                  </a:lnTo>
                  <a:lnTo>
                    <a:pt x="62738" y="105968"/>
                  </a:lnTo>
                  <a:lnTo>
                    <a:pt x="61569" y="106489"/>
                  </a:lnTo>
                  <a:lnTo>
                    <a:pt x="60401" y="107010"/>
                  </a:lnTo>
                  <a:lnTo>
                    <a:pt x="59880" y="108369"/>
                  </a:lnTo>
                  <a:lnTo>
                    <a:pt x="60921" y="110680"/>
                  </a:lnTo>
                  <a:lnTo>
                    <a:pt x="62293" y="111201"/>
                  </a:lnTo>
                  <a:lnTo>
                    <a:pt x="64617" y="110172"/>
                  </a:lnTo>
                  <a:lnTo>
                    <a:pt x="65138" y="108813"/>
                  </a:lnTo>
                  <a:close/>
                  <a:moveTo>
                    <a:pt x="67195" y="11201"/>
                  </a:moveTo>
                  <a:lnTo>
                    <a:pt x="66611" y="10071"/>
                  </a:lnTo>
                  <a:lnTo>
                    <a:pt x="66027" y="8940"/>
                  </a:lnTo>
                  <a:lnTo>
                    <a:pt x="64630" y="8509"/>
                  </a:lnTo>
                  <a:lnTo>
                    <a:pt x="62369" y="9677"/>
                  </a:lnTo>
                  <a:lnTo>
                    <a:pt x="61925" y="11061"/>
                  </a:lnTo>
                  <a:lnTo>
                    <a:pt x="62522" y="12192"/>
                  </a:lnTo>
                  <a:lnTo>
                    <a:pt x="63106" y="13322"/>
                  </a:lnTo>
                  <a:lnTo>
                    <a:pt x="64490" y="13754"/>
                  </a:lnTo>
                  <a:lnTo>
                    <a:pt x="66763" y="12585"/>
                  </a:lnTo>
                  <a:lnTo>
                    <a:pt x="67195" y="11201"/>
                  </a:lnTo>
                  <a:close/>
                  <a:moveTo>
                    <a:pt x="67983" y="71602"/>
                  </a:moveTo>
                  <a:lnTo>
                    <a:pt x="66941" y="69278"/>
                  </a:lnTo>
                  <a:lnTo>
                    <a:pt x="65582" y="68757"/>
                  </a:lnTo>
                  <a:lnTo>
                    <a:pt x="64414" y="69278"/>
                  </a:lnTo>
                  <a:lnTo>
                    <a:pt x="63246" y="69799"/>
                  </a:lnTo>
                  <a:lnTo>
                    <a:pt x="62725" y="71158"/>
                  </a:lnTo>
                  <a:lnTo>
                    <a:pt x="63766" y="73469"/>
                  </a:lnTo>
                  <a:lnTo>
                    <a:pt x="65138" y="73990"/>
                  </a:lnTo>
                  <a:lnTo>
                    <a:pt x="67462" y="72961"/>
                  </a:lnTo>
                  <a:lnTo>
                    <a:pt x="67983" y="71602"/>
                  </a:lnTo>
                  <a:close/>
                  <a:moveTo>
                    <a:pt x="70294" y="61163"/>
                  </a:moveTo>
                  <a:lnTo>
                    <a:pt x="69253" y="58839"/>
                  </a:lnTo>
                  <a:lnTo>
                    <a:pt x="67894" y="58318"/>
                  </a:lnTo>
                  <a:lnTo>
                    <a:pt x="66725" y="58839"/>
                  </a:lnTo>
                  <a:lnTo>
                    <a:pt x="66154" y="59093"/>
                  </a:lnTo>
                  <a:lnTo>
                    <a:pt x="66027" y="58826"/>
                  </a:lnTo>
                  <a:lnTo>
                    <a:pt x="64630" y="58394"/>
                  </a:lnTo>
                  <a:lnTo>
                    <a:pt x="62369" y="59563"/>
                  </a:lnTo>
                  <a:lnTo>
                    <a:pt x="61925" y="60947"/>
                  </a:lnTo>
                  <a:lnTo>
                    <a:pt x="63106" y="63195"/>
                  </a:lnTo>
                  <a:lnTo>
                    <a:pt x="64490" y="63639"/>
                  </a:lnTo>
                  <a:lnTo>
                    <a:pt x="66001" y="62865"/>
                  </a:lnTo>
                  <a:lnTo>
                    <a:pt x="66078" y="63030"/>
                  </a:lnTo>
                  <a:lnTo>
                    <a:pt x="67449" y="63550"/>
                  </a:lnTo>
                  <a:lnTo>
                    <a:pt x="69773" y="62522"/>
                  </a:lnTo>
                  <a:lnTo>
                    <a:pt x="70294" y="61163"/>
                  </a:lnTo>
                  <a:close/>
                  <a:moveTo>
                    <a:pt x="70688" y="94361"/>
                  </a:moveTo>
                  <a:lnTo>
                    <a:pt x="69646" y="92036"/>
                  </a:lnTo>
                  <a:lnTo>
                    <a:pt x="68287" y="91516"/>
                  </a:lnTo>
                  <a:lnTo>
                    <a:pt x="67119" y="92036"/>
                  </a:lnTo>
                  <a:lnTo>
                    <a:pt x="65951" y="92557"/>
                  </a:lnTo>
                  <a:lnTo>
                    <a:pt x="65430" y="93916"/>
                  </a:lnTo>
                  <a:lnTo>
                    <a:pt x="66471" y="96227"/>
                  </a:lnTo>
                  <a:lnTo>
                    <a:pt x="67843" y="96748"/>
                  </a:lnTo>
                  <a:lnTo>
                    <a:pt x="70167" y="95719"/>
                  </a:lnTo>
                  <a:lnTo>
                    <a:pt x="70688" y="94361"/>
                  </a:lnTo>
                  <a:close/>
                  <a:moveTo>
                    <a:pt x="71031" y="23545"/>
                  </a:moveTo>
                  <a:lnTo>
                    <a:pt x="70446" y="22415"/>
                  </a:lnTo>
                  <a:lnTo>
                    <a:pt x="69862" y="21285"/>
                  </a:lnTo>
                  <a:lnTo>
                    <a:pt x="68465" y="20853"/>
                  </a:lnTo>
                  <a:lnTo>
                    <a:pt x="66624" y="21805"/>
                  </a:lnTo>
                  <a:lnTo>
                    <a:pt x="65849" y="20066"/>
                  </a:lnTo>
                  <a:lnTo>
                    <a:pt x="64490" y="19545"/>
                  </a:lnTo>
                  <a:lnTo>
                    <a:pt x="63322" y="20066"/>
                  </a:lnTo>
                  <a:lnTo>
                    <a:pt x="62153" y="20586"/>
                  </a:lnTo>
                  <a:lnTo>
                    <a:pt x="61633" y="21945"/>
                  </a:lnTo>
                  <a:lnTo>
                    <a:pt x="62674" y="24257"/>
                  </a:lnTo>
                  <a:lnTo>
                    <a:pt x="64046" y="24777"/>
                  </a:lnTo>
                  <a:lnTo>
                    <a:pt x="66014" y="23914"/>
                  </a:lnTo>
                  <a:lnTo>
                    <a:pt x="66344" y="24536"/>
                  </a:lnTo>
                  <a:lnTo>
                    <a:pt x="66941" y="25666"/>
                  </a:lnTo>
                  <a:lnTo>
                    <a:pt x="68326" y="26098"/>
                  </a:lnTo>
                  <a:lnTo>
                    <a:pt x="70586" y="24930"/>
                  </a:lnTo>
                  <a:lnTo>
                    <a:pt x="71031" y="23545"/>
                  </a:lnTo>
                  <a:close/>
                  <a:moveTo>
                    <a:pt x="72580" y="45034"/>
                  </a:moveTo>
                  <a:lnTo>
                    <a:pt x="71539" y="42710"/>
                  </a:lnTo>
                  <a:lnTo>
                    <a:pt x="70180" y="42189"/>
                  </a:lnTo>
                  <a:lnTo>
                    <a:pt x="69011" y="42710"/>
                  </a:lnTo>
                  <a:lnTo>
                    <a:pt x="67843" y="43230"/>
                  </a:lnTo>
                  <a:lnTo>
                    <a:pt x="67322" y="44589"/>
                  </a:lnTo>
                  <a:lnTo>
                    <a:pt x="68364" y="46901"/>
                  </a:lnTo>
                  <a:lnTo>
                    <a:pt x="69735" y="47421"/>
                  </a:lnTo>
                  <a:lnTo>
                    <a:pt x="72059" y="46393"/>
                  </a:lnTo>
                  <a:lnTo>
                    <a:pt x="72580" y="45034"/>
                  </a:lnTo>
                  <a:close/>
                  <a:moveTo>
                    <a:pt x="74866" y="35890"/>
                  </a:moveTo>
                  <a:lnTo>
                    <a:pt x="74282" y="34759"/>
                  </a:lnTo>
                  <a:lnTo>
                    <a:pt x="73698" y="33629"/>
                  </a:lnTo>
                  <a:lnTo>
                    <a:pt x="72301" y="33197"/>
                  </a:lnTo>
                  <a:lnTo>
                    <a:pt x="70040" y="34366"/>
                  </a:lnTo>
                  <a:lnTo>
                    <a:pt x="69596" y="35750"/>
                  </a:lnTo>
                  <a:lnTo>
                    <a:pt x="70180" y="36880"/>
                  </a:lnTo>
                  <a:lnTo>
                    <a:pt x="70777" y="38011"/>
                  </a:lnTo>
                  <a:lnTo>
                    <a:pt x="72161" y="38442"/>
                  </a:lnTo>
                  <a:lnTo>
                    <a:pt x="74434" y="37274"/>
                  </a:lnTo>
                  <a:lnTo>
                    <a:pt x="74866" y="35890"/>
                  </a:lnTo>
                  <a:close/>
                  <a:moveTo>
                    <a:pt x="75425" y="116179"/>
                  </a:moveTo>
                  <a:lnTo>
                    <a:pt x="74383" y="113855"/>
                  </a:lnTo>
                  <a:lnTo>
                    <a:pt x="73025" y="113334"/>
                  </a:lnTo>
                  <a:lnTo>
                    <a:pt x="71856" y="113855"/>
                  </a:lnTo>
                  <a:lnTo>
                    <a:pt x="70688" y="114376"/>
                  </a:lnTo>
                  <a:lnTo>
                    <a:pt x="70167" y="115735"/>
                  </a:lnTo>
                  <a:lnTo>
                    <a:pt x="71208" y="118046"/>
                  </a:lnTo>
                  <a:lnTo>
                    <a:pt x="72580" y="118567"/>
                  </a:lnTo>
                  <a:lnTo>
                    <a:pt x="74904" y="117538"/>
                  </a:lnTo>
                  <a:lnTo>
                    <a:pt x="75425" y="116179"/>
                  </a:lnTo>
                  <a:close/>
                  <a:moveTo>
                    <a:pt x="75984" y="83794"/>
                  </a:moveTo>
                  <a:lnTo>
                    <a:pt x="74942" y="81470"/>
                  </a:lnTo>
                  <a:lnTo>
                    <a:pt x="73583" y="80949"/>
                  </a:lnTo>
                  <a:lnTo>
                    <a:pt x="72415" y="81470"/>
                  </a:lnTo>
                  <a:lnTo>
                    <a:pt x="71247" y="81991"/>
                  </a:lnTo>
                  <a:lnTo>
                    <a:pt x="70726" y="83350"/>
                  </a:lnTo>
                  <a:lnTo>
                    <a:pt x="71767" y="85661"/>
                  </a:lnTo>
                  <a:lnTo>
                    <a:pt x="73139" y="86182"/>
                  </a:lnTo>
                  <a:lnTo>
                    <a:pt x="75463" y="85153"/>
                  </a:lnTo>
                  <a:lnTo>
                    <a:pt x="75984" y="83794"/>
                  </a:lnTo>
                  <a:close/>
                  <a:moveTo>
                    <a:pt x="77177" y="29756"/>
                  </a:moveTo>
                  <a:lnTo>
                    <a:pt x="76136" y="27432"/>
                  </a:lnTo>
                  <a:lnTo>
                    <a:pt x="74777" y="26911"/>
                  </a:lnTo>
                  <a:lnTo>
                    <a:pt x="73609" y="27432"/>
                  </a:lnTo>
                  <a:lnTo>
                    <a:pt x="72440" y="27952"/>
                  </a:lnTo>
                  <a:lnTo>
                    <a:pt x="71920" y="29311"/>
                  </a:lnTo>
                  <a:lnTo>
                    <a:pt x="72961" y="31623"/>
                  </a:lnTo>
                  <a:lnTo>
                    <a:pt x="74333" y="32143"/>
                  </a:lnTo>
                  <a:lnTo>
                    <a:pt x="76657" y="31115"/>
                  </a:lnTo>
                  <a:lnTo>
                    <a:pt x="77177" y="29756"/>
                  </a:lnTo>
                  <a:close/>
                  <a:moveTo>
                    <a:pt x="80581" y="68516"/>
                  </a:moveTo>
                  <a:lnTo>
                    <a:pt x="79540" y="66192"/>
                  </a:lnTo>
                  <a:lnTo>
                    <a:pt x="78181" y="65671"/>
                  </a:lnTo>
                  <a:lnTo>
                    <a:pt x="77012" y="66192"/>
                  </a:lnTo>
                  <a:lnTo>
                    <a:pt x="75844" y="66713"/>
                  </a:lnTo>
                  <a:lnTo>
                    <a:pt x="75323" y="68072"/>
                  </a:lnTo>
                  <a:lnTo>
                    <a:pt x="76365" y="70383"/>
                  </a:lnTo>
                  <a:lnTo>
                    <a:pt x="77736" y="70904"/>
                  </a:lnTo>
                  <a:lnTo>
                    <a:pt x="80060" y="69875"/>
                  </a:lnTo>
                  <a:lnTo>
                    <a:pt x="80581" y="68516"/>
                  </a:lnTo>
                  <a:close/>
                  <a:moveTo>
                    <a:pt x="81610" y="15836"/>
                  </a:moveTo>
                  <a:lnTo>
                    <a:pt x="80568" y="13512"/>
                  </a:lnTo>
                  <a:lnTo>
                    <a:pt x="79209" y="12992"/>
                  </a:lnTo>
                  <a:lnTo>
                    <a:pt x="78041" y="13512"/>
                  </a:lnTo>
                  <a:lnTo>
                    <a:pt x="77533" y="13741"/>
                  </a:lnTo>
                  <a:lnTo>
                    <a:pt x="77812" y="12890"/>
                  </a:lnTo>
                  <a:lnTo>
                    <a:pt x="77228" y="11760"/>
                  </a:lnTo>
                  <a:lnTo>
                    <a:pt x="76644" y="10629"/>
                  </a:lnTo>
                  <a:lnTo>
                    <a:pt x="75247" y="10198"/>
                  </a:lnTo>
                  <a:lnTo>
                    <a:pt x="72986" y="11366"/>
                  </a:lnTo>
                  <a:lnTo>
                    <a:pt x="72542" y="12750"/>
                  </a:lnTo>
                  <a:lnTo>
                    <a:pt x="73139" y="13881"/>
                  </a:lnTo>
                  <a:lnTo>
                    <a:pt x="73723" y="15011"/>
                  </a:lnTo>
                  <a:lnTo>
                    <a:pt x="75107" y="15443"/>
                  </a:lnTo>
                  <a:lnTo>
                    <a:pt x="76631" y="14655"/>
                  </a:lnTo>
                  <a:lnTo>
                    <a:pt x="76352" y="15392"/>
                  </a:lnTo>
                  <a:lnTo>
                    <a:pt x="77393" y="17703"/>
                  </a:lnTo>
                  <a:lnTo>
                    <a:pt x="78765" y="18224"/>
                  </a:lnTo>
                  <a:lnTo>
                    <a:pt x="81089" y="17195"/>
                  </a:lnTo>
                  <a:lnTo>
                    <a:pt x="81610" y="15836"/>
                  </a:lnTo>
                  <a:close/>
                  <a:moveTo>
                    <a:pt x="85013" y="54610"/>
                  </a:moveTo>
                  <a:lnTo>
                    <a:pt x="83972" y="52285"/>
                  </a:lnTo>
                  <a:lnTo>
                    <a:pt x="82613" y="51765"/>
                  </a:lnTo>
                  <a:lnTo>
                    <a:pt x="81445" y="52285"/>
                  </a:lnTo>
                  <a:lnTo>
                    <a:pt x="80276" y="52806"/>
                  </a:lnTo>
                  <a:lnTo>
                    <a:pt x="79756" y="54165"/>
                  </a:lnTo>
                  <a:lnTo>
                    <a:pt x="80797" y="56476"/>
                  </a:lnTo>
                  <a:lnTo>
                    <a:pt x="82169" y="56997"/>
                  </a:lnTo>
                  <a:lnTo>
                    <a:pt x="83324" y="56476"/>
                  </a:lnTo>
                  <a:lnTo>
                    <a:pt x="84493" y="55968"/>
                  </a:lnTo>
                  <a:lnTo>
                    <a:pt x="85013" y="54610"/>
                  </a:lnTo>
                  <a:close/>
                  <a:moveTo>
                    <a:pt x="85229" y="27139"/>
                  </a:moveTo>
                  <a:lnTo>
                    <a:pt x="84645" y="26009"/>
                  </a:lnTo>
                  <a:lnTo>
                    <a:pt x="84061" y="24879"/>
                  </a:lnTo>
                  <a:lnTo>
                    <a:pt x="82664" y="24447"/>
                  </a:lnTo>
                  <a:lnTo>
                    <a:pt x="80403" y="25615"/>
                  </a:lnTo>
                  <a:lnTo>
                    <a:pt x="79959" y="27000"/>
                  </a:lnTo>
                  <a:lnTo>
                    <a:pt x="80556" y="28130"/>
                  </a:lnTo>
                  <a:lnTo>
                    <a:pt x="81140" y="29260"/>
                  </a:lnTo>
                  <a:lnTo>
                    <a:pt x="82524" y="29692"/>
                  </a:lnTo>
                  <a:lnTo>
                    <a:pt x="84797" y="28524"/>
                  </a:lnTo>
                  <a:lnTo>
                    <a:pt x="85229" y="27139"/>
                  </a:lnTo>
                  <a:close/>
                  <a:moveTo>
                    <a:pt x="86258" y="92456"/>
                  </a:moveTo>
                  <a:lnTo>
                    <a:pt x="85217" y="90131"/>
                  </a:lnTo>
                  <a:lnTo>
                    <a:pt x="83858" y="89611"/>
                  </a:lnTo>
                  <a:lnTo>
                    <a:pt x="82689" y="90131"/>
                  </a:lnTo>
                  <a:lnTo>
                    <a:pt x="81521" y="90652"/>
                  </a:lnTo>
                  <a:lnTo>
                    <a:pt x="81000" y="92011"/>
                  </a:lnTo>
                  <a:lnTo>
                    <a:pt x="82042" y="94322"/>
                  </a:lnTo>
                  <a:lnTo>
                    <a:pt x="83413" y="94843"/>
                  </a:lnTo>
                  <a:lnTo>
                    <a:pt x="85737" y="93814"/>
                  </a:lnTo>
                  <a:lnTo>
                    <a:pt x="86258" y="92456"/>
                  </a:lnTo>
                  <a:close/>
                  <a:moveTo>
                    <a:pt x="87172" y="129209"/>
                  </a:moveTo>
                  <a:lnTo>
                    <a:pt x="86131" y="126885"/>
                  </a:lnTo>
                  <a:lnTo>
                    <a:pt x="84772" y="126365"/>
                  </a:lnTo>
                  <a:lnTo>
                    <a:pt x="83604" y="126885"/>
                  </a:lnTo>
                  <a:lnTo>
                    <a:pt x="82435" y="127406"/>
                  </a:lnTo>
                  <a:lnTo>
                    <a:pt x="81915" y="128765"/>
                  </a:lnTo>
                  <a:lnTo>
                    <a:pt x="82956" y="131076"/>
                  </a:lnTo>
                  <a:lnTo>
                    <a:pt x="84328" y="131597"/>
                  </a:lnTo>
                  <a:lnTo>
                    <a:pt x="86652" y="130568"/>
                  </a:lnTo>
                  <a:lnTo>
                    <a:pt x="87172" y="129209"/>
                  </a:lnTo>
                  <a:close/>
                  <a:moveTo>
                    <a:pt x="88011" y="113093"/>
                  </a:moveTo>
                  <a:lnTo>
                    <a:pt x="86969" y="110769"/>
                  </a:lnTo>
                  <a:lnTo>
                    <a:pt x="85610" y="110248"/>
                  </a:lnTo>
                  <a:lnTo>
                    <a:pt x="84442" y="110769"/>
                  </a:lnTo>
                  <a:lnTo>
                    <a:pt x="83273" y="111290"/>
                  </a:lnTo>
                  <a:lnTo>
                    <a:pt x="82753" y="112649"/>
                  </a:lnTo>
                  <a:lnTo>
                    <a:pt x="83794" y="114960"/>
                  </a:lnTo>
                  <a:lnTo>
                    <a:pt x="85166" y="115481"/>
                  </a:lnTo>
                  <a:lnTo>
                    <a:pt x="87490" y="114452"/>
                  </a:lnTo>
                  <a:lnTo>
                    <a:pt x="88011" y="113093"/>
                  </a:lnTo>
                  <a:close/>
                  <a:moveTo>
                    <a:pt x="88938" y="42786"/>
                  </a:moveTo>
                  <a:lnTo>
                    <a:pt x="87896" y="40462"/>
                  </a:lnTo>
                  <a:lnTo>
                    <a:pt x="87541" y="40335"/>
                  </a:lnTo>
                  <a:lnTo>
                    <a:pt x="87807" y="39484"/>
                  </a:lnTo>
                  <a:lnTo>
                    <a:pt x="87223" y="38354"/>
                  </a:lnTo>
                  <a:lnTo>
                    <a:pt x="86639" y="37223"/>
                  </a:lnTo>
                  <a:lnTo>
                    <a:pt x="85242" y="36791"/>
                  </a:lnTo>
                  <a:lnTo>
                    <a:pt x="82981" y="37960"/>
                  </a:lnTo>
                  <a:lnTo>
                    <a:pt x="82537" y="39344"/>
                  </a:lnTo>
                  <a:lnTo>
                    <a:pt x="83134" y="40474"/>
                  </a:lnTo>
                  <a:lnTo>
                    <a:pt x="83718" y="41605"/>
                  </a:lnTo>
                  <a:lnTo>
                    <a:pt x="83934" y="41681"/>
                  </a:lnTo>
                  <a:lnTo>
                    <a:pt x="83680" y="42341"/>
                  </a:lnTo>
                  <a:lnTo>
                    <a:pt x="84721" y="44653"/>
                  </a:lnTo>
                  <a:lnTo>
                    <a:pt x="86093" y="45173"/>
                  </a:lnTo>
                  <a:lnTo>
                    <a:pt x="88417" y="44145"/>
                  </a:lnTo>
                  <a:lnTo>
                    <a:pt x="88938" y="42786"/>
                  </a:lnTo>
                  <a:close/>
                  <a:moveTo>
                    <a:pt x="91630" y="51828"/>
                  </a:moveTo>
                  <a:lnTo>
                    <a:pt x="91046" y="50698"/>
                  </a:lnTo>
                  <a:lnTo>
                    <a:pt x="90462" y="49568"/>
                  </a:lnTo>
                  <a:lnTo>
                    <a:pt x="89065" y="49136"/>
                  </a:lnTo>
                  <a:lnTo>
                    <a:pt x="86804" y="50304"/>
                  </a:lnTo>
                  <a:lnTo>
                    <a:pt x="86360" y="51689"/>
                  </a:lnTo>
                  <a:lnTo>
                    <a:pt x="86956" y="52819"/>
                  </a:lnTo>
                  <a:lnTo>
                    <a:pt x="87541" y="53949"/>
                  </a:lnTo>
                  <a:lnTo>
                    <a:pt x="88925" y="54381"/>
                  </a:lnTo>
                  <a:lnTo>
                    <a:pt x="91198" y="53213"/>
                  </a:lnTo>
                  <a:lnTo>
                    <a:pt x="91630" y="51828"/>
                  </a:lnTo>
                  <a:close/>
                  <a:moveTo>
                    <a:pt x="95351" y="80213"/>
                  </a:moveTo>
                  <a:lnTo>
                    <a:pt x="94310" y="77889"/>
                  </a:lnTo>
                  <a:lnTo>
                    <a:pt x="92951" y="77368"/>
                  </a:lnTo>
                  <a:lnTo>
                    <a:pt x="91782" y="77889"/>
                  </a:lnTo>
                  <a:lnTo>
                    <a:pt x="90614" y="78409"/>
                  </a:lnTo>
                  <a:lnTo>
                    <a:pt x="90093" y="79768"/>
                  </a:lnTo>
                  <a:lnTo>
                    <a:pt x="91135" y="82080"/>
                  </a:lnTo>
                  <a:lnTo>
                    <a:pt x="92506" y="82600"/>
                  </a:lnTo>
                  <a:lnTo>
                    <a:pt x="94830" y="81572"/>
                  </a:lnTo>
                  <a:lnTo>
                    <a:pt x="95351" y="80213"/>
                  </a:lnTo>
                  <a:close/>
                  <a:moveTo>
                    <a:pt x="98412" y="41173"/>
                  </a:moveTo>
                  <a:lnTo>
                    <a:pt x="97828" y="40043"/>
                  </a:lnTo>
                  <a:lnTo>
                    <a:pt x="97243" y="38912"/>
                  </a:lnTo>
                  <a:lnTo>
                    <a:pt x="95846" y="38481"/>
                  </a:lnTo>
                  <a:lnTo>
                    <a:pt x="93586" y="39649"/>
                  </a:lnTo>
                  <a:lnTo>
                    <a:pt x="93141" y="41033"/>
                  </a:lnTo>
                  <a:lnTo>
                    <a:pt x="93738" y="42164"/>
                  </a:lnTo>
                  <a:lnTo>
                    <a:pt x="94322" y="43294"/>
                  </a:lnTo>
                  <a:lnTo>
                    <a:pt x="95707" y="43726"/>
                  </a:lnTo>
                  <a:lnTo>
                    <a:pt x="97980" y="42557"/>
                  </a:lnTo>
                  <a:lnTo>
                    <a:pt x="98412" y="41173"/>
                  </a:lnTo>
                  <a:close/>
                  <a:moveTo>
                    <a:pt x="99199" y="53327"/>
                  </a:moveTo>
                  <a:lnTo>
                    <a:pt x="98158" y="51003"/>
                  </a:lnTo>
                  <a:lnTo>
                    <a:pt x="96799" y="50482"/>
                  </a:lnTo>
                  <a:lnTo>
                    <a:pt x="95631" y="51003"/>
                  </a:lnTo>
                  <a:lnTo>
                    <a:pt x="94462" y="51523"/>
                  </a:lnTo>
                  <a:lnTo>
                    <a:pt x="93941" y="52882"/>
                  </a:lnTo>
                  <a:lnTo>
                    <a:pt x="94983" y="55194"/>
                  </a:lnTo>
                  <a:lnTo>
                    <a:pt x="96354" y="55714"/>
                  </a:lnTo>
                  <a:lnTo>
                    <a:pt x="98679" y="54686"/>
                  </a:lnTo>
                  <a:lnTo>
                    <a:pt x="99199" y="53327"/>
                  </a:lnTo>
                  <a:close/>
                  <a:moveTo>
                    <a:pt x="105841" y="55422"/>
                  </a:moveTo>
                  <a:lnTo>
                    <a:pt x="105257" y="54292"/>
                  </a:lnTo>
                  <a:lnTo>
                    <a:pt x="104673" y="53162"/>
                  </a:lnTo>
                  <a:lnTo>
                    <a:pt x="103276" y="52730"/>
                  </a:lnTo>
                  <a:lnTo>
                    <a:pt x="101015" y="53898"/>
                  </a:lnTo>
                  <a:lnTo>
                    <a:pt x="100571" y="55283"/>
                  </a:lnTo>
                  <a:lnTo>
                    <a:pt x="101168" y="56413"/>
                  </a:lnTo>
                  <a:lnTo>
                    <a:pt x="101752" y="57543"/>
                  </a:lnTo>
                  <a:lnTo>
                    <a:pt x="103136" y="57975"/>
                  </a:lnTo>
                  <a:lnTo>
                    <a:pt x="105410" y="56807"/>
                  </a:lnTo>
                  <a:lnTo>
                    <a:pt x="105841" y="55422"/>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44" name="object 208"/>
            <p:cNvSpPr/>
            <p:nvPr/>
          </p:nvSpPr>
          <p:spPr>
            <a:xfrm>
              <a:off x="6598440" y="1689120"/>
              <a:ext cx="116640" cy="105840"/>
            </a:xfrm>
            <a:custGeom>
              <a:avLst/>
              <a:gdLst/>
              <a:ahLst/>
              <a:cxnLst/>
              <a:rect l="l" t="t" r="r" b="b"/>
              <a:pathLst>
                <a:path w="117475" h="106680">
                  <a:moveTo>
                    <a:pt x="1612" y="71615"/>
                  </a:moveTo>
                  <a:lnTo>
                    <a:pt x="444" y="69354"/>
                  </a:lnTo>
                  <a:lnTo>
                    <a:pt x="114" y="69253"/>
                  </a:lnTo>
                  <a:lnTo>
                    <a:pt x="0" y="73609"/>
                  </a:lnTo>
                  <a:lnTo>
                    <a:pt x="1181" y="72999"/>
                  </a:lnTo>
                  <a:lnTo>
                    <a:pt x="1612" y="71615"/>
                  </a:lnTo>
                  <a:close/>
                  <a:moveTo>
                    <a:pt x="5448" y="83959"/>
                  </a:moveTo>
                  <a:lnTo>
                    <a:pt x="4864" y="82829"/>
                  </a:lnTo>
                  <a:lnTo>
                    <a:pt x="4279" y="81699"/>
                  </a:lnTo>
                  <a:lnTo>
                    <a:pt x="2882" y="81267"/>
                  </a:lnTo>
                  <a:lnTo>
                    <a:pt x="622" y="82435"/>
                  </a:lnTo>
                  <a:lnTo>
                    <a:pt x="177" y="83820"/>
                  </a:lnTo>
                  <a:lnTo>
                    <a:pt x="774" y="84950"/>
                  </a:lnTo>
                  <a:lnTo>
                    <a:pt x="1358" y="86080"/>
                  </a:lnTo>
                  <a:lnTo>
                    <a:pt x="2743" y="86512"/>
                  </a:lnTo>
                  <a:lnTo>
                    <a:pt x="5016" y="85344"/>
                  </a:lnTo>
                  <a:lnTo>
                    <a:pt x="5448" y="83959"/>
                  </a:lnTo>
                  <a:close/>
                  <a:moveTo>
                    <a:pt x="6426" y="32143"/>
                  </a:moveTo>
                  <a:lnTo>
                    <a:pt x="5842" y="31013"/>
                  </a:lnTo>
                  <a:lnTo>
                    <a:pt x="5257" y="29883"/>
                  </a:lnTo>
                  <a:lnTo>
                    <a:pt x="3860" y="29451"/>
                  </a:lnTo>
                  <a:lnTo>
                    <a:pt x="1600" y="30619"/>
                  </a:lnTo>
                  <a:lnTo>
                    <a:pt x="1155" y="32004"/>
                  </a:lnTo>
                  <a:lnTo>
                    <a:pt x="1752" y="33134"/>
                  </a:lnTo>
                  <a:lnTo>
                    <a:pt x="2336" y="34264"/>
                  </a:lnTo>
                  <a:lnTo>
                    <a:pt x="3721" y="34696"/>
                  </a:lnTo>
                  <a:lnTo>
                    <a:pt x="5994" y="33528"/>
                  </a:lnTo>
                  <a:lnTo>
                    <a:pt x="6426" y="32143"/>
                  </a:lnTo>
                  <a:close/>
                  <a:moveTo>
                    <a:pt x="9283" y="96304"/>
                  </a:moveTo>
                  <a:lnTo>
                    <a:pt x="8699" y="95173"/>
                  </a:lnTo>
                  <a:lnTo>
                    <a:pt x="8115" y="94043"/>
                  </a:lnTo>
                  <a:lnTo>
                    <a:pt x="6718" y="93611"/>
                  </a:lnTo>
                  <a:lnTo>
                    <a:pt x="4457" y="94780"/>
                  </a:lnTo>
                  <a:lnTo>
                    <a:pt x="4013" y="96164"/>
                  </a:lnTo>
                  <a:lnTo>
                    <a:pt x="4610" y="97294"/>
                  </a:lnTo>
                  <a:lnTo>
                    <a:pt x="5194" y="98425"/>
                  </a:lnTo>
                  <a:lnTo>
                    <a:pt x="6578" y="98856"/>
                  </a:lnTo>
                  <a:lnTo>
                    <a:pt x="8851" y="97688"/>
                  </a:lnTo>
                  <a:lnTo>
                    <a:pt x="9283" y="96304"/>
                  </a:lnTo>
                  <a:close/>
                  <a:moveTo>
                    <a:pt x="9956" y="60147"/>
                  </a:moveTo>
                  <a:lnTo>
                    <a:pt x="9372" y="59016"/>
                  </a:lnTo>
                  <a:lnTo>
                    <a:pt x="8788" y="57886"/>
                  </a:lnTo>
                  <a:lnTo>
                    <a:pt x="7391" y="57454"/>
                  </a:lnTo>
                  <a:lnTo>
                    <a:pt x="5130" y="58623"/>
                  </a:lnTo>
                  <a:lnTo>
                    <a:pt x="4686" y="60007"/>
                  </a:lnTo>
                  <a:lnTo>
                    <a:pt x="5270" y="61137"/>
                  </a:lnTo>
                  <a:lnTo>
                    <a:pt x="5867" y="62255"/>
                  </a:lnTo>
                  <a:lnTo>
                    <a:pt x="7251" y="62699"/>
                  </a:lnTo>
                  <a:lnTo>
                    <a:pt x="9512" y="61531"/>
                  </a:lnTo>
                  <a:lnTo>
                    <a:pt x="9956" y="60147"/>
                  </a:lnTo>
                  <a:close/>
                  <a:moveTo>
                    <a:pt x="10248" y="15836"/>
                  </a:moveTo>
                  <a:lnTo>
                    <a:pt x="9664" y="14706"/>
                  </a:lnTo>
                  <a:lnTo>
                    <a:pt x="9080" y="13576"/>
                  </a:lnTo>
                  <a:lnTo>
                    <a:pt x="7683" y="13144"/>
                  </a:lnTo>
                  <a:lnTo>
                    <a:pt x="5422" y="14312"/>
                  </a:lnTo>
                  <a:lnTo>
                    <a:pt x="4978" y="15697"/>
                  </a:lnTo>
                  <a:lnTo>
                    <a:pt x="5575" y="16827"/>
                  </a:lnTo>
                  <a:lnTo>
                    <a:pt x="6159" y="17957"/>
                  </a:lnTo>
                  <a:lnTo>
                    <a:pt x="7543" y="18389"/>
                  </a:lnTo>
                  <a:lnTo>
                    <a:pt x="9817" y="17221"/>
                  </a:lnTo>
                  <a:lnTo>
                    <a:pt x="10248" y="15836"/>
                  </a:lnTo>
                  <a:close/>
                  <a:moveTo>
                    <a:pt x="10261" y="44488"/>
                  </a:moveTo>
                  <a:lnTo>
                    <a:pt x="9677" y="43357"/>
                  </a:lnTo>
                  <a:lnTo>
                    <a:pt x="9093" y="42227"/>
                  </a:lnTo>
                  <a:lnTo>
                    <a:pt x="7696" y="41795"/>
                  </a:lnTo>
                  <a:lnTo>
                    <a:pt x="5435" y="42964"/>
                  </a:lnTo>
                  <a:lnTo>
                    <a:pt x="4991" y="44348"/>
                  </a:lnTo>
                  <a:lnTo>
                    <a:pt x="5575" y="45478"/>
                  </a:lnTo>
                  <a:lnTo>
                    <a:pt x="6172" y="46609"/>
                  </a:lnTo>
                  <a:lnTo>
                    <a:pt x="7556" y="47040"/>
                  </a:lnTo>
                  <a:lnTo>
                    <a:pt x="9829" y="45872"/>
                  </a:lnTo>
                  <a:lnTo>
                    <a:pt x="10261" y="44488"/>
                  </a:lnTo>
                  <a:close/>
                  <a:moveTo>
                    <a:pt x="12217" y="73304"/>
                  </a:moveTo>
                  <a:lnTo>
                    <a:pt x="11633" y="72174"/>
                  </a:lnTo>
                  <a:lnTo>
                    <a:pt x="11049" y="71043"/>
                  </a:lnTo>
                  <a:lnTo>
                    <a:pt x="9652" y="70612"/>
                  </a:lnTo>
                  <a:lnTo>
                    <a:pt x="7391" y="71780"/>
                  </a:lnTo>
                  <a:lnTo>
                    <a:pt x="6946" y="73164"/>
                  </a:lnTo>
                  <a:lnTo>
                    <a:pt x="7531" y="74295"/>
                  </a:lnTo>
                  <a:lnTo>
                    <a:pt x="8128" y="75425"/>
                  </a:lnTo>
                  <a:lnTo>
                    <a:pt x="9512" y="75857"/>
                  </a:lnTo>
                  <a:lnTo>
                    <a:pt x="11785" y="74688"/>
                  </a:lnTo>
                  <a:lnTo>
                    <a:pt x="12217" y="73304"/>
                  </a:lnTo>
                  <a:close/>
                  <a:moveTo>
                    <a:pt x="20624" y="35737"/>
                  </a:moveTo>
                  <a:lnTo>
                    <a:pt x="20040" y="34607"/>
                  </a:lnTo>
                  <a:lnTo>
                    <a:pt x="19456" y="33477"/>
                  </a:lnTo>
                  <a:lnTo>
                    <a:pt x="18059" y="33045"/>
                  </a:lnTo>
                  <a:lnTo>
                    <a:pt x="15798" y="34213"/>
                  </a:lnTo>
                  <a:lnTo>
                    <a:pt x="15354" y="35598"/>
                  </a:lnTo>
                  <a:lnTo>
                    <a:pt x="15951" y="36728"/>
                  </a:lnTo>
                  <a:lnTo>
                    <a:pt x="16535" y="37858"/>
                  </a:lnTo>
                  <a:lnTo>
                    <a:pt x="17919" y="38290"/>
                  </a:lnTo>
                  <a:lnTo>
                    <a:pt x="20193" y="37122"/>
                  </a:lnTo>
                  <a:lnTo>
                    <a:pt x="20624" y="35737"/>
                  </a:lnTo>
                  <a:close/>
                  <a:moveTo>
                    <a:pt x="26733" y="26212"/>
                  </a:moveTo>
                  <a:lnTo>
                    <a:pt x="26149" y="25082"/>
                  </a:lnTo>
                  <a:lnTo>
                    <a:pt x="25565" y="23952"/>
                  </a:lnTo>
                  <a:lnTo>
                    <a:pt x="24168" y="23520"/>
                  </a:lnTo>
                  <a:lnTo>
                    <a:pt x="21907" y="24688"/>
                  </a:lnTo>
                  <a:lnTo>
                    <a:pt x="21463" y="26073"/>
                  </a:lnTo>
                  <a:lnTo>
                    <a:pt x="22644" y="28321"/>
                  </a:lnTo>
                  <a:lnTo>
                    <a:pt x="24028" y="28765"/>
                  </a:lnTo>
                  <a:lnTo>
                    <a:pt x="26301" y="27597"/>
                  </a:lnTo>
                  <a:lnTo>
                    <a:pt x="26733" y="26212"/>
                  </a:lnTo>
                  <a:close/>
                  <a:moveTo>
                    <a:pt x="27038" y="77978"/>
                  </a:moveTo>
                  <a:lnTo>
                    <a:pt x="26454" y="76847"/>
                  </a:lnTo>
                  <a:lnTo>
                    <a:pt x="25869" y="75717"/>
                  </a:lnTo>
                  <a:lnTo>
                    <a:pt x="24472" y="75285"/>
                  </a:lnTo>
                  <a:lnTo>
                    <a:pt x="22212" y="76454"/>
                  </a:lnTo>
                  <a:lnTo>
                    <a:pt x="21767" y="77838"/>
                  </a:lnTo>
                  <a:lnTo>
                    <a:pt x="22352" y="78968"/>
                  </a:lnTo>
                  <a:lnTo>
                    <a:pt x="22948" y="80098"/>
                  </a:lnTo>
                  <a:lnTo>
                    <a:pt x="24333" y="80530"/>
                  </a:lnTo>
                  <a:lnTo>
                    <a:pt x="26593" y="79362"/>
                  </a:lnTo>
                  <a:lnTo>
                    <a:pt x="27038" y="77978"/>
                  </a:lnTo>
                  <a:close/>
                  <a:moveTo>
                    <a:pt x="36156" y="19354"/>
                  </a:moveTo>
                  <a:lnTo>
                    <a:pt x="35572" y="18224"/>
                  </a:lnTo>
                  <a:lnTo>
                    <a:pt x="34988" y="17094"/>
                  </a:lnTo>
                  <a:lnTo>
                    <a:pt x="33591" y="16662"/>
                  </a:lnTo>
                  <a:lnTo>
                    <a:pt x="31330" y="17830"/>
                  </a:lnTo>
                  <a:lnTo>
                    <a:pt x="30886" y="19215"/>
                  </a:lnTo>
                  <a:lnTo>
                    <a:pt x="31470" y="20345"/>
                  </a:lnTo>
                  <a:lnTo>
                    <a:pt x="32067" y="21475"/>
                  </a:lnTo>
                  <a:lnTo>
                    <a:pt x="33451" y="21907"/>
                  </a:lnTo>
                  <a:lnTo>
                    <a:pt x="35712" y="20739"/>
                  </a:lnTo>
                  <a:lnTo>
                    <a:pt x="36156" y="19354"/>
                  </a:lnTo>
                  <a:close/>
                  <a:moveTo>
                    <a:pt x="39357" y="35496"/>
                  </a:moveTo>
                  <a:lnTo>
                    <a:pt x="38773" y="34366"/>
                  </a:lnTo>
                  <a:lnTo>
                    <a:pt x="38188" y="33235"/>
                  </a:lnTo>
                  <a:lnTo>
                    <a:pt x="36791" y="32804"/>
                  </a:lnTo>
                  <a:lnTo>
                    <a:pt x="34531" y="33972"/>
                  </a:lnTo>
                  <a:lnTo>
                    <a:pt x="34086" y="35356"/>
                  </a:lnTo>
                  <a:lnTo>
                    <a:pt x="34671" y="36487"/>
                  </a:lnTo>
                  <a:lnTo>
                    <a:pt x="35267" y="37604"/>
                  </a:lnTo>
                  <a:lnTo>
                    <a:pt x="36652" y="38049"/>
                  </a:lnTo>
                  <a:lnTo>
                    <a:pt x="38925" y="36880"/>
                  </a:lnTo>
                  <a:lnTo>
                    <a:pt x="39357" y="35496"/>
                  </a:lnTo>
                  <a:close/>
                  <a:moveTo>
                    <a:pt x="45656" y="2692"/>
                  </a:moveTo>
                  <a:lnTo>
                    <a:pt x="45072" y="1562"/>
                  </a:lnTo>
                  <a:lnTo>
                    <a:pt x="44488" y="431"/>
                  </a:lnTo>
                  <a:lnTo>
                    <a:pt x="43091" y="0"/>
                  </a:lnTo>
                  <a:lnTo>
                    <a:pt x="40830" y="1168"/>
                  </a:lnTo>
                  <a:lnTo>
                    <a:pt x="40386" y="2552"/>
                  </a:lnTo>
                  <a:lnTo>
                    <a:pt x="40982" y="3683"/>
                  </a:lnTo>
                  <a:lnTo>
                    <a:pt x="41567" y="4813"/>
                  </a:lnTo>
                  <a:lnTo>
                    <a:pt x="42951" y="5245"/>
                  </a:lnTo>
                  <a:lnTo>
                    <a:pt x="45212" y="4076"/>
                  </a:lnTo>
                  <a:lnTo>
                    <a:pt x="45656" y="2692"/>
                  </a:lnTo>
                  <a:close/>
                  <a:moveTo>
                    <a:pt x="51727" y="23037"/>
                  </a:moveTo>
                  <a:lnTo>
                    <a:pt x="51142" y="21907"/>
                  </a:lnTo>
                  <a:lnTo>
                    <a:pt x="50558" y="20777"/>
                  </a:lnTo>
                  <a:lnTo>
                    <a:pt x="49161" y="20345"/>
                  </a:lnTo>
                  <a:lnTo>
                    <a:pt x="46901" y="21513"/>
                  </a:lnTo>
                  <a:lnTo>
                    <a:pt x="46456" y="22898"/>
                  </a:lnTo>
                  <a:lnTo>
                    <a:pt x="47053" y="24028"/>
                  </a:lnTo>
                  <a:lnTo>
                    <a:pt x="47637" y="25158"/>
                  </a:lnTo>
                  <a:lnTo>
                    <a:pt x="49022" y="25590"/>
                  </a:lnTo>
                  <a:lnTo>
                    <a:pt x="51295" y="24422"/>
                  </a:lnTo>
                  <a:lnTo>
                    <a:pt x="51727" y="23037"/>
                  </a:lnTo>
                  <a:close/>
                  <a:moveTo>
                    <a:pt x="55562" y="35382"/>
                  </a:moveTo>
                  <a:lnTo>
                    <a:pt x="54978" y="34251"/>
                  </a:lnTo>
                  <a:lnTo>
                    <a:pt x="54394" y="33121"/>
                  </a:lnTo>
                  <a:lnTo>
                    <a:pt x="52997" y="32689"/>
                  </a:lnTo>
                  <a:lnTo>
                    <a:pt x="50736" y="33858"/>
                  </a:lnTo>
                  <a:lnTo>
                    <a:pt x="50292" y="35242"/>
                  </a:lnTo>
                  <a:lnTo>
                    <a:pt x="50888" y="36372"/>
                  </a:lnTo>
                  <a:lnTo>
                    <a:pt x="51473" y="37503"/>
                  </a:lnTo>
                  <a:lnTo>
                    <a:pt x="52857" y="37934"/>
                  </a:lnTo>
                  <a:lnTo>
                    <a:pt x="55130" y="36766"/>
                  </a:lnTo>
                  <a:lnTo>
                    <a:pt x="55562" y="35382"/>
                  </a:lnTo>
                  <a:close/>
                  <a:moveTo>
                    <a:pt x="58496" y="12369"/>
                  </a:moveTo>
                  <a:lnTo>
                    <a:pt x="57912" y="11239"/>
                  </a:lnTo>
                  <a:lnTo>
                    <a:pt x="57327" y="10109"/>
                  </a:lnTo>
                  <a:lnTo>
                    <a:pt x="55930" y="9677"/>
                  </a:lnTo>
                  <a:lnTo>
                    <a:pt x="53670" y="10845"/>
                  </a:lnTo>
                  <a:lnTo>
                    <a:pt x="53225" y="12230"/>
                  </a:lnTo>
                  <a:lnTo>
                    <a:pt x="53809" y="13360"/>
                  </a:lnTo>
                  <a:lnTo>
                    <a:pt x="54406" y="14490"/>
                  </a:lnTo>
                  <a:lnTo>
                    <a:pt x="55791" y="14922"/>
                  </a:lnTo>
                  <a:lnTo>
                    <a:pt x="58064" y="13754"/>
                  </a:lnTo>
                  <a:lnTo>
                    <a:pt x="58496" y="12369"/>
                  </a:lnTo>
                  <a:close/>
                  <a:moveTo>
                    <a:pt x="65925" y="26631"/>
                  </a:moveTo>
                  <a:lnTo>
                    <a:pt x="65341" y="25501"/>
                  </a:lnTo>
                  <a:lnTo>
                    <a:pt x="64757" y="24371"/>
                  </a:lnTo>
                  <a:lnTo>
                    <a:pt x="63360" y="23939"/>
                  </a:lnTo>
                  <a:lnTo>
                    <a:pt x="61099" y="25107"/>
                  </a:lnTo>
                  <a:lnTo>
                    <a:pt x="60655" y="26492"/>
                  </a:lnTo>
                  <a:lnTo>
                    <a:pt x="61239" y="27622"/>
                  </a:lnTo>
                  <a:lnTo>
                    <a:pt x="61836" y="28752"/>
                  </a:lnTo>
                  <a:lnTo>
                    <a:pt x="63220" y="29184"/>
                  </a:lnTo>
                  <a:lnTo>
                    <a:pt x="65481" y="28016"/>
                  </a:lnTo>
                  <a:lnTo>
                    <a:pt x="65925" y="26631"/>
                  </a:lnTo>
                  <a:close/>
                  <a:moveTo>
                    <a:pt x="69824" y="103936"/>
                  </a:moveTo>
                  <a:lnTo>
                    <a:pt x="69240" y="102806"/>
                  </a:lnTo>
                  <a:lnTo>
                    <a:pt x="68656" y="101676"/>
                  </a:lnTo>
                  <a:lnTo>
                    <a:pt x="67259" y="101244"/>
                  </a:lnTo>
                  <a:lnTo>
                    <a:pt x="64998" y="102412"/>
                  </a:lnTo>
                  <a:lnTo>
                    <a:pt x="64554" y="103797"/>
                  </a:lnTo>
                  <a:lnTo>
                    <a:pt x="65735" y="106045"/>
                  </a:lnTo>
                  <a:lnTo>
                    <a:pt x="67119" y="106489"/>
                  </a:lnTo>
                  <a:lnTo>
                    <a:pt x="69392" y="105321"/>
                  </a:lnTo>
                  <a:lnTo>
                    <a:pt x="69824" y="103936"/>
                  </a:lnTo>
                  <a:close/>
                  <a:moveTo>
                    <a:pt x="74625" y="14655"/>
                  </a:moveTo>
                  <a:lnTo>
                    <a:pt x="74041" y="13525"/>
                  </a:lnTo>
                  <a:lnTo>
                    <a:pt x="73456" y="12395"/>
                  </a:lnTo>
                  <a:lnTo>
                    <a:pt x="72059" y="11963"/>
                  </a:lnTo>
                  <a:lnTo>
                    <a:pt x="69799" y="13131"/>
                  </a:lnTo>
                  <a:lnTo>
                    <a:pt x="69354" y="14516"/>
                  </a:lnTo>
                  <a:lnTo>
                    <a:pt x="69951" y="15646"/>
                  </a:lnTo>
                  <a:lnTo>
                    <a:pt x="70535" y="16776"/>
                  </a:lnTo>
                  <a:lnTo>
                    <a:pt x="71920" y="17208"/>
                  </a:lnTo>
                  <a:lnTo>
                    <a:pt x="74193" y="16040"/>
                  </a:lnTo>
                  <a:lnTo>
                    <a:pt x="74625" y="14655"/>
                  </a:lnTo>
                  <a:close/>
                  <a:moveTo>
                    <a:pt x="76568" y="76974"/>
                  </a:moveTo>
                  <a:lnTo>
                    <a:pt x="75984" y="75844"/>
                  </a:lnTo>
                  <a:lnTo>
                    <a:pt x="75399" y="74714"/>
                  </a:lnTo>
                  <a:lnTo>
                    <a:pt x="74002" y="74282"/>
                  </a:lnTo>
                  <a:lnTo>
                    <a:pt x="71742" y="75450"/>
                  </a:lnTo>
                  <a:lnTo>
                    <a:pt x="71297" y="76835"/>
                  </a:lnTo>
                  <a:lnTo>
                    <a:pt x="71882" y="77965"/>
                  </a:lnTo>
                  <a:lnTo>
                    <a:pt x="72478" y="79095"/>
                  </a:lnTo>
                  <a:lnTo>
                    <a:pt x="73863" y="79527"/>
                  </a:lnTo>
                  <a:lnTo>
                    <a:pt x="76123" y="78359"/>
                  </a:lnTo>
                  <a:lnTo>
                    <a:pt x="76568" y="76974"/>
                  </a:lnTo>
                  <a:close/>
                  <a:moveTo>
                    <a:pt x="79768" y="93103"/>
                  </a:moveTo>
                  <a:lnTo>
                    <a:pt x="79184" y="91973"/>
                  </a:lnTo>
                  <a:lnTo>
                    <a:pt x="78600" y="90843"/>
                  </a:lnTo>
                  <a:lnTo>
                    <a:pt x="77203" y="90411"/>
                  </a:lnTo>
                  <a:lnTo>
                    <a:pt x="74942" y="91579"/>
                  </a:lnTo>
                  <a:lnTo>
                    <a:pt x="74498" y="92964"/>
                  </a:lnTo>
                  <a:lnTo>
                    <a:pt x="75082" y="94094"/>
                  </a:lnTo>
                  <a:lnTo>
                    <a:pt x="75679" y="95211"/>
                  </a:lnTo>
                  <a:lnTo>
                    <a:pt x="77063" y="95656"/>
                  </a:lnTo>
                  <a:lnTo>
                    <a:pt x="79324" y="94488"/>
                  </a:lnTo>
                  <a:lnTo>
                    <a:pt x="79768" y="93103"/>
                  </a:lnTo>
                  <a:close/>
                  <a:moveTo>
                    <a:pt x="90690" y="25539"/>
                  </a:moveTo>
                  <a:lnTo>
                    <a:pt x="90106" y="24409"/>
                  </a:lnTo>
                  <a:lnTo>
                    <a:pt x="89522" y="23279"/>
                  </a:lnTo>
                  <a:lnTo>
                    <a:pt x="88125" y="22847"/>
                  </a:lnTo>
                  <a:lnTo>
                    <a:pt x="85864" y="24015"/>
                  </a:lnTo>
                  <a:lnTo>
                    <a:pt x="85420" y="25400"/>
                  </a:lnTo>
                  <a:lnTo>
                    <a:pt x="86017" y="26530"/>
                  </a:lnTo>
                  <a:lnTo>
                    <a:pt x="86601" y="27660"/>
                  </a:lnTo>
                  <a:lnTo>
                    <a:pt x="87985" y="28092"/>
                  </a:lnTo>
                  <a:lnTo>
                    <a:pt x="90246" y="26924"/>
                  </a:lnTo>
                  <a:lnTo>
                    <a:pt x="90690" y="25539"/>
                  </a:lnTo>
                  <a:close/>
                  <a:moveTo>
                    <a:pt x="93218" y="4165"/>
                  </a:moveTo>
                  <a:lnTo>
                    <a:pt x="92633" y="3035"/>
                  </a:lnTo>
                  <a:lnTo>
                    <a:pt x="92049" y="1905"/>
                  </a:lnTo>
                  <a:lnTo>
                    <a:pt x="90652" y="1473"/>
                  </a:lnTo>
                  <a:lnTo>
                    <a:pt x="88392" y="2641"/>
                  </a:lnTo>
                  <a:lnTo>
                    <a:pt x="87947" y="4025"/>
                  </a:lnTo>
                  <a:lnTo>
                    <a:pt x="88531" y="5156"/>
                  </a:lnTo>
                  <a:lnTo>
                    <a:pt x="89128" y="6286"/>
                  </a:lnTo>
                  <a:lnTo>
                    <a:pt x="90512" y="6718"/>
                  </a:lnTo>
                  <a:lnTo>
                    <a:pt x="92773" y="5549"/>
                  </a:lnTo>
                  <a:lnTo>
                    <a:pt x="93218" y="4165"/>
                  </a:lnTo>
                  <a:close/>
                  <a:moveTo>
                    <a:pt x="93903" y="41681"/>
                  </a:moveTo>
                  <a:lnTo>
                    <a:pt x="93319" y="40551"/>
                  </a:lnTo>
                  <a:lnTo>
                    <a:pt x="92735" y="39420"/>
                  </a:lnTo>
                  <a:lnTo>
                    <a:pt x="91338" y="38989"/>
                  </a:lnTo>
                  <a:lnTo>
                    <a:pt x="89077" y="40157"/>
                  </a:lnTo>
                  <a:lnTo>
                    <a:pt x="88633" y="41541"/>
                  </a:lnTo>
                  <a:lnTo>
                    <a:pt x="89217" y="42672"/>
                  </a:lnTo>
                  <a:lnTo>
                    <a:pt x="89814" y="43802"/>
                  </a:lnTo>
                  <a:lnTo>
                    <a:pt x="91198" y="44234"/>
                  </a:lnTo>
                  <a:lnTo>
                    <a:pt x="93472" y="43065"/>
                  </a:lnTo>
                  <a:lnTo>
                    <a:pt x="93903" y="41681"/>
                  </a:lnTo>
                  <a:close/>
                  <a:moveTo>
                    <a:pt x="102577" y="58331"/>
                  </a:moveTo>
                  <a:lnTo>
                    <a:pt x="101993" y="57200"/>
                  </a:lnTo>
                  <a:lnTo>
                    <a:pt x="101409" y="56070"/>
                  </a:lnTo>
                  <a:lnTo>
                    <a:pt x="100012" y="55638"/>
                  </a:lnTo>
                  <a:lnTo>
                    <a:pt x="97751" y="56807"/>
                  </a:lnTo>
                  <a:lnTo>
                    <a:pt x="97307" y="58191"/>
                  </a:lnTo>
                  <a:lnTo>
                    <a:pt x="97904" y="59321"/>
                  </a:lnTo>
                  <a:lnTo>
                    <a:pt x="98488" y="60452"/>
                  </a:lnTo>
                  <a:lnTo>
                    <a:pt x="99872" y="60883"/>
                  </a:lnTo>
                  <a:lnTo>
                    <a:pt x="102146" y="59715"/>
                  </a:lnTo>
                  <a:lnTo>
                    <a:pt x="102577" y="58331"/>
                  </a:lnTo>
                  <a:close/>
                  <a:moveTo>
                    <a:pt x="106273" y="29222"/>
                  </a:moveTo>
                  <a:lnTo>
                    <a:pt x="105689" y="28092"/>
                  </a:lnTo>
                  <a:lnTo>
                    <a:pt x="105105" y="26962"/>
                  </a:lnTo>
                  <a:lnTo>
                    <a:pt x="103708" y="26530"/>
                  </a:lnTo>
                  <a:lnTo>
                    <a:pt x="101447" y="27698"/>
                  </a:lnTo>
                  <a:lnTo>
                    <a:pt x="101003" y="29083"/>
                  </a:lnTo>
                  <a:lnTo>
                    <a:pt x="101600" y="30213"/>
                  </a:lnTo>
                  <a:lnTo>
                    <a:pt x="102184" y="31343"/>
                  </a:lnTo>
                  <a:lnTo>
                    <a:pt x="103568" y="31775"/>
                  </a:lnTo>
                  <a:lnTo>
                    <a:pt x="105841" y="30607"/>
                  </a:lnTo>
                  <a:lnTo>
                    <a:pt x="106273" y="29222"/>
                  </a:lnTo>
                  <a:close/>
                  <a:moveTo>
                    <a:pt x="106349" y="84239"/>
                  </a:moveTo>
                  <a:lnTo>
                    <a:pt x="105765" y="83108"/>
                  </a:lnTo>
                  <a:lnTo>
                    <a:pt x="105181" y="81978"/>
                  </a:lnTo>
                  <a:lnTo>
                    <a:pt x="103784" y="81546"/>
                  </a:lnTo>
                  <a:lnTo>
                    <a:pt x="101523" y="82715"/>
                  </a:lnTo>
                  <a:lnTo>
                    <a:pt x="101079" y="84099"/>
                  </a:lnTo>
                  <a:lnTo>
                    <a:pt x="101676" y="85229"/>
                  </a:lnTo>
                  <a:lnTo>
                    <a:pt x="102260" y="86360"/>
                  </a:lnTo>
                  <a:lnTo>
                    <a:pt x="103644" y="86791"/>
                  </a:lnTo>
                  <a:lnTo>
                    <a:pt x="105918" y="85623"/>
                  </a:lnTo>
                  <a:lnTo>
                    <a:pt x="106349" y="84239"/>
                  </a:lnTo>
                  <a:close/>
                  <a:moveTo>
                    <a:pt x="117436" y="50647"/>
                  </a:moveTo>
                  <a:lnTo>
                    <a:pt x="116852" y="49517"/>
                  </a:lnTo>
                  <a:lnTo>
                    <a:pt x="116268" y="48387"/>
                  </a:lnTo>
                  <a:lnTo>
                    <a:pt x="114871" y="47955"/>
                  </a:lnTo>
                  <a:lnTo>
                    <a:pt x="112610" y="49123"/>
                  </a:lnTo>
                  <a:lnTo>
                    <a:pt x="112166" y="50507"/>
                  </a:lnTo>
                  <a:lnTo>
                    <a:pt x="112750" y="51638"/>
                  </a:lnTo>
                  <a:lnTo>
                    <a:pt x="113347" y="52768"/>
                  </a:lnTo>
                  <a:lnTo>
                    <a:pt x="114731" y="53200"/>
                  </a:lnTo>
                  <a:lnTo>
                    <a:pt x="116992" y="52031"/>
                  </a:lnTo>
                  <a:lnTo>
                    <a:pt x="117436" y="50647"/>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45" name="object 209"/>
            <p:cNvSpPr/>
            <p:nvPr/>
          </p:nvSpPr>
          <p:spPr>
            <a:xfrm>
              <a:off x="6614640" y="1252080"/>
              <a:ext cx="784800" cy="815760"/>
            </a:xfrm>
            <a:custGeom>
              <a:avLst/>
              <a:gdLst/>
              <a:ahLst/>
              <a:cxnLst/>
              <a:rect l="l" t="t" r="r" b="b"/>
              <a:pathLst>
                <a:path w="785495" h="816610">
                  <a:moveTo>
                    <a:pt x="785114" y="561022"/>
                  </a:moveTo>
                  <a:lnTo>
                    <a:pt x="660692" y="336359"/>
                  </a:lnTo>
                  <a:lnTo>
                    <a:pt x="582320" y="373989"/>
                  </a:lnTo>
                  <a:lnTo>
                    <a:pt x="582320" y="517639"/>
                  </a:lnTo>
                  <a:lnTo>
                    <a:pt x="570293" y="528904"/>
                  </a:lnTo>
                  <a:lnTo>
                    <a:pt x="513359" y="579869"/>
                  </a:lnTo>
                  <a:lnTo>
                    <a:pt x="472236" y="614807"/>
                  </a:lnTo>
                  <a:lnTo>
                    <a:pt x="425132" y="652881"/>
                  </a:lnTo>
                  <a:lnTo>
                    <a:pt x="374116" y="691578"/>
                  </a:lnTo>
                  <a:lnTo>
                    <a:pt x="320890" y="728649"/>
                  </a:lnTo>
                  <a:lnTo>
                    <a:pt x="267411" y="761631"/>
                  </a:lnTo>
                  <a:lnTo>
                    <a:pt x="215569" y="788162"/>
                  </a:lnTo>
                  <a:lnTo>
                    <a:pt x="167246" y="805827"/>
                  </a:lnTo>
                  <a:lnTo>
                    <a:pt x="124333" y="812253"/>
                  </a:lnTo>
                  <a:lnTo>
                    <a:pt x="121031" y="812253"/>
                  </a:lnTo>
                  <a:lnTo>
                    <a:pt x="73621" y="794969"/>
                  </a:lnTo>
                  <a:lnTo>
                    <a:pt x="46380" y="751433"/>
                  </a:lnTo>
                  <a:lnTo>
                    <a:pt x="32486" y="709041"/>
                  </a:lnTo>
                  <a:lnTo>
                    <a:pt x="21793" y="658545"/>
                  </a:lnTo>
                  <a:lnTo>
                    <a:pt x="13944" y="601675"/>
                  </a:lnTo>
                  <a:lnTo>
                    <a:pt x="8610" y="540194"/>
                  </a:lnTo>
                  <a:lnTo>
                    <a:pt x="5435" y="475830"/>
                  </a:lnTo>
                  <a:lnTo>
                    <a:pt x="4102" y="410324"/>
                  </a:lnTo>
                  <a:lnTo>
                    <a:pt x="4241" y="345440"/>
                  </a:lnTo>
                  <a:lnTo>
                    <a:pt x="5537" y="282905"/>
                  </a:lnTo>
                  <a:lnTo>
                    <a:pt x="7632" y="224472"/>
                  </a:lnTo>
                  <a:lnTo>
                    <a:pt x="10261" y="170751"/>
                  </a:lnTo>
                  <a:lnTo>
                    <a:pt x="12877" y="126873"/>
                  </a:lnTo>
                  <a:lnTo>
                    <a:pt x="17272" y="66116"/>
                  </a:lnTo>
                  <a:lnTo>
                    <a:pt x="52324" y="27520"/>
                  </a:lnTo>
                  <a:lnTo>
                    <a:pt x="124891" y="4229"/>
                  </a:lnTo>
                  <a:lnTo>
                    <a:pt x="126453" y="4229"/>
                  </a:lnTo>
                  <a:lnTo>
                    <a:pt x="182295" y="21094"/>
                  </a:lnTo>
                  <a:lnTo>
                    <a:pt x="230022" y="66116"/>
                  </a:lnTo>
                  <a:lnTo>
                    <a:pt x="257898" y="114858"/>
                  </a:lnTo>
                  <a:lnTo>
                    <a:pt x="275628" y="170751"/>
                  </a:lnTo>
                  <a:lnTo>
                    <a:pt x="285038" y="230378"/>
                  </a:lnTo>
                  <a:lnTo>
                    <a:pt x="287959" y="290334"/>
                  </a:lnTo>
                  <a:lnTo>
                    <a:pt x="286207" y="347218"/>
                  </a:lnTo>
                  <a:lnTo>
                    <a:pt x="281622" y="397598"/>
                  </a:lnTo>
                  <a:lnTo>
                    <a:pt x="276021" y="438073"/>
                  </a:lnTo>
                  <a:lnTo>
                    <a:pt x="269062" y="475830"/>
                  </a:lnTo>
                  <a:lnTo>
                    <a:pt x="268300" y="479171"/>
                  </a:lnTo>
                  <a:lnTo>
                    <a:pt x="288988" y="473062"/>
                  </a:lnTo>
                  <a:lnTo>
                    <a:pt x="525437" y="403275"/>
                  </a:lnTo>
                  <a:lnTo>
                    <a:pt x="582320" y="517639"/>
                  </a:lnTo>
                  <a:lnTo>
                    <a:pt x="582320" y="373989"/>
                  </a:lnTo>
                  <a:lnTo>
                    <a:pt x="528472" y="399834"/>
                  </a:lnTo>
                  <a:lnTo>
                    <a:pt x="527685" y="398221"/>
                  </a:lnTo>
                  <a:lnTo>
                    <a:pt x="273989" y="473062"/>
                  </a:lnTo>
                  <a:lnTo>
                    <a:pt x="282638" y="422656"/>
                  </a:lnTo>
                  <a:lnTo>
                    <a:pt x="287756" y="380250"/>
                  </a:lnTo>
                  <a:lnTo>
                    <a:pt x="291363" y="330149"/>
                  </a:lnTo>
                  <a:lnTo>
                    <a:pt x="291846" y="282905"/>
                  </a:lnTo>
                  <a:lnTo>
                    <a:pt x="291871" y="274281"/>
                  </a:lnTo>
                  <a:lnTo>
                    <a:pt x="287947" y="218211"/>
                  </a:lnTo>
                  <a:lnTo>
                    <a:pt x="277876" y="162052"/>
                  </a:lnTo>
                  <a:lnTo>
                    <a:pt x="260197" y="109537"/>
                  </a:lnTo>
                  <a:lnTo>
                    <a:pt x="233387" y="63525"/>
                  </a:lnTo>
                  <a:lnTo>
                    <a:pt x="184264" y="17322"/>
                  </a:lnTo>
                  <a:lnTo>
                    <a:pt x="129755" y="114"/>
                  </a:lnTo>
                  <a:lnTo>
                    <a:pt x="124891" y="0"/>
                  </a:lnTo>
                  <a:lnTo>
                    <a:pt x="81775" y="8128"/>
                  </a:lnTo>
                  <a:lnTo>
                    <a:pt x="46850" y="26047"/>
                  </a:lnTo>
                  <a:lnTo>
                    <a:pt x="14592" y="52476"/>
                  </a:lnTo>
                  <a:lnTo>
                    <a:pt x="9131" y="118897"/>
                  </a:lnTo>
                  <a:lnTo>
                    <a:pt x="6438" y="163106"/>
                  </a:lnTo>
                  <a:lnTo>
                    <a:pt x="3797" y="215519"/>
                  </a:lnTo>
                  <a:lnTo>
                    <a:pt x="1587" y="274281"/>
                  </a:lnTo>
                  <a:lnTo>
                    <a:pt x="165" y="337566"/>
                  </a:lnTo>
                  <a:lnTo>
                    <a:pt x="0" y="410324"/>
                  </a:lnTo>
                  <a:lnTo>
                    <a:pt x="1104" y="470357"/>
                  </a:lnTo>
                  <a:lnTo>
                    <a:pt x="4203" y="536194"/>
                  </a:lnTo>
                  <a:lnTo>
                    <a:pt x="9537" y="599211"/>
                  </a:lnTo>
                  <a:lnTo>
                    <a:pt x="17449" y="657580"/>
                  </a:lnTo>
                  <a:lnTo>
                    <a:pt x="28308" y="709460"/>
                  </a:lnTo>
                  <a:lnTo>
                    <a:pt x="42494" y="753021"/>
                  </a:lnTo>
                  <a:lnTo>
                    <a:pt x="70751" y="798118"/>
                  </a:lnTo>
                  <a:lnTo>
                    <a:pt x="114274" y="816013"/>
                  </a:lnTo>
                  <a:lnTo>
                    <a:pt x="120992" y="816483"/>
                  </a:lnTo>
                  <a:lnTo>
                    <a:pt x="124447" y="816483"/>
                  </a:lnTo>
                  <a:lnTo>
                    <a:pt x="152844" y="812253"/>
                  </a:lnTo>
                  <a:lnTo>
                    <a:pt x="169011" y="809853"/>
                  </a:lnTo>
                  <a:lnTo>
                    <a:pt x="218897" y="791616"/>
                  </a:lnTo>
                  <a:lnTo>
                    <a:pt x="272161" y="764286"/>
                  </a:lnTo>
                  <a:lnTo>
                    <a:pt x="326859" y="730389"/>
                  </a:lnTo>
                  <a:lnTo>
                    <a:pt x="381038" y="692416"/>
                  </a:lnTo>
                  <a:lnTo>
                    <a:pt x="432803" y="652830"/>
                  </a:lnTo>
                  <a:lnTo>
                    <a:pt x="480060" y="614286"/>
                  </a:lnTo>
                  <a:lnTo>
                    <a:pt x="521030" y="579158"/>
                  </a:lnTo>
                  <a:lnTo>
                    <a:pt x="553707" y="549998"/>
                  </a:lnTo>
                  <a:lnTo>
                    <a:pt x="586397" y="519607"/>
                  </a:lnTo>
                  <a:lnTo>
                    <a:pt x="587514" y="518528"/>
                  </a:lnTo>
                  <a:lnTo>
                    <a:pt x="586841" y="517144"/>
                  </a:lnTo>
                  <a:lnTo>
                    <a:pt x="586740" y="516953"/>
                  </a:lnTo>
                  <a:lnTo>
                    <a:pt x="631621" y="489305"/>
                  </a:lnTo>
                  <a:lnTo>
                    <a:pt x="635482" y="496760"/>
                  </a:lnTo>
                  <a:lnTo>
                    <a:pt x="666572" y="536702"/>
                  </a:lnTo>
                  <a:lnTo>
                    <a:pt x="705091" y="562102"/>
                  </a:lnTo>
                  <a:lnTo>
                    <a:pt x="746201" y="570903"/>
                  </a:lnTo>
                  <a:lnTo>
                    <a:pt x="785114" y="561022"/>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846" name="object 210"/>
            <p:cNvSpPr/>
            <p:nvPr/>
          </p:nvSpPr>
          <p:spPr>
            <a:xfrm>
              <a:off x="7241760" y="1672200"/>
              <a:ext cx="19080" cy="74160"/>
            </a:xfrm>
            <a:custGeom>
              <a:avLst/>
              <a:gdLst/>
              <a:ahLst/>
              <a:cxnLst/>
              <a:rect l="l" t="t" r="r" b="b"/>
              <a:pathLst>
                <a:path w="19684" h="74930">
                  <a:moveTo>
                    <a:pt x="17564" y="0"/>
                  </a:moveTo>
                  <a:lnTo>
                    <a:pt x="174" y="40903"/>
                  </a:lnTo>
                  <a:lnTo>
                    <a:pt x="0" y="51104"/>
                  </a:lnTo>
                  <a:lnTo>
                    <a:pt x="736" y="64262"/>
                  </a:lnTo>
                  <a:lnTo>
                    <a:pt x="5499" y="73977"/>
                  </a:lnTo>
                  <a:lnTo>
                    <a:pt x="6578" y="74409"/>
                  </a:lnTo>
                  <a:lnTo>
                    <a:pt x="8445" y="73507"/>
                  </a:lnTo>
                  <a:lnTo>
                    <a:pt x="8839" y="72377"/>
                  </a:lnTo>
                  <a:lnTo>
                    <a:pt x="8381" y="71450"/>
                  </a:lnTo>
                  <a:lnTo>
                    <a:pt x="6301" y="65628"/>
                  </a:lnTo>
                  <a:lnTo>
                    <a:pt x="3817" y="50488"/>
                  </a:lnTo>
                  <a:lnTo>
                    <a:pt x="6222" y="28777"/>
                  </a:lnTo>
                  <a:lnTo>
                    <a:pt x="18808" y="3238"/>
                  </a:lnTo>
                  <a:lnTo>
                    <a:pt x="19253" y="2628"/>
                  </a:lnTo>
                  <a:lnTo>
                    <a:pt x="19278" y="1841"/>
                  </a:lnTo>
                  <a:lnTo>
                    <a:pt x="18935" y="1219"/>
                  </a:lnTo>
                  <a:lnTo>
                    <a:pt x="18402" y="609"/>
                  </a:lnTo>
                  <a:lnTo>
                    <a:pt x="17564" y="0"/>
                  </a:lnTo>
                  <a:close/>
                </a:path>
              </a:pathLst>
            </a:custGeom>
            <a:solidFill>
              <a:srgbClr val="E9EEF1"/>
            </a:solidFill>
            <a:ln w="0">
              <a:noFill/>
            </a:ln>
          </p:spPr>
          <p:style>
            <a:lnRef idx="0">
              <a:scrgbClr r="0" g="0" b="0"/>
            </a:lnRef>
            <a:fillRef idx="0">
              <a:scrgbClr r="0" g="0" b="0"/>
            </a:fillRef>
            <a:effectRef idx="0">
              <a:scrgbClr r="0" g="0" b="0"/>
            </a:effectRef>
            <a:fontRef idx="minor"/>
          </p:style>
        </p:sp>
        <p:pic>
          <p:nvPicPr>
            <p:cNvPr id="847" name="object 211"/>
            <p:cNvPicPr/>
            <p:nvPr/>
          </p:nvPicPr>
          <p:blipFill>
            <a:blip r:embed="rId16"/>
            <a:stretch/>
          </p:blipFill>
          <p:spPr>
            <a:xfrm>
              <a:off x="6795720" y="1726200"/>
              <a:ext cx="90000" cy="98280"/>
            </a:xfrm>
            <a:prstGeom prst="rect">
              <a:avLst/>
            </a:prstGeom>
            <a:ln w="0">
              <a:noFill/>
            </a:ln>
          </p:spPr>
        </p:pic>
        <p:pic>
          <p:nvPicPr>
            <p:cNvPr id="848" name="object 212"/>
            <p:cNvPicPr/>
            <p:nvPr/>
          </p:nvPicPr>
          <p:blipFill>
            <a:blip r:embed="rId17"/>
            <a:stretch/>
          </p:blipFill>
          <p:spPr>
            <a:xfrm>
              <a:off x="6678360" y="544680"/>
              <a:ext cx="178200" cy="196920"/>
            </a:xfrm>
            <a:prstGeom prst="rect">
              <a:avLst/>
            </a:prstGeom>
            <a:ln w="0">
              <a:noFill/>
            </a:ln>
          </p:spPr>
        </p:pic>
        <p:sp>
          <p:nvSpPr>
            <p:cNvPr id="849" name="object 213"/>
            <p:cNvSpPr/>
            <p:nvPr/>
          </p:nvSpPr>
          <p:spPr>
            <a:xfrm>
              <a:off x="6340320" y="1190880"/>
              <a:ext cx="700920" cy="594360"/>
            </a:xfrm>
            <a:custGeom>
              <a:avLst/>
              <a:gdLst/>
              <a:ahLst/>
              <a:cxnLst/>
              <a:rect l="l" t="t" r="r" b="b"/>
              <a:pathLst>
                <a:path w="701675" h="594994">
                  <a:moveTo>
                    <a:pt x="701624" y="338963"/>
                  </a:moveTo>
                  <a:lnTo>
                    <a:pt x="663130" y="292252"/>
                  </a:lnTo>
                  <a:lnTo>
                    <a:pt x="640867" y="259041"/>
                  </a:lnTo>
                  <a:lnTo>
                    <a:pt x="626376" y="223443"/>
                  </a:lnTo>
                  <a:lnTo>
                    <a:pt x="611162" y="169595"/>
                  </a:lnTo>
                  <a:lnTo>
                    <a:pt x="580542" y="105054"/>
                  </a:lnTo>
                  <a:lnTo>
                    <a:pt x="537083" y="51841"/>
                  </a:lnTo>
                  <a:lnTo>
                    <a:pt x="498221" y="15684"/>
                  </a:lnTo>
                  <a:lnTo>
                    <a:pt x="483031" y="3670"/>
                  </a:lnTo>
                  <a:lnTo>
                    <a:pt x="483679" y="3213"/>
                  </a:lnTo>
                  <a:lnTo>
                    <a:pt x="483793" y="1892"/>
                  </a:lnTo>
                  <a:lnTo>
                    <a:pt x="482295" y="63"/>
                  </a:lnTo>
                  <a:lnTo>
                    <a:pt x="480961" y="0"/>
                  </a:lnTo>
                  <a:lnTo>
                    <a:pt x="468325" y="8534"/>
                  </a:lnTo>
                  <a:lnTo>
                    <a:pt x="468325" y="14071"/>
                  </a:lnTo>
                  <a:lnTo>
                    <a:pt x="405917" y="69938"/>
                  </a:lnTo>
                  <a:lnTo>
                    <a:pt x="341464" y="97485"/>
                  </a:lnTo>
                  <a:lnTo>
                    <a:pt x="252641" y="89496"/>
                  </a:lnTo>
                  <a:lnTo>
                    <a:pt x="176339" y="69469"/>
                  </a:lnTo>
                  <a:lnTo>
                    <a:pt x="200253" y="73494"/>
                  </a:lnTo>
                  <a:lnTo>
                    <a:pt x="261759" y="77317"/>
                  </a:lnTo>
                  <a:lnTo>
                    <a:pt x="305435" y="75196"/>
                  </a:lnTo>
                  <a:lnTo>
                    <a:pt x="350659" y="68033"/>
                  </a:lnTo>
                  <a:lnTo>
                    <a:pt x="396138" y="54584"/>
                  </a:lnTo>
                  <a:lnTo>
                    <a:pt x="440613" y="33642"/>
                  </a:lnTo>
                  <a:lnTo>
                    <a:pt x="468325" y="14071"/>
                  </a:lnTo>
                  <a:lnTo>
                    <a:pt x="468325" y="8534"/>
                  </a:lnTo>
                  <a:lnTo>
                    <a:pt x="427837" y="35826"/>
                  </a:lnTo>
                  <a:lnTo>
                    <a:pt x="372605" y="58039"/>
                  </a:lnTo>
                  <a:lnTo>
                    <a:pt x="316763" y="69697"/>
                  </a:lnTo>
                  <a:lnTo>
                    <a:pt x="262737" y="73126"/>
                  </a:lnTo>
                  <a:lnTo>
                    <a:pt x="212953" y="70675"/>
                  </a:lnTo>
                  <a:lnTo>
                    <a:pt x="169849" y="64643"/>
                  </a:lnTo>
                  <a:lnTo>
                    <a:pt x="135826" y="57391"/>
                  </a:lnTo>
                  <a:lnTo>
                    <a:pt x="113322" y="51219"/>
                  </a:lnTo>
                  <a:lnTo>
                    <a:pt x="103682" y="48044"/>
                  </a:lnTo>
                  <a:lnTo>
                    <a:pt x="102476" y="48641"/>
                  </a:lnTo>
                  <a:lnTo>
                    <a:pt x="101676" y="50876"/>
                  </a:lnTo>
                  <a:lnTo>
                    <a:pt x="102247" y="52082"/>
                  </a:lnTo>
                  <a:lnTo>
                    <a:pt x="103276" y="52412"/>
                  </a:lnTo>
                  <a:lnTo>
                    <a:pt x="33096" y="220446"/>
                  </a:lnTo>
                  <a:lnTo>
                    <a:pt x="952" y="328409"/>
                  </a:lnTo>
                  <a:lnTo>
                    <a:pt x="0" y="420560"/>
                  </a:lnTo>
                  <a:lnTo>
                    <a:pt x="22631" y="543090"/>
                  </a:lnTo>
                  <a:lnTo>
                    <a:pt x="66890" y="579462"/>
                  </a:lnTo>
                  <a:lnTo>
                    <a:pt x="97790" y="594753"/>
                  </a:lnTo>
                  <a:lnTo>
                    <a:pt x="129895" y="591820"/>
                  </a:lnTo>
                  <a:lnTo>
                    <a:pt x="177736" y="573493"/>
                  </a:lnTo>
                  <a:lnTo>
                    <a:pt x="214439" y="554634"/>
                  </a:lnTo>
                  <a:lnTo>
                    <a:pt x="254292" y="529526"/>
                  </a:lnTo>
                  <a:lnTo>
                    <a:pt x="295668" y="502373"/>
                  </a:lnTo>
                  <a:lnTo>
                    <a:pt x="336994" y="477380"/>
                  </a:lnTo>
                  <a:lnTo>
                    <a:pt x="376656" y="458736"/>
                  </a:lnTo>
                  <a:lnTo>
                    <a:pt x="413054" y="450659"/>
                  </a:lnTo>
                  <a:lnTo>
                    <a:pt x="444601" y="457365"/>
                  </a:lnTo>
                  <a:lnTo>
                    <a:pt x="478345" y="465505"/>
                  </a:lnTo>
                  <a:lnTo>
                    <a:pt x="519747" y="460794"/>
                  </a:lnTo>
                  <a:lnTo>
                    <a:pt x="564794" y="445922"/>
                  </a:lnTo>
                  <a:lnTo>
                    <a:pt x="609498" y="423595"/>
                  </a:lnTo>
                  <a:lnTo>
                    <a:pt x="649871" y="396519"/>
                  </a:lnTo>
                  <a:lnTo>
                    <a:pt x="681913" y="367411"/>
                  </a:lnTo>
                  <a:lnTo>
                    <a:pt x="701624" y="338963"/>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850" name="object 214"/>
            <p:cNvSpPr/>
            <p:nvPr/>
          </p:nvSpPr>
          <p:spPr>
            <a:xfrm>
              <a:off x="6352920" y="1247040"/>
              <a:ext cx="548640" cy="420120"/>
            </a:xfrm>
            <a:custGeom>
              <a:avLst/>
              <a:gdLst/>
              <a:ahLst/>
              <a:cxnLst/>
              <a:rect l="l" t="t" r="r" b="b"/>
              <a:pathLst>
                <a:path w="549275" h="421005">
                  <a:moveTo>
                    <a:pt x="368338" y="406158"/>
                  </a:moveTo>
                  <a:lnTo>
                    <a:pt x="367220" y="402043"/>
                  </a:lnTo>
                  <a:lnTo>
                    <a:pt x="348246" y="406336"/>
                  </a:lnTo>
                  <a:lnTo>
                    <a:pt x="302679" y="413550"/>
                  </a:lnTo>
                  <a:lnTo>
                    <a:pt x="244373" y="416115"/>
                  </a:lnTo>
                  <a:lnTo>
                    <a:pt x="187236" y="406412"/>
                  </a:lnTo>
                  <a:lnTo>
                    <a:pt x="145122" y="376859"/>
                  </a:lnTo>
                  <a:lnTo>
                    <a:pt x="132676" y="337032"/>
                  </a:lnTo>
                  <a:lnTo>
                    <a:pt x="133121" y="312254"/>
                  </a:lnTo>
                  <a:lnTo>
                    <a:pt x="136626" y="289852"/>
                  </a:lnTo>
                  <a:lnTo>
                    <a:pt x="137299" y="285597"/>
                  </a:lnTo>
                  <a:lnTo>
                    <a:pt x="145275" y="278828"/>
                  </a:lnTo>
                  <a:lnTo>
                    <a:pt x="179679" y="249669"/>
                  </a:lnTo>
                  <a:lnTo>
                    <a:pt x="214058" y="214122"/>
                  </a:lnTo>
                  <a:lnTo>
                    <a:pt x="234670" y="181635"/>
                  </a:lnTo>
                  <a:lnTo>
                    <a:pt x="235750" y="154914"/>
                  </a:lnTo>
                  <a:lnTo>
                    <a:pt x="232092" y="146989"/>
                  </a:lnTo>
                  <a:lnTo>
                    <a:pt x="231914" y="146862"/>
                  </a:lnTo>
                  <a:lnTo>
                    <a:pt x="231914" y="156679"/>
                  </a:lnTo>
                  <a:lnTo>
                    <a:pt x="230682" y="181089"/>
                  </a:lnTo>
                  <a:lnTo>
                    <a:pt x="211328" y="211239"/>
                  </a:lnTo>
                  <a:lnTo>
                    <a:pt x="178981" y="244640"/>
                  </a:lnTo>
                  <a:lnTo>
                    <a:pt x="138836" y="278828"/>
                  </a:lnTo>
                  <a:lnTo>
                    <a:pt x="144297" y="259334"/>
                  </a:lnTo>
                  <a:lnTo>
                    <a:pt x="159131" y="220967"/>
                  </a:lnTo>
                  <a:lnTo>
                    <a:pt x="182041" y="179730"/>
                  </a:lnTo>
                  <a:lnTo>
                    <a:pt x="208749" y="150850"/>
                  </a:lnTo>
                  <a:lnTo>
                    <a:pt x="219824" y="146900"/>
                  </a:lnTo>
                  <a:lnTo>
                    <a:pt x="220179" y="146900"/>
                  </a:lnTo>
                  <a:lnTo>
                    <a:pt x="225005" y="147040"/>
                  </a:lnTo>
                  <a:lnTo>
                    <a:pt x="228968" y="150329"/>
                  </a:lnTo>
                  <a:lnTo>
                    <a:pt x="231914" y="156679"/>
                  </a:lnTo>
                  <a:lnTo>
                    <a:pt x="231914" y="146862"/>
                  </a:lnTo>
                  <a:lnTo>
                    <a:pt x="226898" y="142875"/>
                  </a:lnTo>
                  <a:lnTo>
                    <a:pt x="220294" y="142659"/>
                  </a:lnTo>
                  <a:lnTo>
                    <a:pt x="219824" y="142659"/>
                  </a:lnTo>
                  <a:lnTo>
                    <a:pt x="179158" y="176352"/>
                  </a:lnTo>
                  <a:lnTo>
                    <a:pt x="154749" y="220268"/>
                  </a:lnTo>
                  <a:lnTo>
                    <a:pt x="138912" y="261937"/>
                  </a:lnTo>
                  <a:lnTo>
                    <a:pt x="133261" y="283235"/>
                  </a:lnTo>
                  <a:lnTo>
                    <a:pt x="86144" y="318490"/>
                  </a:lnTo>
                  <a:lnTo>
                    <a:pt x="43599" y="347980"/>
                  </a:lnTo>
                  <a:lnTo>
                    <a:pt x="12560" y="368363"/>
                  </a:lnTo>
                  <a:lnTo>
                    <a:pt x="0" y="376301"/>
                  </a:lnTo>
                  <a:lnTo>
                    <a:pt x="2235" y="379882"/>
                  </a:lnTo>
                  <a:lnTo>
                    <a:pt x="16268" y="371055"/>
                  </a:lnTo>
                  <a:lnTo>
                    <a:pt x="46507" y="351256"/>
                  </a:lnTo>
                  <a:lnTo>
                    <a:pt x="87007" y="323278"/>
                  </a:lnTo>
                  <a:lnTo>
                    <a:pt x="131876" y="289852"/>
                  </a:lnTo>
                  <a:lnTo>
                    <a:pt x="128346" y="315569"/>
                  </a:lnTo>
                  <a:lnTo>
                    <a:pt x="132676" y="361213"/>
                  </a:lnTo>
                  <a:lnTo>
                    <a:pt x="163042" y="399529"/>
                  </a:lnTo>
                  <a:lnTo>
                    <a:pt x="222808" y="418985"/>
                  </a:lnTo>
                  <a:lnTo>
                    <a:pt x="256476" y="420916"/>
                  </a:lnTo>
                  <a:lnTo>
                    <a:pt x="296684" y="418757"/>
                  </a:lnTo>
                  <a:lnTo>
                    <a:pt x="315798" y="416115"/>
                  </a:lnTo>
                  <a:lnTo>
                    <a:pt x="331635" y="413931"/>
                  </a:lnTo>
                  <a:lnTo>
                    <a:pt x="356958" y="408901"/>
                  </a:lnTo>
                  <a:lnTo>
                    <a:pt x="368338" y="406158"/>
                  </a:lnTo>
                  <a:close/>
                  <a:moveTo>
                    <a:pt x="548678" y="218554"/>
                  </a:moveTo>
                  <a:lnTo>
                    <a:pt x="534492" y="171323"/>
                  </a:lnTo>
                  <a:lnTo>
                    <a:pt x="499249" y="154127"/>
                  </a:lnTo>
                  <a:lnTo>
                    <a:pt x="480161" y="152374"/>
                  </a:lnTo>
                  <a:lnTo>
                    <a:pt x="457250" y="154127"/>
                  </a:lnTo>
                  <a:lnTo>
                    <a:pt x="484784" y="101638"/>
                  </a:lnTo>
                  <a:lnTo>
                    <a:pt x="507822" y="53860"/>
                  </a:lnTo>
                  <a:lnTo>
                    <a:pt x="524065" y="18097"/>
                  </a:lnTo>
                  <a:lnTo>
                    <a:pt x="531215" y="1651"/>
                  </a:lnTo>
                  <a:lnTo>
                    <a:pt x="527329" y="0"/>
                  </a:lnTo>
                  <a:lnTo>
                    <a:pt x="520903" y="14668"/>
                  </a:lnTo>
                  <a:lnTo>
                    <a:pt x="504380" y="50965"/>
                  </a:lnTo>
                  <a:lnTo>
                    <a:pt x="480453" y="100520"/>
                  </a:lnTo>
                  <a:lnTo>
                    <a:pt x="451802" y="155003"/>
                  </a:lnTo>
                  <a:lnTo>
                    <a:pt x="449287" y="155625"/>
                  </a:lnTo>
                  <a:lnTo>
                    <a:pt x="449287" y="159499"/>
                  </a:lnTo>
                  <a:lnTo>
                    <a:pt x="426034" y="198513"/>
                  </a:lnTo>
                  <a:lnTo>
                    <a:pt x="402920" y="231521"/>
                  </a:lnTo>
                  <a:lnTo>
                    <a:pt x="361823" y="265087"/>
                  </a:lnTo>
                  <a:lnTo>
                    <a:pt x="360286" y="265226"/>
                  </a:lnTo>
                  <a:lnTo>
                    <a:pt x="354622" y="265226"/>
                  </a:lnTo>
                  <a:lnTo>
                    <a:pt x="350405" y="262940"/>
                  </a:lnTo>
                  <a:lnTo>
                    <a:pt x="346722" y="258241"/>
                  </a:lnTo>
                  <a:lnTo>
                    <a:pt x="339318" y="240512"/>
                  </a:lnTo>
                  <a:lnTo>
                    <a:pt x="342455" y="223964"/>
                  </a:lnTo>
                  <a:lnTo>
                    <a:pt x="380733" y="186004"/>
                  </a:lnTo>
                  <a:lnTo>
                    <a:pt x="425145" y="165823"/>
                  </a:lnTo>
                  <a:lnTo>
                    <a:pt x="449287" y="159499"/>
                  </a:lnTo>
                  <a:lnTo>
                    <a:pt x="449287" y="155625"/>
                  </a:lnTo>
                  <a:lnTo>
                    <a:pt x="401485" y="170497"/>
                  </a:lnTo>
                  <a:lnTo>
                    <a:pt x="360197" y="195465"/>
                  </a:lnTo>
                  <a:lnTo>
                    <a:pt x="336257" y="229082"/>
                  </a:lnTo>
                  <a:lnTo>
                    <a:pt x="335851" y="245478"/>
                  </a:lnTo>
                  <a:lnTo>
                    <a:pt x="343357" y="260819"/>
                  </a:lnTo>
                  <a:lnTo>
                    <a:pt x="347865" y="266585"/>
                  </a:lnTo>
                  <a:lnTo>
                    <a:pt x="353326" y="269468"/>
                  </a:lnTo>
                  <a:lnTo>
                    <a:pt x="360464" y="269468"/>
                  </a:lnTo>
                  <a:lnTo>
                    <a:pt x="361403" y="269405"/>
                  </a:lnTo>
                  <a:lnTo>
                    <a:pt x="362381" y="269290"/>
                  </a:lnTo>
                  <a:lnTo>
                    <a:pt x="370205" y="265226"/>
                  </a:lnTo>
                  <a:lnTo>
                    <a:pt x="383159" y="258508"/>
                  </a:lnTo>
                  <a:lnTo>
                    <a:pt x="406323" y="233832"/>
                  </a:lnTo>
                  <a:lnTo>
                    <a:pt x="430606" y="199186"/>
                  </a:lnTo>
                  <a:lnTo>
                    <a:pt x="454202" y="159499"/>
                  </a:lnTo>
                  <a:lnTo>
                    <a:pt x="454799" y="158508"/>
                  </a:lnTo>
                  <a:lnTo>
                    <a:pt x="477608" y="156375"/>
                  </a:lnTo>
                  <a:lnTo>
                    <a:pt x="498703" y="157899"/>
                  </a:lnTo>
                  <a:lnTo>
                    <a:pt x="516978" y="163664"/>
                  </a:lnTo>
                  <a:lnTo>
                    <a:pt x="531368" y="174193"/>
                  </a:lnTo>
                  <a:lnTo>
                    <a:pt x="543839" y="202057"/>
                  </a:lnTo>
                  <a:lnTo>
                    <a:pt x="542544" y="234162"/>
                  </a:lnTo>
                  <a:lnTo>
                    <a:pt x="525614" y="284035"/>
                  </a:lnTo>
                  <a:lnTo>
                    <a:pt x="500989" y="324205"/>
                  </a:lnTo>
                  <a:lnTo>
                    <a:pt x="500049" y="323850"/>
                  </a:lnTo>
                  <a:lnTo>
                    <a:pt x="498246" y="323176"/>
                  </a:lnTo>
                  <a:lnTo>
                    <a:pt x="498246" y="327558"/>
                  </a:lnTo>
                  <a:lnTo>
                    <a:pt x="491109" y="335407"/>
                  </a:lnTo>
                  <a:lnTo>
                    <a:pt x="484543" y="341198"/>
                  </a:lnTo>
                  <a:lnTo>
                    <a:pt x="478802" y="344805"/>
                  </a:lnTo>
                  <a:lnTo>
                    <a:pt x="474091" y="346036"/>
                  </a:lnTo>
                  <a:lnTo>
                    <a:pt x="473798" y="346036"/>
                  </a:lnTo>
                  <a:lnTo>
                    <a:pt x="473646" y="346011"/>
                  </a:lnTo>
                  <a:lnTo>
                    <a:pt x="470230" y="345770"/>
                  </a:lnTo>
                  <a:lnTo>
                    <a:pt x="466661" y="334581"/>
                  </a:lnTo>
                  <a:lnTo>
                    <a:pt x="467817" y="329590"/>
                  </a:lnTo>
                  <a:lnTo>
                    <a:pt x="471995" y="326644"/>
                  </a:lnTo>
                  <a:lnTo>
                    <a:pt x="476897" y="324510"/>
                  </a:lnTo>
                  <a:lnTo>
                    <a:pt x="483209" y="323850"/>
                  </a:lnTo>
                  <a:lnTo>
                    <a:pt x="490486" y="324827"/>
                  </a:lnTo>
                  <a:lnTo>
                    <a:pt x="498246" y="327558"/>
                  </a:lnTo>
                  <a:lnTo>
                    <a:pt x="498246" y="323176"/>
                  </a:lnTo>
                  <a:lnTo>
                    <a:pt x="492290" y="320929"/>
                  </a:lnTo>
                  <a:lnTo>
                    <a:pt x="483781" y="319620"/>
                  </a:lnTo>
                  <a:lnTo>
                    <a:pt x="476021" y="320344"/>
                  </a:lnTo>
                  <a:lnTo>
                    <a:pt x="469557" y="323176"/>
                  </a:lnTo>
                  <a:lnTo>
                    <a:pt x="466191" y="325526"/>
                  </a:lnTo>
                  <a:lnTo>
                    <a:pt x="461111" y="331139"/>
                  </a:lnTo>
                  <a:lnTo>
                    <a:pt x="466636" y="348513"/>
                  </a:lnTo>
                  <a:lnTo>
                    <a:pt x="470496" y="350037"/>
                  </a:lnTo>
                  <a:lnTo>
                    <a:pt x="473595" y="350266"/>
                  </a:lnTo>
                  <a:lnTo>
                    <a:pt x="474091" y="350266"/>
                  </a:lnTo>
                  <a:lnTo>
                    <a:pt x="480263" y="348767"/>
                  </a:lnTo>
                  <a:lnTo>
                    <a:pt x="484708" y="346036"/>
                  </a:lnTo>
                  <a:lnTo>
                    <a:pt x="487133" y="344551"/>
                  </a:lnTo>
                  <a:lnTo>
                    <a:pt x="494474" y="338010"/>
                  </a:lnTo>
                  <a:lnTo>
                    <a:pt x="502043" y="329552"/>
                  </a:lnTo>
                  <a:lnTo>
                    <a:pt x="503669" y="330492"/>
                  </a:lnTo>
                  <a:lnTo>
                    <a:pt x="527570" y="380288"/>
                  </a:lnTo>
                  <a:lnTo>
                    <a:pt x="521017" y="412356"/>
                  </a:lnTo>
                  <a:lnTo>
                    <a:pt x="525018" y="413778"/>
                  </a:lnTo>
                  <a:lnTo>
                    <a:pt x="531850" y="379933"/>
                  </a:lnTo>
                  <a:lnTo>
                    <a:pt x="528167" y="355257"/>
                  </a:lnTo>
                  <a:lnTo>
                    <a:pt x="519010" y="338747"/>
                  </a:lnTo>
                  <a:lnTo>
                    <a:pt x="509625" y="329552"/>
                  </a:lnTo>
                  <a:lnTo>
                    <a:pt x="509447" y="329374"/>
                  </a:lnTo>
                  <a:lnTo>
                    <a:pt x="507923" y="328231"/>
                  </a:lnTo>
                  <a:lnTo>
                    <a:pt x="506323" y="327177"/>
                  </a:lnTo>
                  <a:lnTo>
                    <a:pt x="504698" y="326199"/>
                  </a:lnTo>
                  <a:lnTo>
                    <a:pt x="506145" y="324205"/>
                  </a:lnTo>
                  <a:lnTo>
                    <a:pt x="529450" y="285864"/>
                  </a:lnTo>
                  <a:lnTo>
                    <a:pt x="543204" y="250355"/>
                  </a:lnTo>
                  <a:lnTo>
                    <a:pt x="548678" y="218554"/>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851" name="object 215"/>
            <p:cNvSpPr/>
            <p:nvPr/>
          </p:nvSpPr>
          <p:spPr>
            <a:xfrm>
              <a:off x="1605600" y="2323800"/>
              <a:ext cx="902880" cy="1065600"/>
            </a:xfrm>
            <a:custGeom>
              <a:avLst/>
              <a:gdLst/>
              <a:ahLst/>
              <a:cxnLst/>
              <a:rect l="l" t="t" r="r" b="b"/>
              <a:pathLst>
                <a:path w="903605" h="1066164">
                  <a:moveTo>
                    <a:pt x="291666" y="0"/>
                  </a:moveTo>
                  <a:lnTo>
                    <a:pt x="60523" y="107201"/>
                  </a:lnTo>
                  <a:lnTo>
                    <a:pt x="19516" y="140302"/>
                  </a:lnTo>
                  <a:lnTo>
                    <a:pt x="1314" y="179590"/>
                  </a:lnTo>
                  <a:lnTo>
                    <a:pt x="0" y="201362"/>
                  </a:lnTo>
                  <a:lnTo>
                    <a:pt x="3467" y="224451"/>
                  </a:lnTo>
                  <a:lnTo>
                    <a:pt x="23525" y="274272"/>
                  </a:lnTo>
                  <a:lnTo>
                    <a:pt x="59037" y="328441"/>
                  </a:lnTo>
                  <a:lnTo>
                    <a:pt x="107553" y="386344"/>
                  </a:lnTo>
                  <a:lnTo>
                    <a:pt x="135921" y="416505"/>
                  </a:lnTo>
                  <a:lnTo>
                    <a:pt x="166621" y="447369"/>
                  </a:lnTo>
                  <a:lnTo>
                    <a:pt x="199346" y="478860"/>
                  </a:lnTo>
                  <a:lnTo>
                    <a:pt x="233791" y="510901"/>
                  </a:lnTo>
                  <a:lnTo>
                    <a:pt x="269649" y="543416"/>
                  </a:lnTo>
                  <a:lnTo>
                    <a:pt x="306613" y="576328"/>
                  </a:lnTo>
                  <a:lnTo>
                    <a:pt x="459411" y="710416"/>
                  </a:lnTo>
                  <a:lnTo>
                    <a:pt x="497314" y="744164"/>
                  </a:lnTo>
                  <a:lnTo>
                    <a:pt x="534485" y="777850"/>
                  </a:lnTo>
                  <a:lnTo>
                    <a:pt x="570619" y="811396"/>
                  </a:lnTo>
                  <a:lnTo>
                    <a:pt x="605409" y="844727"/>
                  </a:lnTo>
                  <a:lnTo>
                    <a:pt x="638549" y="877765"/>
                  </a:lnTo>
                  <a:lnTo>
                    <a:pt x="669732" y="910433"/>
                  </a:lnTo>
                  <a:lnTo>
                    <a:pt x="698652" y="942656"/>
                  </a:lnTo>
                  <a:lnTo>
                    <a:pt x="725004" y="974356"/>
                  </a:lnTo>
                  <a:lnTo>
                    <a:pt x="748479" y="1005457"/>
                  </a:lnTo>
                  <a:lnTo>
                    <a:pt x="785579" y="1065555"/>
                  </a:lnTo>
                  <a:lnTo>
                    <a:pt x="903142" y="1057123"/>
                  </a:lnTo>
                  <a:lnTo>
                    <a:pt x="633980" y="385905"/>
                  </a:lnTo>
                  <a:lnTo>
                    <a:pt x="456487" y="63216"/>
                  </a:lnTo>
                  <a:lnTo>
                    <a:pt x="291666" y="0"/>
                  </a:lnTo>
                  <a:close/>
                </a:path>
              </a:pathLst>
            </a:custGeom>
            <a:solidFill>
              <a:srgbClr val="DCE396"/>
            </a:solidFill>
            <a:ln w="0">
              <a:noFill/>
            </a:ln>
          </p:spPr>
          <p:style>
            <a:lnRef idx="0">
              <a:scrgbClr r="0" g="0" b="0"/>
            </a:lnRef>
            <a:fillRef idx="0">
              <a:scrgbClr r="0" g="0" b="0"/>
            </a:fillRef>
            <a:effectRef idx="0">
              <a:scrgbClr r="0" g="0" b="0"/>
            </a:effectRef>
            <a:fontRef idx="minor"/>
          </p:style>
        </p:sp>
        <p:sp>
          <p:nvSpPr>
            <p:cNvPr id="852" name="object 216"/>
            <p:cNvSpPr/>
            <p:nvPr/>
          </p:nvSpPr>
          <p:spPr>
            <a:xfrm>
              <a:off x="1177560" y="2699280"/>
              <a:ext cx="1261800" cy="771480"/>
            </a:xfrm>
            <a:custGeom>
              <a:avLst/>
              <a:gdLst/>
              <a:ahLst/>
              <a:cxnLst/>
              <a:rect l="l" t="t" r="r" b="b"/>
              <a:pathLst>
                <a:path w="1262380" h="772160">
                  <a:moveTo>
                    <a:pt x="747693" y="0"/>
                  </a:moveTo>
                  <a:lnTo>
                    <a:pt x="457579" y="14482"/>
                  </a:lnTo>
                  <a:lnTo>
                    <a:pt x="409351" y="20008"/>
                  </a:lnTo>
                  <a:lnTo>
                    <a:pt x="363608" y="28948"/>
                  </a:lnTo>
                  <a:lnTo>
                    <a:pt x="320386" y="41078"/>
                  </a:lnTo>
                  <a:lnTo>
                    <a:pt x="279724" y="56169"/>
                  </a:lnTo>
                  <a:lnTo>
                    <a:pt x="241657" y="73997"/>
                  </a:lnTo>
                  <a:lnTo>
                    <a:pt x="206224" y="94335"/>
                  </a:lnTo>
                  <a:lnTo>
                    <a:pt x="173462" y="116956"/>
                  </a:lnTo>
                  <a:lnTo>
                    <a:pt x="143408" y="141635"/>
                  </a:lnTo>
                  <a:lnTo>
                    <a:pt x="91572" y="196259"/>
                  </a:lnTo>
                  <a:lnTo>
                    <a:pt x="51015" y="256397"/>
                  </a:lnTo>
                  <a:lnTo>
                    <a:pt x="22036" y="320238"/>
                  </a:lnTo>
                  <a:lnTo>
                    <a:pt x="4931" y="385973"/>
                  </a:lnTo>
                  <a:lnTo>
                    <a:pt x="0" y="451790"/>
                  </a:lnTo>
                  <a:lnTo>
                    <a:pt x="2192" y="484165"/>
                  </a:lnTo>
                  <a:lnTo>
                    <a:pt x="16078" y="546713"/>
                  </a:lnTo>
                  <a:lnTo>
                    <a:pt x="42883" y="604819"/>
                  </a:lnTo>
                  <a:lnTo>
                    <a:pt x="82904" y="656672"/>
                  </a:lnTo>
                  <a:lnTo>
                    <a:pt x="136439" y="700462"/>
                  </a:lnTo>
                  <a:lnTo>
                    <a:pt x="203787" y="734379"/>
                  </a:lnTo>
                  <a:lnTo>
                    <a:pt x="242733" y="747069"/>
                  </a:lnTo>
                  <a:lnTo>
                    <a:pt x="298232" y="759803"/>
                  </a:lnTo>
                  <a:lnTo>
                    <a:pt x="353568" y="767899"/>
                  </a:lnTo>
                  <a:lnTo>
                    <a:pt x="408593" y="771823"/>
                  </a:lnTo>
                  <a:lnTo>
                    <a:pt x="463159" y="772042"/>
                  </a:lnTo>
                  <a:lnTo>
                    <a:pt x="517119" y="769021"/>
                  </a:lnTo>
                  <a:lnTo>
                    <a:pt x="570323" y="763228"/>
                  </a:lnTo>
                  <a:lnTo>
                    <a:pt x="622624" y="755128"/>
                  </a:lnTo>
                  <a:lnTo>
                    <a:pt x="673873" y="745188"/>
                  </a:lnTo>
                  <a:lnTo>
                    <a:pt x="723924" y="733874"/>
                  </a:lnTo>
                  <a:lnTo>
                    <a:pt x="772627" y="721653"/>
                  </a:lnTo>
                  <a:lnTo>
                    <a:pt x="819834" y="708991"/>
                  </a:lnTo>
                  <a:lnTo>
                    <a:pt x="909169" y="684210"/>
                  </a:lnTo>
                  <a:lnTo>
                    <a:pt x="951001" y="673023"/>
                  </a:lnTo>
                  <a:lnTo>
                    <a:pt x="990745" y="663260"/>
                  </a:lnTo>
                  <a:lnTo>
                    <a:pt x="1028254" y="655388"/>
                  </a:lnTo>
                  <a:lnTo>
                    <a:pt x="1063377" y="649874"/>
                  </a:lnTo>
                  <a:lnTo>
                    <a:pt x="1095969" y="647183"/>
                  </a:lnTo>
                  <a:lnTo>
                    <a:pt x="1125881" y="647781"/>
                  </a:lnTo>
                  <a:lnTo>
                    <a:pt x="1152964" y="652136"/>
                  </a:lnTo>
                  <a:lnTo>
                    <a:pt x="1177070" y="660714"/>
                  </a:lnTo>
                  <a:lnTo>
                    <a:pt x="1198052" y="673981"/>
                  </a:lnTo>
                  <a:lnTo>
                    <a:pt x="1261423" y="685344"/>
                  </a:lnTo>
                  <a:lnTo>
                    <a:pt x="1262353" y="597601"/>
                  </a:lnTo>
                  <a:lnTo>
                    <a:pt x="1236650" y="488177"/>
                  </a:lnTo>
                  <a:lnTo>
                    <a:pt x="1220125" y="434497"/>
                  </a:lnTo>
                  <a:lnTo>
                    <a:pt x="1057477" y="170630"/>
                  </a:lnTo>
                  <a:lnTo>
                    <a:pt x="923829" y="38923"/>
                  </a:lnTo>
                  <a:lnTo>
                    <a:pt x="747693" y="0"/>
                  </a:lnTo>
                  <a:close/>
                </a:path>
              </a:pathLst>
            </a:custGeom>
            <a:solidFill>
              <a:srgbClr val="C6C65B"/>
            </a:solidFill>
            <a:ln w="0">
              <a:noFill/>
            </a:ln>
          </p:spPr>
          <p:style>
            <a:lnRef idx="0">
              <a:scrgbClr r="0" g="0" b="0"/>
            </a:lnRef>
            <a:fillRef idx="0">
              <a:scrgbClr r="0" g="0" b="0"/>
            </a:fillRef>
            <a:effectRef idx="0">
              <a:scrgbClr r="0" g="0" b="0"/>
            </a:effectRef>
            <a:fontRef idx="minor"/>
          </p:style>
        </p:sp>
        <p:sp>
          <p:nvSpPr>
            <p:cNvPr id="853" name="object 217"/>
            <p:cNvSpPr/>
            <p:nvPr/>
          </p:nvSpPr>
          <p:spPr>
            <a:xfrm>
              <a:off x="1329120" y="2984040"/>
              <a:ext cx="925200" cy="187200"/>
            </a:xfrm>
            <a:custGeom>
              <a:avLst/>
              <a:gdLst/>
              <a:ahLst/>
              <a:cxnLst/>
              <a:rect l="l" t="t" r="r" b="b"/>
              <a:pathLst>
                <a:path w="925830" h="187960">
                  <a:moveTo>
                    <a:pt x="473385" y="0"/>
                  </a:moveTo>
                  <a:lnTo>
                    <a:pt x="423899" y="2410"/>
                  </a:lnTo>
                  <a:lnTo>
                    <a:pt x="375311" y="7711"/>
                  </a:lnTo>
                  <a:lnTo>
                    <a:pt x="327699" y="15891"/>
                  </a:lnTo>
                  <a:lnTo>
                    <a:pt x="281136" y="26941"/>
                  </a:lnTo>
                  <a:lnTo>
                    <a:pt x="235699" y="40850"/>
                  </a:lnTo>
                  <a:lnTo>
                    <a:pt x="165324" y="69193"/>
                  </a:lnTo>
                  <a:lnTo>
                    <a:pt x="107257" y="99765"/>
                  </a:lnTo>
                  <a:lnTo>
                    <a:pt x="61683" y="129310"/>
                  </a:lnTo>
                  <a:lnTo>
                    <a:pt x="28789" y="154569"/>
                  </a:lnTo>
                  <a:lnTo>
                    <a:pt x="0" y="181121"/>
                  </a:lnTo>
                  <a:lnTo>
                    <a:pt x="76" y="184131"/>
                  </a:lnTo>
                  <a:lnTo>
                    <a:pt x="2552" y="186519"/>
                  </a:lnTo>
                  <a:lnTo>
                    <a:pt x="4051" y="187090"/>
                  </a:lnTo>
                  <a:lnTo>
                    <a:pt x="5626" y="187471"/>
                  </a:lnTo>
                  <a:lnTo>
                    <a:pt x="7366" y="187001"/>
                  </a:lnTo>
                  <a:lnTo>
                    <a:pt x="18358" y="176179"/>
                  </a:lnTo>
                  <a:lnTo>
                    <a:pt x="46612" y="152287"/>
                  </a:lnTo>
                  <a:lnTo>
                    <a:pt x="93024" y="119559"/>
                  </a:lnTo>
                  <a:lnTo>
                    <a:pt x="157299" y="83521"/>
                  </a:lnTo>
                  <a:lnTo>
                    <a:pt x="239141" y="49702"/>
                  </a:lnTo>
                  <a:lnTo>
                    <a:pt x="284020" y="36002"/>
                  </a:lnTo>
                  <a:lnTo>
                    <a:pt x="330013" y="25124"/>
                  </a:lnTo>
                  <a:lnTo>
                    <a:pt x="377047" y="17077"/>
                  </a:lnTo>
                  <a:lnTo>
                    <a:pt x="425048" y="11872"/>
                  </a:lnTo>
                  <a:lnTo>
                    <a:pt x="473943" y="9518"/>
                  </a:lnTo>
                  <a:lnTo>
                    <a:pt x="523659" y="10027"/>
                  </a:lnTo>
                  <a:lnTo>
                    <a:pt x="571005" y="13122"/>
                  </a:lnTo>
                  <a:lnTo>
                    <a:pt x="619003" y="18752"/>
                  </a:lnTo>
                  <a:lnTo>
                    <a:pt x="667611" y="26906"/>
                  </a:lnTo>
                  <a:lnTo>
                    <a:pt x="716784" y="37573"/>
                  </a:lnTo>
                  <a:lnTo>
                    <a:pt x="766480" y="50743"/>
                  </a:lnTo>
                  <a:lnTo>
                    <a:pt x="816656" y="66405"/>
                  </a:lnTo>
                  <a:lnTo>
                    <a:pt x="867268" y="84549"/>
                  </a:lnTo>
                  <a:lnTo>
                    <a:pt x="920661" y="106153"/>
                  </a:lnTo>
                  <a:lnTo>
                    <a:pt x="923404" y="105023"/>
                  </a:lnTo>
                  <a:lnTo>
                    <a:pt x="925436" y="100171"/>
                  </a:lnTo>
                  <a:lnTo>
                    <a:pt x="924331" y="97377"/>
                  </a:lnTo>
                  <a:lnTo>
                    <a:pt x="870510" y="75570"/>
                  </a:lnTo>
                  <a:lnTo>
                    <a:pt x="819452" y="57275"/>
                  </a:lnTo>
                  <a:lnTo>
                    <a:pt x="768825" y="41486"/>
                  </a:lnTo>
                  <a:lnTo>
                    <a:pt x="718673" y="28213"/>
                  </a:lnTo>
                  <a:lnTo>
                    <a:pt x="669041" y="17467"/>
                  </a:lnTo>
                  <a:lnTo>
                    <a:pt x="619972" y="9258"/>
                  </a:lnTo>
                  <a:lnTo>
                    <a:pt x="571509" y="3595"/>
                  </a:lnTo>
                  <a:lnTo>
                    <a:pt x="523697" y="489"/>
                  </a:lnTo>
                  <a:lnTo>
                    <a:pt x="473385" y="0"/>
                  </a:lnTo>
                  <a:close/>
                </a:path>
              </a:pathLst>
            </a:custGeom>
            <a:solidFill>
              <a:srgbClr val="9FA131"/>
            </a:solidFill>
            <a:ln w="0">
              <a:noFill/>
            </a:ln>
          </p:spPr>
          <p:style>
            <a:lnRef idx="0">
              <a:scrgbClr r="0" g="0" b="0"/>
            </a:lnRef>
            <a:fillRef idx="0">
              <a:scrgbClr r="0" g="0" b="0"/>
            </a:fillRef>
            <a:effectRef idx="0">
              <a:scrgbClr r="0" g="0" b="0"/>
            </a:effectRef>
            <a:fontRef idx="minor"/>
          </p:style>
        </p:sp>
        <p:pic>
          <p:nvPicPr>
            <p:cNvPr id="854" name="object 218"/>
            <p:cNvPicPr/>
            <p:nvPr/>
          </p:nvPicPr>
          <p:blipFill>
            <a:blip r:embed="rId18"/>
            <a:stretch/>
          </p:blipFill>
          <p:spPr>
            <a:xfrm>
              <a:off x="1825920" y="3824280"/>
              <a:ext cx="74520" cy="74520"/>
            </a:xfrm>
            <a:prstGeom prst="rect">
              <a:avLst/>
            </a:prstGeom>
            <a:ln w="0">
              <a:noFill/>
            </a:ln>
          </p:spPr>
        </p:pic>
        <p:sp>
          <p:nvSpPr>
            <p:cNvPr id="855" name="object 219"/>
            <p:cNvSpPr/>
            <p:nvPr/>
          </p:nvSpPr>
          <p:spPr>
            <a:xfrm>
              <a:off x="1766880" y="3153960"/>
              <a:ext cx="2369160" cy="1080720"/>
            </a:xfrm>
            <a:custGeom>
              <a:avLst/>
              <a:gdLst/>
              <a:ahLst/>
              <a:cxnLst/>
              <a:rect l="l" t="t" r="r" b="b"/>
              <a:pathLst>
                <a:path w="2369820" h="1081404">
                  <a:moveTo>
                    <a:pt x="158795" y="0"/>
                  </a:moveTo>
                  <a:lnTo>
                    <a:pt x="98485" y="5744"/>
                  </a:lnTo>
                  <a:lnTo>
                    <a:pt x="44709" y="24678"/>
                  </a:lnTo>
                  <a:lnTo>
                    <a:pt x="9897" y="49308"/>
                  </a:lnTo>
                  <a:lnTo>
                    <a:pt x="0" y="75123"/>
                  </a:lnTo>
                  <a:lnTo>
                    <a:pt x="1592" y="92037"/>
                  </a:lnTo>
                  <a:lnTo>
                    <a:pt x="20368" y="135718"/>
                  </a:lnTo>
                  <a:lnTo>
                    <a:pt x="63279" y="194992"/>
                  </a:lnTo>
                  <a:lnTo>
                    <a:pt x="95041" y="231397"/>
                  </a:lnTo>
                  <a:lnTo>
                    <a:pt x="134342" y="272806"/>
                  </a:lnTo>
                  <a:lnTo>
                    <a:pt x="181685" y="319586"/>
                  </a:lnTo>
                  <a:lnTo>
                    <a:pt x="237573" y="372106"/>
                  </a:lnTo>
                  <a:lnTo>
                    <a:pt x="302506" y="430733"/>
                  </a:lnTo>
                  <a:lnTo>
                    <a:pt x="376986" y="495838"/>
                  </a:lnTo>
                  <a:lnTo>
                    <a:pt x="461517" y="567786"/>
                  </a:lnTo>
                  <a:lnTo>
                    <a:pt x="507402" y="597142"/>
                  </a:lnTo>
                  <a:lnTo>
                    <a:pt x="541882" y="615265"/>
                  </a:lnTo>
                  <a:lnTo>
                    <a:pt x="582819" y="635248"/>
                  </a:lnTo>
                  <a:lnTo>
                    <a:pt x="629289" y="656762"/>
                  </a:lnTo>
                  <a:lnTo>
                    <a:pt x="680366" y="679477"/>
                  </a:lnTo>
                  <a:lnTo>
                    <a:pt x="735124" y="703065"/>
                  </a:lnTo>
                  <a:lnTo>
                    <a:pt x="792639" y="727197"/>
                  </a:lnTo>
                  <a:lnTo>
                    <a:pt x="851985" y="751546"/>
                  </a:lnTo>
                  <a:lnTo>
                    <a:pt x="912237" y="775781"/>
                  </a:lnTo>
                  <a:lnTo>
                    <a:pt x="972469" y="799575"/>
                  </a:lnTo>
                  <a:lnTo>
                    <a:pt x="1031756" y="822599"/>
                  </a:lnTo>
                  <a:lnTo>
                    <a:pt x="1089173" y="844523"/>
                  </a:lnTo>
                  <a:lnTo>
                    <a:pt x="1143794" y="865020"/>
                  </a:lnTo>
                  <a:lnTo>
                    <a:pt x="1194694" y="883761"/>
                  </a:lnTo>
                  <a:lnTo>
                    <a:pt x="1240948" y="900417"/>
                  </a:lnTo>
                  <a:lnTo>
                    <a:pt x="1281631" y="914659"/>
                  </a:lnTo>
                  <a:lnTo>
                    <a:pt x="1342580" y="934588"/>
                  </a:lnTo>
                  <a:lnTo>
                    <a:pt x="1734242" y="1046239"/>
                  </a:lnTo>
                  <a:lnTo>
                    <a:pt x="1971753" y="1080843"/>
                  </a:lnTo>
                  <a:lnTo>
                    <a:pt x="2151377" y="1036049"/>
                  </a:lnTo>
                  <a:lnTo>
                    <a:pt x="2369375" y="909505"/>
                  </a:lnTo>
                  <a:lnTo>
                    <a:pt x="1374850" y="281986"/>
                  </a:lnTo>
                  <a:lnTo>
                    <a:pt x="1318267" y="284962"/>
                  </a:lnTo>
                  <a:lnTo>
                    <a:pt x="1262111" y="284980"/>
                  </a:lnTo>
                  <a:lnTo>
                    <a:pt x="1206427" y="282269"/>
                  </a:lnTo>
                  <a:lnTo>
                    <a:pt x="1151261" y="277062"/>
                  </a:lnTo>
                  <a:lnTo>
                    <a:pt x="1096656" y="269590"/>
                  </a:lnTo>
                  <a:lnTo>
                    <a:pt x="1042658" y="260086"/>
                  </a:lnTo>
                  <a:lnTo>
                    <a:pt x="989311" y="248780"/>
                  </a:lnTo>
                  <a:lnTo>
                    <a:pt x="936659" y="235906"/>
                  </a:lnTo>
                  <a:lnTo>
                    <a:pt x="884747" y="221694"/>
                  </a:lnTo>
                  <a:lnTo>
                    <a:pt x="833621" y="206376"/>
                  </a:lnTo>
                  <a:lnTo>
                    <a:pt x="783324" y="190184"/>
                  </a:lnTo>
                  <a:lnTo>
                    <a:pt x="733902" y="173349"/>
                  </a:lnTo>
                  <a:lnTo>
                    <a:pt x="685398" y="156105"/>
                  </a:lnTo>
                  <a:lnTo>
                    <a:pt x="637858" y="138681"/>
                  </a:lnTo>
                  <a:lnTo>
                    <a:pt x="501466" y="87654"/>
                  </a:lnTo>
                  <a:lnTo>
                    <a:pt x="458227" y="71832"/>
                  </a:lnTo>
                  <a:lnTo>
                    <a:pt x="416175" y="56991"/>
                  </a:lnTo>
                  <a:lnTo>
                    <a:pt x="375355" y="43360"/>
                  </a:lnTo>
                  <a:lnTo>
                    <a:pt x="335811" y="31173"/>
                  </a:lnTo>
                  <a:lnTo>
                    <a:pt x="297587" y="20661"/>
                  </a:lnTo>
                  <a:lnTo>
                    <a:pt x="225281" y="5590"/>
                  </a:lnTo>
                  <a:lnTo>
                    <a:pt x="191288" y="1494"/>
                  </a:lnTo>
                  <a:lnTo>
                    <a:pt x="158795"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856" name="object 220"/>
            <p:cNvSpPr/>
            <p:nvPr/>
          </p:nvSpPr>
          <p:spPr>
            <a:xfrm>
              <a:off x="3186720" y="4045320"/>
              <a:ext cx="684360" cy="123120"/>
            </a:xfrm>
            <a:custGeom>
              <a:avLst/>
              <a:gdLst/>
              <a:ahLst/>
              <a:cxnLst/>
              <a:rect l="l" t="t" r="r" b="b"/>
              <a:pathLst>
                <a:path w="685164" h="123825">
                  <a:moveTo>
                    <a:pt x="10782" y="47840"/>
                  </a:moveTo>
                  <a:lnTo>
                    <a:pt x="10744" y="44881"/>
                  </a:lnTo>
                  <a:lnTo>
                    <a:pt x="10706" y="41922"/>
                  </a:lnTo>
                  <a:lnTo>
                    <a:pt x="8280" y="39547"/>
                  </a:lnTo>
                  <a:lnTo>
                    <a:pt x="2362" y="39624"/>
                  </a:lnTo>
                  <a:lnTo>
                    <a:pt x="0" y="42049"/>
                  </a:lnTo>
                  <a:lnTo>
                    <a:pt x="63" y="47967"/>
                  </a:lnTo>
                  <a:lnTo>
                    <a:pt x="2489" y="50342"/>
                  </a:lnTo>
                  <a:lnTo>
                    <a:pt x="8407" y="50266"/>
                  </a:lnTo>
                  <a:lnTo>
                    <a:pt x="10782" y="47840"/>
                  </a:lnTo>
                  <a:close/>
                  <a:moveTo>
                    <a:pt x="49872" y="66116"/>
                  </a:moveTo>
                  <a:lnTo>
                    <a:pt x="49822" y="61645"/>
                  </a:lnTo>
                  <a:lnTo>
                    <a:pt x="47396" y="59270"/>
                  </a:lnTo>
                  <a:lnTo>
                    <a:pt x="41478" y="59347"/>
                  </a:lnTo>
                  <a:lnTo>
                    <a:pt x="39230" y="61645"/>
                  </a:lnTo>
                  <a:lnTo>
                    <a:pt x="39128" y="64173"/>
                  </a:lnTo>
                  <a:lnTo>
                    <a:pt x="49872" y="66116"/>
                  </a:lnTo>
                  <a:close/>
                  <a:moveTo>
                    <a:pt x="75018" y="44627"/>
                  </a:moveTo>
                  <a:lnTo>
                    <a:pt x="74980" y="41668"/>
                  </a:lnTo>
                  <a:lnTo>
                    <a:pt x="74942" y="38709"/>
                  </a:lnTo>
                  <a:lnTo>
                    <a:pt x="72517" y="36334"/>
                  </a:lnTo>
                  <a:lnTo>
                    <a:pt x="66598" y="36410"/>
                  </a:lnTo>
                  <a:lnTo>
                    <a:pt x="64236" y="38836"/>
                  </a:lnTo>
                  <a:lnTo>
                    <a:pt x="64300" y="44754"/>
                  </a:lnTo>
                  <a:lnTo>
                    <a:pt x="66725" y="47129"/>
                  </a:lnTo>
                  <a:lnTo>
                    <a:pt x="72644" y="47053"/>
                  </a:lnTo>
                  <a:lnTo>
                    <a:pt x="75018" y="44627"/>
                  </a:lnTo>
                  <a:close/>
                  <a:moveTo>
                    <a:pt x="108750" y="51663"/>
                  </a:moveTo>
                  <a:lnTo>
                    <a:pt x="108305" y="45770"/>
                  </a:lnTo>
                  <a:lnTo>
                    <a:pt x="105740" y="43548"/>
                  </a:lnTo>
                  <a:lnTo>
                    <a:pt x="99834" y="43980"/>
                  </a:lnTo>
                  <a:lnTo>
                    <a:pt x="97624" y="46558"/>
                  </a:lnTo>
                  <a:lnTo>
                    <a:pt x="97840" y="49504"/>
                  </a:lnTo>
                  <a:lnTo>
                    <a:pt x="98056" y="52451"/>
                  </a:lnTo>
                  <a:lnTo>
                    <a:pt x="100622" y="54673"/>
                  </a:lnTo>
                  <a:lnTo>
                    <a:pt x="106527" y="54241"/>
                  </a:lnTo>
                  <a:lnTo>
                    <a:pt x="108750" y="51663"/>
                  </a:lnTo>
                  <a:close/>
                  <a:moveTo>
                    <a:pt x="135229" y="36893"/>
                  </a:moveTo>
                  <a:lnTo>
                    <a:pt x="135191" y="33934"/>
                  </a:lnTo>
                  <a:lnTo>
                    <a:pt x="135153" y="30975"/>
                  </a:lnTo>
                  <a:lnTo>
                    <a:pt x="132727" y="28600"/>
                  </a:lnTo>
                  <a:lnTo>
                    <a:pt x="126809" y="28676"/>
                  </a:lnTo>
                  <a:lnTo>
                    <a:pt x="124447" y="31102"/>
                  </a:lnTo>
                  <a:lnTo>
                    <a:pt x="124510" y="37020"/>
                  </a:lnTo>
                  <a:lnTo>
                    <a:pt x="126936" y="39395"/>
                  </a:lnTo>
                  <a:lnTo>
                    <a:pt x="132854" y="39319"/>
                  </a:lnTo>
                  <a:lnTo>
                    <a:pt x="135229" y="36893"/>
                  </a:lnTo>
                  <a:close/>
                  <a:moveTo>
                    <a:pt x="147916" y="73113"/>
                  </a:moveTo>
                  <a:lnTo>
                    <a:pt x="147472" y="67221"/>
                  </a:lnTo>
                  <a:lnTo>
                    <a:pt x="144907" y="64998"/>
                  </a:lnTo>
                  <a:lnTo>
                    <a:pt x="140919" y="65290"/>
                  </a:lnTo>
                  <a:lnTo>
                    <a:pt x="140906" y="63500"/>
                  </a:lnTo>
                  <a:lnTo>
                    <a:pt x="140868" y="60540"/>
                  </a:lnTo>
                  <a:lnTo>
                    <a:pt x="138442" y="58166"/>
                  </a:lnTo>
                  <a:lnTo>
                    <a:pt x="132524" y="58242"/>
                  </a:lnTo>
                  <a:lnTo>
                    <a:pt x="130162" y="60667"/>
                  </a:lnTo>
                  <a:lnTo>
                    <a:pt x="130225" y="66586"/>
                  </a:lnTo>
                  <a:lnTo>
                    <a:pt x="132651" y="68961"/>
                  </a:lnTo>
                  <a:lnTo>
                    <a:pt x="136855" y="68910"/>
                  </a:lnTo>
                  <a:lnTo>
                    <a:pt x="137007" y="70954"/>
                  </a:lnTo>
                  <a:lnTo>
                    <a:pt x="137223" y="73901"/>
                  </a:lnTo>
                  <a:lnTo>
                    <a:pt x="139788" y="76123"/>
                  </a:lnTo>
                  <a:lnTo>
                    <a:pt x="145694" y="75692"/>
                  </a:lnTo>
                  <a:lnTo>
                    <a:pt x="147916" y="73113"/>
                  </a:lnTo>
                  <a:close/>
                  <a:moveTo>
                    <a:pt x="160362" y="13957"/>
                  </a:moveTo>
                  <a:lnTo>
                    <a:pt x="160324" y="10998"/>
                  </a:lnTo>
                  <a:lnTo>
                    <a:pt x="160286" y="8039"/>
                  </a:lnTo>
                  <a:lnTo>
                    <a:pt x="157861" y="5664"/>
                  </a:lnTo>
                  <a:lnTo>
                    <a:pt x="151942" y="5740"/>
                  </a:lnTo>
                  <a:lnTo>
                    <a:pt x="149580" y="8166"/>
                  </a:lnTo>
                  <a:lnTo>
                    <a:pt x="149644" y="14084"/>
                  </a:lnTo>
                  <a:lnTo>
                    <a:pt x="152069" y="16459"/>
                  </a:lnTo>
                  <a:lnTo>
                    <a:pt x="157988" y="16383"/>
                  </a:lnTo>
                  <a:lnTo>
                    <a:pt x="160362" y="13957"/>
                  </a:lnTo>
                  <a:close/>
                  <a:moveTo>
                    <a:pt x="160820" y="51384"/>
                  </a:moveTo>
                  <a:lnTo>
                    <a:pt x="160782" y="48425"/>
                  </a:lnTo>
                  <a:lnTo>
                    <a:pt x="160743" y="45466"/>
                  </a:lnTo>
                  <a:lnTo>
                    <a:pt x="158318" y="43091"/>
                  </a:lnTo>
                  <a:lnTo>
                    <a:pt x="152400" y="43167"/>
                  </a:lnTo>
                  <a:lnTo>
                    <a:pt x="150037" y="45593"/>
                  </a:lnTo>
                  <a:lnTo>
                    <a:pt x="150101" y="51511"/>
                  </a:lnTo>
                  <a:lnTo>
                    <a:pt x="152527" y="53886"/>
                  </a:lnTo>
                  <a:lnTo>
                    <a:pt x="158445" y="53809"/>
                  </a:lnTo>
                  <a:lnTo>
                    <a:pt x="160820" y="51384"/>
                  </a:lnTo>
                  <a:close/>
                  <a:moveTo>
                    <a:pt x="174929" y="75260"/>
                  </a:moveTo>
                  <a:lnTo>
                    <a:pt x="174485" y="69367"/>
                  </a:lnTo>
                  <a:lnTo>
                    <a:pt x="171919" y="67144"/>
                  </a:lnTo>
                  <a:lnTo>
                    <a:pt x="166014" y="67576"/>
                  </a:lnTo>
                  <a:lnTo>
                    <a:pt x="163804" y="70154"/>
                  </a:lnTo>
                  <a:lnTo>
                    <a:pt x="164020" y="73101"/>
                  </a:lnTo>
                  <a:lnTo>
                    <a:pt x="164236" y="76047"/>
                  </a:lnTo>
                  <a:lnTo>
                    <a:pt x="166801" y="78270"/>
                  </a:lnTo>
                  <a:lnTo>
                    <a:pt x="172707" y="77838"/>
                  </a:lnTo>
                  <a:lnTo>
                    <a:pt x="174929" y="75260"/>
                  </a:lnTo>
                  <a:close/>
                  <a:moveTo>
                    <a:pt x="189585" y="91427"/>
                  </a:moveTo>
                  <a:lnTo>
                    <a:pt x="186537" y="89941"/>
                  </a:lnTo>
                  <a:lnTo>
                    <a:pt x="184746" y="90551"/>
                  </a:lnTo>
                  <a:lnTo>
                    <a:pt x="189585" y="91427"/>
                  </a:lnTo>
                  <a:close/>
                  <a:moveTo>
                    <a:pt x="194805" y="34569"/>
                  </a:moveTo>
                  <a:lnTo>
                    <a:pt x="194360" y="28676"/>
                  </a:lnTo>
                  <a:lnTo>
                    <a:pt x="191795" y="26454"/>
                  </a:lnTo>
                  <a:lnTo>
                    <a:pt x="185889" y="26885"/>
                  </a:lnTo>
                  <a:lnTo>
                    <a:pt x="183680" y="29464"/>
                  </a:lnTo>
                  <a:lnTo>
                    <a:pt x="183896" y="32410"/>
                  </a:lnTo>
                  <a:lnTo>
                    <a:pt x="184111" y="35356"/>
                  </a:lnTo>
                  <a:lnTo>
                    <a:pt x="186677" y="37579"/>
                  </a:lnTo>
                  <a:lnTo>
                    <a:pt x="192582" y="37147"/>
                  </a:lnTo>
                  <a:lnTo>
                    <a:pt x="194805" y="34569"/>
                  </a:lnTo>
                  <a:close/>
                  <a:moveTo>
                    <a:pt x="198640" y="86690"/>
                  </a:moveTo>
                  <a:lnTo>
                    <a:pt x="198196" y="80797"/>
                  </a:lnTo>
                  <a:lnTo>
                    <a:pt x="195630" y="78574"/>
                  </a:lnTo>
                  <a:lnTo>
                    <a:pt x="189725" y="79006"/>
                  </a:lnTo>
                  <a:lnTo>
                    <a:pt x="187515" y="81584"/>
                  </a:lnTo>
                  <a:lnTo>
                    <a:pt x="187731" y="84531"/>
                  </a:lnTo>
                  <a:lnTo>
                    <a:pt x="187947" y="87477"/>
                  </a:lnTo>
                  <a:lnTo>
                    <a:pt x="190512" y="89700"/>
                  </a:lnTo>
                  <a:lnTo>
                    <a:pt x="196418" y="89268"/>
                  </a:lnTo>
                  <a:lnTo>
                    <a:pt x="198640" y="86690"/>
                  </a:lnTo>
                  <a:close/>
                  <a:moveTo>
                    <a:pt x="212039" y="33540"/>
                  </a:moveTo>
                  <a:lnTo>
                    <a:pt x="210921" y="30327"/>
                  </a:lnTo>
                  <a:lnTo>
                    <a:pt x="208267" y="29032"/>
                  </a:lnTo>
                  <a:lnTo>
                    <a:pt x="205613" y="27736"/>
                  </a:lnTo>
                  <a:lnTo>
                    <a:pt x="202399" y="28841"/>
                  </a:lnTo>
                  <a:lnTo>
                    <a:pt x="199809" y="34163"/>
                  </a:lnTo>
                  <a:lnTo>
                    <a:pt x="200914" y="37363"/>
                  </a:lnTo>
                  <a:lnTo>
                    <a:pt x="206235" y="39966"/>
                  </a:lnTo>
                  <a:lnTo>
                    <a:pt x="209435" y="38849"/>
                  </a:lnTo>
                  <a:lnTo>
                    <a:pt x="212039" y="33540"/>
                  </a:lnTo>
                  <a:close/>
                  <a:moveTo>
                    <a:pt x="222313" y="62255"/>
                  </a:moveTo>
                  <a:lnTo>
                    <a:pt x="221869" y="56362"/>
                  </a:lnTo>
                  <a:lnTo>
                    <a:pt x="219303" y="54140"/>
                  </a:lnTo>
                  <a:lnTo>
                    <a:pt x="213398" y="54571"/>
                  </a:lnTo>
                  <a:lnTo>
                    <a:pt x="211188" y="57150"/>
                  </a:lnTo>
                  <a:lnTo>
                    <a:pt x="211404" y="60096"/>
                  </a:lnTo>
                  <a:lnTo>
                    <a:pt x="211518" y="61772"/>
                  </a:lnTo>
                  <a:lnTo>
                    <a:pt x="209016" y="66916"/>
                  </a:lnTo>
                  <a:lnTo>
                    <a:pt x="210121" y="70116"/>
                  </a:lnTo>
                  <a:lnTo>
                    <a:pt x="215442" y="72720"/>
                  </a:lnTo>
                  <a:lnTo>
                    <a:pt x="218643" y="71602"/>
                  </a:lnTo>
                  <a:lnTo>
                    <a:pt x="221246" y="66294"/>
                  </a:lnTo>
                  <a:lnTo>
                    <a:pt x="220548" y="64300"/>
                  </a:lnTo>
                  <a:lnTo>
                    <a:pt x="222313" y="62255"/>
                  </a:lnTo>
                  <a:close/>
                  <a:moveTo>
                    <a:pt x="228536" y="98488"/>
                  </a:moveTo>
                  <a:lnTo>
                    <a:pt x="224320" y="96431"/>
                  </a:lnTo>
                  <a:lnTo>
                    <a:pt x="221856" y="97282"/>
                  </a:lnTo>
                  <a:lnTo>
                    <a:pt x="228536" y="98488"/>
                  </a:lnTo>
                  <a:close/>
                  <a:moveTo>
                    <a:pt x="229844" y="91427"/>
                  </a:moveTo>
                  <a:lnTo>
                    <a:pt x="229400" y="85534"/>
                  </a:lnTo>
                  <a:lnTo>
                    <a:pt x="226834" y="83312"/>
                  </a:lnTo>
                  <a:lnTo>
                    <a:pt x="220929" y="83743"/>
                  </a:lnTo>
                  <a:lnTo>
                    <a:pt x="218719" y="86321"/>
                  </a:lnTo>
                  <a:lnTo>
                    <a:pt x="218935" y="89268"/>
                  </a:lnTo>
                  <a:lnTo>
                    <a:pt x="219151" y="92214"/>
                  </a:lnTo>
                  <a:lnTo>
                    <a:pt x="221716" y="94437"/>
                  </a:lnTo>
                  <a:lnTo>
                    <a:pt x="227622" y="94005"/>
                  </a:lnTo>
                  <a:lnTo>
                    <a:pt x="229844" y="91427"/>
                  </a:lnTo>
                  <a:close/>
                  <a:moveTo>
                    <a:pt x="245681" y="49936"/>
                  </a:moveTo>
                  <a:lnTo>
                    <a:pt x="244563" y="46723"/>
                  </a:lnTo>
                  <a:lnTo>
                    <a:pt x="241909" y="45427"/>
                  </a:lnTo>
                  <a:lnTo>
                    <a:pt x="239255" y="44132"/>
                  </a:lnTo>
                  <a:lnTo>
                    <a:pt x="236042" y="45237"/>
                  </a:lnTo>
                  <a:lnTo>
                    <a:pt x="233451" y="50558"/>
                  </a:lnTo>
                  <a:lnTo>
                    <a:pt x="234556" y="53759"/>
                  </a:lnTo>
                  <a:lnTo>
                    <a:pt x="239877" y="56362"/>
                  </a:lnTo>
                  <a:lnTo>
                    <a:pt x="243078" y="55245"/>
                  </a:lnTo>
                  <a:lnTo>
                    <a:pt x="245681" y="49936"/>
                  </a:lnTo>
                  <a:close/>
                  <a:moveTo>
                    <a:pt x="250240" y="74460"/>
                  </a:moveTo>
                  <a:lnTo>
                    <a:pt x="249123" y="71247"/>
                  </a:lnTo>
                  <a:lnTo>
                    <a:pt x="246468" y="69951"/>
                  </a:lnTo>
                  <a:lnTo>
                    <a:pt x="243814" y="68656"/>
                  </a:lnTo>
                  <a:lnTo>
                    <a:pt x="240601" y="69761"/>
                  </a:lnTo>
                  <a:lnTo>
                    <a:pt x="238010" y="75082"/>
                  </a:lnTo>
                  <a:lnTo>
                    <a:pt x="239115" y="78282"/>
                  </a:lnTo>
                  <a:lnTo>
                    <a:pt x="244436" y="80886"/>
                  </a:lnTo>
                  <a:lnTo>
                    <a:pt x="247637" y="79768"/>
                  </a:lnTo>
                  <a:lnTo>
                    <a:pt x="250240" y="74460"/>
                  </a:lnTo>
                  <a:close/>
                  <a:moveTo>
                    <a:pt x="259308" y="104063"/>
                  </a:moveTo>
                  <a:lnTo>
                    <a:pt x="258254" y="101053"/>
                  </a:lnTo>
                  <a:lnTo>
                    <a:pt x="252945" y="98463"/>
                  </a:lnTo>
                  <a:lnTo>
                    <a:pt x="249732" y="99568"/>
                  </a:lnTo>
                  <a:lnTo>
                    <a:pt x="248500" y="102108"/>
                  </a:lnTo>
                  <a:lnTo>
                    <a:pt x="259308" y="104063"/>
                  </a:lnTo>
                  <a:close/>
                  <a:moveTo>
                    <a:pt x="274078" y="53073"/>
                  </a:moveTo>
                  <a:lnTo>
                    <a:pt x="273634" y="47180"/>
                  </a:lnTo>
                  <a:lnTo>
                    <a:pt x="271068" y="44958"/>
                  </a:lnTo>
                  <a:lnTo>
                    <a:pt x="270522" y="45008"/>
                  </a:lnTo>
                  <a:lnTo>
                    <a:pt x="272618" y="40741"/>
                  </a:lnTo>
                  <a:lnTo>
                    <a:pt x="271500" y="37528"/>
                  </a:lnTo>
                  <a:lnTo>
                    <a:pt x="268846" y="36233"/>
                  </a:lnTo>
                  <a:lnTo>
                    <a:pt x="266192" y="34937"/>
                  </a:lnTo>
                  <a:lnTo>
                    <a:pt x="262978" y="36042"/>
                  </a:lnTo>
                  <a:lnTo>
                    <a:pt x="260388" y="41363"/>
                  </a:lnTo>
                  <a:lnTo>
                    <a:pt x="261493" y="44564"/>
                  </a:lnTo>
                  <a:lnTo>
                    <a:pt x="264566" y="46075"/>
                  </a:lnTo>
                  <a:lnTo>
                    <a:pt x="262953" y="47967"/>
                  </a:lnTo>
                  <a:lnTo>
                    <a:pt x="263169" y="50914"/>
                  </a:lnTo>
                  <a:lnTo>
                    <a:pt x="263385" y="53860"/>
                  </a:lnTo>
                  <a:lnTo>
                    <a:pt x="265950" y="56083"/>
                  </a:lnTo>
                  <a:lnTo>
                    <a:pt x="271856" y="55651"/>
                  </a:lnTo>
                  <a:lnTo>
                    <a:pt x="274078" y="53073"/>
                  </a:lnTo>
                  <a:close/>
                  <a:moveTo>
                    <a:pt x="279146" y="79679"/>
                  </a:moveTo>
                  <a:lnTo>
                    <a:pt x="278028" y="76466"/>
                  </a:lnTo>
                  <a:lnTo>
                    <a:pt x="275374" y="75171"/>
                  </a:lnTo>
                  <a:lnTo>
                    <a:pt x="272719" y="73875"/>
                  </a:lnTo>
                  <a:lnTo>
                    <a:pt x="269506" y="74980"/>
                  </a:lnTo>
                  <a:lnTo>
                    <a:pt x="266915" y="80302"/>
                  </a:lnTo>
                  <a:lnTo>
                    <a:pt x="268020" y="83502"/>
                  </a:lnTo>
                  <a:lnTo>
                    <a:pt x="273342" y="86106"/>
                  </a:lnTo>
                  <a:lnTo>
                    <a:pt x="276542" y="84988"/>
                  </a:lnTo>
                  <a:lnTo>
                    <a:pt x="279146" y="79679"/>
                  </a:lnTo>
                  <a:close/>
                  <a:moveTo>
                    <a:pt x="289166" y="100685"/>
                  </a:moveTo>
                  <a:lnTo>
                    <a:pt x="288036" y="97485"/>
                  </a:lnTo>
                  <a:lnTo>
                    <a:pt x="282689" y="94945"/>
                  </a:lnTo>
                  <a:lnTo>
                    <a:pt x="279488" y="96075"/>
                  </a:lnTo>
                  <a:lnTo>
                    <a:pt x="278841" y="97421"/>
                  </a:lnTo>
                  <a:lnTo>
                    <a:pt x="274396" y="97739"/>
                  </a:lnTo>
                  <a:lnTo>
                    <a:pt x="272186" y="100317"/>
                  </a:lnTo>
                  <a:lnTo>
                    <a:pt x="272618" y="106210"/>
                  </a:lnTo>
                  <a:lnTo>
                    <a:pt x="272999" y="106540"/>
                  </a:lnTo>
                  <a:lnTo>
                    <a:pt x="279006" y="107632"/>
                  </a:lnTo>
                  <a:lnTo>
                    <a:pt x="286943" y="109067"/>
                  </a:lnTo>
                  <a:lnTo>
                    <a:pt x="282168" y="106743"/>
                  </a:lnTo>
                  <a:lnTo>
                    <a:pt x="283425" y="107162"/>
                  </a:lnTo>
                  <a:lnTo>
                    <a:pt x="286626" y="106019"/>
                  </a:lnTo>
                  <a:lnTo>
                    <a:pt x="289166" y="100685"/>
                  </a:lnTo>
                  <a:close/>
                  <a:moveTo>
                    <a:pt x="289648" y="5803"/>
                  </a:moveTo>
                  <a:lnTo>
                    <a:pt x="288531" y="2590"/>
                  </a:lnTo>
                  <a:lnTo>
                    <a:pt x="285877" y="1295"/>
                  </a:lnTo>
                  <a:lnTo>
                    <a:pt x="283222" y="0"/>
                  </a:lnTo>
                  <a:lnTo>
                    <a:pt x="280009" y="1104"/>
                  </a:lnTo>
                  <a:lnTo>
                    <a:pt x="277418" y="6426"/>
                  </a:lnTo>
                  <a:lnTo>
                    <a:pt x="278523" y="9626"/>
                  </a:lnTo>
                  <a:lnTo>
                    <a:pt x="283845" y="12230"/>
                  </a:lnTo>
                  <a:lnTo>
                    <a:pt x="287045" y="11112"/>
                  </a:lnTo>
                  <a:lnTo>
                    <a:pt x="289648" y="5803"/>
                  </a:lnTo>
                  <a:close/>
                  <a:moveTo>
                    <a:pt x="311937" y="59893"/>
                  </a:moveTo>
                  <a:lnTo>
                    <a:pt x="310819" y="56680"/>
                  </a:lnTo>
                  <a:lnTo>
                    <a:pt x="308165" y="55384"/>
                  </a:lnTo>
                  <a:lnTo>
                    <a:pt x="305511" y="54089"/>
                  </a:lnTo>
                  <a:lnTo>
                    <a:pt x="302298" y="55194"/>
                  </a:lnTo>
                  <a:lnTo>
                    <a:pt x="299707" y="60515"/>
                  </a:lnTo>
                  <a:lnTo>
                    <a:pt x="300812" y="63715"/>
                  </a:lnTo>
                  <a:lnTo>
                    <a:pt x="306133" y="66319"/>
                  </a:lnTo>
                  <a:lnTo>
                    <a:pt x="309333" y="65201"/>
                  </a:lnTo>
                  <a:lnTo>
                    <a:pt x="311937" y="59893"/>
                  </a:lnTo>
                  <a:close/>
                  <a:moveTo>
                    <a:pt x="312801" y="96075"/>
                  </a:moveTo>
                  <a:lnTo>
                    <a:pt x="311683" y="92862"/>
                  </a:lnTo>
                  <a:lnTo>
                    <a:pt x="309029" y="91567"/>
                  </a:lnTo>
                  <a:lnTo>
                    <a:pt x="306374" y="90271"/>
                  </a:lnTo>
                  <a:lnTo>
                    <a:pt x="303161" y="91376"/>
                  </a:lnTo>
                  <a:lnTo>
                    <a:pt x="300570" y="96697"/>
                  </a:lnTo>
                  <a:lnTo>
                    <a:pt x="301675" y="99898"/>
                  </a:lnTo>
                  <a:lnTo>
                    <a:pt x="306997" y="102501"/>
                  </a:lnTo>
                  <a:lnTo>
                    <a:pt x="310197" y="101384"/>
                  </a:lnTo>
                  <a:lnTo>
                    <a:pt x="312801" y="96075"/>
                  </a:lnTo>
                  <a:close/>
                  <a:moveTo>
                    <a:pt x="326834" y="90462"/>
                  </a:moveTo>
                  <a:lnTo>
                    <a:pt x="325704" y="87261"/>
                  </a:lnTo>
                  <a:lnTo>
                    <a:pt x="320357" y="84721"/>
                  </a:lnTo>
                  <a:lnTo>
                    <a:pt x="317157" y="85852"/>
                  </a:lnTo>
                  <a:lnTo>
                    <a:pt x="314617" y="91198"/>
                  </a:lnTo>
                  <a:lnTo>
                    <a:pt x="315760" y="94399"/>
                  </a:lnTo>
                  <a:lnTo>
                    <a:pt x="318427" y="95669"/>
                  </a:lnTo>
                  <a:lnTo>
                    <a:pt x="321094" y="96939"/>
                  </a:lnTo>
                  <a:lnTo>
                    <a:pt x="324294" y="95808"/>
                  </a:lnTo>
                  <a:lnTo>
                    <a:pt x="326834" y="90462"/>
                  </a:lnTo>
                  <a:close/>
                  <a:moveTo>
                    <a:pt x="344449" y="40932"/>
                  </a:moveTo>
                  <a:lnTo>
                    <a:pt x="343319" y="37731"/>
                  </a:lnTo>
                  <a:lnTo>
                    <a:pt x="337972" y="35191"/>
                  </a:lnTo>
                  <a:lnTo>
                    <a:pt x="340220" y="30441"/>
                  </a:lnTo>
                  <a:lnTo>
                    <a:pt x="339102" y="27228"/>
                  </a:lnTo>
                  <a:lnTo>
                    <a:pt x="336448" y="25933"/>
                  </a:lnTo>
                  <a:lnTo>
                    <a:pt x="333794" y="24638"/>
                  </a:lnTo>
                  <a:lnTo>
                    <a:pt x="330581" y="25742"/>
                  </a:lnTo>
                  <a:lnTo>
                    <a:pt x="327990" y="31064"/>
                  </a:lnTo>
                  <a:lnTo>
                    <a:pt x="329095" y="34264"/>
                  </a:lnTo>
                  <a:lnTo>
                    <a:pt x="334416" y="36868"/>
                  </a:lnTo>
                  <a:lnTo>
                    <a:pt x="332232" y="41668"/>
                  </a:lnTo>
                  <a:lnTo>
                    <a:pt x="333375" y="44869"/>
                  </a:lnTo>
                  <a:lnTo>
                    <a:pt x="336042" y="46139"/>
                  </a:lnTo>
                  <a:lnTo>
                    <a:pt x="338709" y="47409"/>
                  </a:lnTo>
                  <a:lnTo>
                    <a:pt x="341909" y="46278"/>
                  </a:lnTo>
                  <a:lnTo>
                    <a:pt x="344449" y="40932"/>
                  </a:lnTo>
                  <a:close/>
                  <a:moveTo>
                    <a:pt x="345389" y="119659"/>
                  </a:moveTo>
                  <a:lnTo>
                    <a:pt x="342239" y="118122"/>
                  </a:lnTo>
                  <a:lnTo>
                    <a:pt x="340398" y="118757"/>
                  </a:lnTo>
                  <a:lnTo>
                    <a:pt x="345389" y="119659"/>
                  </a:lnTo>
                  <a:close/>
                  <a:moveTo>
                    <a:pt x="349719" y="66382"/>
                  </a:moveTo>
                  <a:lnTo>
                    <a:pt x="348602" y="63169"/>
                  </a:lnTo>
                  <a:lnTo>
                    <a:pt x="345948" y="61874"/>
                  </a:lnTo>
                  <a:lnTo>
                    <a:pt x="343293" y="60579"/>
                  </a:lnTo>
                  <a:lnTo>
                    <a:pt x="340080" y="61683"/>
                  </a:lnTo>
                  <a:lnTo>
                    <a:pt x="337489" y="67005"/>
                  </a:lnTo>
                  <a:lnTo>
                    <a:pt x="338594" y="70205"/>
                  </a:lnTo>
                  <a:lnTo>
                    <a:pt x="343916" y="72809"/>
                  </a:lnTo>
                  <a:lnTo>
                    <a:pt x="347116" y="71691"/>
                  </a:lnTo>
                  <a:lnTo>
                    <a:pt x="349719" y="66382"/>
                  </a:lnTo>
                  <a:close/>
                  <a:moveTo>
                    <a:pt x="355904" y="98348"/>
                  </a:moveTo>
                  <a:lnTo>
                    <a:pt x="354774" y="95148"/>
                  </a:lnTo>
                  <a:lnTo>
                    <a:pt x="349427" y="92608"/>
                  </a:lnTo>
                  <a:lnTo>
                    <a:pt x="346227" y="93738"/>
                  </a:lnTo>
                  <a:lnTo>
                    <a:pt x="343687" y="99085"/>
                  </a:lnTo>
                  <a:lnTo>
                    <a:pt x="344830" y="102285"/>
                  </a:lnTo>
                  <a:lnTo>
                    <a:pt x="347497" y="103555"/>
                  </a:lnTo>
                  <a:lnTo>
                    <a:pt x="350164" y="104825"/>
                  </a:lnTo>
                  <a:lnTo>
                    <a:pt x="353364" y="103682"/>
                  </a:lnTo>
                  <a:lnTo>
                    <a:pt x="355904" y="98348"/>
                  </a:lnTo>
                  <a:close/>
                  <a:moveTo>
                    <a:pt x="370001" y="121323"/>
                  </a:moveTo>
                  <a:lnTo>
                    <a:pt x="368871" y="118122"/>
                  </a:lnTo>
                  <a:lnTo>
                    <a:pt x="363524" y="115582"/>
                  </a:lnTo>
                  <a:lnTo>
                    <a:pt x="360324" y="116713"/>
                  </a:lnTo>
                  <a:lnTo>
                    <a:pt x="357847" y="121920"/>
                  </a:lnTo>
                  <a:lnTo>
                    <a:pt x="364959" y="123215"/>
                  </a:lnTo>
                  <a:lnTo>
                    <a:pt x="369214" y="122974"/>
                  </a:lnTo>
                  <a:lnTo>
                    <a:pt x="370001" y="121323"/>
                  </a:lnTo>
                  <a:close/>
                  <a:moveTo>
                    <a:pt x="376021" y="103035"/>
                  </a:moveTo>
                  <a:lnTo>
                    <a:pt x="374904" y="99822"/>
                  </a:lnTo>
                  <a:lnTo>
                    <a:pt x="372249" y="98526"/>
                  </a:lnTo>
                  <a:lnTo>
                    <a:pt x="369595" y="97231"/>
                  </a:lnTo>
                  <a:lnTo>
                    <a:pt x="366382" y="98336"/>
                  </a:lnTo>
                  <a:lnTo>
                    <a:pt x="363791" y="103657"/>
                  </a:lnTo>
                  <a:lnTo>
                    <a:pt x="364896" y="106857"/>
                  </a:lnTo>
                  <a:lnTo>
                    <a:pt x="370217" y="109461"/>
                  </a:lnTo>
                  <a:lnTo>
                    <a:pt x="373418" y="108343"/>
                  </a:lnTo>
                  <a:lnTo>
                    <a:pt x="376021" y="103035"/>
                  </a:lnTo>
                  <a:close/>
                  <a:moveTo>
                    <a:pt x="392353" y="96367"/>
                  </a:moveTo>
                  <a:lnTo>
                    <a:pt x="391223" y="93167"/>
                  </a:lnTo>
                  <a:lnTo>
                    <a:pt x="385876" y="90627"/>
                  </a:lnTo>
                  <a:lnTo>
                    <a:pt x="382676" y="91757"/>
                  </a:lnTo>
                  <a:lnTo>
                    <a:pt x="380136" y="97104"/>
                  </a:lnTo>
                  <a:lnTo>
                    <a:pt x="381279" y="100304"/>
                  </a:lnTo>
                  <a:lnTo>
                    <a:pt x="383946" y="101574"/>
                  </a:lnTo>
                  <a:lnTo>
                    <a:pt x="386613" y="102844"/>
                  </a:lnTo>
                  <a:lnTo>
                    <a:pt x="389813" y="101714"/>
                  </a:lnTo>
                  <a:lnTo>
                    <a:pt x="392353" y="96367"/>
                  </a:lnTo>
                  <a:close/>
                  <a:moveTo>
                    <a:pt x="399376" y="59258"/>
                  </a:moveTo>
                  <a:lnTo>
                    <a:pt x="398259" y="56045"/>
                  </a:lnTo>
                  <a:lnTo>
                    <a:pt x="395605" y="54749"/>
                  </a:lnTo>
                  <a:lnTo>
                    <a:pt x="392950" y="53454"/>
                  </a:lnTo>
                  <a:lnTo>
                    <a:pt x="390575" y="54279"/>
                  </a:lnTo>
                  <a:lnTo>
                    <a:pt x="388035" y="53060"/>
                  </a:lnTo>
                  <a:lnTo>
                    <a:pt x="384835" y="54190"/>
                  </a:lnTo>
                  <a:lnTo>
                    <a:pt x="382295" y="59537"/>
                  </a:lnTo>
                  <a:lnTo>
                    <a:pt x="383438" y="62738"/>
                  </a:lnTo>
                  <a:lnTo>
                    <a:pt x="386105" y="64008"/>
                  </a:lnTo>
                  <a:lnTo>
                    <a:pt x="388772" y="65278"/>
                  </a:lnTo>
                  <a:lnTo>
                    <a:pt x="391071" y="64465"/>
                  </a:lnTo>
                  <a:lnTo>
                    <a:pt x="393573" y="65684"/>
                  </a:lnTo>
                  <a:lnTo>
                    <a:pt x="396773" y="64566"/>
                  </a:lnTo>
                  <a:lnTo>
                    <a:pt x="399376" y="59258"/>
                  </a:lnTo>
                  <a:close/>
                  <a:moveTo>
                    <a:pt x="418388" y="76085"/>
                  </a:moveTo>
                  <a:lnTo>
                    <a:pt x="417258" y="72885"/>
                  </a:lnTo>
                  <a:lnTo>
                    <a:pt x="411911" y="70345"/>
                  </a:lnTo>
                  <a:lnTo>
                    <a:pt x="408711" y="71475"/>
                  </a:lnTo>
                  <a:lnTo>
                    <a:pt x="406171" y="76822"/>
                  </a:lnTo>
                  <a:lnTo>
                    <a:pt x="406298" y="77203"/>
                  </a:lnTo>
                  <a:lnTo>
                    <a:pt x="405549" y="78130"/>
                  </a:lnTo>
                  <a:lnTo>
                    <a:pt x="405917" y="81495"/>
                  </a:lnTo>
                  <a:lnTo>
                    <a:pt x="408228" y="83350"/>
                  </a:lnTo>
                  <a:lnTo>
                    <a:pt x="410540" y="85204"/>
                  </a:lnTo>
                  <a:lnTo>
                    <a:pt x="413905" y="84836"/>
                  </a:lnTo>
                  <a:lnTo>
                    <a:pt x="417614" y="80225"/>
                  </a:lnTo>
                  <a:lnTo>
                    <a:pt x="417385" y="78193"/>
                  </a:lnTo>
                  <a:lnTo>
                    <a:pt x="418388" y="76085"/>
                  </a:lnTo>
                  <a:close/>
                  <a:moveTo>
                    <a:pt x="423176" y="100558"/>
                  </a:moveTo>
                  <a:lnTo>
                    <a:pt x="422046" y="97358"/>
                  </a:lnTo>
                  <a:lnTo>
                    <a:pt x="416699" y="94818"/>
                  </a:lnTo>
                  <a:lnTo>
                    <a:pt x="413499" y="95948"/>
                  </a:lnTo>
                  <a:lnTo>
                    <a:pt x="410959" y="101295"/>
                  </a:lnTo>
                  <a:lnTo>
                    <a:pt x="412102" y="104495"/>
                  </a:lnTo>
                  <a:lnTo>
                    <a:pt x="414769" y="105765"/>
                  </a:lnTo>
                  <a:lnTo>
                    <a:pt x="417436" y="107035"/>
                  </a:lnTo>
                  <a:lnTo>
                    <a:pt x="420636" y="105905"/>
                  </a:lnTo>
                  <a:lnTo>
                    <a:pt x="423176" y="100558"/>
                  </a:lnTo>
                  <a:close/>
                  <a:moveTo>
                    <a:pt x="433489" y="119380"/>
                  </a:moveTo>
                  <a:lnTo>
                    <a:pt x="433451" y="119113"/>
                  </a:lnTo>
                  <a:lnTo>
                    <a:pt x="428840" y="115404"/>
                  </a:lnTo>
                  <a:lnTo>
                    <a:pt x="425462" y="115773"/>
                  </a:lnTo>
                  <a:lnTo>
                    <a:pt x="422059" y="120027"/>
                  </a:lnTo>
                  <a:lnTo>
                    <a:pt x="433489" y="119380"/>
                  </a:lnTo>
                  <a:close/>
                  <a:moveTo>
                    <a:pt x="456628" y="78968"/>
                  </a:moveTo>
                  <a:lnTo>
                    <a:pt x="456260" y="75590"/>
                  </a:lnTo>
                  <a:lnTo>
                    <a:pt x="451650" y="71882"/>
                  </a:lnTo>
                  <a:lnTo>
                    <a:pt x="448271" y="72250"/>
                  </a:lnTo>
                  <a:lnTo>
                    <a:pt x="444563" y="76873"/>
                  </a:lnTo>
                  <a:lnTo>
                    <a:pt x="444906" y="80111"/>
                  </a:lnTo>
                  <a:lnTo>
                    <a:pt x="440969" y="78232"/>
                  </a:lnTo>
                  <a:lnTo>
                    <a:pt x="437769" y="79362"/>
                  </a:lnTo>
                  <a:lnTo>
                    <a:pt x="435229" y="84709"/>
                  </a:lnTo>
                  <a:lnTo>
                    <a:pt x="436372" y="87909"/>
                  </a:lnTo>
                  <a:lnTo>
                    <a:pt x="439039" y="89179"/>
                  </a:lnTo>
                  <a:lnTo>
                    <a:pt x="441706" y="90449"/>
                  </a:lnTo>
                  <a:lnTo>
                    <a:pt x="444906" y="89319"/>
                  </a:lnTo>
                  <a:lnTo>
                    <a:pt x="447446" y="83972"/>
                  </a:lnTo>
                  <a:lnTo>
                    <a:pt x="446595" y="81584"/>
                  </a:lnTo>
                  <a:lnTo>
                    <a:pt x="447243" y="82092"/>
                  </a:lnTo>
                  <a:lnTo>
                    <a:pt x="449554" y="83947"/>
                  </a:lnTo>
                  <a:lnTo>
                    <a:pt x="452920" y="83578"/>
                  </a:lnTo>
                  <a:lnTo>
                    <a:pt x="456628" y="78968"/>
                  </a:lnTo>
                  <a:close/>
                  <a:moveTo>
                    <a:pt x="458355" y="112953"/>
                  </a:moveTo>
                  <a:lnTo>
                    <a:pt x="457987" y="109575"/>
                  </a:lnTo>
                  <a:lnTo>
                    <a:pt x="453377" y="105867"/>
                  </a:lnTo>
                  <a:lnTo>
                    <a:pt x="449999" y="106235"/>
                  </a:lnTo>
                  <a:lnTo>
                    <a:pt x="446290" y="110858"/>
                  </a:lnTo>
                  <a:lnTo>
                    <a:pt x="446659" y="114223"/>
                  </a:lnTo>
                  <a:lnTo>
                    <a:pt x="448970" y="116078"/>
                  </a:lnTo>
                  <a:lnTo>
                    <a:pt x="451281" y="117932"/>
                  </a:lnTo>
                  <a:lnTo>
                    <a:pt x="454647" y="117563"/>
                  </a:lnTo>
                  <a:lnTo>
                    <a:pt x="458355" y="112953"/>
                  </a:lnTo>
                  <a:close/>
                  <a:moveTo>
                    <a:pt x="475462" y="54241"/>
                  </a:moveTo>
                  <a:lnTo>
                    <a:pt x="474332" y="51041"/>
                  </a:lnTo>
                  <a:lnTo>
                    <a:pt x="468985" y="48501"/>
                  </a:lnTo>
                  <a:lnTo>
                    <a:pt x="465785" y="49631"/>
                  </a:lnTo>
                  <a:lnTo>
                    <a:pt x="463245" y="54978"/>
                  </a:lnTo>
                  <a:lnTo>
                    <a:pt x="464388" y="58178"/>
                  </a:lnTo>
                  <a:lnTo>
                    <a:pt x="467055" y="59448"/>
                  </a:lnTo>
                  <a:lnTo>
                    <a:pt x="469722" y="60718"/>
                  </a:lnTo>
                  <a:lnTo>
                    <a:pt x="472922" y="59588"/>
                  </a:lnTo>
                  <a:lnTo>
                    <a:pt x="475462" y="54241"/>
                  </a:lnTo>
                  <a:close/>
                  <a:moveTo>
                    <a:pt x="476135" y="69088"/>
                  </a:moveTo>
                  <a:lnTo>
                    <a:pt x="474637" y="66040"/>
                  </a:lnTo>
                  <a:lnTo>
                    <a:pt x="469049" y="64122"/>
                  </a:lnTo>
                  <a:lnTo>
                    <a:pt x="466001" y="65608"/>
                  </a:lnTo>
                  <a:lnTo>
                    <a:pt x="465035" y="68402"/>
                  </a:lnTo>
                  <a:lnTo>
                    <a:pt x="464070" y="71196"/>
                  </a:lnTo>
                  <a:lnTo>
                    <a:pt x="465556" y="74244"/>
                  </a:lnTo>
                  <a:lnTo>
                    <a:pt x="471157" y="76174"/>
                  </a:lnTo>
                  <a:lnTo>
                    <a:pt x="474205" y="74688"/>
                  </a:lnTo>
                  <a:lnTo>
                    <a:pt x="476135" y="69088"/>
                  </a:lnTo>
                  <a:close/>
                  <a:moveTo>
                    <a:pt x="483082" y="93357"/>
                  </a:moveTo>
                  <a:lnTo>
                    <a:pt x="482714" y="89979"/>
                  </a:lnTo>
                  <a:lnTo>
                    <a:pt x="478104" y="86271"/>
                  </a:lnTo>
                  <a:lnTo>
                    <a:pt x="474726" y="86639"/>
                  </a:lnTo>
                  <a:lnTo>
                    <a:pt x="473722" y="87884"/>
                  </a:lnTo>
                  <a:lnTo>
                    <a:pt x="470039" y="86118"/>
                  </a:lnTo>
                  <a:lnTo>
                    <a:pt x="466839" y="87261"/>
                  </a:lnTo>
                  <a:lnTo>
                    <a:pt x="464299" y="92595"/>
                  </a:lnTo>
                  <a:lnTo>
                    <a:pt x="465442" y="95796"/>
                  </a:lnTo>
                  <a:lnTo>
                    <a:pt x="468109" y="97066"/>
                  </a:lnTo>
                  <a:lnTo>
                    <a:pt x="470776" y="98336"/>
                  </a:lnTo>
                  <a:lnTo>
                    <a:pt x="473976" y="97205"/>
                  </a:lnTo>
                  <a:lnTo>
                    <a:pt x="474141" y="96850"/>
                  </a:lnTo>
                  <a:lnTo>
                    <a:pt x="476008" y="98336"/>
                  </a:lnTo>
                  <a:lnTo>
                    <a:pt x="479374" y="97967"/>
                  </a:lnTo>
                  <a:lnTo>
                    <a:pt x="483082" y="93357"/>
                  </a:lnTo>
                  <a:close/>
                  <a:moveTo>
                    <a:pt x="485203" y="34848"/>
                  </a:moveTo>
                  <a:lnTo>
                    <a:pt x="484835" y="31470"/>
                  </a:lnTo>
                  <a:lnTo>
                    <a:pt x="480225" y="27762"/>
                  </a:lnTo>
                  <a:lnTo>
                    <a:pt x="476846" y="28130"/>
                  </a:lnTo>
                  <a:lnTo>
                    <a:pt x="473138" y="32753"/>
                  </a:lnTo>
                  <a:lnTo>
                    <a:pt x="473506" y="36118"/>
                  </a:lnTo>
                  <a:lnTo>
                    <a:pt x="475818" y="37973"/>
                  </a:lnTo>
                  <a:lnTo>
                    <a:pt x="478129" y="39827"/>
                  </a:lnTo>
                  <a:lnTo>
                    <a:pt x="481495" y="39458"/>
                  </a:lnTo>
                  <a:lnTo>
                    <a:pt x="485203" y="34848"/>
                  </a:lnTo>
                  <a:close/>
                  <a:moveTo>
                    <a:pt x="491197" y="116166"/>
                  </a:moveTo>
                  <a:lnTo>
                    <a:pt x="491134" y="115582"/>
                  </a:lnTo>
                  <a:lnTo>
                    <a:pt x="486524" y="111874"/>
                  </a:lnTo>
                  <a:lnTo>
                    <a:pt x="483146" y="112242"/>
                  </a:lnTo>
                  <a:lnTo>
                    <a:pt x="482739" y="112750"/>
                  </a:lnTo>
                  <a:lnTo>
                    <a:pt x="482180" y="112547"/>
                  </a:lnTo>
                  <a:lnTo>
                    <a:pt x="479132" y="114033"/>
                  </a:lnTo>
                  <a:lnTo>
                    <a:pt x="478142" y="116890"/>
                  </a:lnTo>
                  <a:lnTo>
                    <a:pt x="488670" y="116306"/>
                  </a:lnTo>
                  <a:lnTo>
                    <a:pt x="491197" y="116166"/>
                  </a:lnTo>
                  <a:close/>
                  <a:moveTo>
                    <a:pt x="522439" y="86931"/>
                  </a:moveTo>
                  <a:lnTo>
                    <a:pt x="520941" y="83883"/>
                  </a:lnTo>
                  <a:lnTo>
                    <a:pt x="515353" y="81965"/>
                  </a:lnTo>
                  <a:lnTo>
                    <a:pt x="512305" y="83451"/>
                  </a:lnTo>
                  <a:lnTo>
                    <a:pt x="511340" y="86245"/>
                  </a:lnTo>
                  <a:lnTo>
                    <a:pt x="510374" y="89039"/>
                  </a:lnTo>
                  <a:lnTo>
                    <a:pt x="511860" y="92087"/>
                  </a:lnTo>
                  <a:lnTo>
                    <a:pt x="513854" y="92786"/>
                  </a:lnTo>
                  <a:lnTo>
                    <a:pt x="510654" y="93129"/>
                  </a:lnTo>
                  <a:lnTo>
                    <a:pt x="506945" y="97751"/>
                  </a:lnTo>
                  <a:lnTo>
                    <a:pt x="507314" y="101117"/>
                  </a:lnTo>
                  <a:lnTo>
                    <a:pt x="509625" y="102971"/>
                  </a:lnTo>
                  <a:lnTo>
                    <a:pt x="511937" y="104825"/>
                  </a:lnTo>
                  <a:lnTo>
                    <a:pt x="515302" y="104457"/>
                  </a:lnTo>
                  <a:lnTo>
                    <a:pt x="519010" y="99847"/>
                  </a:lnTo>
                  <a:lnTo>
                    <a:pt x="518642" y="96469"/>
                  </a:lnTo>
                  <a:lnTo>
                    <a:pt x="514184" y="92900"/>
                  </a:lnTo>
                  <a:lnTo>
                    <a:pt x="517461" y="94018"/>
                  </a:lnTo>
                  <a:lnTo>
                    <a:pt x="520509" y="92532"/>
                  </a:lnTo>
                  <a:lnTo>
                    <a:pt x="522439" y="86931"/>
                  </a:lnTo>
                  <a:close/>
                  <a:moveTo>
                    <a:pt x="529780" y="63792"/>
                  </a:moveTo>
                  <a:lnTo>
                    <a:pt x="529412" y="60413"/>
                  </a:lnTo>
                  <a:lnTo>
                    <a:pt x="524802" y="56705"/>
                  </a:lnTo>
                  <a:lnTo>
                    <a:pt x="521423" y="57073"/>
                  </a:lnTo>
                  <a:lnTo>
                    <a:pt x="517715" y="61696"/>
                  </a:lnTo>
                  <a:lnTo>
                    <a:pt x="518083" y="65062"/>
                  </a:lnTo>
                  <a:lnTo>
                    <a:pt x="520395" y="66916"/>
                  </a:lnTo>
                  <a:lnTo>
                    <a:pt x="522706" y="68770"/>
                  </a:lnTo>
                  <a:lnTo>
                    <a:pt x="526072" y="68402"/>
                  </a:lnTo>
                  <a:lnTo>
                    <a:pt x="529780" y="63792"/>
                  </a:lnTo>
                  <a:close/>
                  <a:moveTo>
                    <a:pt x="548030" y="111036"/>
                  </a:moveTo>
                  <a:lnTo>
                    <a:pt x="547662" y="107657"/>
                  </a:lnTo>
                  <a:lnTo>
                    <a:pt x="543052" y="103949"/>
                  </a:lnTo>
                  <a:lnTo>
                    <a:pt x="539673" y="104317"/>
                  </a:lnTo>
                  <a:lnTo>
                    <a:pt x="536841" y="107848"/>
                  </a:lnTo>
                  <a:lnTo>
                    <a:pt x="536371" y="108077"/>
                  </a:lnTo>
                  <a:lnTo>
                    <a:pt x="536143" y="108712"/>
                  </a:lnTo>
                  <a:lnTo>
                    <a:pt x="535965" y="108940"/>
                  </a:lnTo>
                  <a:lnTo>
                    <a:pt x="535990" y="109181"/>
                  </a:lnTo>
                  <a:lnTo>
                    <a:pt x="534441" y="113665"/>
                  </a:lnTo>
                  <a:lnTo>
                    <a:pt x="545973" y="113106"/>
                  </a:lnTo>
                  <a:lnTo>
                    <a:pt x="546379" y="113080"/>
                  </a:lnTo>
                  <a:lnTo>
                    <a:pt x="548030" y="111036"/>
                  </a:lnTo>
                  <a:close/>
                  <a:moveTo>
                    <a:pt x="549033" y="86118"/>
                  </a:moveTo>
                  <a:lnTo>
                    <a:pt x="548665" y="82740"/>
                  </a:lnTo>
                  <a:lnTo>
                    <a:pt x="544055" y="79032"/>
                  </a:lnTo>
                  <a:lnTo>
                    <a:pt x="540677" y="79400"/>
                  </a:lnTo>
                  <a:lnTo>
                    <a:pt x="536968" y="84023"/>
                  </a:lnTo>
                  <a:lnTo>
                    <a:pt x="537337" y="87388"/>
                  </a:lnTo>
                  <a:lnTo>
                    <a:pt x="539648" y="89242"/>
                  </a:lnTo>
                  <a:lnTo>
                    <a:pt x="541959" y="91097"/>
                  </a:lnTo>
                  <a:lnTo>
                    <a:pt x="545325" y="90728"/>
                  </a:lnTo>
                  <a:lnTo>
                    <a:pt x="549033" y="86118"/>
                  </a:lnTo>
                  <a:close/>
                  <a:moveTo>
                    <a:pt x="558685" y="76161"/>
                  </a:moveTo>
                  <a:lnTo>
                    <a:pt x="557187" y="73113"/>
                  </a:lnTo>
                  <a:lnTo>
                    <a:pt x="551599" y="71196"/>
                  </a:lnTo>
                  <a:lnTo>
                    <a:pt x="548551" y="72682"/>
                  </a:lnTo>
                  <a:lnTo>
                    <a:pt x="547585" y="75476"/>
                  </a:lnTo>
                  <a:lnTo>
                    <a:pt x="546620" y="78270"/>
                  </a:lnTo>
                  <a:lnTo>
                    <a:pt x="548106" y="81318"/>
                  </a:lnTo>
                  <a:lnTo>
                    <a:pt x="553707" y="83248"/>
                  </a:lnTo>
                  <a:lnTo>
                    <a:pt x="556755" y="81762"/>
                  </a:lnTo>
                  <a:lnTo>
                    <a:pt x="558685" y="76161"/>
                  </a:lnTo>
                  <a:close/>
                  <a:moveTo>
                    <a:pt x="577888" y="98412"/>
                  </a:moveTo>
                  <a:lnTo>
                    <a:pt x="576389" y="95364"/>
                  </a:lnTo>
                  <a:lnTo>
                    <a:pt x="570801" y="93446"/>
                  </a:lnTo>
                  <a:lnTo>
                    <a:pt x="570649" y="93522"/>
                  </a:lnTo>
                  <a:lnTo>
                    <a:pt x="570509" y="93408"/>
                  </a:lnTo>
                  <a:lnTo>
                    <a:pt x="567131" y="93776"/>
                  </a:lnTo>
                  <a:lnTo>
                    <a:pt x="563422" y="98399"/>
                  </a:lnTo>
                  <a:lnTo>
                    <a:pt x="563791" y="101765"/>
                  </a:lnTo>
                  <a:lnTo>
                    <a:pt x="566102" y="103619"/>
                  </a:lnTo>
                  <a:lnTo>
                    <a:pt x="568413" y="105473"/>
                  </a:lnTo>
                  <a:lnTo>
                    <a:pt x="571766" y="105117"/>
                  </a:lnTo>
                  <a:lnTo>
                    <a:pt x="572909" y="105498"/>
                  </a:lnTo>
                  <a:lnTo>
                    <a:pt x="575957" y="104013"/>
                  </a:lnTo>
                  <a:lnTo>
                    <a:pt x="577888" y="98412"/>
                  </a:lnTo>
                  <a:close/>
                  <a:moveTo>
                    <a:pt x="584860" y="49466"/>
                  </a:moveTo>
                  <a:lnTo>
                    <a:pt x="583361" y="46418"/>
                  </a:lnTo>
                  <a:lnTo>
                    <a:pt x="577773" y="44500"/>
                  </a:lnTo>
                  <a:lnTo>
                    <a:pt x="574725" y="45986"/>
                  </a:lnTo>
                  <a:lnTo>
                    <a:pt x="573760" y="48780"/>
                  </a:lnTo>
                  <a:lnTo>
                    <a:pt x="572795" y="51574"/>
                  </a:lnTo>
                  <a:lnTo>
                    <a:pt x="574281" y="54622"/>
                  </a:lnTo>
                  <a:lnTo>
                    <a:pt x="579882" y="56553"/>
                  </a:lnTo>
                  <a:lnTo>
                    <a:pt x="582930" y="55067"/>
                  </a:lnTo>
                  <a:lnTo>
                    <a:pt x="584860" y="49466"/>
                  </a:lnTo>
                  <a:close/>
                  <a:moveTo>
                    <a:pt x="599821" y="110096"/>
                  </a:moveTo>
                  <a:lnTo>
                    <a:pt x="596963" y="107797"/>
                  </a:lnTo>
                  <a:lnTo>
                    <a:pt x="593585" y="108165"/>
                  </a:lnTo>
                  <a:lnTo>
                    <a:pt x="591667" y="110553"/>
                  </a:lnTo>
                  <a:lnTo>
                    <a:pt x="599821" y="110096"/>
                  </a:lnTo>
                  <a:close/>
                  <a:moveTo>
                    <a:pt x="612406" y="84620"/>
                  </a:moveTo>
                  <a:lnTo>
                    <a:pt x="610908" y="81572"/>
                  </a:lnTo>
                  <a:lnTo>
                    <a:pt x="607656" y="80467"/>
                  </a:lnTo>
                  <a:lnTo>
                    <a:pt x="609600" y="78041"/>
                  </a:lnTo>
                  <a:lnTo>
                    <a:pt x="609231" y="74663"/>
                  </a:lnTo>
                  <a:lnTo>
                    <a:pt x="604621" y="70954"/>
                  </a:lnTo>
                  <a:lnTo>
                    <a:pt x="601243" y="71323"/>
                  </a:lnTo>
                  <a:lnTo>
                    <a:pt x="597535" y="75946"/>
                  </a:lnTo>
                  <a:lnTo>
                    <a:pt x="597903" y="79311"/>
                  </a:lnTo>
                  <a:lnTo>
                    <a:pt x="600214" y="81165"/>
                  </a:lnTo>
                  <a:lnTo>
                    <a:pt x="601814" y="82461"/>
                  </a:lnTo>
                  <a:lnTo>
                    <a:pt x="601306" y="83934"/>
                  </a:lnTo>
                  <a:lnTo>
                    <a:pt x="600341" y="86728"/>
                  </a:lnTo>
                  <a:lnTo>
                    <a:pt x="601827" y="89776"/>
                  </a:lnTo>
                  <a:lnTo>
                    <a:pt x="607428" y="91706"/>
                  </a:lnTo>
                  <a:lnTo>
                    <a:pt x="610476" y="90220"/>
                  </a:lnTo>
                  <a:lnTo>
                    <a:pt x="612406" y="84620"/>
                  </a:lnTo>
                  <a:close/>
                  <a:moveTo>
                    <a:pt x="636409" y="97218"/>
                  </a:moveTo>
                  <a:lnTo>
                    <a:pt x="634911" y="94170"/>
                  </a:lnTo>
                  <a:lnTo>
                    <a:pt x="629323" y="92252"/>
                  </a:lnTo>
                  <a:lnTo>
                    <a:pt x="626275" y="93738"/>
                  </a:lnTo>
                  <a:lnTo>
                    <a:pt x="625309" y="96532"/>
                  </a:lnTo>
                  <a:lnTo>
                    <a:pt x="624344" y="99326"/>
                  </a:lnTo>
                  <a:lnTo>
                    <a:pt x="625830" y="102374"/>
                  </a:lnTo>
                  <a:lnTo>
                    <a:pt x="631431" y="104305"/>
                  </a:lnTo>
                  <a:lnTo>
                    <a:pt x="634479" y="102819"/>
                  </a:lnTo>
                  <a:lnTo>
                    <a:pt x="636409" y="97218"/>
                  </a:lnTo>
                  <a:close/>
                  <a:moveTo>
                    <a:pt x="670687" y="67652"/>
                  </a:moveTo>
                  <a:lnTo>
                    <a:pt x="669188" y="64604"/>
                  </a:lnTo>
                  <a:lnTo>
                    <a:pt x="663600" y="62687"/>
                  </a:lnTo>
                  <a:lnTo>
                    <a:pt x="660552" y="64173"/>
                  </a:lnTo>
                  <a:lnTo>
                    <a:pt x="659587" y="66967"/>
                  </a:lnTo>
                  <a:lnTo>
                    <a:pt x="658622" y="69761"/>
                  </a:lnTo>
                  <a:lnTo>
                    <a:pt x="660107" y="72809"/>
                  </a:lnTo>
                  <a:lnTo>
                    <a:pt x="665708" y="74739"/>
                  </a:lnTo>
                  <a:lnTo>
                    <a:pt x="668756" y="73253"/>
                  </a:lnTo>
                  <a:lnTo>
                    <a:pt x="670687" y="67652"/>
                  </a:lnTo>
                  <a:close/>
                  <a:moveTo>
                    <a:pt x="685076" y="103936"/>
                  </a:moveTo>
                  <a:lnTo>
                    <a:pt x="683577" y="100888"/>
                  </a:lnTo>
                  <a:lnTo>
                    <a:pt x="677989" y="98971"/>
                  </a:lnTo>
                  <a:lnTo>
                    <a:pt x="674941" y="100457"/>
                  </a:lnTo>
                  <a:lnTo>
                    <a:pt x="673023" y="106006"/>
                  </a:lnTo>
                  <a:lnTo>
                    <a:pt x="684580" y="105359"/>
                  </a:lnTo>
                  <a:lnTo>
                    <a:pt x="685076" y="103936"/>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57" name="object 221"/>
            <p:cNvSpPr/>
            <p:nvPr/>
          </p:nvSpPr>
          <p:spPr>
            <a:xfrm>
              <a:off x="2790720" y="3870360"/>
              <a:ext cx="615960" cy="248040"/>
            </a:xfrm>
            <a:custGeom>
              <a:avLst/>
              <a:gdLst/>
              <a:ahLst/>
              <a:cxnLst/>
              <a:rect l="l" t="t" r="r" b="b"/>
              <a:pathLst>
                <a:path w="616585" h="248920">
                  <a:moveTo>
                    <a:pt x="12192" y="98920"/>
                  </a:moveTo>
                  <a:lnTo>
                    <a:pt x="8877" y="94018"/>
                  </a:lnTo>
                  <a:lnTo>
                    <a:pt x="5549" y="93370"/>
                  </a:lnTo>
                  <a:lnTo>
                    <a:pt x="647" y="96672"/>
                  </a:lnTo>
                  <a:lnTo>
                    <a:pt x="0" y="99999"/>
                  </a:lnTo>
                  <a:lnTo>
                    <a:pt x="2362" y="103517"/>
                  </a:lnTo>
                  <a:lnTo>
                    <a:pt x="7035" y="105295"/>
                  </a:lnTo>
                  <a:lnTo>
                    <a:pt x="11544" y="102260"/>
                  </a:lnTo>
                  <a:lnTo>
                    <a:pt x="12192" y="98920"/>
                  </a:lnTo>
                  <a:close/>
                  <a:moveTo>
                    <a:pt x="23710" y="5549"/>
                  </a:moveTo>
                  <a:lnTo>
                    <a:pt x="20396" y="647"/>
                  </a:lnTo>
                  <a:lnTo>
                    <a:pt x="17068" y="0"/>
                  </a:lnTo>
                  <a:lnTo>
                    <a:pt x="14617" y="1651"/>
                  </a:lnTo>
                  <a:lnTo>
                    <a:pt x="12166" y="3302"/>
                  </a:lnTo>
                  <a:lnTo>
                    <a:pt x="11518" y="6629"/>
                  </a:lnTo>
                  <a:lnTo>
                    <a:pt x="14820" y="11544"/>
                  </a:lnTo>
                  <a:lnTo>
                    <a:pt x="18148" y="12192"/>
                  </a:lnTo>
                  <a:lnTo>
                    <a:pt x="23063" y="8890"/>
                  </a:lnTo>
                  <a:lnTo>
                    <a:pt x="23710" y="5549"/>
                  </a:lnTo>
                  <a:close/>
                  <a:moveTo>
                    <a:pt x="35699" y="107264"/>
                  </a:moveTo>
                  <a:lnTo>
                    <a:pt x="32385" y="102362"/>
                  </a:lnTo>
                  <a:lnTo>
                    <a:pt x="29057" y="101714"/>
                  </a:lnTo>
                  <a:lnTo>
                    <a:pt x="24155" y="105016"/>
                  </a:lnTo>
                  <a:lnTo>
                    <a:pt x="23507" y="108343"/>
                  </a:lnTo>
                  <a:lnTo>
                    <a:pt x="26441" y="112712"/>
                  </a:lnTo>
                  <a:lnTo>
                    <a:pt x="28994" y="113690"/>
                  </a:lnTo>
                  <a:lnTo>
                    <a:pt x="30137" y="113906"/>
                  </a:lnTo>
                  <a:lnTo>
                    <a:pt x="35052" y="110604"/>
                  </a:lnTo>
                  <a:lnTo>
                    <a:pt x="35699" y="107264"/>
                  </a:lnTo>
                  <a:close/>
                  <a:moveTo>
                    <a:pt x="54267" y="81838"/>
                  </a:moveTo>
                  <a:lnTo>
                    <a:pt x="50952" y="76936"/>
                  </a:lnTo>
                  <a:lnTo>
                    <a:pt x="47625" y="76288"/>
                  </a:lnTo>
                  <a:lnTo>
                    <a:pt x="45173" y="77939"/>
                  </a:lnTo>
                  <a:lnTo>
                    <a:pt x="42722" y="79590"/>
                  </a:lnTo>
                  <a:lnTo>
                    <a:pt x="42075" y="82918"/>
                  </a:lnTo>
                  <a:lnTo>
                    <a:pt x="45377" y="87833"/>
                  </a:lnTo>
                  <a:lnTo>
                    <a:pt x="48704" y="88480"/>
                  </a:lnTo>
                  <a:lnTo>
                    <a:pt x="53619" y="85178"/>
                  </a:lnTo>
                  <a:lnTo>
                    <a:pt x="54267" y="81838"/>
                  </a:lnTo>
                  <a:close/>
                  <a:moveTo>
                    <a:pt x="65646" y="111277"/>
                  </a:moveTo>
                  <a:lnTo>
                    <a:pt x="62331" y="106375"/>
                  </a:lnTo>
                  <a:lnTo>
                    <a:pt x="59004" y="105727"/>
                  </a:lnTo>
                  <a:lnTo>
                    <a:pt x="56553" y="107378"/>
                  </a:lnTo>
                  <a:lnTo>
                    <a:pt x="54102" y="109029"/>
                  </a:lnTo>
                  <a:lnTo>
                    <a:pt x="53454" y="112356"/>
                  </a:lnTo>
                  <a:lnTo>
                    <a:pt x="56756" y="117271"/>
                  </a:lnTo>
                  <a:lnTo>
                    <a:pt x="60083" y="117919"/>
                  </a:lnTo>
                  <a:lnTo>
                    <a:pt x="64998" y="114617"/>
                  </a:lnTo>
                  <a:lnTo>
                    <a:pt x="65646" y="111277"/>
                  </a:lnTo>
                  <a:close/>
                  <a:moveTo>
                    <a:pt x="85318" y="60934"/>
                  </a:moveTo>
                  <a:lnTo>
                    <a:pt x="82003" y="56032"/>
                  </a:lnTo>
                  <a:lnTo>
                    <a:pt x="78676" y="55384"/>
                  </a:lnTo>
                  <a:lnTo>
                    <a:pt x="76225" y="57035"/>
                  </a:lnTo>
                  <a:lnTo>
                    <a:pt x="73774" y="58686"/>
                  </a:lnTo>
                  <a:lnTo>
                    <a:pt x="73126" y="62014"/>
                  </a:lnTo>
                  <a:lnTo>
                    <a:pt x="76428" y="66929"/>
                  </a:lnTo>
                  <a:lnTo>
                    <a:pt x="79756" y="67576"/>
                  </a:lnTo>
                  <a:lnTo>
                    <a:pt x="84670" y="64274"/>
                  </a:lnTo>
                  <a:lnTo>
                    <a:pt x="85318" y="60934"/>
                  </a:lnTo>
                  <a:close/>
                  <a:moveTo>
                    <a:pt x="87223" y="90271"/>
                  </a:moveTo>
                  <a:lnTo>
                    <a:pt x="83908" y="85369"/>
                  </a:lnTo>
                  <a:lnTo>
                    <a:pt x="80581" y="84721"/>
                  </a:lnTo>
                  <a:lnTo>
                    <a:pt x="78130" y="86372"/>
                  </a:lnTo>
                  <a:lnTo>
                    <a:pt x="75679" y="88023"/>
                  </a:lnTo>
                  <a:lnTo>
                    <a:pt x="75031" y="91351"/>
                  </a:lnTo>
                  <a:lnTo>
                    <a:pt x="78333" y="96266"/>
                  </a:lnTo>
                  <a:lnTo>
                    <a:pt x="81661" y="96913"/>
                  </a:lnTo>
                  <a:lnTo>
                    <a:pt x="86575" y="93611"/>
                  </a:lnTo>
                  <a:lnTo>
                    <a:pt x="87223" y="90271"/>
                  </a:lnTo>
                  <a:close/>
                  <a:moveTo>
                    <a:pt x="87439" y="119545"/>
                  </a:moveTo>
                  <a:lnTo>
                    <a:pt x="86956" y="116192"/>
                  </a:lnTo>
                  <a:lnTo>
                    <a:pt x="84582" y="114414"/>
                  </a:lnTo>
                  <a:lnTo>
                    <a:pt x="82207" y="112636"/>
                  </a:lnTo>
                  <a:lnTo>
                    <a:pt x="78854" y="113131"/>
                  </a:lnTo>
                  <a:lnTo>
                    <a:pt x="75311" y="117868"/>
                  </a:lnTo>
                  <a:lnTo>
                    <a:pt x="75793" y="121221"/>
                  </a:lnTo>
                  <a:lnTo>
                    <a:pt x="80530" y="124764"/>
                  </a:lnTo>
                  <a:lnTo>
                    <a:pt x="83883" y="124282"/>
                  </a:lnTo>
                  <a:lnTo>
                    <a:pt x="87439" y="119545"/>
                  </a:lnTo>
                  <a:close/>
                  <a:moveTo>
                    <a:pt x="98539" y="129514"/>
                  </a:moveTo>
                  <a:lnTo>
                    <a:pt x="95224" y="124612"/>
                  </a:lnTo>
                  <a:lnTo>
                    <a:pt x="91897" y="123964"/>
                  </a:lnTo>
                  <a:lnTo>
                    <a:pt x="89446" y="125615"/>
                  </a:lnTo>
                  <a:lnTo>
                    <a:pt x="86995" y="127266"/>
                  </a:lnTo>
                  <a:lnTo>
                    <a:pt x="86347" y="130594"/>
                  </a:lnTo>
                  <a:lnTo>
                    <a:pt x="89649" y="135509"/>
                  </a:lnTo>
                  <a:lnTo>
                    <a:pt x="92976" y="136156"/>
                  </a:lnTo>
                  <a:lnTo>
                    <a:pt x="97891" y="132854"/>
                  </a:lnTo>
                  <a:lnTo>
                    <a:pt x="98539" y="129514"/>
                  </a:lnTo>
                  <a:close/>
                  <a:moveTo>
                    <a:pt x="122288" y="55410"/>
                  </a:moveTo>
                  <a:lnTo>
                    <a:pt x="118973" y="50507"/>
                  </a:lnTo>
                  <a:lnTo>
                    <a:pt x="115646" y="49860"/>
                  </a:lnTo>
                  <a:lnTo>
                    <a:pt x="113195" y="51511"/>
                  </a:lnTo>
                  <a:lnTo>
                    <a:pt x="110744" y="53162"/>
                  </a:lnTo>
                  <a:lnTo>
                    <a:pt x="110286" y="55473"/>
                  </a:lnTo>
                  <a:lnTo>
                    <a:pt x="109283" y="55613"/>
                  </a:lnTo>
                  <a:lnTo>
                    <a:pt x="105740" y="60363"/>
                  </a:lnTo>
                  <a:lnTo>
                    <a:pt x="106222" y="63715"/>
                  </a:lnTo>
                  <a:lnTo>
                    <a:pt x="110959" y="67259"/>
                  </a:lnTo>
                  <a:lnTo>
                    <a:pt x="114312" y="66776"/>
                  </a:lnTo>
                  <a:lnTo>
                    <a:pt x="117868" y="62039"/>
                  </a:lnTo>
                  <a:lnTo>
                    <a:pt x="117767" y="61353"/>
                  </a:lnTo>
                  <a:lnTo>
                    <a:pt x="121640" y="58750"/>
                  </a:lnTo>
                  <a:lnTo>
                    <a:pt x="122288" y="55410"/>
                  </a:lnTo>
                  <a:close/>
                  <a:moveTo>
                    <a:pt x="123088" y="100063"/>
                  </a:moveTo>
                  <a:lnTo>
                    <a:pt x="120510" y="96266"/>
                  </a:lnTo>
                  <a:lnTo>
                    <a:pt x="120764" y="95935"/>
                  </a:lnTo>
                  <a:lnTo>
                    <a:pt x="120281" y="92583"/>
                  </a:lnTo>
                  <a:lnTo>
                    <a:pt x="117906" y="90805"/>
                  </a:lnTo>
                  <a:lnTo>
                    <a:pt x="115531" y="89027"/>
                  </a:lnTo>
                  <a:lnTo>
                    <a:pt x="112179" y="89522"/>
                  </a:lnTo>
                  <a:lnTo>
                    <a:pt x="108635" y="94259"/>
                  </a:lnTo>
                  <a:lnTo>
                    <a:pt x="109118" y="97612"/>
                  </a:lnTo>
                  <a:lnTo>
                    <a:pt x="111264" y="99225"/>
                  </a:lnTo>
                  <a:lnTo>
                    <a:pt x="110896" y="101142"/>
                  </a:lnTo>
                  <a:lnTo>
                    <a:pt x="114198" y="106057"/>
                  </a:lnTo>
                  <a:lnTo>
                    <a:pt x="117525" y="106705"/>
                  </a:lnTo>
                  <a:lnTo>
                    <a:pt x="122440" y="103403"/>
                  </a:lnTo>
                  <a:lnTo>
                    <a:pt x="123088" y="100063"/>
                  </a:lnTo>
                  <a:close/>
                  <a:moveTo>
                    <a:pt x="123329" y="133019"/>
                  </a:moveTo>
                  <a:lnTo>
                    <a:pt x="122847" y="129667"/>
                  </a:lnTo>
                  <a:lnTo>
                    <a:pt x="120472" y="127889"/>
                  </a:lnTo>
                  <a:lnTo>
                    <a:pt x="118097" y="126111"/>
                  </a:lnTo>
                  <a:lnTo>
                    <a:pt x="114744" y="126593"/>
                  </a:lnTo>
                  <a:lnTo>
                    <a:pt x="111201" y="131343"/>
                  </a:lnTo>
                  <a:lnTo>
                    <a:pt x="111683" y="134696"/>
                  </a:lnTo>
                  <a:lnTo>
                    <a:pt x="116420" y="138239"/>
                  </a:lnTo>
                  <a:lnTo>
                    <a:pt x="119786" y="137756"/>
                  </a:lnTo>
                  <a:lnTo>
                    <a:pt x="123329" y="133019"/>
                  </a:lnTo>
                  <a:close/>
                  <a:moveTo>
                    <a:pt x="134645" y="124587"/>
                  </a:moveTo>
                  <a:lnTo>
                    <a:pt x="131330" y="119684"/>
                  </a:lnTo>
                  <a:lnTo>
                    <a:pt x="128003" y="119037"/>
                  </a:lnTo>
                  <a:lnTo>
                    <a:pt x="125552" y="120688"/>
                  </a:lnTo>
                  <a:lnTo>
                    <a:pt x="123101" y="122339"/>
                  </a:lnTo>
                  <a:lnTo>
                    <a:pt x="122453" y="125666"/>
                  </a:lnTo>
                  <a:lnTo>
                    <a:pt x="125755" y="130581"/>
                  </a:lnTo>
                  <a:lnTo>
                    <a:pt x="129082" y="131229"/>
                  </a:lnTo>
                  <a:lnTo>
                    <a:pt x="133997" y="127927"/>
                  </a:lnTo>
                  <a:lnTo>
                    <a:pt x="134645" y="124587"/>
                  </a:lnTo>
                  <a:close/>
                  <a:moveTo>
                    <a:pt x="136474" y="150837"/>
                  </a:moveTo>
                  <a:lnTo>
                    <a:pt x="133159" y="145935"/>
                  </a:lnTo>
                  <a:lnTo>
                    <a:pt x="129832" y="145288"/>
                  </a:lnTo>
                  <a:lnTo>
                    <a:pt x="124929" y="148590"/>
                  </a:lnTo>
                  <a:lnTo>
                    <a:pt x="124625" y="150139"/>
                  </a:lnTo>
                  <a:lnTo>
                    <a:pt x="135788" y="154203"/>
                  </a:lnTo>
                  <a:lnTo>
                    <a:pt x="136474" y="150837"/>
                  </a:lnTo>
                  <a:close/>
                  <a:moveTo>
                    <a:pt x="147701" y="109397"/>
                  </a:moveTo>
                  <a:lnTo>
                    <a:pt x="147218" y="106045"/>
                  </a:lnTo>
                  <a:lnTo>
                    <a:pt x="144843" y="104267"/>
                  </a:lnTo>
                  <a:lnTo>
                    <a:pt x="142468" y="102489"/>
                  </a:lnTo>
                  <a:lnTo>
                    <a:pt x="139115" y="102971"/>
                  </a:lnTo>
                  <a:lnTo>
                    <a:pt x="135572" y="107721"/>
                  </a:lnTo>
                  <a:lnTo>
                    <a:pt x="136055" y="111074"/>
                  </a:lnTo>
                  <a:lnTo>
                    <a:pt x="140792" y="114617"/>
                  </a:lnTo>
                  <a:lnTo>
                    <a:pt x="144145" y="114134"/>
                  </a:lnTo>
                  <a:lnTo>
                    <a:pt x="147701" y="109397"/>
                  </a:lnTo>
                  <a:close/>
                  <a:moveTo>
                    <a:pt x="147828" y="84455"/>
                  </a:moveTo>
                  <a:lnTo>
                    <a:pt x="147345" y="81102"/>
                  </a:lnTo>
                  <a:lnTo>
                    <a:pt x="144970" y="79324"/>
                  </a:lnTo>
                  <a:lnTo>
                    <a:pt x="142595" y="77546"/>
                  </a:lnTo>
                  <a:lnTo>
                    <a:pt x="139242" y="78041"/>
                  </a:lnTo>
                  <a:lnTo>
                    <a:pt x="135699" y="82778"/>
                  </a:lnTo>
                  <a:lnTo>
                    <a:pt x="136182" y="86131"/>
                  </a:lnTo>
                  <a:lnTo>
                    <a:pt x="140919" y="89674"/>
                  </a:lnTo>
                  <a:lnTo>
                    <a:pt x="144272" y="89192"/>
                  </a:lnTo>
                  <a:lnTo>
                    <a:pt x="147828" y="84455"/>
                  </a:lnTo>
                  <a:close/>
                  <a:moveTo>
                    <a:pt x="151066" y="140398"/>
                  </a:moveTo>
                  <a:lnTo>
                    <a:pt x="150583" y="137045"/>
                  </a:lnTo>
                  <a:lnTo>
                    <a:pt x="148209" y="135267"/>
                  </a:lnTo>
                  <a:lnTo>
                    <a:pt x="145834" y="133489"/>
                  </a:lnTo>
                  <a:lnTo>
                    <a:pt x="142481" y="133972"/>
                  </a:lnTo>
                  <a:lnTo>
                    <a:pt x="138938" y="138722"/>
                  </a:lnTo>
                  <a:lnTo>
                    <a:pt x="139420" y="142074"/>
                  </a:lnTo>
                  <a:lnTo>
                    <a:pt x="144157" y="145618"/>
                  </a:lnTo>
                  <a:lnTo>
                    <a:pt x="147510" y="145135"/>
                  </a:lnTo>
                  <a:lnTo>
                    <a:pt x="151066" y="140398"/>
                  </a:lnTo>
                  <a:close/>
                  <a:moveTo>
                    <a:pt x="176009" y="80492"/>
                  </a:moveTo>
                  <a:lnTo>
                    <a:pt x="175526" y="77139"/>
                  </a:lnTo>
                  <a:lnTo>
                    <a:pt x="173151" y="75361"/>
                  </a:lnTo>
                  <a:lnTo>
                    <a:pt x="170776" y="73583"/>
                  </a:lnTo>
                  <a:lnTo>
                    <a:pt x="167424" y="74066"/>
                  </a:lnTo>
                  <a:lnTo>
                    <a:pt x="163880" y="78816"/>
                  </a:lnTo>
                  <a:lnTo>
                    <a:pt x="164363" y="82169"/>
                  </a:lnTo>
                  <a:lnTo>
                    <a:pt x="169100" y="85712"/>
                  </a:lnTo>
                  <a:lnTo>
                    <a:pt x="172466" y="85229"/>
                  </a:lnTo>
                  <a:lnTo>
                    <a:pt x="176009" y="80492"/>
                  </a:lnTo>
                  <a:close/>
                  <a:moveTo>
                    <a:pt x="178015" y="153860"/>
                  </a:moveTo>
                  <a:lnTo>
                    <a:pt x="177533" y="150507"/>
                  </a:lnTo>
                  <a:lnTo>
                    <a:pt x="175158" y="148729"/>
                  </a:lnTo>
                  <a:lnTo>
                    <a:pt x="172783" y="146951"/>
                  </a:lnTo>
                  <a:lnTo>
                    <a:pt x="169430" y="147447"/>
                  </a:lnTo>
                  <a:lnTo>
                    <a:pt x="165887" y="152184"/>
                  </a:lnTo>
                  <a:lnTo>
                    <a:pt x="166217" y="154533"/>
                  </a:lnTo>
                  <a:lnTo>
                    <a:pt x="166116" y="154368"/>
                  </a:lnTo>
                  <a:lnTo>
                    <a:pt x="162788" y="153720"/>
                  </a:lnTo>
                  <a:lnTo>
                    <a:pt x="157886" y="157022"/>
                  </a:lnTo>
                  <a:lnTo>
                    <a:pt x="157238" y="160350"/>
                  </a:lnTo>
                  <a:lnTo>
                    <a:pt x="158724" y="162560"/>
                  </a:lnTo>
                  <a:lnTo>
                    <a:pt x="165303" y="164960"/>
                  </a:lnTo>
                  <a:lnTo>
                    <a:pt x="168783" y="162610"/>
                  </a:lnTo>
                  <a:lnTo>
                    <a:pt x="169430" y="159270"/>
                  </a:lnTo>
                  <a:lnTo>
                    <a:pt x="167449" y="156349"/>
                  </a:lnTo>
                  <a:lnTo>
                    <a:pt x="171107" y="159080"/>
                  </a:lnTo>
                  <a:lnTo>
                    <a:pt x="174459" y="158597"/>
                  </a:lnTo>
                  <a:lnTo>
                    <a:pt x="178015" y="153860"/>
                  </a:lnTo>
                  <a:close/>
                  <a:moveTo>
                    <a:pt x="179819" y="121640"/>
                  </a:moveTo>
                  <a:lnTo>
                    <a:pt x="176504" y="116738"/>
                  </a:lnTo>
                  <a:lnTo>
                    <a:pt x="174193" y="116293"/>
                  </a:lnTo>
                  <a:lnTo>
                    <a:pt x="172250" y="114833"/>
                  </a:lnTo>
                  <a:lnTo>
                    <a:pt x="169875" y="113055"/>
                  </a:lnTo>
                  <a:lnTo>
                    <a:pt x="166522" y="113538"/>
                  </a:lnTo>
                  <a:lnTo>
                    <a:pt x="162979" y="118287"/>
                  </a:lnTo>
                  <a:lnTo>
                    <a:pt x="163461" y="121640"/>
                  </a:lnTo>
                  <a:lnTo>
                    <a:pt x="168198" y="125183"/>
                  </a:lnTo>
                  <a:lnTo>
                    <a:pt x="169176" y="125044"/>
                  </a:lnTo>
                  <a:lnTo>
                    <a:pt x="170929" y="127635"/>
                  </a:lnTo>
                  <a:lnTo>
                    <a:pt x="174256" y="128282"/>
                  </a:lnTo>
                  <a:lnTo>
                    <a:pt x="179171" y="124980"/>
                  </a:lnTo>
                  <a:lnTo>
                    <a:pt x="179819" y="121640"/>
                  </a:lnTo>
                  <a:close/>
                  <a:moveTo>
                    <a:pt x="199301" y="49364"/>
                  </a:moveTo>
                  <a:lnTo>
                    <a:pt x="198818" y="46012"/>
                  </a:lnTo>
                  <a:lnTo>
                    <a:pt x="196443" y="44234"/>
                  </a:lnTo>
                  <a:lnTo>
                    <a:pt x="194068" y="42456"/>
                  </a:lnTo>
                  <a:lnTo>
                    <a:pt x="190715" y="42951"/>
                  </a:lnTo>
                  <a:lnTo>
                    <a:pt x="187172" y="47688"/>
                  </a:lnTo>
                  <a:lnTo>
                    <a:pt x="187655" y="51041"/>
                  </a:lnTo>
                  <a:lnTo>
                    <a:pt x="192392" y="54584"/>
                  </a:lnTo>
                  <a:lnTo>
                    <a:pt x="195757" y="54102"/>
                  </a:lnTo>
                  <a:lnTo>
                    <a:pt x="199301" y="49364"/>
                  </a:lnTo>
                  <a:close/>
                  <a:moveTo>
                    <a:pt x="205079" y="142379"/>
                  </a:moveTo>
                  <a:lnTo>
                    <a:pt x="204597" y="139026"/>
                  </a:lnTo>
                  <a:lnTo>
                    <a:pt x="202222" y="137248"/>
                  </a:lnTo>
                  <a:lnTo>
                    <a:pt x="199847" y="135470"/>
                  </a:lnTo>
                  <a:lnTo>
                    <a:pt x="196494" y="135966"/>
                  </a:lnTo>
                  <a:lnTo>
                    <a:pt x="192951" y="140703"/>
                  </a:lnTo>
                  <a:lnTo>
                    <a:pt x="193433" y="144056"/>
                  </a:lnTo>
                  <a:lnTo>
                    <a:pt x="198170" y="147599"/>
                  </a:lnTo>
                  <a:lnTo>
                    <a:pt x="201523" y="147116"/>
                  </a:lnTo>
                  <a:lnTo>
                    <a:pt x="205079" y="142379"/>
                  </a:lnTo>
                  <a:close/>
                  <a:moveTo>
                    <a:pt x="205206" y="168859"/>
                  </a:moveTo>
                  <a:lnTo>
                    <a:pt x="204609" y="167779"/>
                  </a:lnTo>
                  <a:lnTo>
                    <a:pt x="204952" y="167322"/>
                  </a:lnTo>
                  <a:lnTo>
                    <a:pt x="204470" y="163969"/>
                  </a:lnTo>
                  <a:lnTo>
                    <a:pt x="202095" y="162191"/>
                  </a:lnTo>
                  <a:lnTo>
                    <a:pt x="199720" y="160413"/>
                  </a:lnTo>
                  <a:lnTo>
                    <a:pt x="196367" y="160896"/>
                  </a:lnTo>
                  <a:lnTo>
                    <a:pt x="192824" y="165646"/>
                  </a:lnTo>
                  <a:lnTo>
                    <a:pt x="193306" y="168998"/>
                  </a:lnTo>
                  <a:lnTo>
                    <a:pt x="193852" y="169418"/>
                  </a:lnTo>
                  <a:lnTo>
                    <a:pt x="193243" y="171462"/>
                  </a:lnTo>
                  <a:lnTo>
                    <a:pt x="194856" y="174447"/>
                  </a:lnTo>
                  <a:lnTo>
                    <a:pt x="200533" y="176136"/>
                  </a:lnTo>
                  <a:lnTo>
                    <a:pt x="203504" y="174523"/>
                  </a:lnTo>
                  <a:lnTo>
                    <a:pt x="204355" y="171691"/>
                  </a:lnTo>
                  <a:lnTo>
                    <a:pt x="205206" y="168859"/>
                  </a:lnTo>
                  <a:close/>
                  <a:moveTo>
                    <a:pt x="211023" y="106680"/>
                  </a:moveTo>
                  <a:lnTo>
                    <a:pt x="210540" y="103327"/>
                  </a:lnTo>
                  <a:lnTo>
                    <a:pt x="208165" y="101549"/>
                  </a:lnTo>
                  <a:lnTo>
                    <a:pt x="205790" y="99771"/>
                  </a:lnTo>
                  <a:lnTo>
                    <a:pt x="202438" y="100266"/>
                  </a:lnTo>
                  <a:lnTo>
                    <a:pt x="198894" y="105003"/>
                  </a:lnTo>
                  <a:lnTo>
                    <a:pt x="199377" y="108356"/>
                  </a:lnTo>
                  <a:lnTo>
                    <a:pt x="204114" y="111899"/>
                  </a:lnTo>
                  <a:lnTo>
                    <a:pt x="207467" y="111417"/>
                  </a:lnTo>
                  <a:lnTo>
                    <a:pt x="211023" y="106680"/>
                  </a:lnTo>
                  <a:close/>
                  <a:moveTo>
                    <a:pt x="226885" y="187261"/>
                  </a:moveTo>
                  <a:lnTo>
                    <a:pt x="226695" y="186918"/>
                  </a:lnTo>
                  <a:lnTo>
                    <a:pt x="221310" y="185305"/>
                  </a:lnTo>
                  <a:lnTo>
                    <a:pt x="226885" y="187261"/>
                  </a:lnTo>
                  <a:close/>
                  <a:moveTo>
                    <a:pt x="230746" y="144221"/>
                  </a:moveTo>
                  <a:lnTo>
                    <a:pt x="229120" y="141236"/>
                  </a:lnTo>
                  <a:lnTo>
                    <a:pt x="223456" y="139547"/>
                  </a:lnTo>
                  <a:lnTo>
                    <a:pt x="220472" y="141160"/>
                  </a:lnTo>
                  <a:lnTo>
                    <a:pt x="218782" y="146824"/>
                  </a:lnTo>
                  <a:lnTo>
                    <a:pt x="220395" y="149809"/>
                  </a:lnTo>
                  <a:lnTo>
                    <a:pt x="226072" y="151498"/>
                  </a:lnTo>
                  <a:lnTo>
                    <a:pt x="229044" y="149885"/>
                  </a:lnTo>
                  <a:lnTo>
                    <a:pt x="229895" y="147053"/>
                  </a:lnTo>
                  <a:lnTo>
                    <a:pt x="230746" y="144221"/>
                  </a:lnTo>
                  <a:close/>
                  <a:moveTo>
                    <a:pt x="235077" y="176479"/>
                  </a:moveTo>
                  <a:lnTo>
                    <a:pt x="234594" y="173126"/>
                  </a:lnTo>
                  <a:lnTo>
                    <a:pt x="232219" y="171348"/>
                  </a:lnTo>
                  <a:lnTo>
                    <a:pt x="229844" y="169570"/>
                  </a:lnTo>
                  <a:lnTo>
                    <a:pt x="226491" y="170053"/>
                  </a:lnTo>
                  <a:lnTo>
                    <a:pt x="222948" y="174802"/>
                  </a:lnTo>
                  <a:lnTo>
                    <a:pt x="223431" y="178155"/>
                  </a:lnTo>
                  <a:lnTo>
                    <a:pt x="228168" y="181698"/>
                  </a:lnTo>
                  <a:lnTo>
                    <a:pt x="231533" y="181216"/>
                  </a:lnTo>
                  <a:lnTo>
                    <a:pt x="235077" y="176479"/>
                  </a:lnTo>
                  <a:close/>
                  <a:moveTo>
                    <a:pt x="244348" y="83070"/>
                  </a:moveTo>
                  <a:lnTo>
                    <a:pt x="243865" y="79717"/>
                  </a:lnTo>
                  <a:lnTo>
                    <a:pt x="241490" y="77939"/>
                  </a:lnTo>
                  <a:lnTo>
                    <a:pt x="239115" y="76161"/>
                  </a:lnTo>
                  <a:lnTo>
                    <a:pt x="235762" y="76657"/>
                  </a:lnTo>
                  <a:lnTo>
                    <a:pt x="232219" y="81394"/>
                  </a:lnTo>
                  <a:lnTo>
                    <a:pt x="232702" y="84747"/>
                  </a:lnTo>
                  <a:lnTo>
                    <a:pt x="237439" y="88290"/>
                  </a:lnTo>
                  <a:lnTo>
                    <a:pt x="240792" y="87807"/>
                  </a:lnTo>
                  <a:lnTo>
                    <a:pt x="244348" y="83070"/>
                  </a:lnTo>
                  <a:close/>
                  <a:moveTo>
                    <a:pt x="246926" y="120154"/>
                  </a:moveTo>
                  <a:lnTo>
                    <a:pt x="246443" y="116801"/>
                  </a:lnTo>
                  <a:lnTo>
                    <a:pt x="244068" y="115023"/>
                  </a:lnTo>
                  <a:lnTo>
                    <a:pt x="241693" y="113245"/>
                  </a:lnTo>
                  <a:lnTo>
                    <a:pt x="238340" y="113728"/>
                  </a:lnTo>
                  <a:lnTo>
                    <a:pt x="234797" y="118478"/>
                  </a:lnTo>
                  <a:lnTo>
                    <a:pt x="235280" y="121831"/>
                  </a:lnTo>
                  <a:lnTo>
                    <a:pt x="240017" y="125374"/>
                  </a:lnTo>
                  <a:lnTo>
                    <a:pt x="243370" y="124891"/>
                  </a:lnTo>
                  <a:lnTo>
                    <a:pt x="246926" y="120154"/>
                  </a:lnTo>
                  <a:close/>
                  <a:moveTo>
                    <a:pt x="252234" y="157695"/>
                  </a:moveTo>
                  <a:lnTo>
                    <a:pt x="250355" y="152082"/>
                  </a:lnTo>
                  <a:lnTo>
                    <a:pt x="247319" y="150571"/>
                  </a:lnTo>
                  <a:lnTo>
                    <a:pt x="244513" y="151511"/>
                  </a:lnTo>
                  <a:lnTo>
                    <a:pt x="241706" y="152450"/>
                  </a:lnTo>
                  <a:lnTo>
                    <a:pt x="240195" y="155486"/>
                  </a:lnTo>
                  <a:lnTo>
                    <a:pt x="242074" y="161099"/>
                  </a:lnTo>
                  <a:lnTo>
                    <a:pt x="245110" y="162610"/>
                  </a:lnTo>
                  <a:lnTo>
                    <a:pt x="250723" y="160731"/>
                  </a:lnTo>
                  <a:lnTo>
                    <a:pt x="252234" y="157695"/>
                  </a:lnTo>
                  <a:close/>
                  <a:moveTo>
                    <a:pt x="262229" y="174675"/>
                  </a:moveTo>
                  <a:lnTo>
                    <a:pt x="260604" y="171691"/>
                  </a:lnTo>
                  <a:lnTo>
                    <a:pt x="254939" y="170002"/>
                  </a:lnTo>
                  <a:lnTo>
                    <a:pt x="251955" y="171615"/>
                  </a:lnTo>
                  <a:lnTo>
                    <a:pt x="250266" y="177279"/>
                  </a:lnTo>
                  <a:lnTo>
                    <a:pt x="251879" y="180263"/>
                  </a:lnTo>
                  <a:lnTo>
                    <a:pt x="257556" y="181952"/>
                  </a:lnTo>
                  <a:lnTo>
                    <a:pt x="260527" y="180340"/>
                  </a:lnTo>
                  <a:lnTo>
                    <a:pt x="261378" y="177507"/>
                  </a:lnTo>
                  <a:lnTo>
                    <a:pt x="262229" y="174675"/>
                  </a:lnTo>
                  <a:close/>
                  <a:moveTo>
                    <a:pt x="265049" y="198907"/>
                  </a:moveTo>
                  <a:lnTo>
                    <a:pt x="264566" y="195554"/>
                  </a:lnTo>
                  <a:lnTo>
                    <a:pt x="264198" y="195287"/>
                  </a:lnTo>
                  <a:lnTo>
                    <a:pt x="264566" y="194551"/>
                  </a:lnTo>
                  <a:lnTo>
                    <a:pt x="262686" y="188937"/>
                  </a:lnTo>
                  <a:lnTo>
                    <a:pt x="259651" y="187426"/>
                  </a:lnTo>
                  <a:lnTo>
                    <a:pt x="254038" y="189306"/>
                  </a:lnTo>
                  <a:lnTo>
                    <a:pt x="252526" y="192341"/>
                  </a:lnTo>
                  <a:lnTo>
                    <a:pt x="253771" y="196075"/>
                  </a:lnTo>
                  <a:lnTo>
                    <a:pt x="253415" y="196545"/>
                  </a:lnTo>
                  <a:lnTo>
                    <a:pt x="258089" y="198183"/>
                  </a:lnTo>
                  <a:lnTo>
                    <a:pt x="264071" y="200202"/>
                  </a:lnTo>
                  <a:lnTo>
                    <a:pt x="265049" y="198907"/>
                  </a:lnTo>
                  <a:close/>
                  <a:moveTo>
                    <a:pt x="265874" y="161099"/>
                  </a:moveTo>
                  <a:lnTo>
                    <a:pt x="265391" y="157746"/>
                  </a:lnTo>
                  <a:lnTo>
                    <a:pt x="263017" y="155968"/>
                  </a:lnTo>
                  <a:lnTo>
                    <a:pt x="260642" y="154190"/>
                  </a:lnTo>
                  <a:lnTo>
                    <a:pt x="257289" y="154673"/>
                  </a:lnTo>
                  <a:lnTo>
                    <a:pt x="253746" y="159423"/>
                  </a:lnTo>
                  <a:lnTo>
                    <a:pt x="254228" y="162775"/>
                  </a:lnTo>
                  <a:lnTo>
                    <a:pt x="258965" y="166319"/>
                  </a:lnTo>
                  <a:lnTo>
                    <a:pt x="262331" y="165836"/>
                  </a:lnTo>
                  <a:lnTo>
                    <a:pt x="265874" y="161099"/>
                  </a:lnTo>
                  <a:close/>
                  <a:moveTo>
                    <a:pt x="282359" y="196113"/>
                  </a:moveTo>
                  <a:lnTo>
                    <a:pt x="280733" y="193128"/>
                  </a:lnTo>
                  <a:lnTo>
                    <a:pt x="275069" y="191439"/>
                  </a:lnTo>
                  <a:lnTo>
                    <a:pt x="272084" y="193052"/>
                  </a:lnTo>
                  <a:lnTo>
                    <a:pt x="270395" y="198716"/>
                  </a:lnTo>
                  <a:lnTo>
                    <a:pt x="272008" y="201701"/>
                  </a:lnTo>
                  <a:lnTo>
                    <a:pt x="277685" y="203390"/>
                  </a:lnTo>
                  <a:lnTo>
                    <a:pt x="280670" y="201777"/>
                  </a:lnTo>
                  <a:lnTo>
                    <a:pt x="281508" y="198945"/>
                  </a:lnTo>
                  <a:lnTo>
                    <a:pt x="282359" y="196113"/>
                  </a:lnTo>
                  <a:close/>
                  <a:moveTo>
                    <a:pt x="293039" y="160248"/>
                  </a:moveTo>
                  <a:lnTo>
                    <a:pt x="291414" y="157264"/>
                  </a:lnTo>
                  <a:lnTo>
                    <a:pt x="285750" y="155575"/>
                  </a:lnTo>
                  <a:lnTo>
                    <a:pt x="282765" y="157187"/>
                  </a:lnTo>
                  <a:lnTo>
                    <a:pt x="281076" y="162852"/>
                  </a:lnTo>
                  <a:lnTo>
                    <a:pt x="282689" y="165836"/>
                  </a:lnTo>
                  <a:lnTo>
                    <a:pt x="288366" y="167525"/>
                  </a:lnTo>
                  <a:lnTo>
                    <a:pt x="291338" y="165912"/>
                  </a:lnTo>
                  <a:lnTo>
                    <a:pt x="292188" y="163080"/>
                  </a:lnTo>
                  <a:lnTo>
                    <a:pt x="293039" y="160248"/>
                  </a:lnTo>
                  <a:close/>
                  <a:moveTo>
                    <a:pt x="297040" y="122491"/>
                  </a:moveTo>
                  <a:lnTo>
                    <a:pt x="296557" y="119138"/>
                  </a:lnTo>
                  <a:lnTo>
                    <a:pt x="294182" y="117360"/>
                  </a:lnTo>
                  <a:lnTo>
                    <a:pt x="291807" y="115582"/>
                  </a:lnTo>
                  <a:lnTo>
                    <a:pt x="288455" y="116078"/>
                  </a:lnTo>
                  <a:lnTo>
                    <a:pt x="284911" y="120815"/>
                  </a:lnTo>
                  <a:lnTo>
                    <a:pt x="285191" y="122758"/>
                  </a:lnTo>
                  <a:lnTo>
                    <a:pt x="284429" y="122529"/>
                  </a:lnTo>
                  <a:lnTo>
                    <a:pt x="281444" y="124142"/>
                  </a:lnTo>
                  <a:lnTo>
                    <a:pt x="279755" y="129806"/>
                  </a:lnTo>
                  <a:lnTo>
                    <a:pt x="281368" y="132791"/>
                  </a:lnTo>
                  <a:lnTo>
                    <a:pt x="287045" y="134480"/>
                  </a:lnTo>
                  <a:lnTo>
                    <a:pt x="290017" y="132867"/>
                  </a:lnTo>
                  <a:lnTo>
                    <a:pt x="290868" y="130035"/>
                  </a:lnTo>
                  <a:lnTo>
                    <a:pt x="291630" y="127508"/>
                  </a:lnTo>
                  <a:lnTo>
                    <a:pt x="293484" y="127228"/>
                  </a:lnTo>
                  <a:lnTo>
                    <a:pt x="297040" y="122491"/>
                  </a:lnTo>
                  <a:close/>
                  <a:moveTo>
                    <a:pt x="305600" y="139852"/>
                  </a:moveTo>
                  <a:lnTo>
                    <a:pt x="303720" y="134239"/>
                  </a:lnTo>
                  <a:lnTo>
                    <a:pt x="300685" y="132727"/>
                  </a:lnTo>
                  <a:lnTo>
                    <a:pt x="297878" y="133667"/>
                  </a:lnTo>
                  <a:lnTo>
                    <a:pt x="295071" y="134607"/>
                  </a:lnTo>
                  <a:lnTo>
                    <a:pt x="293560" y="137642"/>
                  </a:lnTo>
                  <a:lnTo>
                    <a:pt x="295440" y="143256"/>
                  </a:lnTo>
                  <a:lnTo>
                    <a:pt x="298475" y="144767"/>
                  </a:lnTo>
                  <a:lnTo>
                    <a:pt x="304088" y="142887"/>
                  </a:lnTo>
                  <a:lnTo>
                    <a:pt x="305600" y="139852"/>
                  </a:lnTo>
                  <a:close/>
                  <a:moveTo>
                    <a:pt x="306031" y="180682"/>
                  </a:moveTo>
                  <a:lnTo>
                    <a:pt x="304152" y="175069"/>
                  </a:lnTo>
                  <a:lnTo>
                    <a:pt x="301117" y="173558"/>
                  </a:lnTo>
                  <a:lnTo>
                    <a:pt x="298310" y="174498"/>
                  </a:lnTo>
                  <a:lnTo>
                    <a:pt x="295503" y="175437"/>
                  </a:lnTo>
                  <a:lnTo>
                    <a:pt x="293992" y="178473"/>
                  </a:lnTo>
                  <a:lnTo>
                    <a:pt x="295871" y="184086"/>
                  </a:lnTo>
                  <a:lnTo>
                    <a:pt x="298907" y="185597"/>
                  </a:lnTo>
                  <a:lnTo>
                    <a:pt x="304520" y="183718"/>
                  </a:lnTo>
                  <a:lnTo>
                    <a:pt x="306031" y="180682"/>
                  </a:lnTo>
                  <a:close/>
                  <a:moveTo>
                    <a:pt x="318922" y="185978"/>
                  </a:moveTo>
                  <a:lnTo>
                    <a:pt x="317296" y="182994"/>
                  </a:lnTo>
                  <a:lnTo>
                    <a:pt x="311632" y="181305"/>
                  </a:lnTo>
                  <a:lnTo>
                    <a:pt x="308648" y="182918"/>
                  </a:lnTo>
                  <a:lnTo>
                    <a:pt x="306959" y="188582"/>
                  </a:lnTo>
                  <a:lnTo>
                    <a:pt x="308571" y="191566"/>
                  </a:lnTo>
                  <a:lnTo>
                    <a:pt x="314248" y="193255"/>
                  </a:lnTo>
                  <a:lnTo>
                    <a:pt x="317220" y="191643"/>
                  </a:lnTo>
                  <a:lnTo>
                    <a:pt x="318071" y="188810"/>
                  </a:lnTo>
                  <a:lnTo>
                    <a:pt x="318922" y="185978"/>
                  </a:lnTo>
                  <a:close/>
                  <a:moveTo>
                    <a:pt x="319163" y="147637"/>
                  </a:moveTo>
                  <a:lnTo>
                    <a:pt x="317538" y="144653"/>
                  </a:lnTo>
                  <a:lnTo>
                    <a:pt x="311873" y="142963"/>
                  </a:lnTo>
                  <a:lnTo>
                    <a:pt x="308889" y="144576"/>
                  </a:lnTo>
                  <a:lnTo>
                    <a:pt x="307200" y="150241"/>
                  </a:lnTo>
                  <a:lnTo>
                    <a:pt x="308813" y="153225"/>
                  </a:lnTo>
                  <a:lnTo>
                    <a:pt x="314490" y="154914"/>
                  </a:lnTo>
                  <a:lnTo>
                    <a:pt x="317461" y="153301"/>
                  </a:lnTo>
                  <a:lnTo>
                    <a:pt x="318312" y="150469"/>
                  </a:lnTo>
                  <a:lnTo>
                    <a:pt x="319163" y="147637"/>
                  </a:lnTo>
                  <a:close/>
                  <a:moveTo>
                    <a:pt x="321576" y="214553"/>
                  </a:moveTo>
                  <a:lnTo>
                    <a:pt x="319951" y="211569"/>
                  </a:lnTo>
                  <a:lnTo>
                    <a:pt x="314286" y="209880"/>
                  </a:lnTo>
                  <a:lnTo>
                    <a:pt x="311302" y="211493"/>
                  </a:lnTo>
                  <a:lnTo>
                    <a:pt x="310159" y="215315"/>
                  </a:lnTo>
                  <a:lnTo>
                    <a:pt x="319049" y="218122"/>
                  </a:lnTo>
                  <a:lnTo>
                    <a:pt x="320433" y="218363"/>
                  </a:lnTo>
                  <a:lnTo>
                    <a:pt x="321576" y="214553"/>
                  </a:lnTo>
                  <a:close/>
                  <a:moveTo>
                    <a:pt x="331990" y="205905"/>
                  </a:moveTo>
                  <a:lnTo>
                    <a:pt x="330111" y="200291"/>
                  </a:lnTo>
                  <a:lnTo>
                    <a:pt x="327075" y="198780"/>
                  </a:lnTo>
                  <a:lnTo>
                    <a:pt x="324269" y="199720"/>
                  </a:lnTo>
                  <a:lnTo>
                    <a:pt x="321462" y="200660"/>
                  </a:lnTo>
                  <a:lnTo>
                    <a:pt x="319951" y="203695"/>
                  </a:lnTo>
                  <a:lnTo>
                    <a:pt x="321830" y="209308"/>
                  </a:lnTo>
                  <a:lnTo>
                    <a:pt x="324866" y="210820"/>
                  </a:lnTo>
                  <a:lnTo>
                    <a:pt x="330479" y="208940"/>
                  </a:lnTo>
                  <a:lnTo>
                    <a:pt x="331990" y="205905"/>
                  </a:lnTo>
                  <a:close/>
                  <a:moveTo>
                    <a:pt x="337553" y="158851"/>
                  </a:moveTo>
                  <a:lnTo>
                    <a:pt x="335673" y="153238"/>
                  </a:lnTo>
                  <a:lnTo>
                    <a:pt x="332638" y="151726"/>
                  </a:lnTo>
                  <a:lnTo>
                    <a:pt x="329831" y="152666"/>
                  </a:lnTo>
                  <a:lnTo>
                    <a:pt x="327025" y="153606"/>
                  </a:lnTo>
                  <a:lnTo>
                    <a:pt x="325513" y="156641"/>
                  </a:lnTo>
                  <a:lnTo>
                    <a:pt x="327393" y="162255"/>
                  </a:lnTo>
                  <a:lnTo>
                    <a:pt x="330428" y="163766"/>
                  </a:lnTo>
                  <a:lnTo>
                    <a:pt x="336042" y="161886"/>
                  </a:lnTo>
                  <a:lnTo>
                    <a:pt x="337553" y="158851"/>
                  </a:lnTo>
                  <a:close/>
                  <a:moveTo>
                    <a:pt x="349504" y="200685"/>
                  </a:moveTo>
                  <a:lnTo>
                    <a:pt x="347878" y="197700"/>
                  </a:lnTo>
                  <a:lnTo>
                    <a:pt x="342214" y="196011"/>
                  </a:lnTo>
                  <a:lnTo>
                    <a:pt x="339229" y="197624"/>
                  </a:lnTo>
                  <a:lnTo>
                    <a:pt x="337540" y="203288"/>
                  </a:lnTo>
                  <a:lnTo>
                    <a:pt x="339153" y="206273"/>
                  </a:lnTo>
                  <a:lnTo>
                    <a:pt x="344830" y="207962"/>
                  </a:lnTo>
                  <a:lnTo>
                    <a:pt x="347802" y="206349"/>
                  </a:lnTo>
                  <a:lnTo>
                    <a:pt x="348653" y="203517"/>
                  </a:lnTo>
                  <a:lnTo>
                    <a:pt x="349504" y="200685"/>
                  </a:lnTo>
                  <a:close/>
                  <a:moveTo>
                    <a:pt x="352425" y="220205"/>
                  </a:moveTo>
                  <a:lnTo>
                    <a:pt x="350545" y="214591"/>
                  </a:lnTo>
                  <a:lnTo>
                    <a:pt x="347510" y="213080"/>
                  </a:lnTo>
                  <a:lnTo>
                    <a:pt x="341896" y="214960"/>
                  </a:lnTo>
                  <a:lnTo>
                    <a:pt x="340385" y="217995"/>
                  </a:lnTo>
                  <a:lnTo>
                    <a:pt x="341795" y="222237"/>
                  </a:lnTo>
                  <a:lnTo>
                    <a:pt x="349669" y="223659"/>
                  </a:lnTo>
                  <a:lnTo>
                    <a:pt x="350913" y="223240"/>
                  </a:lnTo>
                  <a:lnTo>
                    <a:pt x="352425" y="220205"/>
                  </a:lnTo>
                  <a:close/>
                  <a:moveTo>
                    <a:pt x="352831" y="170751"/>
                  </a:moveTo>
                  <a:lnTo>
                    <a:pt x="351205" y="167767"/>
                  </a:lnTo>
                  <a:lnTo>
                    <a:pt x="345541" y="166077"/>
                  </a:lnTo>
                  <a:lnTo>
                    <a:pt x="342557" y="167690"/>
                  </a:lnTo>
                  <a:lnTo>
                    <a:pt x="340868" y="173355"/>
                  </a:lnTo>
                  <a:lnTo>
                    <a:pt x="342480" y="176339"/>
                  </a:lnTo>
                  <a:lnTo>
                    <a:pt x="348157" y="178028"/>
                  </a:lnTo>
                  <a:lnTo>
                    <a:pt x="351129" y="176415"/>
                  </a:lnTo>
                  <a:lnTo>
                    <a:pt x="351980" y="173583"/>
                  </a:lnTo>
                  <a:lnTo>
                    <a:pt x="352831" y="170751"/>
                  </a:lnTo>
                  <a:close/>
                  <a:moveTo>
                    <a:pt x="367995" y="118986"/>
                  </a:moveTo>
                  <a:lnTo>
                    <a:pt x="366115" y="113372"/>
                  </a:lnTo>
                  <a:lnTo>
                    <a:pt x="363080" y="111861"/>
                  </a:lnTo>
                  <a:lnTo>
                    <a:pt x="360273" y="112801"/>
                  </a:lnTo>
                  <a:lnTo>
                    <a:pt x="357466" y="113741"/>
                  </a:lnTo>
                  <a:lnTo>
                    <a:pt x="355955" y="116776"/>
                  </a:lnTo>
                  <a:lnTo>
                    <a:pt x="357835" y="122389"/>
                  </a:lnTo>
                  <a:lnTo>
                    <a:pt x="360870" y="123901"/>
                  </a:lnTo>
                  <a:lnTo>
                    <a:pt x="366483" y="122021"/>
                  </a:lnTo>
                  <a:lnTo>
                    <a:pt x="367995" y="118986"/>
                  </a:lnTo>
                  <a:close/>
                  <a:moveTo>
                    <a:pt x="377101" y="200660"/>
                  </a:moveTo>
                  <a:lnTo>
                    <a:pt x="375221" y="195046"/>
                  </a:lnTo>
                  <a:lnTo>
                    <a:pt x="372503" y="193700"/>
                  </a:lnTo>
                  <a:lnTo>
                    <a:pt x="372960" y="192189"/>
                  </a:lnTo>
                  <a:lnTo>
                    <a:pt x="371335" y="189204"/>
                  </a:lnTo>
                  <a:lnTo>
                    <a:pt x="365671" y="187515"/>
                  </a:lnTo>
                  <a:lnTo>
                    <a:pt x="362686" y="189128"/>
                  </a:lnTo>
                  <a:lnTo>
                    <a:pt x="360997" y="194792"/>
                  </a:lnTo>
                  <a:lnTo>
                    <a:pt x="362610" y="197777"/>
                  </a:lnTo>
                  <a:lnTo>
                    <a:pt x="365074" y="198513"/>
                  </a:lnTo>
                  <a:lnTo>
                    <a:pt x="366941" y="204063"/>
                  </a:lnTo>
                  <a:lnTo>
                    <a:pt x="369976" y="205574"/>
                  </a:lnTo>
                  <a:lnTo>
                    <a:pt x="375589" y="203695"/>
                  </a:lnTo>
                  <a:lnTo>
                    <a:pt x="377101" y="200660"/>
                  </a:lnTo>
                  <a:close/>
                  <a:moveTo>
                    <a:pt x="379183" y="229019"/>
                  </a:moveTo>
                  <a:lnTo>
                    <a:pt x="378333" y="226441"/>
                  </a:lnTo>
                  <a:lnTo>
                    <a:pt x="375297" y="224929"/>
                  </a:lnTo>
                  <a:lnTo>
                    <a:pt x="369684" y="226809"/>
                  </a:lnTo>
                  <a:lnTo>
                    <a:pt x="369468" y="227253"/>
                  </a:lnTo>
                  <a:lnTo>
                    <a:pt x="379183" y="229019"/>
                  </a:lnTo>
                  <a:close/>
                  <a:moveTo>
                    <a:pt x="383641" y="156324"/>
                  </a:moveTo>
                  <a:lnTo>
                    <a:pt x="382016" y="153339"/>
                  </a:lnTo>
                  <a:lnTo>
                    <a:pt x="376351" y="151650"/>
                  </a:lnTo>
                  <a:lnTo>
                    <a:pt x="373367" y="153263"/>
                  </a:lnTo>
                  <a:lnTo>
                    <a:pt x="371678" y="158927"/>
                  </a:lnTo>
                  <a:lnTo>
                    <a:pt x="372745" y="160921"/>
                  </a:lnTo>
                  <a:lnTo>
                    <a:pt x="371462" y="161340"/>
                  </a:lnTo>
                  <a:lnTo>
                    <a:pt x="369951" y="164376"/>
                  </a:lnTo>
                  <a:lnTo>
                    <a:pt x="371830" y="169989"/>
                  </a:lnTo>
                  <a:lnTo>
                    <a:pt x="374865" y="171500"/>
                  </a:lnTo>
                  <a:lnTo>
                    <a:pt x="380479" y="169621"/>
                  </a:lnTo>
                  <a:lnTo>
                    <a:pt x="381990" y="166585"/>
                  </a:lnTo>
                  <a:lnTo>
                    <a:pt x="380669" y="162674"/>
                  </a:lnTo>
                  <a:lnTo>
                    <a:pt x="381939" y="161988"/>
                  </a:lnTo>
                  <a:lnTo>
                    <a:pt x="382790" y="159156"/>
                  </a:lnTo>
                  <a:lnTo>
                    <a:pt x="383641" y="156324"/>
                  </a:lnTo>
                  <a:close/>
                  <a:moveTo>
                    <a:pt x="386410" y="217271"/>
                  </a:moveTo>
                  <a:lnTo>
                    <a:pt x="384784" y="214287"/>
                  </a:lnTo>
                  <a:lnTo>
                    <a:pt x="379120" y="212598"/>
                  </a:lnTo>
                  <a:lnTo>
                    <a:pt x="376135" y="214210"/>
                  </a:lnTo>
                  <a:lnTo>
                    <a:pt x="374446" y="219875"/>
                  </a:lnTo>
                  <a:lnTo>
                    <a:pt x="376059" y="222859"/>
                  </a:lnTo>
                  <a:lnTo>
                    <a:pt x="381736" y="224548"/>
                  </a:lnTo>
                  <a:lnTo>
                    <a:pt x="384708" y="222935"/>
                  </a:lnTo>
                  <a:lnTo>
                    <a:pt x="385559" y="220103"/>
                  </a:lnTo>
                  <a:lnTo>
                    <a:pt x="386410" y="217271"/>
                  </a:lnTo>
                  <a:close/>
                  <a:moveTo>
                    <a:pt x="406615" y="217576"/>
                  </a:moveTo>
                  <a:lnTo>
                    <a:pt x="404736" y="211963"/>
                  </a:lnTo>
                  <a:lnTo>
                    <a:pt x="401701" y="210451"/>
                  </a:lnTo>
                  <a:lnTo>
                    <a:pt x="398894" y="211391"/>
                  </a:lnTo>
                  <a:lnTo>
                    <a:pt x="396087" y="212331"/>
                  </a:lnTo>
                  <a:lnTo>
                    <a:pt x="394576" y="215366"/>
                  </a:lnTo>
                  <a:lnTo>
                    <a:pt x="396455" y="220980"/>
                  </a:lnTo>
                  <a:lnTo>
                    <a:pt x="399491" y="222491"/>
                  </a:lnTo>
                  <a:lnTo>
                    <a:pt x="405104" y="220611"/>
                  </a:lnTo>
                  <a:lnTo>
                    <a:pt x="406615" y="217576"/>
                  </a:lnTo>
                  <a:close/>
                  <a:moveTo>
                    <a:pt x="412597" y="188785"/>
                  </a:moveTo>
                  <a:lnTo>
                    <a:pt x="410718" y="183172"/>
                  </a:lnTo>
                  <a:lnTo>
                    <a:pt x="407682" y="181660"/>
                  </a:lnTo>
                  <a:lnTo>
                    <a:pt x="404876" y="182600"/>
                  </a:lnTo>
                  <a:lnTo>
                    <a:pt x="402069" y="183540"/>
                  </a:lnTo>
                  <a:lnTo>
                    <a:pt x="400558" y="186575"/>
                  </a:lnTo>
                  <a:lnTo>
                    <a:pt x="402437" y="192189"/>
                  </a:lnTo>
                  <a:lnTo>
                    <a:pt x="405472" y="193700"/>
                  </a:lnTo>
                  <a:lnTo>
                    <a:pt x="411086" y="191820"/>
                  </a:lnTo>
                  <a:lnTo>
                    <a:pt x="412597" y="188785"/>
                  </a:lnTo>
                  <a:close/>
                  <a:moveTo>
                    <a:pt x="423659" y="228371"/>
                  </a:moveTo>
                  <a:lnTo>
                    <a:pt x="422033" y="225386"/>
                  </a:lnTo>
                  <a:lnTo>
                    <a:pt x="416369" y="223697"/>
                  </a:lnTo>
                  <a:lnTo>
                    <a:pt x="413385" y="225310"/>
                  </a:lnTo>
                  <a:lnTo>
                    <a:pt x="411695" y="230974"/>
                  </a:lnTo>
                  <a:lnTo>
                    <a:pt x="413308" y="233959"/>
                  </a:lnTo>
                  <a:lnTo>
                    <a:pt x="418985" y="235648"/>
                  </a:lnTo>
                  <a:lnTo>
                    <a:pt x="421957" y="234035"/>
                  </a:lnTo>
                  <a:lnTo>
                    <a:pt x="422808" y="231203"/>
                  </a:lnTo>
                  <a:lnTo>
                    <a:pt x="423659" y="228371"/>
                  </a:lnTo>
                  <a:close/>
                  <a:moveTo>
                    <a:pt x="438569" y="236575"/>
                  </a:moveTo>
                  <a:lnTo>
                    <a:pt x="436689" y="230962"/>
                  </a:lnTo>
                  <a:lnTo>
                    <a:pt x="433654" y="229450"/>
                  </a:lnTo>
                  <a:lnTo>
                    <a:pt x="428040" y="231330"/>
                  </a:lnTo>
                  <a:lnTo>
                    <a:pt x="426529" y="234365"/>
                  </a:lnTo>
                  <a:lnTo>
                    <a:pt x="427672" y="237794"/>
                  </a:lnTo>
                  <a:lnTo>
                    <a:pt x="437108" y="239509"/>
                  </a:lnTo>
                  <a:lnTo>
                    <a:pt x="438569" y="236575"/>
                  </a:lnTo>
                  <a:close/>
                  <a:moveTo>
                    <a:pt x="449707" y="193332"/>
                  </a:moveTo>
                  <a:lnTo>
                    <a:pt x="447827" y="187718"/>
                  </a:lnTo>
                  <a:lnTo>
                    <a:pt x="444792" y="186207"/>
                  </a:lnTo>
                  <a:lnTo>
                    <a:pt x="441985" y="187147"/>
                  </a:lnTo>
                  <a:lnTo>
                    <a:pt x="439178" y="188087"/>
                  </a:lnTo>
                  <a:lnTo>
                    <a:pt x="437667" y="191122"/>
                  </a:lnTo>
                  <a:lnTo>
                    <a:pt x="439547" y="196735"/>
                  </a:lnTo>
                  <a:lnTo>
                    <a:pt x="442582" y="198247"/>
                  </a:lnTo>
                  <a:lnTo>
                    <a:pt x="448195" y="196367"/>
                  </a:lnTo>
                  <a:lnTo>
                    <a:pt x="449707" y="193332"/>
                  </a:lnTo>
                  <a:close/>
                  <a:moveTo>
                    <a:pt x="460171" y="188493"/>
                  </a:moveTo>
                  <a:lnTo>
                    <a:pt x="460133" y="185534"/>
                  </a:lnTo>
                  <a:lnTo>
                    <a:pt x="460095" y="182575"/>
                  </a:lnTo>
                  <a:lnTo>
                    <a:pt x="457669" y="180200"/>
                  </a:lnTo>
                  <a:lnTo>
                    <a:pt x="451751" y="180276"/>
                  </a:lnTo>
                  <a:lnTo>
                    <a:pt x="449389" y="182702"/>
                  </a:lnTo>
                  <a:lnTo>
                    <a:pt x="449453" y="188620"/>
                  </a:lnTo>
                  <a:lnTo>
                    <a:pt x="451878" y="190995"/>
                  </a:lnTo>
                  <a:lnTo>
                    <a:pt x="457796" y="190919"/>
                  </a:lnTo>
                  <a:lnTo>
                    <a:pt x="460171" y="188493"/>
                  </a:lnTo>
                  <a:close/>
                  <a:moveTo>
                    <a:pt x="492442" y="199847"/>
                  </a:moveTo>
                  <a:lnTo>
                    <a:pt x="492404" y="196888"/>
                  </a:lnTo>
                  <a:lnTo>
                    <a:pt x="492366" y="193929"/>
                  </a:lnTo>
                  <a:lnTo>
                    <a:pt x="489940" y="191554"/>
                  </a:lnTo>
                  <a:lnTo>
                    <a:pt x="484022" y="191630"/>
                  </a:lnTo>
                  <a:lnTo>
                    <a:pt x="481660" y="194056"/>
                  </a:lnTo>
                  <a:lnTo>
                    <a:pt x="481723" y="199974"/>
                  </a:lnTo>
                  <a:lnTo>
                    <a:pt x="484149" y="202349"/>
                  </a:lnTo>
                  <a:lnTo>
                    <a:pt x="490067" y="202272"/>
                  </a:lnTo>
                  <a:lnTo>
                    <a:pt x="492442" y="199847"/>
                  </a:lnTo>
                  <a:close/>
                  <a:moveTo>
                    <a:pt x="503605" y="236524"/>
                  </a:moveTo>
                  <a:lnTo>
                    <a:pt x="503567" y="233565"/>
                  </a:lnTo>
                  <a:lnTo>
                    <a:pt x="503529" y="230606"/>
                  </a:lnTo>
                  <a:lnTo>
                    <a:pt x="501103" y="228231"/>
                  </a:lnTo>
                  <a:lnTo>
                    <a:pt x="495185" y="228307"/>
                  </a:lnTo>
                  <a:lnTo>
                    <a:pt x="492823" y="230733"/>
                  </a:lnTo>
                  <a:lnTo>
                    <a:pt x="492887" y="236651"/>
                  </a:lnTo>
                  <a:lnTo>
                    <a:pt x="495312" y="239026"/>
                  </a:lnTo>
                  <a:lnTo>
                    <a:pt x="501230" y="238950"/>
                  </a:lnTo>
                  <a:lnTo>
                    <a:pt x="503605" y="236524"/>
                  </a:lnTo>
                  <a:close/>
                  <a:moveTo>
                    <a:pt x="556590" y="188976"/>
                  </a:moveTo>
                  <a:lnTo>
                    <a:pt x="556552" y="186016"/>
                  </a:lnTo>
                  <a:lnTo>
                    <a:pt x="556514" y="183057"/>
                  </a:lnTo>
                  <a:lnTo>
                    <a:pt x="554088" y="180682"/>
                  </a:lnTo>
                  <a:lnTo>
                    <a:pt x="548170" y="180759"/>
                  </a:lnTo>
                  <a:lnTo>
                    <a:pt x="545807" y="183184"/>
                  </a:lnTo>
                  <a:lnTo>
                    <a:pt x="545871" y="189103"/>
                  </a:lnTo>
                  <a:lnTo>
                    <a:pt x="548297" y="191477"/>
                  </a:lnTo>
                  <a:lnTo>
                    <a:pt x="554215" y="191401"/>
                  </a:lnTo>
                  <a:lnTo>
                    <a:pt x="556590" y="188976"/>
                  </a:lnTo>
                  <a:close/>
                  <a:moveTo>
                    <a:pt x="577342" y="246354"/>
                  </a:moveTo>
                  <a:lnTo>
                    <a:pt x="577303" y="243395"/>
                  </a:lnTo>
                  <a:lnTo>
                    <a:pt x="577265" y="240436"/>
                  </a:lnTo>
                  <a:lnTo>
                    <a:pt x="574840" y="238061"/>
                  </a:lnTo>
                  <a:lnTo>
                    <a:pt x="568921" y="238137"/>
                  </a:lnTo>
                  <a:lnTo>
                    <a:pt x="566559" y="240563"/>
                  </a:lnTo>
                  <a:lnTo>
                    <a:pt x="566623" y="246481"/>
                  </a:lnTo>
                  <a:lnTo>
                    <a:pt x="569048" y="248856"/>
                  </a:lnTo>
                  <a:lnTo>
                    <a:pt x="574967" y="248780"/>
                  </a:lnTo>
                  <a:lnTo>
                    <a:pt x="577342" y="246354"/>
                  </a:lnTo>
                  <a:close/>
                  <a:moveTo>
                    <a:pt x="616216" y="245884"/>
                  </a:moveTo>
                  <a:lnTo>
                    <a:pt x="616178" y="242925"/>
                  </a:lnTo>
                  <a:lnTo>
                    <a:pt x="616140" y="239966"/>
                  </a:lnTo>
                  <a:lnTo>
                    <a:pt x="613714" y="237591"/>
                  </a:lnTo>
                  <a:lnTo>
                    <a:pt x="607796" y="237667"/>
                  </a:lnTo>
                  <a:lnTo>
                    <a:pt x="605434" y="240093"/>
                  </a:lnTo>
                  <a:lnTo>
                    <a:pt x="605497" y="246011"/>
                  </a:lnTo>
                  <a:lnTo>
                    <a:pt x="607923" y="248386"/>
                  </a:lnTo>
                  <a:lnTo>
                    <a:pt x="613841" y="248310"/>
                  </a:lnTo>
                  <a:lnTo>
                    <a:pt x="616216" y="245884"/>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58" name="object 222"/>
            <p:cNvSpPr/>
            <p:nvPr/>
          </p:nvSpPr>
          <p:spPr>
            <a:xfrm>
              <a:off x="2467800" y="3732840"/>
              <a:ext cx="421560" cy="255240"/>
            </a:xfrm>
            <a:custGeom>
              <a:avLst/>
              <a:gdLst/>
              <a:ahLst/>
              <a:cxnLst/>
              <a:rect l="l" t="t" r="r" b="b"/>
              <a:pathLst>
                <a:path w="422275" h="255904">
                  <a:moveTo>
                    <a:pt x="11963" y="67056"/>
                  </a:moveTo>
                  <a:lnTo>
                    <a:pt x="10007" y="64833"/>
                  </a:lnTo>
                  <a:lnTo>
                    <a:pt x="8051" y="62611"/>
                  </a:lnTo>
                  <a:lnTo>
                    <a:pt x="4673" y="62395"/>
                  </a:lnTo>
                  <a:lnTo>
                    <a:pt x="228" y="66294"/>
                  </a:lnTo>
                  <a:lnTo>
                    <a:pt x="0" y="69684"/>
                  </a:lnTo>
                  <a:lnTo>
                    <a:pt x="3911" y="74129"/>
                  </a:lnTo>
                  <a:lnTo>
                    <a:pt x="7302" y="74345"/>
                  </a:lnTo>
                  <a:lnTo>
                    <a:pt x="11747" y="70446"/>
                  </a:lnTo>
                  <a:lnTo>
                    <a:pt x="11963" y="67056"/>
                  </a:lnTo>
                  <a:close/>
                  <a:moveTo>
                    <a:pt x="36512" y="117271"/>
                  </a:moveTo>
                  <a:lnTo>
                    <a:pt x="32600" y="112826"/>
                  </a:lnTo>
                  <a:lnTo>
                    <a:pt x="29222" y="112610"/>
                  </a:lnTo>
                  <a:lnTo>
                    <a:pt x="24777" y="116509"/>
                  </a:lnTo>
                  <a:lnTo>
                    <a:pt x="24549" y="119900"/>
                  </a:lnTo>
                  <a:lnTo>
                    <a:pt x="32981" y="123558"/>
                  </a:lnTo>
                  <a:lnTo>
                    <a:pt x="36296" y="120662"/>
                  </a:lnTo>
                  <a:lnTo>
                    <a:pt x="36512" y="117271"/>
                  </a:lnTo>
                  <a:close/>
                  <a:moveTo>
                    <a:pt x="40665" y="83502"/>
                  </a:moveTo>
                  <a:lnTo>
                    <a:pt x="38709" y="81280"/>
                  </a:lnTo>
                  <a:lnTo>
                    <a:pt x="36753" y="79057"/>
                  </a:lnTo>
                  <a:lnTo>
                    <a:pt x="33375" y="78841"/>
                  </a:lnTo>
                  <a:lnTo>
                    <a:pt x="28930" y="82740"/>
                  </a:lnTo>
                  <a:lnTo>
                    <a:pt x="28702" y="86131"/>
                  </a:lnTo>
                  <a:lnTo>
                    <a:pt x="32613" y="90576"/>
                  </a:lnTo>
                  <a:lnTo>
                    <a:pt x="36004" y="90792"/>
                  </a:lnTo>
                  <a:lnTo>
                    <a:pt x="40449" y="86893"/>
                  </a:lnTo>
                  <a:lnTo>
                    <a:pt x="40665" y="83502"/>
                  </a:lnTo>
                  <a:close/>
                  <a:moveTo>
                    <a:pt x="43865" y="54673"/>
                  </a:moveTo>
                  <a:lnTo>
                    <a:pt x="41910" y="52451"/>
                  </a:lnTo>
                  <a:lnTo>
                    <a:pt x="39954" y="50228"/>
                  </a:lnTo>
                  <a:lnTo>
                    <a:pt x="36576" y="50012"/>
                  </a:lnTo>
                  <a:lnTo>
                    <a:pt x="32131" y="53911"/>
                  </a:lnTo>
                  <a:lnTo>
                    <a:pt x="31902" y="57302"/>
                  </a:lnTo>
                  <a:lnTo>
                    <a:pt x="35814" y="61747"/>
                  </a:lnTo>
                  <a:lnTo>
                    <a:pt x="39192" y="61963"/>
                  </a:lnTo>
                  <a:lnTo>
                    <a:pt x="43649" y="58064"/>
                  </a:lnTo>
                  <a:lnTo>
                    <a:pt x="43865" y="54673"/>
                  </a:lnTo>
                  <a:close/>
                  <a:moveTo>
                    <a:pt x="58483" y="134162"/>
                  </a:moveTo>
                  <a:lnTo>
                    <a:pt x="56184" y="131546"/>
                  </a:lnTo>
                  <a:lnTo>
                    <a:pt x="52806" y="131330"/>
                  </a:lnTo>
                  <a:lnTo>
                    <a:pt x="52438" y="131660"/>
                  </a:lnTo>
                  <a:lnTo>
                    <a:pt x="58483" y="134162"/>
                  </a:lnTo>
                  <a:close/>
                  <a:moveTo>
                    <a:pt x="65366" y="111620"/>
                  </a:moveTo>
                  <a:lnTo>
                    <a:pt x="63411" y="109397"/>
                  </a:lnTo>
                  <a:lnTo>
                    <a:pt x="61455" y="107175"/>
                  </a:lnTo>
                  <a:lnTo>
                    <a:pt x="58077" y="106959"/>
                  </a:lnTo>
                  <a:lnTo>
                    <a:pt x="53632" y="110858"/>
                  </a:lnTo>
                  <a:lnTo>
                    <a:pt x="53403" y="114249"/>
                  </a:lnTo>
                  <a:lnTo>
                    <a:pt x="57315" y="118694"/>
                  </a:lnTo>
                  <a:lnTo>
                    <a:pt x="60693" y="118910"/>
                  </a:lnTo>
                  <a:lnTo>
                    <a:pt x="65151" y="115011"/>
                  </a:lnTo>
                  <a:lnTo>
                    <a:pt x="65366" y="111620"/>
                  </a:lnTo>
                  <a:close/>
                  <a:moveTo>
                    <a:pt x="76212" y="75247"/>
                  </a:moveTo>
                  <a:lnTo>
                    <a:pt x="74256" y="73025"/>
                  </a:lnTo>
                  <a:lnTo>
                    <a:pt x="72301" y="70802"/>
                  </a:lnTo>
                  <a:lnTo>
                    <a:pt x="68922" y="70586"/>
                  </a:lnTo>
                  <a:lnTo>
                    <a:pt x="64477" y="74485"/>
                  </a:lnTo>
                  <a:lnTo>
                    <a:pt x="64249" y="77876"/>
                  </a:lnTo>
                  <a:lnTo>
                    <a:pt x="68160" y="82321"/>
                  </a:lnTo>
                  <a:lnTo>
                    <a:pt x="71539" y="82537"/>
                  </a:lnTo>
                  <a:lnTo>
                    <a:pt x="75996" y="78638"/>
                  </a:lnTo>
                  <a:lnTo>
                    <a:pt x="76212" y="75247"/>
                  </a:lnTo>
                  <a:close/>
                  <a:moveTo>
                    <a:pt x="81343" y="38430"/>
                  </a:moveTo>
                  <a:lnTo>
                    <a:pt x="79387" y="36207"/>
                  </a:lnTo>
                  <a:lnTo>
                    <a:pt x="77431" y="33985"/>
                  </a:lnTo>
                  <a:lnTo>
                    <a:pt x="74053" y="33769"/>
                  </a:lnTo>
                  <a:lnTo>
                    <a:pt x="69608" y="37668"/>
                  </a:lnTo>
                  <a:lnTo>
                    <a:pt x="69380" y="41059"/>
                  </a:lnTo>
                  <a:lnTo>
                    <a:pt x="73291" y="45504"/>
                  </a:lnTo>
                  <a:lnTo>
                    <a:pt x="76669" y="45720"/>
                  </a:lnTo>
                  <a:lnTo>
                    <a:pt x="81127" y="41821"/>
                  </a:lnTo>
                  <a:lnTo>
                    <a:pt x="81343" y="38430"/>
                  </a:lnTo>
                  <a:close/>
                  <a:moveTo>
                    <a:pt x="85483" y="4660"/>
                  </a:moveTo>
                  <a:lnTo>
                    <a:pt x="83527" y="2438"/>
                  </a:lnTo>
                  <a:lnTo>
                    <a:pt x="81572" y="215"/>
                  </a:lnTo>
                  <a:lnTo>
                    <a:pt x="78193" y="0"/>
                  </a:lnTo>
                  <a:lnTo>
                    <a:pt x="73748" y="3898"/>
                  </a:lnTo>
                  <a:lnTo>
                    <a:pt x="73520" y="7289"/>
                  </a:lnTo>
                  <a:lnTo>
                    <a:pt x="77431" y="11734"/>
                  </a:lnTo>
                  <a:lnTo>
                    <a:pt x="80822" y="11950"/>
                  </a:lnTo>
                  <a:lnTo>
                    <a:pt x="85267" y="8051"/>
                  </a:lnTo>
                  <a:lnTo>
                    <a:pt x="85483" y="4660"/>
                  </a:lnTo>
                  <a:close/>
                  <a:moveTo>
                    <a:pt x="87947" y="123151"/>
                  </a:moveTo>
                  <a:lnTo>
                    <a:pt x="85991" y="120929"/>
                  </a:lnTo>
                  <a:lnTo>
                    <a:pt x="84035" y="118706"/>
                  </a:lnTo>
                  <a:lnTo>
                    <a:pt x="80657" y="118491"/>
                  </a:lnTo>
                  <a:lnTo>
                    <a:pt x="76212" y="122389"/>
                  </a:lnTo>
                  <a:lnTo>
                    <a:pt x="75984" y="125780"/>
                  </a:lnTo>
                  <a:lnTo>
                    <a:pt x="79895" y="130225"/>
                  </a:lnTo>
                  <a:lnTo>
                    <a:pt x="83273" y="130441"/>
                  </a:lnTo>
                  <a:lnTo>
                    <a:pt x="87731" y="126542"/>
                  </a:lnTo>
                  <a:lnTo>
                    <a:pt x="87947" y="123151"/>
                  </a:lnTo>
                  <a:close/>
                  <a:moveTo>
                    <a:pt x="96329" y="148932"/>
                  </a:moveTo>
                  <a:lnTo>
                    <a:pt x="92417" y="144487"/>
                  </a:lnTo>
                  <a:lnTo>
                    <a:pt x="89039" y="144272"/>
                  </a:lnTo>
                  <a:lnTo>
                    <a:pt x="87058" y="146011"/>
                  </a:lnTo>
                  <a:lnTo>
                    <a:pt x="96266" y="149834"/>
                  </a:lnTo>
                  <a:lnTo>
                    <a:pt x="96329" y="148932"/>
                  </a:lnTo>
                  <a:close/>
                  <a:moveTo>
                    <a:pt x="101828" y="88188"/>
                  </a:moveTo>
                  <a:lnTo>
                    <a:pt x="99872" y="85966"/>
                  </a:lnTo>
                  <a:lnTo>
                    <a:pt x="97917" y="83743"/>
                  </a:lnTo>
                  <a:lnTo>
                    <a:pt x="94538" y="83527"/>
                  </a:lnTo>
                  <a:lnTo>
                    <a:pt x="90093" y="87426"/>
                  </a:lnTo>
                  <a:lnTo>
                    <a:pt x="89865" y="90817"/>
                  </a:lnTo>
                  <a:lnTo>
                    <a:pt x="93776" y="95262"/>
                  </a:lnTo>
                  <a:lnTo>
                    <a:pt x="97155" y="95478"/>
                  </a:lnTo>
                  <a:lnTo>
                    <a:pt x="101612" y="91579"/>
                  </a:lnTo>
                  <a:lnTo>
                    <a:pt x="101828" y="88188"/>
                  </a:lnTo>
                  <a:close/>
                  <a:moveTo>
                    <a:pt x="104927" y="57162"/>
                  </a:moveTo>
                  <a:lnTo>
                    <a:pt x="102971" y="54940"/>
                  </a:lnTo>
                  <a:lnTo>
                    <a:pt x="101015" y="52717"/>
                  </a:lnTo>
                  <a:lnTo>
                    <a:pt x="97637" y="52501"/>
                  </a:lnTo>
                  <a:lnTo>
                    <a:pt x="93192" y="56400"/>
                  </a:lnTo>
                  <a:lnTo>
                    <a:pt x="92964" y="59791"/>
                  </a:lnTo>
                  <a:lnTo>
                    <a:pt x="96875" y="64236"/>
                  </a:lnTo>
                  <a:lnTo>
                    <a:pt x="100253" y="64452"/>
                  </a:lnTo>
                  <a:lnTo>
                    <a:pt x="104711" y="60553"/>
                  </a:lnTo>
                  <a:lnTo>
                    <a:pt x="104927" y="57162"/>
                  </a:lnTo>
                  <a:close/>
                  <a:moveTo>
                    <a:pt x="110197" y="32778"/>
                  </a:moveTo>
                  <a:lnTo>
                    <a:pt x="108242" y="30556"/>
                  </a:lnTo>
                  <a:lnTo>
                    <a:pt x="106286" y="28333"/>
                  </a:lnTo>
                  <a:lnTo>
                    <a:pt x="102908" y="28117"/>
                  </a:lnTo>
                  <a:lnTo>
                    <a:pt x="98463" y="32016"/>
                  </a:lnTo>
                  <a:lnTo>
                    <a:pt x="98234" y="35407"/>
                  </a:lnTo>
                  <a:lnTo>
                    <a:pt x="102146" y="39852"/>
                  </a:lnTo>
                  <a:lnTo>
                    <a:pt x="105524" y="40068"/>
                  </a:lnTo>
                  <a:lnTo>
                    <a:pt x="109982" y="36169"/>
                  </a:lnTo>
                  <a:lnTo>
                    <a:pt x="110197" y="32778"/>
                  </a:lnTo>
                  <a:close/>
                  <a:moveTo>
                    <a:pt x="125412" y="106921"/>
                  </a:moveTo>
                  <a:lnTo>
                    <a:pt x="123456" y="104698"/>
                  </a:lnTo>
                  <a:lnTo>
                    <a:pt x="121500" y="102476"/>
                  </a:lnTo>
                  <a:lnTo>
                    <a:pt x="118122" y="102260"/>
                  </a:lnTo>
                  <a:lnTo>
                    <a:pt x="115341" y="104698"/>
                  </a:lnTo>
                  <a:lnTo>
                    <a:pt x="110909" y="100952"/>
                  </a:lnTo>
                  <a:lnTo>
                    <a:pt x="107518" y="101231"/>
                  </a:lnTo>
                  <a:lnTo>
                    <a:pt x="103708" y="105765"/>
                  </a:lnTo>
                  <a:lnTo>
                    <a:pt x="104000" y="109143"/>
                  </a:lnTo>
                  <a:lnTo>
                    <a:pt x="106260" y="111048"/>
                  </a:lnTo>
                  <a:lnTo>
                    <a:pt x="108521" y="112953"/>
                  </a:lnTo>
                  <a:lnTo>
                    <a:pt x="111899" y="112661"/>
                  </a:lnTo>
                  <a:lnTo>
                    <a:pt x="113995" y="110185"/>
                  </a:lnTo>
                  <a:lnTo>
                    <a:pt x="117360" y="113995"/>
                  </a:lnTo>
                  <a:lnTo>
                    <a:pt x="120738" y="114211"/>
                  </a:lnTo>
                  <a:lnTo>
                    <a:pt x="125196" y="110312"/>
                  </a:lnTo>
                  <a:lnTo>
                    <a:pt x="125412" y="106921"/>
                  </a:lnTo>
                  <a:close/>
                  <a:moveTo>
                    <a:pt x="129565" y="73152"/>
                  </a:moveTo>
                  <a:lnTo>
                    <a:pt x="127609" y="70929"/>
                  </a:lnTo>
                  <a:lnTo>
                    <a:pt x="125653" y="68707"/>
                  </a:lnTo>
                  <a:lnTo>
                    <a:pt x="122275" y="68491"/>
                  </a:lnTo>
                  <a:lnTo>
                    <a:pt x="117830" y="72390"/>
                  </a:lnTo>
                  <a:lnTo>
                    <a:pt x="117602" y="75780"/>
                  </a:lnTo>
                  <a:lnTo>
                    <a:pt x="121513" y="80225"/>
                  </a:lnTo>
                  <a:lnTo>
                    <a:pt x="124891" y="80441"/>
                  </a:lnTo>
                  <a:lnTo>
                    <a:pt x="129349" y="76542"/>
                  </a:lnTo>
                  <a:lnTo>
                    <a:pt x="129565" y="73152"/>
                  </a:lnTo>
                  <a:close/>
                  <a:moveTo>
                    <a:pt x="130937" y="150774"/>
                  </a:moveTo>
                  <a:lnTo>
                    <a:pt x="130644" y="147396"/>
                  </a:lnTo>
                  <a:lnTo>
                    <a:pt x="126123" y="143586"/>
                  </a:lnTo>
                  <a:lnTo>
                    <a:pt x="122732" y="143865"/>
                  </a:lnTo>
                  <a:lnTo>
                    <a:pt x="120078" y="147027"/>
                  </a:lnTo>
                  <a:lnTo>
                    <a:pt x="120294" y="143738"/>
                  </a:lnTo>
                  <a:lnTo>
                    <a:pt x="118338" y="141516"/>
                  </a:lnTo>
                  <a:lnTo>
                    <a:pt x="116382" y="139293"/>
                  </a:lnTo>
                  <a:lnTo>
                    <a:pt x="113004" y="139077"/>
                  </a:lnTo>
                  <a:lnTo>
                    <a:pt x="108559" y="142976"/>
                  </a:lnTo>
                  <a:lnTo>
                    <a:pt x="108331" y="146367"/>
                  </a:lnTo>
                  <a:lnTo>
                    <a:pt x="112242" y="150812"/>
                  </a:lnTo>
                  <a:lnTo>
                    <a:pt x="115633" y="151028"/>
                  </a:lnTo>
                  <a:lnTo>
                    <a:pt x="119735" y="147434"/>
                  </a:lnTo>
                  <a:lnTo>
                    <a:pt x="118922" y="148399"/>
                  </a:lnTo>
                  <a:lnTo>
                    <a:pt x="119214" y="151777"/>
                  </a:lnTo>
                  <a:lnTo>
                    <a:pt x="121475" y="153682"/>
                  </a:lnTo>
                  <a:lnTo>
                    <a:pt x="123736" y="155587"/>
                  </a:lnTo>
                  <a:lnTo>
                    <a:pt x="127114" y="155295"/>
                  </a:lnTo>
                  <a:lnTo>
                    <a:pt x="130937" y="150774"/>
                  </a:lnTo>
                  <a:close/>
                  <a:moveTo>
                    <a:pt x="149009" y="125641"/>
                  </a:moveTo>
                  <a:lnTo>
                    <a:pt x="147053" y="123418"/>
                  </a:lnTo>
                  <a:lnTo>
                    <a:pt x="145097" y="121196"/>
                  </a:lnTo>
                  <a:lnTo>
                    <a:pt x="141719" y="120980"/>
                  </a:lnTo>
                  <a:lnTo>
                    <a:pt x="137274" y="124879"/>
                  </a:lnTo>
                  <a:lnTo>
                    <a:pt x="137045" y="128270"/>
                  </a:lnTo>
                  <a:lnTo>
                    <a:pt x="140957" y="132715"/>
                  </a:lnTo>
                  <a:lnTo>
                    <a:pt x="144335" y="132930"/>
                  </a:lnTo>
                  <a:lnTo>
                    <a:pt x="148793" y="129032"/>
                  </a:lnTo>
                  <a:lnTo>
                    <a:pt x="149009" y="125641"/>
                  </a:lnTo>
                  <a:close/>
                  <a:moveTo>
                    <a:pt x="154762" y="107810"/>
                  </a:moveTo>
                  <a:lnTo>
                    <a:pt x="154470" y="104432"/>
                  </a:lnTo>
                  <a:lnTo>
                    <a:pt x="154089" y="104127"/>
                  </a:lnTo>
                  <a:lnTo>
                    <a:pt x="154279" y="101269"/>
                  </a:lnTo>
                  <a:lnTo>
                    <a:pt x="152323" y="99047"/>
                  </a:lnTo>
                  <a:lnTo>
                    <a:pt x="150368" y="96824"/>
                  </a:lnTo>
                  <a:lnTo>
                    <a:pt x="146989" y="96608"/>
                  </a:lnTo>
                  <a:lnTo>
                    <a:pt x="142544" y="100507"/>
                  </a:lnTo>
                  <a:lnTo>
                    <a:pt x="142316" y="103898"/>
                  </a:lnTo>
                  <a:lnTo>
                    <a:pt x="143192" y="104902"/>
                  </a:lnTo>
                  <a:lnTo>
                    <a:pt x="142748" y="105435"/>
                  </a:lnTo>
                  <a:lnTo>
                    <a:pt x="143040" y="108813"/>
                  </a:lnTo>
                  <a:lnTo>
                    <a:pt x="145300" y="110718"/>
                  </a:lnTo>
                  <a:lnTo>
                    <a:pt x="147561" y="112623"/>
                  </a:lnTo>
                  <a:lnTo>
                    <a:pt x="150939" y="112331"/>
                  </a:lnTo>
                  <a:lnTo>
                    <a:pt x="154762" y="107810"/>
                  </a:lnTo>
                  <a:close/>
                  <a:moveTo>
                    <a:pt x="155689" y="141820"/>
                  </a:moveTo>
                  <a:lnTo>
                    <a:pt x="155397" y="138442"/>
                  </a:lnTo>
                  <a:lnTo>
                    <a:pt x="150876" y="134632"/>
                  </a:lnTo>
                  <a:lnTo>
                    <a:pt x="147497" y="134912"/>
                  </a:lnTo>
                  <a:lnTo>
                    <a:pt x="143675" y="139446"/>
                  </a:lnTo>
                  <a:lnTo>
                    <a:pt x="143967" y="142824"/>
                  </a:lnTo>
                  <a:lnTo>
                    <a:pt x="146227" y="144729"/>
                  </a:lnTo>
                  <a:lnTo>
                    <a:pt x="148488" y="146634"/>
                  </a:lnTo>
                  <a:lnTo>
                    <a:pt x="151866" y="146342"/>
                  </a:lnTo>
                  <a:lnTo>
                    <a:pt x="155689" y="141820"/>
                  </a:lnTo>
                  <a:close/>
                  <a:moveTo>
                    <a:pt x="162979" y="170789"/>
                  </a:moveTo>
                  <a:lnTo>
                    <a:pt x="162687" y="167411"/>
                  </a:lnTo>
                  <a:lnTo>
                    <a:pt x="158165" y="163601"/>
                  </a:lnTo>
                  <a:lnTo>
                    <a:pt x="154774" y="163880"/>
                  </a:lnTo>
                  <a:lnTo>
                    <a:pt x="150964" y="168414"/>
                  </a:lnTo>
                  <a:lnTo>
                    <a:pt x="151257" y="171792"/>
                  </a:lnTo>
                  <a:lnTo>
                    <a:pt x="153200" y="173431"/>
                  </a:lnTo>
                  <a:lnTo>
                    <a:pt x="158153" y="175399"/>
                  </a:lnTo>
                  <a:lnTo>
                    <a:pt x="159156" y="175323"/>
                  </a:lnTo>
                  <a:lnTo>
                    <a:pt x="162979" y="170789"/>
                  </a:lnTo>
                  <a:close/>
                  <a:moveTo>
                    <a:pt x="180873" y="122809"/>
                  </a:moveTo>
                  <a:lnTo>
                    <a:pt x="180581" y="119430"/>
                  </a:lnTo>
                  <a:lnTo>
                    <a:pt x="176060" y="115620"/>
                  </a:lnTo>
                  <a:lnTo>
                    <a:pt x="172681" y="115900"/>
                  </a:lnTo>
                  <a:lnTo>
                    <a:pt x="168859" y="120434"/>
                  </a:lnTo>
                  <a:lnTo>
                    <a:pt x="169151" y="123812"/>
                  </a:lnTo>
                  <a:lnTo>
                    <a:pt x="171411" y="125717"/>
                  </a:lnTo>
                  <a:lnTo>
                    <a:pt x="173672" y="127622"/>
                  </a:lnTo>
                  <a:lnTo>
                    <a:pt x="177050" y="127330"/>
                  </a:lnTo>
                  <a:lnTo>
                    <a:pt x="180873" y="122809"/>
                  </a:lnTo>
                  <a:close/>
                  <a:moveTo>
                    <a:pt x="184365" y="64376"/>
                  </a:moveTo>
                  <a:lnTo>
                    <a:pt x="184073" y="60998"/>
                  </a:lnTo>
                  <a:lnTo>
                    <a:pt x="179552" y="57188"/>
                  </a:lnTo>
                  <a:lnTo>
                    <a:pt x="176174" y="57467"/>
                  </a:lnTo>
                  <a:lnTo>
                    <a:pt x="172351" y="62001"/>
                  </a:lnTo>
                  <a:lnTo>
                    <a:pt x="172643" y="65379"/>
                  </a:lnTo>
                  <a:lnTo>
                    <a:pt x="174904" y="67284"/>
                  </a:lnTo>
                  <a:lnTo>
                    <a:pt x="177165" y="69189"/>
                  </a:lnTo>
                  <a:lnTo>
                    <a:pt x="180543" y="68910"/>
                  </a:lnTo>
                  <a:lnTo>
                    <a:pt x="184365" y="64376"/>
                  </a:lnTo>
                  <a:close/>
                  <a:moveTo>
                    <a:pt x="188671" y="148615"/>
                  </a:moveTo>
                  <a:lnTo>
                    <a:pt x="188379" y="145237"/>
                  </a:lnTo>
                  <a:lnTo>
                    <a:pt x="183857" y="141427"/>
                  </a:lnTo>
                  <a:lnTo>
                    <a:pt x="180467" y="141706"/>
                  </a:lnTo>
                  <a:lnTo>
                    <a:pt x="176657" y="146240"/>
                  </a:lnTo>
                  <a:lnTo>
                    <a:pt x="176949" y="149618"/>
                  </a:lnTo>
                  <a:lnTo>
                    <a:pt x="179209" y="151523"/>
                  </a:lnTo>
                  <a:lnTo>
                    <a:pt x="181470" y="153428"/>
                  </a:lnTo>
                  <a:lnTo>
                    <a:pt x="184848" y="153136"/>
                  </a:lnTo>
                  <a:lnTo>
                    <a:pt x="188671" y="148615"/>
                  </a:lnTo>
                  <a:close/>
                  <a:moveTo>
                    <a:pt x="189090" y="185788"/>
                  </a:moveTo>
                  <a:lnTo>
                    <a:pt x="188798" y="182410"/>
                  </a:lnTo>
                  <a:lnTo>
                    <a:pt x="184277" y="178600"/>
                  </a:lnTo>
                  <a:lnTo>
                    <a:pt x="180886" y="178879"/>
                  </a:lnTo>
                  <a:lnTo>
                    <a:pt x="177380" y="183070"/>
                  </a:lnTo>
                  <a:lnTo>
                    <a:pt x="187858" y="187248"/>
                  </a:lnTo>
                  <a:lnTo>
                    <a:pt x="189090" y="185788"/>
                  </a:lnTo>
                  <a:close/>
                  <a:moveTo>
                    <a:pt x="212483" y="170980"/>
                  </a:moveTo>
                  <a:lnTo>
                    <a:pt x="211950" y="167640"/>
                  </a:lnTo>
                  <a:lnTo>
                    <a:pt x="209550" y="165900"/>
                  </a:lnTo>
                  <a:lnTo>
                    <a:pt x="207149" y="164160"/>
                  </a:lnTo>
                  <a:lnTo>
                    <a:pt x="203809" y="164706"/>
                  </a:lnTo>
                  <a:lnTo>
                    <a:pt x="200329" y="169494"/>
                  </a:lnTo>
                  <a:lnTo>
                    <a:pt x="200875" y="172847"/>
                  </a:lnTo>
                  <a:lnTo>
                    <a:pt x="205663" y="176314"/>
                  </a:lnTo>
                  <a:lnTo>
                    <a:pt x="209016" y="175780"/>
                  </a:lnTo>
                  <a:lnTo>
                    <a:pt x="212483" y="170980"/>
                  </a:lnTo>
                  <a:close/>
                  <a:moveTo>
                    <a:pt x="215506" y="198259"/>
                  </a:moveTo>
                  <a:lnTo>
                    <a:pt x="215214" y="196456"/>
                  </a:lnTo>
                  <a:lnTo>
                    <a:pt x="210413" y="192976"/>
                  </a:lnTo>
                  <a:lnTo>
                    <a:pt x="207073" y="193522"/>
                  </a:lnTo>
                  <a:lnTo>
                    <a:pt x="206298" y="194589"/>
                  </a:lnTo>
                  <a:lnTo>
                    <a:pt x="214960" y="198056"/>
                  </a:lnTo>
                  <a:lnTo>
                    <a:pt x="215506" y="198259"/>
                  </a:lnTo>
                  <a:close/>
                  <a:moveTo>
                    <a:pt x="216636" y="130149"/>
                  </a:moveTo>
                  <a:lnTo>
                    <a:pt x="216344" y="126771"/>
                  </a:lnTo>
                  <a:lnTo>
                    <a:pt x="211823" y="122961"/>
                  </a:lnTo>
                  <a:lnTo>
                    <a:pt x="208432" y="123240"/>
                  </a:lnTo>
                  <a:lnTo>
                    <a:pt x="204622" y="127774"/>
                  </a:lnTo>
                  <a:lnTo>
                    <a:pt x="204914" y="131152"/>
                  </a:lnTo>
                  <a:lnTo>
                    <a:pt x="207175" y="133057"/>
                  </a:lnTo>
                  <a:lnTo>
                    <a:pt x="209435" y="134962"/>
                  </a:lnTo>
                  <a:lnTo>
                    <a:pt x="212813" y="134670"/>
                  </a:lnTo>
                  <a:lnTo>
                    <a:pt x="216636" y="130149"/>
                  </a:lnTo>
                  <a:close/>
                  <a:moveTo>
                    <a:pt x="223723" y="164147"/>
                  </a:moveTo>
                  <a:lnTo>
                    <a:pt x="223431" y="160769"/>
                  </a:lnTo>
                  <a:lnTo>
                    <a:pt x="218909" y="156959"/>
                  </a:lnTo>
                  <a:lnTo>
                    <a:pt x="215519" y="157238"/>
                  </a:lnTo>
                  <a:lnTo>
                    <a:pt x="211709" y="161772"/>
                  </a:lnTo>
                  <a:lnTo>
                    <a:pt x="212001" y="165150"/>
                  </a:lnTo>
                  <a:lnTo>
                    <a:pt x="214261" y="167055"/>
                  </a:lnTo>
                  <a:lnTo>
                    <a:pt x="216522" y="168960"/>
                  </a:lnTo>
                  <a:lnTo>
                    <a:pt x="219900" y="168681"/>
                  </a:lnTo>
                  <a:lnTo>
                    <a:pt x="223723" y="164147"/>
                  </a:lnTo>
                  <a:close/>
                  <a:moveTo>
                    <a:pt x="228257" y="94361"/>
                  </a:moveTo>
                  <a:lnTo>
                    <a:pt x="227965" y="90982"/>
                  </a:lnTo>
                  <a:lnTo>
                    <a:pt x="223443" y="87172"/>
                  </a:lnTo>
                  <a:lnTo>
                    <a:pt x="220052" y="87452"/>
                  </a:lnTo>
                  <a:lnTo>
                    <a:pt x="216242" y="91986"/>
                  </a:lnTo>
                  <a:lnTo>
                    <a:pt x="216535" y="95364"/>
                  </a:lnTo>
                  <a:lnTo>
                    <a:pt x="218795" y="97269"/>
                  </a:lnTo>
                  <a:lnTo>
                    <a:pt x="221056" y="99174"/>
                  </a:lnTo>
                  <a:lnTo>
                    <a:pt x="224434" y="98882"/>
                  </a:lnTo>
                  <a:lnTo>
                    <a:pt x="228257" y="94361"/>
                  </a:lnTo>
                  <a:close/>
                  <a:moveTo>
                    <a:pt x="244309" y="209753"/>
                  </a:moveTo>
                  <a:lnTo>
                    <a:pt x="242087" y="206463"/>
                  </a:lnTo>
                  <a:lnTo>
                    <a:pt x="238760" y="205816"/>
                  </a:lnTo>
                  <a:lnTo>
                    <a:pt x="237159" y="206895"/>
                  </a:lnTo>
                  <a:lnTo>
                    <a:pt x="244309" y="209753"/>
                  </a:lnTo>
                  <a:close/>
                  <a:moveTo>
                    <a:pt x="245427" y="146837"/>
                  </a:moveTo>
                  <a:lnTo>
                    <a:pt x="244894" y="143497"/>
                  </a:lnTo>
                  <a:lnTo>
                    <a:pt x="244411" y="143154"/>
                  </a:lnTo>
                  <a:lnTo>
                    <a:pt x="245376" y="142024"/>
                  </a:lnTo>
                  <a:lnTo>
                    <a:pt x="245084" y="138645"/>
                  </a:lnTo>
                  <a:lnTo>
                    <a:pt x="240563" y="134835"/>
                  </a:lnTo>
                  <a:lnTo>
                    <a:pt x="237172" y="135115"/>
                  </a:lnTo>
                  <a:lnTo>
                    <a:pt x="233362" y="139649"/>
                  </a:lnTo>
                  <a:lnTo>
                    <a:pt x="233654" y="143027"/>
                  </a:lnTo>
                  <a:lnTo>
                    <a:pt x="234454" y="143713"/>
                  </a:lnTo>
                  <a:lnTo>
                    <a:pt x="233273" y="145351"/>
                  </a:lnTo>
                  <a:lnTo>
                    <a:pt x="233819" y="148704"/>
                  </a:lnTo>
                  <a:lnTo>
                    <a:pt x="238607" y="152171"/>
                  </a:lnTo>
                  <a:lnTo>
                    <a:pt x="241960" y="151638"/>
                  </a:lnTo>
                  <a:lnTo>
                    <a:pt x="245427" y="146837"/>
                  </a:lnTo>
                  <a:close/>
                  <a:moveTo>
                    <a:pt x="246964" y="117132"/>
                  </a:moveTo>
                  <a:lnTo>
                    <a:pt x="246672" y="113753"/>
                  </a:lnTo>
                  <a:lnTo>
                    <a:pt x="242150" y="109943"/>
                  </a:lnTo>
                  <a:lnTo>
                    <a:pt x="241515" y="110007"/>
                  </a:lnTo>
                  <a:lnTo>
                    <a:pt x="241465" y="109651"/>
                  </a:lnTo>
                  <a:lnTo>
                    <a:pt x="239064" y="107911"/>
                  </a:lnTo>
                  <a:lnTo>
                    <a:pt x="236664" y="106172"/>
                  </a:lnTo>
                  <a:lnTo>
                    <a:pt x="233324" y="106718"/>
                  </a:lnTo>
                  <a:lnTo>
                    <a:pt x="229844" y="111506"/>
                  </a:lnTo>
                  <a:lnTo>
                    <a:pt x="230390" y="114858"/>
                  </a:lnTo>
                  <a:lnTo>
                    <a:pt x="235178" y="118325"/>
                  </a:lnTo>
                  <a:lnTo>
                    <a:pt x="235419" y="118287"/>
                  </a:lnTo>
                  <a:lnTo>
                    <a:pt x="237502" y="120040"/>
                  </a:lnTo>
                  <a:lnTo>
                    <a:pt x="239763" y="121945"/>
                  </a:lnTo>
                  <a:lnTo>
                    <a:pt x="243141" y="121653"/>
                  </a:lnTo>
                  <a:lnTo>
                    <a:pt x="246964" y="117132"/>
                  </a:lnTo>
                  <a:close/>
                  <a:moveTo>
                    <a:pt x="248589" y="183883"/>
                  </a:moveTo>
                  <a:lnTo>
                    <a:pt x="248056" y="180543"/>
                  </a:lnTo>
                  <a:lnTo>
                    <a:pt x="246951" y="179755"/>
                  </a:lnTo>
                  <a:lnTo>
                    <a:pt x="248450" y="177977"/>
                  </a:lnTo>
                  <a:lnTo>
                    <a:pt x="248158" y="174599"/>
                  </a:lnTo>
                  <a:lnTo>
                    <a:pt x="243636" y="170789"/>
                  </a:lnTo>
                  <a:lnTo>
                    <a:pt x="240245" y="171069"/>
                  </a:lnTo>
                  <a:lnTo>
                    <a:pt x="236435" y="175602"/>
                  </a:lnTo>
                  <a:lnTo>
                    <a:pt x="236728" y="178981"/>
                  </a:lnTo>
                  <a:lnTo>
                    <a:pt x="238074" y="180136"/>
                  </a:lnTo>
                  <a:lnTo>
                    <a:pt x="236435" y="182397"/>
                  </a:lnTo>
                  <a:lnTo>
                    <a:pt x="236982" y="185750"/>
                  </a:lnTo>
                  <a:lnTo>
                    <a:pt x="241769" y="189217"/>
                  </a:lnTo>
                  <a:lnTo>
                    <a:pt x="245122" y="188683"/>
                  </a:lnTo>
                  <a:lnTo>
                    <a:pt x="248589" y="183883"/>
                  </a:lnTo>
                  <a:close/>
                  <a:moveTo>
                    <a:pt x="253466" y="205028"/>
                  </a:moveTo>
                  <a:lnTo>
                    <a:pt x="253174" y="201650"/>
                  </a:lnTo>
                  <a:lnTo>
                    <a:pt x="248653" y="197840"/>
                  </a:lnTo>
                  <a:lnTo>
                    <a:pt x="245262" y="198120"/>
                  </a:lnTo>
                  <a:lnTo>
                    <a:pt x="241452" y="202653"/>
                  </a:lnTo>
                  <a:lnTo>
                    <a:pt x="241744" y="206032"/>
                  </a:lnTo>
                  <a:lnTo>
                    <a:pt x="244005" y="207937"/>
                  </a:lnTo>
                  <a:lnTo>
                    <a:pt x="246265" y="209842"/>
                  </a:lnTo>
                  <a:lnTo>
                    <a:pt x="249643" y="209550"/>
                  </a:lnTo>
                  <a:lnTo>
                    <a:pt x="253466" y="205028"/>
                  </a:lnTo>
                  <a:close/>
                  <a:moveTo>
                    <a:pt x="272580" y="159880"/>
                  </a:moveTo>
                  <a:lnTo>
                    <a:pt x="272046" y="156540"/>
                  </a:lnTo>
                  <a:lnTo>
                    <a:pt x="269646" y="154800"/>
                  </a:lnTo>
                  <a:lnTo>
                    <a:pt x="267246" y="153060"/>
                  </a:lnTo>
                  <a:lnTo>
                    <a:pt x="263906" y="153606"/>
                  </a:lnTo>
                  <a:lnTo>
                    <a:pt x="260426" y="158394"/>
                  </a:lnTo>
                  <a:lnTo>
                    <a:pt x="260972" y="161747"/>
                  </a:lnTo>
                  <a:lnTo>
                    <a:pt x="265760" y="165214"/>
                  </a:lnTo>
                  <a:lnTo>
                    <a:pt x="269113" y="164680"/>
                  </a:lnTo>
                  <a:lnTo>
                    <a:pt x="272580" y="159880"/>
                  </a:lnTo>
                  <a:close/>
                  <a:moveTo>
                    <a:pt x="273075" y="132143"/>
                  </a:moveTo>
                  <a:lnTo>
                    <a:pt x="272783" y="128765"/>
                  </a:lnTo>
                  <a:lnTo>
                    <a:pt x="268262" y="124955"/>
                  </a:lnTo>
                  <a:lnTo>
                    <a:pt x="264871" y="125234"/>
                  </a:lnTo>
                  <a:lnTo>
                    <a:pt x="261061" y="129768"/>
                  </a:lnTo>
                  <a:lnTo>
                    <a:pt x="261239" y="131953"/>
                  </a:lnTo>
                  <a:lnTo>
                    <a:pt x="260159" y="133451"/>
                  </a:lnTo>
                  <a:lnTo>
                    <a:pt x="260705" y="136804"/>
                  </a:lnTo>
                  <a:lnTo>
                    <a:pt x="265493" y="140271"/>
                  </a:lnTo>
                  <a:lnTo>
                    <a:pt x="268846" y="139738"/>
                  </a:lnTo>
                  <a:lnTo>
                    <a:pt x="272313" y="134937"/>
                  </a:lnTo>
                  <a:lnTo>
                    <a:pt x="272046" y="133350"/>
                  </a:lnTo>
                  <a:lnTo>
                    <a:pt x="273075" y="132143"/>
                  </a:lnTo>
                  <a:close/>
                  <a:moveTo>
                    <a:pt x="281990" y="192239"/>
                  </a:moveTo>
                  <a:lnTo>
                    <a:pt x="281698" y="188861"/>
                  </a:lnTo>
                  <a:lnTo>
                    <a:pt x="277177" y="185051"/>
                  </a:lnTo>
                  <a:lnTo>
                    <a:pt x="273786" y="185331"/>
                  </a:lnTo>
                  <a:lnTo>
                    <a:pt x="273456" y="185724"/>
                  </a:lnTo>
                  <a:lnTo>
                    <a:pt x="271106" y="184010"/>
                  </a:lnTo>
                  <a:lnTo>
                    <a:pt x="267766" y="184556"/>
                  </a:lnTo>
                  <a:lnTo>
                    <a:pt x="264287" y="189344"/>
                  </a:lnTo>
                  <a:lnTo>
                    <a:pt x="264833" y="192697"/>
                  </a:lnTo>
                  <a:lnTo>
                    <a:pt x="269621" y="196164"/>
                  </a:lnTo>
                  <a:lnTo>
                    <a:pt x="272973" y="195630"/>
                  </a:lnTo>
                  <a:lnTo>
                    <a:pt x="274789" y="197053"/>
                  </a:lnTo>
                  <a:lnTo>
                    <a:pt x="278168" y="196761"/>
                  </a:lnTo>
                  <a:lnTo>
                    <a:pt x="281990" y="192239"/>
                  </a:lnTo>
                  <a:close/>
                  <a:moveTo>
                    <a:pt x="292074" y="179933"/>
                  </a:moveTo>
                  <a:lnTo>
                    <a:pt x="288759" y="175031"/>
                  </a:lnTo>
                  <a:lnTo>
                    <a:pt x="285432" y="174383"/>
                  </a:lnTo>
                  <a:lnTo>
                    <a:pt x="282981" y="176034"/>
                  </a:lnTo>
                  <a:lnTo>
                    <a:pt x="280530" y="177685"/>
                  </a:lnTo>
                  <a:lnTo>
                    <a:pt x="279882" y="181013"/>
                  </a:lnTo>
                  <a:lnTo>
                    <a:pt x="283184" y="185928"/>
                  </a:lnTo>
                  <a:lnTo>
                    <a:pt x="286512" y="186575"/>
                  </a:lnTo>
                  <a:lnTo>
                    <a:pt x="291426" y="183273"/>
                  </a:lnTo>
                  <a:lnTo>
                    <a:pt x="292074" y="179933"/>
                  </a:lnTo>
                  <a:close/>
                  <a:moveTo>
                    <a:pt x="299186" y="147142"/>
                  </a:moveTo>
                  <a:lnTo>
                    <a:pt x="298894" y="143764"/>
                  </a:lnTo>
                  <a:lnTo>
                    <a:pt x="294373" y="139954"/>
                  </a:lnTo>
                  <a:lnTo>
                    <a:pt x="290995" y="140233"/>
                  </a:lnTo>
                  <a:lnTo>
                    <a:pt x="287172" y="144767"/>
                  </a:lnTo>
                  <a:lnTo>
                    <a:pt x="287464" y="148145"/>
                  </a:lnTo>
                  <a:lnTo>
                    <a:pt x="289725" y="150050"/>
                  </a:lnTo>
                  <a:lnTo>
                    <a:pt x="291985" y="151955"/>
                  </a:lnTo>
                  <a:lnTo>
                    <a:pt x="295363" y="151663"/>
                  </a:lnTo>
                  <a:lnTo>
                    <a:pt x="299186" y="147142"/>
                  </a:lnTo>
                  <a:close/>
                  <a:moveTo>
                    <a:pt x="300151" y="170014"/>
                  </a:moveTo>
                  <a:lnTo>
                    <a:pt x="299618" y="166674"/>
                  </a:lnTo>
                  <a:lnTo>
                    <a:pt x="297218" y="164934"/>
                  </a:lnTo>
                  <a:lnTo>
                    <a:pt x="294817" y="163195"/>
                  </a:lnTo>
                  <a:lnTo>
                    <a:pt x="291477" y="163741"/>
                  </a:lnTo>
                  <a:lnTo>
                    <a:pt x="287997" y="168529"/>
                  </a:lnTo>
                  <a:lnTo>
                    <a:pt x="288544" y="171881"/>
                  </a:lnTo>
                  <a:lnTo>
                    <a:pt x="293331" y="175348"/>
                  </a:lnTo>
                  <a:lnTo>
                    <a:pt x="296684" y="174815"/>
                  </a:lnTo>
                  <a:lnTo>
                    <a:pt x="300151" y="170014"/>
                  </a:lnTo>
                  <a:close/>
                  <a:moveTo>
                    <a:pt x="300431" y="130530"/>
                  </a:moveTo>
                  <a:lnTo>
                    <a:pt x="299897" y="127190"/>
                  </a:lnTo>
                  <a:lnTo>
                    <a:pt x="297497" y="125450"/>
                  </a:lnTo>
                  <a:lnTo>
                    <a:pt x="295097" y="123710"/>
                  </a:lnTo>
                  <a:lnTo>
                    <a:pt x="291757" y="124256"/>
                  </a:lnTo>
                  <a:lnTo>
                    <a:pt x="288277" y="129044"/>
                  </a:lnTo>
                  <a:lnTo>
                    <a:pt x="288823" y="132397"/>
                  </a:lnTo>
                  <a:lnTo>
                    <a:pt x="293611" y="135864"/>
                  </a:lnTo>
                  <a:lnTo>
                    <a:pt x="296964" y="135331"/>
                  </a:lnTo>
                  <a:lnTo>
                    <a:pt x="300431" y="130530"/>
                  </a:lnTo>
                  <a:close/>
                  <a:moveTo>
                    <a:pt x="303390" y="219176"/>
                  </a:moveTo>
                  <a:lnTo>
                    <a:pt x="300075" y="214274"/>
                  </a:lnTo>
                  <a:lnTo>
                    <a:pt x="296748" y="213626"/>
                  </a:lnTo>
                  <a:lnTo>
                    <a:pt x="294297" y="215277"/>
                  </a:lnTo>
                  <a:lnTo>
                    <a:pt x="291846" y="216928"/>
                  </a:lnTo>
                  <a:lnTo>
                    <a:pt x="291287" y="219773"/>
                  </a:lnTo>
                  <a:lnTo>
                    <a:pt x="289560" y="218313"/>
                  </a:lnTo>
                  <a:lnTo>
                    <a:pt x="286169" y="218592"/>
                  </a:lnTo>
                  <a:lnTo>
                    <a:pt x="282359" y="223126"/>
                  </a:lnTo>
                  <a:lnTo>
                    <a:pt x="282511" y="224802"/>
                  </a:lnTo>
                  <a:lnTo>
                    <a:pt x="291922" y="228396"/>
                  </a:lnTo>
                  <a:lnTo>
                    <a:pt x="294373" y="225501"/>
                  </a:lnTo>
                  <a:lnTo>
                    <a:pt x="294309" y="224917"/>
                  </a:lnTo>
                  <a:lnTo>
                    <a:pt x="294500" y="225171"/>
                  </a:lnTo>
                  <a:lnTo>
                    <a:pt x="297827" y="225818"/>
                  </a:lnTo>
                  <a:lnTo>
                    <a:pt x="302742" y="222516"/>
                  </a:lnTo>
                  <a:lnTo>
                    <a:pt x="303390" y="219176"/>
                  </a:lnTo>
                  <a:close/>
                  <a:moveTo>
                    <a:pt x="303580" y="203860"/>
                  </a:moveTo>
                  <a:lnTo>
                    <a:pt x="303047" y="200520"/>
                  </a:lnTo>
                  <a:lnTo>
                    <a:pt x="300647" y="198780"/>
                  </a:lnTo>
                  <a:lnTo>
                    <a:pt x="298246" y="197040"/>
                  </a:lnTo>
                  <a:lnTo>
                    <a:pt x="294906" y="197586"/>
                  </a:lnTo>
                  <a:lnTo>
                    <a:pt x="291426" y="202374"/>
                  </a:lnTo>
                  <a:lnTo>
                    <a:pt x="291973" y="205727"/>
                  </a:lnTo>
                  <a:lnTo>
                    <a:pt x="296760" y="209194"/>
                  </a:lnTo>
                  <a:lnTo>
                    <a:pt x="300113" y="208661"/>
                  </a:lnTo>
                  <a:lnTo>
                    <a:pt x="303580" y="203860"/>
                  </a:lnTo>
                  <a:close/>
                  <a:moveTo>
                    <a:pt x="307708" y="110502"/>
                  </a:moveTo>
                  <a:lnTo>
                    <a:pt x="307416" y="107124"/>
                  </a:lnTo>
                  <a:lnTo>
                    <a:pt x="302895" y="103314"/>
                  </a:lnTo>
                  <a:lnTo>
                    <a:pt x="299504" y="103593"/>
                  </a:lnTo>
                  <a:lnTo>
                    <a:pt x="295694" y="108127"/>
                  </a:lnTo>
                  <a:lnTo>
                    <a:pt x="295986" y="111506"/>
                  </a:lnTo>
                  <a:lnTo>
                    <a:pt x="298246" y="113411"/>
                  </a:lnTo>
                  <a:lnTo>
                    <a:pt x="300507" y="115316"/>
                  </a:lnTo>
                  <a:lnTo>
                    <a:pt x="303885" y="115023"/>
                  </a:lnTo>
                  <a:lnTo>
                    <a:pt x="307708" y="110502"/>
                  </a:lnTo>
                  <a:close/>
                  <a:moveTo>
                    <a:pt x="323227" y="99047"/>
                  </a:moveTo>
                  <a:lnTo>
                    <a:pt x="322694" y="95707"/>
                  </a:lnTo>
                  <a:lnTo>
                    <a:pt x="320294" y="93967"/>
                  </a:lnTo>
                  <a:lnTo>
                    <a:pt x="317893" y="92227"/>
                  </a:lnTo>
                  <a:lnTo>
                    <a:pt x="314553" y="92773"/>
                  </a:lnTo>
                  <a:lnTo>
                    <a:pt x="311073" y="97561"/>
                  </a:lnTo>
                  <a:lnTo>
                    <a:pt x="311619" y="100914"/>
                  </a:lnTo>
                  <a:lnTo>
                    <a:pt x="316407" y="104381"/>
                  </a:lnTo>
                  <a:lnTo>
                    <a:pt x="319760" y="103847"/>
                  </a:lnTo>
                  <a:lnTo>
                    <a:pt x="323227" y="99047"/>
                  </a:lnTo>
                  <a:close/>
                  <a:moveTo>
                    <a:pt x="330479" y="191960"/>
                  </a:moveTo>
                  <a:lnTo>
                    <a:pt x="329946" y="188620"/>
                  </a:lnTo>
                  <a:lnTo>
                    <a:pt x="327545" y="186880"/>
                  </a:lnTo>
                  <a:lnTo>
                    <a:pt x="325145" y="185140"/>
                  </a:lnTo>
                  <a:lnTo>
                    <a:pt x="324866" y="185191"/>
                  </a:lnTo>
                  <a:lnTo>
                    <a:pt x="324624" y="184823"/>
                  </a:lnTo>
                  <a:lnTo>
                    <a:pt x="321297" y="184175"/>
                  </a:lnTo>
                  <a:lnTo>
                    <a:pt x="318846" y="185826"/>
                  </a:lnTo>
                  <a:lnTo>
                    <a:pt x="316395" y="187477"/>
                  </a:lnTo>
                  <a:lnTo>
                    <a:pt x="315747" y="190804"/>
                  </a:lnTo>
                  <a:lnTo>
                    <a:pt x="319049" y="195719"/>
                  </a:lnTo>
                  <a:lnTo>
                    <a:pt x="322376" y="196367"/>
                  </a:lnTo>
                  <a:lnTo>
                    <a:pt x="323659" y="197294"/>
                  </a:lnTo>
                  <a:lnTo>
                    <a:pt x="327012" y="196761"/>
                  </a:lnTo>
                  <a:lnTo>
                    <a:pt x="330479" y="191960"/>
                  </a:lnTo>
                  <a:close/>
                  <a:moveTo>
                    <a:pt x="330733" y="216903"/>
                  </a:moveTo>
                  <a:lnTo>
                    <a:pt x="330200" y="213563"/>
                  </a:lnTo>
                  <a:lnTo>
                    <a:pt x="327799" y="211823"/>
                  </a:lnTo>
                  <a:lnTo>
                    <a:pt x="325399" y="210083"/>
                  </a:lnTo>
                  <a:lnTo>
                    <a:pt x="322059" y="210629"/>
                  </a:lnTo>
                  <a:lnTo>
                    <a:pt x="318579" y="215417"/>
                  </a:lnTo>
                  <a:lnTo>
                    <a:pt x="319125" y="218770"/>
                  </a:lnTo>
                  <a:lnTo>
                    <a:pt x="323913" y="222237"/>
                  </a:lnTo>
                  <a:lnTo>
                    <a:pt x="327266" y="221703"/>
                  </a:lnTo>
                  <a:lnTo>
                    <a:pt x="330733" y="216903"/>
                  </a:lnTo>
                  <a:close/>
                  <a:moveTo>
                    <a:pt x="335851" y="156171"/>
                  </a:moveTo>
                  <a:lnTo>
                    <a:pt x="335318" y="152831"/>
                  </a:lnTo>
                  <a:lnTo>
                    <a:pt x="332917" y="151091"/>
                  </a:lnTo>
                  <a:lnTo>
                    <a:pt x="330517" y="149352"/>
                  </a:lnTo>
                  <a:lnTo>
                    <a:pt x="327177" y="149898"/>
                  </a:lnTo>
                  <a:lnTo>
                    <a:pt x="323697" y="154686"/>
                  </a:lnTo>
                  <a:lnTo>
                    <a:pt x="324243" y="158038"/>
                  </a:lnTo>
                  <a:lnTo>
                    <a:pt x="329031" y="161505"/>
                  </a:lnTo>
                  <a:lnTo>
                    <a:pt x="332384" y="160972"/>
                  </a:lnTo>
                  <a:lnTo>
                    <a:pt x="335851" y="156171"/>
                  </a:lnTo>
                  <a:close/>
                  <a:moveTo>
                    <a:pt x="337172" y="245681"/>
                  </a:moveTo>
                  <a:lnTo>
                    <a:pt x="336753" y="243052"/>
                  </a:lnTo>
                  <a:lnTo>
                    <a:pt x="331952" y="239572"/>
                  </a:lnTo>
                  <a:lnTo>
                    <a:pt x="328612" y="240118"/>
                  </a:lnTo>
                  <a:lnTo>
                    <a:pt x="327304" y="241909"/>
                  </a:lnTo>
                  <a:lnTo>
                    <a:pt x="337172" y="245681"/>
                  </a:lnTo>
                  <a:close/>
                  <a:moveTo>
                    <a:pt x="346646" y="143179"/>
                  </a:moveTo>
                  <a:lnTo>
                    <a:pt x="343331" y="138277"/>
                  </a:lnTo>
                  <a:lnTo>
                    <a:pt x="340004" y="137629"/>
                  </a:lnTo>
                  <a:lnTo>
                    <a:pt x="337553" y="139280"/>
                  </a:lnTo>
                  <a:lnTo>
                    <a:pt x="335102" y="140931"/>
                  </a:lnTo>
                  <a:lnTo>
                    <a:pt x="334454" y="144259"/>
                  </a:lnTo>
                  <a:lnTo>
                    <a:pt x="337756" y="149174"/>
                  </a:lnTo>
                  <a:lnTo>
                    <a:pt x="341083" y="149821"/>
                  </a:lnTo>
                  <a:lnTo>
                    <a:pt x="345998" y="146519"/>
                  </a:lnTo>
                  <a:lnTo>
                    <a:pt x="346646" y="143179"/>
                  </a:lnTo>
                  <a:close/>
                  <a:moveTo>
                    <a:pt x="360997" y="225577"/>
                  </a:moveTo>
                  <a:lnTo>
                    <a:pt x="360464" y="222237"/>
                  </a:lnTo>
                  <a:lnTo>
                    <a:pt x="358063" y="220497"/>
                  </a:lnTo>
                  <a:lnTo>
                    <a:pt x="355663" y="218757"/>
                  </a:lnTo>
                  <a:lnTo>
                    <a:pt x="352323" y="219303"/>
                  </a:lnTo>
                  <a:lnTo>
                    <a:pt x="348843" y="224091"/>
                  </a:lnTo>
                  <a:lnTo>
                    <a:pt x="349389" y="227444"/>
                  </a:lnTo>
                  <a:lnTo>
                    <a:pt x="354177" y="230911"/>
                  </a:lnTo>
                  <a:lnTo>
                    <a:pt x="357530" y="230378"/>
                  </a:lnTo>
                  <a:lnTo>
                    <a:pt x="360997" y="225577"/>
                  </a:lnTo>
                  <a:close/>
                  <a:moveTo>
                    <a:pt x="363308" y="255663"/>
                  </a:moveTo>
                  <a:lnTo>
                    <a:pt x="359092" y="252603"/>
                  </a:lnTo>
                  <a:lnTo>
                    <a:pt x="356438" y="253047"/>
                  </a:lnTo>
                  <a:lnTo>
                    <a:pt x="363308" y="255663"/>
                  </a:lnTo>
                  <a:close/>
                  <a:moveTo>
                    <a:pt x="368808" y="132041"/>
                  </a:moveTo>
                  <a:lnTo>
                    <a:pt x="368274" y="128701"/>
                  </a:lnTo>
                  <a:lnTo>
                    <a:pt x="365874" y="126961"/>
                  </a:lnTo>
                  <a:lnTo>
                    <a:pt x="363474" y="125222"/>
                  </a:lnTo>
                  <a:lnTo>
                    <a:pt x="360133" y="125768"/>
                  </a:lnTo>
                  <a:lnTo>
                    <a:pt x="356654" y="130556"/>
                  </a:lnTo>
                  <a:lnTo>
                    <a:pt x="357200" y="133908"/>
                  </a:lnTo>
                  <a:lnTo>
                    <a:pt x="361988" y="137375"/>
                  </a:lnTo>
                  <a:lnTo>
                    <a:pt x="365340" y="136842"/>
                  </a:lnTo>
                  <a:lnTo>
                    <a:pt x="368808" y="132041"/>
                  </a:lnTo>
                  <a:close/>
                  <a:moveTo>
                    <a:pt x="371957" y="169075"/>
                  </a:moveTo>
                  <a:lnTo>
                    <a:pt x="371424" y="165735"/>
                  </a:lnTo>
                  <a:lnTo>
                    <a:pt x="369023" y="163995"/>
                  </a:lnTo>
                  <a:lnTo>
                    <a:pt x="366623" y="162255"/>
                  </a:lnTo>
                  <a:lnTo>
                    <a:pt x="363283" y="162801"/>
                  </a:lnTo>
                  <a:lnTo>
                    <a:pt x="359803" y="167589"/>
                  </a:lnTo>
                  <a:lnTo>
                    <a:pt x="360349" y="170942"/>
                  </a:lnTo>
                  <a:lnTo>
                    <a:pt x="365137" y="174409"/>
                  </a:lnTo>
                  <a:lnTo>
                    <a:pt x="368490" y="173875"/>
                  </a:lnTo>
                  <a:lnTo>
                    <a:pt x="371957" y="169075"/>
                  </a:lnTo>
                  <a:close/>
                  <a:moveTo>
                    <a:pt x="372833" y="185318"/>
                  </a:moveTo>
                  <a:lnTo>
                    <a:pt x="369519" y="180416"/>
                  </a:lnTo>
                  <a:lnTo>
                    <a:pt x="366191" y="179768"/>
                  </a:lnTo>
                  <a:lnTo>
                    <a:pt x="363740" y="181419"/>
                  </a:lnTo>
                  <a:lnTo>
                    <a:pt x="361289" y="183070"/>
                  </a:lnTo>
                  <a:lnTo>
                    <a:pt x="360641" y="186397"/>
                  </a:lnTo>
                  <a:lnTo>
                    <a:pt x="363943" y="191312"/>
                  </a:lnTo>
                  <a:lnTo>
                    <a:pt x="367271" y="191960"/>
                  </a:lnTo>
                  <a:lnTo>
                    <a:pt x="372186" y="188658"/>
                  </a:lnTo>
                  <a:lnTo>
                    <a:pt x="372833" y="185318"/>
                  </a:lnTo>
                  <a:close/>
                  <a:moveTo>
                    <a:pt x="391312" y="247523"/>
                  </a:moveTo>
                  <a:lnTo>
                    <a:pt x="390779" y="244182"/>
                  </a:lnTo>
                  <a:lnTo>
                    <a:pt x="388378" y="242443"/>
                  </a:lnTo>
                  <a:lnTo>
                    <a:pt x="385978" y="240703"/>
                  </a:lnTo>
                  <a:lnTo>
                    <a:pt x="382638" y="241249"/>
                  </a:lnTo>
                  <a:lnTo>
                    <a:pt x="379158" y="246037"/>
                  </a:lnTo>
                  <a:lnTo>
                    <a:pt x="379704" y="249389"/>
                  </a:lnTo>
                  <a:lnTo>
                    <a:pt x="384492" y="252857"/>
                  </a:lnTo>
                  <a:lnTo>
                    <a:pt x="387845" y="252323"/>
                  </a:lnTo>
                  <a:lnTo>
                    <a:pt x="391312" y="247523"/>
                  </a:lnTo>
                  <a:close/>
                  <a:moveTo>
                    <a:pt x="391553" y="209715"/>
                  </a:moveTo>
                  <a:lnTo>
                    <a:pt x="391020" y="206375"/>
                  </a:lnTo>
                  <a:lnTo>
                    <a:pt x="388620" y="204635"/>
                  </a:lnTo>
                  <a:lnTo>
                    <a:pt x="386219" y="202895"/>
                  </a:lnTo>
                  <a:lnTo>
                    <a:pt x="382879" y="203441"/>
                  </a:lnTo>
                  <a:lnTo>
                    <a:pt x="379399" y="208229"/>
                  </a:lnTo>
                  <a:lnTo>
                    <a:pt x="379945" y="211582"/>
                  </a:lnTo>
                  <a:lnTo>
                    <a:pt x="384733" y="215049"/>
                  </a:lnTo>
                  <a:lnTo>
                    <a:pt x="388086" y="214515"/>
                  </a:lnTo>
                  <a:lnTo>
                    <a:pt x="391553" y="209715"/>
                  </a:lnTo>
                  <a:close/>
                  <a:moveTo>
                    <a:pt x="422097" y="170611"/>
                  </a:moveTo>
                  <a:lnTo>
                    <a:pt x="421563" y="167271"/>
                  </a:lnTo>
                  <a:lnTo>
                    <a:pt x="419163" y="165531"/>
                  </a:lnTo>
                  <a:lnTo>
                    <a:pt x="416763" y="163791"/>
                  </a:lnTo>
                  <a:lnTo>
                    <a:pt x="413423" y="164338"/>
                  </a:lnTo>
                  <a:lnTo>
                    <a:pt x="409943" y="169125"/>
                  </a:lnTo>
                  <a:lnTo>
                    <a:pt x="410489" y="172478"/>
                  </a:lnTo>
                  <a:lnTo>
                    <a:pt x="415277" y="175945"/>
                  </a:lnTo>
                  <a:lnTo>
                    <a:pt x="418630" y="175412"/>
                  </a:lnTo>
                  <a:lnTo>
                    <a:pt x="422097" y="170611"/>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59" name="object 223"/>
            <p:cNvSpPr/>
            <p:nvPr/>
          </p:nvSpPr>
          <p:spPr>
            <a:xfrm>
              <a:off x="2265480" y="3655800"/>
              <a:ext cx="450000" cy="257040"/>
            </a:xfrm>
            <a:custGeom>
              <a:avLst/>
              <a:gdLst/>
              <a:ahLst/>
              <a:cxnLst/>
              <a:rect l="l" t="t" r="r" b="b"/>
              <a:pathLst>
                <a:path w="450850" h="257810">
                  <a:moveTo>
                    <a:pt x="11963" y="69151"/>
                  </a:moveTo>
                  <a:lnTo>
                    <a:pt x="10337" y="66167"/>
                  </a:lnTo>
                  <a:lnTo>
                    <a:pt x="7505" y="65328"/>
                  </a:lnTo>
                  <a:lnTo>
                    <a:pt x="4673" y="64490"/>
                  </a:lnTo>
                  <a:lnTo>
                    <a:pt x="1689" y="66103"/>
                  </a:lnTo>
                  <a:lnTo>
                    <a:pt x="0" y="71780"/>
                  </a:lnTo>
                  <a:lnTo>
                    <a:pt x="1625" y="74764"/>
                  </a:lnTo>
                  <a:lnTo>
                    <a:pt x="7302" y="76441"/>
                  </a:lnTo>
                  <a:lnTo>
                    <a:pt x="10274" y="74828"/>
                  </a:lnTo>
                  <a:lnTo>
                    <a:pt x="11963" y="69151"/>
                  </a:lnTo>
                  <a:close/>
                  <a:moveTo>
                    <a:pt x="20548" y="4660"/>
                  </a:moveTo>
                  <a:lnTo>
                    <a:pt x="18923" y="1676"/>
                  </a:lnTo>
                  <a:lnTo>
                    <a:pt x="16090" y="838"/>
                  </a:lnTo>
                  <a:lnTo>
                    <a:pt x="13258" y="0"/>
                  </a:lnTo>
                  <a:lnTo>
                    <a:pt x="10274" y="1612"/>
                  </a:lnTo>
                  <a:lnTo>
                    <a:pt x="8585" y="7289"/>
                  </a:lnTo>
                  <a:lnTo>
                    <a:pt x="10210" y="10274"/>
                  </a:lnTo>
                  <a:lnTo>
                    <a:pt x="15887" y="11950"/>
                  </a:lnTo>
                  <a:lnTo>
                    <a:pt x="18859" y="10337"/>
                  </a:lnTo>
                  <a:lnTo>
                    <a:pt x="20548" y="4660"/>
                  </a:lnTo>
                  <a:close/>
                  <a:moveTo>
                    <a:pt x="24612" y="95262"/>
                  </a:moveTo>
                  <a:lnTo>
                    <a:pt x="22987" y="92278"/>
                  </a:lnTo>
                  <a:lnTo>
                    <a:pt x="17322" y="90601"/>
                  </a:lnTo>
                  <a:lnTo>
                    <a:pt x="14338" y="92214"/>
                  </a:lnTo>
                  <a:lnTo>
                    <a:pt x="12788" y="97421"/>
                  </a:lnTo>
                  <a:lnTo>
                    <a:pt x="21221" y="101854"/>
                  </a:lnTo>
                  <a:lnTo>
                    <a:pt x="22923" y="100939"/>
                  </a:lnTo>
                  <a:lnTo>
                    <a:pt x="24612" y="95262"/>
                  </a:lnTo>
                  <a:close/>
                  <a:moveTo>
                    <a:pt x="35026" y="35445"/>
                  </a:moveTo>
                  <a:lnTo>
                    <a:pt x="33401" y="32461"/>
                  </a:lnTo>
                  <a:lnTo>
                    <a:pt x="30568" y="31623"/>
                  </a:lnTo>
                  <a:lnTo>
                    <a:pt x="27736" y="30784"/>
                  </a:lnTo>
                  <a:lnTo>
                    <a:pt x="24752" y="32397"/>
                  </a:lnTo>
                  <a:lnTo>
                    <a:pt x="23063" y="38074"/>
                  </a:lnTo>
                  <a:lnTo>
                    <a:pt x="24688" y="41059"/>
                  </a:lnTo>
                  <a:lnTo>
                    <a:pt x="30365" y="42735"/>
                  </a:lnTo>
                  <a:lnTo>
                    <a:pt x="33337" y="41122"/>
                  </a:lnTo>
                  <a:lnTo>
                    <a:pt x="35026" y="35445"/>
                  </a:lnTo>
                  <a:close/>
                  <a:moveTo>
                    <a:pt x="50304" y="69342"/>
                  </a:moveTo>
                  <a:lnTo>
                    <a:pt x="48679" y="66357"/>
                  </a:lnTo>
                  <a:lnTo>
                    <a:pt x="45847" y="65519"/>
                  </a:lnTo>
                  <a:lnTo>
                    <a:pt x="43014" y="64681"/>
                  </a:lnTo>
                  <a:lnTo>
                    <a:pt x="40030" y="66294"/>
                  </a:lnTo>
                  <a:lnTo>
                    <a:pt x="38341" y="71970"/>
                  </a:lnTo>
                  <a:lnTo>
                    <a:pt x="39966" y="74955"/>
                  </a:lnTo>
                  <a:lnTo>
                    <a:pt x="45643" y="76631"/>
                  </a:lnTo>
                  <a:lnTo>
                    <a:pt x="48615" y="75018"/>
                  </a:lnTo>
                  <a:lnTo>
                    <a:pt x="50304" y="69342"/>
                  </a:lnTo>
                  <a:close/>
                  <a:moveTo>
                    <a:pt x="56438" y="15303"/>
                  </a:moveTo>
                  <a:lnTo>
                    <a:pt x="54813" y="12319"/>
                  </a:lnTo>
                  <a:lnTo>
                    <a:pt x="51981" y="11480"/>
                  </a:lnTo>
                  <a:lnTo>
                    <a:pt x="49149" y="10642"/>
                  </a:lnTo>
                  <a:lnTo>
                    <a:pt x="46164" y="12255"/>
                  </a:lnTo>
                  <a:lnTo>
                    <a:pt x="44475" y="17932"/>
                  </a:lnTo>
                  <a:lnTo>
                    <a:pt x="46101" y="20916"/>
                  </a:lnTo>
                  <a:lnTo>
                    <a:pt x="51777" y="22593"/>
                  </a:lnTo>
                  <a:lnTo>
                    <a:pt x="54749" y="20980"/>
                  </a:lnTo>
                  <a:lnTo>
                    <a:pt x="56438" y="15303"/>
                  </a:lnTo>
                  <a:close/>
                  <a:moveTo>
                    <a:pt x="64960" y="38735"/>
                  </a:moveTo>
                  <a:lnTo>
                    <a:pt x="63334" y="35750"/>
                  </a:lnTo>
                  <a:lnTo>
                    <a:pt x="60502" y="34912"/>
                  </a:lnTo>
                  <a:lnTo>
                    <a:pt x="57670" y="34074"/>
                  </a:lnTo>
                  <a:lnTo>
                    <a:pt x="54686" y="35687"/>
                  </a:lnTo>
                  <a:lnTo>
                    <a:pt x="52997" y="41363"/>
                  </a:lnTo>
                  <a:lnTo>
                    <a:pt x="54622" y="44348"/>
                  </a:lnTo>
                  <a:lnTo>
                    <a:pt x="60299" y="46024"/>
                  </a:lnTo>
                  <a:lnTo>
                    <a:pt x="63271" y="44411"/>
                  </a:lnTo>
                  <a:lnTo>
                    <a:pt x="64960" y="38735"/>
                  </a:lnTo>
                  <a:close/>
                  <a:moveTo>
                    <a:pt x="69088" y="111633"/>
                  </a:moveTo>
                  <a:lnTo>
                    <a:pt x="68224" y="105778"/>
                  </a:lnTo>
                  <a:lnTo>
                    <a:pt x="65493" y="103759"/>
                  </a:lnTo>
                  <a:lnTo>
                    <a:pt x="62572" y="104190"/>
                  </a:lnTo>
                  <a:lnTo>
                    <a:pt x="59791" y="104609"/>
                  </a:lnTo>
                  <a:lnTo>
                    <a:pt x="58877" y="102908"/>
                  </a:lnTo>
                  <a:lnTo>
                    <a:pt x="56045" y="102069"/>
                  </a:lnTo>
                  <a:lnTo>
                    <a:pt x="53213" y="101231"/>
                  </a:lnTo>
                  <a:lnTo>
                    <a:pt x="50228" y="102844"/>
                  </a:lnTo>
                  <a:lnTo>
                    <a:pt x="48539" y="108521"/>
                  </a:lnTo>
                  <a:lnTo>
                    <a:pt x="50165" y="111506"/>
                  </a:lnTo>
                  <a:lnTo>
                    <a:pt x="55841" y="113182"/>
                  </a:lnTo>
                  <a:lnTo>
                    <a:pt x="58280" y="111861"/>
                  </a:lnTo>
                  <a:lnTo>
                    <a:pt x="58483" y="113195"/>
                  </a:lnTo>
                  <a:lnTo>
                    <a:pt x="61214" y="115227"/>
                  </a:lnTo>
                  <a:lnTo>
                    <a:pt x="67068" y="114363"/>
                  </a:lnTo>
                  <a:lnTo>
                    <a:pt x="69088" y="111633"/>
                  </a:lnTo>
                  <a:close/>
                  <a:moveTo>
                    <a:pt x="78879" y="66649"/>
                  </a:moveTo>
                  <a:lnTo>
                    <a:pt x="77254" y="63665"/>
                  </a:lnTo>
                  <a:lnTo>
                    <a:pt x="74422" y="62826"/>
                  </a:lnTo>
                  <a:lnTo>
                    <a:pt x="71589" y="61988"/>
                  </a:lnTo>
                  <a:lnTo>
                    <a:pt x="68605" y="63601"/>
                  </a:lnTo>
                  <a:lnTo>
                    <a:pt x="66916" y="69278"/>
                  </a:lnTo>
                  <a:lnTo>
                    <a:pt x="68541" y="72263"/>
                  </a:lnTo>
                  <a:lnTo>
                    <a:pt x="74218" y="73939"/>
                  </a:lnTo>
                  <a:lnTo>
                    <a:pt x="77190" y="72326"/>
                  </a:lnTo>
                  <a:lnTo>
                    <a:pt x="78879" y="66649"/>
                  </a:lnTo>
                  <a:close/>
                  <a:moveTo>
                    <a:pt x="85750" y="103632"/>
                  </a:moveTo>
                  <a:lnTo>
                    <a:pt x="84124" y="100647"/>
                  </a:lnTo>
                  <a:lnTo>
                    <a:pt x="81292" y="99809"/>
                  </a:lnTo>
                  <a:lnTo>
                    <a:pt x="78460" y="98971"/>
                  </a:lnTo>
                  <a:lnTo>
                    <a:pt x="75476" y="100584"/>
                  </a:lnTo>
                  <a:lnTo>
                    <a:pt x="73787" y="106260"/>
                  </a:lnTo>
                  <a:lnTo>
                    <a:pt x="75412" y="109245"/>
                  </a:lnTo>
                  <a:lnTo>
                    <a:pt x="81089" y="110921"/>
                  </a:lnTo>
                  <a:lnTo>
                    <a:pt x="84061" y="109308"/>
                  </a:lnTo>
                  <a:lnTo>
                    <a:pt x="85750" y="103632"/>
                  </a:lnTo>
                  <a:close/>
                  <a:moveTo>
                    <a:pt x="94335" y="39141"/>
                  </a:moveTo>
                  <a:lnTo>
                    <a:pt x="92710" y="36156"/>
                  </a:lnTo>
                  <a:lnTo>
                    <a:pt x="89877" y="35318"/>
                  </a:lnTo>
                  <a:lnTo>
                    <a:pt x="87045" y="34480"/>
                  </a:lnTo>
                  <a:lnTo>
                    <a:pt x="84061" y="36093"/>
                  </a:lnTo>
                  <a:lnTo>
                    <a:pt x="82372" y="41770"/>
                  </a:lnTo>
                  <a:lnTo>
                    <a:pt x="83997" y="44754"/>
                  </a:lnTo>
                  <a:lnTo>
                    <a:pt x="89674" y="46431"/>
                  </a:lnTo>
                  <a:lnTo>
                    <a:pt x="92646" y="44818"/>
                  </a:lnTo>
                  <a:lnTo>
                    <a:pt x="94335" y="39141"/>
                  </a:lnTo>
                  <a:close/>
                  <a:moveTo>
                    <a:pt x="95186" y="133464"/>
                  </a:moveTo>
                  <a:lnTo>
                    <a:pt x="94322" y="127609"/>
                  </a:lnTo>
                  <a:lnTo>
                    <a:pt x="91592" y="125590"/>
                  </a:lnTo>
                  <a:lnTo>
                    <a:pt x="85750" y="126453"/>
                  </a:lnTo>
                  <a:lnTo>
                    <a:pt x="83718" y="129171"/>
                  </a:lnTo>
                  <a:lnTo>
                    <a:pt x="84366" y="133502"/>
                  </a:lnTo>
                  <a:lnTo>
                    <a:pt x="90881" y="136525"/>
                  </a:lnTo>
                  <a:lnTo>
                    <a:pt x="93167" y="136194"/>
                  </a:lnTo>
                  <a:lnTo>
                    <a:pt x="95186" y="133464"/>
                  </a:lnTo>
                  <a:close/>
                  <a:moveTo>
                    <a:pt x="106121" y="106159"/>
                  </a:moveTo>
                  <a:lnTo>
                    <a:pt x="105257" y="100304"/>
                  </a:lnTo>
                  <a:lnTo>
                    <a:pt x="102527" y="98285"/>
                  </a:lnTo>
                  <a:lnTo>
                    <a:pt x="99606" y="98717"/>
                  </a:lnTo>
                  <a:lnTo>
                    <a:pt x="96685" y="99148"/>
                  </a:lnTo>
                  <a:lnTo>
                    <a:pt x="94653" y="101866"/>
                  </a:lnTo>
                  <a:lnTo>
                    <a:pt x="95516" y="107721"/>
                  </a:lnTo>
                  <a:lnTo>
                    <a:pt x="98247" y="109753"/>
                  </a:lnTo>
                  <a:lnTo>
                    <a:pt x="104101" y="108889"/>
                  </a:lnTo>
                  <a:lnTo>
                    <a:pt x="106121" y="106159"/>
                  </a:lnTo>
                  <a:close/>
                  <a:moveTo>
                    <a:pt x="106578" y="120980"/>
                  </a:moveTo>
                  <a:lnTo>
                    <a:pt x="104952" y="117995"/>
                  </a:lnTo>
                  <a:lnTo>
                    <a:pt x="102120" y="117157"/>
                  </a:lnTo>
                  <a:lnTo>
                    <a:pt x="99288" y="116319"/>
                  </a:lnTo>
                  <a:lnTo>
                    <a:pt x="96304" y="117932"/>
                  </a:lnTo>
                  <a:lnTo>
                    <a:pt x="94615" y="123609"/>
                  </a:lnTo>
                  <a:lnTo>
                    <a:pt x="96240" y="126593"/>
                  </a:lnTo>
                  <a:lnTo>
                    <a:pt x="101917" y="128270"/>
                  </a:lnTo>
                  <a:lnTo>
                    <a:pt x="104889" y="126657"/>
                  </a:lnTo>
                  <a:lnTo>
                    <a:pt x="106578" y="120980"/>
                  </a:lnTo>
                  <a:close/>
                  <a:moveTo>
                    <a:pt x="108813" y="69926"/>
                  </a:moveTo>
                  <a:lnTo>
                    <a:pt x="107188" y="66941"/>
                  </a:lnTo>
                  <a:lnTo>
                    <a:pt x="104355" y="66103"/>
                  </a:lnTo>
                  <a:lnTo>
                    <a:pt x="101523" y="65265"/>
                  </a:lnTo>
                  <a:lnTo>
                    <a:pt x="98539" y="66878"/>
                  </a:lnTo>
                  <a:lnTo>
                    <a:pt x="96850" y="72555"/>
                  </a:lnTo>
                  <a:lnTo>
                    <a:pt x="98475" y="75539"/>
                  </a:lnTo>
                  <a:lnTo>
                    <a:pt x="104152" y="77216"/>
                  </a:lnTo>
                  <a:lnTo>
                    <a:pt x="107124" y="75603"/>
                  </a:lnTo>
                  <a:lnTo>
                    <a:pt x="108813" y="69926"/>
                  </a:lnTo>
                  <a:close/>
                  <a:moveTo>
                    <a:pt x="117487" y="44919"/>
                  </a:moveTo>
                  <a:lnTo>
                    <a:pt x="116624" y="39065"/>
                  </a:lnTo>
                  <a:lnTo>
                    <a:pt x="113893" y="37045"/>
                  </a:lnTo>
                  <a:lnTo>
                    <a:pt x="110972" y="37477"/>
                  </a:lnTo>
                  <a:lnTo>
                    <a:pt x="108051" y="37909"/>
                  </a:lnTo>
                  <a:lnTo>
                    <a:pt x="106019" y="40627"/>
                  </a:lnTo>
                  <a:lnTo>
                    <a:pt x="106883" y="46482"/>
                  </a:lnTo>
                  <a:lnTo>
                    <a:pt x="109613" y="48514"/>
                  </a:lnTo>
                  <a:lnTo>
                    <a:pt x="115468" y="47650"/>
                  </a:lnTo>
                  <a:lnTo>
                    <a:pt x="117487" y="44919"/>
                  </a:lnTo>
                  <a:close/>
                  <a:moveTo>
                    <a:pt x="120116" y="150063"/>
                  </a:moveTo>
                  <a:lnTo>
                    <a:pt x="119430" y="148793"/>
                  </a:lnTo>
                  <a:lnTo>
                    <a:pt x="113753" y="147116"/>
                  </a:lnTo>
                  <a:lnTo>
                    <a:pt x="120116" y="150063"/>
                  </a:lnTo>
                  <a:close/>
                  <a:moveTo>
                    <a:pt x="123164" y="83375"/>
                  </a:moveTo>
                  <a:lnTo>
                    <a:pt x="122301" y="77520"/>
                  </a:lnTo>
                  <a:lnTo>
                    <a:pt x="119570" y="75501"/>
                  </a:lnTo>
                  <a:lnTo>
                    <a:pt x="116649" y="75933"/>
                  </a:lnTo>
                  <a:lnTo>
                    <a:pt x="113728" y="76365"/>
                  </a:lnTo>
                  <a:lnTo>
                    <a:pt x="111696" y="79082"/>
                  </a:lnTo>
                  <a:lnTo>
                    <a:pt x="112560" y="84937"/>
                  </a:lnTo>
                  <a:lnTo>
                    <a:pt x="115290" y="86969"/>
                  </a:lnTo>
                  <a:lnTo>
                    <a:pt x="121145" y="86106"/>
                  </a:lnTo>
                  <a:lnTo>
                    <a:pt x="123164" y="83375"/>
                  </a:lnTo>
                  <a:close/>
                  <a:moveTo>
                    <a:pt x="123723" y="123825"/>
                  </a:moveTo>
                  <a:lnTo>
                    <a:pt x="122859" y="117970"/>
                  </a:lnTo>
                  <a:lnTo>
                    <a:pt x="120129" y="115951"/>
                  </a:lnTo>
                  <a:lnTo>
                    <a:pt x="117208" y="116382"/>
                  </a:lnTo>
                  <a:lnTo>
                    <a:pt x="114287" y="116814"/>
                  </a:lnTo>
                  <a:lnTo>
                    <a:pt x="112255" y="119532"/>
                  </a:lnTo>
                  <a:lnTo>
                    <a:pt x="113118" y="125387"/>
                  </a:lnTo>
                  <a:lnTo>
                    <a:pt x="115849" y="127419"/>
                  </a:lnTo>
                  <a:lnTo>
                    <a:pt x="121704" y="126555"/>
                  </a:lnTo>
                  <a:lnTo>
                    <a:pt x="123723" y="123825"/>
                  </a:lnTo>
                  <a:close/>
                  <a:moveTo>
                    <a:pt x="124091" y="103822"/>
                  </a:moveTo>
                  <a:lnTo>
                    <a:pt x="122466" y="100838"/>
                  </a:lnTo>
                  <a:lnTo>
                    <a:pt x="119634" y="99999"/>
                  </a:lnTo>
                  <a:lnTo>
                    <a:pt x="116801" y="99161"/>
                  </a:lnTo>
                  <a:lnTo>
                    <a:pt x="113817" y="100774"/>
                  </a:lnTo>
                  <a:lnTo>
                    <a:pt x="112128" y="106451"/>
                  </a:lnTo>
                  <a:lnTo>
                    <a:pt x="113753" y="109435"/>
                  </a:lnTo>
                  <a:lnTo>
                    <a:pt x="119430" y="111112"/>
                  </a:lnTo>
                  <a:lnTo>
                    <a:pt x="122402" y="109499"/>
                  </a:lnTo>
                  <a:lnTo>
                    <a:pt x="124091" y="103822"/>
                  </a:lnTo>
                  <a:close/>
                  <a:moveTo>
                    <a:pt x="130225" y="49771"/>
                  </a:moveTo>
                  <a:lnTo>
                    <a:pt x="128600" y="46786"/>
                  </a:lnTo>
                  <a:lnTo>
                    <a:pt x="125768" y="45948"/>
                  </a:lnTo>
                  <a:lnTo>
                    <a:pt x="122936" y="45110"/>
                  </a:lnTo>
                  <a:lnTo>
                    <a:pt x="119951" y="46723"/>
                  </a:lnTo>
                  <a:lnTo>
                    <a:pt x="118262" y="52400"/>
                  </a:lnTo>
                  <a:lnTo>
                    <a:pt x="119888" y="55384"/>
                  </a:lnTo>
                  <a:lnTo>
                    <a:pt x="125564" y="57061"/>
                  </a:lnTo>
                  <a:lnTo>
                    <a:pt x="128536" y="55448"/>
                  </a:lnTo>
                  <a:lnTo>
                    <a:pt x="130225" y="49771"/>
                  </a:lnTo>
                  <a:close/>
                  <a:moveTo>
                    <a:pt x="138747" y="73215"/>
                  </a:moveTo>
                  <a:lnTo>
                    <a:pt x="137121" y="70231"/>
                  </a:lnTo>
                  <a:lnTo>
                    <a:pt x="134289" y="69392"/>
                  </a:lnTo>
                  <a:lnTo>
                    <a:pt x="131457" y="68554"/>
                  </a:lnTo>
                  <a:lnTo>
                    <a:pt x="128473" y="70167"/>
                  </a:lnTo>
                  <a:lnTo>
                    <a:pt x="126784" y="75844"/>
                  </a:lnTo>
                  <a:lnTo>
                    <a:pt x="128409" y="78828"/>
                  </a:lnTo>
                  <a:lnTo>
                    <a:pt x="134086" y="80505"/>
                  </a:lnTo>
                  <a:lnTo>
                    <a:pt x="137058" y="78892"/>
                  </a:lnTo>
                  <a:lnTo>
                    <a:pt x="138747" y="73215"/>
                  </a:lnTo>
                  <a:close/>
                  <a:moveTo>
                    <a:pt x="148094" y="143281"/>
                  </a:moveTo>
                  <a:lnTo>
                    <a:pt x="147231" y="137426"/>
                  </a:lnTo>
                  <a:lnTo>
                    <a:pt x="144500" y="135407"/>
                  </a:lnTo>
                  <a:lnTo>
                    <a:pt x="141579" y="135839"/>
                  </a:lnTo>
                  <a:lnTo>
                    <a:pt x="141185" y="135902"/>
                  </a:lnTo>
                  <a:lnTo>
                    <a:pt x="142468" y="131622"/>
                  </a:lnTo>
                  <a:lnTo>
                    <a:pt x="140843" y="128638"/>
                  </a:lnTo>
                  <a:lnTo>
                    <a:pt x="138010" y="127800"/>
                  </a:lnTo>
                  <a:lnTo>
                    <a:pt x="135178" y="126961"/>
                  </a:lnTo>
                  <a:lnTo>
                    <a:pt x="132194" y="128574"/>
                  </a:lnTo>
                  <a:lnTo>
                    <a:pt x="130505" y="134251"/>
                  </a:lnTo>
                  <a:lnTo>
                    <a:pt x="132130" y="137236"/>
                  </a:lnTo>
                  <a:lnTo>
                    <a:pt x="136880" y="138645"/>
                  </a:lnTo>
                  <a:lnTo>
                    <a:pt x="136626" y="138988"/>
                  </a:lnTo>
                  <a:lnTo>
                    <a:pt x="137490" y="144843"/>
                  </a:lnTo>
                  <a:lnTo>
                    <a:pt x="140220" y="146875"/>
                  </a:lnTo>
                  <a:lnTo>
                    <a:pt x="146075" y="146011"/>
                  </a:lnTo>
                  <a:lnTo>
                    <a:pt x="148094" y="143281"/>
                  </a:lnTo>
                  <a:close/>
                  <a:moveTo>
                    <a:pt x="150990" y="155054"/>
                  </a:moveTo>
                  <a:lnTo>
                    <a:pt x="149364" y="152069"/>
                  </a:lnTo>
                  <a:lnTo>
                    <a:pt x="143700" y="150393"/>
                  </a:lnTo>
                  <a:lnTo>
                    <a:pt x="140716" y="152006"/>
                  </a:lnTo>
                  <a:lnTo>
                    <a:pt x="139026" y="157683"/>
                  </a:lnTo>
                  <a:lnTo>
                    <a:pt x="139725" y="158978"/>
                  </a:lnTo>
                  <a:lnTo>
                    <a:pt x="146761" y="162115"/>
                  </a:lnTo>
                  <a:lnTo>
                    <a:pt x="149301" y="160731"/>
                  </a:lnTo>
                  <a:lnTo>
                    <a:pt x="150990" y="155054"/>
                  </a:lnTo>
                  <a:close/>
                  <a:moveTo>
                    <a:pt x="154724" y="98856"/>
                  </a:moveTo>
                  <a:lnTo>
                    <a:pt x="153098" y="95872"/>
                  </a:lnTo>
                  <a:lnTo>
                    <a:pt x="150266" y="95034"/>
                  </a:lnTo>
                  <a:lnTo>
                    <a:pt x="147434" y="94195"/>
                  </a:lnTo>
                  <a:lnTo>
                    <a:pt x="144449" y="95808"/>
                  </a:lnTo>
                  <a:lnTo>
                    <a:pt x="142760" y="101485"/>
                  </a:lnTo>
                  <a:lnTo>
                    <a:pt x="144310" y="104343"/>
                  </a:lnTo>
                  <a:lnTo>
                    <a:pt x="144018" y="104381"/>
                  </a:lnTo>
                  <a:lnTo>
                    <a:pt x="141097" y="104813"/>
                  </a:lnTo>
                  <a:lnTo>
                    <a:pt x="139065" y="107530"/>
                  </a:lnTo>
                  <a:lnTo>
                    <a:pt x="139928" y="113385"/>
                  </a:lnTo>
                  <a:lnTo>
                    <a:pt x="142659" y="115417"/>
                  </a:lnTo>
                  <a:lnTo>
                    <a:pt x="148513" y="114554"/>
                  </a:lnTo>
                  <a:lnTo>
                    <a:pt x="150533" y="111823"/>
                  </a:lnTo>
                  <a:lnTo>
                    <a:pt x="149669" y="106045"/>
                  </a:lnTo>
                  <a:lnTo>
                    <a:pt x="150063" y="106146"/>
                  </a:lnTo>
                  <a:lnTo>
                    <a:pt x="153035" y="104533"/>
                  </a:lnTo>
                  <a:lnTo>
                    <a:pt x="154724" y="98856"/>
                  </a:lnTo>
                  <a:close/>
                  <a:moveTo>
                    <a:pt x="161594" y="135851"/>
                  </a:moveTo>
                  <a:lnTo>
                    <a:pt x="159969" y="132867"/>
                  </a:lnTo>
                  <a:lnTo>
                    <a:pt x="157137" y="132029"/>
                  </a:lnTo>
                  <a:lnTo>
                    <a:pt x="154305" y="131191"/>
                  </a:lnTo>
                  <a:lnTo>
                    <a:pt x="151320" y="132803"/>
                  </a:lnTo>
                  <a:lnTo>
                    <a:pt x="149631" y="138480"/>
                  </a:lnTo>
                  <a:lnTo>
                    <a:pt x="151257" y="141465"/>
                  </a:lnTo>
                  <a:lnTo>
                    <a:pt x="156933" y="143141"/>
                  </a:lnTo>
                  <a:lnTo>
                    <a:pt x="159905" y="141528"/>
                  </a:lnTo>
                  <a:lnTo>
                    <a:pt x="161594" y="135851"/>
                  </a:lnTo>
                  <a:close/>
                  <a:moveTo>
                    <a:pt x="169672" y="172300"/>
                  </a:moveTo>
                  <a:lnTo>
                    <a:pt x="169049" y="168084"/>
                  </a:lnTo>
                  <a:lnTo>
                    <a:pt x="166319" y="166065"/>
                  </a:lnTo>
                  <a:lnTo>
                    <a:pt x="160477" y="166928"/>
                  </a:lnTo>
                  <a:lnTo>
                    <a:pt x="159753" y="167894"/>
                  </a:lnTo>
                  <a:lnTo>
                    <a:pt x="169672" y="172300"/>
                  </a:lnTo>
                  <a:close/>
                  <a:moveTo>
                    <a:pt x="170180" y="71361"/>
                  </a:moveTo>
                  <a:lnTo>
                    <a:pt x="168554" y="68376"/>
                  </a:lnTo>
                  <a:lnTo>
                    <a:pt x="165722" y="67538"/>
                  </a:lnTo>
                  <a:lnTo>
                    <a:pt x="162890" y="66700"/>
                  </a:lnTo>
                  <a:lnTo>
                    <a:pt x="159905" y="68313"/>
                  </a:lnTo>
                  <a:lnTo>
                    <a:pt x="159512" y="69608"/>
                  </a:lnTo>
                  <a:lnTo>
                    <a:pt x="156984" y="69977"/>
                  </a:lnTo>
                  <a:lnTo>
                    <a:pt x="154952" y="72694"/>
                  </a:lnTo>
                  <a:lnTo>
                    <a:pt x="155816" y="78549"/>
                  </a:lnTo>
                  <a:lnTo>
                    <a:pt x="158546" y="80581"/>
                  </a:lnTo>
                  <a:lnTo>
                    <a:pt x="164401" y="79717"/>
                  </a:lnTo>
                  <a:lnTo>
                    <a:pt x="165239" y="78574"/>
                  </a:lnTo>
                  <a:lnTo>
                    <a:pt x="165519" y="78651"/>
                  </a:lnTo>
                  <a:lnTo>
                    <a:pt x="168490" y="77038"/>
                  </a:lnTo>
                  <a:lnTo>
                    <a:pt x="170180" y="71361"/>
                  </a:lnTo>
                  <a:close/>
                  <a:moveTo>
                    <a:pt x="173151" y="36703"/>
                  </a:moveTo>
                  <a:lnTo>
                    <a:pt x="172288" y="30848"/>
                  </a:lnTo>
                  <a:lnTo>
                    <a:pt x="169557" y="28829"/>
                  </a:lnTo>
                  <a:lnTo>
                    <a:pt x="166636" y="29260"/>
                  </a:lnTo>
                  <a:lnTo>
                    <a:pt x="163715" y="29692"/>
                  </a:lnTo>
                  <a:lnTo>
                    <a:pt x="161683" y="32410"/>
                  </a:lnTo>
                  <a:lnTo>
                    <a:pt x="162547" y="38265"/>
                  </a:lnTo>
                  <a:lnTo>
                    <a:pt x="165277" y="40297"/>
                  </a:lnTo>
                  <a:lnTo>
                    <a:pt x="171132" y="39433"/>
                  </a:lnTo>
                  <a:lnTo>
                    <a:pt x="173151" y="36703"/>
                  </a:lnTo>
                  <a:close/>
                  <a:moveTo>
                    <a:pt x="176631" y="133654"/>
                  </a:moveTo>
                  <a:lnTo>
                    <a:pt x="175768" y="127800"/>
                  </a:lnTo>
                  <a:lnTo>
                    <a:pt x="173037" y="125780"/>
                  </a:lnTo>
                  <a:lnTo>
                    <a:pt x="170116" y="126212"/>
                  </a:lnTo>
                  <a:lnTo>
                    <a:pt x="167195" y="126644"/>
                  </a:lnTo>
                  <a:lnTo>
                    <a:pt x="165163" y="129362"/>
                  </a:lnTo>
                  <a:lnTo>
                    <a:pt x="166027" y="135216"/>
                  </a:lnTo>
                  <a:lnTo>
                    <a:pt x="168757" y="137248"/>
                  </a:lnTo>
                  <a:lnTo>
                    <a:pt x="174612" y="136385"/>
                  </a:lnTo>
                  <a:lnTo>
                    <a:pt x="176631" y="133654"/>
                  </a:lnTo>
                  <a:close/>
                  <a:moveTo>
                    <a:pt x="187566" y="106349"/>
                  </a:moveTo>
                  <a:lnTo>
                    <a:pt x="186702" y="100495"/>
                  </a:lnTo>
                  <a:lnTo>
                    <a:pt x="183972" y="98475"/>
                  </a:lnTo>
                  <a:lnTo>
                    <a:pt x="181787" y="98806"/>
                  </a:lnTo>
                  <a:lnTo>
                    <a:pt x="180200" y="98323"/>
                  </a:lnTo>
                  <a:lnTo>
                    <a:pt x="177368" y="97485"/>
                  </a:lnTo>
                  <a:lnTo>
                    <a:pt x="174383" y="99098"/>
                  </a:lnTo>
                  <a:lnTo>
                    <a:pt x="172694" y="104775"/>
                  </a:lnTo>
                  <a:lnTo>
                    <a:pt x="174320" y="107759"/>
                  </a:lnTo>
                  <a:lnTo>
                    <a:pt x="178358" y="108953"/>
                  </a:lnTo>
                  <a:lnTo>
                    <a:pt x="179692" y="109943"/>
                  </a:lnTo>
                  <a:lnTo>
                    <a:pt x="185547" y="109080"/>
                  </a:lnTo>
                  <a:lnTo>
                    <a:pt x="187566" y="106349"/>
                  </a:lnTo>
                  <a:close/>
                  <a:moveTo>
                    <a:pt x="188366" y="160553"/>
                  </a:moveTo>
                  <a:lnTo>
                    <a:pt x="186740" y="157568"/>
                  </a:lnTo>
                  <a:lnTo>
                    <a:pt x="183908" y="156730"/>
                  </a:lnTo>
                  <a:lnTo>
                    <a:pt x="181076" y="155892"/>
                  </a:lnTo>
                  <a:lnTo>
                    <a:pt x="178092" y="157505"/>
                  </a:lnTo>
                  <a:lnTo>
                    <a:pt x="176403" y="163182"/>
                  </a:lnTo>
                  <a:lnTo>
                    <a:pt x="178028" y="166166"/>
                  </a:lnTo>
                  <a:lnTo>
                    <a:pt x="183705" y="167843"/>
                  </a:lnTo>
                  <a:lnTo>
                    <a:pt x="186677" y="166230"/>
                  </a:lnTo>
                  <a:lnTo>
                    <a:pt x="188366" y="160553"/>
                  </a:lnTo>
                  <a:close/>
                  <a:moveTo>
                    <a:pt x="196113" y="180898"/>
                  </a:moveTo>
                  <a:lnTo>
                    <a:pt x="195249" y="175044"/>
                  </a:lnTo>
                  <a:lnTo>
                    <a:pt x="192519" y="173024"/>
                  </a:lnTo>
                  <a:lnTo>
                    <a:pt x="186677" y="173888"/>
                  </a:lnTo>
                  <a:lnTo>
                    <a:pt x="184645" y="176606"/>
                  </a:lnTo>
                  <a:lnTo>
                    <a:pt x="185000" y="179070"/>
                  </a:lnTo>
                  <a:lnTo>
                    <a:pt x="194449" y="183146"/>
                  </a:lnTo>
                  <a:lnTo>
                    <a:pt x="196113" y="180898"/>
                  </a:lnTo>
                  <a:close/>
                  <a:moveTo>
                    <a:pt x="199936" y="136042"/>
                  </a:moveTo>
                  <a:lnTo>
                    <a:pt x="198310" y="133057"/>
                  </a:lnTo>
                  <a:lnTo>
                    <a:pt x="195478" y="132219"/>
                  </a:lnTo>
                  <a:lnTo>
                    <a:pt x="192646" y="131381"/>
                  </a:lnTo>
                  <a:lnTo>
                    <a:pt x="189661" y="132994"/>
                  </a:lnTo>
                  <a:lnTo>
                    <a:pt x="187972" y="138671"/>
                  </a:lnTo>
                  <a:lnTo>
                    <a:pt x="189598" y="141655"/>
                  </a:lnTo>
                  <a:lnTo>
                    <a:pt x="195275" y="143332"/>
                  </a:lnTo>
                  <a:lnTo>
                    <a:pt x="198247" y="141719"/>
                  </a:lnTo>
                  <a:lnTo>
                    <a:pt x="199936" y="136042"/>
                  </a:lnTo>
                  <a:close/>
                  <a:moveTo>
                    <a:pt x="201282" y="60998"/>
                  </a:moveTo>
                  <a:lnTo>
                    <a:pt x="200418" y="55143"/>
                  </a:lnTo>
                  <a:lnTo>
                    <a:pt x="197688" y="53124"/>
                  </a:lnTo>
                  <a:lnTo>
                    <a:pt x="194767" y="53555"/>
                  </a:lnTo>
                  <a:lnTo>
                    <a:pt x="191846" y="53987"/>
                  </a:lnTo>
                  <a:lnTo>
                    <a:pt x="189814" y="56705"/>
                  </a:lnTo>
                  <a:lnTo>
                    <a:pt x="190677" y="62560"/>
                  </a:lnTo>
                  <a:lnTo>
                    <a:pt x="193408" y="64592"/>
                  </a:lnTo>
                  <a:lnTo>
                    <a:pt x="199263" y="63728"/>
                  </a:lnTo>
                  <a:lnTo>
                    <a:pt x="201282" y="60998"/>
                  </a:lnTo>
                  <a:close/>
                  <a:moveTo>
                    <a:pt x="204762" y="157962"/>
                  </a:moveTo>
                  <a:lnTo>
                    <a:pt x="203898" y="152107"/>
                  </a:lnTo>
                  <a:lnTo>
                    <a:pt x="201168" y="150088"/>
                  </a:lnTo>
                  <a:lnTo>
                    <a:pt x="198247" y="150520"/>
                  </a:lnTo>
                  <a:lnTo>
                    <a:pt x="195326" y="150952"/>
                  </a:lnTo>
                  <a:lnTo>
                    <a:pt x="193294" y="153670"/>
                  </a:lnTo>
                  <a:lnTo>
                    <a:pt x="194157" y="159524"/>
                  </a:lnTo>
                  <a:lnTo>
                    <a:pt x="196888" y="161556"/>
                  </a:lnTo>
                  <a:lnTo>
                    <a:pt x="202742" y="160693"/>
                  </a:lnTo>
                  <a:lnTo>
                    <a:pt x="204762" y="157962"/>
                  </a:lnTo>
                  <a:close/>
                  <a:moveTo>
                    <a:pt x="205168" y="124028"/>
                  </a:moveTo>
                  <a:lnTo>
                    <a:pt x="204304" y="118173"/>
                  </a:lnTo>
                  <a:lnTo>
                    <a:pt x="201574" y="116154"/>
                  </a:lnTo>
                  <a:lnTo>
                    <a:pt x="198653" y="116586"/>
                  </a:lnTo>
                  <a:lnTo>
                    <a:pt x="195732" y="117017"/>
                  </a:lnTo>
                  <a:lnTo>
                    <a:pt x="193700" y="119735"/>
                  </a:lnTo>
                  <a:lnTo>
                    <a:pt x="194564" y="125590"/>
                  </a:lnTo>
                  <a:lnTo>
                    <a:pt x="197294" y="127622"/>
                  </a:lnTo>
                  <a:lnTo>
                    <a:pt x="203149" y="126758"/>
                  </a:lnTo>
                  <a:lnTo>
                    <a:pt x="205168" y="124028"/>
                  </a:lnTo>
                  <a:close/>
                  <a:moveTo>
                    <a:pt x="206070" y="81991"/>
                  </a:moveTo>
                  <a:lnTo>
                    <a:pt x="204444" y="79006"/>
                  </a:lnTo>
                  <a:lnTo>
                    <a:pt x="201612" y="78168"/>
                  </a:lnTo>
                  <a:lnTo>
                    <a:pt x="198780" y="77330"/>
                  </a:lnTo>
                  <a:lnTo>
                    <a:pt x="195795" y="78943"/>
                  </a:lnTo>
                  <a:lnTo>
                    <a:pt x="194106" y="84620"/>
                  </a:lnTo>
                  <a:lnTo>
                    <a:pt x="195732" y="87604"/>
                  </a:lnTo>
                  <a:lnTo>
                    <a:pt x="201409" y="89281"/>
                  </a:lnTo>
                  <a:lnTo>
                    <a:pt x="204381" y="87668"/>
                  </a:lnTo>
                  <a:lnTo>
                    <a:pt x="206070" y="81991"/>
                  </a:lnTo>
                  <a:close/>
                  <a:moveTo>
                    <a:pt x="230454" y="140550"/>
                  </a:moveTo>
                  <a:lnTo>
                    <a:pt x="229590" y="134696"/>
                  </a:lnTo>
                  <a:lnTo>
                    <a:pt x="226860" y="132676"/>
                  </a:lnTo>
                  <a:lnTo>
                    <a:pt x="223939" y="133108"/>
                  </a:lnTo>
                  <a:lnTo>
                    <a:pt x="221018" y="133540"/>
                  </a:lnTo>
                  <a:lnTo>
                    <a:pt x="218986" y="136258"/>
                  </a:lnTo>
                  <a:lnTo>
                    <a:pt x="219849" y="142113"/>
                  </a:lnTo>
                  <a:lnTo>
                    <a:pt x="222580" y="144145"/>
                  </a:lnTo>
                  <a:lnTo>
                    <a:pt x="228434" y="143281"/>
                  </a:lnTo>
                  <a:lnTo>
                    <a:pt x="230454" y="140550"/>
                  </a:lnTo>
                  <a:close/>
                  <a:moveTo>
                    <a:pt x="233146" y="175425"/>
                  </a:moveTo>
                  <a:lnTo>
                    <a:pt x="232283" y="169570"/>
                  </a:lnTo>
                  <a:lnTo>
                    <a:pt x="229552" y="167551"/>
                  </a:lnTo>
                  <a:lnTo>
                    <a:pt x="226631" y="167982"/>
                  </a:lnTo>
                  <a:lnTo>
                    <a:pt x="223710" y="168414"/>
                  </a:lnTo>
                  <a:lnTo>
                    <a:pt x="221678" y="171132"/>
                  </a:lnTo>
                  <a:lnTo>
                    <a:pt x="222542" y="176987"/>
                  </a:lnTo>
                  <a:lnTo>
                    <a:pt x="225272" y="179019"/>
                  </a:lnTo>
                  <a:lnTo>
                    <a:pt x="231127" y="178155"/>
                  </a:lnTo>
                  <a:lnTo>
                    <a:pt x="233146" y="175425"/>
                  </a:lnTo>
                  <a:close/>
                  <a:moveTo>
                    <a:pt x="233857" y="106997"/>
                  </a:moveTo>
                  <a:lnTo>
                    <a:pt x="232232" y="104013"/>
                  </a:lnTo>
                  <a:lnTo>
                    <a:pt x="232029" y="103238"/>
                  </a:lnTo>
                  <a:lnTo>
                    <a:pt x="229298" y="101219"/>
                  </a:lnTo>
                  <a:lnTo>
                    <a:pt x="226377" y="101650"/>
                  </a:lnTo>
                  <a:lnTo>
                    <a:pt x="223456" y="102082"/>
                  </a:lnTo>
                  <a:lnTo>
                    <a:pt x="221424" y="104800"/>
                  </a:lnTo>
                  <a:lnTo>
                    <a:pt x="222046" y="109093"/>
                  </a:lnTo>
                  <a:lnTo>
                    <a:pt x="221894" y="109626"/>
                  </a:lnTo>
                  <a:lnTo>
                    <a:pt x="222224" y="110236"/>
                  </a:lnTo>
                  <a:lnTo>
                    <a:pt x="222288" y="110655"/>
                  </a:lnTo>
                  <a:lnTo>
                    <a:pt x="222567" y="110871"/>
                  </a:lnTo>
                  <a:lnTo>
                    <a:pt x="223520" y="112610"/>
                  </a:lnTo>
                  <a:lnTo>
                    <a:pt x="229196" y="114287"/>
                  </a:lnTo>
                  <a:lnTo>
                    <a:pt x="232168" y="112674"/>
                  </a:lnTo>
                  <a:lnTo>
                    <a:pt x="233857" y="106997"/>
                  </a:lnTo>
                  <a:close/>
                  <a:moveTo>
                    <a:pt x="238239" y="27089"/>
                  </a:moveTo>
                  <a:lnTo>
                    <a:pt x="237375" y="21234"/>
                  </a:lnTo>
                  <a:lnTo>
                    <a:pt x="234645" y="19215"/>
                  </a:lnTo>
                  <a:lnTo>
                    <a:pt x="231724" y="19646"/>
                  </a:lnTo>
                  <a:lnTo>
                    <a:pt x="228803" y="20078"/>
                  </a:lnTo>
                  <a:lnTo>
                    <a:pt x="226771" y="22796"/>
                  </a:lnTo>
                  <a:lnTo>
                    <a:pt x="227634" y="28651"/>
                  </a:lnTo>
                  <a:lnTo>
                    <a:pt x="230365" y="30683"/>
                  </a:lnTo>
                  <a:lnTo>
                    <a:pt x="236220" y="29819"/>
                  </a:lnTo>
                  <a:lnTo>
                    <a:pt x="238239" y="27089"/>
                  </a:lnTo>
                  <a:close/>
                  <a:moveTo>
                    <a:pt x="243687" y="76403"/>
                  </a:moveTo>
                  <a:lnTo>
                    <a:pt x="242824" y="70548"/>
                  </a:lnTo>
                  <a:lnTo>
                    <a:pt x="240093" y="68529"/>
                  </a:lnTo>
                  <a:lnTo>
                    <a:pt x="237172" y="68961"/>
                  </a:lnTo>
                  <a:lnTo>
                    <a:pt x="234251" y="69392"/>
                  </a:lnTo>
                  <a:lnTo>
                    <a:pt x="232219" y="72110"/>
                  </a:lnTo>
                  <a:lnTo>
                    <a:pt x="233083" y="77965"/>
                  </a:lnTo>
                  <a:lnTo>
                    <a:pt x="235813" y="79997"/>
                  </a:lnTo>
                  <a:lnTo>
                    <a:pt x="241668" y="79133"/>
                  </a:lnTo>
                  <a:lnTo>
                    <a:pt x="243687" y="76403"/>
                  </a:lnTo>
                  <a:close/>
                  <a:moveTo>
                    <a:pt x="246087" y="131813"/>
                  </a:moveTo>
                  <a:lnTo>
                    <a:pt x="244132" y="129590"/>
                  </a:lnTo>
                  <a:lnTo>
                    <a:pt x="242176" y="127368"/>
                  </a:lnTo>
                  <a:lnTo>
                    <a:pt x="238798" y="127152"/>
                  </a:lnTo>
                  <a:lnTo>
                    <a:pt x="234353" y="131051"/>
                  </a:lnTo>
                  <a:lnTo>
                    <a:pt x="234124" y="134442"/>
                  </a:lnTo>
                  <a:lnTo>
                    <a:pt x="238036" y="138887"/>
                  </a:lnTo>
                  <a:lnTo>
                    <a:pt x="241414" y="139103"/>
                  </a:lnTo>
                  <a:lnTo>
                    <a:pt x="245872" y="135204"/>
                  </a:lnTo>
                  <a:lnTo>
                    <a:pt x="246087" y="131813"/>
                  </a:lnTo>
                  <a:close/>
                  <a:moveTo>
                    <a:pt x="250748" y="193103"/>
                  </a:moveTo>
                  <a:lnTo>
                    <a:pt x="249885" y="187248"/>
                  </a:lnTo>
                  <a:lnTo>
                    <a:pt x="247154" y="185229"/>
                  </a:lnTo>
                  <a:lnTo>
                    <a:pt x="244233" y="185661"/>
                  </a:lnTo>
                  <a:lnTo>
                    <a:pt x="241312" y="186093"/>
                  </a:lnTo>
                  <a:lnTo>
                    <a:pt x="239280" y="188810"/>
                  </a:lnTo>
                  <a:lnTo>
                    <a:pt x="240144" y="194665"/>
                  </a:lnTo>
                  <a:lnTo>
                    <a:pt x="242874" y="196697"/>
                  </a:lnTo>
                  <a:lnTo>
                    <a:pt x="248729" y="195834"/>
                  </a:lnTo>
                  <a:lnTo>
                    <a:pt x="250748" y="193103"/>
                  </a:lnTo>
                  <a:close/>
                  <a:moveTo>
                    <a:pt x="252272" y="171208"/>
                  </a:moveTo>
                  <a:lnTo>
                    <a:pt x="251409" y="165354"/>
                  </a:lnTo>
                  <a:lnTo>
                    <a:pt x="248678" y="163334"/>
                  </a:lnTo>
                  <a:lnTo>
                    <a:pt x="245757" y="163766"/>
                  </a:lnTo>
                  <a:lnTo>
                    <a:pt x="242836" y="164198"/>
                  </a:lnTo>
                  <a:lnTo>
                    <a:pt x="240804" y="166928"/>
                  </a:lnTo>
                  <a:lnTo>
                    <a:pt x="241668" y="172770"/>
                  </a:lnTo>
                  <a:lnTo>
                    <a:pt x="244398" y="174802"/>
                  </a:lnTo>
                  <a:lnTo>
                    <a:pt x="250253" y="173939"/>
                  </a:lnTo>
                  <a:lnTo>
                    <a:pt x="252272" y="171208"/>
                  </a:lnTo>
                  <a:close/>
                  <a:moveTo>
                    <a:pt x="258991" y="130924"/>
                  </a:moveTo>
                  <a:lnTo>
                    <a:pt x="258127" y="125069"/>
                  </a:lnTo>
                  <a:lnTo>
                    <a:pt x="255397" y="123050"/>
                  </a:lnTo>
                  <a:lnTo>
                    <a:pt x="252476" y="123482"/>
                  </a:lnTo>
                  <a:lnTo>
                    <a:pt x="249555" y="123913"/>
                  </a:lnTo>
                  <a:lnTo>
                    <a:pt x="247523" y="126631"/>
                  </a:lnTo>
                  <a:lnTo>
                    <a:pt x="248386" y="132486"/>
                  </a:lnTo>
                  <a:lnTo>
                    <a:pt x="251117" y="134518"/>
                  </a:lnTo>
                  <a:lnTo>
                    <a:pt x="256971" y="133654"/>
                  </a:lnTo>
                  <a:lnTo>
                    <a:pt x="258991" y="130924"/>
                  </a:lnTo>
                  <a:close/>
                  <a:moveTo>
                    <a:pt x="269925" y="103632"/>
                  </a:moveTo>
                  <a:lnTo>
                    <a:pt x="269062" y="97777"/>
                  </a:lnTo>
                  <a:lnTo>
                    <a:pt x="266331" y="95758"/>
                  </a:lnTo>
                  <a:lnTo>
                    <a:pt x="263410" y="96189"/>
                  </a:lnTo>
                  <a:lnTo>
                    <a:pt x="260489" y="96621"/>
                  </a:lnTo>
                  <a:lnTo>
                    <a:pt x="258457" y="99339"/>
                  </a:lnTo>
                  <a:lnTo>
                    <a:pt x="259321" y="105194"/>
                  </a:lnTo>
                  <a:lnTo>
                    <a:pt x="262051" y="107226"/>
                  </a:lnTo>
                  <a:lnTo>
                    <a:pt x="267906" y="106362"/>
                  </a:lnTo>
                  <a:lnTo>
                    <a:pt x="269925" y="103632"/>
                  </a:lnTo>
                  <a:close/>
                  <a:moveTo>
                    <a:pt x="277279" y="206819"/>
                  </a:moveTo>
                  <a:lnTo>
                    <a:pt x="276415" y="200964"/>
                  </a:lnTo>
                  <a:lnTo>
                    <a:pt x="273685" y="198945"/>
                  </a:lnTo>
                  <a:lnTo>
                    <a:pt x="270764" y="199377"/>
                  </a:lnTo>
                  <a:lnTo>
                    <a:pt x="267843" y="199809"/>
                  </a:lnTo>
                  <a:lnTo>
                    <a:pt x="265811" y="202526"/>
                  </a:lnTo>
                  <a:lnTo>
                    <a:pt x="266674" y="208381"/>
                  </a:lnTo>
                  <a:lnTo>
                    <a:pt x="269405" y="210413"/>
                  </a:lnTo>
                  <a:lnTo>
                    <a:pt x="275259" y="209550"/>
                  </a:lnTo>
                  <a:lnTo>
                    <a:pt x="277279" y="206819"/>
                  </a:lnTo>
                  <a:close/>
                  <a:moveTo>
                    <a:pt x="286956" y="182333"/>
                  </a:moveTo>
                  <a:lnTo>
                    <a:pt x="286092" y="176479"/>
                  </a:lnTo>
                  <a:lnTo>
                    <a:pt x="283362" y="174459"/>
                  </a:lnTo>
                  <a:lnTo>
                    <a:pt x="280441" y="174891"/>
                  </a:lnTo>
                  <a:lnTo>
                    <a:pt x="277520" y="175323"/>
                  </a:lnTo>
                  <a:lnTo>
                    <a:pt x="275488" y="178054"/>
                  </a:lnTo>
                  <a:lnTo>
                    <a:pt x="276352" y="183896"/>
                  </a:lnTo>
                  <a:lnTo>
                    <a:pt x="279082" y="185928"/>
                  </a:lnTo>
                  <a:lnTo>
                    <a:pt x="284937" y="185064"/>
                  </a:lnTo>
                  <a:lnTo>
                    <a:pt x="286956" y="182333"/>
                  </a:lnTo>
                  <a:close/>
                  <a:moveTo>
                    <a:pt x="287121" y="155232"/>
                  </a:moveTo>
                  <a:lnTo>
                    <a:pt x="286258" y="149377"/>
                  </a:lnTo>
                  <a:lnTo>
                    <a:pt x="283527" y="147358"/>
                  </a:lnTo>
                  <a:lnTo>
                    <a:pt x="280606" y="147789"/>
                  </a:lnTo>
                  <a:lnTo>
                    <a:pt x="277685" y="148221"/>
                  </a:lnTo>
                  <a:lnTo>
                    <a:pt x="275653" y="150939"/>
                  </a:lnTo>
                  <a:lnTo>
                    <a:pt x="276517" y="156794"/>
                  </a:lnTo>
                  <a:lnTo>
                    <a:pt x="279247" y="158826"/>
                  </a:lnTo>
                  <a:lnTo>
                    <a:pt x="285102" y="157962"/>
                  </a:lnTo>
                  <a:lnTo>
                    <a:pt x="287121" y="155232"/>
                  </a:lnTo>
                  <a:close/>
                  <a:moveTo>
                    <a:pt x="303377" y="228638"/>
                  </a:moveTo>
                  <a:lnTo>
                    <a:pt x="302514" y="222783"/>
                  </a:lnTo>
                  <a:lnTo>
                    <a:pt x="299783" y="220764"/>
                  </a:lnTo>
                  <a:lnTo>
                    <a:pt x="293941" y="221627"/>
                  </a:lnTo>
                  <a:lnTo>
                    <a:pt x="291960" y="224269"/>
                  </a:lnTo>
                  <a:lnTo>
                    <a:pt x="303174" y="228917"/>
                  </a:lnTo>
                  <a:lnTo>
                    <a:pt x="303377" y="228638"/>
                  </a:lnTo>
                  <a:close/>
                  <a:moveTo>
                    <a:pt x="305663" y="114592"/>
                  </a:moveTo>
                  <a:lnTo>
                    <a:pt x="304800" y="108737"/>
                  </a:lnTo>
                  <a:lnTo>
                    <a:pt x="302069" y="106718"/>
                  </a:lnTo>
                  <a:lnTo>
                    <a:pt x="299148" y="107149"/>
                  </a:lnTo>
                  <a:lnTo>
                    <a:pt x="296227" y="107581"/>
                  </a:lnTo>
                  <a:lnTo>
                    <a:pt x="294195" y="110312"/>
                  </a:lnTo>
                  <a:lnTo>
                    <a:pt x="295059" y="116154"/>
                  </a:lnTo>
                  <a:lnTo>
                    <a:pt x="297789" y="118186"/>
                  </a:lnTo>
                  <a:lnTo>
                    <a:pt x="303644" y="117322"/>
                  </a:lnTo>
                  <a:lnTo>
                    <a:pt x="305663" y="114592"/>
                  </a:lnTo>
                  <a:close/>
                  <a:moveTo>
                    <a:pt x="328980" y="199174"/>
                  </a:moveTo>
                  <a:lnTo>
                    <a:pt x="328117" y="193319"/>
                  </a:lnTo>
                  <a:lnTo>
                    <a:pt x="325386" y="191300"/>
                  </a:lnTo>
                  <a:lnTo>
                    <a:pt x="322465" y="191731"/>
                  </a:lnTo>
                  <a:lnTo>
                    <a:pt x="319544" y="192163"/>
                  </a:lnTo>
                  <a:lnTo>
                    <a:pt x="317512" y="194894"/>
                  </a:lnTo>
                  <a:lnTo>
                    <a:pt x="318376" y="200736"/>
                  </a:lnTo>
                  <a:lnTo>
                    <a:pt x="321106" y="202768"/>
                  </a:lnTo>
                  <a:lnTo>
                    <a:pt x="326961" y="201904"/>
                  </a:lnTo>
                  <a:lnTo>
                    <a:pt x="328980" y="199174"/>
                  </a:lnTo>
                  <a:close/>
                  <a:moveTo>
                    <a:pt x="340817" y="111848"/>
                  </a:moveTo>
                  <a:lnTo>
                    <a:pt x="338861" y="109626"/>
                  </a:lnTo>
                  <a:lnTo>
                    <a:pt x="336905" y="107403"/>
                  </a:lnTo>
                  <a:lnTo>
                    <a:pt x="333527" y="107188"/>
                  </a:lnTo>
                  <a:lnTo>
                    <a:pt x="329082" y="111086"/>
                  </a:lnTo>
                  <a:lnTo>
                    <a:pt x="328853" y="114477"/>
                  </a:lnTo>
                  <a:lnTo>
                    <a:pt x="332765" y="118922"/>
                  </a:lnTo>
                  <a:lnTo>
                    <a:pt x="336143" y="119138"/>
                  </a:lnTo>
                  <a:lnTo>
                    <a:pt x="340601" y="115239"/>
                  </a:lnTo>
                  <a:lnTo>
                    <a:pt x="340817" y="111848"/>
                  </a:lnTo>
                  <a:close/>
                  <a:moveTo>
                    <a:pt x="351078" y="232994"/>
                  </a:moveTo>
                  <a:lnTo>
                    <a:pt x="349123" y="230771"/>
                  </a:lnTo>
                  <a:lnTo>
                    <a:pt x="347167" y="228549"/>
                  </a:lnTo>
                  <a:lnTo>
                    <a:pt x="343789" y="228333"/>
                  </a:lnTo>
                  <a:lnTo>
                    <a:pt x="339344" y="232232"/>
                  </a:lnTo>
                  <a:lnTo>
                    <a:pt x="339115" y="235623"/>
                  </a:lnTo>
                  <a:lnTo>
                    <a:pt x="343027" y="240068"/>
                  </a:lnTo>
                  <a:lnTo>
                    <a:pt x="346405" y="240284"/>
                  </a:lnTo>
                  <a:lnTo>
                    <a:pt x="350862" y="236385"/>
                  </a:lnTo>
                  <a:lnTo>
                    <a:pt x="351078" y="232994"/>
                  </a:lnTo>
                  <a:close/>
                  <a:moveTo>
                    <a:pt x="369671" y="144703"/>
                  </a:moveTo>
                  <a:lnTo>
                    <a:pt x="367715" y="142481"/>
                  </a:lnTo>
                  <a:lnTo>
                    <a:pt x="365760" y="140258"/>
                  </a:lnTo>
                  <a:lnTo>
                    <a:pt x="362381" y="140042"/>
                  </a:lnTo>
                  <a:lnTo>
                    <a:pt x="357936" y="143941"/>
                  </a:lnTo>
                  <a:lnTo>
                    <a:pt x="357708" y="147332"/>
                  </a:lnTo>
                  <a:lnTo>
                    <a:pt x="361619" y="151777"/>
                  </a:lnTo>
                  <a:lnTo>
                    <a:pt x="365010" y="151993"/>
                  </a:lnTo>
                  <a:lnTo>
                    <a:pt x="369455" y="148094"/>
                  </a:lnTo>
                  <a:lnTo>
                    <a:pt x="369671" y="144703"/>
                  </a:lnTo>
                  <a:close/>
                  <a:moveTo>
                    <a:pt x="370014" y="86194"/>
                  </a:moveTo>
                  <a:lnTo>
                    <a:pt x="368058" y="83972"/>
                  </a:lnTo>
                  <a:lnTo>
                    <a:pt x="366102" y="81749"/>
                  </a:lnTo>
                  <a:lnTo>
                    <a:pt x="362724" y="81534"/>
                  </a:lnTo>
                  <a:lnTo>
                    <a:pt x="358279" y="85432"/>
                  </a:lnTo>
                  <a:lnTo>
                    <a:pt x="358051" y="88823"/>
                  </a:lnTo>
                  <a:lnTo>
                    <a:pt x="361962" y="93268"/>
                  </a:lnTo>
                  <a:lnTo>
                    <a:pt x="365340" y="93484"/>
                  </a:lnTo>
                  <a:lnTo>
                    <a:pt x="369798" y="89585"/>
                  </a:lnTo>
                  <a:lnTo>
                    <a:pt x="370014" y="86194"/>
                  </a:lnTo>
                  <a:close/>
                  <a:moveTo>
                    <a:pt x="374662" y="251726"/>
                  </a:moveTo>
                  <a:lnTo>
                    <a:pt x="370751" y="247281"/>
                  </a:lnTo>
                  <a:lnTo>
                    <a:pt x="367372" y="247065"/>
                  </a:lnTo>
                  <a:lnTo>
                    <a:pt x="362927" y="250964"/>
                  </a:lnTo>
                  <a:lnTo>
                    <a:pt x="362762" y="253492"/>
                  </a:lnTo>
                  <a:lnTo>
                    <a:pt x="372059" y="257200"/>
                  </a:lnTo>
                  <a:lnTo>
                    <a:pt x="374446" y="255117"/>
                  </a:lnTo>
                  <a:lnTo>
                    <a:pt x="374662" y="251726"/>
                  </a:lnTo>
                  <a:close/>
                  <a:moveTo>
                    <a:pt x="378815" y="217957"/>
                  </a:moveTo>
                  <a:lnTo>
                    <a:pt x="376859" y="215734"/>
                  </a:lnTo>
                  <a:lnTo>
                    <a:pt x="374904" y="213512"/>
                  </a:lnTo>
                  <a:lnTo>
                    <a:pt x="371525" y="213296"/>
                  </a:lnTo>
                  <a:lnTo>
                    <a:pt x="367080" y="217195"/>
                  </a:lnTo>
                  <a:lnTo>
                    <a:pt x="366852" y="220586"/>
                  </a:lnTo>
                  <a:lnTo>
                    <a:pt x="370763" y="225031"/>
                  </a:lnTo>
                  <a:lnTo>
                    <a:pt x="374154" y="225247"/>
                  </a:lnTo>
                  <a:lnTo>
                    <a:pt x="378599" y="221348"/>
                  </a:lnTo>
                  <a:lnTo>
                    <a:pt x="378815" y="217957"/>
                  </a:lnTo>
                  <a:close/>
                  <a:moveTo>
                    <a:pt x="402018" y="165290"/>
                  </a:moveTo>
                  <a:lnTo>
                    <a:pt x="400062" y="163068"/>
                  </a:lnTo>
                  <a:lnTo>
                    <a:pt x="398106" y="160845"/>
                  </a:lnTo>
                  <a:lnTo>
                    <a:pt x="394728" y="160629"/>
                  </a:lnTo>
                  <a:lnTo>
                    <a:pt x="390283" y="164528"/>
                  </a:lnTo>
                  <a:lnTo>
                    <a:pt x="390055" y="167919"/>
                  </a:lnTo>
                  <a:lnTo>
                    <a:pt x="393966" y="172364"/>
                  </a:lnTo>
                  <a:lnTo>
                    <a:pt x="397357" y="172580"/>
                  </a:lnTo>
                  <a:lnTo>
                    <a:pt x="401802" y="168681"/>
                  </a:lnTo>
                  <a:lnTo>
                    <a:pt x="402018" y="165290"/>
                  </a:lnTo>
                  <a:close/>
                  <a:moveTo>
                    <a:pt x="403517" y="246075"/>
                  </a:moveTo>
                  <a:lnTo>
                    <a:pt x="401561" y="243852"/>
                  </a:lnTo>
                  <a:lnTo>
                    <a:pt x="399605" y="241630"/>
                  </a:lnTo>
                  <a:lnTo>
                    <a:pt x="396227" y="241414"/>
                  </a:lnTo>
                  <a:lnTo>
                    <a:pt x="391782" y="245313"/>
                  </a:lnTo>
                  <a:lnTo>
                    <a:pt x="391553" y="248704"/>
                  </a:lnTo>
                  <a:lnTo>
                    <a:pt x="395465" y="253149"/>
                  </a:lnTo>
                  <a:lnTo>
                    <a:pt x="398843" y="253365"/>
                  </a:lnTo>
                  <a:lnTo>
                    <a:pt x="403301" y="249466"/>
                  </a:lnTo>
                  <a:lnTo>
                    <a:pt x="403517" y="246075"/>
                  </a:lnTo>
                  <a:close/>
                  <a:moveTo>
                    <a:pt x="407149" y="128460"/>
                  </a:moveTo>
                  <a:lnTo>
                    <a:pt x="405193" y="126238"/>
                  </a:lnTo>
                  <a:lnTo>
                    <a:pt x="403237" y="124015"/>
                  </a:lnTo>
                  <a:lnTo>
                    <a:pt x="399859" y="123799"/>
                  </a:lnTo>
                  <a:lnTo>
                    <a:pt x="395414" y="127698"/>
                  </a:lnTo>
                  <a:lnTo>
                    <a:pt x="395185" y="131089"/>
                  </a:lnTo>
                  <a:lnTo>
                    <a:pt x="399097" y="135534"/>
                  </a:lnTo>
                  <a:lnTo>
                    <a:pt x="402475" y="135750"/>
                  </a:lnTo>
                  <a:lnTo>
                    <a:pt x="406933" y="131851"/>
                  </a:lnTo>
                  <a:lnTo>
                    <a:pt x="407149" y="128460"/>
                  </a:lnTo>
                  <a:close/>
                  <a:moveTo>
                    <a:pt x="412127" y="209257"/>
                  </a:moveTo>
                  <a:lnTo>
                    <a:pt x="410171" y="207035"/>
                  </a:lnTo>
                  <a:lnTo>
                    <a:pt x="408216" y="204812"/>
                  </a:lnTo>
                  <a:lnTo>
                    <a:pt x="404837" y="204597"/>
                  </a:lnTo>
                  <a:lnTo>
                    <a:pt x="400392" y="208495"/>
                  </a:lnTo>
                  <a:lnTo>
                    <a:pt x="400164" y="211886"/>
                  </a:lnTo>
                  <a:lnTo>
                    <a:pt x="404075" y="216331"/>
                  </a:lnTo>
                  <a:lnTo>
                    <a:pt x="407466" y="216547"/>
                  </a:lnTo>
                  <a:lnTo>
                    <a:pt x="411911" y="212648"/>
                  </a:lnTo>
                  <a:lnTo>
                    <a:pt x="412127" y="209257"/>
                  </a:lnTo>
                  <a:close/>
                  <a:moveTo>
                    <a:pt x="450570" y="177888"/>
                  </a:moveTo>
                  <a:lnTo>
                    <a:pt x="448614" y="175666"/>
                  </a:lnTo>
                  <a:lnTo>
                    <a:pt x="446659" y="173443"/>
                  </a:lnTo>
                  <a:lnTo>
                    <a:pt x="443280" y="173228"/>
                  </a:lnTo>
                  <a:lnTo>
                    <a:pt x="438835" y="177126"/>
                  </a:lnTo>
                  <a:lnTo>
                    <a:pt x="438607" y="180517"/>
                  </a:lnTo>
                  <a:lnTo>
                    <a:pt x="442518" y="184962"/>
                  </a:lnTo>
                  <a:lnTo>
                    <a:pt x="445909" y="185178"/>
                  </a:lnTo>
                  <a:lnTo>
                    <a:pt x="450354" y="181279"/>
                  </a:lnTo>
                  <a:lnTo>
                    <a:pt x="450570" y="177888"/>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60" name="object 224"/>
            <p:cNvSpPr/>
            <p:nvPr/>
          </p:nvSpPr>
          <p:spPr>
            <a:xfrm>
              <a:off x="2100960" y="3516480"/>
              <a:ext cx="383400" cy="332640"/>
            </a:xfrm>
            <a:custGeom>
              <a:avLst/>
              <a:gdLst/>
              <a:ahLst/>
              <a:cxnLst/>
              <a:rect l="l" t="t" r="r" b="b"/>
              <a:pathLst>
                <a:path w="384175" h="333375">
                  <a:moveTo>
                    <a:pt x="12077" y="63411"/>
                  </a:moveTo>
                  <a:lnTo>
                    <a:pt x="10248" y="61087"/>
                  </a:lnTo>
                  <a:lnTo>
                    <a:pt x="8420" y="58762"/>
                  </a:lnTo>
                  <a:lnTo>
                    <a:pt x="5054" y="58356"/>
                  </a:lnTo>
                  <a:lnTo>
                    <a:pt x="406" y="62026"/>
                  </a:lnTo>
                  <a:lnTo>
                    <a:pt x="0" y="65392"/>
                  </a:lnTo>
                  <a:lnTo>
                    <a:pt x="3657" y="70040"/>
                  </a:lnTo>
                  <a:lnTo>
                    <a:pt x="7023" y="70446"/>
                  </a:lnTo>
                  <a:lnTo>
                    <a:pt x="11684" y="66776"/>
                  </a:lnTo>
                  <a:lnTo>
                    <a:pt x="12077" y="63411"/>
                  </a:lnTo>
                  <a:close/>
                  <a:moveTo>
                    <a:pt x="33883" y="114858"/>
                  </a:moveTo>
                  <a:lnTo>
                    <a:pt x="30226" y="110210"/>
                  </a:lnTo>
                  <a:lnTo>
                    <a:pt x="26860" y="109804"/>
                  </a:lnTo>
                  <a:lnTo>
                    <a:pt x="22212" y="113474"/>
                  </a:lnTo>
                  <a:lnTo>
                    <a:pt x="22072" y="114706"/>
                  </a:lnTo>
                  <a:lnTo>
                    <a:pt x="29603" y="121297"/>
                  </a:lnTo>
                  <a:lnTo>
                    <a:pt x="33489" y="118224"/>
                  </a:lnTo>
                  <a:lnTo>
                    <a:pt x="33883" y="114858"/>
                  </a:lnTo>
                  <a:close/>
                  <a:moveTo>
                    <a:pt x="39852" y="81356"/>
                  </a:moveTo>
                  <a:lnTo>
                    <a:pt x="38023" y="79032"/>
                  </a:lnTo>
                  <a:lnTo>
                    <a:pt x="36195" y="76708"/>
                  </a:lnTo>
                  <a:lnTo>
                    <a:pt x="32829" y="76301"/>
                  </a:lnTo>
                  <a:lnTo>
                    <a:pt x="28181" y="79971"/>
                  </a:lnTo>
                  <a:lnTo>
                    <a:pt x="27774" y="83337"/>
                  </a:lnTo>
                  <a:lnTo>
                    <a:pt x="31432" y="87985"/>
                  </a:lnTo>
                  <a:lnTo>
                    <a:pt x="34810" y="88392"/>
                  </a:lnTo>
                  <a:lnTo>
                    <a:pt x="39458" y="84721"/>
                  </a:lnTo>
                  <a:lnTo>
                    <a:pt x="39852" y="81356"/>
                  </a:lnTo>
                  <a:close/>
                  <a:moveTo>
                    <a:pt x="44602" y="52743"/>
                  </a:moveTo>
                  <a:lnTo>
                    <a:pt x="42773" y="50419"/>
                  </a:lnTo>
                  <a:lnTo>
                    <a:pt x="40944" y="48094"/>
                  </a:lnTo>
                  <a:lnTo>
                    <a:pt x="37579" y="47688"/>
                  </a:lnTo>
                  <a:lnTo>
                    <a:pt x="32931" y="51358"/>
                  </a:lnTo>
                  <a:lnTo>
                    <a:pt x="32524" y="54724"/>
                  </a:lnTo>
                  <a:lnTo>
                    <a:pt x="36182" y="59372"/>
                  </a:lnTo>
                  <a:lnTo>
                    <a:pt x="39547" y="59778"/>
                  </a:lnTo>
                  <a:lnTo>
                    <a:pt x="44208" y="56108"/>
                  </a:lnTo>
                  <a:lnTo>
                    <a:pt x="44602" y="52743"/>
                  </a:lnTo>
                  <a:close/>
                  <a:moveTo>
                    <a:pt x="56426" y="134823"/>
                  </a:moveTo>
                  <a:lnTo>
                    <a:pt x="52768" y="130175"/>
                  </a:lnTo>
                  <a:lnTo>
                    <a:pt x="49403" y="129768"/>
                  </a:lnTo>
                  <a:lnTo>
                    <a:pt x="44754" y="133438"/>
                  </a:lnTo>
                  <a:lnTo>
                    <a:pt x="44640" y="134404"/>
                  </a:lnTo>
                  <a:lnTo>
                    <a:pt x="52438" y="141033"/>
                  </a:lnTo>
                  <a:lnTo>
                    <a:pt x="56032" y="138188"/>
                  </a:lnTo>
                  <a:lnTo>
                    <a:pt x="56426" y="134823"/>
                  </a:lnTo>
                  <a:close/>
                  <a:moveTo>
                    <a:pt x="63004" y="110769"/>
                  </a:moveTo>
                  <a:lnTo>
                    <a:pt x="61175" y="108445"/>
                  </a:lnTo>
                  <a:lnTo>
                    <a:pt x="59347" y="106121"/>
                  </a:lnTo>
                  <a:lnTo>
                    <a:pt x="55981" y="105714"/>
                  </a:lnTo>
                  <a:lnTo>
                    <a:pt x="51333" y="109385"/>
                  </a:lnTo>
                  <a:lnTo>
                    <a:pt x="50927" y="112750"/>
                  </a:lnTo>
                  <a:lnTo>
                    <a:pt x="54584" y="117398"/>
                  </a:lnTo>
                  <a:lnTo>
                    <a:pt x="57962" y="117805"/>
                  </a:lnTo>
                  <a:lnTo>
                    <a:pt x="62611" y="114134"/>
                  </a:lnTo>
                  <a:lnTo>
                    <a:pt x="63004" y="110769"/>
                  </a:lnTo>
                  <a:close/>
                  <a:moveTo>
                    <a:pt x="75539" y="149517"/>
                  </a:moveTo>
                  <a:lnTo>
                    <a:pt x="73914" y="143827"/>
                  </a:lnTo>
                  <a:lnTo>
                    <a:pt x="70942" y="142176"/>
                  </a:lnTo>
                  <a:lnTo>
                    <a:pt x="65252" y="143802"/>
                  </a:lnTo>
                  <a:lnTo>
                    <a:pt x="63601" y="146773"/>
                  </a:lnTo>
                  <a:lnTo>
                    <a:pt x="65024" y="151752"/>
                  </a:lnTo>
                  <a:lnTo>
                    <a:pt x="67017" y="153454"/>
                  </a:lnTo>
                  <a:lnTo>
                    <a:pt x="68199" y="154101"/>
                  </a:lnTo>
                  <a:lnTo>
                    <a:pt x="73888" y="152476"/>
                  </a:lnTo>
                  <a:lnTo>
                    <a:pt x="75539" y="149517"/>
                  </a:lnTo>
                  <a:close/>
                  <a:moveTo>
                    <a:pt x="78752" y="87312"/>
                  </a:moveTo>
                  <a:lnTo>
                    <a:pt x="77114" y="81622"/>
                  </a:lnTo>
                  <a:lnTo>
                    <a:pt x="74155" y="79971"/>
                  </a:lnTo>
                  <a:lnTo>
                    <a:pt x="72999" y="80302"/>
                  </a:lnTo>
                  <a:lnTo>
                    <a:pt x="75399" y="78409"/>
                  </a:lnTo>
                  <a:lnTo>
                    <a:pt x="75793" y="75044"/>
                  </a:lnTo>
                  <a:lnTo>
                    <a:pt x="73964" y="72720"/>
                  </a:lnTo>
                  <a:lnTo>
                    <a:pt x="72136" y="70396"/>
                  </a:lnTo>
                  <a:lnTo>
                    <a:pt x="68770" y="69989"/>
                  </a:lnTo>
                  <a:lnTo>
                    <a:pt x="64122" y="73660"/>
                  </a:lnTo>
                  <a:lnTo>
                    <a:pt x="63715" y="77025"/>
                  </a:lnTo>
                  <a:lnTo>
                    <a:pt x="67373" y="81673"/>
                  </a:lnTo>
                  <a:lnTo>
                    <a:pt x="68351" y="81800"/>
                  </a:lnTo>
                  <a:lnTo>
                    <a:pt x="66814" y="84569"/>
                  </a:lnTo>
                  <a:lnTo>
                    <a:pt x="68440" y="90258"/>
                  </a:lnTo>
                  <a:lnTo>
                    <a:pt x="71412" y="91897"/>
                  </a:lnTo>
                  <a:lnTo>
                    <a:pt x="77101" y="90271"/>
                  </a:lnTo>
                  <a:lnTo>
                    <a:pt x="78752" y="87312"/>
                  </a:lnTo>
                  <a:close/>
                  <a:moveTo>
                    <a:pt x="82892" y="38544"/>
                  </a:moveTo>
                  <a:lnTo>
                    <a:pt x="81064" y="36220"/>
                  </a:lnTo>
                  <a:lnTo>
                    <a:pt x="79235" y="33896"/>
                  </a:lnTo>
                  <a:lnTo>
                    <a:pt x="75869" y="33489"/>
                  </a:lnTo>
                  <a:lnTo>
                    <a:pt x="71221" y="37160"/>
                  </a:lnTo>
                  <a:lnTo>
                    <a:pt x="70815" y="40525"/>
                  </a:lnTo>
                  <a:lnTo>
                    <a:pt x="74472" y="45173"/>
                  </a:lnTo>
                  <a:lnTo>
                    <a:pt x="77851" y="45580"/>
                  </a:lnTo>
                  <a:lnTo>
                    <a:pt x="82499" y="41910"/>
                  </a:lnTo>
                  <a:lnTo>
                    <a:pt x="82892" y="38544"/>
                  </a:lnTo>
                  <a:close/>
                  <a:moveTo>
                    <a:pt x="88849" y="5054"/>
                  </a:moveTo>
                  <a:lnTo>
                    <a:pt x="87020" y="2730"/>
                  </a:lnTo>
                  <a:lnTo>
                    <a:pt x="85191" y="406"/>
                  </a:lnTo>
                  <a:lnTo>
                    <a:pt x="81826" y="0"/>
                  </a:lnTo>
                  <a:lnTo>
                    <a:pt x="77177" y="3670"/>
                  </a:lnTo>
                  <a:lnTo>
                    <a:pt x="76771" y="7035"/>
                  </a:lnTo>
                  <a:lnTo>
                    <a:pt x="80429" y="11684"/>
                  </a:lnTo>
                  <a:lnTo>
                    <a:pt x="83794" y="12090"/>
                  </a:lnTo>
                  <a:lnTo>
                    <a:pt x="88455" y="8420"/>
                  </a:lnTo>
                  <a:lnTo>
                    <a:pt x="88849" y="5054"/>
                  </a:lnTo>
                  <a:close/>
                  <a:moveTo>
                    <a:pt x="89433" y="124675"/>
                  </a:moveTo>
                  <a:lnTo>
                    <a:pt x="87807" y="118986"/>
                  </a:lnTo>
                  <a:lnTo>
                    <a:pt x="84836" y="117335"/>
                  </a:lnTo>
                  <a:lnTo>
                    <a:pt x="81991" y="118148"/>
                  </a:lnTo>
                  <a:lnTo>
                    <a:pt x="80022" y="118719"/>
                  </a:lnTo>
                  <a:lnTo>
                    <a:pt x="77901" y="118452"/>
                  </a:lnTo>
                  <a:lnTo>
                    <a:pt x="73253" y="122123"/>
                  </a:lnTo>
                  <a:lnTo>
                    <a:pt x="72847" y="125488"/>
                  </a:lnTo>
                  <a:lnTo>
                    <a:pt x="76504" y="130136"/>
                  </a:lnTo>
                  <a:lnTo>
                    <a:pt x="79883" y="130543"/>
                  </a:lnTo>
                  <a:lnTo>
                    <a:pt x="81737" y="129082"/>
                  </a:lnTo>
                  <a:lnTo>
                    <a:pt x="82092" y="129260"/>
                  </a:lnTo>
                  <a:lnTo>
                    <a:pt x="87782" y="127635"/>
                  </a:lnTo>
                  <a:lnTo>
                    <a:pt x="89433" y="124675"/>
                  </a:lnTo>
                  <a:close/>
                  <a:moveTo>
                    <a:pt x="91909" y="149694"/>
                  </a:moveTo>
                  <a:lnTo>
                    <a:pt x="90081" y="147370"/>
                  </a:lnTo>
                  <a:lnTo>
                    <a:pt x="88252" y="145046"/>
                  </a:lnTo>
                  <a:lnTo>
                    <a:pt x="84886" y="144640"/>
                  </a:lnTo>
                  <a:lnTo>
                    <a:pt x="80238" y="148310"/>
                  </a:lnTo>
                  <a:lnTo>
                    <a:pt x="79832" y="151676"/>
                  </a:lnTo>
                  <a:lnTo>
                    <a:pt x="83489" y="156324"/>
                  </a:lnTo>
                  <a:lnTo>
                    <a:pt x="86855" y="156730"/>
                  </a:lnTo>
                  <a:lnTo>
                    <a:pt x="91516" y="153060"/>
                  </a:lnTo>
                  <a:lnTo>
                    <a:pt x="91909" y="149694"/>
                  </a:lnTo>
                  <a:close/>
                  <a:moveTo>
                    <a:pt x="95313" y="164719"/>
                  </a:moveTo>
                  <a:lnTo>
                    <a:pt x="93687" y="159029"/>
                  </a:lnTo>
                  <a:lnTo>
                    <a:pt x="90716" y="157378"/>
                  </a:lnTo>
                  <a:lnTo>
                    <a:pt x="87871" y="158191"/>
                  </a:lnTo>
                  <a:lnTo>
                    <a:pt x="85026" y="159004"/>
                  </a:lnTo>
                  <a:lnTo>
                    <a:pt x="83375" y="161975"/>
                  </a:lnTo>
                  <a:lnTo>
                    <a:pt x="85001" y="167665"/>
                  </a:lnTo>
                  <a:lnTo>
                    <a:pt x="87972" y="169303"/>
                  </a:lnTo>
                  <a:lnTo>
                    <a:pt x="93662" y="167678"/>
                  </a:lnTo>
                  <a:lnTo>
                    <a:pt x="95313" y="164719"/>
                  </a:lnTo>
                  <a:close/>
                  <a:moveTo>
                    <a:pt x="100672" y="89344"/>
                  </a:moveTo>
                  <a:lnTo>
                    <a:pt x="98844" y="87020"/>
                  </a:lnTo>
                  <a:lnTo>
                    <a:pt x="97015" y="84696"/>
                  </a:lnTo>
                  <a:lnTo>
                    <a:pt x="93649" y="84289"/>
                  </a:lnTo>
                  <a:lnTo>
                    <a:pt x="89001" y="87960"/>
                  </a:lnTo>
                  <a:lnTo>
                    <a:pt x="88595" y="91325"/>
                  </a:lnTo>
                  <a:lnTo>
                    <a:pt x="92252" y="95973"/>
                  </a:lnTo>
                  <a:lnTo>
                    <a:pt x="95631" y="96380"/>
                  </a:lnTo>
                  <a:lnTo>
                    <a:pt x="100279" y="92710"/>
                  </a:lnTo>
                  <a:lnTo>
                    <a:pt x="100672" y="89344"/>
                  </a:lnTo>
                  <a:close/>
                  <a:moveTo>
                    <a:pt x="105435" y="58521"/>
                  </a:moveTo>
                  <a:lnTo>
                    <a:pt x="103606" y="56197"/>
                  </a:lnTo>
                  <a:lnTo>
                    <a:pt x="101777" y="53873"/>
                  </a:lnTo>
                  <a:lnTo>
                    <a:pt x="98412" y="53467"/>
                  </a:lnTo>
                  <a:lnTo>
                    <a:pt x="93764" y="57137"/>
                  </a:lnTo>
                  <a:lnTo>
                    <a:pt x="93357" y="60502"/>
                  </a:lnTo>
                  <a:lnTo>
                    <a:pt x="97015" y="65151"/>
                  </a:lnTo>
                  <a:lnTo>
                    <a:pt x="100393" y="65557"/>
                  </a:lnTo>
                  <a:lnTo>
                    <a:pt x="105041" y="61887"/>
                  </a:lnTo>
                  <a:lnTo>
                    <a:pt x="105435" y="58521"/>
                  </a:lnTo>
                  <a:close/>
                  <a:moveTo>
                    <a:pt x="112014" y="34467"/>
                  </a:moveTo>
                  <a:lnTo>
                    <a:pt x="110185" y="32143"/>
                  </a:lnTo>
                  <a:lnTo>
                    <a:pt x="108356" y="29819"/>
                  </a:lnTo>
                  <a:lnTo>
                    <a:pt x="104990" y="29413"/>
                  </a:lnTo>
                  <a:lnTo>
                    <a:pt x="100342" y="33083"/>
                  </a:lnTo>
                  <a:lnTo>
                    <a:pt x="99936" y="36449"/>
                  </a:lnTo>
                  <a:lnTo>
                    <a:pt x="103593" y="41097"/>
                  </a:lnTo>
                  <a:lnTo>
                    <a:pt x="106959" y="41503"/>
                  </a:lnTo>
                  <a:lnTo>
                    <a:pt x="111620" y="37833"/>
                  </a:lnTo>
                  <a:lnTo>
                    <a:pt x="112014" y="34467"/>
                  </a:lnTo>
                  <a:close/>
                  <a:moveTo>
                    <a:pt x="120307" y="149288"/>
                  </a:moveTo>
                  <a:lnTo>
                    <a:pt x="118681" y="143598"/>
                  </a:lnTo>
                  <a:lnTo>
                    <a:pt x="115709" y="141947"/>
                  </a:lnTo>
                  <a:lnTo>
                    <a:pt x="113563" y="142570"/>
                  </a:lnTo>
                  <a:lnTo>
                    <a:pt x="112458" y="141147"/>
                  </a:lnTo>
                  <a:lnTo>
                    <a:pt x="109093" y="140741"/>
                  </a:lnTo>
                  <a:lnTo>
                    <a:pt x="104444" y="144411"/>
                  </a:lnTo>
                  <a:lnTo>
                    <a:pt x="104038" y="147777"/>
                  </a:lnTo>
                  <a:lnTo>
                    <a:pt x="107696" y="152425"/>
                  </a:lnTo>
                  <a:lnTo>
                    <a:pt x="111074" y="152831"/>
                  </a:lnTo>
                  <a:lnTo>
                    <a:pt x="112966" y="153873"/>
                  </a:lnTo>
                  <a:lnTo>
                    <a:pt x="118656" y="152247"/>
                  </a:lnTo>
                  <a:lnTo>
                    <a:pt x="120307" y="149288"/>
                  </a:lnTo>
                  <a:close/>
                  <a:moveTo>
                    <a:pt x="122021" y="180797"/>
                  </a:moveTo>
                  <a:lnTo>
                    <a:pt x="120396" y="175107"/>
                  </a:lnTo>
                  <a:lnTo>
                    <a:pt x="117424" y="173456"/>
                  </a:lnTo>
                  <a:lnTo>
                    <a:pt x="114579" y="174269"/>
                  </a:lnTo>
                  <a:lnTo>
                    <a:pt x="111874" y="175044"/>
                  </a:lnTo>
                  <a:lnTo>
                    <a:pt x="111417" y="174459"/>
                  </a:lnTo>
                  <a:lnTo>
                    <a:pt x="108051" y="174053"/>
                  </a:lnTo>
                  <a:lnTo>
                    <a:pt x="103403" y="177723"/>
                  </a:lnTo>
                  <a:lnTo>
                    <a:pt x="102997" y="181089"/>
                  </a:lnTo>
                  <a:lnTo>
                    <a:pt x="106654" y="185737"/>
                  </a:lnTo>
                  <a:lnTo>
                    <a:pt x="110032" y="186143"/>
                  </a:lnTo>
                  <a:lnTo>
                    <a:pt x="112509" y="184188"/>
                  </a:lnTo>
                  <a:lnTo>
                    <a:pt x="114681" y="185381"/>
                  </a:lnTo>
                  <a:lnTo>
                    <a:pt x="120370" y="183756"/>
                  </a:lnTo>
                  <a:lnTo>
                    <a:pt x="122021" y="180797"/>
                  </a:lnTo>
                  <a:close/>
                  <a:moveTo>
                    <a:pt x="128244" y="193598"/>
                  </a:moveTo>
                  <a:lnTo>
                    <a:pt x="124587" y="188950"/>
                  </a:lnTo>
                  <a:lnTo>
                    <a:pt x="121221" y="188544"/>
                  </a:lnTo>
                  <a:lnTo>
                    <a:pt x="116573" y="192214"/>
                  </a:lnTo>
                  <a:lnTo>
                    <a:pt x="116192" y="195313"/>
                  </a:lnTo>
                  <a:lnTo>
                    <a:pt x="122339" y="200533"/>
                  </a:lnTo>
                  <a:lnTo>
                    <a:pt x="123202" y="200634"/>
                  </a:lnTo>
                  <a:lnTo>
                    <a:pt x="127850" y="196964"/>
                  </a:lnTo>
                  <a:lnTo>
                    <a:pt x="128244" y="193598"/>
                  </a:lnTo>
                  <a:close/>
                  <a:moveTo>
                    <a:pt x="131483" y="112661"/>
                  </a:moveTo>
                  <a:lnTo>
                    <a:pt x="129857" y="106972"/>
                  </a:lnTo>
                  <a:lnTo>
                    <a:pt x="126885" y="105321"/>
                  </a:lnTo>
                  <a:lnTo>
                    <a:pt x="124040" y="106133"/>
                  </a:lnTo>
                  <a:lnTo>
                    <a:pt x="121323" y="106921"/>
                  </a:lnTo>
                  <a:lnTo>
                    <a:pt x="119557" y="104660"/>
                  </a:lnTo>
                  <a:lnTo>
                    <a:pt x="116192" y="104254"/>
                  </a:lnTo>
                  <a:lnTo>
                    <a:pt x="111544" y="107924"/>
                  </a:lnTo>
                  <a:lnTo>
                    <a:pt x="111137" y="111290"/>
                  </a:lnTo>
                  <a:lnTo>
                    <a:pt x="114795" y="115938"/>
                  </a:lnTo>
                  <a:lnTo>
                    <a:pt x="118173" y="116344"/>
                  </a:lnTo>
                  <a:lnTo>
                    <a:pt x="120789" y="114287"/>
                  </a:lnTo>
                  <a:lnTo>
                    <a:pt x="121170" y="115608"/>
                  </a:lnTo>
                  <a:lnTo>
                    <a:pt x="124142" y="117246"/>
                  </a:lnTo>
                  <a:lnTo>
                    <a:pt x="129832" y="115620"/>
                  </a:lnTo>
                  <a:lnTo>
                    <a:pt x="131483" y="112661"/>
                  </a:lnTo>
                  <a:close/>
                  <a:moveTo>
                    <a:pt x="132854" y="71843"/>
                  </a:moveTo>
                  <a:lnTo>
                    <a:pt x="131229" y="66154"/>
                  </a:lnTo>
                  <a:lnTo>
                    <a:pt x="128257" y="64503"/>
                  </a:lnTo>
                  <a:lnTo>
                    <a:pt x="125412" y="65316"/>
                  </a:lnTo>
                  <a:lnTo>
                    <a:pt x="122567" y="66128"/>
                  </a:lnTo>
                  <a:lnTo>
                    <a:pt x="120916" y="69100"/>
                  </a:lnTo>
                  <a:lnTo>
                    <a:pt x="121526" y="71259"/>
                  </a:lnTo>
                  <a:lnTo>
                    <a:pt x="117513" y="74422"/>
                  </a:lnTo>
                  <a:lnTo>
                    <a:pt x="117106" y="77787"/>
                  </a:lnTo>
                  <a:lnTo>
                    <a:pt x="120764" y="82435"/>
                  </a:lnTo>
                  <a:lnTo>
                    <a:pt x="124142" y="82842"/>
                  </a:lnTo>
                  <a:lnTo>
                    <a:pt x="128790" y="79171"/>
                  </a:lnTo>
                  <a:lnTo>
                    <a:pt x="129184" y="75806"/>
                  </a:lnTo>
                  <a:lnTo>
                    <a:pt x="128905" y="75463"/>
                  </a:lnTo>
                  <a:lnTo>
                    <a:pt x="131203" y="74803"/>
                  </a:lnTo>
                  <a:lnTo>
                    <a:pt x="132854" y="71843"/>
                  </a:lnTo>
                  <a:close/>
                  <a:moveTo>
                    <a:pt x="145770" y="129273"/>
                  </a:moveTo>
                  <a:lnTo>
                    <a:pt x="143941" y="126949"/>
                  </a:lnTo>
                  <a:lnTo>
                    <a:pt x="142113" y="124625"/>
                  </a:lnTo>
                  <a:lnTo>
                    <a:pt x="138747" y="124218"/>
                  </a:lnTo>
                  <a:lnTo>
                    <a:pt x="134099" y="127889"/>
                  </a:lnTo>
                  <a:lnTo>
                    <a:pt x="133692" y="131254"/>
                  </a:lnTo>
                  <a:lnTo>
                    <a:pt x="137350" y="135902"/>
                  </a:lnTo>
                  <a:lnTo>
                    <a:pt x="140728" y="136309"/>
                  </a:lnTo>
                  <a:lnTo>
                    <a:pt x="145376" y="132638"/>
                  </a:lnTo>
                  <a:lnTo>
                    <a:pt x="145770" y="129273"/>
                  </a:lnTo>
                  <a:close/>
                  <a:moveTo>
                    <a:pt x="147675" y="208318"/>
                  </a:moveTo>
                  <a:lnTo>
                    <a:pt x="146050" y="202628"/>
                  </a:lnTo>
                  <a:lnTo>
                    <a:pt x="143078" y="200977"/>
                  </a:lnTo>
                  <a:lnTo>
                    <a:pt x="140233" y="201790"/>
                  </a:lnTo>
                  <a:lnTo>
                    <a:pt x="137388" y="202603"/>
                  </a:lnTo>
                  <a:lnTo>
                    <a:pt x="135737" y="205574"/>
                  </a:lnTo>
                  <a:lnTo>
                    <a:pt x="137363" y="211264"/>
                  </a:lnTo>
                  <a:lnTo>
                    <a:pt x="140335" y="212902"/>
                  </a:lnTo>
                  <a:lnTo>
                    <a:pt x="146024" y="211277"/>
                  </a:lnTo>
                  <a:lnTo>
                    <a:pt x="147675" y="208318"/>
                  </a:lnTo>
                  <a:close/>
                  <a:moveTo>
                    <a:pt x="149047" y="167500"/>
                  </a:moveTo>
                  <a:lnTo>
                    <a:pt x="147421" y="161810"/>
                  </a:lnTo>
                  <a:lnTo>
                    <a:pt x="144449" y="160159"/>
                  </a:lnTo>
                  <a:lnTo>
                    <a:pt x="143878" y="160324"/>
                  </a:lnTo>
                  <a:lnTo>
                    <a:pt x="143992" y="159435"/>
                  </a:lnTo>
                  <a:lnTo>
                    <a:pt x="142163" y="157111"/>
                  </a:lnTo>
                  <a:lnTo>
                    <a:pt x="140335" y="154787"/>
                  </a:lnTo>
                  <a:lnTo>
                    <a:pt x="136969" y="154381"/>
                  </a:lnTo>
                  <a:lnTo>
                    <a:pt x="132321" y="158051"/>
                  </a:lnTo>
                  <a:lnTo>
                    <a:pt x="131914" y="161417"/>
                  </a:lnTo>
                  <a:lnTo>
                    <a:pt x="135572" y="166065"/>
                  </a:lnTo>
                  <a:lnTo>
                    <a:pt x="137541" y="166306"/>
                  </a:lnTo>
                  <a:lnTo>
                    <a:pt x="138734" y="170446"/>
                  </a:lnTo>
                  <a:lnTo>
                    <a:pt x="141706" y="172085"/>
                  </a:lnTo>
                  <a:lnTo>
                    <a:pt x="147396" y="170459"/>
                  </a:lnTo>
                  <a:lnTo>
                    <a:pt x="149047" y="167500"/>
                  </a:lnTo>
                  <a:close/>
                  <a:moveTo>
                    <a:pt x="152336" y="105219"/>
                  </a:moveTo>
                  <a:lnTo>
                    <a:pt x="150507" y="102895"/>
                  </a:lnTo>
                  <a:lnTo>
                    <a:pt x="148678" y="100571"/>
                  </a:lnTo>
                  <a:lnTo>
                    <a:pt x="145313" y="100164"/>
                  </a:lnTo>
                  <a:lnTo>
                    <a:pt x="140665" y="103835"/>
                  </a:lnTo>
                  <a:lnTo>
                    <a:pt x="140258" y="107200"/>
                  </a:lnTo>
                  <a:lnTo>
                    <a:pt x="143916" y="111848"/>
                  </a:lnTo>
                  <a:lnTo>
                    <a:pt x="147294" y="112255"/>
                  </a:lnTo>
                  <a:lnTo>
                    <a:pt x="151942" y="108585"/>
                  </a:lnTo>
                  <a:lnTo>
                    <a:pt x="152336" y="105219"/>
                  </a:lnTo>
                  <a:close/>
                  <a:moveTo>
                    <a:pt x="156298" y="139001"/>
                  </a:moveTo>
                  <a:lnTo>
                    <a:pt x="154673" y="133311"/>
                  </a:lnTo>
                  <a:lnTo>
                    <a:pt x="151701" y="131660"/>
                  </a:lnTo>
                  <a:lnTo>
                    <a:pt x="148856" y="132473"/>
                  </a:lnTo>
                  <a:lnTo>
                    <a:pt x="146011" y="133286"/>
                  </a:lnTo>
                  <a:lnTo>
                    <a:pt x="144360" y="136258"/>
                  </a:lnTo>
                  <a:lnTo>
                    <a:pt x="145986" y="141947"/>
                  </a:lnTo>
                  <a:lnTo>
                    <a:pt x="148958" y="143586"/>
                  </a:lnTo>
                  <a:lnTo>
                    <a:pt x="154647" y="141960"/>
                  </a:lnTo>
                  <a:lnTo>
                    <a:pt x="156298" y="139001"/>
                  </a:lnTo>
                  <a:close/>
                  <a:moveTo>
                    <a:pt x="159435" y="215900"/>
                  </a:moveTo>
                  <a:lnTo>
                    <a:pt x="155778" y="211251"/>
                  </a:lnTo>
                  <a:lnTo>
                    <a:pt x="152412" y="210845"/>
                  </a:lnTo>
                  <a:lnTo>
                    <a:pt x="147764" y="214515"/>
                  </a:lnTo>
                  <a:lnTo>
                    <a:pt x="147358" y="217881"/>
                  </a:lnTo>
                  <a:lnTo>
                    <a:pt x="149059" y="220040"/>
                  </a:lnTo>
                  <a:lnTo>
                    <a:pt x="153860" y="222872"/>
                  </a:lnTo>
                  <a:lnTo>
                    <a:pt x="154393" y="222935"/>
                  </a:lnTo>
                  <a:lnTo>
                    <a:pt x="159042" y="219265"/>
                  </a:lnTo>
                  <a:lnTo>
                    <a:pt x="159435" y="215900"/>
                  </a:lnTo>
                  <a:close/>
                  <a:moveTo>
                    <a:pt x="163931" y="92240"/>
                  </a:moveTo>
                  <a:lnTo>
                    <a:pt x="162306" y="86550"/>
                  </a:lnTo>
                  <a:lnTo>
                    <a:pt x="159334" y="84899"/>
                  </a:lnTo>
                  <a:lnTo>
                    <a:pt x="156489" y="85712"/>
                  </a:lnTo>
                  <a:lnTo>
                    <a:pt x="153644" y="86525"/>
                  </a:lnTo>
                  <a:lnTo>
                    <a:pt x="151993" y="89496"/>
                  </a:lnTo>
                  <a:lnTo>
                    <a:pt x="153619" y="95186"/>
                  </a:lnTo>
                  <a:lnTo>
                    <a:pt x="156591" y="96824"/>
                  </a:lnTo>
                  <a:lnTo>
                    <a:pt x="162280" y="95199"/>
                  </a:lnTo>
                  <a:lnTo>
                    <a:pt x="163931" y="92240"/>
                  </a:lnTo>
                  <a:close/>
                  <a:moveTo>
                    <a:pt x="166535" y="179400"/>
                  </a:moveTo>
                  <a:lnTo>
                    <a:pt x="164706" y="177076"/>
                  </a:lnTo>
                  <a:lnTo>
                    <a:pt x="162877" y="174752"/>
                  </a:lnTo>
                  <a:lnTo>
                    <a:pt x="159512" y="174345"/>
                  </a:lnTo>
                  <a:lnTo>
                    <a:pt x="154863" y="178015"/>
                  </a:lnTo>
                  <a:lnTo>
                    <a:pt x="154457" y="181381"/>
                  </a:lnTo>
                  <a:lnTo>
                    <a:pt x="158115" y="186029"/>
                  </a:lnTo>
                  <a:lnTo>
                    <a:pt x="161480" y="186436"/>
                  </a:lnTo>
                  <a:lnTo>
                    <a:pt x="166141" y="182765"/>
                  </a:lnTo>
                  <a:lnTo>
                    <a:pt x="166535" y="179400"/>
                  </a:lnTo>
                  <a:close/>
                  <a:moveTo>
                    <a:pt x="174561" y="211785"/>
                  </a:moveTo>
                  <a:lnTo>
                    <a:pt x="172923" y="206095"/>
                  </a:lnTo>
                  <a:lnTo>
                    <a:pt x="169964" y="204444"/>
                  </a:lnTo>
                  <a:lnTo>
                    <a:pt x="167119" y="205257"/>
                  </a:lnTo>
                  <a:lnTo>
                    <a:pt x="164274" y="206070"/>
                  </a:lnTo>
                  <a:lnTo>
                    <a:pt x="162623" y="209042"/>
                  </a:lnTo>
                  <a:lnTo>
                    <a:pt x="164249" y="214731"/>
                  </a:lnTo>
                  <a:lnTo>
                    <a:pt x="167220" y="216369"/>
                  </a:lnTo>
                  <a:lnTo>
                    <a:pt x="172910" y="214744"/>
                  </a:lnTo>
                  <a:lnTo>
                    <a:pt x="174561" y="211785"/>
                  </a:lnTo>
                  <a:close/>
                  <a:moveTo>
                    <a:pt x="176072" y="154203"/>
                  </a:moveTo>
                  <a:lnTo>
                    <a:pt x="174447" y="148513"/>
                  </a:lnTo>
                  <a:lnTo>
                    <a:pt x="172326" y="147345"/>
                  </a:lnTo>
                  <a:lnTo>
                    <a:pt x="172504" y="145910"/>
                  </a:lnTo>
                  <a:lnTo>
                    <a:pt x="170675" y="143586"/>
                  </a:lnTo>
                  <a:lnTo>
                    <a:pt x="168846" y="141262"/>
                  </a:lnTo>
                  <a:lnTo>
                    <a:pt x="165481" y="140855"/>
                  </a:lnTo>
                  <a:lnTo>
                    <a:pt x="160832" y="144526"/>
                  </a:lnTo>
                  <a:lnTo>
                    <a:pt x="160426" y="147891"/>
                  </a:lnTo>
                  <a:lnTo>
                    <a:pt x="164084" y="152539"/>
                  </a:lnTo>
                  <a:lnTo>
                    <a:pt x="164452" y="152590"/>
                  </a:lnTo>
                  <a:lnTo>
                    <a:pt x="165760" y="157149"/>
                  </a:lnTo>
                  <a:lnTo>
                    <a:pt x="168732" y="158788"/>
                  </a:lnTo>
                  <a:lnTo>
                    <a:pt x="174421" y="157162"/>
                  </a:lnTo>
                  <a:lnTo>
                    <a:pt x="176072" y="154203"/>
                  </a:lnTo>
                  <a:close/>
                  <a:moveTo>
                    <a:pt x="180136" y="187896"/>
                  </a:moveTo>
                  <a:lnTo>
                    <a:pt x="178511" y="182206"/>
                  </a:lnTo>
                  <a:lnTo>
                    <a:pt x="175539" y="180555"/>
                  </a:lnTo>
                  <a:lnTo>
                    <a:pt x="172694" y="181368"/>
                  </a:lnTo>
                  <a:lnTo>
                    <a:pt x="169849" y="182181"/>
                  </a:lnTo>
                  <a:lnTo>
                    <a:pt x="168198" y="185153"/>
                  </a:lnTo>
                  <a:lnTo>
                    <a:pt x="169824" y="190842"/>
                  </a:lnTo>
                  <a:lnTo>
                    <a:pt x="172796" y="192481"/>
                  </a:lnTo>
                  <a:lnTo>
                    <a:pt x="178485" y="190855"/>
                  </a:lnTo>
                  <a:lnTo>
                    <a:pt x="180136" y="187896"/>
                  </a:lnTo>
                  <a:close/>
                  <a:moveTo>
                    <a:pt x="195656" y="175310"/>
                  </a:moveTo>
                  <a:lnTo>
                    <a:pt x="193827" y="172986"/>
                  </a:lnTo>
                  <a:lnTo>
                    <a:pt x="191998" y="170662"/>
                  </a:lnTo>
                  <a:lnTo>
                    <a:pt x="188633" y="170256"/>
                  </a:lnTo>
                  <a:lnTo>
                    <a:pt x="183984" y="173926"/>
                  </a:lnTo>
                  <a:lnTo>
                    <a:pt x="183578" y="177292"/>
                  </a:lnTo>
                  <a:lnTo>
                    <a:pt x="187236" y="181940"/>
                  </a:lnTo>
                  <a:lnTo>
                    <a:pt x="190601" y="182346"/>
                  </a:lnTo>
                  <a:lnTo>
                    <a:pt x="195262" y="178676"/>
                  </a:lnTo>
                  <a:lnTo>
                    <a:pt x="195656" y="175310"/>
                  </a:lnTo>
                  <a:close/>
                  <a:moveTo>
                    <a:pt x="196113" y="53771"/>
                  </a:moveTo>
                  <a:lnTo>
                    <a:pt x="194487" y="48082"/>
                  </a:lnTo>
                  <a:lnTo>
                    <a:pt x="191516" y="46431"/>
                  </a:lnTo>
                  <a:lnTo>
                    <a:pt x="188671" y="47244"/>
                  </a:lnTo>
                  <a:lnTo>
                    <a:pt x="185826" y="48056"/>
                  </a:lnTo>
                  <a:lnTo>
                    <a:pt x="184175" y="51028"/>
                  </a:lnTo>
                  <a:lnTo>
                    <a:pt x="185801" y="56718"/>
                  </a:lnTo>
                  <a:lnTo>
                    <a:pt x="188772" y="58356"/>
                  </a:lnTo>
                  <a:lnTo>
                    <a:pt x="194462" y="56730"/>
                  </a:lnTo>
                  <a:lnTo>
                    <a:pt x="196113" y="53771"/>
                  </a:lnTo>
                  <a:close/>
                  <a:moveTo>
                    <a:pt x="201599" y="135763"/>
                  </a:moveTo>
                  <a:lnTo>
                    <a:pt x="199974" y="130073"/>
                  </a:lnTo>
                  <a:lnTo>
                    <a:pt x="197002" y="128422"/>
                  </a:lnTo>
                  <a:lnTo>
                    <a:pt x="194157" y="129235"/>
                  </a:lnTo>
                  <a:lnTo>
                    <a:pt x="191312" y="130048"/>
                  </a:lnTo>
                  <a:lnTo>
                    <a:pt x="189661" y="133019"/>
                  </a:lnTo>
                  <a:lnTo>
                    <a:pt x="191287" y="138709"/>
                  </a:lnTo>
                  <a:lnTo>
                    <a:pt x="194259" y="140347"/>
                  </a:lnTo>
                  <a:lnTo>
                    <a:pt x="199948" y="138722"/>
                  </a:lnTo>
                  <a:lnTo>
                    <a:pt x="201599" y="135763"/>
                  </a:lnTo>
                  <a:close/>
                  <a:moveTo>
                    <a:pt x="203301" y="229997"/>
                  </a:moveTo>
                  <a:lnTo>
                    <a:pt x="201676" y="224307"/>
                  </a:lnTo>
                  <a:lnTo>
                    <a:pt x="198704" y="222656"/>
                  </a:lnTo>
                  <a:lnTo>
                    <a:pt x="195859" y="223469"/>
                  </a:lnTo>
                  <a:lnTo>
                    <a:pt x="193014" y="224282"/>
                  </a:lnTo>
                  <a:lnTo>
                    <a:pt x="191363" y="227253"/>
                  </a:lnTo>
                  <a:lnTo>
                    <a:pt x="192989" y="232943"/>
                  </a:lnTo>
                  <a:lnTo>
                    <a:pt x="195961" y="234581"/>
                  </a:lnTo>
                  <a:lnTo>
                    <a:pt x="201650" y="232956"/>
                  </a:lnTo>
                  <a:lnTo>
                    <a:pt x="203301" y="229997"/>
                  </a:lnTo>
                  <a:close/>
                  <a:moveTo>
                    <a:pt x="203314" y="167271"/>
                  </a:moveTo>
                  <a:lnTo>
                    <a:pt x="201688" y="161582"/>
                  </a:lnTo>
                  <a:lnTo>
                    <a:pt x="198716" y="159931"/>
                  </a:lnTo>
                  <a:lnTo>
                    <a:pt x="195872" y="160743"/>
                  </a:lnTo>
                  <a:lnTo>
                    <a:pt x="193027" y="161556"/>
                  </a:lnTo>
                  <a:lnTo>
                    <a:pt x="191376" y="164528"/>
                  </a:lnTo>
                  <a:lnTo>
                    <a:pt x="193001" y="170218"/>
                  </a:lnTo>
                  <a:lnTo>
                    <a:pt x="195973" y="171856"/>
                  </a:lnTo>
                  <a:lnTo>
                    <a:pt x="201663" y="170230"/>
                  </a:lnTo>
                  <a:lnTo>
                    <a:pt x="203314" y="167271"/>
                  </a:lnTo>
                  <a:close/>
                  <a:moveTo>
                    <a:pt x="203911" y="211772"/>
                  </a:moveTo>
                  <a:lnTo>
                    <a:pt x="202082" y="209448"/>
                  </a:lnTo>
                  <a:lnTo>
                    <a:pt x="200253" y="207124"/>
                  </a:lnTo>
                  <a:lnTo>
                    <a:pt x="196888" y="206717"/>
                  </a:lnTo>
                  <a:lnTo>
                    <a:pt x="192239" y="210388"/>
                  </a:lnTo>
                  <a:lnTo>
                    <a:pt x="191833" y="213753"/>
                  </a:lnTo>
                  <a:lnTo>
                    <a:pt x="195491" y="218401"/>
                  </a:lnTo>
                  <a:lnTo>
                    <a:pt x="198869" y="218808"/>
                  </a:lnTo>
                  <a:lnTo>
                    <a:pt x="203517" y="215138"/>
                  </a:lnTo>
                  <a:lnTo>
                    <a:pt x="203911" y="211772"/>
                  </a:lnTo>
                  <a:close/>
                  <a:moveTo>
                    <a:pt x="208000" y="101942"/>
                  </a:moveTo>
                  <a:lnTo>
                    <a:pt x="206375" y="96253"/>
                  </a:lnTo>
                  <a:lnTo>
                    <a:pt x="203403" y="94602"/>
                  </a:lnTo>
                  <a:lnTo>
                    <a:pt x="200558" y="95415"/>
                  </a:lnTo>
                  <a:lnTo>
                    <a:pt x="197713" y="96227"/>
                  </a:lnTo>
                  <a:lnTo>
                    <a:pt x="196062" y="99199"/>
                  </a:lnTo>
                  <a:lnTo>
                    <a:pt x="197688" y="104889"/>
                  </a:lnTo>
                  <a:lnTo>
                    <a:pt x="200660" y="106527"/>
                  </a:lnTo>
                  <a:lnTo>
                    <a:pt x="206349" y="104902"/>
                  </a:lnTo>
                  <a:lnTo>
                    <a:pt x="208000" y="101942"/>
                  </a:lnTo>
                  <a:close/>
                  <a:moveTo>
                    <a:pt x="210553" y="201498"/>
                  </a:moveTo>
                  <a:lnTo>
                    <a:pt x="208927" y="195808"/>
                  </a:lnTo>
                  <a:lnTo>
                    <a:pt x="205955" y="194157"/>
                  </a:lnTo>
                  <a:lnTo>
                    <a:pt x="203111" y="194970"/>
                  </a:lnTo>
                  <a:lnTo>
                    <a:pt x="200266" y="195783"/>
                  </a:lnTo>
                  <a:lnTo>
                    <a:pt x="198615" y="198755"/>
                  </a:lnTo>
                  <a:lnTo>
                    <a:pt x="200240" y="204444"/>
                  </a:lnTo>
                  <a:lnTo>
                    <a:pt x="203212" y="206082"/>
                  </a:lnTo>
                  <a:lnTo>
                    <a:pt x="208902" y="204457"/>
                  </a:lnTo>
                  <a:lnTo>
                    <a:pt x="210553" y="201498"/>
                  </a:lnTo>
                  <a:close/>
                  <a:moveTo>
                    <a:pt x="228955" y="194792"/>
                  </a:moveTo>
                  <a:lnTo>
                    <a:pt x="227330" y="189103"/>
                  </a:lnTo>
                  <a:lnTo>
                    <a:pt x="224358" y="187452"/>
                  </a:lnTo>
                  <a:lnTo>
                    <a:pt x="221513" y="188264"/>
                  </a:lnTo>
                  <a:lnTo>
                    <a:pt x="218668" y="189077"/>
                  </a:lnTo>
                  <a:lnTo>
                    <a:pt x="217017" y="192049"/>
                  </a:lnTo>
                  <a:lnTo>
                    <a:pt x="218643" y="197739"/>
                  </a:lnTo>
                  <a:lnTo>
                    <a:pt x="221615" y="199377"/>
                  </a:lnTo>
                  <a:lnTo>
                    <a:pt x="227304" y="197751"/>
                  </a:lnTo>
                  <a:lnTo>
                    <a:pt x="228955" y="194792"/>
                  </a:lnTo>
                  <a:close/>
                  <a:moveTo>
                    <a:pt x="230327" y="216700"/>
                  </a:moveTo>
                  <a:lnTo>
                    <a:pt x="228701" y="211010"/>
                  </a:lnTo>
                  <a:lnTo>
                    <a:pt x="225729" y="209359"/>
                  </a:lnTo>
                  <a:lnTo>
                    <a:pt x="222885" y="210172"/>
                  </a:lnTo>
                  <a:lnTo>
                    <a:pt x="220040" y="210985"/>
                  </a:lnTo>
                  <a:lnTo>
                    <a:pt x="218389" y="213956"/>
                  </a:lnTo>
                  <a:lnTo>
                    <a:pt x="220014" y="219646"/>
                  </a:lnTo>
                  <a:lnTo>
                    <a:pt x="222986" y="221284"/>
                  </a:lnTo>
                  <a:lnTo>
                    <a:pt x="228676" y="219659"/>
                  </a:lnTo>
                  <a:lnTo>
                    <a:pt x="230327" y="216700"/>
                  </a:lnTo>
                  <a:close/>
                  <a:moveTo>
                    <a:pt x="230327" y="153974"/>
                  </a:moveTo>
                  <a:lnTo>
                    <a:pt x="228701" y="148285"/>
                  </a:lnTo>
                  <a:lnTo>
                    <a:pt x="225729" y="146634"/>
                  </a:lnTo>
                  <a:lnTo>
                    <a:pt x="222885" y="147447"/>
                  </a:lnTo>
                  <a:lnTo>
                    <a:pt x="220040" y="148259"/>
                  </a:lnTo>
                  <a:lnTo>
                    <a:pt x="218389" y="151231"/>
                  </a:lnTo>
                  <a:lnTo>
                    <a:pt x="220014" y="156921"/>
                  </a:lnTo>
                  <a:lnTo>
                    <a:pt x="222986" y="158559"/>
                  </a:lnTo>
                  <a:lnTo>
                    <a:pt x="228676" y="156933"/>
                  </a:lnTo>
                  <a:lnTo>
                    <a:pt x="230327" y="153974"/>
                  </a:lnTo>
                  <a:close/>
                  <a:moveTo>
                    <a:pt x="234378" y="250393"/>
                  </a:moveTo>
                  <a:lnTo>
                    <a:pt x="232752" y="244703"/>
                  </a:lnTo>
                  <a:lnTo>
                    <a:pt x="229781" y="243052"/>
                  </a:lnTo>
                  <a:lnTo>
                    <a:pt x="226936" y="243865"/>
                  </a:lnTo>
                  <a:lnTo>
                    <a:pt x="224091" y="244678"/>
                  </a:lnTo>
                  <a:lnTo>
                    <a:pt x="222440" y="247650"/>
                  </a:lnTo>
                  <a:lnTo>
                    <a:pt x="224066" y="253339"/>
                  </a:lnTo>
                  <a:lnTo>
                    <a:pt x="227037" y="254977"/>
                  </a:lnTo>
                  <a:lnTo>
                    <a:pt x="232727" y="253352"/>
                  </a:lnTo>
                  <a:lnTo>
                    <a:pt x="234378" y="250393"/>
                  </a:lnTo>
                  <a:close/>
                  <a:moveTo>
                    <a:pt x="237578" y="125488"/>
                  </a:moveTo>
                  <a:lnTo>
                    <a:pt x="235953" y="119799"/>
                  </a:lnTo>
                  <a:lnTo>
                    <a:pt x="232981" y="118148"/>
                  </a:lnTo>
                  <a:lnTo>
                    <a:pt x="230136" y="118960"/>
                  </a:lnTo>
                  <a:lnTo>
                    <a:pt x="227291" y="119773"/>
                  </a:lnTo>
                  <a:lnTo>
                    <a:pt x="225640" y="122745"/>
                  </a:lnTo>
                  <a:lnTo>
                    <a:pt x="227266" y="128435"/>
                  </a:lnTo>
                  <a:lnTo>
                    <a:pt x="230238" y="130073"/>
                  </a:lnTo>
                  <a:lnTo>
                    <a:pt x="235927" y="128447"/>
                  </a:lnTo>
                  <a:lnTo>
                    <a:pt x="237578" y="125488"/>
                  </a:lnTo>
                  <a:close/>
                  <a:moveTo>
                    <a:pt x="246100" y="140855"/>
                  </a:moveTo>
                  <a:lnTo>
                    <a:pt x="244475" y="137871"/>
                  </a:lnTo>
                  <a:lnTo>
                    <a:pt x="241642" y="137033"/>
                  </a:lnTo>
                  <a:lnTo>
                    <a:pt x="238810" y="136194"/>
                  </a:lnTo>
                  <a:lnTo>
                    <a:pt x="235826" y="137807"/>
                  </a:lnTo>
                  <a:lnTo>
                    <a:pt x="234137" y="143484"/>
                  </a:lnTo>
                  <a:lnTo>
                    <a:pt x="235762" y="146469"/>
                  </a:lnTo>
                  <a:lnTo>
                    <a:pt x="241439" y="148145"/>
                  </a:lnTo>
                  <a:lnTo>
                    <a:pt x="244411" y="146532"/>
                  </a:lnTo>
                  <a:lnTo>
                    <a:pt x="246100" y="140855"/>
                  </a:lnTo>
                  <a:close/>
                  <a:moveTo>
                    <a:pt x="246316" y="109766"/>
                  </a:moveTo>
                  <a:lnTo>
                    <a:pt x="244487" y="107442"/>
                  </a:lnTo>
                  <a:lnTo>
                    <a:pt x="242658" y="105117"/>
                  </a:lnTo>
                  <a:lnTo>
                    <a:pt x="239293" y="104711"/>
                  </a:lnTo>
                  <a:lnTo>
                    <a:pt x="234645" y="108381"/>
                  </a:lnTo>
                  <a:lnTo>
                    <a:pt x="234238" y="111747"/>
                  </a:lnTo>
                  <a:lnTo>
                    <a:pt x="237896" y="116395"/>
                  </a:lnTo>
                  <a:lnTo>
                    <a:pt x="241274" y="116801"/>
                  </a:lnTo>
                  <a:lnTo>
                    <a:pt x="245922" y="113131"/>
                  </a:lnTo>
                  <a:lnTo>
                    <a:pt x="246316" y="109766"/>
                  </a:lnTo>
                  <a:close/>
                  <a:moveTo>
                    <a:pt x="257149" y="103593"/>
                  </a:moveTo>
                  <a:lnTo>
                    <a:pt x="255524" y="100609"/>
                  </a:lnTo>
                  <a:lnTo>
                    <a:pt x="252691" y="99771"/>
                  </a:lnTo>
                  <a:lnTo>
                    <a:pt x="249859" y="98933"/>
                  </a:lnTo>
                  <a:lnTo>
                    <a:pt x="246875" y="100545"/>
                  </a:lnTo>
                  <a:lnTo>
                    <a:pt x="245186" y="106222"/>
                  </a:lnTo>
                  <a:lnTo>
                    <a:pt x="246811" y="109207"/>
                  </a:lnTo>
                  <a:lnTo>
                    <a:pt x="252488" y="110883"/>
                  </a:lnTo>
                  <a:lnTo>
                    <a:pt x="255460" y="109270"/>
                  </a:lnTo>
                  <a:lnTo>
                    <a:pt x="257149" y="103593"/>
                  </a:lnTo>
                  <a:close/>
                  <a:moveTo>
                    <a:pt x="258432" y="226809"/>
                  </a:moveTo>
                  <a:lnTo>
                    <a:pt x="256806" y="221119"/>
                  </a:lnTo>
                  <a:lnTo>
                    <a:pt x="253834" y="219468"/>
                  </a:lnTo>
                  <a:lnTo>
                    <a:pt x="250990" y="220281"/>
                  </a:lnTo>
                  <a:lnTo>
                    <a:pt x="248145" y="221094"/>
                  </a:lnTo>
                  <a:lnTo>
                    <a:pt x="246494" y="224066"/>
                  </a:lnTo>
                  <a:lnTo>
                    <a:pt x="248119" y="229755"/>
                  </a:lnTo>
                  <a:lnTo>
                    <a:pt x="251091" y="231394"/>
                  </a:lnTo>
                  <a:lnTo>
                    <a:pt x="256781" y="229768"/>
                  </a:lnTo>
                  <a:lnTo>
                    <a:pt x="258432" y="226809"/>
                  </a:lnTo>
                  <a:close/>
                  <a:moveTo>
                    <a:pt x="260146" y="258318"/>
                  </a:moveTo>
                  <a:lnTo>
                    <a:pt x="258521" y="252628"/>
                  </a:lnTo>
                  <a:lnTo>
                    <a:pt x="255549" y="250977"/>
                  </a:lnTo>
                  <a:lnTo>
                    <a:pt x="252704" y="251790"/>
                  </a:lnTo>
                  <a:lnTo>
                    <a:pt x="249859" y="252603"/>
                  </a:lnTo>
                  <a:lnTo>
                    <a:pt x="248208" y="255574"/>
                  </a:lnTo>
                  <a:lnTo>
                    <a:pt x="249834" y="261264"/>
                  </a:lnTo>
                  <a:lnTo>
                    <a:pt x="252806" y="262902"/>
                  </a:lnTo>
                  <a:lnTo>
                    <a:pt x="258495" y="261277"/>
                  </a:lnTo>
                  <a:lnTo>
                    <a:pt x="260146" y="258318"/>
                  </a:lnTo>
                  <a:close/>
                  <a:moveTo>
                    <a:pt x="261416" y="174383"/>
                  </a:moveTo>
                  <a:lnTo>
                    <a:pt x="259791" y="168694"/>
                  </a:lnTo>
                  <a:lnTo>
                    <a:pt x="256819" y="167043"/>
                  </a:lnTo>
                  <a:lnTo>
                    <a:pt x="253974" y="167855"/>
                  </a:lnTo>
                  <a:lnTo>
                    <a:pt x="251129" y="168668"/>
                  </a:lnTo>
                  <a:lnTo>
                    <a:pt x="249478" y="171640"/>
                  </a:lnTo>
                  <a:lnTo>
                    <a:pt x="251104" y="177330"/>
                  </a:lnTo>
                  <a:lnTo>
                    <a:pt x="254076" y="178968"/>
                  </a:lnTo>
                  <a:lnTo>
                    <a:pt x="259765" y="177342"/>
                  </a:lnTo>
                  <a:lnTo>
                    <a:pt x="261416" y="174383"/>
                  </a:lnTo>
                  <a:close/>
                  <a:moveTo>
                    <a:pt x="264820" y="201269"/>
                  </a:moveTo>
                  <a:lnTo>
                    <a:pt x="263194" y="195580"/>
                  </a:lnTo>
                  <a:lnTo>
                    <a:pt x="260223" y="193929"/>
                  </a:lnTo>
                  <a:lnTo>
                    <a:pt x="257378" y="194741"/>
                  </a:lnTo>
                  <a:lnTo>
                    <a:pt x="254533" y="195554"/>
                  </a:lnTo>
                  <a:lnTo>
                    <a:pt x="252882" y="198526"/>
                  </a:lnTo>
                  <a:lnTo>
                    <a:pt x="254508" y="204216"/>
                  </a:lnTo>
                  <a:lnTo>
                    <a:pt x="257479" y="205854"/>
                  </a:lnTo>
                  <a:lnTo>
                    <a:pt x="263169" y="204228"/>
                  </a:lnTo>
                  <a:lnTo>
                    <a:pt x="264820" y="201269"/>
                  </a:lnTo>
                  <a:close/>
                  <a:moveTo>
                    <a:pt x="274459" y="131660"/>
                  </a:moveTo>
                  <a:lnTo>
                    <a:pt x="272834" y="125971"/>
                  </a:lnTo>
                  <a:lnTo>
                    <a:pt x="269862" y="124320"/>
                  </a:lnTo>
                  <a:lnTo>
                    <a:pt x="267017" y="125133"/>
                  </a:lnTo>
                  <a:lnTo>
                    <a:pt x="264172" y="125945"/>
                  </a:lnTo>
                  <a:lnTo>
                    <a:pt x="262521" y="128917"/>
                  </a:lnTo>
                  <a:lnTo>
                    <a:pt x="264147" y="134607"/>
                  </a:lnTo>
                  <a:lnTo>
                    <a:pt x="267119" y="136245"/>
                  </a:lnTo>
                  <a:lnTo>
                    <a:pt x="272808" y="134620"/>
                  </a:lnTo>
                  <a:lnTo>
                    <a:pt x="274459" y="131660"/>
                  </a:lnTo>
                  <a:close/>
                  <a:moveTo>
                    <a:pt x="287172" y="245021"/>
                  </a:moveTo>
                  <a:lnTo>
                    <a:pt x="285546" y="239331"/>
                  </a:lnTo>
                  <a:lnTo>
                    <a:pt x="282575" y="237680"/>
                  </a:lnTo>
                  <a:lnTo>
                    <a:pt x="279730" y="238493"/>
                  </a:lnTo>
                  <a:lnTo>
                    <a:pt x="276885" y="239306"/>
                  </a:lnTo>
                  <a:lnTo>
                    <a:pt x="275234" y="242277"/>
                  </a:lnTo>
                  <a:lnTo>
                    <a:pt x="276860" y="247967"/>
                  </a:lnTo>
                  <a:lnTo>
                    <a:pt x="279831" y="249605"/>
                  </a:lnTo>
                  <a:lnTo>
                    <a:pt x="285521" y="247980"/>
                  </a:lnTo>
                  <a:lnTo>
                    <a:pt x="287172" y="245021"/>
                  </a:lnTo>
                  <a:close/>
                  <a:moveTo>
                    <a:pt x="288036" y="153289"/>
                  </a:moveTo>
                  <a:lnTo>
                    <a:pt x="286410" y="150304"/>
                  </a:lnTo>
                  <a:lnTo>
                    <a:pt x="283578" y="149466"/>
                  </a:lnTo>
                  <a:lnTo>
                    <a:pt x="280746" y="148628"/>
                  </a:lnTo>
                  <a:lnTo>
                    <a:pt x="277761" y="150241"/>
                  </a:lnTo>
                  <a:lnTo>
                    <a:pt x="276072" y="155917"/>
                  </a:lnTo>
                  <a:lnTo>
                    <a:pt x="277698" y="158902"/>
                  </a:lnTo>
                  <a:lnTo>
                    <a:pt x="283375" y="160578"/>
                  </a:lnTo>
                  <a:lnTo>
                    <a:pt x="286346" y="158965"/>
                  </a:lnTo>
                  <a:lnTo>
                    <a:pt x="288036" y="153289"/>
                  </a:lnTo>
                  <a:close/>
                  <a:moveTo>
                    <a:pt x="306692" y="293827"/>
                  </a:moveTo>
                  <a:lnTo>
                    <a:pt x="305066" y="288137"/>
                  </a:lnTo>
                  <a:lnTo>
                    <a:pt x="302094" y="286486"/>
                  </a:lnTo>
                  <a:lnTo>
                    <a:pt x="296405" y="288112"/>
                  </a:lnTo>
                  <a:lnTo>
                    <a:pt x="294754" y="291084"/>
                  </a:lnTo>
                  <a:lnTo>
                    <a:pt x="295643" y="294170"/>
                  </a:lnTo>
                  <a:lnTo>
                    <a:pt x="302907" y="297395"/>
                  </a:lnTo>
                  <a:lnTo>
                    <a:pt x="305041" y="296786"/>
                  </a:lnTo>
                  <a:lnTo>
                    <a:pt x="306692" y="293827"/>
                  </a:lnTo>
                  <a:close/>
                  <a:moveTo>
                    <a:pt x="308686" y="212445"/>
                  </a:moveTo>
                  <a:lnTo>
                    <a:pt x="307060" y="206756"/>
                  </a:lnTo>
                  <a:lnTo>
                    <a:pt x="304088" y="205105"/>
                  </a:lnTo>
                  <a:lnTo>
                    <a:pt x="301244" y="205917"/>
                  </a:lnTo>
                  <a:lnTo>
                    <a:pt x="298399" y="206730"/>
                  </a:lnTo>
                  <a:lnTo>
                    <a:pt x="296748" y="209702"/>
                  </a:lnTo>
                  <a:lnTo>
                    <a:pt x="298373" y="215392"/>
                  </a:lnTo>
                  <a:lnTo>
                    <a:pt x="301345" y="217030"/>
                  </a:lnTo>
                  <a:lnTo>
                    <a:pt x="307035" y="215404"/>
                  </a:lnTo>
                  <a:lnTo>
                    <a:pt x="308686" y="212445"/>
                  </a:lnTo>
                  <a:close/>
                  <a:moveTo>
                    <a:pt x="311099" y="119583"/>
                  </a:moveTo>
                  <a:lnTo>
                    <a:pt x="309473" y="116598"/>
                  </a:lnTo>
                  <a:lnTo>
                    <a:pt x="306641" y="115760"/>
                  </a:lnTo>
                  <a:lnTo>
                    <a:pt x="303809" y="114922"/>
                  </a:lnTo>
                  <a:lnTo>
                    <a:pt x="300824" y="116535"/>
                  </a:lnTo>
                  <a:lnTo>
                    <a:pt x="299135" y="122212"/>
                  </a:lnTo>
                  <a:lnTo>
                    <a:pt x="300761" y="125196"/>
                  </a:lnTo>
                  <a:lnTo>
                    <a:pt x="306438" y="126873"/>
                  </a:lnTo>
                  <a:lnTo>
                    <a:pt x="309410" y="125260"/>
                  </a:lnTo>
                  <a:lnTo>
                    <a:pt x="311099" y="119583"/>
                  </a:lnTo>
                  <a:close/>
                  <a:moveTo>
                    <a:pt x="326364" y="153479"/>
                  </a:moveTo>
                  <a:lnTo>
                    <a:pt x="324739" y="150495"/>
                  </a:lnTo>
                  <a:lnTo>
                    <a:pt x="321906" y="149656"/>
                  </a:lnTo>
                  <a:lnTo>
                    <a:pt x="319074" y="148818"/>
                  </a:lnTo>
                  <a:lnTo>
                    <a:pt x="316090" y="150431"/>
                  </a:lnTo>
                  <a:lnTo>
                    <a:pt x="314401" y="156108"/>
                  </a:lnTo>
                  <a:lnTo>
                    <a:pt x="316026" y="159092"/>
                  </a:lnTo>
                  <a:lnTo>
                    <a:pt x="321703" y="160769"/>
                  </a:lnTo>
                  <a:lnTo>
                    <a:pt x="324675" y="159156"/>
                  </a:lnTo>
                  <a:lnTo>
                    <a:pt x="326364" y="153479"/>
                  </a:lnTo>
                  <a:close/>
                  <a:moveTo>
                    <a:pt x="352971" y="299605"/>
                  </a:moveTo>
                  <a:lnTo>
                    <a:pt x="351345" y="296621"/>
                  </a:lnTo>
                  <a:lnTo>
                    <a:pt x="348513" y="295783"/>
                  </a:lnTo>
                  <a:lnTo>
                    <a:pt x="345681" y="294944"/>
                  </a:lnTo>
                  <a:lnTo>
                    <a:pt x="342696" y="296557"/>
                  </a:lnTo>
                  <a:lnTo>
                    <a:pt x="341007" y="302234"/>
                  </a:lnTo>
                  <a:lnTo>
                    <a:pt x="342633" y="305219"/>
                  </a:lnTo>
                  <a:lnTo>
                    <a:pt x="348310" y="306895"/>
                  </a:lnTo>
                  <a:lnTo>
                    <a:pt x="351282" y="305282"/>
                  </a:lnTo>
                  <a:lnTo>
                    <a:pt x="352971" y="299605"/>
                  </a:lnTo>
                  <a:close/>
                  <a:moveTo>
                    <a:pt x="358343" y="185305"/>
                  </a:moveTo>
                  <a:lnTo>
                    <a:pt x="356717" y="182321"/>
                  </a:lnTo>
                  <a:lnTo>
                    <a:pt x="353885" y="181483"/>
                  </a:lnTo>
                  <a:lnTo>
                    <a:pt x="351053" y="180644"/>
                  </a:lnTo>
                  <a:lnTo>
                    <a:pt x="348068" y="182257"/>
                  </a:lnTo>
                  <a:lnTo>
                    <a:pt x="346379" y="187934"/>
                  </a:lnTo>
                  <a:lnTo>
                    <a:pt x="348005" y="190919"/>
                  </a:lnTo>
                  <a:lnTo>
                    <a:pt x="353682" y="192595"/>
                  </a:lnTo>
                  <a:lnTo>
                    <a:pt x="356654" y="190982"/>
                  </a:lnTo>
                  <a:lnTo>
                    <a:pt x="358343" y="185305"/>
                  </a:lnTo>
                  <a:close/>
                  <a:moveTo>
                    <a:pt x="374180" y="138277"/>
                  </a:moveTo>
                  <a:lnTo>
                    <a:pt x="372554" y="135293"/>
                  </a:lnTo>
                  <a:lnTo>
                    <a:pt x="369722" y="134454"/>
                  </a:lnTo>
                  <a:lnTo>
                    <a:pt x="366890" y="133616"/>
                  </a:lnTo>
                  <a:lnTo>
                    <a:pt x="363905" y="135229"/>
                  </a:lnTo>
                  <a:lnTo>
                    <a:pt x="362216" y="140906"/>
                  </a:lnTo>
                  <a:lnTo>
                    <a:pt x="363842" y="143891"/>
                  </a:lnTo>
                  <a:lnTo>
                    <a:pt x="369519" y="145567"/>
                  </a:lnTo>
                  <a:lnTo>
                    <a:pt x="372491" y="143954"/>
                  </a:lnTo>
                  <a:lnTo>
                    <a:pt x="374180" y="138277"/>
                  </a:lnTo>
                  <a:close/>
                  <a:moveTo>
                    <a:pt x="383997" y="332587"/>
                  </a:moveTo>
                  <a:lnTo>
                    <a:pt x="382371" y="329603"/>
                  </a:lnTo>
                  <a:lnTo>
                    <a:pt x="376707" y="327926"/>
                  </a:lnTo>
                  <a:lnTo>
                    <a:pt x="374777" y="328968"/>
                  </a:lnTo>
                  <a:lnTo>
                    <a:pt x="383895" y="332892"/>
                  </a:lnTo>
                  <a:lnTo>
                    <a:pt x="383997" y="332587"/>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61" name="object 225"/>
            <p:cNvSpPr/>
            <p:nvPr/>
          </p:nvSpPr>
          <p:spPr>
            <a:xfrm>
              <a:off x="1910160" y="3385440"/>
              <a:ext cx="436680" cy="292680"/>
            </a:xfrm>
            <a:custGeom>
              <a:avLst/>
              <a:gdLst/>
              <a:ahLst/>
              <a:cxnLst/>
              <a:rect l="l" t="t" r="r" b="b"/>
              <a:pathLst>
                <a:path w="437514" h="293370">
                  <a:moveTo>
                    <a:pt x="11214" y="45872"/>
                  </a:moveTo>
                  <a:lnTo>
                    <a:pt x="10668" y="39979"/>
                  </a:lnTo>
                  <a:lnTo>
                    <a:pt x="8051" y="37807"/>
                  </a:lnTo>
                  <a:lnTo>
                    <a:pt x="2159" y="38366"/>
                  </a:lnTo>
                  <a:lnTo>
                    <a:pt x="0" y="40970"/>
                  </a:lnTo>
                  <a:lnTo>
                    <a:pt x="546" y="46863"/>
                  </a:lnTo>
                  <a:lnTo>
                    <a:pt x="3162" y="49034"/>
                  </a:lnTo>
                  <a:lnTo>
                    <a:pt x="6108" y="48755"/>
                  </a:lnTo>
                  <a:lnTo>
                    <a:pt x="9055" y="48475"/>
                  </a:lnTo>
                  <a:lnTo>
                    <a:pt x="11214" y="45872"/>
                  </a:lnTo>
                  <a:close/>
                  <a:moveTo>
                    <a:pt x="31369" y="77635"/>
                  </a:moveTo>
                  <a:lnTo>
                    <a:pt x="30822" y="71742"/>
                  </a:lnTo>
                  <a:lnTo>
                    <a:pt x="28206" y="69570"/>
                  </a:lnTo>
                  <a:lnTo>
                    <a:pt x="22313" y="70129"/>
                  </a:lnTo>
                  <a:lnTo>
                    <a:pt x="21564" y="71031"/>
                  </a:lnTo>
                  <a:lnTo>
                    <a:pt x="25628" y="75044"/>
                  </a:lnTo>
                  <a:lnTo>
                    <a:pt x="29781" y="79159"/>
                  </a:lnTo>
                  <a:lnTo>
                    <a:pt x="29972" y="79324"/>
                  </a:lnTo>
                  <a:lnTo>
                    <a:pt x="31369" y="77635"/>
                  </a:lnTo>
                  <a:close/>
                  <a:moveTo>
                    <a:pt x="58369" y="22440"/>
                  </a:moveTo>
                  <a:lnTo>
                    <a:pt x="57759" y="19100"/>
                  </a:lnTo>
                  <a:lnTo>
                    <a:pt x="55321" y="17424"/>
                  </a:lnTo>
                  <a:lnTo>
                    <a:pt x="52882" y="15748"/>
                  </a:lnTo>
                  <a:lnTo>
                    <a:pt x="49555" y="16357"/>
                  </a:lnTo>
                  <a:lnTo>
                    <a:pt x="46189" y="21221"/>
                  </a:lnTo>
                  <a:lnTo>
                    <a:pt x="46799" y="24561"/>
                  </a:lnTo>
                  <a:lnTo>
                    <a:pt x="51663" y="27927"/>
                  </a:lnTo>
                  <a:lnTo>
                    <a:pt x="55003" y="27317"/>
                  </a:lnTo>
                  <a:lnTo>
                    <a:pt x="58369" y="22440"/>
                  </a:lnTo>
                  <a:close/>
                  <a:moveTo>
                    <a:pt x="62547" y="56210"/>
                  </a:moveTo>
                  <a:lnTo>
                    <a:pt x="61937" y="52870"/>
                  </a:lnTo>
                  <a:lnTo>
                    <a:pt x="61112" y="52311"/>
                  </a:lnTo>
                  <a:lnTo>
                    <a:pt x="60667" y="47434"/>
                  </a:lnTo>
                  <a:lnTo>
                    <a:pt x="58051" y="45262"/>
                  </a:lnTo>
                  <a:lnTo>
                    <a:pt x="52158" y="45821"/>
                  </a:lnTo>
                  <a:lnTo>
                    <a:pt x="49999" y="48425"/>
                  </a:lnTo>
                  <a:lnTo>
                    <a:pt x="50546" y="54317"/>
                  </a:lnTo>
                  <a:lnTo>
                    <a:pt x="50723" y="54470"/>
                  </a:lnTo>
                  <a:lnTo>
                    <a:pt x="50368" y="54991"/>
                  </a:lnTo>
                  <a:lnTo>
                    <a:pt x="50977" y="58331"/>
                  </a:lnTo>
                  <a:lnTo>
                    <a:pt x="55841" y="61696"/>
                  </a:lnTo>
                  <a:lnTo>
                    <a:pt x="59182" y="61087"/>
                  </a:lnTo>
                  <a:lnTo>
                    <a:pt x="62547" y="56210"/>
                  </a:lnTo>
                  <a:close/>
                  <a:moveTo>
                    <a:pt x="66522" y="93167"/>
                  </a:moveTo>
                  <a:lnTo>
                    <a:pt x="65913" y="89827"/>
                  </a:lnTo>
                  <a:lnTo>
                    <a:pt x="63474" y="88150"/>
                  </a:lnTo>
                  <a:lnTo>
                    <a:pt x="61036" y="86474"/>
                  </a:lnTo>
                  <a:lnTo>
                    <a:pt x="58966" y="86855"/>
                  </a:lnTo>
                  <a:lnTo>
                    <a:pt x="58458" y="81292"/>
                  </a:lnTo>
                  <a:lnTo>
                    <a:pt x="55841" y="79121"/>
                  </a:lnTo>
                  <a:lnTo>
                    <a:pt x="49949" y="79679"/>
                  </a:lnTo>
                  <a:lnTo>
                    <a:pt x="47790" y="82283"/>
                  </a:lnTo>
                  <a:lnTo>
                    <a:pt x="48336" y="88176"/>
                  </a:lnTo>
                  <a:lnTo>
                    <a:pt x="50952" y="90347"/>
                  </a:lnTo>
                  <a:lnTo>
                    <a:pt x="53898" y="90068"/>
                  </a:lnTo>
                  <a:lnTo>
                    <a:pt x="55765" y="89903"/>
                  </a:lnTo>
                  <a:lnTo>
                    <a:pt x="54343" y="91948"/>
                  </a:lnTo>
                  <a:lnTo>
                    <a:pt x="54952" y="95288"/>
                  </a:lnTo>
                  <a:lnTo>
                    <a:pt x="59817" y="98653"/>
                  </a:lnTo>
                  <a:lnTo>
                    <a:pt x="63157" y="98044"/>
                  </a:lnTo>
                  <a:lnTo>
                    <a:pt x="66522" y="93167"/>
                  </a:lnTo>
                  <a:close/>
                  <a:moveTo>
                    <a:pt x="72097" y="24028"/>
                  </a:moveTo>
                  <a:lnTo>
                    <a:pt x="71551" y="18135"/>
                  </a:lnTo>
                  <a:lnTo>
                    <a:pt x="68935" y="15963"/>
                  </a:lnTo>
                  <a:lnTo>
                    <a:pt x="63042" y="16522"/>
                  </a:lnTo>
                  <a:lnTo>
                    <a:pt x="60883" y="19126"/>
                  </a:lnTo>
                  <a:lnTo>
                    <a:pt x="61429" y="25019"/>
                  </a:lnTo>
                  <a:lnTo>
                    <a:pt x="64046" y="27190"/>
                  </a:lnTo>
                  <a:lnTo>
                    <a:pt x="66992" y="26911"/>
                  </a:lnTo>
                  <a:lnTo>
                    <a:pt x="69938" y="26631"/>
                  </a:lnTo>
                  <a:lnTo>
                    <a:pt x="72097" y="24028"/>
                  </a:lnTo>
                  <a:close/>
                  <a:moveTo>
                    <a:pt x="75641" y="105765"/>
                  </a:moveTo>
                  <a:lnTo>
                    <a:pt x="75095" y="99872"/>
                  </a:lnTo>
                  <a:lnTo>
                    <a:pt x="72478" y="97701"/>
                  </a:lnTo>
                  <a:lnTo>
                    <a:pt x="66586" y="98259"/>
                  </a:lnTo>
                  <a:lnTo>
                    <a:pt x="64427" y="100863"/>
                  </a:lnTo>
                  <a:lnTo>
                    <a:pt x="64973" y="106756"/>
                  </a:lnTo>
                  <a:lnTo>
                    <a:pt x="67589" y="108927"/>
                  </a:lnTo>
                  <a:lnTo>
                    <a:pt x="70535" y="108648"/>
                  </a:lnTo>
                  <a:lnTo>
                    <a:pt x="73482" y="108369"/>
                  </a:lnTo>
                  <a:lnTo>
                    <a:pt x="75641" y="105765"/>
                  </a:lnTo>
                  <a:close/>
                  <a:moveTo>
                    <a:pt x="89166" y="43713"/>
                  </a:moveTo>
                  <a:lnTo>
                    <a:pt x="88557" y="40373"/>
                  </a:lnTo>
                  <a:lnTo>
                    <a:pt x="86118" y="38696"/>
                  </a:lnTo>
                  <a:lnTo>
                    <a:pt x="83680" y="37020"/>
                  </a:lnTo>
                  <a:lnTo>
                    <a:pt x="80352" y="37630"/>
                  </a:lnTo>
                  <a:lnTo>
                    <a:pt x="76987" y="42494"/>
                  </a:lnTo>
                  <a:lnTo>
                    <a:pt x="77597" y="45834"/>
                  </a:lnTo>
                  <a:lnTo>
                    <a:pt x="82461" y="49199"/>
                  </a:lnTo>
                  <a:lnTo>
                    <a:pt x="85801" y="48590"/>
                  </a:lnTo>
                  <a:lnTo>
                    <a:pt x="89166" y="43713"/>
                  </a:lnTo>
                  <a:close/>
                  <a:moveTo>
                    <a:pt x="89319" y="135534"/>
                  </a:moveTo>
                  <a:lnTo>
                    <a:pt x="88938" y="133438"/>
                  </a:lnTo>
                  <a:lnTo>
                    <a:pt x="84061" y="130086"/>
                  </a:lnTo>
                  <a:lnTo>
                    <a:pt x="83616" y="130175"/>
                  </a:lnTo>
                  <a:lnTo>
                    <a:pt x="89319" y="135534"/>
                  </a:lnTo>
                  <a:close/>
                  <a:moveTo>
                    <a:pt x="89979" y="68630"/>
                  </a:moveTo>
                  <a:lnTo>
                    <a:pt x="89369" y="65290"/>
                  </a:lnTo>
                  <a:lnTo>
                    <a:pt x="86931" y="63614"/>
                  </a:lnTo>
                  <a:lnTo>
                    <a:pt x="84493" y="61937"/>
                  </a:lnTo>
                  <a:lnTo>
                    <a:pt x="81165" y="62547"/>
                  </a:lnTo>
                  <a:lnTo>
                    <a:pt x="77800" y="67411"/>
                  </a:lnTo>
                  <a:lnTo>
                    <a:pt x="78409" y="70751"/>
                  </a:lnTo>
                  <a:lnTo>
                    <a:pt x="79540" y="71539"/>
                  </a:lnTo>
                  <a:lnTo>
                    <a:pt x="78955" y="71589"/>
                  </a:lnTo>
                  <a:lnTo>
                    <a:pt x="76796" y="74193"/>
                  </a:lnTo>
                  <a:lnTo>
                    <a:pt x="77343" y="80086"/>
                  </a:lnTo>
                  <a:lnTo>
                    <a:pt x="79959" y="82257"/>
                  </a:lnTo>
                  <a:lnTo>
                    <a:pt x="82905" y="81978"/>
                  </a:lnTo>
                  <a:lnTo>
                    <a:pt x="85852" y="81699"/>
                  </a:lnTo>
                  <a:lnTo>
                    <a:pt x="88011" y="79095"/>
                  </a:lnTo>
                  <a:lnTo>
                    <a:pt x="87464" y="73202"/>
                  </a:lnTo>
                  <a:lnTo>
                    <a:pt x="87045" y="72872"/>
                  </a:lnTo>
                  <a:lnTo>
                    <a:pt x="89979" y="68630"/>
                  </a:lnTo>
                  <a:close/>
                  <a:moveTo>
                    <a:pt x="101561" y="145110"/>
                  </a:moveTo>
                  <a:lnTo>
                    <a:pt x="101130" y="141744"/>
                  </a:lnTo>
                  <a:lnTo>
                    <a:pt x="96456" y="138112"/>
                  </a:lnTo>
                  <a:lnTo>
                    <a:pt x="93091" y="138544"/>
                  </a:lnTo>
                  <a:lnTo>
                    <a:pt x="92849" y="138849"/>
                  </a:lnTo>
                  <a:lnTo>
                    <a:pt x="94602" y="140487"/>
                  </a:lnTo>
                  <a:lnTo>
                    <a:pt x="100799" y="146088"/>
                  </a:lnTo>
                  <a:lnTo>
                    <a:pt x="101561" y="145110"/>
                  </a:lnTo>
                  <a:close/>
                  <a:moveTo>
                    <a:pt x="104482" y="38506"/>
                  </a:moveTo>
                  <a:lnTo>
                    <a:pt x="103936" y="32613"/>
                  </a:lnTo>
                  <a:lnTo>
                    <a:pt x="101320" y="30441"/>
                  </a:lnTo>
                  <a:lnTo>
                    <a:pt x="95427" y="31000"/>
                  </a:lnTo>
                  <a:lnTo>
                    <a:pt x="93268" y="33604"/>
                  </a:lnTo>
                  <a:lnTo>
                    <a:pt x="93814" y="39497"/>
                  </a:lnTo>
                  <a:lnTo>
                    <a:pt x="96431" y="41668"/>
                  </a:lnTo>
                  <a:lnTo>
                    <a:pt x="99377" y="41389"/>
                  </a:lnTo>
                  <a:lnTo>
                    <a:pt x="102323" y="41109"/>
                  </a:lnTo>
                  <a:lnTo>
                    <a:pt x="104482" y="38506"/>
                  </a:lnTo>
                  <a:close/>
                  <a:moveTo>
                    <a:pt x="112915" y="102273"/>
                  </a:moveTo>
                  <a:lnTo>
                    <a:pt x="112369" y="96380"/>
                  </a:lnTo>
                  <a:lnTo>
                    <a:pt x="109753" y="94208"/>
                  </a:lnTo>
                  <a:lnTo>
                    <a:pt x="104673" y="94691"/>
                  </a:lnTo>
                  <a:lnTo>
                    <a:pt x="104292" y="91681"/>
                  </a:lnTo>
                  <a:lnTo>
                    <a:pt x="99618" y="88049"/>
                  </a:lnTo>
                  <a:lnTo>
                    <a:pt x="96253" y="88480"/>
                  </a:lnTo>
                  <a:lnTo>
                    <a:pt x="94437" y="90817"/>
                  </a:lnTo>
                  <a:lnTo>
                    <a:pt x="92621" y="93154"/>
                  </a:lnTo>
                  <a:lnTo>
                    <a:pt x="92913" y="95465"/>
                  </a:lnTo>
                  <a:lnTo>
                    <a:pt x="91478" y="94475"/>
                  </a:lnTo>
                  <a:lnTo>
                    <a:pt x="89039" y="92798"/>
                  </a:lnTo>
                  <a:lnTo>
                    <a:pt x="85712" y="93408"/>
                  </a:lnTo>
                  <a:lnTo>
                    <a:pt x="82346" y="98272"/>
                  </a:lnTo>
                  <a:lnTo>
                    <a:pt x="82956" y="101612"/>
                  </a:lnTo>
                  <a:lnTo>
                    <a:pt x="87820" y="104978"/>
                  </a:lnTo>
                  <a:lnTo>
                    <a:pt x="91160" y="104368"/>
                  </a:lnTo>
                  <a:lnTo>
                    <a:pt x="94526" y="99491"/>
                  </a:lnTo>
                  <a:lnTo>
                    <a:pt x="94132" y="97370"/>
                  </a:lnTo>
                  <a:lnTo>
                    <a:pt x="97726" y="100152"/>
                  </a:lnTo>
                  <a:lnTo>
                    <a:pt x="101092" y="99720"/>
                  </a:lnTo>
                  <a:lnTo>
                    <a:pt x="101828" y="98780"/>
                  </a:lnTo>
                  <a:lnTo>
                    <a:pt x="102247" y="103263"/>
                  </a:lnTo>
                  <a:lnTo>
                    <a:pt x="104863" y="105435"/>
                  </a:lnTo>
                  <a:lnTo>
                    <a:pt x="107810" y="105156"/>
                  </a:lnTo>
                  <a:lnTo>
                    <a:pt x="110756" y="104876"/>
                  </a:lnTo>
                  <a:lnTo>
                    <a:pt x="112915" y="102273"/>
                  </a:lnTo>
                  <a:close/>
                  <a:moveTo>
                    <a:pt x="117170" y="38684"/>
                  </a:moveTo>
                  <a:lnTo>
                    <a:pt x="116560" y="35344"/>
                  </a:lnTo>
                  <a:lnTo>
                    <a:pt x="114122" y="33667"/>
                  </a:lnTo>
                  <a:lnTo>
                    <a:pt x="111683" y="31991"/>
                  </a:lnTo>
                  <a:lnTo>
                    <a:pt x="108356" y="32600"/>
                  </a:lnTo>
                  <a:lnTo>
                    <a:pt x="104990" y="37465"/>
                  </a:lnTo>
                  <a:lnTo>
                    <a:pt x="105600" y="40805"/>
                  </a:lnTo>
                  <a:lnTo>
                    <a:pt x="110464" y="44170"/>
                  </a:lnTo>
                  <a:lnTo>
                    <a:pt x="113804" y="43561"/>
                  </a:lnTo>
                  <a:lnTo>
                    <a:pt x="117170" y="38684"/>
                  </a:lnTo>
                  <a:close/>
                  <a:moveTo>
                    <a:pt x="117767" y="78155"/>
                  </a:moveTo>
                  <a:lnTo>
                    <a:pt x="117157" y="74815"/>
                  </a:lnTo>
                  <a:lnTo>
                    <a:pt x="114719" y="73139"/>
                  </a:lnTo>
                  <a:lnTo>
                    <a:pt x="112280" y="71462"/>
                  </a:lnTo>
                  <a:lnTo>
                    <a:pt x="108953" y="72072"/>
                  </a:lnTo>
                  <a:lnTo>
                    <a:pt x="105587" y="76936"/>
                  </a:lnTo>
                  <a:lnTo>
                    <a:pt x="106197" y="80276"/>
                  </a:lnTo>
                  <a:lnTo>
                    <a:pt x="111061" y="83642"/>
                  </a:lnTo>
                  <a:lnTo>
                    <a:pt x="114401" y="83032"/>
                  </a:lnTo>
                  <a:lnTo>
                    <a:pt x="117767" y="78155"/>
                  </a:lnTo>
                  <a:close/>
                  <a:moveTo>
                    <a:pt x="121958" y="111925"/>
                  </a:moveTo>
                  <a:lnTo>
                    <a:pt x="121348" y="108585"/>
                  </a:lnTo>
                  <a:lnTo>
                    <a:pt x="118910" y="106908"/>
                  </a:lnTo>
                  <a:lnTo>
                    <a:pt x="116471" y="105232"/>
                  </a:lnTo>
                  <a:lnTo>
                    <a:pt x="113144" y="105841"/>
                  </a:lnTo>
                  <a:lnTo>
                    <a:pt x="109778" y="110705"/>
                  </a:lnTo>
                  <a:lnTo>
                    <a:pt x="110388" y="114046"/>
                  </a:lnTo>
                  <a:lnTo>
                    <a:pt x="115252" y="117411"/>
                  </a:lnTo>
                  <a:lnTo>
                    <a:pt x="118592" y="116801"/>
                  </a:lnTo>
                  <a:lnTo>
                    <a:pt x="121958" y="111925"/>
                  </a:lnTo>
                  <a:close/>
                  <a:moveTo>
                    <a:pt x="125933" y="148882"/>
                  </a:moveTo>
                  <a:lnTo>
                    <a:pt x="125323" y="145542"/>
                  </a:lnTo>
                  <a:lnTo>
                    <a:pt x="122885" y="143865"/>
                  </a:lnTo>
                  <a:lnTo>
                    <a:pt x="120446" y="142189"/>
                  </a:lnTo>
                  <a:lnTo>
                    <a:pt x="117119" y="142798"/>
                  </a:lnTo>
                  <a:lnTo>
                    <a:pt x="113753" y="147662"/>
                  </a:lnTo>
                  <a:lnTo>
                    <a:pt x="114363" y="151003"/>
                  </a:lnTo>
                  <a:lnTo>
                    <a:pt x="118618" y="153949"/>
                  </a:lnTo>
                  <a:lnTo>
                    <a:pt x="116459" y="154152"/>
                  </a:lnTo>
                  <a:lnTo>
                    <a:pt x="114300" y="156756"/>
                  </a:lnTo>
                  <a:lnTo>
                    <a:pt x="114452" y="158419"/>
                  </a:lnTo>
                  <a:lnTo>
                    <a:pt x="121158" y="164477"/>
                  </a:lnTo>
                  <a:lnTo>
                    <a:pt x="123355" y="164261"/>
                  </a:lnTo>
                  <a:lnTo>
                    <a:pt x="125514" y="161658"/>
                  </a:lnTo>
                  <a:lnTo>
                    <a:pt x="124968" y="155765"/>
                  </a:lnTo>
                  <a:lnTo>
                    <a:pt x="122542" y="153771"/>
                  </a:lnTo>
                  <a:lnTo>
                    <a:pt x="125933" y="148882"/>
                  </a:lnTo>
                  <a:close/>
                  <a:moveTo>
                    <a:pt x="139268" y="6692"/>
                  </a:moveTo>
                  <a:lnTo>
                    <a:pt x="138658" y="3352"/>
                  </a:lnTo>
                  <a:lnTo>
                    <a:pt x="136220" y="1676"/>
                  </a:lnTo>
                  <a:lnTo>
                    <a:pt x="133781" y="0"/>
                  </a:lnTo>
                  <a:lnTo>
                    <a:pt x="130454" y="609"/>
                  </a:lnTo>
                  <a:lnTo>
                    <a:pt x="127088" y="5473"/>
                  </a:lnTo>
                  <a:lnTo>
                    <a:pt x="127698" y="8813"/>
                  </a:lnTo>
                  <a:lnTo>
                    <a:pt x="132562" y="12179"/>
                  </a:lnTo>
                  <a:lnTo>
                    <a:pt x="135902" y="11569"/>
                  </a:lnTo>
                  <a:lnTo>
                    <a:pt x="139268" y="6692"/>
                  </a:lnTo>
                  <a:close/>
                  <a:moveTo>
                    <a:pt x="148564" y="99428"/>
                  </a:moveTo>
                  <a:lnTo>
                    <a:pt x="147955" y="96088"/>
                  </a:lnTo>
                  <a:lnTo>
                    <a:pt x="145516" y="94411"/>
                  </a:lnTo>
                  <a:lnTo>
                    <a:pt x="143078" y="92735"/>
                  </a:lnTo>
                  <a:lnTo>
                    <a:pt x="139750" y="93345"/>
                  </a:lnTo>
                  <a:lnTo>
                    <a:pt x="136385" y="98209"/>
                  </a:lnTo>
                  <a:lnTo>
                    <a:pt x="136994" y="101549"/>
                  </a:lnTo>
                  <a:lnTo>
                    <a:pt x="141859" y="104914"/>
                  </a:lnTo>
                  <a:lnTo>
                    <a:pt x="145199" y="104305"/>
                  </a:lnTo>
                  <a:lnTo>
                    <a:pt x="148564" y="99428"/>
                  </a:lnTo>
                  <a:close/>
                  <a:moveTo>
                    <a:pt x="149377" y="124345"/>
                  </a:moveTo>
                  <a:lnTo>
                    <a:pt x="148767" y="121005"/>
                  </a:lnTo>
                  <a:lnTo>
                    <a:pt x="146329" y="119329"/>
                  </a:lnTo>
                  <a:lnTo>
                    <a:pt x="143891" y="117652"/>
                  </a:lnTo>
                  <a:lnTo>
                    <a:pt x="140563" y="118262"/>
                  </a:lnTo>
                  <a:lnTo>
                    <a:pt x="138849" y="120751"/>
                  </a:lnTo>
                  <a:lnTo>
                    <a:pt x="137706" y="119849"/>
                  </a:lnTo>
                  <a:lnTo>
                    <a:pt x="134340" y="120281"/>
                  </a:lnTo>
                  <a:lnTo>
                    <a:pt x="132524" y="122618"/>
                  </a:lnTo>
                  <a:lnTo>
                    <a:pt x="130708" y="124955"/>
                  </a:lnTo>
                  <a:lnTo>
                    <a:pt x="131140" y="128320"/>
                  </a:lnTo>
                  <a:lnTo>
                    <a:pt x="135813" y="131940"/>
                  </a:lnTo>
                  <a:lnTo>
                    <a:pt x="139179" y="131521"/>
                  </a:lnTo>
                  <a:lnTo>
                    <a:pt x="141249" y="128854"/>
                  </a:lnTo>
                  <a:lnTo>
                    <a:pt x="142671" y="129832"/>
                  </a:lnTo>
                  <a:lnTo>
                    <a:pt x="146011" y="129222"/>
                  </a:lnTo>
                  <a:lnTo>
                    <a:pt x="149377" y="124345"/>
                  </a:lnTo>
                  <a:close/>
                  <a:moveTo>
                    <a:pt x="151612" y="190982"/>
                  </a:moveTo>
                  <a:lnTo>
                    <a:pt x="151003" y="187642"/>
                  </a:lnTo>
                  <a:lnTo>
                    <a:pt x="149148" y="186385"/>
                  </a:lnTo>
                  <a:lnTo>
                    <a:pt x="150418" y="184848"/>
                  </a:lnTo>
                  <a:lnTo>
                    <a:pt x="149872" y="178955"/>
                  </a:lnTo>
                  <a:lnTo>
                    <a:pt x="147256" y="176784"/>
                  </a:lnTo>
                  <a:lnTo>
                    <a:pt x="141363" y="177342"/>
                  </a:lnTo>
                  <a:lnTo>
                    <a:pt x="139204" y="179946"/>
                  </a:lnTo>
                  <a:lnTo>
                    <a:pt x="139280" y="180835"/>
                  </a:lnTo>
                  <a:lnTo>
                    <a:pt x="146761" y="187591"/>
                  </a:lnTo>
                  <a:lnTo>
                    <a:pt x="147624" y="188366"/>
                  </a:lnTo>
                  <a:lnTo>
                    <a:pt x="151193" y="191592"/>
                  </a:lnTo>
                  <a:lnTo>
                    <a:pt x="151612" y="190982"/>
                  </a:lnTo>
                  <a:close/>
                  <a:moveTo>
                    <a:pt x="153162" y="63525"/>
                  </a:moveTo>
                  <a:lnTo>
                    <a:pt x="152552" y="60185"/>
                  </a:lnTo>
                  <a:lnTo>
                    <a:pt x="150114" y="58508"/>
                  </a:lnTo>
                  <a:lnTo>
                    <a:pt x="147675" y="56832"/>
                  </a:lnTo>
                  <a:lnTo>
                    <a:pt x="144348" y="57442"/>
                  </a:lnTo>
                  <a:lnTo>
                    <a:pt x="140982" y="62306"/>
                  </a:lnTo>
                  <a:lnTo>
                    <a:pt x="141592" y="65646"/>
                  </a:lnTo>
                  <a:lnTo>
                    <a:pt x="146456" y="69011"/>
                  </a:lnTo>
                  <a:lnTo>
                    <a:pt x="149796" y="68402"/>
                  </a:lnTo>
                  <a:lnTo>
                    <a:pt x="153162" y="63525"/>
                  </a:lnTo>
                  <a:close/>
                  <a:moveTo>
                    <a:pt x="157670" y="157899"/>
                  </a:moveTo>
                  <a:lnTo>
                    <a:pt x="157238" y="154533"/>
                  </a:lnTo>
                  <a:lnTo>
                    <a:pt x="156425" y="153911"/>
                  </a:lnTo>
                  <a:lnTo>
                    <a:pt x="156578" y="153695"/>
                  </a:lnTo>
                  <a:lnTo>
                    <a:pt x="155968" y="150355"/>
                  </a:lnTo>
                  <a:lnTo>
                    <a:pt x="153530" y="148678"/>
                  </a:lnTo>
                  <a:lnTo>
                    <a:pt x="151091" y="147002"/>
                  </a:lnTo>
                  <a:lnTo>
                    <a:pt x="147764" y="147612"/>
                  </a:lnTo>
                  <a:lnTo>
                    <a:pt x="144399" y="152476"/>
                  </a:lnTo>
                  <a:lnTo>
                    <a:pt x="145008" y="155816"/>
                  </a:lnTo>
                  <a:lnTo>
                    <a:pt x="145592" y="156222"/>
                  </a:lnTo>
                  <a:lnTo>
                    <a:pt x="145999" y="159372"/>
                  </a:lnTo>
                  <a:lnTo>
                    <a:pt x="150672" y="163004"/>
                  </a:lnTo>
                  <a:lnTo>
                    <a:pt x="154038" y="162572"/>
                  </a:lnTo>
                  <a:lnTo>
                    <a:pt x="157670" y="157899"/>
                  </a:lnTo>
                  <a:close/>
                  <a:moveTo>
                    <a:pt x="177698" y="182283"/>
                  </a:moveTo>
                  <a:lnTo>
                    <a:pt x="177266" y="178917"/>
                  </a:lnTo>
                  <a:lnTo>
                    <a:pt x="172593" y="175285"/>
                  </a:lnTo>
                  <a:lnTo>
                    <a:pt x="169227" y="175717"/>
                  </a:lnTo>
                  <a:lnTo>
                    <a:pt x="167411" y="178054"/>
                  </a:lnTo>
                  <a:lnTo>
                    <a:pt x="165595" y="180390"/>
                  </a:lnTo>
                  <a:lnTo>
                    <a:pt x="166027" y="183756"/>
                  </a:lnTo>
                  <a:lnTo>
                    <a:pt x="170700" y="187388"/>
                  </a:lnTo>
                  <a:lnTo>
                    <a:pt x="174066" y="186956"/>
                  </a:lnTo>
                  <a:lnTo>
                    <a:pt x="177698" y="182283"/>
                  </a:lnTo>
                  <a:close/>
                  <a:moveTo>
                    <a:pt x="180594" y="128308"/>
                  </a:moveTo>
                  <a:lnTo>
                    <a:pt x="180162" y="124942"/>
                  </a:lnTo>
                  <a:lnTo>
                    <a:pt x="175488" y="121310"/>
                  </a:lnTo>
                  <a:lnTo>
                    <a:pt x="172123" y="121742"/>
                  </a:lnTo>
                  <a:lnTo>
                    <a:pt x="170307" y="124079"/>
                  </a:lnTo>
                  <a:lnTo>
                    <a:pt x="168490" y="126415"/>
                  </a:lnTo>
                  <a:lnTo>
                    <a:pt x="168859" y="129387"/>
                  </a:lnTo>
                  <a:lnTo>
                    <a:pt x="167652" y="131140"/>
                  </a:lnTo>
                  <a:lnTo>
                    <a:pt x="168262" y="134480"/>
                  </a:lnTo>
                  <a:lnTo>
                    <a:pt x="173126" y="137845"/>
                  </a:lnTo>
                  <a:lnTo>
                    <a:pt x="176466" y="137236"/>
                  </a:lnTo>
                  <a:lnTo>
                    <a:pt x="179832" y="132359"/>
                  </a:lnTo>
                  <a:lnTo>
                    <a:pt x="179374" y="129882"/>
                  </a:lnTo>
                  <a:lnTo>
                    <a:pt x="180594" y="128308"/>
                  </a:lnTo>
                  <a:close/>
                  <a:moveTo>
                    <a:pt x="184010" y="166128"/>
                  </a:moveTo>
                  <a:lnTo>
                    <a:pt x="183400" y="162788"/>
                  </a:lnTo>
                  <a:lnTo>
                    <a:pt x="180962" y="161112"/>
                  </a:lnTo>
                  <a:lnTo>
                    <a:pt x="178523" y="159435"/>
                  </a:lnTo>
                  <a:lnTo>
                    <a:pt x="175196" y="160045"/>
                  </a:lnTo>
                  <a:lnTo>
                    <a:pt x="171831" y="164909"/>
                  </a:lnTo>
                  <a:lnTo>
                    <a:pt x="172440" y="168249"/>
                  </a:lnTo>
                  <a:lnTo>
                    <a:pt x="177304" y="171615"/>
                  </a:lnTo>
                  <a:lnTo>
                    <a:pt x="180644" y="171005"/>
                  </a:lnTo>
                  <a:lnTo>
                    <a:pt x="184010" y="166128"/>
                  </a:lnTo>
                  <a:close/>
                  <a:moveTo>
                    <a:pt x="185559" y="38671"/>
                  </a:moveTo>
                  <a:lnTo>
                    <a:pt x="184950" y="35331"/>
                  </a:lnTo>
                  <a:lnTo>
                    <a:pt x="182511" y="33655"/>
                  </a:lnTo>
                  <a:lnTo>
                    <a:pt x="180073" y="31978"/>
                  </a:lnTo>
                  <a:lnTo>
                    <a:pt x="176745" y="32588"/>
                  </a:lnTo>
                  <a:lnTo>
                    <a:pt x="173380" y="37452"/>
                  </a:lnTo>
                  <a:lnTo>
                    <a:pt x="173990" y="40792"/>
                  </a:lnTo>
                  <a:lnTo>
                    <a:pt x="178854" y="44157"/>
                  </a:lnTo>
                  <a:lnTo>
                    <a:pt x="182194" y="43548"/>
                  </a:lnTo>
                  <a:lnTo>
                    <a:pt x="185559" y="38671"/>
                  </a:lnTo>
                  <a:close/>
                  <a:moveTo>
                    <a:pt x="187998" y="203085"/>
                  </a:moveTo>
                  <a:lnTo>
                    <a:pt x="187388" y="199745"/>
                  </a:lnTo>
                  <a:lnTo>
                    <a:pt x="184950" y="198069"/>
                  </a:lnTo>
                  <a:lnTo>
                    <a:pt x="182511" y="196392"/>
                  </a:lnTo>
                  <a:lnTo>
                    <a:pt x="179184" y="197002"/>
                  </a:lnTo>
                  <a:lnTo>
                    <a:pt x="175818" y="201866"/>
                  </a:lnTo>
                  <a:lnTo>
                    <a:pt x="176428" y="205206"/>
                  </a:lnTo>
                  <a:lnTo>
                    <a:pt x="181292" y="208572"/>
                  </a:lnTo>
                  <a:lnTo>
                    <a:pt x="184632" y="207962"/>
                  </a:lnTo>
                  <a:lnTo>
                    <a:pt x="187998" y="203085"/>
                  </a:lnTo>
                  <a:close/>
                  <a:moveTo>
                    <a:pt x="189534" y="75628"/>
                  </a:moveTo>
                  <a:lnTo>
                    <a:pt x="188925" y="72288"/>
                  </a:lnTo>
                  <a:lnTo>
                    <a:pt x="186486" y="70612"/>
                  </a:lnTo>
                  <a:lnTo>
                    <a:pt x="184048" y="68935"/>
                  </a:lnTo>
                  <a:lnTo>
                    <a:pt x="180721" y="69545"/>
                  </a:lnTo>
                  <a:lnTo>
                    <a:pt x="177355" y="74409"/>
                  </a:lnTo>
                  <a:lnTo>
                    <a:pt x="177965" y="77749"/>
                  </a:lnTo>
                  <a:lnTo>
                    <a:pt x="182829" y="81114"/>
                  </a:lnTo>
                  <a:lnTo>
                    <a:pt x="186169" y="80505"/>
                  </a:lnTo>
                  <a:lnTo>
                    <a:pt x="189534" y="75628"/>
                  </a:lnTo>
                  <a:close/>
                  <a:moveTo>
                    <a:pt x="191617" y="155575"/>
                  </a:moveTo>
                  <a:lnTo>
                    <a:pt x="191185" y="152209"/>
                  </a:lnTo>
                  <a:lnTo>
                    <a:pt x="186512" y="148577"/>
                  </a:lnTo>
                  <a:lnTo>
                    <a:pt x="183146" y="149009"/>
                  </a:lnTo>
                  <a:lnTo>
                    <a:pt x="181330" y="151345"/>
                  </a:lnTo>
                  <a:lnTo>
                    <a:pt x="179514" y="153682"/>
                  </a:lnTo>
                  <a:lnTo>
                    <a:pt x="179946" y="157048"/>
                  </a:lnTo>
                  <a:lnTo>
                    <a:pt x="184619" y="160680"/>
                  </a:lnTo>
                  <a:lnTo>
                    <a:pt x="187985" y="160248"/>
                  </a:lnTo>
                  <a:lnTo>
                    <a:pt x="191617" y="155575"/>
                  </a:lnTo>
                  <a:close/>
                  <a:moveTo>
                    <a:pt x="203784" y="205574"/>
                  </a:moveTo>
                  <a:lnTo>
                    <a:pt x="203352" y="202209"/>
                  </a:lnTo>
                  <a:lnTo>
                    <a:pt x="198678" y="198577"/>
                  </a:lnTo>
                  <a:lnTo>
                    <a:pt x="195313" y="199009"/>
                  </a:lnTo>
                  <a:lnTo>
                    <a:pt x="193497" y="201345"/>
                  </a:lnTo>
                  <a:lnTo>
                    <a:pt x="191681" y="203682"/>
                  </a:lnTo>
                  <a:lnTo>
                    <a:pt x="192112" y="207048"/>
                  </a:lnTo>
                  <a:lnTo>
                    <a:pt x="196786" y="210680"/>
                  </a:lnTo>
                  <a:lnTo>
                    <a:pt x="200152" y="210248"/>
                  </a:lnTo>
                  <a:lnTo>
                    <a:pt x="203784" y="205574"/>
                  </a:lnTo>
                  <a:close/>
                  <a:moveTo>
                    <a:pt x="210629" y="153631"/>
                  </a:moveTo>
                  <a:lnTo>
                    <a:pt x="210019" y="150291"/>
                  </a:lnTo>
                  <a:lnTo>
                    <a:pt x="207581" y="148615"/>
                  </a:lnTo>
                  <a:lnTo>
                    <a:pt x="205143" y="146939"/>
                  </a:lnTo>
                  <a:lnTo>
                    <a:pt x="201815" y="147548"/>
                  </a:lnTo>
                  <a:lnTo>
                    <a:pt x="198450" y="152412"/>
                  </a:lnTo>
                  <a:lnTo>
                    <a:pt x="199059" y="155752"/>
                  </a:lnTo>
                  <a:lnTo>
                    <a:pt x="203923" y="159118"/>
                  </a:lnTo>
                  <a:lnTo>
                    <a:pt x="207264" y="158508"/>
                  </a:lnTo>
                  <a:lnTo>
                    <a:pt x="210629" y="153631"/>
                  </a:lnTo>
                  <a:close/>
                  <a:moveTo>
                    <a:pt x="213969" y="111467"/>
                  </a:moveTo>
                  <a:lnTo>
                    <a:pt x="213537" y="108102"/>
                  </a:lnTo>
                  <a:lnTo>
                    <a:pt x="208864" y="104470"/>
                  </a:lnTo>
                  <a:lnTo>
                    <a:pt x="205498" y="104902"/>
                  </a:lnTo>
                  <a:lnTo>
                    <a:pt x="203682" y="107238"/>
                  </a:lnTo>
                  <a:lnTo>
                    <a:pt x="201866" y="109575"/>
                  </a:lnTo>
                  <a:lnTo>
                    <a:pt x="201218" y="109740"/>
                  </a:lnTo>
                  <a:lnTo>
                    <a:pt x="197853" y="114604"/>
                  </a:lnTo>
                  <a:lnTo>
                    <a:pt x="198462" y="117944"/>
                  </a:lnTo>
                  <a:lnTo>
                    <a:pt x="203327" y="121310"/>
                  </a:lnTo>
                  <a:lnTo>
                    <a:pt x="206667" y="120700"/>
                  </a:lnTo>
                  <a:lnTo>
                    <a:pt x="209753" y="116217"/>
                  </a:lnTo>
                  <a:lnTo>
                    <a:pt x="210337" y="116141"/>
                  </a:lnTo>
                  <a:lnTo>
                    <a:pt x="213969" y="111467"/>
                  </a:lnTo>
                  <a:close/>
                  <a:moveTo>
                    <a:pt x="214668" y="189268"/>
                  </a:moveTo>
                  <a:lnTo>
                    <a:pt x="214236" y="185915"/>
                  </a:lnTo>
                  <a:lnTo>
                    <a:pt x="209562" y="182283"/>
                  </a:lnTo>
                  <a:lnTo>
                    <a:pt x="206197" y="182714"/>
                  </a:lnTo>
                  <a:lnTo>
                    <a:pt x="204381" y="185051"/>
                  </a:lnTo>
                  <a:lnTo>
                    <a:pt x="202565" y="187388"/>
                  </a:lnTo>
                  <a:lnTo>
                    <a:pt x="202996" y="190754"/>
                  </a:lnTo>
                  <a:lnTo>
                    <a:pt x="207670" y="194373"/>
                  </a:lnTo>
                  <a:lnTo>
                    <a:pt x="211035" y="193954"/>
                  </a:lnTo>
                  <a:lnTo>
                    <a:pt x="214668" y="189268"/>
                  </a:lnTo>
                  <a:close/>
                  <a:moveTo>
                    <a:pt x="214807" y="232841"/>
                  </a:moveTo>
                  <a:lnTo>
                    <a:pt x="214376" y="229476"/>
                  </a:lnTo>
                  <a:lnTo>
                    <a:pt x="209702" y="225844"/>
                  </a:lnTo>
                  <a:lnTo>
                    <a:pt x="206336" y="226275"/>
                  </a:lnTo>
                  <a:lnTo>
                    <a:pt x="204520" y="228612"/>
                  </a:lnTo>
                  <a:lnTo>
                    <a:pt x="202704" y="230949"/>
                  </a:lnTo>
                  <a:lnTo>
                    <a:pt x="203136" y="234315"/>
                  </a:lnTo>
                  <a:lnTo>
                    <a:pt x="207810" y="237947"/>
                  </a:lnTo>
                  <a:lnTo>
                    <a:pt x="211175" y="237515"/>
                  </a:lnTo>
                  <a:lnTo>
                    <a:pt x="214807" y="232841"/>
                  </a:lnTo>
                  <a:close/>
                  <a:moveTo>
                    <a:pt x="228727" y="206133"/>
                  </a:moveTo>
                  <a:lnTo>
                    <a:pt x="228295" y="202768"/>
                  </a:lnTo>
                  <a:lnTo>
                    <a:pt x="223621" y="199136"/>
                  </a:lnTo>
                  <a:lnTo>
                    <a:pt x="220256" y="199567"/>
                  </a:lnTo>
                  <a:lnTo>
                    <a:pt x="218440" y="201904"/>
                  </a:lnTo>
                  <a:lnTo>
                    <a:pt x="216623" y="204241"/>
                  </a:lnTo>
                  <a:lnTo>
                    <a:pt x="217055" y="207606"/>
                  </a:lnTo>
                  <a:lnTo>
                    <a:pt x="221729" y="211239"/>
                  </a:lnTo>
                  <a:lnTo>
                    <a:pt x="225094" y="210807"/>
                  </a:lnTo>
                  <a:lnTo>
                    <a:pt x="228727" y="206133"/>
                  </a:lnTo>
                  <a:close/>
                  <a:moveTo>
                    <a:pt x="228739" y="153606"/>
                  </a:moveTo>
                  <a:lnTo>
                    <a:pt x="228307" y="150253"/>
                  </a:lnTo>
                  <a:lnTo>
                    <a:pt x="223634" y="146621"/>
                  </a:lnTo>
                  <a:lnTo>
                    <a:pt x="220268" y="147053"/>
                  </a:lnTo>
                  <a:lnTo>
                    <a:pt x="218452" y="149390"/>
                  </a:lnTo>
                  <a:lnTo>
                    <a:pt x="216636" y="151726"/>
                  </a:lnTo>
                  <a:lnTo>
                    <a:pt x="217068" y="155092"/>
                  </a:lnTo>
                  <a:lnTo>
                    <a:pt x="221742" y="158724"/>
                  </a:lnTo>
                  <a:lnTo>
                    <a:pt x="225107" y="158292"/>
                  </a:lnTo>
                  <a:lnTo>
                    <a:pt x="228739" y="153606"/>
                  </a:lnTo>
                  <a:close/>
                  <a:moveTo>
                    <a:pt x="229273" y="186029"/>
                  </a:moveTo>
                  <a:lnTo>
                    <a:pt x="228663" y="182689"/>
                  </a:lnTo>
                  <a:lnTo>
                    <a:pt x="226225" y="181013"/>
                  </a:lnTo>
                  <a:lnTo>
                    <a:pt x="223786" y="179336"/>
                  </a:lnTo>
                  <a:lnTo>
                    <a:pt x="220459" y="179946"/>
                  </a:lnTo>
                  <a:lnTo>
                    <a:pt x="217093" y="184810"/>
                  </a:lnTo>
                  <a:lnTo>
                    <a:pt x="217703" y="188150"/>
                  </a:lnTo>
                  <a:lnTo>
                    <a:pt x="222567" y="191516"/>
                  </a:lnTo>
                  <a:lnTo>
                    <a:pt x="225907" y="190906"/>
                  </a:lnTo>
                  <a:lnTo>
                    <a:pt x="229273" y="186029"/>
                  </a:lnTo>
                  <a:close/>
                  <a:moveTo>
                    <a:pt x="237858" y="266534"/>
                  </a:moveTo>
                  <a:lnTo>
                    <a:pt x="237426" y="263182"/>
                  </a:lnTo>
                  <a:lnTo>
                    <a:pt x="232752" y="259549"/>
                  </a:lnTo>
                  <a:lnTo>
                    <a:pt x="229387" y="259981"/>
                  </a:lnTo>
                  <a:lnTo>
                    <a:pt x="229298" y="260108"/>
                  </a:lnTo>
                  <a:lnTo>
                    <a:pt x="234022" y="264223"/>
                  </a:lnTo>
                  <a:lnTo>
                    <a:pt x="237413" y="267119"/>
                  </a:lnTo>
                  <a:lnTo>
                    <a:pt x="237858" y="266534"/>
                  </a:lnTo>
                  <a:close/>
                  <a:moveTo>
                    <a:pt x="239699" y="76047"/>
                  </a:moveTo>
                  <a:lnTo>
                    <a:pt x="239090" y="72707"/>
                  </a:lnTo>
                  <a:lnTo>
                    <a:pt x="236651" y="71031"/>
                  </a:lnTo>
                  <a:lnTo>
                    <a:pt x="234213" y="69354"/>
                  </a:lnTo>
                  <a:lnTo>
                    <a:pt x="230886" y="69964"/>
                  </a:lnTo>
                  <a:lnTo>
                    <a:pt x="227520" y="74828"/>
                  </a:lnTo>
                  <a:lnTo>
                    <a:pt x="228130" y="78168"/>
                  </a:lnTo>
                  <a:lnTo>
                    <a:pt x="232994" y="81534"/>
                  </a:lnTo>
                  <a:lnTo>
                    <a:pt x="236334" y="80924"/>
                  </a:lnTo>
                  <a:lnTo>
                    <a:pt x="239699" y="76047"/>
                  </a:lnTo>
                  <a:close/>
                  <a:moveTo>
                    <a:pt x="247396" y="173278"/>
                  </a:moveTo>
                  <a:lnTo>
                    <a:pt x="246964" y="169913"/>
                  </a:lnTo>
                  <a:lnTo>
                    <a:pt x="242290" y="166281"/>
                  </a:lnTo>
                  <a:lnTo>
                    <a:pt x="238925" y="166712"/>
                  </a:lnTo>
                  <a:lnTo>
                    <a:pt x="237109" y="169049"/>
                  </a:lnTo>
                  <a:lnTo>
                    <a:pt x="235292" y="171386"/>
                  </a:lnTo>
                  <a:lnTo>
                    <a:pt x="235724" y="174752"/>
                  </a:lnTo>
                  <a:lnTo>
                    <a:pt x="240398" y="178384"/>
                  </a:lnTo>
                  <a:lnTo>
                    <a:pt x="243763" y="177952"/>
                  </a:lnTo>
                  <a:lnTo>
                    <a:pt x="247396" y="173278"/>
                  </a:lnTo>
                  <a:close/>
                  <a:moveTo>
                    <a:pt x="251929" y="230886"/>
                  </a:moveTo>
                  <a:lnTo>
                    <a:pt x="251498" y="227520"/>
                  </a:lnTo>
                  <a:lnTo>
                    <a:pt x="246824" y="223888"/>
                  </a:lnTo>
                  <a:lnTo>
                    <a:pt x="243459" y="224320"/>
                  </a:lnTo>
                  <a:lnTo>
                    <a:pt x="241642" y="226656"/>
                  </a:lnTo>
                  <a:lnTo>
                    <a:pt x="239826" y="228993"/>
                  </a:lnTo>
                  <a:lnTo>
                    <a:pt x="240258" y="232359"/>
                  </a:lnTo>
                  <a:lnTo>
                    <a:pt x="244932" y="235991"/>
                  </a:lnTo>
                  <a:lnTo>
                    <a:pt x="248297" y="235559"/>
                  </a:lnTo>
                  <a:lnTo>
                    <a:pt x="251929" y="230886"/>
                  </a:lnTo>
                  <a:close/>
                  <a:moveTo>
                    <a:pt x="257365" y="197650"/>
                  </a:moveTo>
                  <a:lnTo>
                    <a:pt x="256933" y="194284"/>
                  </a:lnTo>
                  <a:lnTo>
                    <a:pt x="252260" y="190652"/>
                  </a:lnTo>
                  <a:lnTo>
                    <a:pt x="248894" y="191084"/>
                  </a:lnTo>
                  <a:lnTo>
                    <a:pt x="247078" y="193421"/>
                  </a:lnTo>
                  <a:lnTo>
                    <a:pt x="245262" y="195757"/>
                  </a:lnTo>
                  <a:lnTo>
                    <a:pt x="245694" y="199123"/>
                  </a:lnTo>
                  <a:lnTo>
                    <a:pt x="250367" y="202755"/>
                  </a:lnTo>
                  <a:lnTo>
                    <a:pt x="253733" y="202323"/>
                  </a:lnTo>
                  <a:lnTo>
                    <a:pt x="257365" y="197650"/>
                  </a:lnTo>
                  <a:close/>
                  <a:moveTo>
                    <a:pt x="260832" y="287045"/>
                  </a:moveTo>
                  <a:lnTo>
                    <a:pt x="260426" y="283908"/>
                  </a:lnTo>
                  <a:lnTo>
                    <a:pt x="255752" y="280276"/>
                  </a:lnTo>
                  <a:lnTo>
                    <a:pt x="253250" y="280593"/>
                  </a:lnTo>
                  <a:lnTo>
                    <a:pt x="260832" y="287045"/>
                  </a:lnTo>
                  <a:close/>
                  <a:moveTo>
                    <a:pt x="271538" y="258064"/>
                  </a:moveTo>
                  <a:lnTo>
                    <a:pt x="271106" y="254698"/>
                  </a:lnTo>
                  <a:lnTo>
                    <a:pt x="266433" y="251066"/>
                  </a:lnTo>
                  <a:lnTo>
                    <a:pt x="263067" y="251498"/>
                  </a:lnTo>
                  <a:lnTo>
                    <a:pt x="261251" y="253834"/>
                  </a:lnTo>
                  <a:lnTo>
                    <a:pt x="259435" y="256171"/>
                  </a:lnTo>
                  <a:lnTo>
                    <a:pt x="259867" y="259537"/>
                  </a:lnTo>
                  <a:lnTo>
                    <a:pt x="264541" y="263156"/>
                  </a:lnTo>
                  <a:lnTo>
                    <a:pt x="267906" y="262737"/>
                  </a:lnTo>
                  <a:lnTo>
                    <a:pt x="271538" y="258064"/>
                  </a:lnTo>
                  <a:close/>
                  <a:moveTo>
                    <a:pt x="277393" y="222008"/>
                  </a:moveTo>
                  <a:lnTo>
                    <a:pt x="276961" y="218655"/>
                  </a:lnTo>
                  <a:lnTo>
                    <a:pt x="272288" y="215023"/>
                  </a:lnTo>
                  <a:lnTo>
                    <a:pt x="268922" y="215455"/>
                  </a:lnTo>
                  <a:lnTo>
                    <a:pt x="267106" y="217792"/>
                  </a:lnTo>
                  <a:lnTo>
                    <a:pt x="265290" y="220129"/>
                  </a:lnTo>
                  <a:lnTo>
                    <a:pt x="265722" y="223494"/>
                  </a:lnTo>
                  <a:lnTo>
                    <a:pt x="270395" y="227126"/>
                  </a:lnTo>
                  <a:lnTo>
                    <a:pt x="273761" y="226695"/>
                  </a:lnTo>
                  <a:lnTo>
                    <a:pt x="277393" y="222008"/>
                  </a:lnTo>
                  <a:close/>
                  <a:moveTo>
                    <a:pt x="285788" y="287820"/>
                  </a:moveTo>
                  <a:lnTo>
                    <a:pt x="285356" y="284454"/>
                  </a:lnTo>
                  <a:lnTo>
                    <a:pt x="280682" y="280822"/>
                  </a:lnTo>
                  <a:lnTo>
                    <a:pt x="277317" y="281254"/>
                  </a:lnTo>
                  <a:lnTo>
                    <a:pt x="275501" y="283591"/>
                  </a:lnTo>
                  <a:lnTo>
                    <a:pt x="273685" y="285927"/>
                  </a:lnTo>
                  <a:lnTo>
                    <a:pt x="274116" y="289293"/>
                  </a:lnTo>
                  <a:lnTo>
                    <a:pt x="278790" y="292925"/>
                  </a:lnTo>
                  <a:lnTo>
                    <a:pt x="282155" y="292493"/>
                  </a:lnTo>
                  <a:lnTo>
                    <a:pt x="285788" y="287820"/>
                  </a:lnTo>
                  <a:close/>
                  <a:moveTo>
                    <a:pt x="289369" y="156324"/>
                  </a:moveTo>
                  <a:lnTo>
                    <a:pt x="288937" y="152958"/>
                  </a:lnTo>
                  <a:lnTo>
                    <a:pt x="284264" y="149326"/>
                  </a:lnTo>
                  <a:lnTo>
                    <a:pt x="280898" y="149758"/>
                  </a:lnTo>
                  <a:lnTo>
                    <a:pt x="279082" y="152095"/>
                  </a:lnTo>
                  <a:lnTo>
                    <a:pt x="277266" y="154432"/>
                  </a:lnTo>
                  <a:lnTo>
                    <a:pt x="277698" y="157797"/>
                  </a:lnTo>
                  <a:lnTo>
                    <a:pt x="282371" y="161417"/>
                  </a:lnTo>
                  <a:lnTo>
                    <a:pt x="285737" y="160997"/>
                  </a:lnTo>
                  <a:lnTo>
                    <a:pt x="289369" y="156324"/>
                  </a:lnTo>
                  <a:close/>
                  <a:moveTo>
                    <a:pt x="291312" y="195313"/>
                  </a:moveTo>
                  <a:lnTo>
                    <a:pt x="290880" y="191947"/>
                  </a:lnTo>
                  <a:lnTo>
                    <a:pt x="286207" y="188315"/>
                  </a:lnTo>
                  <a:lnTo>
                    <a:pt x="282841" y="188747"/>
                  </a:lnTo>
                  <a:lnTo>
                    <a:pt x="281025" y="191084"/>
                  </a:lnTo>
                  <a:lnTo>
                    <a:pt x="279209" y="193421"/>
                  </a:lnTo>
                  <a:lnTo>
                    <a:pt x="279641" y="196786"/>
                  </a:lnTo>
                  <a:lnTo>
                    <a:pt x="284314" y="200418"/>
                  </a:lnTo>
                  <a:lnTo>
                    <a:pt x="287680" y="199986"/>
                  </a:lnTo>
                  <a:lnTo>
                    <a:pt x="291312" y="195313"/>
                  </a:lnTo>
                  <a:close/>
                  <a:moveTo>
                    <a:pt x="307771" y="268185"/>
                  </a:moveTo>
                  <a:lnTo>
                    <a:pt x="307340" y="264833"/>
                  </a:lnTo>
                  <a:lnTo>
                    <a:pt x="302666" y="261200"/>
                  </a:lnTo>
                  <a:lnTo>
                    <a:pt x="299300" y="261632"/>
                  </a:lnTo>
                  <a:lnTo>
                    <a:pt x="297484" y="263969"/>
                  </a:lnTo>
                  <a:lnTo>
                    <a:pt x="295668" y="266306"/>
                  </a:lnTo>
                  <a:lnTo>
                    <a:pt x="296100" y="269671"/>
                  </a:lnTo>
                  <a:lnTo>
                    <a:pt x="300774" y="273291"/>
                  </a:lnTo>
                  <a:lnTo>
                    <a:pt x="304139" y="272872"/>
                  </a:lnTo>
                  <a:lnTo>
                    <a:pt x="307771" y="268185"/>
                  </a:lnTo>
                  <a:close/>
                  <a:moveTo>
                    <a:pt x="331063" y="168960"/>
                  </a:moveTo>
                  <a:lnTo>
                    <a:pt x="329234" y="166636"/>
                  </a:lnTo>
                  <a:lnTo>
                    <a:pt x="327406" y="164312"/>
                  </a:lnTo>
                  <a:lnTo>
                    <a:pt x="324040" y="163906"/>
                  </a:lnTo>
                  <a:lnTo>
                    <a:pt x="319392" y="167576"/>
                  </a:lnTo>
                  <a:lnTo>
                    <a:pt x="318985" y="170942"/>
                  </a:lnTo>
                  <a:lnTo>
                    <a:pt x="322643" y="175590"/>
                  </a:lnTo>
                  <a:lnTo>
                    <a:pt x="326021" y="175996"/>
                  </a:lnTo>
                  <a:lnTo>
                    <a:pt x="330669" y="172326"/>
                  </a:lnTo>
                  <a:lnTo>
                    <a:pt x="331063" y="168960"/>
                  </a:lnTo>
                  <a:close/>
                  <a:moveTo>
                    <a:pt x="335927" y="223100"/>
                  </a:moveTo>
                  <a:lnTo>
                    <a:pt x="335495" y="219735"/>
                  </a:lnTo>
                  <a:lnTo>
                    <a:pt x="330822" y="216103"/>
                  </a:lnTo>
                  <a:lnTo>
                    <a:pt x="327456" y="216535"/>
                  </a:lnTo>
                  <a:lnTo>
                    <a:pt x="325640" y="218871"/>
                  </a:lnTo>
                  <a:lnTo>
                    <a:pt x="323824" y="221208"/>
                  </a:lnTo>
                  <a:lnTo>
                    <a:pt x="324256" y="224574"/>
                  </a:lnTo>
                  <a:lnTo>
                    <a:pt x="328930" y="228206"/>
                  </a:lnTo>
                  <a:lnTo>
                    <a:pt x="332295" y="227774"/>
                  </a:lnTo>
                  <a:lnTo>
                    <a:pt x="335927" y="223100"/>
                  </a:lnTo>
                  <a:close/>
                  <a:moveTo>
                    <a:pt x="358114" y="203314"/>
                  </a:moveTo>
                  <a:lnTo>
                    <a:pt x="356285" y="200990"/>
                  </a:lnTo>
                  <a:lnTo>
                    <a:pt x="354457" y="198666"/>
                  </a:lnTo>
                  <a:lnTo>
                    <a:pt x="351091" y="198259"/>
                  </a:lnTo>
                  <a:lnTo>
                    <a:pt x="346443" y="201930"/>
                  </a:lnTo>
                  <a:lnTo>
                    <a:pt x="346036" y="205295"/>
                  </a:lnTo>
                  <a:lnTo>
                    <a:pt x="349694" y="209943"/>
                  </a:lnTo>
                  <a:lnTo>
                    <a:pt x="353060" y="210350"/>
                  </a:lnTo>
                  <a:lnTo>
                    <a:pt x="357720" y="206679"/>
                  </a:lnTo>
                  <a:lnTo>
                    <a:pt x="358114" y="203314"/>
                  </a:lnTo>
                  <a:close/>
                  <a:moveTo>
                    <a:pt x="361607" y="144907"/>
                  </a:moveTo>
                  <a:lnTo>
                    <a:pt x="359778" y="142582"/>
                  </a:lnTo>
                  <a:lnTo>
                    <a:pt x="357949" y="140258"/>
                  </a:lnTo>
                  <a:lnTo>
                    <a:pt x="354584" y="139852"/>
                  </a:lnTo>
                  <a:lnTo>
                    <a:pt x="349935" y="143522"/>
                  </a:lnTo>
                  <a:lnTo>
                    <a:pt x="349529" y="146888"/>
                  </a:lnTo>
                  <a:lnTo>
                    <a:pt x="353187" y="151536"/>
                  </a:lnTo>
                  <a:lnTo>
                    <a:pt x="356552" y="151942"/>
                  </a:lnTo>
                  <a:lnTo>
                    <a:pt x="361213" y="148272"/>
                  </a:lnTo>
                  <a:lnTo>
                    <a:pt x="361607" y="144907"/>
                  </a:lnTo>
                  <a:close/>
                  <a:moveTo>
                    <a:pt x="389305" y="225602"/>
                  </a:moveTo>
                  <a:lnTo>
                    <a:pt x="387477" y="223278"/>
                  </a:lnTo>
                  <a:lnTo>
                    <a:pt x="385648" y="220954"/>
                  </a:lnTo>
                  <a:lnTo>
                    <a:pt x="382282" y="220548"/>
                  </a:lnTo>
                  <a:lnTo>
                    <a:pt x="377634" y="224218"/>
                  </a:lnTo>
                  <a:lnTo>
                    <a:pt x="377228" y="227584"/>
                  </a:lnTo>
                  <a:lnTo>
                    <a:pt x="380885" y="232232"/>
                  </a:lnTo>
                  <a:lnTo>
                    <a:pt x="384251" y="232638"/>
                  </a:lnTo>
                  <a:lnTo>
                    <a:pt x="388912" y="228968"/>
                  </a:lnTo>
                  <a:lnTo>
                    <a:pt x="389305" y="225602"/>
                  </a:lnTo>
                  <a:close/>
                  <a:moveTo>
                    <a:pt x="396405" y="189115"/>
                  </a:moveTo>
                  <a:lnTo>
                    <a:pt x="394576" y="186791"/>
                  </a:lnTo>
                  <a:lnTo>
                    <a:pt x="392747" y="184467"/>
                  </a:lnTo>
                  <a:lnTo>
                    <a:pt x="389382" y="184061"/>
                  </a:lnTo>
                  <a:lnTo>
                    <a:pt x="384733" y="187731"/>
                  </a:lnTo>
                  <a:lnTo>
                    <a:pt x="384327" y="191096"/>
                  </a:lnTo>
                  <a:lnTo>
                    <a:pt x="387985" y="195745"/>
                  </a:lnTo>
                  <a:lnTo>
                    <a:pt x="391350" y="196151"/>
                  </a:lnTo>
                  <a:lnTo>
                    <a:pt x="396011" y="192481"/>
                  </a:lnTo>
                  <a:lnTo>
                    <a:pt x="396405" y="189115"/>
                  </a:lnTo>
                  <a:close/>
                  <a:moveTo>
                    <a:pt x="397027" y="270052"/>
                  </a:moveTo>
                  <a:lnTo>
                    <a:pt x="395198" y="267728"/>
                  </a:lnTo>
                  <a:lnTo>
                    <a:pt x="393369" y="265404"/>
                  </a:lnTo>
                  <a:lnTo>
                    <a:pt x="390004" y="264998"/>
                  </a:lnTo>
                  <a:lnTo>
                    <a:pt x="385356" y="268668"/>
                  </a:lnTo>
                  <a:lnTo>
                    <a:pt x="384949" y="272034"/>
                  </a:lnTo>
                  <a:lnTo>
                    <a:pt x="388607" y="276682"/>
                  </a:lnTo>
                  <a:lnTo>
                    <a:pt x="391972" y="277088"/>
                  </a:lnTo>
                  <a:lnTo>
                    <a:pt x="396633" y="273418"/>
                  </a:lnTo>
                  <a:lnTo>
                    <a:pt x="397027" y="270052"/>
                  </a:lnTo>
                  <a:close/>
                  <a:moveTo>
                    <a:pt x="437121" y="240804"/>
                  </a:moveTo>
                  <a:lnTo>
                    <a:pt x="435292" y="238480"/>
                  </a:lnTo>
                  <a:lnTo>
                    <a:pt x="433463" y="236156"/>
                  </a:lnTo>
                  <a:lnTo>
                    <a:pt x="430098" y="235750"/>
                  </a:lnTo>
                  <a:lnTo>
                    <a:pt x="425450" y="239420"/>
                  </a:lnTo>
                  <a:lnTo>
                    <a:pt x="425043" y="242785"/>
                  </a:lnTo>
                  <a:lnTo>
                    <a:pt x="428701" y="247434"/>
                  </a:lnTo>
                  <a:lnTo>
                    <a:pt x="432079" y="247840"/>
                  </a:lnTo>
                  <a:lnTo>
                    <a:pt x="436727" y="244170"/>
                  </a:lnTo>
                  <a:lnTo>
                    <a:pt x="437121" y="240804"/>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62" name="object 226"/>
            <p:cNvSpPr/>
            <p:nvPr/>
          </p:nvSpPr>
          <p:spPr>
            <a:xfrm>
              <a:off x="1863360" y="3326040"/>
              <a:ext cx="196920" cy="246960"/>
            </a:xfrm>
            <a:custGeom>
              <a:avLst/>
              <a:gdLst/>
              <a:ahLst/>
              <a:cxnLst/>
              <a:rect l="l" t="t" r="r" b="b"/>
              <a:pathLst>
                <a:path w="197485" h="247650">
                  <a:moveTo>
                    <a:pt x="11214" y="53403"/>
                  </a:moveTo>
                  <a:lnTo>
                    <a:pt x="10668" y="47510"/>
                  </a:lnTo>
                  <a:lnTo>
                    <a:pt x="8051" y="45339"/>
                  </a:lnTo>
                  <a:lnTo>
                    <a:pt x="2159" y="45897"/>
                  </a:lnTo>
                  <a:lnTo>
                    <a:pt x="0" y="48501"/>
                  </a:lnTo>
                  <a:lnTo>
                    <a:pt x="546" y="54394"/>
                  </a:lnTo>
                  <a:lnTo>
                    <a:pt x="3162" y="56565"/>
                  </a:lnTo>
                  <a:lnTo>
                    <a:pt x="6108" y="56286"/>
                  </a:lnTo>
                  <a:lnTo>
                    <a:pt x="9055" y="56007"/>
                  </a:lnTo>
                  <a:lnTo>
                    <a:pt x="11214" y="53403"/>
                  </a:lnTo>
                  <a:close/>
                  <a:moveTo>
                    <a:pt x="28575" y="86779"/>
                  </a:moveTo>
                  <a:lnTo>
                    <a:pt x="28028" y="80886"/>
                  </a:lnTo>
                  <a:lnTo>
                    <a:pt x="25412" y="78714"/>
                  </a:lnTo>
                  <a:lnTo>
                    <a:pt x="19519" y="79273"/>
                  </a:lnTo>
                  <a:lnTo>
                    <a:pt x="18554" y="80441"/>
                  </a:lnTo>
                  <a:lnTo>
                    <a:pt x="26708" y="89027"/>
                  </a:lnTo>
                  <a:lnTo>
                    <a:pt x="28575" y="86779"/>
                  </a:lnTo>
                  <a:close/>
                  <a:moveTo>
                    <a:pt x="40563" y="56032"/>
                  </a:moveTo>
                  <a:lnTo>
                    <a:pt x="40017" y="50139"/>
                  </a:lnTo>
                  <a:lnTo>
                    <a:pt x="37401" y="47967"/>
                  </a:lnTo>
                  <a:lnTo>
                    <a:pt x="31508" y="48526"/>
                  </a:lnTo>
                  <a:lnTo>
                    <a:pt x="29349" y="51130"/>
                  </a:lnTo>
                  <a:lnTo>
                    <a:pt x="29895" y="57023"/>
                  </a:lnTo>
                  <a:lnTo>
                    <a:pt x="32512" y="59194"/>
                  </a:lnTo>
                  <a:lnTo>
                    <a:pt x="35458" y="58915"/>
                  </a:lnTo>
                  <a:lnTo>
                    <a:pt x="38404" y="58635"/>
                  </a:lnTo>
                  <a:lnTo>
                    <a:pt x="40563" y="56032"/>
                  </a:lnTo>
                  <a:close/>
                  <a:moveTo>
                    <a:pt x="57200" y="74612"/>
                  </a:moveTo>
                  <a:lnTo>
                    <a:pt x="56654" y="68719"/>
                  </a:lnTo>
                  <a:lnTo>
                    <a:pt x="54038" y="66548"/>
                  </a:lnTo>
                  <a:lnTo>
                    <a:pt x="48145" y="67106"/>
                  </a:lnTo>
                  <a:lnTo>
                    <a:pt x="45986" y="69710"/>
                  </a:lnTo>
                  <a:lnTo>
                    <a:pt x="46532" y="75603"/>
                  </a:lnTo>
                  <a:lnTo>
                    <a:pt x="49149" y="77774"/>
                  </a:lnTo>
                  <a:lnTo>
                    <a:pt x="52095" y="77495"/>
                  </a:lnTo>
                  <a:lnTo>
                    <a:pt x="55041" y="77216"/>
                  </a:lnTo>
                  <a:lnTo>
                    <a:pt x="57200" y="74612"/>
                  </a:lnTo>
                  <a:close/>
                  <a:moveTo>
                    <a:pt x="69570" y="47929"/>
                  </a:moveTo>
                  <a:lnTo>
                    <a:pt x="69024" y="42037"/>
                  </a:lnTo>
                  <a:lnTo>
                    <a:pt x="66408" y="39865"/>
                  </a:lnTo>
                  <a:lnTo>
                    <a:pt x="60515" y="40424"/>
                  </a:lnTo>
                  <a:lnTo>
                    <a:pt x="58356" y="43027"/>
                  </a:lnTo>
                  <a:lnTo>
                    <a:pt x="58902" y="48920"/>
                  </a:lnTo>
                  <a:lnTo>
                    <a:pt x="61518" y="51092"/>
                  </a:lnTo>
                  <a:lnTo>
                    <a:pt x="64465" y="50812"/>
                  </a:lnTo>
                  <a:lnTo>
                    <a:pt x="67411" y="50533"/>
                  </a:lnTo>
                  <a:lnTo>
                    <a:pt x="69570" y="47929"/>
                  </a:lnTo>
                  <a:close/>
                  <a:moveTo>
                    <a:pt x="78435" y="8064"/>
                  </a:moveTo>
                  <a:lnTo>
                    <a:pt x="77889" y="2171"/>
                  </a:lnTo>
                  <a:lnTo>
                    <a:pt x="75272" y="0"/>
                  </a:lnTo>
                  <a:lnTo>
                    <a:pt x="69380" y="558"/>
                  </a:lnTo>
                  <a:lnTo>
                    <a:pt x="67221" y="3162"/>
                  </a:lnTo>
                  <a:lnTo>
                    <a:pt x="67767" y="9055"/>
                  </a:lnTo>
                  <a:lnTo>
                    <a:pt x="70383" y="11226"/>
                  </a:lnTo>
                  <a:lnTo>
                    <a:pt x="73329" y="10947"/>
                  </a:lnTo>
                  <a:lnTo>
                    <a:pt x="76276" y="10668"/>
                  </a:lnTo>
                  <a:lnTo>
                    <a:pt x="78435" y="8064"/>
                  </a:lnTo>
                  <a:close/>
                  <a:moveTo>
                    <a:pt x="84988" y="97624"/>
                  </a:moveTo>
                  <a:lnTo>
                    <a:pt x="84442" y="91732"/>
                  </a:lnTo>
                  <a:lnTo>
                    <a:pt x="81826" y="89560"/>
                  </a:lnTo>
                  <a:lnTo>
                    <a:pt x="75933" y="90119"/>
                  </a:lnTo>
                  <a:lnTo>
                    <a:pt x="73774" y="92722"/>
                  </a:lnTo>
                  <a:lnTo>
                    <a:pt x="74320" y="98615"/>
                  </a:lnTo>
                  <a:lnTo>
                    <a:pt x="76936" y="100787"/>
                  </a:lnTo>
                  <a:lnTo>
                    <a:pt x="79883" y="100507"/>
                  </a:lnTo>
                  <a:lnTo>
                    <a:pt x="82829" y="100228"/>
                  </a:lnTo>
                  <a:lnTo>
                    <a:pt x="84988" y="97624"/>
                  </a:lnTo>
                  <a:close/>
                  <a:moveTo>
                    <a:pt x="98577" y="39827"/>
                  </a:moveTo>
                  <a:lnTo>
                    <a:pt x="98031" y="33934"/>
                  </a:lnTo>
                  <a:lnTo>
                    <a:pt x="95415" y="31762"/>
                  </a:lnTo>
                  <a:lnTo>
                    <a:pt x="89522" y="32321"/>
                  </a:lnTo>
                  <a:lnTo>
                    <a:pt x="87363" y="34925"/>
                  </a:lnTo>
                  <a:lnTo>
                    <a:pt x="87909" y="40817"/>
                  </a:lnTo>
                  <a:lnTo>
                    <a:pt x="90525" y="42989"/>
                  </a:lnTo>
                  <a:lnTo>
                    <a:pt x="93472" y="42710"/>
                  </a:lnTo>
                  <a:lnTo>
                    <a:pt x="96418" y="42430"/>
                  </a:lnTo>
                  <a:lnTo>
                    <a:pt x="98577" y="39827"/>
                  </a:lnTo>
                  <a:close/>
                  <a:moveTo>
                    <a:pt x="145300" y="195580"/>
                  </a:moveTo>
                  <a:lnTo>
                    <a:pt x="144754" y="189687"/>
                  </a:lnTo>
                  <a:lnTo>
                    <a:pt x="142138" y="187515"/>
                  </a:lnTo>
                  <a:lnTo>
                    <a:pt x="136245" y="188074"/>
                  </a:lnTo>
                  <a:lnTo>
                    <a:pt x="134086" y="190677"/>
                  </a:lnTo>
                  <a:lnTo>
                    <a:pt x="134378" y="193789"/>
                  </a:lnTo>
                  <a:lnTo>
                    <a:pt x="139433" y="198539"/>
                  </a:lnTo>
                  <a:lnTo>
                    <a:pt x="143141" y="198183"/>
                  </a:lnTo>
                  <a:lnTo>
                    <a:pt x="145300" y="195580"/>
                  </a:lnTo>
                  <a:close/>
                  <a:moveTo>
                    <a:pt x="180949" y="181483"/>
                  </a:moveTo>
                  <a:lnTo>
                    <a:pt x="180403" y="175590"/>
                  </a:lnTo>
                  <a:lnTo>
                    <a:pt x="177787" y="173418"/>
                  </a:lnTo>
                  <a:lnTo>
                    <a:pt x="171894" y="173977"/>
                  </a:lnTo>
                  <a:lnTo>
                    <a:pt x="169735" y="176580"/>
                  </a:lnTo>
                  <a:lnTo>
                    <a:pt x="170281" y="182473"/>
                  </a:lnTo>
                  <a:lnTo>
                    <a:pt x="172897" y="184645"/>
                  </a:lnTo>
                  <a:lnTo>
                    <a:pt x="175844" y="184365"/>
                  </a:lnTo>
                  <a:lnTo>
                    <a:pt x="178790" y="184086"/>
                  </a:lnTo>
                  <a:lnTo>
                    <a:pt x="180949" y="181483"/>
                  </a:lnTo>
                  <a:close/>
                  <a:moveTo>
                    <a:pt x="189649" y="148386"/>
                  </a:moveTo>
                  <a:lnTo>
                    <a:pt x="189103" y="142494"/>
                  </a:lnTo>
                  <a:lnTo>
                    <a:pt x="186486" y="140322"/>
                  </a:lnTo>
                  <a:lnTo>
                    <a:pt x="180594" y="140881"/>
                  </a:lnTo>
                  <a:lnTo>
                    <a:pt x="178435" y="143484"/>
                  </a:lnTo>
                  <a:lnTo>
                    <a:pt x="178981" y="149377"/>
                  </a:lnTo>
                  <a:lnTo>
                    <a:pt x="181597" y="151549"/>
                  </a:lnTo>
                  <a:lnTo>
                    <a:pt x="184543" y="151269"/>
                  </a:lnTo>
                  <a:lnTo>
                    <a:pt x="187490" y="150990"/>
                  </a:lnTo>
                  <a:lnTo>
                    <a:pt x="189649" y="148386"/>
                  </a:lnTo>
                  <a:close/>
                  <a:moveTo>
                    <a:pt x="197002" y="244538"/>
                  </a:moveTo>
                  <a:lnTo>
                    <a:pt x="196456" y="238645"/>
                  </a:lnTo>
                  <a:lnTo>
                    <a:pt x="193840" y="236474"/>
                  </a:lnTo>
                  <a:lnTo>
                    <a:pt x="187947" y="237032"/>
                  </a:lnTo>
                  <a:lnTo>
                    <a:pt x="185788" y="239636"/>
                  </a:lnTo>
                  <a:lnTo>
                    <a:pt x="185864" y="240525"/>
                  </a:lnTo>
                  <a:lnTo>
                    <a:pt x="193344" y="247281"/>
                  </a:lnTo>
                  <a:lnTo>
                    <a:pt x="194843" y="247142"/>
                  </a:lnTo>
                  <a:lnTo>
                    <a:pt x="197002" y="244538"/>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863" name="object 227"/>
            <p:cNvSpPr/>
            <p:nvPr/>
          </p:nvSpPr>
          <p:spPr>
            <a:xfrm>
              <a:off x="1758600" y="3150360"/>
              <a:ext cx="2386800" cy="1033200"/>
            </a:xfrm>
            <a:custGeom>
              <a:avLst/>
              <a:gdLst/>
              <a:ahLst/>
              <a:cxnLst/>
              <a:rect l="l" t="t" r="r" b="b"/>
              <a:pathLst>
                <a:path w="2387600" h="1033779">
                  <a:moveTo>
                    <a:pt x="169640" y="0"/>
                  </a:moveTo>
                  <a:lnTo>
                    <a:pt x="129280" y="2019"/>
                  </a:lnTo>
                  <a:lnTo>
                    <a:pt x="91487" y="9283"/>
                  </a:lnTo>
                  <a:lnTo>
                    <a:pt x="23812" y="41516"/>
                  </a:lnTo>
                  <a:lnTo>
                    <a:pt x="0" y="83960"/>
                  </a:lnTo>
                  <a:lnTo>
                    <a:pt x="553" y="95851"/>
                  </a:lnTo>
                  <a:lnTo>
                    <a:pt x="19059" y="144697"/>
                  </a:lnTo>
                  <a:lnTo>
                    <a:pt x="52069" y="192602"/>
                  </a:lnTo>
                  <a:lnTo>
                    <a:pt x="76766" y="222466"/>
                  </a:lnTo>
                  <a:lnTo>
                    <a:pt x="107809" y="256853"/>
                  </a:lnTo>
                  <a:lnTo>
                    <a:pt x="145861" y="296200"/>
                  </a:lnTo>
                  <a:lnTo>
                    <a:pt x="191585" y="340942"/>
                  </a:lnTo>
                  <a:lnTo>
                    <a:pt x="245646" y="391517"/>
                  </a:lnTo>
                  <a:lnTo>
                    <a:pt x="308705" y="448361"/>
                  </a:lnTo>
                  <a:lnTo>
                    <a:pt x="381428" y="511909"/>
                  </a:lnTo>
                  <a:lnTo>
                    <a:pt x="464477" y="582600"/>
                  </a:lnTo>
                  <a:lnTo>
                    <a:pt x="510931" y="612378"/>
                  </a:lnTo>
                  <a:lnTo>
                    <a:pt x="545720" y="630695"/>
                  </a:lnTo>
                  <a:lnTo>
                    <a:pt x="586974" y="650859"/>
                  </a:lnTo>
                  <a:lnTo>
                    <a:pt x="633764" y="672541"/>
                  </a:lnTo>
                  <a:lnTo>
                    <a:pt x="685157" y="695410"/>
                  </a:lnTo>
                  <a:lnTo>
                    <a:pt x="740222" y="719138"/>
                  </a:lnTo>
                  <a:lnTo>
                    <a:pt x="798028" y="743395"/>
                  </a:lnTo>
                  <a:lnTo>
                    <a:pt x="857645" y="767852"/>
                  </a:lnTo>
                  <a:lnTo>
                    <a:pt x="918140" y="792180"/>
                  </a:lnTo>
                  <a:lnTo>
                    <a:pt x="978582" y="816050"/>
                  </a:lnTo>
                  <a:lnTo>
                    <a:pt x="1038041" y="839132"/>
                  </a:lnTo>
                  <a:lnTo>
                    <a:pt x="1095585" y="861097"/>
                  </a:lnTo>
                  <a:lnTo>
                    <a:pt x="1150283" y="881616"/>
                  </a:lnTo>
                  <a:lnTo>
                    <a:pt x="1201203" y="900359"/>
                  </a:lnTo>
                  <a:lnTo>
                    <a:pt x="1247415" y="916997"/>
                  </a:lnTo>
                  <a:lnTo>
                    <a:pt x="1287986" y="931201"/>
                  </a:lnTo>
                  <a:lnTo>
                    <a:pt x="1348486" y="950989"/>
                  </a:lnTo>
                  <a:lnTo>
                    <a:pt x="1404672" y="966952"/>
                  </a:lnTo>
                  <a:lnTo>
                    <a:pt x="1459320" y="980928"/>
                  </a:lnTo>
                  <a:lnTo>
                    <a:pt x="1512412" y="993015"/>
                  </a:lnTo>
                  <a:lnTo>
                    <a:pt x="1563929" y="1003313"/>
                  </a:lnTo>
                  <a:lnTo>
                    <a:pt x="1613852" y="1011918"/>
                  </a:lnTo>
                  <a:lnTo>
                    <a:pt x="1662164" y="1018930"/>
                  </a:lnTo>
                  <a:lnTo>
                    <a:pt x="1708845" y="1024447"/>
                  </a:lnTo>
                  <a:lnTo>
                    <a:pt x="1753878" y="1028566"/>
                  </a:lnTo>
                  <a:lnTo>
                    <a:pt x="1797244" y="1031387"/>
                  </a:lnTo>
                  <a:lnTo>
                    <a:pt x="1838925" y="1033008"/>
                  </a:lnTo>
                  <a:lnTo>
                    <a:pt x="1878901" y="1033526"/>
                  </a:lnTo>
                  <a:lnTo>
                    <a:pt x="1933819" y="1032520"/>
                  </a:lnTo>
                  <a:lnTo>
                    <a:pt x="1985057" y="1029701"/>
                  </a:lnTo>
                  <a:lnTo>
                    <a:pt x="2032556" y="1025368"/>
                  </a:lnTo>
                  <a:lnTo>
                    <a:pt x="2076256" y="1019821"/>
                  </a:lnTo>
                  <a:lnTo>
                    <a:pt x="2116099" y="1013358"/>
                  </a:lnTo>
                  <a:lnTo>
                    <a:pt x="2195534" y="996176"/>
                  </a:lnTo>
                  <a:lnTo>
                    <a:pt x="2261001" y="977145"/>
                  </a:lnTo>
                  <a:lnTo>
                    <a:pt x="2312439" y="958388"/>
                  </a:lnTo>
                  <a:lnTo>
                    <a:pt x="2349788" y="942029"/>
                  </a:lnTo>
                  <a:lnTo>
                    <a:pt x="2385822" y="922591"/>
                  </a:lnTo>
                  <a:lnTo>
                    <a:pt x="2387003" y="917524"/>
                  </a:lnTo>
                  <a:lnTo>
                    <a:pt x="2382189" y="909828"/>
                  </a:lnTo>
                  <a:lnTo>
                    <a:pt x="2377122" y="908647"/>
                  </a:lnTo>
                  <a:lnTo>
                    <a:pt x="2365426" y="915520"/>
                  </a:lnTo>
                  <a:lnTo>
                    <a:pt x="2342958" y="926907"/>
                  </a:lnTo>
                  <a:lnTo>
                    <a:pt x="2306134" y="942996"/>
                  </a:lnTo>
                  <a:lnTo>
                    <a:pt x="2255216" y="961574"/>
                  </a:lnTo>
                  <a:lnTo>
                    <a:pt x="2190467" y="980432"/>
                  </a:lnTo>
                  <a:lnTo>
                    <a:pt x="2112149" y="997356"/>
                  </a:lnTo>
                  <a:lnTo>
                    <a:pt x="2043943" y="1007513"/>
                  </a:lnTo>
                  <a:lnTo>
                    <a:pt x="2005837" y="1011510"/>
                  </a:lnTo>
                  <a:lnTo>
                    <a:pt x="1965107" y="1014556"/>
                  </a:lnTo>
                  <a:lnTo>
                    <a:pt x="1921784" y="1016473"/>
                  </a:lnTo>
                  <a:lnTo>
                    <a:pt x="1875902" y="1017089"/>
                  </a:lnTo>
                  <a:lnTo>
                    <a:pt x="1827493" y="1016228"/>
                  </a:lnTo>
                  <a:lnTo>
                    <a:pt x="1776591" y="1013715"/>
                  </a:lnTo>
                  <a:lnTo>
                    <a:pt x="1723227" y="1009377"/>
                  </a:lnTo>
                  <a:lnTo>
                    <a:pt x="1667434" y="1003038"/>
                  </a:lnTo>
                  <a:lnTo>
                    <a:pt x="1609245" y="994525"/>
                  </a:lnTo>
                  <a:lnTo>
                    <a:pt x="1548693" y="983662"/>
                  </a:lnTo>
                  <a:lnTo>
                    <a:pt x="1485811" y="970274"/>
                  </a:lnTo>
                  <a:lnTo>
                    <a:pt x="1420630" y="954188"/>
                  </a:lnTo>
                  <a:lnTo>
                    <a:pt x="1353184" y="935228"/>
                  </a:lnTo>
                  <a:lnTo>
                    <a:pt x="1298752" y="917524"/>
                  </a:lnTo>
                  <a:lnTo>
                    <a:pt x="1262154" y="904807"/>
                  </a:lnTo>
                  <a:lnTo>
                    <a:pt x="1220195" y="889812"/>
                  </a:lnTo>
                  <a:lnTo>
                    <a:pt x="1173545" y="872765"/>
                  </a:lnTo>
                  <a:lnTo>
                    <a:pt x="1122873" y="853888"/>
                  </a:lnTo>
                  <a:lnTo>
                    <a:pt x="1068849" y="833408"/>
                  </a:lnTo>
                  <a:lnTo>
                    <a:pt x="1012144" y="811549"/>
                  </a:lnTo>
                  <a:lnTo>
                    <a:pt x="953427" y="788535"/>
                  </a:lnTo>
                  <a:lnTo>
                    <a:pt x="893368" y="764591"/>
                  </a:lnTo>
                  <a:lnTo>
                    <a:pt x="820297" y="734847"/>
                  </a:lnTo>
                  <a:lnTo>
                    <a:pt x="753123" y="706785"/>
                  </a:lnTo>
                  <a:lnTo>
                    <a:pt x="692167" y="680555"/>
                  </a:lnTo>
                  <a:lnTo>
                    <a:pt x="637752" y="656306"/>
                  </a:lnTo>
                  <a:lnTo>
                    <a:pt x="590200" y="634188"/>
                  </a:lnTo>
                  <a:lnTo>
                    <a:pt x="549832" y="614350"/>
                  </a:lnTo>
                  <a:lnTo>
                    <a:pt x="491938" y="582113"/>
                  </a:lnTo>
                  <a:lnTo>
                    <a:pt x="409278" y="514194"/>
                  </a:lnTo>
                  <a:lnTo>
                    <a:pt x="348880" y="461945"/>
                  </a:lnTo>
                  <a:lnTo>
                    <a:pt x="293787" y="413188"/>
                  </a:lnTo>
                  <a:lnTo>
                    <a:pt x="243923" y="367842"/>
                  </a:lnTo>
                  <a:lnTo>
                    <a:pt x="199215" y="325829"/>
                  </a:lnTo>
                  <a:lnTo>
                    <a:pt x="159586" y="287069"/>
                  </a:lnTo>
                  <a:lnTo>
                    <a:pt x="124963" y="251482"/>
                  </a:lnTo>
                  <a:lnTo>
                    <a:pt x="95269" y="218990"/>
                  </a:lnTo>
                  <a:lnTo>
                    <a:pt x="70430" y="189513"/>
                  </a:lnTo>
                  <a:lnTo>
                    <a:pt x="35017" y="139285"/>
                  </a:lnTo>
                  <a:lnTo>
                    <a:pt x="18123" y="100164"/>
                  </a:lnTo>
                  <a:lnTo>
                    <a:pt x="16433" y="84569"/>
                  </a:lnTo>
                  <a:lnTo>
                    <a:pt x="17715" y="75906"/>
                  </a:lnTo>
                  <a:lnTo>
                    <a:pt x="64234" y="36778"/>
                  </a:lnTo>
                  <a:lnTo>
                    <a:pt x="134137" y="18101"/>
                  </a:lnTo>
                  <a:lnTo>
                    <a:pt x="173123" y="16552"/>
                  </a:lnTo>
                  <a:lnTo>
                    <a:pt x="214711" y="19564"/>
                  </a:lnTo>
                  <a:lnTo>
                    <a:pt x="258832" y="26665"/>
                  </a:lnTo>
                  <a:lnTo>
                    <a:pt x="305420" y="37382"/>
                  </a:lnTo>
                  <a:lnTo>
                    <a:pt x="354409" y="51241"/>
                  </a:lnTo>
                  <a:lnTo>
                    <a:pt x="405730" y="67769"/>
                  </a:lnTo>
                  <a:lnTo>
                    <a:pt x="459318" y="86493"/>
                  </a:lnTo>
                  <a:lnTo>
                    <a:pt x="515104" y="106941"/>
                  </a:lnTo>
                  <a:lnTo>
                    <a:pt x="661471" y="161653"/>
                  </a:lnTo>
                  <a:lnTo>
                    <a:pt x="706707" y="178103"/>
                  </a:lnTo>
                  <a:lnTo>
                    <a:pt x="752599" y="194274"/>
                  </a:lnTo>
                  <a:lnTo>
                    <a:pt x="799135" y="209985"/>
                  </a:lnTo>
                  <a:lnTo>
                    <a:pt x="846301" y="225056"/>
                  </a:lnTo>
                  <a:lnTo>
                    <a:pt x="894085" y="239307"/>
                  </a:lnTo>
                  <a:lnTo>
                    <a:pt x="942471" y="252557"/>
                  </a:lnTo>
                  <a:lnTo>
                    <a:pt x="991447" y="264626"/>
                  </a:lnTo>
                  <a:lnTo>
                    <a:pt x="1041001" y="275333"/>
                  </a:lnTo>
                  <a:lnTo>
                    <a:pt x="1091117" y="284497"/>
                  </a:lnTo>
                  <a:lnTo>
                    <a:pt x="1141784" y="291938"/>
                  </a:lnTo>
                  <a:lnTo>
                    <a:pt x="1192987" y="297476"/>
                  </a:lnTo>
                  <a:lnTo>
                    <a:pt x="1244713" y="300930"/>
                  </a:lnTo>
                  <a:lnTo>
                    <a:pt x="1296949" y="302120"/>
                  </a:lnTo>
                  <a:lnTo>
                    <a:pt x="1318524" y="301913"/>
                  </a:lnTo>
                  <a:lnTo>
                    <a:pt x="1340189" y="301282"/>
                  </a:lnTo>
                  <a:lnTo>
                    <a:pt x="1361936" y="300213"/>
                  </a:lnTo>
                  <a:lnTo>
                    <a:pt x="1388275" y="298336"/>
                  </a:lnTo>
                  <a:lnTo>
                    <a:pt x="1391653" y="294373"/>
                  </a:lnTo>
                  <a:lnTo>
                    <a:pt x="1390929" y="285318"/>
                  </a:lnTo>
                  <a:lnTo>
                    <a:pt x="1386992" y="281991"/>
                  </a:lnTo>
                  <a:lnTo>
                    <a:pt x="1331148" y="285146"/>
                  </a:lnTo>
                  <a:lnTo>
                    <a:pt x="1280281" y="285546"/>
                  </a:lnTo>
                  <a:lnTo>
                    <a:pt x="1229858" y="283677"/>
                  </a:lnTo>
                  <a:lnTo>
                    <a:pt x="1179893" y="279706"/>
                  </a:lnTo>
                  <a:lnTo>
                    <a:pt x="1130402" y="273801"/>
                  </a:lnTo>
                  <a:lnTo>
                    <a:pt x="1081400" y="266130"/>
                  </a:lnTo>
                  <a:lnTo>
                    <a:pt x="1032900" y="256861"/>
                  </a:lnTo>
                  <a:lnTo>
                    <a:pt x="984918" y="246163"/>
                  </a:lnTo>
                  <a:lnTo>
                    <a:pt x="937469" y="234203"/>
                  </a:lnTo>
                  <a:lnTo>
                    <a:pt x="890566" y="221148"/>
                  </a:lnTo>
                  <a:lnTo>
                    <a:pt x="844225" y="207168"/>
                  </a:lnTo>
                  <a:lnTo>
                    <a:pt x="798461" y="192430"/>
                  </a:lnTo>
                  <a:lnTo>
                    <a:pt x="753288" y="177101"/>
                  </a:lnTo>
                  <a:lnTo>
                    <a:pt x="708721" y="161351"/>
                  </a:lnTo>
                  <a:lnTo>
                    <a:pt x="664774" y="145346"/>
                  </a:lnTo>
                  <a:lnTo>
                    <a:pt x="519748" y="91125"/>
                  </a:lnTo>
                  <a:lnTo>
                    <a:pt x="462851" y="70290"/>
                  </a:lnTo>
                  <a:lnTo>
                    <a:pt x="408162" y="51237"/>
                  </a:lnTo>
                  <a:lnTo>
                    <a:pt x="355733" y="34460"/>
                  </a:lnTo>
                  <a:lnTo>
                    <a:pt x="305614" y="20453"/>
                  </a:lnTo>
                  <a:lnTo>
                    <a:pt x="257859" y="9711"/>
                  </a:lnTo>
                  <a:lnTo>
                    <a:pt x="212517" y="2728"/>
                  </a:lnTo>
                  <a:lnTo>
                    <a:pt x="169640"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864" name="object 228"/>
            <p:cNvSpPr/>
            <p:nvPr/>
          </p:nvSpPr>
          <p:spPr>
            <a:xfrm>
              <a:off x="3008520" y="3927600"/>
              <a:ext cx="274320" cy="379800"/>
            </a:xfrm>
            <a:custGeom>
              <a:avLst/>
              <a:gdLst/>
              <a:ahLst/>
              <a:cxnLst/>
              <a:rect l="l" t="t" r="r" b="b"/>
              <a:pathLst>
                <a:path w="274954" h="380364">
                  <a:moveTo>
                    <a:pt x="107810" y="0"/>
                  </a:moveTo>
                  <a:lnTo>
                    <a:pt x="94501" y="15736"/>
                  </a:lnTo>
                  <a:lnTo>
                    <a:pt x="63334" y="56959"/>
                  </a:lnTo>
                  <a:lnTo>
                    <a:pt x="27453" y="114689"/>
                  </a:lnTo>
                  <a:lnTo>
                    <a:pt x="0" y="179946"/>
                  </a:lnTo>
                  <a:lnTo>
                    <a:pt x="254685" y="379831"/>
                  </a:lnTo>
                  <a:lnTo>
                    <a:pt x="272165" y="342261"/>
                  </a:lnTo>
                  <a:lnTo>
                    <a:pt x="274908" y="299870"/>
                  </a:lnTo>
                  <a:lnTo>
                    <a:pt x="263761" y="255994"/>
                  </a:lnTo>
                  <a:lnTo>
                    <a:pt x="239571" y="213971"/>
                  </a:lnTo>
                  <a:lnTo>
                    <a:pt x="203187" y="177139"/>
                  </a:lnTo>
                  <a:lnTo>
                    <a:pt x="194690" y="170853"/>
                  </a:lnTo>
                  <a:lnTo>
                    <a:pt x="236372" y="114388"/>
                  </a:lnTo>
                  <a:lnTo>
                    <a:pt x="107810" y="0"/>
                  </a:lnTo>
                  <a:close/>
                </a:path>
              </a:pathLst>
            </a:custGeom>
            <a:solidFill>
              <a:srgbClr val="479EBB"/>
            </a:solidFill>
            <a:ln w="0">
              <a:noFill/>
            </a:ln>
          </p:spPr>
          <p:style>
            <a:lnRef idx="0">
              <a:scrgbClr r="0" g="0" b="0"/>
            </a:lnRef>
            <a:fillRef idx="0">
              <a:scrgbClr r="0" g="0" b="0"/>
            </a:fillRef>
            <a:effectRef idx="0">
              <a:scrgbClr r="0" g="0" b="0"/>
            </a:effectRef>
            <a:fontRef idx="minor"/>
          </p:style>
        </p:sp>
        <p:sp>
          <p:nvSpPr>
            <p:cNvPr id="865" name="object 229"/>
            <p:cNvSpPr/>
            <p:nvPr/>
          </p:nvSpPr>
          <p:spPr>
            <a:xfrm>
              <a:off x="3119040" y="4091040"/>
              <a:ext cx="92520" cy="14040"/>
            </a:xfrm>
            <a:custGeom>
              <a:avLst/>
              <a:gdLst/>
              <a:ahLst/>
              <a:cxnLst/>
              <a:rect l="l" t="t" r="r" b="b"/>
              <a:pathLst>
                <a:path w="93344" h="14604">
                  <a:moveTo>
                    <a:pt x="36500" y="0"/>
                  </a:moveTo>
                  <a:lnTo>
                    <a:pt x="698" y="11391"/>
                  </a:lnTo>
                  <a:lnTo>
                    <a:pt x="203" y="11658"/>
                  </a:lnTo>
                  <a:lnTo>
                    <a:pt x="0" y="12280"/>
                  </a:lnTo>
                  <a:lnTo>
                    <a:pt x="558" y="13157"/>
                  </a:lnTo>
                  <a:lnTo>
                    <a:pt x="850" y="13385"/>
                  </a:lnTo>
                  <a:lnTo>
                    <a:pt x="1270" y="13423"/>
                  </a:lnTo>
                  <a:lnTo>
                    <a:pt x="36629" y="2080"/>
                  </a:lnTo>
                  <a:lnTo>
                    <a:pt x="64944" y="3465"/>
                  </a:lnTo>
                  <a:lnTo>
                    <a:pt x="83958" y="9886"/>
                  </a:lnTo>
                  <a:lnTo>
                    <a:pt x="91528" y="14160"/>
                  </a:lnTo>
                  <a:lnTo>
                    <a:pt x="92151" y="14033"/>
                  </a:lnTo>
                  <a:lnTo>
                    <a:pt x="92786" y="13081"/>
                  </a:lnTo>
                  <a:lnTo>
                    <a:pt x="92671" y="12471"/>
                  </a:lnTo>
                  <a:lnTo>
                    <a:pt x="84925" y="8062"/>
                  </a:lnTo>
                  <a:lnTo>
                    <a:pt x="65466" y="1457"/>
                  </a:lnTo>
                  <a:lnTo>
                    <a:pt x="36500"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866" name="object 230"/>
            <p:cNvSpPr/>
            <p:nvPr/>
          </p:nvSpPr>
          <p:spPr>
            <a:xfrm>
              <a:off x="2856960" y="3954600"/>
              <a:ext cx="274320" cy="379800"/>
            </a:xfrm>
            <a:custGeom>
              <a:avLst/>
              <a:gdLst/>
              <a:ahLst/>
              <a:cxnLst/>
              <a:rect l="l" t="t" r="r" b="b"/>
              <a:pathLst>
                <a:path w="274955" h="380364">
                  <a:moveTo>
                    <a:pt x="107810" y="0"/>
                  </a:moveTo>
                  <a:lnTo>
                    <a:pt x="94501" y="15736"/>
                  </a:lnTo>
                  <a:lnTo>
                    <a:pt x="63334" y="56959"/>
                  </a:lnTo>
                  <a:lnTo>
                    <a:pt x="27453" y="114689"/>
                  </a:lnTo>
                  <a:lnTo>
                    <a:pt x="0" y="179946"/>
                  </a:lnTo>
                  <a:lnTo>
                    <a:pt x="254685" y="379831"/>
                  </a:lnTo>
                  <a:lnTo>
                    <a:pt x="272165" y="342261"/>
                  </a:lnTo>
                  <a:lnTo>
                    <a:pt x="274908" y="299870"/>
                  </a:lnTo>
                  <a:lnTo>
                    <a:pt x="263761" y="255994"/>
                  </a:lnTo>
                  <a:lnTo>
                    <a:pt x="239571" y="213971"/>
                  </a:lnTo>
                  <a:lnTo>
                    <a:pt x="203187" y="177139"/>
                  </a:lnTo>
                  <a:lnTo>
                    <a:pt x="194690" y="170853"/>
                  </a:lnTo>
                  <a:lnTo>
                    <a:pt x="236372" y="114388"/>
                  </a:lnTo>
                  <a:lnTo>
                    <a:pt x="107810" y="0"/>
                  </a:lnTo>
                  <a:close/>
                </a:path>
              </a:pathLst>
            </a:custGeom>
            <a:solidFill>
              <a:srgbClr val="5EACCB"/>
            </a:solidFill>
            <a:ln w="0">
              <a:noFill/>
            </a:ln>
          </p:spPr>
          <p:style>
            <a:lnRef idx="0">
              <a:scrgbClr r="0" g="0" b="0"/>
            </a:lnRef>
            <a:fillRef idx="0">
              <a:scrgbClr r="0" g="0" b="0"/>
            </a:fillRef>
            <a:effectRef idx="0">
              <a:scrgbClr r="0" g="0" b="0"/>
            </a:effectRef>
            <a:fontRef idx="minor"/>
          </p:style>
        </p:sp>
        <p:sp>
          <p:nvSpPr>
            <p:cNvPr id="867" name="object 231"/>
            <p:cNvSpPr/>
            <p:nvPr/>
          </p:nvSpPr>
          <p:spPr>
            <a:xfrm>
              <a:off x="2967480" y="4118040"/>
              <a:ext cx="92520" cy="14040"/>
            </a:xfrm>
            <a:custGeom>
              <a:avLst/>
              <a:gdLst/>
              <a:ahLst/>
              <a:cxnLst/>
              <a:rect l="l" t="t" r="r" b="b"/>
              <a:pathLst>
                <a:path w="93344" h="14604">
                  <a:moveTo>
                    <a:pt x="36500" y="0"/>
                  </a:moveTo>
                  <a:lnTo>
                    <a:pt x="698" y="11391"/>
                  </a:lnTo>
                  <a:lnTo>
                    <a:pt x="203" y="11658"/>
                  </a:lnTo>
                  <a:lnTo>
                    <a:pt x="0" y="12280"/>
                  </a:lnTo>
                  <a:lnTo>
                    <a:pt x="558" y="13157"/>
                  </a:lnTo>
                  <a:lnTo>
                    <a:pt x="850" y="13385"/>
                  </a:lnTo>
                  <a:lnTo>
                    <a:pt x="1270" y="13423"/>
                  </a:lnTo>
                  <a:lnTo>
                    <a:pt x="36629" y="2078"/>
                  </a:lnTo>
                  <a:lnTo>
                    <a:pt x="64944" y="3460"/>
                  </a:lnTo>
                  <a:lnTo>
                    <a:pt x="83958" y="9881"/>
                  </a:lnTo>
                  <a:lnTo>
                    <a:pt x="91528" y="14160"/>
                  </a:lnTo>
                  <a:lnTo>
                    <a:pt x="92151" y="14033"/>
                  </a:lnTo>
                  <a:lnTo>
                    <a:pt x="92786" y="13081"/>
                  </a:lnTo>
                  <a:lnTo>
                    <a:pt x="92671" y="12471"/>
                  </a:lnTo>
                  <a:lnTo>
                    <a:pt x="84925" y="8062"/>
                  </a:lnTo>
                  <a:lnTo>
                    <a:pt x="65466" y="1457"/>
                  </a:lnTo>
                  <a:lnTo>
                    <a:pt x="36500"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868" name="object 232"/>
            <p:cNvSpPr/>
            <p:nvPr/>
          </p:nvSpPr>
          <p:spPr>
            <a:xfrm>
              <a:off x="2502000" y="3147480"/>
              <a:ext cx="1028520" cy="937080"/>
            </a:xfrm>
            <a:custGeom>
              <a:avLst/>
              <a:gdLst/>
              <a:ahLst/>
              <a:cxnLst/>
              <a:rect l="l" t="t" r="r" b="b"/>
              <a:pathLst>
                <a:path w="1029335" h="937895">
                  <a:moveTo>
                    <a:pt x="310161" y="0"/>
                  </a:moveTo>
                  <a:lnTo>
                    <a:pt x="36248" y="87858"/>
                  </a:lnTo>
                  <a:lnTo>
                    <a:pt x="0" y="176600"/>
                  </a:lnTo>
                  <a:lnTo>
                    <a:pt x="6961" y="229242"/>
                  </a:lnTo>
                  <a:lnTo>
                    <a:pt x="74274" y="266543"/>
                  </a:lnTo>
                  <a:lnTo>
                    <a:pt x="219077" y="309257"/>
                  </a:lnTo>
                  <a:lnTo>
                    <a:pt x="292661" y="328039"/>
                  </a:lnTo>
                  <a:lnTo>
                    <a:pt x="361718" y="342966"/>
                  </a:lnTo>
                  <a:lnTo>
                    <a:pt x="425816" y="354720"/>
                  </a:lnTo>
                  <a:lnTo>
                    <a:pt x="484522" y="363984"/>
                  </a:lnTo>
                  <a:lnTo>
                    <a:pt x="537407" y="371438"/>
                  </a:lnTo>
                  <a:lnTo>
                    <a:pt x="584039" y="377765"/>
                  </a:lnTo>
                  <a:lnTo>
                    <a:pt x="623985" y="383646"/>
                  </a:lnTo>
                  <a:lnTo>
                    <a:pt x="656816" y="389764"/>
                  </a:lnTo>
                  <a:lnTo>
                    <a:pt x="682099" y="396799"/>
                  </a:lnTo>
                  <a:lnTo>
                    <a:pt x="699404" y="405434"/>
                  </a:lnTo>
                  <a:lnTo>
                    <a:pt x="692194" y="490971"/>
                  </a:lnTo>
                  <a:lnTo>
                    <a:pt x="633527" y="647736"/>
                  </a:lnTo>
                  <a:lnTo>
                    <a:pt x="566628" y="798460"/>
                  </a:lnTo>
                  <a:lnTo>
                    <a:pt x="534723" y="865873"/>
                  </a:lnTo>
                  <a:lnTo>
                    <a:pt x="765952" y="937488"/>
                  </a:lnTo>
                  <a:lnTo>
                    <a:pt x="931315" y="689542"/>
                  </a:lnTo>
                  <a:lnTo>
                    <a:pt x="1011485" y="544264"/>
                  </a:lnTo>
                  <a:lnTo>
                    <a:pt x="1029008" y="445287"/>
                  </a:lnTo>
                  <a:lnTo>
                    <a:pt x="1006426" y="336245"/>
                  </a:lnTo>
                  <a:lnTo>
                    <a:pt x="877886" y="208970"/>
                  </a:lnTo>
                  <a:lnTo>
                    <a:pt x="640739" y="101690"/>
                  </a:lnTo>
                  <a:lnTo>
                    <a:pt x="412370" y="27626"/>
                  </a:lnTo>
                  <a:lnTo>
                    <a:pt x="310161"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869" name="object 233"/>
            <p:cNvSpPr/>
            <p:nvPr/>
          </p:nvSpPr>
          <p:spPr>
            <a:xfrm>
              <a:off x="3110400" y="3650400"/>
              <a:ext cx="265320" cy="295920"/>
            </a:xfrm>
            <a:custGeom>
              <a:avLst/>
              <a:gdLst/>
              <a:ahLst/>
              <a:cxnLst/>
              <a:rect l="l" t="t" r="r" b="b"/>
              <a:pathLst>
                <a:path w="266064" h="296545">
                  <a:moveTo>
                    <a:pt x="10198" y="202044"/>
                  </a:moveTo>
                  <a:lnTo>
                    <a:pt x="8166" y="199682"/>
                  </a:lnTo>
                  <a:lnTo>
                    <a:pt x="2755" y="199288"/>
                  </a:lnTo>
                  <a:lnTo>
                    <a:pt x="393" y="201320"/>
                  </a:lnTo>
                  <a:lnTo>
                    <a:pt x="0" y="206730"/>
                  </a:lnTo>
                  <a:lnTo>
                    <a:pt x="2032" y="209092"/>
                  </a:lnTo>
                  <a:lnTo>
                    <a:pt x="7442" y="209486"/>
                  </a:lnTo>
                  <a:lnTo>
                    <a:pt x="9791" y="207454"/>
                  </a:lnTo>
                  <a:lnTo>
                    <a:pt x="9994" y="204749"/>
                  </a:lnTo>
                  <a:lnTo>
                    <a:pt x="10198" y="202044"/>
                  </a:lnTo>
                  <a:close/>
                  <a:moveTo>
                    <a:pt x="17094" y="175310"/>
                  </a:moveTo>
                  <a:lnTo>
                    <a:pt x="15062" y="172961"/>
                  </a:lnTo>
                  <a:lnTo>
                    <a:pt x="12700" y="172783"/>
                  </a:lnTo>
                  <a:lnTo>
                    <a:pt x="8610" y="181991"/>
                  </a:lnTo>
                  <a:lnTo>
                    <a:pt x="8928" y="182359"/>
                  </a:lnTo>
                  <a:lnTo>
                    <a:pt x="14338" y="182753"/>
                  </a:lnTo>
                  <a:lnTo>
                    <a:pt x="16687" y="180721"/>
                  </a:lnTo>
                  <a:lnTo>
                    <a:pt x="17094" y="175310"/>
                  </a:lnTo>
                  <a:close/>
                  <a:moveTo>
                    <a:pt x="23990" y="148564"/>
                  </a:moveTo>
                  <a:lnTo>
                    <a:pt x="23634" y="148158"/>
                  </a:lnTo>
                  <a:lnTo>
                    <a:pt x="20180" y="155930"/>
                  </a:lnTo>
                  <a:lnTo>
                    <a:pt x="21234" y="156006"/>
                  </a:lnTo>
                  <a:lnTo>
                    <a:pt x="23583" y="153974"/>
                  </a:lnTo>
                  <a:lnTo>
                    <a:pt x="23990" y="148564"/>
                  </a:lnTo>
                  <a:close/>
                  <a:moveTo>
                    <a:pt x="41325" y="163474"/>
                  </a:moveTo>
                  <a:lnTo>
                    <a:pt x="39293" y="161124"/>
                  </a:lnTo>
                  <a:lnTo>
                    <a:pt x="33883" y="160718"/>
                  </a:lnTo>
                  <a:lnTo>
                    <a:pt x="31521" y="162750"/>
                  </a:lnTo>
                  <a:lnTo>
                    <a:pt x="31127" y="168160"/>
                  </a:lnTo>
                  <a:lnTo>
                    <a:pt x="33159" y="170522"/>
                  </a:lnTo>
                  <a:lnTo>
                    <a:pt x="38569" y="170916"/>
                  </a:lnTo>
                  <a:lnTo>
                    <a:pt x="40919" y="168884"/>
                  </a:lnTo>
                  <a:lnTo>
                    <a:pt x="41122" y="166179"/>
                  </a:lnTo>
                  <a:lnTo>
                    <a:pt x="41325" y="163474"/>
                  </a:lnTo>
                  <a:close/>
                  <a:moveTo>
                    <a:pt x="50800" y="219671"/>
                  </a:moveTo>
                  <a:lnTo>
                    <a:pt x="48768" y="217322"/>
                  </a:lnTo>
                  <a:lnTo>
                    <a:pt x="43357" y="216916"/>
                  </a:lnTo>
                  <a:lnTo>
                    <a:pt x="40995" y="218948"/>
                  </a:lnTo>
                  <a:lnTo>
                    <a:pt x="40601" y="224358"/>
                  </a:lnTo>
                  <a:lnTo>
                    <a:pt x="42633" y="226720"/>
                  </a:lnTo>
                  <a:lnTo>
                    <a:pt x="48044" y="227114"/>
                  </a:lnTo>
                  <a:lnTo>
                    <a:pt x="50393" y="225082"/>
                  </a:lnTo>
                  <a:lnTo>
                    <a:pt x="50596" y="222377"/>
                  </a:lnTo>
                  <a:lnTo>
                    <a:pt x="50800" y="219671"/>
                  </a:lnTo>
                  <a:close/>
                  <a:moveTo>
                    <a:pt x="51955" y="137007"/>
                  </a:moveTo>
                  <a:lnTo>
                    <a:pt x="49923" y="134658"/>
                  </a:lnTo>
                  <a:lnTo>
                    <a:pt x="44513" y="134251"/>
                  </a:lnTo>
                  <a:lnTo>
                    <a:pt x="42151" y="136283"/>
                  </a:lnTo>
                  <a:lnTo>
                    <a:pt x="41757" y="141693"/>
                  </a:lnTo>
                  <a:lnTo>
                    <a:pt x="43789" y="144056"/>
                  </a:lnTo>
                  <a:lnTo>
                    <a:pt x="49199" y="144449"/>
                  </a:lnTo>
                  <a:lnTo>
                    <a:pt x="51549" y="142417"/>
                  </a:lnTo>
                  <a:lnTo>
                    <a:pt x="51752" y="139712"/>
                  </a:lnTo>
                  <a:lnTo>
                    <a:pt x="51955" y="137007"/>
                  </a:lnTo>
                  <a:close/>
                  <a:moveTo>
                    <a:pt x="62941" y="188531"/>
                  </a:moveTo>
                  <a:lnTo>
                    <a:pt x="60909" y="186182"/>
                  </a:lnTo>
                  <a:lnTo>
                    <a:pt x="55499" y="185775"/>
                  </a:lnTo>
                  <a:lnTo>
                    <a:pt x="53136" y="187807"/>
                  </a:lnTo>
                  <a:lnTo>
                    <a:pt x="52743" y="193217"/>
                  </a:lnTo>
                  <a:lnTo>
                    <a:pt x="54775" y="195580"/>
                  </a:lnTo>
                  <a:lnTo>
                    <a:pt x="60185" y="195973"/>
                  </a:lnTo>
                  <a:lnTo>
                    <a:pt x="62534" y="193941"/>
                  </a:lnTo>
                  <a:lnTo>
                    <a:pt x="62738" y="191236"/>
                  </a:lnTo>
                  <a:lnTo>
                    <a:pt x="62941" y="188531"/>
                  </a:lnTo>
                  <a:close/>
                  <a:moveTo>
                    <a:pt x="64668" y="249097"/>
                  </a:moveTo>
                  <a:lnTo>
                    <a:pt x="62636" y="246748"/>
                  </a:lnTo>
                  <a:lnTo>
                    <a:pt x="57226" y="246341"/>
                  </a:lnTo>
                  <a:lnTo>
                    <a:pt x="54864" y="248373"/>
                  </a:lnTo>
                  <a:lnTo>
                    <a:pt x="54470" y="253784"/>
                  </a:lnTo>
                  <a:lnTo>
                    <a:pt x="56502" y="256146"/>
                  </a:lnTo>
                  <a:lnTo>
                    <a:pt x="61912" y="256540"/>
                  </a:lnTo>
                  <a:lnTo>
                    <a:pt x="64262" y="254508"/>
                  </a:lnTo>
                  <a:lnTo>
                    <a:pt x="64465" y="251802"/>
                  </a:lnTo>
                  <a:lnTo>
                    <a:pt x="64668" y="249097"/>
                  </a:lnTo>
                  <a:close/>
                  <a:moveTo>
                    <a:pt x="69710" y="163449"/>
                  </a:moveTo>
                  <a:lnTo>
                    <a:pt x="67678" y="161099"/>
                  </a:lnTo>
                  <a:lnTo>
                    <a:pt x="62268" y="160693"/>
                  </a:lnTo>
                  <a:lnTo>
                    <a:pt x="59905" y="162725"/>
                  </a:lnTo>
                  <a:lnTo>
                    <a:pt x="59512" y="168135"/>
                  </a:lnTo>
                  <a:lnTo>
                    <a:pt x="61544" y="170497"/>
                  </a:lnTo>
                  <a:lnTo>
                    <a:pt x="66954" y="170891"/>
                  </a:lnTo>
                  <a:lnTo>
                    <a:pt x="69303" y="168859"/>
                  </a:lnTo>
                  <a:lnTo>
                    <a:pt x="69507" y="166154"/>
                  </a:lnTo>
                  <a:lnTo>
                    <a:pt x="69710" y="163449"/>
                  </a:lnTo>
                  <a:close/>
                  <a:moveTo>
                    <a:pt x="70065" y="108851"/>
                  </a:moveTo>
                  <a:lnTo>
                    <a:pt x="68033" y="106502"/>
                  </a:lnTo>
                  <a:lnTo>
                    <a:pt x="62623" y="106095"/>
                  </a:lnTo>
                  <a:lnTo>
                    <a:pt x="60261" y="108127"/>
                  </a:lnTo>
                  <a:lnTo>
                    <a:pt x="59867" y="113538"/>
                  </a:lnTo>
                  <a:lnTo>
                    <a:pt x="61899" y="115900"/>
                  </a:lnTo>
                  <a:lnTo>
                    <a:pt x="67310" y="116293"/>
                  </a:lnTo>
                  <a:lnTo>
                    <a:pt x="69659" y="114261"/>
                  </a:lnTo>
                  <a:lnTo>
                    <a:pt x="69862" y="111556"/>
                  </a:lnTo>
                  <a:lnTo>
                    <a:pt x="70065" y="108851"/>
                  </a:lnTo>
                  <a:close/>
                  <a:moveTo>
                    <a:pt x="76962" y="82118"/>
                  </a:moveTo>
                  <a:lnTo>
                    <a:pt x="74930" y="79756"/>
                  </a:lnTo>
                  <a:lnTo>
                    <a:pt x="69519" y="79362"/>
                  </a:lnTo>
                  <a:lnTo>
                    <a:pt x="67157" y="81394"/>
                  </a:lnTo>
                  <a:lnTo>
                    <a:pt x="66763" y="86804"/>
                  </a:lnTo>
                  <a:lnTo>
                    <a:pt x="68795" y="89166"/>
                  </a:lnTo>
                  <a:lnTo>
                    <a:pt x="74206" y="89560"/>
                  </a:lnTo>
                  <a:lnTo>
                    <a:pt x="76555" y="87528"/>
                  </a:lnTo>
                  <a:lnTo>
                    <a:pt x="76758" y="84823"/>
                  </a:lnTo>
                  <a:lnTo>
                    <a:pt x="76962" y="82118"/>
                  </a:lnTo>
                  <a:close/>
                  <a:moveTo>
                    <a:pt x="77470" y="209156"/>
                  </a:moveTo>
                  <a:lnTo>
                    <a:pt x="75438" y="206794"/>
                  </a:lnTo>
                  <a:lnTo>
                    <a:pt x="70027" y="206400"/>
                  </a:lnTo>
                  <a:lnTo>
                    <a:pt x="67665" y="208432"/>
                  </a:lnTo>
                  <a:lnTo>
                    <a:pt x="67271" y="213842"/>
                  </a:lnTo>
                  <a:lnTo>
                    <a:pt x="69303" y="216204"/>
                  </a:lnTo>
                  <a:lnTo>
                    <a:pt x="74714" y="216598"/>
                  </a:lnTo>
                  <a:lnTo>
                    <a:pt x="77063" y="214566"/>
                  </a:lnTo>
                  <a:lnTo>
                    <a:pt x="77266" y="211861"/>
                  </a:lnTo>
                  <a:lnTo>
                    <a:pt x="77470" y="209156"/>
                  </a:lnTo>
                  <a:close/>
                  <a:moveTo>
                    <a:pt x="81991" y="130505"/>
                  </a:moveTo>
                  <a:lnTo>
                    <a:pt x="79959" y="128155"/>
                  </a:lnTo>
                  <a:lnTo>
                    <a:pt x="74549" y="127749"/>
                  </a:lnTo>
                  <a:lnTo>
                    <a:pt x="72186" y="129781"/>
                  </a:lnTo>
                  <a:lnTo>
                    <a:pt x="71793" y="135191"/>
                  </a:lnTo>
                  <a:lnTo>
                    <a:pt x="73825" y="137553"/>
                  </a:lnTo>
                  <a:lnTo>
                    <a:pt x="79235" y="137947"/>
                  </a:lnTo>
                  <a:lnTo>
                    <a:pt x="81584" y="135915"/>
                  </a:lnTo>
                  <a:lnTo>
                    <a:pt x="81788" y="133210"/>
                  </a:lnTo>
                  <a:lnTo>
                    <a:pt x="81991" y="130505"/>
                  </a:lnTo>
                  <a:close/>
                  <a:moveTo>
                    <a:pt x="98666" y="104508"/>
                  </a:moveTo>
                  <a:lnTo>
                    <a:pt x="96634" y="102158"/>
                  </a:lnTo>
                  <a:lnTo>
                    <a:pt x="91224" y="101752"/>
                  </a:lnTo>
                  <a:lnTo>
                    <a:pt x="88861" y="103784"/>
                  </a:lnTo>
                  <a:lnTo>
                    <a:pt x="88468" y="109194"/>
                  </a:lnTo>
                  <a:lnTo>
                    <a:pt x="90500" y="111556"/>
                  </a:lnTo>
                  <a:lnTo>
                    <a:pt x="95910" y="111950"/>
                  </a:lnTo>
                  <a:lnTo>
                    <a:pt x="98259" y="109918"/>
                  </a:lnTo>
                  <a:lnTo>
                    <a:pt x="98463" y="107213"/>
                  </a:lnTo>
                  <a:lnTo>
                    <a:pt x="98666" y="104508"/>
                  </a:lnTo>
                  <a:close/>
                  <a:moveTo>
                    <a:pt x="99212" y="181343"/>
                  </a:moveTo>
                  <a:lnTo>
                    <a:pt x="97180" y="178993"/>
                  </a:lnTo>
                  <a:lnTo>
                    <a:pt x="91770" y="178587"/>
                  </a:lnTo>
                  <a:lnTo>
                    <a:pt x="89408" y="180619"/>
                  </a:lnTo>
                  <a:lnTo>
                    <a:pt x="89014" y="186029"/>
                  </a:lnTo>
                  <a:lnTo>
                    <a:pt x="91046" y="188391"/>
                  </a:lnTo>
                  <a:lnTo>
                    <a:pt x="96456" y="188785"/>
                  </a:lnTo>
                  <a:lnTo>
                    <a:pt x="98806" y="186753"/>
                  </a:lnTo>
                  <a:lnTo>
                    <a:pt x="99009" y="184048"/>
                  </a:lnTo>
                  <a:lnTo>
                    <a:pt x="99212" y="181343"/>
                  </a:lnTo>
                  <a:close/>
                  <a:moveTo>
                    <a:pt x="101574" y="233248"/>
                  </a:moveTo>
                  <a:lnTo>
                    <a:pt x="99542" y="230898"/>
                  </a:lnTo>
                  <a:lnTo>
                    <a:pt x="94132" y="230492"/>
                  </a:lnTo>
                  <a:lnTo>
                    <a:pt x="91770" y="232524"/>
                  </a:lnTo>
                  <a:lnTo>
                    <a:pt x="91376" y="237934"/>
                  </a:lnTo>
                  <a:lnTo>
                    <a:pt x="93408" y="240296"/>
                  </a:lnTo>
                  <a:lnTo>
                    <a:pt x="98818" y="240690"/>
                  </a:lnTo>
                  <a:lnTo>
                    <a:pt x="101168" y="238658"/>
                  </a:lnTo>
                  <a:lnTo>
                    <a:pt x="101371" y="235953"/>
                  </a:lnTo>
                  <a:lnTo>
                    <a:pt x="101574" y="233248"/>
                  </a:lnTo>
                  <a:close/>
                  <a:moveTo>
                    <a:pt x="102184" y="56718"/>
                  </a:moveTo>
                  <a:lnTo>
                    <a:pt x="100152" y="54356"/>
                  </a:lnTo>
                  <a:lnTo>
                    <a:pt x="94742" y="53962"/>
                  </a:lnTo>
                  <a:lnTo>
                    <a:pt x="92379" y="55994"/>
                  </a:lnTo>
                  <a:lnTo>
                    <a:pt x="91986" y="61404"/>
                  </a:lnTo>
                  <a:lnTo>
                    <a:pt x="94018" y="63766"/>
                  </a:lnTo>
                  <a:lnTo>
                    <a:pt x="99428" y="64160"/>
                  </a:lnTo>
                  <a:lnTo>
                    <a:pt x="101777" y="62128"/>
                  </a:lnTo>
                  <a:lnTo>
                    <a:pt x="101981" y="59423"/>
                  </a:lnTo>
                  <a:lnTo>
                    <a:pt x="102184" y="56718"/>
                  </a:lnTo>
                  <a:close/>
                  <a:moveTo>
                    <a:pt x="106095" y="154609"/>
                  </a:moveTo>
                  <a:lnTo>
                    <a:pt x="104063" y="152260"/>
                  </a:lnTo>
                  <a:lnTo>
                    <a:pt x="98653" y="151853"/>
                  </a:lnTo>
                  <a:lnTo>
                    <a:pt x="96291" y="153885"/>
                  </a:lnTo>
                  <a:lnTo>
                    <a:pt x="95897" y="159296"/>
                  </a:lnTo>
                  <a:lnTo>
                    <a:pt x="97929" y="161658"/>
                  </a:lnTo>
                  <a:lnTo>
                    <a:pt x="103339" y="162052"/>
                  </a:lnTo>
                  <a:lnTo>
                    <a:pt x="105689" y="160020"/>
                  </a:lnTo>
                  <a:lnTo>
                    <a:pt x="105892" y="157314"/>
                  </a:lnTo>
                  <a:lnTo>
                    <a:pt x="106095" y="154609"/>
                  </a:lnTo>
                  <a:close/>
                  <a:moveTo>
                    <a:pt x="108470" y="206514"/>
                  </a:moveTo>
                  <a:lnTo>
                    <a:pt x="106438" y="204165"/>
                  </a:lnTo>
                  <a:lnTo>
                    <a:pt x="101028" y="203758"/>
                  </a:lnTo>
                  <a:lnTo>
                    <a:pt x="98666" y="205790"/>
                  </a:lnTo>
                  <a:lnTo>
                    <a:pt x="98272" y="211201"/>
                  </a:lnTo>
                  <a:lnTo>
                    <a:pt x="100304" y="213563"/>
                  </a:lnTo>
                  <a:lnTo>
                    <a:pt x="105714" y="213956"/>
                  </a:lnTo>
                  <a:lnTo>
                    <a:pt x="108064" y="211924"/>
                  </a:lnTo>
                  <a:lnTo>
                    <a:pt x="108267" y="209219"/>
                  </a:lnTo>
                  <a:lnTo>
                    <a:pt x="108470" y="206514"/>
                  </a:lnTo>
                  <a:close/>
                  <a:moveTo>
                    <a:pt x="110731" y="34201"/>
                  </a:moveTo>
                  <a:lnTo>
                    <a:pt x="110515" y="30949"/>
                  </a:lnTo>
                  <a:lnTo>
                    <a:pt x="106210" y="27203"/>
                  </a:lnTo>
                  <a:lnTo>
                    <a:pt x="102946" y="27432"/>
                  </a:lnTo>
                  <a:lnTo>
                    <a:pt x="101079" y="29578"/>
                  </a:lnTo>
                  <a:lnTo>
                    <a:pt x="99212" y="31724"/>
                  </a:lnTo>
                  <a:lnTo>
                    <a:pt x="99428" y="34988"/>
                  </a:lnTo>
                  <a:lnTo>
                    <a:pt x="103733" y="38735"/>
                  </a:lnTo>
                  <a:lnTo>
                    <a:pt x="106997" y="38506"/>
                  </a:lnTo>
                  <a:lnTo>
                    <a:pt x="110731" y="34201"/>
                  </a:lnTo>
                  <a:close/>
                  <a:moveTo>
                    <a:pt x="111391" y="283540"/>
                  </a:moveTo>
                  <a:lnTo>
                    <a:pt x="109359" y="281190"/>
                  </a:lnTo>
                  <a:lnTo>
                    <a:pt x="103949" y="280784"/>
                  </a:lnTo>
                  <a:lnTo>
                    <a:pt x="101587" y="282816"/>
                  </a:lnTo>
                  <a:lnTo>
                    <a:pt x="101193" y="288226"/>
                  </a:lnTo>
                  <a:lnTo>
                    <a:pt x="103225" y="290588"/>
                  </a:lnTo>
                  <a:lnTo>
                    <a:pt x="108635" y="290982"/>
                  </a:lnTo>
                  <a:lnTo>
                    <a:pt x="110985" y="288950"/>
                  </a:lnTo>
                  <a:lnTo>
                    <a:pt x="111188" y="286245"/>
                  </a:lnTo>
                  <a:lnTo>
                    <a:pt x="111391" y="283540"/>
                  </a:lnTo>
                  <a:close/>
                  <a:moveTo>
                    <a:pt x="112991" y="127863"/>
                  </a:moveTo>
                  <a:lnTo>
                    <a:pt x="110959" y="125514"/>
                  </a:lnTo>
                  <a:lnTo>
                    <a:pt x="105549" y="125107"/>
                  </a:lnTo>
                  <a:lnTo>
                    <a:pt x="103187" y="127139"/>
                  </a:lnTo>
                  <a:lnTo>
                    <a:pt x="102793" y="132549"/>
                  </a:lnTo>
                  <a:lnTo>
                    <a:pt x="104825" y="134912"/>
                  </a:lnTo>
                  <a:lnTo>
                    <a:pt x="110236" y="135305"/>
                  </a:lnTo>
                  <a:lnTo>
                    <a:pt x="112585" y="133273"/>
                  </a:lnTo>
                  <a:lnTo>
                    <a:pt x="112788" y="130568"/>
                  </a:lnTo>
                  <a:lnTo>
                    <a:pt x="112991" y="127863"/>
                  </a:lnTo>
                  <a:close/>
                  <a:moveTo>
                    <a:pt x="115912" y="57658"/>
                  </a:moveTo>
                  <a:lnTo>
                    <a:pt x="115697" y="54406"/>
                  </a:lnTo>
                  <a:lnTo>
                    <a:pt x="111391" y="50660"/>
                  </a:lnTo>
                  <a:lnTo>
                    <a:pt x="108127" y="50888"/>
                  </a:lnTo>
                  <a:lnTo>
                    <a:pt x="106260" y="53035"/>
                  </a:lnTo>
                  <a:lnTo>
                    <a:pt x="104394" y="55181"/>
                  </a:lnTo>
                  <a:lnTo>
                    <a:pt x="104609" y="58445"/>
                  </a:lnTo>
                  <a:lnTo>
                    <a:pt x="108915" y="62191"/>
                  </a:lnTo>
                  <a:lnTo>
                    <a:pt x="112179" y="61963"/>
                  </a:lnTo>
                  <a:lnTo>
                    <a:pt x="115912" y="57658"/>
                  </a:lnTo>
                  <a:close/>
                  <a:moveTo>
                    <a:pt x="120408" y="94018"/>
                  </a:moveTo>
                  <a:lnTo>
                    <a:pt x="118376" y="91668"/>
                  </a:lnTo>
                  <a:lnTo>
                    <a:pt x="112966" y="91262"/>
                  </a:lnTo>
                  <a:lnTo>
                    <a:pt x="110604" y="93294"/>
                  </a:lnTo>
                  <a:lnTo>
                    <a:pt x="110210" y="98704"/>
                  </a:lnTo>
                  <a:lnTo>
                    <a:pt x="112242" y="101066"/>
                  </a:lnTo>
                  <a:lnTo>
                    <a:pt x="117652" y="101460"/>
                  </a:lnTo>
                  <a:lnTo>
                    <a:pt x="120002" y="99428"/>
                  </a:lnTo>
                  <a:lnTo>
                    <a:pt x="120205" y="96723"/>
                  </a:lnTo>
                  <a:lnTo>
                    <a:pt x="120408" y="94018"/>
                  </a:lnTo>
                  <a:close/>
                  <a:moveTo>
                    <a:pt x="123291" y="255651"/>
                  </a:moveTo>
                  <a:lnTo>
                    <a:pt x="121259" y="253301"/>
                  </a:lnTo>
                  <a:lnTo>
                    <a:pt x="115849" y="252895"/>
                  </a:lnTo>
                  <a:lnTo>
                    <a:pt x="113487" y="254927"/>
                  </a:lnTo>
                  <a:lnTo>
                    <a:pt x="113093" y="260337"/>
                  </a:lnTo>
                  <a:lnTo>
                    <a:pt x="115125" y="262699"/>
                  </a:lnTo>
                  <a:lnTo>
                    <a:pt x="120535" y="263093"/>
                  </a:lnTo>
                  <a:lnTo>
                    <a:pt x="122885" y="261061"/>
                  </a:lnTo>
                  <a:lnTo>
                    <a:pt x="123088" y="258356"/>
                  </a:lnTo>
                  <a:lnTo>
                    <a:pt x="123291" y="255651"/>
                  </a:lnTo>
                  <a:close/>
                  <a:moveTo>
                    <a:pt x="125806" y="221424"/>
                  </a:moveTo>
                  <a:lnTo>
                    <a:pt x="123774" y="219075"/>
                  </a:lnTo>
                  <a:lnTo>
                    <a:pt x="118364" y="218668"/>
                  </a:lnTo>
                  <a:lnTo>
                    <a:pt x="116001" y="220700"/>
                  </a:lnTo>
                  <a:lnTo>
                    <a:pt x="115608" y="226110"/>
                  </a:lnTo>
                  <a:lnTo>
                    <a:pt x="117640" y="228473"/>
                  </a:lnTo>
                  <a:lnTo>
                    <a:pt x="123050" y="228866"/>
                  </a:lnTo>
                  <a:lnTo>
                    <a:pt x="125399" y="226834"/>
                  </a:lnTo>
                  <a:lnTo>
                    <a:pt x="125603" y="224129"/>
                  </a:lnTo>
                  <a:lnTo>
                    <a:pt x="125806" y="221424"/>
                  </a:lnTo>
                  <a:close/>
                  <a:moveTo>
                    <a:pt x="127812" y="177012"/>
                  </a:moveTo>
                  <a:lnTo>
                    <a:pt x="125780" y="174663"/>
                  </a:lnTo>
                  <a:lnTo>
                    <a:pt x="120370" y="174256"/>
                  </a:lnTo>
                  <a:lnTo>
                    <a:pt x="118008" y="176288"/>
                  </a:lnTo>
                  <a:lnTo>
                    <a:pt x="117614" y="181698"/>
                  </a:lnTo>
                  <a:lnTo>
                    <a:pt x="119646" y="184061"/>
                  </a:lnTo>
                  <a:lnTo>
                    <a:pt x="125056" y="184454"/>
                  </a:lnTo>
                  <a:lnTo>
                    <a:pt x="127406" y="182422"/>
                  </a:lnTo>
                  <a:lnTo>
                    <a:pt x="127609" y="179717"/>
                  </a:lnTo>
                  <a:lnTo>
                    <a:pt x="127812" y="177012"/>
                  </a:lnTo>
                  <a:close/>
                  <a:moveTo>
                    <a:pt x="130327" y="142773"/>
                  </a:moveTo>
                  <a:lnTo>
                    <a:pt x="128295" y="140423"/>
                  </a:lnTo>
                  <a:lnTo>
                    <a:pt x="122885" y="140017"/>
                  </a:lnTo>
                  <a:lnTo>
                    <a:pt x="120523" y="142049"/>
                  </a:lnTo>
                  <a:lnTo>
                    <a:pt x="120129" y="147459"/>
                  </a:lnTo>
                  <a:lnTo>
                    <a:pt x="122161" y="149821"/>
                  </a:lnTo>
                  <a:lnTo>
                    <a:pt x="127571" y="150215"/>
                  </a:lnTo>
                  <a:lnTo>
                    <a:pt x="129921" y="148183"/>
                  </a:lnTo>
                  <a:lnTo>
                    <a:pt x="130124" y="145478"/>
                  </a:lnTo>
                  <a:lnTo>
                    <a:pt x="130327" y="142773"/>
                  </a:lnTo>
                  <a:close/>
                  <a:moveTo>
                    <a:pt x="132905" y="125006"/>
                  </a:moveTo>
                  <a:lnTo>
                    <a:pt x="130873" y="122656"/>
                  </a:lnTo>
                  <a:lnTo>
                    <a:pt x="125463" y="122250"/>
                  </a:lnTo>
                  <a:lnTo>
                    <a:pt x="123101" y="124282"/>
                  </a:lnTo>
                  <a:lnTo>
                    <a:pt x="122707" y="129692"/>
                  </a:lnTo>
                  <a:lnTo>
                    <a:pt x="124739" y="132054"/>
                  </a:lnTo>
                  <a:lnTo>
                    <a:pt x="130149" y="132448"/>
                  </a:lnTo>
                  <a:lnTo>
                    <a:pt x="132499" y="130416"/>
                  </a:lnTo>
                  <a:lnTo>
                    <a:pt x="132702" y="127711"/>
                  </a:lnTo>
                  <a:lnTo>
                    <a:pt x="132905" y="125006"/>
                  </a:lnTo>
                  <a:close/>
                  <a:moveTo>
                    <a:pt x="134404" y="6997"/>
                  </a:moveTo>
                  <a:lnTo>
                    <a:pt x="134188" y="3746"/>
                  </a:lnTo>
                  <a:lnTo>
                    <a:pt x="129882" y="0"/>
                  </a:lnTo>
                  <a:lnTo>
                    <a:pt x="126619" y="228"/>
                  </a:lnTo>
                  <a:lnTo>
                    <a:pt x="124752" y="2374"/>
                  </a:lnTo>
                  <a:lnTo>
                    <a:pt x="122885" y="4521"/>
                  </a:lnTo>
                  <a:lnTo>
                    <a:pt x="123101" y="7785"/>
                  </a:lnTo>
                  <a:lnTo>
                    <a:pt x="127406" y="11531"/>
                  </a:lnTo>
                  <a:lnTo>
                    <a:pt x="130670" y="11303"/>
                  </a:lnTo>
                  <a:lnTo>
                    <a:pt x="134404" y="6997"/>
                  </a:lnTo>
                  <a:close/>
                  <a:moveTo>
                    <a:pt x="135940" y="200494"/>
                  </a:moveTo>
                  <a:lnTo>
                    <a:pt x="133908" y="198145"/>
                  </a:lnTo>
                  <a:lnTo>
                    <a:pt x="128498" y="197739"/>
                  </a:lnTo>
                  <a:lnTo>
                    <a:pt x="126136" y="199771"/>
                  </a:lnTo>
                  <a:lnTo>
                    <a:pt x="125742" y="205181"/>
                  </a:lnTo>
                  <a:lnTo>
                    <a:pt x="127774" y="207543"/>
                  </a:lnTo>
                  <a:lnTo>
                    <a:pt x="133184" y="207937"/>
                  </a:lnTo>
                  <a:lnTo>
                    <a:pt x="135534" y="205905"/>
                  </a:lnTo>
                  <a:lnTo>
                    <a:pt x="135737" y="203200"/>
                  </a:lnTo>
                  <a:lnTo>
                    <a:pt x="135940" y="200494"/>
                  </a:lnTo>
                  <a:close/>
                  <a:moveTo>
                    <a:pt x="138544" y="39509"/>
                  </a:moveTo>
                  <a:lnTo>
                    <a:pt x="138328" y="36258"/>
                  </a:lnTo>
                  <a:lnTo>
                    <a:pt x="134023" y="32512"/>
                  </a:lnTo>
                  <a:lnTo>
                    <a:pt x="130759" y="32740"/>
                  </a:lnTo>
                  <a:lnTo>
                    <a:pt x="128892" y="34886"/>
                  </a:lnTo>
                  <a:lnTo>
                    <a:pt x="127025" y="37033"/>
                  </a:lnTo>
                  <a:lnTo>
                    <a:pt x="127241" y="40297"/>
                  </a:lnTo>
                  <a:lnTo>
                    <a:pt x="131546" y="44043"/>
                  </a:lnTo>
                  <a:lnTo>
                    <a:pt x="134810" y="43815"/>
                  </a:lnTo>
                  <a:lnTo>
                    <a:pt x="138544" y="39509"/>
                  </a:lnTo>
                  <a:close/>
                  <a:moveTo>
                    <a:pt x="141566" y="274967"/>
                  </a:moveTo>
                  <a:lnTo>
                    <a:pt x="139534" y="272605"/>
                  </a:lnTo>
                  <a:lnTo>
                    <a:pt x="134124" y="272211"/>
                  </a:lnTo>
                  <a:lnTo>
                    <a:pt x="131762" y="274243"/>
                  </a:lnTo>
                  <a:lnTo>
                    <a:pt x="131368" y="279654"/>
                  </a:lnTo>
                  <a:lnTo>
                    <a:pt x="133400" y="282016"/>
                  </a:lnTo>
                  <a:lnTo>
                    <a:pt x="138811" y="282409"/>
                  </a:lnTo>
                  <a:lnTo>
                    <a:pt x="141160" y="280377"/>
                  </a:lnTo>
                  <a:lnTo>
                    <a:pt x="141363" y="277672"/>
                  </a:lnTo>
                  <a:lnTo>
                    <a:pt x="141566" y="274967"/>
                  </a:lnTo>
                  <a:close/>
                  <a:moveTo>
                    <a:pt x="143065" y="107061"/>
                  </a:moveTo>
                  <a:lnTo>
                    <a:pt x="142849" y="103809"/>
                  </a:lnTo>
                  <a:lnTo>
                    <a:pt x="138544" y="100063"/>
                  </a:lnTo>
                  <a:lnTo>
                    <a:pt x="135280" y="100291"/>
                  </a:lnTo>
                  <a:lnTo>
                    <a:pt x="133413" y="102438"/>
                  </a:lnTo>
                  <a:lnTo>
                    <a:pt x="131546" y="104584"/>
                  </a:lnTo>
                  <a:lnTo>
                    <a:pt x="131762" y="107848"/>
                  </a:lnTo>
                  <a:lnTo>
                    <a:pt x="136067" y="111594"/>
                  </a:lnTo>
                  <a:lnTo>
                    <a:pt x="139331" y="111366"/>
                  </a:lnTo>
                  <a:lnTo>
                    <a:pt x="143065" y="107061"/>
                  </a:lnTo>
                  <a:close/>
                  <a:moveTo>
                    <a:pt x="143649" y="74955"/>
                  </a:moveTo>
                  <a:lnTo>
                    <a:pt x="143433" y="71704"/>
                  </a:lnTo>
                  <a:lnTo>
                    <a:pt x="139128" y="67957"/>
                  </a:lnTo>
                  <a:lnTo>
                    <a:pt x="135864" y="68186"/>
                  </a:lnTo>
                  <a:lnTo>
                    <a:pt x="133997" y="70332"/>
                  </a:lnTo>
                  <a:lnTo>
                    <a:pt x="132130" y="72478"/>
                  </a:lnTo>
                  <a:lnTo>
                    <a:pt x="132346" y="75742"/>
                  </a:lnTo>
                  <a:lnTo>
                    <a:pt x="136652" y="79489"/>
                  </a:lnTo>
                  <a:lnTo>
                    <a:pt x="139915" y="79260"/>
                  </a:lnTo>
                  <a:lnTo>
                    <a:pt x="143649" y="74955"/>
                  </a:lnTo>
                  <a:close/>
                  <a:moveTo>
                    <a:pt x="145186" y="92062"/>
                  </a:moveTo>
                  <a:lnTo>
                    <a:pt x="143154" y="89712"/>
                  </a:lnTo>
                  <a:lnTo>
                    <a:pt x="137744" y="89306"/>
                  </a:lnTo>
                  <a:lnTo>
                    <a:pt x="135382" y="91338"/>
                  </a:lnTo>
                  <a:lnTo>
                    <a:pt x="134988" y="96748"/>
                  </a:lnTo>
                  <a:lnTo>
                    <a:pt x="137020" y="99110"/>
                  </a:lnTo>
                  <a:lnTo>
                    <a:pt x="142430" y="99504"/>
                  </a:lnTo>
                  <a:lnTo>
                    <a:pt x="144780" y="97472"/>
                  </a:lnTo>
                  <a:lnTo>
                    <a:pt x="144983" y="94767"/>
                  </a:lnTo>
                  <a:lnTo>
                    <a:pt x="145186" y="92062"/>
                  </a:lnTo>
                  <a:close/>
                  <a:moveTo>
                    <a:pt x="148209" y="167551"/>
                  </a:moveTo>
                  <a:lnTo>
                    <a:pt x="146177" y="165201"/>
                  </a:lnTo>
                  <a:lnTo>
                    <a:pt x="140766" y="164795"/>
                  </a:lnTo>
                  <a:lnTo>
                    <a:pt x="138404" y="166827"/>
                  </a:lnTo>
                  <a:lnTo>
                    <a:pt x="138010" y="172237"/>
                  </a:lnTo>
                  <a:lnTo>
                    <a:pt x="140042" y="174599"/>
                  </a:lnTo>
                  <a:lnTo>
                    <a:pt x="145453" y="174993"/>
                  </a:lnTo>
                  <a:lnTo>
                    <a:pt x="147802" y="172961"/>
                  </a:lnTo>
                  <a:lnTo>
                    <a:pt x="148005" y="170256"/>
                  </a:lnTo>
                  <a:lnTo>
                    <a:pt x="148209" y="167551"/>
                  </a:lnTo>
                  <a:close/>
                  <a:moveTo>
                    <a:pt x="148259" y="130517"/>
                  </a:moveTo>
                  <a:lnTo>
                    <a:pt x="148043" y="127266"/>
                  </a:lnTo>
                  <a:lnTo>
                    <a:pt x="143738" y="123520"/>
                  </a:lnTo>
                  <a:lnTo>
                    <a:pt x="140474" y="123748"/>
                  </a:lnTo>
                  <a:lnTo>
                    <a:pt x="138607" y="125895"/>
                  </a:lnTo>
                  <a:lnTo>
                    <a:pt x="136740" y="128041"/>
                  </a:lnTo>
                  <a:lnTo>
                    <a:pt x="136956" y="131305"/>
                  </a:lnTo>
                  <a:lnTo>
                    <a:pt x="141262" y="135051"/>
                  </a:lnTo>
                  <a:lnTo>
                    <a:pt x="144526" y="134823"/>
                  </a:lnTo>
                  <a:lnTo>
                    <a:pt x="148259" y="130517"/>
                  </a:lnTo>
                  <a:close/>
                  <a:moveTo>
                    <a:pt x="153847" y="242023"/>
                  </a:moveTo>
                  <a:lnTo>
                    <a:pt x="151815" y="239674"/>
                  </a:lnTo>
                  <a:lnTo>
                    <a:pt x="146405" y="239268"/>
                  </a:lnTo>
                  <a:lnTo>
                    <a:pt x="144043" y="241300"/>
                  </a:lnTo>
                  <a:lnTo>
                    <a:pt x="143649" y="246710"/>
                  </a:lnTo>
                  <a:lnTo>
                    <a:pt x="145681" y="249072"/>
                  </a:lnTo>
                  <a:lnTo>
                    <a:pt x="151091" y="249466"/>
                  </a:lnTo>
                  <a:lnTo>
                    <a:pt x="153441" y="247434"/>
                  </a:lnTo>
                  <a:lnTo>
                    <a:pt x="153644" y="244729"/>
                  </a:lnTo>
                  <a:lnTo>
                    <a:pt x="153847" y="242023"/>
                  </a:lnTo>
                  <a:close/>
                  <a:moveTo>
                    <a:pt x="161188" y="21374"/>
                  </a:moveTo>
                  <a:lnTo>
                    <a:pt x="160972" y="18122"/>
                  </a:lnTo>
                  <a:lnTo>
                    <a:pt x="156667" y="14376"/>
                  </a:lnTo>
                  <a:lnTo>
                    <a:pt x="153403" y="14605"/>
                  </a:lnTo>
                  <a:lnTo>
                    <a:pt x="151536" y="16751"/>
                  </a:lnTo>
                  <a:lnTo>
                    <a:pt x="149669" y="18897"/>
                  </a:lnTo>
                  <a:lnTo>
                    <a:pt x="149885" y="22161"/>
                  </a:lnTo>
                  <a:lnTo>
                    <a:pt x="154190" y="25908"/>
                  </a:lnTo>
                  <a:lnTo>
                    <a:pt x="157454" y="25679"/>
                  </a:lnTo>
                  <a:lnTo>
                    <a:pt x="161188" y="21374"/>
                  </a:lnTo>
                  <a:close/>
                  <a:moveTo>
                    <a:pt x="162407" y="142900"/>
                  </a:moveTo>
                  <a:lnTo>
                    <a:pt x="160375" y="140550"/>
                  </a:lnTo>
                  <a:lnTo>
                    <a:pt x="154965" y="140144"/>
                  </a:lnTo>
                  <a:lnTo>
                    <a:pt x="152603" y="142176"/>
                  </a:lnTo>
                  <a:lnTo>
                    <a:pt x="152209" y="147586"/>
                  </a:lnTo>
                  <a:lnTo>
                    <a:pt x="154241" y="149948"/>
                  </a:lnTo>
                  <a:lnTo>
                    <a:pt x="159651" y="150342"/>
                  </a:lnTo>
                  <a:lnTo>
                    <a:pt x="162001" y="148310"/>
                  </a:lnTo>
                  <a:lnTo>
                    <a:pt x="162204" y="145605"/>
                  </a:lnTo>
                  <a:lnTo>
                    <a:pt x="162407" y="142900"/>
                  </a:lnTo>
                  <a:close/>
                  <a:moveTo>
                    <a:pt x="165430" y="218389"/>
                  </a:moveTo>
                  <a:lnTo>
                    <a:pt x="163398" y="216039"/>
                  </a:lnTo>
                  <a:lnTo>
                    <a:pt x="157988" y="215633"/>
                  </a:lnTo>
                  <a:lnTo>
                    <a:pt x="155625" y="217665"/>
                  </a:lnTo>
                  <a:lnTo>
                    <a:pt x="155232" y="223075"/>
                  </a:lnTo>
                  <a:lnTo>
                    <a:pt x="157264" y="225437"/>
                  </a:lnTo>
                  <a:lnTo>
                    <a:pt x="162674" y="225831"/>
                  </a:lnTo>
                  <a:lnTo>
                    <a:pt x="165023" y="223799"/>
                  </a:lnTo>
                  <a:lnTo>
                    <a:pt x="165227" y="221094"/>
                  </a:lnTo>
                  <a:lnTo>
                    <a:pt x="165430" y="218389"/>
                  </a:lnTo>
                  <a:close/>
                  <a:moveTo>
                    <a:pt x="166751" y="79857"/>
                  </a:moveTo>
                  <a:lnTo>
                    <a:pt x="166535" y="76606"/>
                  </a:lnTo>
                  <a:lnTo>
                    <a:pt x="162229" y="72859"/>
                  </a:lnTo>
                  <a:lnTo>
                    <a:pt x="158965" y="73088"/>
                  </a:lnTo>
                  <a:lnTo>
                    <a:pt x="157099" y="75234"/>
                  </a:lnTo>
                  <a:lnTo>
                    <a:pt x="155232" y="77381"/>
                  </a:lnTo>
                  <a:lnTo>
                    <a:pt x="155448" y="80645"/>
                  </a:lnTo>
                  <a:lnTo>
                    <a:pt x="159753" y="84391"/>
                  </a:lnTo>
                  <a:lnTo>
                    <a:pt x="163017" y="84162"/>
                  </a:lnTo>
                  <a:lnTo>
                    <a:pt x="166751" y="79857"/>
                  </a:lnTo>
                  <a:close/>
                  <a:moveTo>
                    <a:pt x="170891" y="112369"/>
                  </a:moveTo>
                  <a:lnTo>
                    <a:pt x="170675" y="109118"/>
                  </a:lnTo>
                  <a:lnTo>
                    <a:pt x="166370" y="105371"/>
                  </a:lnTo>
                  <a:lnTo>
                    <a:pt x="163106" y="105600"/>
                  </a:lnTo>
                  <a:lnTo>
                    <a:pt x="161239" y="107746"/>
                  </a:lnTo>
                  <a:lnTo>
                    <a:pt x="159372" y="109893"/>
                  </a:lnTo>
                  <a:lnTo>
                    <a:pt x="159588" y="113157"/>
                  </a:lnTo>
                  <a:lnTo>
                    <a:pt x="160845" y="114261"/>
                  </a:lnTo>
                  <a:lnTo>
                    <a:pt x="159499" y="115430"/>
                  </a:lnTo>
                  <a:lnTo>
                    <a:pt x="159105" y="120840"/>
                  </a:lnTo>
                  <a:lnTo>
                    <a:pt x="161137" y="123202"/>
                  </a:lnTo>
                  <a:lnTo>
                    <a:pt x="166547" y="123596"/>
                  </a:lnTo>
                  <a:lnTo>
                    <a:pt x="168897" y="121564"/>
                  </a:lnTo>
                  <a:lnTo>
                    <a:pt x="169100" y="118859"/>
                  </a:lnTo>
                  <a:lnTo>
                    <a:pt x="169303" y="116154"/>
                  </a:lnTo>
                  <a:lnTo>
                    <a:pt x="168452" y="115176"/>
                  </a:lnTo>
                  <a:lnTo>
                    <a:pt x="170891" y="112369"/>
                  </a:lnTo>
                  <a:close/>
                  <a:moveTo>
                    <a:pt x="172326" y="191655"/>
                  </a:moveTo>
                  <a:lnTo>
                    <a:pt x="170294" y="189306"/>
                  </a:lnTo>
                  <a:lnTo>
                    <a:pt x="164884" y="188899"/>
                  </a:lnTo>
                  <a:lnTo>
                    <a:pt x="162521" y="190931"/>
                  </a:lnTo>
                  <a:lnTo>
                    <a:pt x="162128" y="196342"/>
                  </a:lnTo>
                  <a:lnTo>
                    <a:pt x="164160" y="198704"/>
                  </a:lnTo>
                  <a:lnTo>
                    <a:pt x="169570" y="199097"/>
                  </a:lnTo>
                  <a:lnTo>
                    <a:pt x="171919" y="197065"/>
                  </a:lnTo>
                  <a:lnTo>
                    <a:pt x="172123" y="194360"/>
                  </a:lnTo>
                  <a:lnTo>
                    <a:pt x="172326" y="191655"/>
                  </a:lnTo>
                  <a:close/>
                  <a:moveTo>
                    <a:pt x="174713" y="54991"/>
                  </a:moveTo>
                  <a:lnTo>
                    <a:pt x="174498" y="51739"/>
                  </a:lnTo>
                  <a:lnTo>
                    <a:pt x="170192" y="47993"/>
                  </a:lnTo>
                  <a:lnTo>
                    <a:pt x="166928" y="48221"/>
                  </a:lnTo>
                  <a:lnTo>
                    <a:pt x="165061" y="50368"/>
                  </a:lnTo>
                  <a:lnTo>
                    <a:pt x="163195" y="52514"/>
                  </a:lnTo>
                  <a:lnTo>
                    <a:pt x="163410" y="55778"/>
                  </a:lnTo>
                  <a:lnTo>
                    <a:pt x="167716" y="59524"/>
                  </a:lnTo>
                  <a:lnTo>
                    <a:pt x="170980" y="59296"/>
                  </a:lnTo>
                  <a:lnTo>
                    <a:pt x="174713" y="54991"/>
                  </a:lnTo>
                  <a:close/>
                  <a:moveTo>
                    <a:pt x="175983" y="147815"/>
                  </a:moveTo>
                  <a:lnTo>
                    <a:pt x="175768" y="144564"/>
                  </a:lnTo>
                  <a:lnTo>
                    <a:pt x="171462" y="140817"/>
                  </a:lnTo>
                  <a:lnTo>
                    <a:pt x="168198" y="141046"/>
                  </a:lnTo>
                  <a:lnTo>
                    <a:pt x="166331" y="143192"/>
                  </a:lnTo>
                  <a:lnTo>
                    <a:pt x="164465" y="145338"/>
                  </a:lnTo>
                  <a:lnTo>
                    <a:pt x="164680" y="148602"/>
                  </a:lnTo>
                  <a:lnTo>
                    <a:pt x="168986" y="152349"/>
                  </a:lnTo>
                  <a:lnTo>
                    <a:pt x="172250" y="152120"/>
                  </a:lnTo>
                  <a:lnTo>
                    <a:pt x="175983" y="147815"/>
                  </a:lnTo>
                  <a:close/>
                  <a:moveTo>
                    <a:pt x="177965" y="266115"/>
                  </a:moveTo>
                  <a:lnTo>
                    <a:pt x="175933" y="263753"/>
                  </a:lnTo>
                  <a:lnTo>
                    <a:pt x="170522" y="263359"/>
                  </a:lnTo>
                  <a:lnTo>
                    <a:pt x="168160" y="265391"/>
                  </a:lnTo>
                  <a:lnTo>
                    <a:pt x="167767" y="270802"/>
                  </a:lnTo>
                  <a:lnTo>
                    <a:pt x="169799" y="273164"/>
                  </a:lnTo>
                  <a:lnTo>
                    <a:pt x="175209" y="273558"/>
                  </a:lnTo>
                  <a:lnTo>
                    <a:pt x="177558" y="271526"/>
                  </a:lnTo>
                  <a:lnTo>
                    <a:pt x="177761" y="268820"/>
                  </a:lnTo>
                  <a:lnTo>
                    <a:pt x="177965" y="266115"/>
                  </a:lnTo>
                  <a:close/>
                  <a:moveTo>
                    <a:pt x="179222" y="164909"/>
                  </a:moveTo>
                  <a:lnTo>
                    <a:pt x="177190" y="162560"/>
                  </a:lnTo>
                  <a:lnTo>
                    <a:pt x="171780" y="162153"/>
                  </a:lnTo>
                  <a:lnTo>
                    <a:pt x="169418" y="164185"/>
                  </a:lnTo>
                  <a:lnTo>
                    <a:pt x="169024" y="169595"/>
                  </a:lnTo>
                  <a:lnTo>
                    <a:pt x="171056" y="171958"/>
                  </a:lnTo>
                  <a:lnTo>
                    <a:pt x="176466" y="172351"/>
                  </a:lnTo>
                  <a:lnTo>
                    <a:pt x="178816" y="170319"/>
                  </a:lnTo>
                  <a:lnTo>
                    <a:pt x="179019" y="167614"/>
                  </a:lnTo>
                  <a:lnTo>
                    <a:pt x="179222" y="164909"/>
                  </a:lnTo>
                  <a:close/>
                  <a:moveTo>
                    <a:pt x="181102" y="72377"/>
                  </a:moveTo>
                  <a:lnTo>
                    <a:pt x="179070" y="70015"/>
                  </a:lnTo>
                  <a:lnTo>
                    <a:pt x="173659" y="69621"/>
                  </a:lnTo>
                  <a:lnTo>
                    <a:pt x="171297" y="71653"/>
                  </a:lnTo>
                  <a:lnTo>
                    <a:pt x="170903" y="77063"/>
                  </a:lnTo>
                  <a:lnTo>
                    <a:pt x="172935" y="79425"/>
                  </a:lnTo>
                  <a:lnTo>
                    <a:pt x="178346" y="79819"/>
                  </a:lnTo>
                  <a:lnTo>
                    <a:pt x="180695" y="77787"/>
                  </a:lnTo>
                  <a:lnTo>
                    <a:pt x="180898" y="75082"/>
                  </a:lnTo>
                  <a:lnTo>
                    <a:pt x="181102" y="72377"/>
                  </a:lnTo>
                  <a:close/>
                  <a:moveTo>
                    <a:pt x="184861" y="239382"/>
                  </a:moveTo>
                  <a:lnTo>
                    <a:pt x="182829" y="237020"/>
                  </a:lnTo>
                  <a:lnTo>
                    <a:pt x="177419" y="236626"/>
                  </a:lnTo>
                  <a:lnTo>
                    <a:pt x="175056" y="238658"/>
                  </a:lnTo>
                  <a:lnTo>
                    <a:pt x="174663" y="244068"/>
                  </a:lnTo>
                  <a:lnTo>
                    <a:pt x="176695" y="246430"/>
                  </a:lnTo>
                  <a:lnTo>
                    <a:pt x="182105" y="246824"/>
                  </a:lnTo>
                  <a:lnTo>
                    <a:pt x="184454" y="244792"/>
                  </a:lnTo>
                  <a:lnTo>
                    <a:pt x="184658" y="242087"/>
                  </a:lnTo>
                  <a:lnTo>
                    <a:pt x="184861" y="239382"/>
                  </a:lnTo>
                  <a:close/>
                  <a:moveTo>
                    <a:pt x="191008" y="138557"/>
                  </a:moveTo>
                  <a:lnTo>
                    <a:pt x="188976" y="136207"/>
                  </a:lnTo>
                  <a:lnTo>
                    <a:pt x="183565" y="135801"/>
                  </a:lnTo>
                  <a:lnTo>
                    <a:pt x="181203" y="137833"/>
                  </a:lnTo>
                  <a:lnTo>
                    <a:pt x="180809" y="143243"/>
                  </a:lnTo>
                  <a:lnTo>
                    <a:pt x="182841" y="145605"/>
                  </a:lnTo>
                  <a:lnTo>
                    <a:pt x="188252" y="145999"/>
                  </a:lnTo>
                  <a:lnTo>
                    <a:pt x="190601" y="143967"/>
                  </a:lnTo>
                  <a:lnTo>
                    <a:pt x="190804" y="141262"/>
                  </a:lnTo>
                  <a:lnTo>
                    <a:pt x="191008" y="138557"/>
                  </a:lnTo>
                  <a:close/>
                  <a:moveTo>
                    <a:pt x="193535" y="104330"/>
                  </a:moveTo>
                  <a:lnTo>
                    <a:pt x="191503" y="101981"/>
                  </a:lnTo>
                  <a:lnTo>
                    <a:pt x="186093" y="101574"/>
                  </a:lnTo>
                  <a:lnTo>
                    <a:pt x="183730" y="103606"/>
                  </a:lnTo>
                  <a:lnTo>
                    <a:pt x="183337" y="109016"/>
                  </a:lnTo>
                  <a:lnTo>
                    <a:pt x="185369" y="111379"/>
                  </a:lnTo>
                  <a:lnTo>
                    <a:pt x="190779" y="111772"/>
                  </a:lnTo>
                  <a:lnTo>
                    <a:pt x="193128" y="109740"/>
                  </a:lnTo>
                  <a:lnTo>
                    <a:pt x="193332" y="107035"/>
                  </a:lnTo>
                  <a:lnTo>
                    <a:pt x="193535" y="104330"/>
                  </a:lnTo>
                  <a:close/>
                  <a:moveTo>
                    <a:pt x="193535" y="94234"/>
                  </a:moveTo>
                  <a:lnTo>
                    <a:pt x="193319" y="90982"/>
                  </a:lnTo>
                  <a:lnTo>
                    <a:pt x="189014" y="87236"/>
                  </a:lnTo>
                  <a:lnTo>
                    <a:pt x="185750" y="87464"/>
                  </a:lnTo>
                  <a:lnTo>
                    <a:pt x="183883" y="89611"/>
                  </a:lnTo>
                  <a:lnTo>
                    <a:pt x="182016" y="91757"/>
                  </a:lnTo>
                  <a:lnTo>
                    <a:pt x="182232" y="95021"/>
                  </a:lnTo>
                  <a:lnTo>
                    <a:pt x="186537" y="98767"/>
                  </a:lnTo>
                  <a:lnTo>
                    <a:pt x="189801" y="98539"/>
                  </a:lnTo>
                  <a:lnTo>
                    <a:pt x="193535" y="94234"/>
                  </a:lnTo>
                  <a:close/>
                  <a:moveTo>
                    <a:pt x="194043" y="214058"/>
                  </a:moveTo>
                  <a:lnTo>
                    <a:pt x="192011" y="211709"/>
                  </a:lnTo>
                  <a:lnTo>
                    <a:pt x="186601" y="211302"/>
                  </a:lnTo>
                  <a:lnTo>
                    <a:pt x="184238" y="213334"/>
                  </a:lnTo>
                  <a:lnTo>
                    <a:pt x="183845" y="218744"/>
                  </a:lnTo>
                  <a:lnTo>
                    <a:pt x="185877" y="221107"/>
                  </a:lnTo>
                  <a:lnTo>
                    <a:pt x="191287" y="221500"/>
                  </a:lnTo>
                  <a:lnTo>
                    <a:pt x="193636" y="219468"/>
                  </a:lnTo>
                  <a:lnTo>
                    <a:pt x="193840" y="216763"/>
                  </a:lnTo>
                  <a:lnTo>
                    <a:pt x="194043" y="214058"/>
                  </a:lnTo>
                  <a:close/>
                  <a:moveTo>
                    <a:pt x="196418" y="43776"/>
                  </a:moveTo>
                  <a:lnTo>
                    <a:pt x="196202" y="40525"/>
                  </a:lnTo>
                  <a:lnTo>
                    <a:pt x="191897" y="36779"/>
                  </a:lnTo>
                  <a:lnTo>
                    <a:pt x="188633" y="37007"/>
                  </a:lnTo>
                  <a:lnTo>
                    <a:pt x="186766" y="39154"/>
                  </a:lnTo>
                  <a:lnTo>
                    <a:pt x="184899" y="41300"/>
                  </a:lnTo>
                  <a:lnTo>
                    <a:pt x="185115" y="44564"/>
                  </a:lnTo>
                  <a:lnTo>
                    <a:pt x="189420" y="48310"/>
                  </a:lnTo>
                  <a:lnTo>
                    <a:pt x="192684" y="48082"/>
                  </a:lnTo>
                  <a:lnTo>
                    <a:pt x="196418" y="43776"/>
                  </a:lnTo>
                  <a:close/>
                  <a:moveTo>
                    <a:pt x="196557" y="179819"/>
                  </a:moveTo>
                  <a:lnTo>
                    <a:pt x="194525" y="177469"/>
                  </a:lnTo>
                  <a:lnTo>
                    <a:pt x="189115" y="177063"/>
                  </a:lnTo>
                  <a:lnTo>
                    <a:pt x="186753" y="179095"/>
                  </a:lnTo>
                  <a:lnTo>
                    <a:pt x="186359" y="184505"/>
                  </a:lnTo>
                  <a:lnTo>
                    <a:pt x="188391" y="186867"/>
                  </a:lnTo>
                  <a:lnTo>
                    <a:pt x="193802" y="187261"/>
                  </a:lnTo>
                  <a:lnTo>
                    <a:pt x="196151" y="185229"/>
                  </a:lnTo>
                  <a:lnTo>
                    <a:pt x="196354" y="182524"/>
                  </a:lnTo>
                  <a:lnTo>
                    <a:pt x="196557" y="179819"/>
                  </a:lnTo>
                  <a:close/>
                  <a:moveTo>
                    <a:pt x="199682" y="288518"/>
                  </a:moveTo>
                  <a:lnTo>
                    <a:pt x="197650" y="286169"/>
                  </a:lnTo>
                  <a:lnTo>
                    <a:pt x="192239" y="285762"/>
                  </a:lnTo>
                  <a:lnTo>
                    <a:pt x="189877" y="287794"/>
                  </a:lnTo>
                  <a:lnTo>
                    <a:pt x="189484" y="293204"/>
                  </a:lnTo>
                  <a:lnTo>
                    <a:pt x="191516" y="295567"/>
                  </a:lnTo>
                  <a:lnTo>
                    <a:pt x="196926" y="295960"/>
                  </a:lnTo>
                  <a:lnTo>
                    <a:pt x="199275" y="293928"/>
                  </a:lnTo>
                  <a:lnTo>
                    <a:pt x="199478" y="291223"/>
                  </a:lnTo>
                  <a:lnTo>
                    <a:pt x="199682" y="288518"/>
                  </a:lnTo>
                  <a:close/>
                  <a:moveTo>
                    <a:pt x="201599" y="67246"/>
                  </a:moveTo>
                  <a:lnTo>
                    <a:pt x="201383" y="63995"/>
                  </a:lnTo>
                  <a:lnTo>
                    <a:pt x="197078" y="60248"/>
                  </a:lnTo>
                  <a:lnTo>
                    <a:pt x="193814" y="60477"/>
                  </a:lnTo>
                  <a:lnTo>
                    <a:pt x="191947" y="62623"/>
                  </a:lnTo>
                  <a:lnTo>
                    <a:pt x="190080" y="64770"/>
                  </a:lnTo>
                  <a:lnTo>
                    <a:pt x="190296" y="68033"/>
                  </a:lnTo>
                  <a:lnTo>
                    <a:pt x="194602" y="71780"/>
                  </a:lnTo>
                  <a:lnTo>
                    <a:pt x="197866" y="71551"/>
                  </a:lnTo>
                  <a:lnTo>
                    <a:pt x="201599" y="67246"/>
                  </a:lnTo>
                  <a:close/>
                  <a:moveTo>
                    <a:pt x="202196" y="254292"/>
                  </a:moveTo>
                  <a:lnTo>
                    <a:pt x="200164" y="251942"/>
                  </a:lnTo>
                  <a:lnTo>
                    <a:pt x="194754" y="251536"/>
                  </a:lnTo>
                  <a:lnTo>
                    <a:pt x="192392" y="253568"/>
                  </a:lnTo>
                  <a:lnTo>
                    <a:pt x="191998" y="258978"/>
                  </a:lnTo>
                  <a:lnTo>
                    <a:pt x="194030" y="261340"/>
                  </a:lnTo>
                  <a:lnTo>
                    <a:pt x="199440" y="261734"/>
                  </a:lnTo>
                  <a:lnTo>
                    <a:pt x="201790" y="259702"/>
                  </a:lnTo>
                  <a:lnTo>
                    <a:pt x="201993" y="256997"/>
                  </a:lnTo>
                  <a:lnTo>
                    <a:pt x="202196" y="254292"/>
                  </a:lnTo>
                  <a:close/>
                  <a:moveTo>
                    <a:pt x="207060" y="127850"/>
                  </a:moveTo>
                  <a:lnTo>
                    <a:pt x="206844" y="124599"/>
                  </a:lnTo>
                  <a:lnTo>
                    <a:pt x="202539" y="120853"/>
                  </a:lnTo>
                  <a:lnTo>
                    <a:pt x="199275" y="121081"/>
                  </a:lnTo>
                  <a:lnTo>
                    <a:pt x="197408" y="123228"/>
                  </a:lnTo>
                  <a:lnTo>
                    <a:pt x="195541" y="125374"/>
                  </a:lnTo>
                  <a:lnTo>
                    <a:pt x="195757" y="128638"/>
                  </a:lnTo>
                  <a:lnTo>
                    <a:pt x="200063" y="132384"/>
                  </a:lnTo>
                  <a:lnTo>
                    <a:pt x="203327" y="132156"/>
                  </a:lnTo>
                  <a:lnTo>
                    <a:pt x="207060" y="127850"/>
                  </a:lnTo>
                  <a:close/>
                  <a:moveTo>
                    <a:pt x="220091" y="16598"/>
                  </a:moveTo>
                  <a:lnTo>
                    <a:pt x="219875" y="13335"/>
                  </a:lnTo>
                  <a:lnTo>
                    <a:pt x="215569" y="9588"/>
                  </a:lnTo>
                  <a:lnTo>
                    <a:pt x="212305" y="9817"/>
                  </a:lnTo>
                  <a:lnTo>
                    <a:pt x="210439" y="11963"/>
                  </a:lnTo>
                  <a:lnTo>
                    <a:pt x="208572" y="14109"/>
                  </a:lnTo>
                  <a:lnTo>
                    <a:pt x="208788" y="17373"/>
                  </a:lnTo>
                  <a:lnTo>
                    <a:pt x="213093" y="21120"/>
                  </a:lnTo>
                  <a:lnTo>
                    <a:pt x="216357" y="20891"/>
                  </a:lnTo>
                  <a:lnTo>
                    <a:pt x="220091" y="16598"/>
                  </a:lnTo>
                  <a:close/>
                  <a:moveTo>
                    <a:pt x="220179" y="126492"/>
                  </a:moveTo>
                  <a:lnTo>
                    <a:pt x="218147" y="124142"/>
                  </a:lnTo>
                  <a:lnTo>
                    <a:pt x="212737" y="123736"/>
                  </a:lnTo>
                  <a:lnTo>
                    <a:pt x="210375" y="125768"/>
                  </a:lnTo>
                  <a:lnTo>
                    <a:pt x="209981" y="131178"/>
                  </a:lnTo>
                  <a:lnTo>
                    <a:pt x="212013" y="133540"/>
                  </a:lnTo>
                  <a:lnTo>
                    <a:pt x="217424" y="133934"/>
                  </a:lnTo>
                  <a:lnTo>
                    <a:pt x="219773" y="131902"/>
                  </a:lnTo>
                  <a:lnTo>
                    <a:pt x="219976" y="129197"/>
                  </a:lnTo>
                  <a:lnTo>
                    <a:pt x="220179" y="126492"/>
                  </a:lnTo>
                  <a:close/>
                  <a:moveTo>
                    <a:pt x="221894" y="237172"/>
                  </a:moveTo>
                  <a:lnTo>
                    <a:pt x="219862" y="234823"/>
                  </a:lnTo>
                  <a:lnTo>
                    <a:pt x="214452" y="234416"/>
                  </a:lnTo>
                  <a:lnTo>
                    <a:pt x="212090" y="236448"/>
                  </a:lnTo>
                  <a:lnTo>
                    <a:pt x="211696" y="241858"/>
                  </a:lnTo>
                  <a:lnTo>
                    <a:pt x="213728" y="244221"/>
                  </a:lnTo>
                  <a:lnTo>
                    <a:pt x="219138" y="244614"/>
                  </a:lnTo>
                  <a:lnTo>
                    <a:pt x="221488" y="242582"/>
                  </a:lnTo>
                  <a:lnTo>
                    <a:pt x="221691" y="239877"/>
                  </a:lnTo>
                  <a:lnTo>
                    <a:pt x="221894" y="237172"/>
                  </a:lnTo>
                  <a:close/>
                  <a:moveTo>
                    <a:pt x="224231" y="49098"/>
                  </a:moveTo>
                  <a:lnTo>
                    <a:pt x="224015" y="45847"/>
                  </a:lnTo>
                  <a:lnTo>
                    <a:pt x="219710" y="42100"/>
                  </a:lnTo>
                  <a:lnTo>
                    <a:pt x="216446" y="42329"/>
                  </a:lnTo>
                  <a:lnTo>
                    <a:pt x="214579" y="44475"/>
                  </a:lnTo>
                  <a:lnTo>
                    <a:pt x="212712" y="46621"/>
                  </a:lnTo>
                  <a:lnTo>
                    <a:pt x="212928" y="49885"/>
                  </a:lnTo>
                  <a:lnTo>
                    <a:pt x="217233" y="53632"/>
                  </a:lnTo>
                  <a:lnTo>
                    <a:pt x="220497" y="53403"/>
                  </a:lnTo>
                  <a:lnTo>
                    <a:pt x="224231" y="49098"/>
                  </a:lnTo>
                  <a:close/>
                  <a:moveTo>
                    <a:pt x="224840" y="197192"/>
                  </a:moveTo>
                  <a:lnTo>
                    <a:pt x="222808" y="194843"/>
                  </a:lnTo>
                  <a:lnTo>
                    <a:pt x="217398" y="194437"/>
                  </a:lnTo>
                  <a:lnTo>
                    <a:pt x="215036" y="196469"/>
                  </a:lnTo>
                  <a:lnTo>
                    <a:pt x="214642" y="201879"/>
                  </a:lnTo>
                  <a:lnTo>
                    <a:pt x="216674" y="204241"/>
                  </a:lnTo>
                  <a:lnTo>
                    <a:pt x="222084" y="204635"/>
                  </a:lnTo>
                  <a:lnTo>
                    <a:pt x="224434" y="202603"/>
                  </a:lnTo>
                  <a:lnTo>
                    <a:pt x="224637" y="199898"/>
                  </a:lnTo>
                  <a:lnTo>
                    <a:pt x="224840" y="197192"/>
                  </a:lnTo>
                  <a:close/>
                  <a:moveTo>
                    <a:pt x="237109" y="164249"/>
                  </a:moveTo>
                  <a:lnTo>
                    <a:pt x="235077" y="161899"/>
                  </a:lnTo>
                  <a:lnTo>
                    <a:pt x="229666" y="161493"/>
                  </a:lnTo>
                  <a:lnTo>
                    <a:pt x="227304" y="163525"/>
                  </a:lnTo>
                  <a:lnTo>
                    <a:pt x="226910" y="168935"/>
                  </a:lnTo>
                  <a:lnTo>
                    <a:pt x="228942" y="171297"/>
                  </a:lnTo>
                  <a:lnTo>
                    <a:pt x="234353" y="171691"/>
                  </a:lnTo>
                  <a:lnTo>
                    <a:pt x="236702" y="169659"/>
                  </a:lnTo>
                  <a:lnTo>
                    <a:pt x="236905" y="166954"/>
                  </a:lnTo>
                  <a:lnTo>
                    <a:pt x="237109" y="164249"/>
                  </a:lnTo>
                  <a:close/>
                  <a:moveTo>
                    <a:pt x="257441" y="239788"/>
                  </a:moveTo>
                  <a:lnTo>
                    <a:pt x="255409" y="237439"/>
                  </a:lnTo>
                  <a:lnTo>
                    <a:pt x="249999" y="237032"/>
                  </a:lnTo>
                  <a:lnTo>
                    <a:pt x="247637" y="239064"/>
                  </a:lnTo>
                  <a:lnTo>
                    <a:pt x="247243" y="244475"/>
                  </a:lnTo>
                  <a:lnTo>
                    <a:pt x="249275" y="246837"/>
                  </a:lnTo>
                  <a:lnTo>
                    <a:pt x="254685" y="247230"/>
                  </a:lnTo>
                  <a:lnTo>
                    <a:pt x="257035" y="245198"/>
                  </a:lnTo>
                  <a:lnTo>
                    <a:pt x="257238" y="242493"/>
                  </a:lnTo>
                  <a:lnTo>
                    <a:pt x="257441" y="239788"/>
                  </a:lnTo>
                  <a:close/>
                  <a:moveTo>
                    <a:pt x="261226" y="188341"/>
                  </a:moveTo>
                  <a:lnTo>
                    <a:pt x="259194" y="185978"/>
                  </a:lnTo>
                  <a:lnTo>
                    <a:pt x="253784" y="185585"/>
                  </a:lnTo>
                  <a:lnTo>
                    <a:pt x="251421" y="187617"/>
                  </a:lnTo>
                  <a:lnTo>
                    <a:pt x="251028" y="193027"/>
                  </a:lnTo>
                  <a:lnTo>
                    <a:pt x="253060" y="195389"/>
                  </a:lnTo>
                  <a:lnTo>
                    <a:pt x="258470" y="195783"/>
                  </a:lnTo>
                  <a:lnTo>
                    <a:pt x="260819" y="193751"/>
                  </a:lnTo>
                  <a:lnTo>
                    <a:pt x="261023" y="191046"/>
                  </a:lnTo>
                  <a:lnTo>
                    <a:pt x="261226" y="188341"/>
                  </a:lnTo>
                  <a:close/>
                  <a:moveTo>
                    <a:pt x="265658" y="128168"/>
                  </a:moveTo>
                  <a:lnTo>
                    <a:pt x="263626" y="125806"/>
                  </a:lnTo>
                  <a:lnTo>
                    <a:pt x="258216" y="125412"/>
                  </a:lnTo>
                  <a:lnTo>
                    <a:pt x="255854" y="127444"/>
                  </a:lnTo>
                  <a:lnTo>
                    <a:pt x="255460" y="132854"/>
                  </a:lnTo>
                  <a:lnTo>
                    <a:pt x="257492" y="135216"/>
                  </a:lnTo>
                  <a:lnTo>
                    <a:pt x="262902" y="135610"/>
                  </a:lnTo>
                  <a:lnTo>
                    <a:pt x="265252" y="133578"/>
                  </a:lnTo>
                  <a:lnTo>
                    <a:pt x="265455" y="130873"/>
                  </a:lnTo>
                  <a:lnTo>
                    <a:pt x="265658" y="128168"/>
                  </a:lnTo>
                  <a:close/>
                </a:path>
              </a:pathLst>
            </a:custGeom>
            <a:solidFill>
              <a:srgbClr val="1B1B26"/>
            </a:solidFill>
            <a:ln w="0">
              <a:noFill/>
            </a:ln>
          </p:spPr>
          <p:style>
            <a:lnRef idx="0">
              <a:scrgbClr r="0" g="0" b="0"/>
            </a:lnRef>
            <a:fillRef idx="0">
              <a:scrgbClr r="0" g="0" b="0"/>
            </a:fillRef>
            <a:effectRef idx="0">
              <a:scrgbClr r="0" g="0" b="0"/>
            </a:effectRef>
            <a:fontRef idx="minor"/>
          </p:style>
        </p:sp>
        <p:sp>
          <p:nvSpPr>
            <p:cNvPr id="870" name="object 234"/>
            <p:cNvSpPr/>
            <p:nvPr/>
          </p:nvSpPr>
          <p:spPr>
            <a:xfrm>
              <a:off x="3155040" y="3562560"/>
              <a:ext cx="295200" cy="320760"/>
            </a:xfrm>
            <a:custGeom>
              <a:avLst/>
              <a:gdLst/>
              <a:ahLst/>
              <a:cxnLst/>
              <a:rect l="l" t="t" r="r" b="b"/>
              <a:pathLst>
                <a:path w="295910" h="321310">
                  <a:moveTo>
                    <a:pt x="11518" y="222199"/>
                  </a:moveTo>
                  <a:lnTo>
                    <a:pt x="11303" y="218948"/>
                  </a:lnTo>
                  <a:lnTo>
                    <a:pt x="6997" y="215201"/>
                  </a:lnTo>
                  <a:lnTo>
                    <a:pt x="3733" y="215430"/>
                  </a:lnTo>
                  <a:lnTo>
                    <a:pt x="1866" y="217576"/>
                  </a:lnTo>
                  <a:lnTo>
                    <a:pt x="0" y="219722"/>
                  </a:lnTo>
                  <a:lnTo>
                    <a:pt x="215" y="222986"/>
                  </a:lnTo>
                  <a:lnTo>
                    <a:pt x="4521" y="226733"/>
                  </a:lnTo>
                  <a:lnTo>
                    <a:pt x="7785" y="226504"/>
                  </a:lnTo>
                  <a:lnTo>
                    <a:pt x="11518" y="222199"/>
                  </a:lnTo>
                  <a:close/>
                  <a:moveTo>
                    <a:pt x="12750" y="152082"/>
                  </a:moveTo>
                  <a:lnTo>
                    <a:pt x="12534" y="148831"/>
                  </a:lnTo>
                  <a:lnTo>
                    <a:pt x="12128" y="148475"/>
                  </a:lnTo>
                  <a:lnTo>
                    <a:pt x="9283" y="156070"/>
                  </a:lnTo>
                  <a:lnTo>
                    <a:pt x="12750" y="152082"/>
                  </a:lnTo>
                  <a:close/>
                  <a:moveTo>
                    <a:pt x="21196" y="187515"/>
                  </a:moveTo>
                  <a:lnTo>
                    <a:pt x="20980" y="184264"/>
                  </a:lnTo>
                  <a:lnTo>
                    <a:pt x="16675" y="180517"/>
                  </a:lnTo>
                  <a:lnTo>
                    <a:pt x="13411" y="180746"/>
                  </a:lnTo>
                  <a:lnTo>
                    <a:pt x="11544" y="182892"/>
                  </a:lnTo>
                  <a:lnTo>
                    <a:pt x="9677" y="185039"/>
                  </a:lnTo>
                  <a:lnTo>
                    <a:pt x="9893" y="188302"/>
                  </a:lnTo>
                  <a:lnTo>
                    <a:pt x="14198" y="192049"/>
                  </a:lnTo>
                  <a:lnTo>
                    <a:pt x="17462" y="191820"/>
                  </a:lnTo>
                  <a:lnTo>
                    <a:pt x="21196" y="187515"/>
                  </a:lnTo>
                  <a:close/>
                  <a:moveTo>
                    <a:pt x="44869" y="160324"/>
                  </a:moveTo>
                  <a:lnTo>
                    <a:pt x="44653" y="157073"/>
                  </a:lnTo>
                  <a:lnTo>
                    <a:pt x="40347" y="153327"/>
                  </a:lnTo>
                  <a:lnTo>
                    <a:pt x="37084" y="153555"/>
                  </a:lnTo>
                  <a:lnTo>
                    <a:pt x="35217" y="155702"/>
                  </a:lnTo>
                  <a:lnTo>
                    <a:pt x="33350" y="157848"/>
                  </a:lnTo>
                  <a:lnTo>
                    <a:pt x="33566" y="161112"/>
                  </a:lnTo>
                  <a:lnTo>
                    <a:pt x="37871" y="164858"/>
                  </a:lnTo>
                  <a:lnTo>
                    <a:pt x="41135" y="164630"/>
                  </a:lnTo>
                  <a:lnTo>
                    <a:pt x="44869" y="160324"/>
                  </a:lnTo>
                  <a:close/>
                  <a:moveTo>
                    <a:pt x="49022" y="192824"/>
                  </a:moveTo>
                  <a:lnTo>
                    <a:pt x="48806" y="189572"/>
                  </a:lnTo>
                  <a:lnTo>
                    <a:pt x="44500" y="185826"/>
                  </a:lnTo>
                  <a:lnTo>
                    <a:pt x="41236" y="186055"/>
                  </a:lnTo>
                  <a:lnTo>
                    <a:pt x="39370" y="188201"/>
                  </a:lnTo>
                  <a:lnTo>
                    <a:pt x="37503" y="190347"/>
                  </a:lnTo>
                  <a:lnTo>
                    <a:pt x="37719" y="193611"/>
                  </a:lnTo>
                  <a:lnTo>
                    <a:pt x="42024" y="197358"/>
                  </a:lnTo>
                  <a:lnTo>
                    <a:pt x="45288" y="197129"/>
                  </a:lnTo>
                  <a:lnTo>
                    <a:pt x="49022" y="192824"/>
                  </a:lnTo>
                  <a:close/>
                  <a:moveTo>
                    <a:pt x="52793" y="33362"/>
                  </a:moveTo>
                  <a:lnTo>
                    <a:pt x="52578" y="30111"/>
                  </a:lnTo>
                  <a:lnTo>
                    <a:pt x="48272" y="26365"/>
                  </a:lnTo>
                  <a:lnTo>
                    <a:pt x="45008" y="26593"/>
                  </a:lnTo>
                  <a:lnTo>
                    <a:pt x="43281" y="28575"/>
                  </a:lnTo>
                  <a:lnTo>
                    <a:pt x="42722" y="35217"/>
                  </a:lnTo>
                  <a:lnTo>
                    <a:pt x="45796" y="37896"/>
                  </a:lnTo>
                  <a:lnTo>
                    <a:pt x="49060" y="37668"/>
                  </a:lnTo>
                  <a:lnTo>
                    <a:pt x="52793" y="33362"/>
                  </a:lnTo>
                  <a:close/>
                  <a:moveTo>
                    <a:pt x="53365" y="89712"/>
                  </a:moveTo>
                  <a:lnTo>
                    <a:pt x="53149" y="86461"/>
                  </a:lnTo>
                  <a:lnTo>
                    <a:pt x="48844" y="82715"/>
                  </a:lnTo>
                  <a:lnTo>
                    <a:pt x="45580" y="82943"/>
                  </a:lnTo>
                  <a:lnTo>
                    <a:pt x="43713" y="85090"/>
                  </a:lnTo>
                  <a:lnTo>
                    <a:pt x="41846" y="87236"/>
                  </a:lnTo>
                  <a:lnTo>
                    <a:pt x="42062" y="90500"/>
                  </a:lnTo>
                  <a:lnTo>
                    <a:pt x="46367" y="94246"/>
                  </a:lnTo>
                  <a:lnTo>
                    <a:pt x="49631" y="94018"/>
                  </a:lnTo>
                  <a:lnTo>
                    <a:pt x="53365" y="89712"/>
                  </a:lnTo>
                  <a:close/>
                  <a:moveTo>
                    <a:pt x="54114" y="228282"/>
                  </a:moveTo>
                  <a:lnTo>
                    <a:pt x="53898" y="225031"/>
                  </a:lnTo>
                  <a:lnTo>
                    <a:pt x="49593" y="221284"/>
                  </a:lnTo>
                  <a:lnTo>
                    <a:pt x="46329" y="221513"/>
                  </a:lnTo>
                  <a:lnTo>
                    <a:pt x="44462" y="223659"/>
                  </a:lnTo>
                  <a:lnTo>
                    <a:pt x="42595" y="225806"/>
                  </a:lnTo>
                  <a:lnTo>
                    <a:pt x="42811" y="229069"/>
                  </a:lnTo>
                  <a:lnTo>
                    <a:pt x="47117" y="232816"/>
                  </a:lnTo>
                  <a:lnTo>
                    <a:pt x="50380" y="232587"/>
                  </a:lnTo>
                  <a:lnTo>
                    <a:pt x="54114" y="228282"/>
                  </a:lnTo>
                  <a:close/>
                  <a:moveTo>
                    <a:pt x="68008" y="285064"/>
                  </a:moveTo>
                  <a:lnTo>
                    <a:pt x="67792" y="281813"/>
                  </a:lnTo>
                  <a:lnTo>
                    <a:pt x="63487" y="278066"/>
                  </a:lnTo>
                  <a:lnTo>
                    <a:pt x="60223" y="278295"/>
                  </a:lnTo>
                  <a:lnTo>
                    <a:pt x="58356" y="280441"/>
                  </a:lnTo>
                  <a:lnTo>
                    <a:pt x="56489" y="282587"/>
                  </a:lnTo>
                  <a:lnTo>
                    <a:pt x="56705" y="285851"/>
                  </a:lnTo>
                  <a:lnTo>
                    <a:pt x="61010" y="289598"/>
                  </a:lnTo>
                  <a:lnTo>
                    <a:pt x="64274" y="289369"/>
                  </a:lnTo>
                  <a:lnTo>
                    <a:pt x="68008" y="285064"/>
                  </a:lnTo>
                  <a:close/>
                  <a:moveTo>
                    <a:pt x="71577" y="12522"/>
                  </a:moveTo>
                  <a:lnTo>
                    <a:pt x="69786" y="9855"/>
                  </a:lnTo>
                  <a:lnTo>
                    <a:pt x="67030" y="9309"/>
                  </a:lnTo>
                  <a:lnTo>
                    <a:pt x="64274" y="8763"/>
                  </a:lnTo>
                  <a:lnTo>
                    <a:pt x="61607" y="10553"/>
                  </a:lnTo>
                  <a:lnTo>
                    <a:pt x="60528" y="16065"/>
                  </a:lnTo>
                  <a:lnTo>
                    <a:pt x="62318" y="18732"/>
                  </a:lnTo>
                  <a:lnTo>
                    <a:pt x="67818" y="19812"/>
                  </a:lnTo>
                  <a:lnTo>
                    <a:pt x="70485" y="18021"/>
                  </a:lnTo>
                  <a:lnTo>
                    <a:pt x="71577" y="12522"/>
                  </a:lnTo>
                  <a:close/>
                  <a:moveTo>
                    <a:pt x="71653" y="174688"/>
                  </a:moveTo>
                  <a:lnTo>
                    <a:pt x="71437" y="171437"/>
                  </a:lnTo>
                  <a:lnTo>
                    <a:pt x="67132" y="167690"/>
                  </a:lnTo>
                  <a:lnTo>
                    <a:pt x="63868" y="167919"/>
                  </a:lnTo>
                  <a:lnTo>
                    <a:pt x="62001" y="170065"/>
                  </a:lnTo>
                  <a:lnTo>
                    <a:pt x="60134" y="172212"/>
                  </a:lnTo>
                  <a:lnTo>
                    <a:pt x="60350" y="175475"/>
                  </a:lnTo>
                  <a:lnTo>
                    <a:pt x="64655" y="179222"/>
                  </a:lnTo>
                  <a:lnTo>
                    <a:pt x="67919" y="178993"/>
                  </a:lnTo>
                  <a:lnTo>
                    <a:pt x="71653" y="174688"/>
                  </a:lnTo>
                  <a:close/>
                  <a:moveTo>
                    <a:pt x="76174" y="242227"/>
                  </a:moveTo>
                  <a:lnTo>
                    <a:pt x="75958" y="238975"/>
                  </a:lnTo>
                  <a:lnTo>
                    <a:pt x="71653" y="235229"/>
                  </a:lnTo>
                  <a:lnTo>
                    <a:pt x="68389" y="235458"/>
                  </a:lnTo>
                  <a:lnTo>
                    <a:pt x="66522" y="237604"/>
                  </a:lnTo>
                  <a:lnTo>
                    <a:pt x="64655" y="239750"/>
                  </a:lnTo>
                  <a:lnTo>
                    <a:pt x="64871" y="243014"/>
                  </a:lnTo>
                  <a:lnTo>
                    <a:pt x="69176" y="246761"/>
                  </a:lnTo>
                  <a:lnTo>
                    <a:pt x="72440" y="246532"/>
                  </a:lnTo>
                  <a:lnTo>
                    <a:pt x="76174" y="242227"/>
                  </a:lnTo>
                  <a:close/>
                  <a:moveTo>
                    <a:pt x="85178" y="208305"/>
                  </a:moveTo>
                  <a:lnTo>
                    <a:pt x="84963" y="205054"/>
                  </a:lnTo>
                  <a:lnTo>
                    <a:pt x="80657" y="201307"/>
                  </a:lnTo>
                  <a:lnTo>
                    <a:pt x="77393" y="201536"/>
                  </a:lnTo>
                  <a:lnTo>
                    <a:pt x="75526" y="203682"/>
                  </a:lnTo>
                  <a:lnTo>
                    <a:pt x="73660" y="205828"/>
                  </a:lnTo>
                  <a:lnTo>
                    <a:pt x="73875" y="209092"/>
                  </a:lnTo>
                  <a:lnTo>
                    <a:pt x="78181" y="212839"/>
                  </a:lnTo>
                  <a:lnTo>
                    <a:pt x="81445" y="212610"/>
                  </a:lnTo>
                  <a:lnTo>
                    <a:pt x="85178" y="208305"/>
                  </a:lnTo>
                  <a:close/>
                  <a:moveTo>
                    <a:pt x="87287" y="51841"/>
                  </a:moveTo>
                  <a:lnTo>
                    <a:pt x="85496" y="49174"/>
                  </a:lnTo>
                  <a:lnTo>
                    <a:pt x="82740" y="48628"/>
                  </a:lnTo>
                  <a:lnTo>
                    <a:pt x="79984" y="48082"/>
                  </a:lnTo>
                  <a:lnTo>
                    <a:pt x="77317" y="49872"/>
                  </a:lnTo>
                  <a:lnTo>
                    <a:pt x="77012" y="51409"/>
                  </a:lnTo>
                  <a:lnTo>
                    <a:pt x="76504" y="50952"/>
                  </a:lnTo>
                  <a:lnTo>
                    <a:pt x="73240" y="51181"/>
                  </a:lnTo>
                  <a:lnTo>
                    <a:pt x="71374" y="53327"/>
                  </a:lnTo>
                  <a:lnTo>
                    <a:pt x="69507" y="55473"/>
                  </a:lnTo>
                  <a:lnTo>
                    <a:pt x="69723" y="58737"/>
                  </a:lnTo>
                  <a:lnTo>
                    <a:pt x="74028" y="62484"/>
                  </a:lnTo>
                  <a:lnTo>
                    <a:pt x="77292" y="62255"/>
                  </a:lnTo>
                  <a:lnTo>
                    <a:pt x="80505" y="58547"/>
                  </a:lnTo>
                  <a:lnTo>
                    <a:pt x="83527" y="59131"/>
                  </a:lnTo>
                  <a:lnTo>
                    <a:pt x="86194" y="57340"/>
                  </a:lnTo>
                  <a:lnTo>
                    <a:pt x="87287" y="51841"/>
                  </a:lnTo>
                  <a:close/>
                  <a:moveTo>
                    <a:pt x="101066" y="247103"/>
                  </a:moveTo>
                  <a:lnTo>
                    <a:pt x="100850" y="243852"/>
                  </a:lnTo>
                  <a:lnTo>
                    <a:pt x="96545" y="240106"/>
                  </a:lnTo>
                  <a:lnTo>
                    <a:pt x="93281" y="240334"/>
                  </a:lnTo>
                  <a:lnTo>
                    <a:pt x="91414" y="242481"/>
                  </a:lnTo>
                  <a:lnTo>
                    <a:pt x="89547" y="244627"/>
                  </a:lnTo>
                  <a:lnTo>
                    <a:pt x="89763" y="247891"/>
                  </a:lnTo>
                  <a:lnTo>
                    <a:pt x="94068" y="251637"/>
                  </a:lnTo>
                  <a:lnTo>
                    <a:pt x="97332" y="251409"/>
                  </a:lnTo>
                  <a:lnTo>
                    <a:pt x="101066" y="247103"/>
                  </a:lnTo>
                  <a:close/>
                  <a:moveTo>
                    <a:pt x="105206" y="279615"/>
                  </a:moveTo>
                  <a:lnTo>
                    <a:pt x="104990" y="276364"/>
                  </a:lnTo>
                  <a:lnTo>
                    <a:pt x="100685" y="272618"/>
                  </a:lnTo>
                  <a:lnTo>
                    <a:pt x="97421" y="272846"/>
                  </a:lnTo>
                  <a:lnTo>
                    <a:pt x="95554" y="274993"/>
                  </a:lnTo>
                  <a:lnTo>
                    <a:pt x="93687" y="277139"/>
                  </a:lnTo>
                  <a:lnTo>
                    <a:pt x="93903" y="280403"/>
                  </a:lnTo>
                  <a:lnTo>
                    <a:pt x="98209" y="284149"/>
                  </a:lnTo>
                  <a:lnTo>
                    <a:pt x="101473" y="283921"/>
                  </a:lnTo>
                  <a:lnTo>
                    <a:pt x="105206" y="279615"/>
                  </a:lnTo>
                  <a:close/>
                  <a:moveTo>
                    <a:pt x="105918" y="3759"/>
                  </a:moveTo>
                  <a:lnTo>
                    <a:pt x="104127" y="1092"/>
                  </a:lnTo>
                  <a:lnTo>
                    <a:pt x="101371" y="546"/>
                  </a:lnTo>
                  <a:lnTo>
                    <a:pt x="98615" y="0"/>
                  </a:lnTo>
                  <a:lnTo>
                    <a:pt x="95948" y="1790"/>
                  </a:lnTo>
                  <a:lnTo>
                    <a:pt x="94869" y="7302"/>
                  </a:lnTo>
                  <a:lnTo>
                    <a:pt x="96659" y="9969"/>
                  </a:lnTo>
                  <a:lnTo>
                    <a:pt x="102158" y="11049"/>
                  </a:lnTo>
                  <a:lnTo>
                    <a:pt x="104825" y="9258"/>
                  </a:lnTo>
                  <a:lnTo>
                    <a:pt x="105918" y="3759"/>
                  </a:lnTo>
                  <a:close/>
                  <a:moveTo>
                    <a:pt x="108369" y="55968"/>
                  </a:moveTo>
                  <a:lnTo>
                    <a:pt x="108153" y="52717"/>
                  </a:lnTo>
                  <a:lnTo>
                    <a:pt x="103847" y="48971"/>
                  </a:lnTo>
                  <a:lnTo>
                    <a:pt x="100584" y="49199"/>
                  </a:lnTo>
                  <a:lnTo>
                    <a:pt x="98717" y="51346"/>
                  </a:lnTo>
                  <a:lnTo>
                    <a:pt x="96850" y="53492"/>
                  </a:lnTo>
                  <a:lnTo>
                    <a:pt x="97066" y="56756"/>
                  </a:lnTo>
                  <a:lnTo>
                    <a:pt x="101371" y="60502"/>
                  </a:lnTo>
                  <a:lnTo>
                    <a:pt x="104635" y="60274"/>
                  </a:lnTo>
                  <a:lnTo>
                    <a:pt x="108369" y="55968"/>
                  </a:lnTo>
                  <a:close/>
                  <a:moveTo>
                    <a:pt x="115036" y="30111"/>
                  </a:moveTo>
                  <a:lnTo>
                    <a:pt x="113245" y="27444"/>
                  </a:lnTo>
                  <a:lnTo>
                    <a:pt x="110490" y="26898"/>
                  </a:lnTo>
                  <a:lnTo>
                    <a:pt x="107734" y="26352"/>
                  </a:lnTo>
                  <a:lnTo>
                    <a:pt x="105067" y="28143"/>
                  </a:lnTo>
                  <a:lnTo>
                    <a:pt x="103987" y="33655"/>
                  </a:lnTo>
                  <a:lnTo>
                    <a:pt x="105778" y="36322"/>
                  </a:lnTo>
                  <a:lnTo>
                    <a:pt x="111277" y="37401"/>
                  </a:lnTo>
                  <a:lnTo>
                    <a:pt x="113944" y="35610"/>
                  </a:lnTo>
                  <a:lnTo>
                    <a:pt x="115036" y="30111"/>
                  </a:lnTo>
                  <a:close/>
                  <a:moveTo>
                    <a:pt x="118846" y="121500"/>
                  </a:moveTo>
                  <a:lnTo>
                    <a:pt x="117055" y="118833"/>
                  </a:lnTo>
                  <a:lnTo>
                    <a:pt x="114300" y="118287"/>
                  </a:lnTo>
                  <a:lnTo>
                    <a:pt x="111544" y="117741"/>
                  </a:lnTo>
                  <a:lnTo>
                    <a:pt x="108877" y="119532"/>
                  </a:lnTo>
                  <a:lnTo>
                    <a:pt x="107797" y="125044"/>
                  </a:lnTo>
                  <a:lnTo>
                    <a:pt x="109588" y="127711"/>
                  </a:lnTo>
                  <a:lnTo>
                    <a:pt x="115087" y="128790"/>
                  </a:lnTo>
                  <a:lnTo>
                    <a:pt x="117754" y="127000"/>
                  </a:lnTo>
                  <a:lnTo>
                    <a:pt x="118846" y="121500"/>
                  </a:lnTo>
                  <a:close/>
                  <a:moveTo>
                    <a:pt x="119557" y="68554"/>
                  </a:moveTo>
                  <a:lnTo>
                    <a:pt x="117767" y="65887"/>
                  </a:lnTo>
                  <a:lnTo>
                    <a:pt x="115011" y="65341"/>
                  </a:lnTo>
                  <a:lnTo>
                    <a:pt x="112255" y="64795"/>
                  </a:lnTo>
                  <a:lnTo>
                    <a:pt x="109588" y="66586"/>
                  </a:lnTo>
                  <a:lnTo>
                    <a:pt x="108508" y="72097"/>
                  </a:lnTo>
                  <a:lnTo>
                    <a:pt x="108737" y="72453"/>
                  </a:lnTo>
                  <a:lnTo>
                    <a:pt x="105765" y="72656"/>
                  </a:lnTo>
                  <a:lnTo>
                    <a:pt x="103898" y="74803"/>
                  </a:lnTo>
                  <a:lnTo>
                    <a:pt x="102031" y="76949"/>
                  </a:lnTo>
                  <a:lnTo>
                    <a:pt x="102247" y="80213"/>
                  </a:lnTo>
                  <a:lnTo>
                    <a:pt x="106553" y="83959"/>
                  </a:lnTo>
                  <a:lnTo>
                    <a:pt x="109816" y="83731"/>
                  </a:lnTo>
                  <a:lnTo>
                    <a:pt x="113550" y="79425"/>
                  </a:lnTo>
                  <a:lnTo>
                    <a:pt x="113334" y="76174"/>
                  </a:lnTo>
                  <a:lnTo>
                    <a:pt x="112115" y="75133"/>
                  </a:lnTo>
                  <a:lnTo>
                    <a:pt x="115798" y="75844"/>
                  </a:lnTo>
                  <a:lnTo>
                    <a:pt x="118465" y="74053"/>
                  </a:lnTo>
                  <a:lnTo>
                    <a:pt x="119557" y="68554"/>
                  </a:lnTo>
                  <a:close/>
                  <a:moveTo>
                    <a:pt x="120015" y="89357"/>
                  </a:moveTo>
                  <a:lnTo>
                    <a:pt x="118224" y="86690"/>
                  </a:lnTo>
                  <a:lnTo>
                    <a:pt x="115468" y="86144"/>
                  </a:lnTo>
                  <a:lnTo>
                    <a:pt x="112712" y="85598"/>
                  </a:lnTo>
                  <a:lnTo>
                    <a:pt x="110045" y="87388"/>
                  </a:lnTo>
                  <a:lnTo>
                    <a:pt x="108966" y="92900"/>
                  </a:lnTo>
                  <a:lnTo>
                    <a:pt x="110756" y="95567"/>
                  </a:lnTo>
                  <a:lnTo>
                    <a:pt x="116255" y="96647"/>
                  </a:lnTo>
                  <a:lnTo>
                    <a:pt x="118922" y="94856"/>
                  </a:lnTo>
                  <a:lnTo>
                    <a:pt x="120015" y="89357"/>
                  </a:lnTo>
                  <a:close/>
                  <a:moveTo>
                    <a:pt x="127850" y="261467"/>
                  </a:moveTo>
                  <a:lnTo>
                    <a:pt x="127635" y="258216"/>
                  </a:lnTo>
                  <a:lnTo>
                    <a:pt x="123329" y="254469"/>
                  </a:lnTo>
                  <a:lnTo>
                    <a:pt x="120065" y="254698"/>
                  </a:lnTo>
                  <a:lnTo>
                    <a:pt x="118198" y="256844"/>
                  </a:lnTo>
                  <a:lnTo>
                    <a:pt x="116332" y="258991"/>
                  </a:lnTo>
                  <a:lnTo>
                    <a:pt x="116547" y="262255"/>
                  </a:lnTo>
                  <a:lnTo>
                    <a:pt x="120853" y="266001"/>
                  </a:lnTo>
                  <a:lnTo>
                    <a:pt x="124117" y="265772"/>
                  </a:lnTo>
                  <a:lnTo>
                    <a:pt x="127850" y="261467"/>
                  </a:lnTo>
                  <a:close/>
                  <a:moveTo>
                    <a:pt x="132041" y="28778"/>
                  </a:moveTo>
                  <a:lnTo>
                    <a:pt x="131826" y="25527"/>
                  </a:lnTo>
                  <a:lnTo>
                    <a:pt x="127520" y="21780"/>
                  </a:lnTo>
                  <a:lnTo>
                    <a:pt x="124256" y="22009"/>
                  </a:lnTo>
                  <a:lnTo>
                    <a:pt x="122389" y="24155"/>
                  </a:lnTo>
                  <a:lnTo>
                    <a:pt x="120523" y="26301"/>
                  </a:lnTo>
                  <a:lnTo>
                    <a:pt x="120738" y="29565"/>
                  </a:lnTo>
                  <a:lnTo>
                    <a:pt x="125044" y="33312"/>
                  </a:lnTo>
                  <a:lnTo>
                    <a:pt x="128308" y="33083"/>
                  </a:lnTo>
                  <a:lnTo>
                    <a:pt x="132041" y="28778"/>
                  </a:lnTo>
                  <a:close/>
                  <a:moveTo>
                    <a:pt x="136194" y="61290"/>
                  </a:moveTo>
                  <a:lnTo>
                    <a:pt x="135978" y="58039"/>
                  </a:lnTo>
                  <a:lnTo>
                    <a:pt x="131673" y="54292"/>
                  </a:lnTo>
                  <a:lnTo>
                    <a:pt x="128409" y="54521"/>
                  </a:lnTo>
                  <a:lnTo>
                    <a:pt x="126542" y="56667"/>
                  </a:lnTo>
                  <a:lnTo>
                    <a:pt x="124675" y="58813"/>
                  </a:lnTo>
                  <a:lnTo>
                    <a:pt x="124891" y="62077"/>
                  </a:lnTo>
                  <a:lnTo>
                    <a:pt x="129197" y="65824"/>
                  </a:lnTo>
                  <a:lnTo>
                    <a:pt x="132461" y="65595"/>
                  </a:lnTo>
                  <a:lnTo>
                    <a:pt x="136194" y="61290"/>
                  </a:lnTo>
                  <a:close/>
                  <a:moveTo>
                    <a:pt x="137477" y="73431"/>
                  </a:moveTo>
                  <a:lnTo>
                    <a:pt x="135686" y="70764"/>
                  </a:lnTo>
                  <a:lnTo>
                    <a:pt x="132930" y="70218"/>
                  </a:lnTo>
                  <a:lnTo>
                    <a:pt x="130175" y="69672"/>
                  </a:lnTo>
                  <a:lnTo>
                    <a:pt x="127508" y="71462"/>
                  </a:lnTo>
                  <a:lnTo>
                    <a:pt x="126428" y="76974"/>
                  </a:lnTo>
                  <a:lnTo>
                    <a:pt x="128219" y="79641"/>
                  </a:lnTo>
                  <a:lnTo>
                    <a:pt x="133718" y="80721"/>
                  </a:lnTo>
                  <a:lnTo>
                    <a:pt x="136385" y="78930"/>
                  </a:lnTo>
                  <a:lnTo>
                    <a:pt x="137477" y="73431"/>
                  </a:lnTo>
                  <a:close/>
                  <a:moveTo>
                    <a:pt x="139814" y="316585"/>
                  </a:moveTo>
                  <a:lnTo>
                    <a:pt x="139598" y="313334"/>
                  </a:lnTo>
                  <a:lnTo>
                    <a:pt x="135293" y="309587"/>
                  </a:lnTo>
                  <a:lnTo>
                    <a:pt x="132029" y="309816"/>
                  </a:lnTo>
                  <a:lnTo>
                    <a:pt x="130162" y="311962"/>
                  </a:lnTo>
                  <a:lnTo>
                    <a:pt x="128295" y="314109"/>
                  </a:lnTo>
                  <a:lnTo>
                    <a:pt x="128511" y="317373"/>
                  </a:lnTo>
                  <a:lnTo>
                    <a:pt x="132816" y="321119"/>
                  </a:lnTo>
                  <a:lnTo>
                    <a:pt x="136080" y="320890"/>
                  </a:lnTo>
                  <a:lnTo>
                    <a:pt x="139814" y="316585"/>
                  </a:lnTo>
                  <a:close/>
                  <a:moveTo>
                    <a:pt x="140728" y="10629"/>
                  </a:moveTo>
                  <a:lnTo>
                    <a:pt x="138938" y="7962"/>
                  </a:lnTo>
                  <a:lnTo>
                    <a:pt x="136182" y="7416"/>
                  </a:lnTo>
                  <a:lnTo>
                    <a:pt x="133426" y="6870"/>
                  </a:lnTo>
                  <a:lnTo>
                    <a:pt x="130759" y="8661"/>
                  </a:lnTo>
                  <a:lnTo>
                    <a:pt x="129679" y="14173"/>
                  </a:lnTo>
                  <a:lnTo>
                    <a:pt x="131470" y="16840"/>
                  </a:lnTo>
                  <a:lnTo>
                    <a:pt x="136969" y="17919"/>
                  </a:lnTo>
                  <a:lnTo>
                    <a:pt x="139636" y="16129"/>
                  </a:lnTo>
                  <a:lnTo>
                    <a:pt x="140728" y="10629"/>
                  </a:lnTo>
                  <a:close/>
                  <a:moveTo>
                    <a:pt x="141617" y="40525"/>
                  </a:moveTo>
                  <a:lnTo>
                    <a:pt x="139827" y="37858"/>
                  </a:lnTo>
                  <a:lnTo>
                    <a:pt x="137071" y="37312"/>
                  </a:lnTo>
                  <a:lnTo>
                    <a:pt x="134315" y="36766"/>
                  </a:lnTo>
                  <a:lnTo>
                    <a:pt x="131648" y="38557"/>
                  </a:lnTo>
                  <a:lnTo>
                    <a:pt x="130568" y="44069"/>
                  </a:lnTo>
                  <a:lnTo>
                    <a:pt x="132359" y="46736"/>
                  </a:lnTo>
                  <a:lnTo>
                    <a:pt x="137858" y="47815"/>
                  </a:lnTo>
                  <a:lnTo>
                    <a:pt x="140525" y="46024"/>
                  </a:lnTo>
                  <a:lnTo>
                    <a:pt x="141617" y="40525"/>
                  </a:lnTo>
                  <a:close/>
                  <a:moveTo>
                    <a:pt x="146596" y="99771"/>
                  </a:moveTo>
                  <a:lnTo>
                    <a:pt x="144805" y="97104"/>
                  </a:lnTo>
                  <a:lnTo>
                    <a:pt x="142049" y="96558"/>
                  </a:lnTo>
                  <a:lnTo>
                    <a:pt x="141262" y="96405"/>
                  </a:lnTo>
                  <a:lnTo>
                    <a:pt x="141071" y="93484"/>
                  </a:lnTo>
                  <a:lnTo>
                    <a:pt x="136766" y="89738"/>
                  </a:lnTo>
                  <a:lnTo>
                    <a:pt x="133502" y="89966"/>
                  </a:lnTo>
                  <a:lnTo>
                    <a:pt x="131635" y="92113"/>
                  </a:lnTo>
                  <a:lnTo>
                    <a:pt x="129768" y="94259"/>
                  </a:lnTo>
                  <a:lnTo>
                    <a:pt x="129984" y="97523"/>
                  </a:lnTo>
                  <a:lnTo>
                    <a:pt x="134289" y="101269"/>
                  </a:lnTo>
                  <a:lnTo>
                    <a:pt x="135966" y="101155"/>
                  </a:lnTo>
                  <a:lnTo>
                    <a:pt x="135547" y="103314"/>
                  </a:lnTo>
                  <a:lnTo>
                    <a:pt x="137337" y="105981"/>
                  </a:lnTo>
                  <a:lnTo>
                    <a:pt x="142836" y="107061"/>
                  </a:lnTo>
                  <a:lnTo>
                    <a:pt x="145503" y="105270"/>
                  </a:lnTo>
                  <a:lnTo>
                    <a:pt x="146596" y="99771"/>
                  </a:lnTo>
                  <a:close/>
                  <a:moveTo>
                    <a:pt x="151117" y="138226"/>
                  </a:moveTo>
                  <a:lnTo>
                    <a:pt x="149326" y="135559"/>
                  </a:lnTo>
                  <a:lnTo>
                    <a:pt x="146570" y="135013"/>
                  </a:lnTo>
                  <a:lnTo>
                    <a:pt x="143814" y="134467"/>
                  </a:lnTo>
                  <a:lnTo>
                    <a:pt x="141147" y="136258"/>
                  </a:lnTo>
                  <a:lnTo>
                    <a:pt x="140068" y="141770"/>
                  </a:lnTo>
                  <a:lnTo>
                    <a:pt x="141859" y="144437"/>
                  </a:lnTo>
                  <a:lnTo>
                    <a:pt x="147358" y="145516"/>
                  </a:lnTo>
                  <a:lnTo>
                    <a:pt x="150025" y="143725"/>
                  </a:lnTo>
                  <a:lnTo>
                    <a:pt x="151117" y="138226"/>
                  </a:lnTo>
                  <a:close/>
                  <a:moveTo>
                    <a:pt x="160807" y="249199"/>
                  </a:moveTo>
                  <a:lnTo>
                    <a:pt x="160591" y="245948"/>
                  </a:lnTo>
                  <a:lnTo>
                    <a:pt x="156286" y="242201"/>
                  </a:lnTo>
                  <a:lnTo>
                    <a:pt x="153022" y="242430"/>
                  </a:lnTo>
                  <a:lnTo>
                    <a:pt x="151155" y="244576"/>
                  </a:lnTo>
                  <a:lnTo>
                    <a:pt x="149288" y="246722"/>
                  </a:lnTo>
                  <a:lnTo>
                    <a:pt x="149504" y="249986"/>
                  </a:lnTo>
                  <a:lnTo>
                    <a:pt x="153809" y="253733"/>
                  </a:lnTo>
                  <a:lnTo>
                    <a:pt x="157073" y="253504"/>
                  </a:lnTo>
                  <a:lnTo>
                    <a:pt x="160807" y="249199"/>
                  </a:lnTo>
                  <a:close/>
                  <a:moveTo>
                    <a:pt x="165150" y="58178"/>
                  </a:moveTo>
                  <a:lnTo>
                    <a:pt x="163360" y="55511"/>
                  </a:lnTo>
                  <a:lnTo>
                    <a:pt x="160604" y="54965"/>
                  </a:lnTo>
                  <a:lnTo>
                    <a:pt x="157848" y="54419"/>
                  </a:lnTo>
                  <a:lnTo>
                    <a:pt x="155181" y="56210"/>
                  </a:lnTo>
                  <a:lnTo>
                    <a:pt x="154101" y="61722"/>
                  </a:lnTo>
                  <a:lnTo>
                    <a:pt x="155892" y="64389"/>
                  </a:lnTo>
                  <a:lnTo>
                    <a:pt x="161391" y="65468"/>
                  </a:lnTo>
                  <a:lnTo>
                    <a:pt x="164058" y="63677"/>
                  </a:lnTo>
                  <a:lnTo>
                    <a:pt x="165150" y="58178"/>
                  </a:lnTo>
                  <a:close/>
                  <a:moveTo>
                    <a:pt x="166306" y="26022"/>
                  </a:moveTo>
                  <a:lnTo>
                    <a:pt x="164515" y="23355"/>
                  </a:lnTo>
                  <a:lnTo>
                    <a:pt x="161759" y="22809"/>
                  </a:lnTo>
                  <a:lnTo>
                    <a:pt x="159004" y="22263"/>
                  </a:lnTo>
                  <a:lnTo>
                    <a:pt x="156337" y="24053"/>
                  </a:lnTo>
                  <a:lnTo>
                    <a:pt x="155257" y="29565"/>
                  </a:lnTo>
                  <a:lnTo>
                    <a:pt x="157048" y="32232"/>
                  </a:lnTo>
                  <a:lnTo>
                    <a:pt x="162547" y="33312"/>
                  </a:lnTo>
                  <a:lnTo>
                    <a:pt x="165214" y="31521"/>
                  </a:lnTo>
                  <a:lnTo>
                    <a:pt x="166306" y="26022"/>
                  </a:lnTo>
                  <a:close/>
                  <a:moveTo>
                    <a:pt x="172364" y="76771"/>
                  </a:moveTo>
                  <a:lnTo>
                    <a:pt x="172148" y="73520"/>
                  </a:lnTo>
                  <a:lnTo>
                    <a:pt x="167843" y="69773"/>
                  </a:lnTo>
                  <a:lnTo>
                    <a:pt x="164579" y="70002"/>
                  </a:lnTo>
                  <a:lnTo>
                    <a:pt x="162712" y="72148"/>
                  </a:lnTo>
                  <a:lnTo>
                    <a:pt x="160845" y="74295"/>
                  </a:lnTo>
                  <a:lnTo>
                    <a:pt x="161061" y="77558"/>
                  </a:lnTo>
                  <a:lnTo>
                    <a:pt x="162267" y="78625"/>
                  </a:lnTo>
                  <a:lnTo>
                    <a:pt x="161251" y="83832"/>
                  </a:lnTo>
                  <a:lnTo>
                    <a:pt x="163042" y="86499"/>
                  </a:lnTo>
                  <a:lnTo>
                    <a:pt x="168541" y="87579"/>
                  </a:lnTo>
                  <a:lnTo>
                    <a:pt x="171208" y="85788"/>
                  </a:lnTo>
                  <a:lnTo>
                    <a:pt x="172300" y="80289"/>
                  </a:lnTo>
                  <a:lnTo>
                    <a:pt x="170992" y="78359"/>
                  </a:lnTo>
                  <a:lnTo>
                    <a:pt x="172364" y="76771"/>
                  </a:lnTo>
                  <a:close/>
                  <a:moveTo>
                    <a:pt x="175564" y="104533"/>
                  </a:moveTo>
                  <a:lnTo>
                    <a:pt x="175348" y="101269"/>
                  </a:lnTo>
                  <a:lnTo>
                    <a:pt x="171043" y="97523"/>
                  </a:lnTo>
                  <a:lnTo>
                    <a:pt x="167779" y="97751"/>
                  </a:lnTo>
                  <a:lnTo>
                    <a:pt x="165912" y="99898"/>
                  </a:lnTo>
                  <a:lnTo>
                    <a:pt x="164045" y="102044"/>
                  </a:lnTo>
                  <a:lnTo>
                    <a:pt x="164261" y="105308"/>
                  </a:lnTo>
                  <a:lnTo>
                    <a:pt x="165684" y="106553"/>
                  </a:lnTo>
                  <a:lnTo>
                    <a:pt x="163207" y="108216"/>
                  </a:lnTo>
                  <a:lnTo>
                    <a:pt x="162128" y="113728"/>
                  </a:lnTo>
                  <a:lnTo>
                    <a:pt x="163918" y="116395"/>
                  </a:lnTo>
                  <a:lnTo>
                    <a:pt x="169418" y="117475"/>
                  </a:lnTo>
                  <a:lnTo>
                    <a:pt x="172085" y="115684"/>
                  </a:lnTo>
                  <a:lnTo>
                    <a:pt x="173177" y="110185"/>
                  </a:lnTo>
                  <a:lnTo>
                    <a:pt x="172072" y="108546"/>
                  </a:lnTo>
                  <a:lnTo>
                    <a:pt x="175564" y="104533"/>
                  </a:lnTo>
                  <a:close/>
                  <a:moveTo>
                    <a:pt x="177152" y="281546"/>
                  </a:moveTo>
                  <a:lnTo>
                    <a:pt x="176936" y="278295"/>
                  </a:lnTo>
                  <a:lnTo>
                    <a:pt x="172631" y="274548"/>
                  </a:lnTo>
                  <a:lnTo>
                    <a:pt x="169367" y="274777"/>
                  </a:lnTo>
                  <a:lnTo>
                    <a:pt x="167500" y="276923"/>
                  </a:lnTo>
                  <a:lnTo>
                    <a:pt x="165633" y="279069"/>
                  </a:lnTo>
                  <a:lnTo>
                    <a:pt x="165849" y="282333"/>
                  </a:lnTo>
                  <a:lnTo>
                    <a:pt x="170154" y="286080"/>
                  </a:lnTo>
                  <a:lnTo>
                    <a:pt x="173418" y="285851"/>
                  </a:lnTo>
                  <a:lnTo>
                    <a:pt x="177152" y="281546"/>
                  </a:lnTo>
                  <a:close/>
                  <a:moveTo>
                    <a:pt x="183781" y="10096"/>
                  </a:moveTo>
                  <a:lnTo>
                    <a:pt x="181991" y="7429"/>
                  </a:lnTo>
                  <a:lnTo>
                    <a:pt x="179235" y="6883"/>
                  </a:lnTo>
                  <a:lnTo>
                    <a:pt x="176479" y="6337"/>
                  </a:lnTo>
                  <a:lnTo>
                    <a:pt x="173812" y="8128"/>
                  </a:lnTo>
                  <a:lnTo>
                    <a:pt x="172732" y="13639"/>
                  </a:lnTo>
                  <a:lnTo>
                    <a:pt x="174523" y="16306"/>
                  </a:lnTo>
                  <a:lnTo>
                    <a:pt x="180022" y="17386"/>
                  </a:lnTo>
                  <a:lnTo>
                    <a:pt x="182689" y="15595"/>
                  </a:lnTo>
                  <a:lnTo>
                    <a:pt x="183781" y="10096"/>
                  </a:lnTo>
                  <a:close/>
                  <a:moveTo>
                    <a:pt x="184023" y="198983"/>
                  </a:moveTo>
                  <a:lnTo>
                    <a:pt x="183807" y="195719"/>
                  </a:lnTo>
                  <a:lnTo>
                    <a:pt x="179501" y="191973"/>
                  </a:lnTo>
                  <a:lnTo>
                    <a:pt x="176237" y="192201"/>
                  </a:lnTo>
                  <a:lnTo>
                    <a:pt x="174371" y="194348"/>
                  </a:lnTo>
                  <a:lnTo>
                    <a:pt x="172504" y="196494"/>
                  </a:lnTo>
                  <a:lnTo>
                    <a:pt x="172720" y="199758"/>
                  </a:lnTo>
                  <a:lnTo>
                    <a:pt x="177025" y="203504"/>
                  </a:lnTo>
                  <a:lnTo>
                    <a:pt x="180289" y="203276"/>
                  </a:lnTo>
                  <a:lnTo>
                    <a:pt x="184023" y="198983"/>
                  </a:lnTo>
                  <a:close/>
                  <a:moveTo>
                    <a:pt x="184810" y="172478"/>
                  </a:moveTo>
                  <a:lnTo>
                    <a:pt x="184594" y="169227"/>
                  </a:lnTo>
                  <a:lnTo>
                    <a:pt x="180289" y="165481"/>
                  </a:lnTo>
                  <a:lnTo>
                    <a:pt x="177025" y="165709"/>
                  </a:lnTo>
                  <a:lnTo>
                    <a:pt x="175158" y="167855"/>
                  </a:lnTo>
                  <a:lnTo>
                    <a:pt x="173291" y="170002"/>
                  </a:lnTo>
                  <a:lnTo>
                    <a:pt x="173507" y="173266"/>
                  </a:lnTo>
                  <a:lnTo>
                    <a:pt x="177812" y="177012"/>
                  </a:lnTo>
                  <a:lnTo>
                    <a:pt x="181076" y="176784"/>
                  </a:lnTo>
                  <a:lnTo>
                    <a:pt x="184810" y="172478"/>
                  </a:lnTo>
                  <a:close/>
                  <a:moveTo>
                    <a:pt x="186410" y="233654"/>
                  </a:moveTo>
                  <a:lnTo>
                    <a:pt x="186194" y="230403"/>
                  </a:lnTo>
                  <a:lnTo>
                    <a:pt x="181889" y="226656"/>
                  </a:lnTo>
                  <a:lnTo>
                    <a:pt x="178625" y="226885"/>
                  </a:lnTo>
                  <a:lnTo>
                    <a:pt x="176758" y="229031"/>
                  </a:lnTo>
                  <a:lnTo>
                    <a:pt x="174891" y="231178"/>
                  </a:lnTo>
                  <a:lnTo>
                    <a:pt x="175107" y="234442"/>
                  </a:lnTo>
                  <a:lnTo>
                    <a:pt x="179412" y="238188"/>
                  </a:lnTo>
                  <a:lnTo>
                    <a:pt x="182676" y="237959"/>
                  </a:lnTo>
                  <a:lnTo>
                    <a:pt x="186410" y="233654"/>
                  </a:lnTo>
                  <a:close/>
                  <a:moveTo>
                    <a:pt x="191592" y="257124"/>
                  </a:moveTo>
                  <a:lnTo>
                    <a:pt x="191376" y="253860"/>
                  </a:lnTo>
                  <a:lnTo>
                    <a:pt x="187071" y="250113"/>
                  </a:lnTo>
                  <a:lnTo>
                    <a:pt x="183807" y="250342"/>
                  </a:lnTo>
                  <a:lnTo>
                    <a:pt x="181940" y="252488"/>
                  </a:lnTo>
                  <a:lnTo>
                    <a:pt x="180073" y="254635"/>
                  </a:lnTo>
                  <a:lnTo>
                    <a:pt x="180289" y="257898"/>
                  </a:lnTo>
                  <a:lnTo>
                    <a:pt x="184594" y="261645"/>
                  </a:lnTo>
                  <a:lnTo>
                    <a:pt x="187858" y="261416"/>
                  </a:lnTo>
                  <a:lnTo>
                    <a:pt x="191592" y="257124"/>
                  </a:lnTo>
                  <a:close/>
                  <a:moveTo>
                    <a:pt x="192887" y="36436"/>
                  </a:moveTo>
                  <a:lnTo>
                    <a:pt x="191096" y="33769"/>
                  </a:lnTo>
                  <a:lnTo>
                    <a:pt x="188341" y="33223"/>
                  </a:lnTo>
                  <a:lnTo>
                    <a:pt x="185585" y="32677"/>
                  </a:lnTo>
                  <a:lnTo>
                    <a:pt x="182918" y="34467"/>
                  </a:lnTo>
                  <a:lnTo>
                    <a:pt x="181838" y="39979"/>
                  </a:lnTo>
                  <a:lnTo>
                    <a:pt x="183629" y="42646"/>
                  </a:lnTo>
                  <a:lnTo>
                    <a:pt x="189128" y="43726"/>
                  </a:lnTo>
                  <a:lnTo>
                    <a:pt x="191795" y="41935"/>
                  </a:lnTo>
                  <a:lnTo>
                    <a:pt x="192887" y="36436"/>
                  </a:lnTo>
                  <a:close/>
                  <a:moveTo>
                    <a:pt x="197421" y="74891"/>
                  </a:moveTo>
                  <a:lnTo>
                    <a:pt x="195630" y="72224"/>
                  </a:lnTo>
                  <a:lnTo>
                    <a:pt x="192874" y="71678"/>
                  </a:lnTo>
                  <a:lnTo>
                    <a:pt x="190119" y="71132"/>
                  </a:lnTo>
                  <a:lnTo>
                    <a:pt x="187452" y="72923"/>
                  </a:lnTo>
                  <a:lnTo>
                    <a:pt x="186372" y="78435"/>
                  </a:lnTo>
                  <a:lnTo>
                    <a:pt x="188163" y="81102"/>
                  </a:lnTo>
                  <a:lnTo>
                    <a:pt x="193662" y="82181"/>
                  </a:lnTo>
                  <a:lnTo>
                    <a:pt x="196329" y="80391"/>
                  </a:lnTo>
                  <a:lnTo>
                    <a:pt x="197421" y="74891"/>
                  </a:lnTo>
                  <a:close/>
                  <a:moveTo>
                    <a:pt x="198996" y="135978"/>
                  </a:moveTo>
                  <a:lnTo>
                    <a:pt x="197205" y="133311"/>
                  </a:lnTo>
                  <a:lnTo>
                    <a:pt x="194449" y="132765"/>
                  </a:lnTo>
                  <a:lnTo>
                    <a:pt x="191693" y="132219"/>
                  </a:lnTo>
                  <a:lnTo>
                    <a:pt x="189026" y="134010"/>
                  </a:lnTo>
                  <a:lnTo>
                    <a:pt x="187947" y="139522"/>
                  </a:lnTo>
                  <a:lnTo>
                    <a:pt x="189738" y="142189"/>
                  </a:lnTo>
                  <a:lnTo>
                    <a:pt x="195237" y="143268"/>
                  </a:lnTo>
                  <a:lnTo>
                    <a:pt x="197904" y="141478"/>
                  </a:lnTo>
                  <a:lnTo>
                    <a:pt x="198996" y="135978"/>
                  </a:lnTo>
                  <a:close/>
                  <a:moveTo>
                    <a:pt x="200152" y="103822"/>
                  </a:moveTo>
                  <a:lnTo>
                    <a:pt x="198361" y="101155"/>
                  </a:lnTo>
                  <a:lnTo>
                    <a:pt x="195605" y="100609"/>
                  </a:lnTo>
                  <a:lnTo>
                    <a:pt x="192849" y="100063"/>
                  </a:lnTo>
                  <a:lnTo>
                    <a:pt x="190182" y="101854"/>
                  </a:lnTo>
                  <a:lnTo>
                    <a:pt x="189103" y="107365"/>
                  </a:lnTo>
                  <a:lnTo>
                    <a:pt x="190893" y="110032"/>
                  </a:lnTo>
                  <a:lnTo>
                    <a:pt x="196392" y="111112"/>
                  </a:lnTo>
                  <a:lnTo>
                    <a:pt x="199059" y="109321"/>
                  </a:lnTo>
                  <a:lnTo>
                    <a:pt x="200152" y="103822"/>
                  </a:lnTo>
                  <a:close/>
                  <a:moveTo>
                    <a:pt x="203136" y="88569"/>
                  </a:moveTo>
                  <a:lnTo>
                    <a:pt x="202920" y="85318"/>
                  </a:lnTo>
                  <a:lnTo>
                    <a:pt x="198615" y="81572"/>
                  </a:lnTo>
                  <a:lnTo>
                    <a:pt x="195351" y="81800"/>
                  </a:lnTo>
                  <a:lnTo>
                    <a:pt x="193484" y="83947"/>
                  </a:lnTo>
                  <a:lnTo>
                    <a:pt x="191617" y="86093"/>
                  </a:lnTo>
                  <a:lnTo>
                    <a:pt x="191833" y="89357"/>
                  </a:lnTo>
                  <a:lnTo>
                    <a:pt x="196138" y="93103"/>
                  </a:lnTo>
                  <a:lnTo>
                    <a:pt x="199402" y="92875"/>
                  </a:lnTo>
                  <a:lnTo>
                    <a:pt x="203136" y="88569"/>
                  </a:lnTo>
                  <a:close/>
                  <a:moveTo>
                    <a:pt x="206451" y="164655"/>
                  </a:moveTo>
                  <a:lnTo>
                    <a:pt x="204660" y="161988"/>
                  </a:lnTo>
                  <a:lnTo>
                    <a:pt x="201904" y="161442"/>
                  </a:lnTo>
                  <a:lnTo>
                    <a:pt x="199148" y="160896"/>
                  </a:lnTo>
                  <a:lnTo>
                    <a:pt x="196481" y="162687"/>
                  </a:lnTo>
                  <a:lnTo>
                    <a:pt x="195402" y="168198"/>
                  </a:lnTo>
                  <a:lnTo>
                    <a:pt x="197192" y="170865"/>
                  </a:lnTo>
                  <a:lnTo>
                    <a:pt x="202692" y="171945"/>
                  </a:lnTo>
                  <a:lnTo>
                    <a:pt x="205359" y="170154"/>
                  </a:lnTo>
                  <a:lnTo>
                    <a:pt x="206451" y="164655"/>
                  </a:lnTo>
                  <a:close/>
                  <a:moveTo>
                    <a:pt x="213842" y="180441"/>
                  </a:moveTo>
                  <a:lnTo>
                    <a:pt x="213626" y="177190"/>
                  </a:lnTo>
                  <a:lnTo>
                    <a:pt x="209321" y="173443"/>
                  </a:lnTo>
                  <a:lnTo>
                    <a:pt x="206057" y="173672"/>
                  </a:lnTo>
                  <a:lnTo>
                    <a:pt x="204190" y="175818"/>
                  </a:lnTo>
                  <a:lnTo>
                    <a:pt x="202323" y="177965"/>
                  </a:lnTo>
                  <a:lnTo>
                    <a:pt x="202539" y="181229"/>
                  </a:lnTo>
                  <a:lnTo>
                    <a:pt x="206844" y="184975"/>
                  </a:lnTo>
                  <a:lnTo>
                    <a:pt x="210108" y="184746"/>
                  </a:lnTo>
                  <a:lnTo>
                    <a:pt x="213842" y="180441"/>
                  </a:lnTo>
                  <a:close/>
                  <a:moveTo>
                    <a:pt x="214236" y="238963"/>
                  </a:moveTo>
                  <a:lnTo>
                    <a:pt x="214020" y="235712"/>
                  </a:lnTo>
                  <a:lnTo>
                    <a:pt x="209715" y="231965"/>
                  </a:lnTo>
                  <a:lnTo>
                    <a:pt x="206451" y="232194"/>
                  </a:lnTo>
                  <a:lnTo>
                    <a:pt x="204584" y="234340"/>
                  </a:lnTo>
                  <a:lnTo>
                    <a:pt x="202717" y="236486"/>
                  </a:lnTo>
                  <a:lnTo>
                    <a:pt x="202933" y="239750"/>
                  </a:lnTo>
                  <a:lnTo>
                    <a:pt x="207238" y="243497"/>
                  </a:lnTo>
                  <a:lnTo>
                    <a:pt x="210502" y="243268"/>
                  </a:lnTo>
                  <a:lnTo>
                    <a:pt x="214236" y="238963"/>
                  </a:lnTo>
                  <a:close/>
                  <a:moveTo>
                    <a:pt x="217627" y="87896"/>
                  </a:moveTo>
                  <a:lnTo>
                    <a:pt x="215836" y="85229"/>
                  </a:lnTo>
                  <a:lnTo>
                    <a:pt x="213080" y="84683"/>
                  </a:lnTo>
                  <a:lnTo>
                    <a:pt x="210324" y="84137"/>
                  </a:lnTo>
                  <a:lnTo>
                    <a:pt x="207657" y="85928"/>
                  </a:lnTo>
                  <a:lnTo>
                    <a:pt x="206578" y="91440"/>
                  </a:lnTo>
                  <a:lnTo>
                    <a:pt x="208368" y="94107"/>
                  </a:lnTo>
                  <a:lnTo>
                    <a:pt x="213868" y="95186"/>
                  </a:lnTo>
                  <a:lnTo>
                    <a:pt x="216535" y="93395"/>
                  </a:lnTo>
                  <a:lnTo>
                    <a:pt x="217627" y="87896"/>
                  </a:lnTo>
                  <a:close/>
                  <a:moveTo>
                    <a:pt x="218592" y="16954"/>
                  </a:moveTo>
                  <a:lnTo>
                    <a:pt x="216801" y="14287"/>
                  </a:lnTo>
                  <a:lnTo>
                    <a:pt x="214045" y="13741"/>
                  </a:lnTo>
                  <a:lnTo>
                    <a:pt x="211289" y="13195"/>
                  </a:lnTo>
                  <a:lnTo>
                    <a:pt x="208622" y="14986"/>
                  </a:lnTo>
                  <a:lnTo>
                    <a:pt x="207543" y="20497"/>
                  </a:lnTo>
                  <a:lnTo>
                    <a:pt x="209334" y="23164"/>
                  </a:lnTo>
                  <a:lnTo>
                    <a:pt x="214833" y="24244"/>
                  </a:lnTo>
                  <a:lnTo>
                    <a:pt x="217500" y="22453"/>
                  </a:lnTo>
                  <a:lnTo>
                    <a:pt x="218592" y="16954"/>
                  </a:lnTo>
                  <a:close/>
                  <a:moveTo>
                    <a:pt x="219468" y="46850"/>
                  </a:moveTo>
                  <a:lnTo>
                    <a:pt x="217678" y="44183"/>
                  </a:lnTo>
                  <a:lnTo>
                    <a:pt x="214922" y="43637"/>
                  </a:lnTo>
                  <a:lnTo>
                    <a:pt x="212166" y="43091"/>
                  </a:lnTo>
                  <a:lnTo>
                    <a:pt x="209499" y="44881"/>
                  </a:lnTo>
                  <a:lnTo>
                    <a:pt x="208419" y="50393"/>
                  </a:lnTo>
                  <a:lnTo>
                    <a:pt x="210210" y="53060"/>
                  </a:lnTo>
                  <a:lnTo>
                    <a:pt x="215709" y="54140"/>
                  </a:lnTo>
                  <a:lnTo>
                    <a:pt x="218376" y="52349"/>
                  </a:lnTo>
                  <a:lnTo>
                    <a:pt x="219468" y="46850"/>
                  </a:lnTo>
                  <a:close/>
                  <a:moveTo>
                    <a:pt x="220713" y="146951"/>
                  </a:moveTo>
                  <a:lnTo>
                    <a:pt x="220497" y="143700"/>
                  </a:lnTo>
                  <a:lnTo>
                    <a:pt x="216192" y="139954"/>
                  </a:lnTo>
                  <a:lnTo>
                    <a:pt x="212928" y="140182"/>
                  </a:lnTo>
                  <a:lnTo>
                    <a:pt x="211061" y="142328"/>
                  </a:lnTo>
                  <a:lnTo>
                    <a:pt x="209194" y="144475"/>
                  </a:lnTo>
                  <a:lnTo>
                    <a:pt x="209410" y="147739"/>
                  </a:lnTo>
                  <a:lnTo>
                    <a:pt x="213715" y="151485"/>
                  </a:lnTo>
                  <a:lnTo>
                    <a:pt x="216979" y="151257"/>
                  </a:lnTo>
                  <a:lnTo>
                    <a:pt x="220713" y="146951"/>
                  </a:lnTo>
                  <a:close/>
                  <a:moveTo>
                    <a:pt x="226733" y="114249"/>
                  </a:moveTo>
                  <a:lnTo>
                    <a:pt x="224942" y="111582"/>
                  </a:lnTo>
                  <a:lnTo>
                    <a:pt x="222186" y="111036"/>
                  </a:lnTo>
                  <a:lnTo>
                    <a:pt x="219430" y="110490"/>
                  </a:lnTo>
                  <a:lnTo>
                    <a:pt x="216763" y="112280"/>
                  </a:lnTo>
                  <a:lnTo>
                    <a:pt x="215684" y="117792"/>
                  </a:lnTo>
                  <a:lnTo>
                    <a:pt x="217474" y="120459"/>
                  </a:lnTo>
                  <a:lnTo>
                    <a:pt x="222973" y="121539"/>
                  </a:lnTo>
                  <a:lnTo>
                    <a:pt x="225640" y="119748"/>
                  </a:lnTo>
                  <a:lnTo>
                    <a:pt x="226733" y="114249"/>
                  </a:lnTo>
                  <a:close/>
                  <a:moveTo>
                    <a:pt x="236880" y="220827"/>
                  </a:moveTo>
                  <a:lnTo>
                    <a:pt x="236664" y="217576"/>
                  </a:lnTo>
                  <a:lnTo>
                    <a:pt x="232359" y="213829"/>
                  </a:lnTo>
                  <a:lnTo>
                    <a:pt x="229095" y="214058"/>
                  </a:lnTo>
                  <a:lnTo>
                    <a:pt x="227228" y="216204"/>
                  </a:lnTo>
                  <a:lnTo>
                    <a:pt x="225361" y="218351"/>
                  </a:lnTo>
                  <a:lnTo>
                    <a:pt x="225577" y="221615"/>
                  </a:lnTo>
                  <a:lnTo>
                    <a:pt x="229882" y="225361"/>
                  </a:lnTo>
                  <a:lnTo>
                    <a:pt x="233146" y="225132"/>
                  </a:lnTo>
                  <a:lnTo>
                    <a:pt x="236880" y="220827"/>
                  </a:lnTo>
                  <a:close/>
                  <a:moveTo>
                    <a:pt x="238391" y="154101"/>
                  </a:moveTo>
                  <a:lnTo>
                    <a:pt x="236601" y="151434"/>
                  </a:lnTo>
                  <a:lnTo>
                    <a:pt x="233845" y="150888"/>
                  </a:lnTo>
                  <a:lnTo>
                    <a:pt x="231089" y="150342"/>
                  </a:lnTo>
                  <a:lnTo>
                    <a:pt x="228422" y="152133"/>
                  </a:lnTo>
                  <a:lnTo>
                    <a:pt x="227342" y="157645"/>
                  </a:lnTo>
                  <a:lnTo>
                    <a:pt x="229133" y="160312"/>
                  </a:lnTo>
                  <a:lnTo>
                    <a:pt x="234632" y="161391"/>
                  </a:lnTo>
                  <a:lnTo>
                    <a:pt x="237299" y="159600"/>
                  </a:lnTo>
                  <a:lnTo>
                    <a:pt x="238391" y="154101"/>
                  </a:lnTo>
                  <a:close/>
                  <a:moveTo>
                    <a:pt x="242277" y="61696"/>
                  </a:moveTo>
                  <a:lnTo>
                    <a:pt x="240487" y="59029"/>
                  </a:lnTo>
                  <a:lnTo>
                    <a:pt x="237731" y="58483"/>
                  </a:lnTo>
                  <a:lnTo>
                    <a:pt x="234975" y="57937"/>
                  </a:lnTo>
                  <a:lnTo>
                    <a:pt x="232308" y="59728"/>
                  </a:lnTo>
                  <a:lnTo>
                    <a:pt x="231228" y="65239"/>
                  </a:lnTo>
                  <a:lnTo>
                    <a:pt x="233019" y="67906"/>
                  </a:lnTo>
                  <a:lnTo>
                    <a:pt x="238518" y="68986"/>
                  </a:lnTo>
                  <a:lnTo>
                    <a:pt x="241185" y="67195"/>
                  </a:lnTo>
                  <a:lnTo>
                    <a:pt x="242277" y="61696"/>
                  </a:lnTo>
                  <a:close/>
                  <a:moveTo>
                    <a:pt x="243433" y="29540"/>
                  </a:moveTo>
                  <a:lnTo>
                    <a:pt x="241642" y="26873"/>
                  </a:lnTo>
                  <a:lnTo>
                    <a:pt x="238887" y="26327"/>
                  </a:lnTo>
                  <a:lnTo>
                    <a:pt x="236131" y="25781"/>
                  </a:lnTo>
                  <a:lnTo>
                    <a:pt x="233464" y="27571"/>
                  </a:lnTo>
                  <a:lnTo>
                    <a:pt x="232384" y="33083"/>
                  </a:lnTo>
                  <a:lnTo>
                    <a:pt x="234175" y="35750"/>
                  </a:lnTo>
                  <a:lnTo>
                    <a:pt x="239674" y="36830"/>
                  </a:lnTo>
                  <a:lnTo>
                    <a:pt x="242341" y="35039"/>
                  </a:lnTo>
                  <a:lnTo>
                    <a:pt x="243433" y="29540"/>
                  </a:lnTo>
                  <a:close/>
                  <a:moveTo>
                    <a:pt x="250405" y="254444"/>
                  </a:moveTo>
                  <a:lnTo>
                    <a:pt x="250190" y="251193"/>
                  </a:lnTo>
                  <a:lnTo>
                    <a:pt x="245884" y="247446"/>
                  </a:lnTo>
                  <a:lnTo>
                    <a:pt x="242620" y="247675"/>
                  </a:lnTo>
                  <a:lnTo>
                    <a:pt x="240753" y="249821"/>
                  </a:lnTo>
                  <a:lnTo>
                    <a:pt x="238887" y="251968"/>
                  </a:lnTo>
                  <a:lnTo>
                    <a:pt x="239102" y="255231"/>
                  </a:lnTo>
                  <a:lnTo>
                    <a:pt x="243408" y="258978"/>
                  </a:lnTo>
                  <a:lnTo>
                    <a:pt x="246672" y="258749"/>
                  </a:lnTo>
                  <a:lnTo>
                    <a:pt x="250405" y="254444"/>
                  </a:lnTo>
                  <a:close/>
                  <a:moveTo>
                    <a:pt x="252437" y="94754"/>
                  </a:moveTo>
                  <a:lnTo>
                    <a:pt x="250647" y="92087"/>
                  </a:lnTo>
                  <a:lnTo>
                    <a:pt x="247891" y="91541"/>
                  </a:lnTo>
                  <a:lnTo>
                    <a:pt x="245135" y="90995"/>
                  </a:lnTo>
                  <a:lnTo>
                    <a:pt x="242468" y="92786"/>
                  </a:lnTo>
                  <a:lnTo>
                    <a:pt x="241388" y="98298"/>
                  </a:lnTo>
                  <a:lnTo>
                    <a:pt x="243179" y="100965"/>
                  </a:lnTo>
                  <a:lnTo>
                    <a:pt x="248678" y="102044"/>
                  </a:lnTo>
                  <a:lnTo>
                    <a:pt x="251345" y="100253"/>
                  </a:lnTo>
                  <a:lnTo>
                    <a:pt x="252437" y="94754"/>
                  </a:lnTo>
                  <a:close/>
                  <a:moveTo>
                    <a:pt x="260908" y="13614"/>
                  </a:moveTo>
                  <a:lnTo>
                    <a:pt x="259118" y="10947"/>
                  </a:lnTo>
                  <a:lnTo>
                    <a:pt x="256362" y="10401"/>
                  </a:lnTo>
                  <a:lnTo>
                    <a:pt x="253606" y="9855"/>
                  </a:lnTo>
                  <a:lnTo>
                    <a:pt x="250939" y="11645"/>
                  </a:lnTo>
                  <a:lnTo>
                    <a:pt x="249859" y="17157"/>
                  </a:lnTo>
                  <a:lnTo>
                    <a:pt x="251650" y="19824"/>
                  </a:lnTo>
                  <a:lnTo>
                    <a:pt x="257149" y="20904"/>
                  </a:lnTo>
                  <a:lnTo>
                    <a:pt x="259816" y="19113"/>
                  </a:lnTo>
                  <a:lnTo>
                    <a:pt x="260908" y="13614"/>
                  </a:lnTo>
                  <a:close/>
                  <a:moveTo>
                    <a:pt x="270014" y="39966"/>
                  </a:moveTo>
                  <a:lnTo>
                    <a:pt x="268224" y="37299"/>
                  </a:lnTo>
                  <a:lnTo>
                    <a:pt x="265468" y="36753"/>
                  </a:lnTo>
                  <a:lnTo>
                    <a:pt x="262712" y="36207"/>
                  </a:lnTo>
                  <a:lnTo>
                    <a:pt x="260045" y="37998"/>
                  </a:lnTo>
                  <a:lnTo>
                    <a:pt x="258965" y="43510"/>
                  </a:lnTo>
                  <a:lnTo>
                    <a:pt x="260756" y="46177"/>
                  </a:lnTo>
                  <a:lnTo>
                    <a:pt x="266255" y="47256"/>
                  </a:lnTo>
                  <a:lnTo>
                    <a:pt x="268922" y="45466"/>
                  </a:lnTo>
                  <a:lnTo>
                    <a:pt x="270014" y="39966"/>
                  </a:lnTo>
                  <a:close/>
                  <a:moveTo>
                    <a:pt x="274548" y="78409"/>
                  </a:moveTo>
                  <a:lnTo>
                    <a:pt x="272757" y="75742"/>
                  </a:lnTo>
                  <a:lnTo>
                    <a:pt x="270002" y="75196"/>
                  </a:lnTo>
                  <a:lnTo>
                    <a:pt x="267246" y="74650"/>
                  </a:lnTo>
                  <a:lnTo>
                    <a:pt x="264579" y="76441"/>
                  </a:lnTo>
                  <a:lnTo>
                    <a:pt x="263499" y="81953"/>
                  </a:lnTo>
                  <a:lnTo>
                    <a:pt x="265290" y="84620"/>
                  </a:lnTo>
                  <a:lnTo>
                    <a:pt x="270789" y="85699"/>
                  </a:lnTo>
                  <a:lnTo>
                    <a:pt x="273456" y="83908"/>
                  </a:lnTo>
                  <a:lnTo>
                    <a:pt x="274548" y="78409"/>
                  </a:lnTo>
                  <a:close/>
                  <a:moveTo>
                    <a:pt x="279577" y="110451"/>
                  </a:moveTo>
                  <a:lnTo>
                    <a:pt x="277787" y="107784"/>
                  </a:lnTo>
                  <a:lnTo>
                    <a:pt x="275031" y="107238"/>
                  </a:lnTo>
                  <a:lnTo>
                    <a:pt x="272275" y="106692"/>
                  </a:lnTo>
                  <a:lnTo>
                    <a:pt x="269608" y="108483"/>
                  </a:lnTo>
                  <a:lnTo>
                    <a:pt x="268528" y="113995"/>
                  </a:lnTo>
                  <a:lnTo>
                    <a:pt x="270319" y="116662"/>
                  </a:lnTo>
                  <a:lnTo>
                    <a:pt x="275818" y="117741"/>
                  </a:lnTo>
                  <a:lnTo>
                    <a:pt x="278485" y="115951"/>
                  </a:lnTo>
                  <a:lnTo>
                    <a:pt x="279577" y="110451"/>
                  </a:lnTo>
                  <a:close/>
                  <a:moveTo>
                    <a:pt x="295719" y="20472"/>
                  </a:moveTo>
                  <a:lnTo>
                    <a:pt x="293928" y="17805"/>
                  </a:lnTo>
                  <a:lnTo>
                    <a:pt x="291172" y="17259"/>
                  </a:lnTo>
                  <a:lnTo>
                    <a:pt x="288417" y="16713"/>
                  </a:lnTo>
                  <a:lnTo>
                    <a:pt x="285750" y="18503"/>
                  </a:lnTo>
                  <a:lnTo>
                    <a:pt x="284670" y="24015"/>
                  </a:lnTo>
                  <a:lnTo>
                    <a:pt x="286461" y="26682"/>
                  </a:lnTo>
                  <a:lnTo>
                    <a:pt x="291960" y="27762"/>
                  </a:lnTo>
                  <a:lnTo>
                    <a:pt x="294627" y="25971"/>
                  </a:lnTo>
                  <a:lnTo>
                    <a:pt x="295719" y="20472"/>
                  </a:lnTo>
                  <a:close/>
                </a:path>
              </a:pathLst>
            </a:custGeom>
            <a:solidFill>
              <a:srgbClr val="1B1B26"/>
            </a:solidFill>
            <a:ln w="0">
              <a:noFill/>
            </a:ln>
          </p:spPr>
          <p:style>
            <a:lnRef idx="0">
              <a:scrgbClr r="0" g="0" b="0"/>
            </a:lnRef>
            <a:fillRef idx="0">
              <a:scrgbClr r="0" g="0" b="0"/>
            </a:fillRef>
            <a:effectRef idx="0">
              <a:scrgbClr r="0" g="0" b="0"/>
            </a:effectRef>
            <a:fontRef idx="minor"/>
          </p:style>
        </p:sp>
        <p:sp>
          <p:nvSpPr>
            <p:cNvPr id="871" name="object 235"/>
            <p:cNvSpPr/>
            <p:nvPr/>
          </p:nvSpPr>
          <p:spPr>
            <a:xfrm>
              <a:off x="3189600" y="3413160"/>
              <a:ext cx="273600" cy="388440"/>
            </a:xfrm>
            <a:custGeom>
              <a:avLst/>
              <a:gdLst/>
              <a:ahLst/>
              <a:cxnLst/>
              <a:rect l="l" t="t" r="r" b="b"/>
              <a:pathLst>
                <a:path w="274320" h="389254">
                  <a:moveTo>
                    <a:pt x="11049" y="240969"/>
                  </a:moveTo>
                  <a:lnTo>
                    <a:pt x="9258" y="238302"/>
                  </a:lnTo>
                  <a:lnTo>
                    <a:pt x="6502" y="237756"/>
                  </a:lnTo>
                  <a:lnTo>
                    <a:pt x="3746" y="237210"/>
                  </a:lnTo>
                  <a:lnTo>
                    <a:pt x="1079" y="239001"/>
                  </a:lnTo>
                  <a:lnTo>
                    <a:pt x="0" y="244513"/>
                  </a:lnTo>
                  <a:lnTo>
                    <a:pt x="1790" y="247180"/>
                  </a:lnTo>
                  <a:lnTo>
                    <a:pt x="7289" y="248259"/>
                  </a:lnTo>
                  <a:lnTo>
                    <a:pt x="9956" y="246468"/>
                  </a:lnTo>
                  <a:lnTo>
                    <a:pt x="11049" y="240969"/>
                  </a:lnTo>
                  <a:close/>
                  <a:moveTo>
                    <a:pt x="19392" y="317690"/>
                  </a:moveTo>
                  <a:lnTo>
                    <a:pt x="17602" y="315023"/>
                  </a:lnTo>
                  <a:lnTo>
                    <a:pt x="14846" y="314477"/>
                  </a:lnTo>
                  <a:lnTo>
                    <a:pt x="12090" y="313931"/>
                  </a:lnTo>
                  <a:lnTo>
                    <a:pt x="9423" y="315722"/>
                  </a:lnTo>
                  <a:lnTo>
                    <a:pt x="8343" y="321233"/>
                  </a:lnTo>
                  <a:lnTo>
                    <a:pt x="10134" y="323900"/>
                  </a:lnTo>
                  <a:lnTo>
                    <a:pt x="15633" y="324980"/>
                  </a:lnTo>
                  <a:lnTo>
                    <a:pt x="18300" y="323189"/>
                  </a:lnTo>
                  <a:lnTo>
                    <a:pt x="19392" y="317690"/>
                  </a:lnTo>
                  <a:close/>
                  <a:moveTo>
                    <a:pt x="28067" y="162814"/>
                  </a:moveTo>
                  <a:lnTo>
                    <a:pt x="27063" y="159715"/>
                  </a:lnTo>
                  <a:lnTo>
                    <a:pt x="22009" y="157137"/>
                  </a:lnTo>
                  <a:lnTo>
                    <a:pt x="18910" y="158140"/>
                  </a:lnTo>
                  <a:lnTo>
                    <a:pt x="16319" y="163207"/>
                  </a:lnTo>
                  <a:lnTo>
                    <a:pt x="17335" y="166293"/>
                  </a:lnTo>
                  <a:lnTo>
                    <a:pt x="19862" y="167589"/>
                  </a:lnTo>
                  <a:lnTo>
                    <a:pt x="22390" y="168884"/>
                  </a:lnTo>
                  <a:lnTo>
                    <a:pt x="25488" y="167868"/>
                  </a:lnTo>
                  <a:lnTo>
                    <a:pt x="28067" y="162814"/>
                  </a:lnTo>
                  <a:close/>
                  <a:moveTo>
                    <a:pt x="29654" y="190995"/>
                  </a:moveTo>
                  <a:lnTo>
                    <a:pt x="28651" y="187896"/>
                  </a:lnTo>
                  <a:lnTo>
                    <a:pt x="23596" y="185318"/>
                  </a:lnTo>
                  <a:lnTo>
                    <a:pt x="20497" y="186321"/>
                  </a:lnTo>
                  <a:lnTo>
                    <a:pt x="17919" y="191389"/>
                  </a:lnTo>
                  <a:lnTo>
                    <a:pt x="18923" y="194475"/>
                  </a:lnTo>
                  <a:lnTo>
                    <a:pt x="21450" y="195770"/>
                  </a:lnTo>
                  <a:lnTo>
                    <a:pt x="23977" y="197065"/>
                  </a:lnTo>
                  <a:lnTo>
                    <a:pt x="27076" y="196049"/>
                  </a:lnTo>
                  <a:lnTo>
                    <a:pt x="29654" y="190995"/>
                  </a:lnTo>
                  <a:close/>
                  <a:moveTo>
                    <a:pt x="33959" y="270027"/>
                  </a:moveTo>
                  <a:lnTo>
                    <a:pt x="32169" y="267360"/>
                  </a:lnTo>
                  <a:lnTo>
                    <a:pt x="29413" y="266814"/>
                  </a:lnTo>
                  <a:lnTo>
                    <a:pt x="26657" y="266268"/>
                  </a:lnTo>
                  <a:lnTo>
                    <a:pt x="23990" y="268058"/>
                  </a:lnTo>
                  <a:lnTo>
                    <a:pt x="22910" y="273570"/>
                  </a:lnTo>
                  <a:lnTo>
                    <a:pt x="24701" y="276237"/>
                  </a:lnTo>
                  <a:lnTo>
                    <a:pt x="30200" y="277317"/>
                  </a:lnTo>
                  <a:lnTo>
                    <a:pt x="32867" y="275526"/>
                  </a:lnTo>
                  <a:lnTo>
                    <a:pt x="33959" y="270027"/>
                  </a:lnTo>
                  <a:close/>
                  <a:moveTo>
                    <a:pt x="34290" y="124091"/>
                  </a:moveTo>
                  <a:lnTo>
                    <a:pt x="33286" y="120992"/>
                  </a:lnTo>
                  <a:lnTo>
                    <a:pt x="28232" y="118414"/>
                  </a:lnTo>
                  <a:lnTo>
                    <a:pt x="25133" y="119418"/>
                  </a:lnTo>
                  <a:lnTo>
                    <a:pt x="22555" y="124485"/>
                  </a:lnTo>
                  <a:lnTo>
                    <a:pt x="23558" y="127571"/>
                  </a:lnTo>
                  <a:lnTo>
                    <a:pt x="26085" y="128866"/>
                  </a:lnTo>
                  <a:lnTo>
                    <a:pt x="28613" y="130162"/>
                  </a:lnTo>
                  <a:lnTo>
                    <a:pt x="31711" y="129146"/>
                  </a:lnTo>
                  <a:lnTo>
                    <a:pt x="34290" y="124091"/>
                  </a:lnTo>
                  <a:close/>
                  <a:moveTo>
                    <a:pt x="38252" y="91490"/>
                  </a:moveTo>
                  <a:lnTo>
                    <a:pt x="37249" y="88392"/>
                  </a:lnTo>
                  <a:lnTo>
                    <a:pt x="32194" y="85813"/>
                  </a:lnTo>
                  <a:lnTo>
                    <a:pt x="29095" y="86817"/>
                  </a:lnTo>
                  <a:lnTo>
                    <a:pt x="26504" y="91884"/>
                  </a:lnTo>
                  <a:lnTo>
                    <a:pt x="27520" y="94970"/>
                  </a:lnTo>
                  <a:lnTo>
                    <a:pt x="30048" y="96266"/>
                  </a:lnTo>
                  <a:lnTo>
                    <a:pt x="32575" y="97561"/>
                  </a:lnTo>
                  <a:lnTo>
                    <a:pt x="35674" y="96545"/>
                  </a:lnTo>
                  <a:lnTo>
                    <a:pt x="38252" y="91490"/>
                  </a:lnTo>
                  <a:close/>
                  <a:moveTo>
                    <a:pt x="51079" y="180314"/>
                  </a:moveTo>
                  <a:lnTo>
                    <a:pt x="50076" y="177215"/>
                  </a:lnTo>
                  <a:lnTo>
                    <a:pt x="45021" y="174637"/>
                  </a:lnTo>
                  <a:lnTo>
                    <a:pt x="41922" y="175641"/>
                  </a:lnTo>
                  <a:lnTo>
                    <a:pt x="39344" y="180708"/>
                  </a:lnTo>
                  <a:lnTo>
                    <a:pt x="40347" y="183794"/>
                  </a:lnTo>
                  <a:lnTo>
                    <a:pt x="42875" y="185089"/>
                  </a:lnTo>
                  <a:lnTo>
                    <a:pt x="45402" y="186385"/>
                  </a:lnTo>
                  <a:lnTo>
                    <a:pt x="48501" y="185369"/>
                  </a:lnTo>
                  <a:lnTo>
                    <a:pt x="51079" y="180314"/>
                  </a:lnTo>
                  <a:close/>
                  <a:moveTo>
                    <a:pt x="51612" y="226936"/>
                  </a:moveTo>
                  <a:lnTo>
                    <a:pt x="49822" y="224269"/>
                  </a:lnTo>
                  <a:lnTo>
                    <a:pt x="47066" y="223723"/>
                  </a:lnTo>
                  <a:lnTo>
                    <a:pt x="44310" y="223177"/>
                  </a:lnTo>
                  <a:lnTo>
                    <a:pt x="41643" y="224967"/>
                  </a:lnTo>
                  <a:lnTo>
                    <a:pt x="40563" y="230479"/>
                  </a:lnTo>
                  <a:lnTo>
                    <a:pt x="42354" y="233146"/>
                  </a:lnTo>
                  <a:lnTo>
                    <a:pt x="47853" y="234226"/>
                  </a:lnTo>
                  <a:lnTo>
                    <a:pt x="50520" y="232435"/>
                  </a:lnTo>
                  <a:lnTo>
                    <a:pt x="51612" y="226936"/>
                  </a:lnTo>
                  <a:close/>
                  <a:moveTo>
                    <a:pt x="59664" y="250545"/>
                  </a:moveTo>
                  <a:lnTo>
                    <a:pt x="57873" y="247878"/>
                  </a:lnTo>
                  <a:lnTo>
                    <a:pt x="55118" y="247332"/>
                  </a:lnTo>
                  <a:lnTo>
                    <a:pt x="52362" y="246786"/>
                  </a:lnTo>
                  <a:lnTo>
                    <a:pt x="49695" y="248577"/>
                  </a:lnTo>
                  <a:lnTo>
                    <a:pt x="48615" y="254088"/>
                  </a:lnTo>
                  <a:lnTo>
                    <a:pt x="50406" y="256755"/>
                  </a:lnTo>
                  <a:lnTo>
                    <a:pt x="55905" y="257835"/>
                  </a:lnTo>
                  <a:lnTo>
                    <a:pt x="58572" y="256044"/>
                  </a:lnTo>
                  <a:lnTo>
                    <a:pt x="59664" y="250545"/>
                  </a:lnTo>
                  <a:close/>
                  <a:moveTo>
                    <a:pt x="60350" y="114287"/>
                  </a:moveTo>
                  <a:lnTo>
                    <a:pt x="59347" y="111188"/>
                  </a:lnTo>
                  <a:lnTo>
                    <a:pt x="54292" y="108610"/>
                  </a:lnTo>
                  <a:lnTo>
                    <a:pt x="51193" y="109613"/>
                  </a:lnTo>
                  <a:lnTo>
                    <a:pt x="48602" y="114681"/>
                  </a:lnTo>
                  <a:lnTo>
                    <a:pt x="49618" y="117767"/>
                  </a:lnTo>
                  <a:lnTo>
                    <a:pt x="52146" y="119062"/>
                  </a:lnTo>
                  <a:lnTo>
                    <a:pt x="54673" y="120357"/>
                  </a:lnTo>
                  <a:lnTo>
                    <a:pt x="57772" y="119341"/>
                  </a:lnTo>
                  <a:lnTo>
                    <a:pt x="60350" y="114287"/>
                  </a:lnTo>
                  <a:close/>
                  <a:moveTo>
                    <a:pt x="60540" y="280454"/>
                  </a:moveTo>
                  <a:lnTo>
                    <a:pt x="58750" y="277787"/>
                  </a:lnTo>
                  <a:lnTo>
                    <a:pt x="55994" y="277241"/>
                  </a:lnTo>
                  <a:lnTo>
                    <a:pt x="53238" y="276694"/>
                  </a:lnTo>
                  <a:lnTo>
                    <a:pt x="50571" y="278485"/>
                  </a:lnTo>
                  <a:lnTo>
                    <a:pt x="49491" y="283997"/>
                  </a:lnTo>
                  <a:lnTo>
                    <a:pt x="51282" y="286664"/>
                  </a:lnTo>
                  <a:lnTo>
                    <a:pt x="56781" y="287743"/>
                  </a:lnTo>
                  <a:lnTo>
                    <a:pt x="59448" y="285953"/>
                  </a:lnTo>
                  <a:lnTo>
                    <a:pt x="60540" y="280454"/>
                  </a:lnTo>
                  <a:close/>
                  <a:moveTo>
                    <a:pt x="61112" y="149313"/>
                  </a:moveTo>
                  <a:lnTo>
                    <a:pt x="60109" y="146215"/>
                  </a:lnTo>
                  <a:lnTo>
                    <a:pt x="55054" y="143637"/>
                  </a:lnTo>
                  <a:lnTo>
                    <a:pt x="51955" y="144640"/>
                  </a:lnTo>
                  <a:lnTo>
                    <a:pt x="49377" y="149707"/>
                  </a:lnTo>
                  <a:lnTo>
                    <a:pt x="50380" y="152793"/>
                  </a:lnTo>
                  <a:lnTo>
                    <a:pt x="52908" y="154089"/>
                  </a:lnTo>
                  <a:lnTo>
                    <a:pt x="55435" y="155384"/>
                  </a:lnTo>
                  <a:lnTo>
                    <a:pt x="58534" y="154368"/>
                  </a:lnTo>
                  <a:lnTo>
                    <a:pt x="61112" y="149313"/>
                  </a:lnTo>
                  <a:close/>
                  <a:moveTo>
                    <a:pt x="67602" y="332371"/>
                  </a:moveTo>
                  <a:lnTo>
                    <a:pt x="65811" y="329704"/>
                  </a:lnTo>
                  <a:lnTo>
                    <a:pt x="63055" y="329158"/>
                  </a:lnTo>
                  <a:lnTo>
                    <a:pt x="60299" y="328612"/>
                  </a:lnTo>
                  <a:lnTo>
                    <a:pt x="57632" y="330403"/>
                  </a:lnTo>
                  <a:lnTo>
                    <a:pt x="56553" y="335915"/>
                  </a:lnTo>
                  <a:lnTo>
                    <a:pt x="58343" y="338582"/>
                  </a:lnTo>
                  <a:lnTo>
                    <a:pt x="63842" y="339661"/>
                  </a:lnTo>
                  <a:lnTo>
                    <a:pt x="66509" y="337870"/>
                  </a:lnTo>
                  <a:lnTo>
                    <a:pt x="67602" y="332371"/>
                  </a:lnTo>
                  <a:close/>
                  <a:moveTo>
                    <a:pt x="71793" y="199453"/>
                  </a:moveTo>
                  <a:lnTo>
                    <a:pt x="70789" y="196354"/>
                  </a:lnTo>
                  <a:lnTo>
                    <a:pt x="65735" y="193776"/>
                  </a:lnTo>
                  <a:lnTo>
                    <a:pt x="62636" y="194779"/>
                  </a:lnTo>
                  <a:lnTo>
                    <a:pt x="60058" y="199847"/>
                  </a:lnTo>
                  <a:lnTo>
                    <a:pt x="61061" y="202933"/>
                  </a:lnTo>
                  <a:lnTo>
                    <a:pt x="63588" y="204228"/>
                  </a:lnTo>
                  <a:lnTo>
                    <a:pt x="66116" y="205524"/>
                  </a:lnTo>
                  <a:lnTo>
                    <a:pt x="69215" y="204508"/>
                  </a:lnTo>
                  <a:lnTo>
                    <a:pt x="71793" y="199453"/>
                  </a:lnTo>
                  <a:close/>
                  <a:moveTo>
                    <a:pt x="79209" y="170078"/>
                  </a:moveTo>
                  <a:lnTo>
                    <a:pt x="78206" y="166979"/>
                  </a:lnTo>
                  <a:lnTo>
                    <a:pt x="73139" y="164401"/>
                  </a:lnTo>
                  <a:lnTo>
                    <a:pt x="70053" y="165404"/>
                  </a:lnTo>
                  <a:lnTo>
                    <a:pt x="67462" y="170472"/>
                  </a:lnTo>
                  <a:lnTo>
                    <a:pt x="68478" y="173558"/>
                  </a:lnTo>
                  <a:lnTo>
                    <a:pt x="71005" y="174853"/>
                  </a:lnTo>
                  <a:lnTo>
                    <a:pt x="73533" y="176149"/>
                  </a:lnTo>
                  <a:lnTo>
                    <a:pt x="76631" y="175133"/>
                  </a:lnTo>
                  <a:lnTo>
                    <a:pt x="79209" y="170078"/>
                  </a:lnTo>
                  <a:close/>
                  <a:moveTo>
                    <a:pt x="84963" y="217970"/>
                  </a:moveTo>
                  <a:lnTo>
                    <a:pt x="83172" y="215303"/>
                  </a:lnTo>
                  <a:lnTo>
                    <a:pt x="80416" y="214757"/>
                  </a:lnTo>
                  <a:lnTo>
                    <a:pt x="77660" y="214210"/>
                  </a:lnTo>
                  <a:lnTo>
                    <a:pt x="74993" y="216001"/>
                  </a:lnTo>
                  <a:lnTo>
                    <a:pt x="73914" y="221513"/>
                  </a:lnTo>
                  <a:lnTo>
                    <a:pt x="75704" y="224180"/>
                  </a:lnTo>
                  <a:lnTo>
                    <a:pt x="81203" y="225259"/>
                  </a:lnTo>
                  <a:lnTo>
                    <a:pt x="83870" y="223469"/>
                  </a:lnTo>
                  <a:lnTo>
                    <a:pt x="84963" y="217970"/>
                  </a:lnTo>
                  <a:close/>
                  <a:moveTo>
                    <a:pt x="87172" y="302552"/>
                  </a:moveTo>
                  <a:lnTo>
                    <a:pt x="85382" y="299885"/>
                  </a:lnTo>
                  <a:lnTo>
                    <a:pt x="82626" y="299339"/>
                  </a:lnTo>
                  <a:lnTo>
                    <a:pt x="79870" y="298792"/>
                  </a:lnTo>
                  <a:lnTo>
                    <a:pt x="77203" y="300583"/>
                  </a:lnTo>
                  <a:lnTo>
                    <a:pt x="76123" y="306095"/>
                  </a:lnTo>
                  <a:lnTo>
                    <a:pt x="77914" y="308762"/>
                  </a:lnTo>
                  <a:lnTo>
                    <a:pt x="83413" y="309841"/>
                  </a:lnTo>
                  <a:lnTo>
                    <a:pt x="86080" y="308051"/>
                  </a:lnTo>
                  <a:lnTo>
                    <a:pt x="87172" y="302552"/>
                  </a:lnTo>
                  <a:close/>
                  <a:moveTo>
                    <a:pt x="90449" y="60363"/>
                  </a:moveTo>
                  <a:lnTo>
                    <a:pt x="89446" y="57264"/>
                  </a:lnTo>
                  <a:lnTo>
                    <a:pt x="84391" y="54686"/>
                  </a:lnTo>
                  <a:lnTo>
                    <a:pt x="81292" y="55689"/>
                  </a:lnTo>
                  <a:lnTo>
                    <a:pt x="78714" y="60756"/>
                  </a:lnTo>
                  <a:lnTo>
                    <a:pt x="79717" y="63842"/>
                  </a:lnTo>
                  <a:lnTo>
                    <a:pt x="82245" y="65138"/>
                  </a:lnTo>
                  <a:lnTo>
                    <a:pt x="84772" y="66433"/>
                  </a:lnTo>
                  <a:lnTo>
                    <a:pt x="87871" y="65417"/>
                  </a:lnTo>
                  <a:lnTo>
                    <a:pt x="90449" y="60363"/>
                  </a:lnTo>
                  <a:close/>
                  <a:moveTo>
                    <a:pt x="90779" y="102412"/>
                  </a:moveTo>
                  <a:lnTo>
                    <a:pt x="89776" y="99314"/>
                  </a:lnTo>
                  <a:lnTo>
                    <a:pt x="84721" y="96735"/>
                  </a:lnTo>
                  <a:lnTo>
                    <a:pt x="81622" y="97739"/>
                  </a:lnTo>
                  <a:lnTo>
                    <a:pt x="79044" y="102806"/>
                  </a:lnTo>
                  <a:lnTo>
                    <a:pt x="80048" y="105892"/>
                  </a:lnTo>
                  <a:lnTo>
                    <a:pt x="82575" y="107188"/>
                  </a:lnTo>
                  <a:lnTo>
                    <a:pt x="85102" y="108483"/>
                  </a:lnTo>
                  <a:lnTo>
                    <a:pt x="88201" y="107467"/>
                  </a:lnTo>
                  <a:lnTo>
                    <a:pt x="90779" y="102412"/>
                  </a:lnTo>
                  <a:close/>
                  <a:moveTo>
                    <a:pt x="95529" y="332701"/>
                  </a:moveTo>
                  <a:lnTo>
                    <a:pt x="93738" y="330034"/>
                  </a:lnTo>
                  <a:lnTo>
                    <a:pt x="90982" y="329488"/>
                  </a:lnTo>
                  <a:lnTo>
                    <a:pt x="88226" y="328942"/>
                  </a:lnTo>
                  <a:lnTo>
                    <a:pt x="85559" y="330733"/>
                  </a:lnTo>
                  <a:lnTo>
                    <a:pt x="84480" y="336245"/>
                  </a:lnTo>
                  <a:lnTo>
                    <a:pt x="86271" y="338912"/>
                  </a:lnTo>
                  <a:lnTo>
                    <a:pt x="91770" y="339991"/>
                  </a:lnTo>
                  <a:lnTo>
                    <a:pt x="94437" y="338201"/>
                  </a:lnTo>
                  <a:lnTo>
                    <a:pt x="95529" y="332701"/>
                  </a:lnTo>
                  <a:close/>
                  <a:moveTo>
                    <a:pt x="97409" y="128600"/>
                  </a:moveTo>
                  <a:lnTo>
                    <a:pt x="95618" y="125933"/>
                  </a:lnTo>
                  <a:lnTo>
                    <a:pt x="92862" y="125387"/>
                  </a:lnTo>
                  <a:lnTo>
                    <a:pt x="90106" y="124841"/>
                  </a:lnTo>
                  <a:lnTo>
                    <a:pt x="88379" y="125996"/>
                  </a:lnTo>
                  <a:lnTo>
                    <a:pt x="86309" y="124929"/>
                  </a:lnTo>
                  <a:lnTo>
                    <a:pt x="83210" y="125933"/>
                  </a:lnTo>
                  <a:lnTo>
                    <a:pt x="80619" y="131000"/>
                  </a:lnTo>
                  <a:lnTo>
                    <a:pt x="81635" y="134086"/>
                  </a:lnTo>
                  <a:lnTo>
                    <a:pt x="84162" y="135382"/>
                  </a:lnTo>
                  <a:lnTo>
                    <a:pt x="86690" y="136677"/>
                  </a:lnTo>
                  <a:lnTo>
                    <a:pt x="89789" y="135661"/>
                  </a:lnTo>
                  <a:lnTo>
                    <a:pt x="90030" y="135191"/>
                  </a:lnTo>
                  <a:lnTo>
                    <a:pt x="93649" y="135890"/>
                  </a:lnTo>
                  <a:lnTo>
                    <a:pt x="96316" y="134099"/>
                  </a:lnTo>
                  <a:lnTo>
                    <a:pt x="97409" y="128600"/>
                  </a:lnTo>
                  <a:close/>
                  <a:moveTo>
                    <a:pt x="102235" y="187579"/>
                  </a:moveTo>
                  <a:lnTo>
                    <a:pt x="101231" y="184480"/>
                  </a:lnTo>
                  <a:lnTo>
                    <a:pt x="96177" y="181902"/>
                  </a:lnTo>
                  <a:lnTo>
                    <a:pt x="93078" y="182905"/>
                  </a:lnTo>
                  <a:lnTo>
                    <a:pt x="90487" y="187972"/>
                  </a:lnTo>
                  <a:lnTo>
                    <a:pt x="91503" y="191058"/>
                  </a:lnTo>
                  <a:lnTo>
                    <a:pt x="94030" y="192354"/>
                  </a:lnTo>
                  <a:lnTo>
                    <a:pt x="96558" y="193649"/>
                  </a:lnTo>
                  <a:lnTo>
                    <a:pt x="99656" y="192633"/>
                  </a:lnTo>
                  <a:lnTo>
                    <a:pt x="102235" y="187579"/>
                  </a:lnTo>
                  <a:close/>
                  <a:moveTo>
                    <a:pt x="103809" y="215760"/>
                  </a:moveTo>
                  <a:lnTo>
                    <a:pt x="102806" y="212661"/>
                  </a:lnTo>
                  <a:lnTo>
                    <a:pt x="97751" y="210083"/>
                  </a:lnTo>
                  <a:lnTo>
                    <a:pt x="94653" y="211086"/>
                  </a:lnTo>
                  <a:lnTo>
                    <a:pt x="92062" y="216154"/>
                  </a:lnTo>
                  <a:lnTo>
                    <a:pt x="93078" y="219240"/>
                  </a:lnTo>
                  <a:lnTo>
                    <a:pt x="95605" y="220535"/>
                  </a:lnTo>
                  <a:lnTo>
                    <a:pt x="98132" y="221830"/>
                  </a:lnTo>
                  <a:lnTo>
                    <a:pt x="101231" y="220814"/>
                  </a:lnTo>
                  <a:lnTo>
                    <a:pt x="103809" y="215760"/>
                  </a:lnTo>
                  <a:close/>
                  <a:moveTo>
                    <a:pt x="104813" y="82143"/>
                  </a:moveTo>
                  <a:lnTo>
                    <a:pt x="103022" y="79476"/>
                  </a:lnTo>
                  <a:lnTo>
                    <a:pt x="100266" y="78930"/>
                  </a:lnTo>
                  <a:lnTo>
                    <a:pt x="97510" y="78384"/>
                  </a:lnTo>
                  <a:lnTo>
                    <a:pt x="94843" y="80175"/>
                  </a:lnTo>
                  <a:lnTo>
                    <a:pt x="93764" y="85686"/>
                  </a:lnTo>
                  <a:lnTo>
                    <a:pt x="95554" y="88353"/>
                  </a:lnTo>
                  <a:lnTo>
                    <a:pt x="101053" y="89433"/>
                  </a:lnTo>
                  <a:lnTo>
                    <a:pt x="103720" y="87642"/>
                  </a:lnTo>
                  <a:lnTo>
                    <a:pt x="104813" y="82143"/>
                  </a:lnTo>
                  <a:close/>
                  <a:moveTo>
                    <a:pt x="108458" y="148869"/>
                  </a:moveTo>
                  <a:lnTo>
                    <a:pt x="107454" y="145770"/>
                  </a:lnTo>
                  <a:lnTo>
                    <a:pt x="102400" y="143192"/>
                  </a:lnTo>
                  <a:lnTo>
                    <a:pt x="99301" y="144195"/>
                  </a:lnTo>
                  <a:lnTo>
                    <a:pt x="96710" y="149250"/>
                  </a:lnTo>
                  <a:lnTo>
                    <a:pt x="97726" y="152349"/>
                  </a:lnTo>
                  <a:lnTo>
                    <a:pt x="100253" y="153644"/>
                  </a:lnTo>
                  <a:lnTo>
                    <a:pt x="102781" y="154940"/>
                  </a:lnTo>
                  <a:lnTo>
                    <a:pt x="105879" y="153924"/>
                  </a:lnTo>
                  <a:lnTo>
                    <a:pt x="108458" y="148869"/>
                  </a:lnTo>
                  <a:close/>
                  <a:moveTo>
                    <a:pt x="113004" y="316763"/>
                  </a:moveTo>
                  <a:lnTo>
                    <a:pt x="111213" y="314096"/>
                  </a:lnTo>
                  <a:lnTo>
                    <a:pt x="108458" y="313550"/>
                  </a:lnTo>
                  <a:lnTo>
                    <a:pt x="105702" y="313004"/>
                  </a:lnTo>
                  <a:lnTo>
                    <a:pt x="103035" y="314794"/>
                  </a:lnTo>
                  <a:lnTo>
                    <a:pt x="101955" y="320306"/>
                  </a:lnTo>
                  <a:lnTo>
                    <a:pt x="103746" y="322973"/>
                  </a:lnTo>
                  <a:lnTo>
                    <a:pt x="109245" y="324053"/>
                  </a:lnTo>
                  <a:lnTo>
                    <a:pt x="111912" y="322262"/>
                  </a:lnTo>
                  <a:lnTo>
                    <a:pt x="113004" y="316763"/>
                  </a:lnTo>
                  <a:close/>
                  <a:moveTo>
                    <a:pt x="113792" y="119913"/>
                  </a:moveTo>
                  <a:lnTo>
                    <a:pt x="112788" y="116814"/>
                  </a:lnTo>
                  <a:lnTo>
                    <a:pt x="107734" y="114236"/>
                  </a:lnTo>
                  <a:lnTo>
                    <a:pt x="104635" y="115239"/>
                  </a:lnTo>
                  <a:lnTo>
                    <a:pt x="102057" y="120307"/>
                  </a:lnTo>
                  <a:lnTo>
                    <a:pt x="103060" y="123393"/>
                  </a:lnTo>
                  <a:lnTo>
                    <a:pt x="105587" y="124688"/>
                  </a:lnTo>
                  <a:lnTo>
                    <a:pt x="108115" y="125984"/>
                  </a:lnTo>
                  <a:lnTo>
                    <a:pt x="111213" y="124968"/>
                  </a:lnTo>
                  <a:lnTo>
                    <a:pt x="113792" y="119913"/>
                  </a:lnTo>
                  <a:close/>
                  <a:moveTo>
                    <a:pt x="122110" y="343115"/>
                  </a:moveTo>
                  <a:lnTo>
                    <a:pt x="120319" y="340448"/>
                  </a:lnTo>
                  <a:lnTo>
                    <a:pt x="117563" y="339902"/>
                  </a:lnTo>
                  <a:lnTo>
                    <a:pt x="114808" y="339356"/>
                  </a:lnTo>
                  <a:lnTo>
                    <a:pt x="112141" y="341147"/>
                  </a:lnTo>
                  <a:lnTo>
                    <a:pt x="111061" y="346659"/>
                  </a:lnTo>
                  <a:lnTo>
                    <a:pt x="112852" y="349326"/>
                  </a:lnTo>
                  <a:lnTo>
                    <a:pt x="118351" y="350405"/>
                  </a:lnTo>
                  <a:lnTo>
                    <a:pt x="121018" y="348615"/>
                  </a:lnTo>
                  <a:lnTo>
                    <a:pt x="122110" y="343115"/>
                  </a:lnTo>
                  <a:close/>
                  <a:moveTo>
                    <a:pt x="123825" y="88925"/>
                  </a:moveTo>
                  <a:lnTo>
                    <a:pt x="122821" y="85826"/>
                  </a:lnTo>
                  <a:lnTo>
                    <a:pt x="117767" y="83248"/>
                  </a:lnTo>
                  <a:lnTo>
                    <a:pt x="114668" y="84251"/>
                  </a:lnTo>
                  <a:lnTo>
                    <a:pt x="112077" y="89319"/>
                  </a:lnTo>
                  <a:lnTo>
                    <a:pt x="113093" y="92405"/>
                  </a:lnTo>
                  <a:lnTo>
                    <a:pt x="115620" y="93700"/>
                  </a:lnTo>
                  <a:lnTo>
                    <a:pt x="118148" y="94996"/>
                  </a:lnTo>
                  <a:lnTo>
                    <a:pt x="121246" y="93980"/>
                  </a:lnTo>
                  <a:lnTo>
                    <a:pt x="123825" y="88925"/>
                  </a:lnTo>
                  <a:close/>
                  <a:moveTo>
                    <a:pt x="124485" y="58928"/>
                  </a:moveTo>
                  <a:lnTo>
                    <a:pt x="123482" y="55829"/>
                  </a:lnTo>
                  <a:lnTo>
                    <a:pt x="118427" y="53251"/>
                  </a:lnTo>
                  <a:lnTo>
                    <a:pt x="115328" y="54254"/>
                  </a:lnTo>
                  <a:lnTo>
                    <a:pt x="112750" y="59321"/>
                  </a:lnTo>
                  <a:lnTo>
                    <a:pt x="113753" y="62407"/>
                  </a:lnTo>
                  <a:lnTo>
                    <a:pt x="116281" y="63703"/>
                  </a:lnTo>
                  <a:lnTo>
                    <a:pt x="118808" y="64998"/>
                  </a:lnTo>
                  <a:lnTo>
                    <a:pt x="121907" y="63982"/>
                  </a:lnTo>
                  <a:lnTo>
                    <a:pt x="124485" y="58928"/>
                  </a:lnTo>
                  <a:close/>
                  <a:moveTo>
                    <a:pt x="125247" y="205079"/>
                  </a:moveTo>
                  <a:lnTo>
                    <a:pt x="124244" y="201980"/>
                  </a:lnTo>
                  <a:lnTo>
                    <a:pt x="119189" y="199402"/>
                  </a:lnTo>
                  <a:lnTo>
                    <a:pt x="116090" y="200406"/>
                  </a:lnTo>
                  <a:lnTo>
                    <a:pt x="113499" y="205473"/>
                  </a:lnTo>
                  <a:lnTo>
                    <a:pt x="114515" y="208559"/>
                  </a:lnTo>
                  <a:lnTo>
                    <a:pt x="117043" y="209854"/>
                  </a:lnTo>
                  <a:lnTo>
                    <a:pt x="119570" y="211150"/>
                  </a:lnTo>
                  <a:lnTo>
                    <a:pt x="122669" y="210134"/>
                  </a:lnTo>
                  <a:lnTo>
                    <a:pt x="125247" y="205079"/>
                  </a:lnTo>
                  <a:close/>
                  <a:moveTo>
                    <a:pt x="125641" y="303415"/>
                  </a:moveTo>
                  <a:lnTo>
                    <a:pt x="124637" y="300316"/>
                  </a:lnTo>
                  <a:lnTo>
                    <a:pt x="119583" y="297738"/>
                  </a:lnTo>
                  <a:lnTo>
                    <a:pt x="116484" y="298742"/>
                  </a:lnTo>
                  <a:lnTo>
                    <a:pt x="113893" y="303809"/>
                  </a:lnTo>
                  <a:lnTo>
                    <a:pt x="114909" y="306895"/>
                  </a:lnTo>
                  <a:lnTo>
                    <a:pt x="117436" y="308190"/>
                  </a:lnTo>
                  <a:lnTo>
                    <a:pt x="119964" y="309486"/>
                  </a:lnTo>
                  <a:lnTo>
                    <a:pt x="123063" y="308470"/>
                  </a:lnTo>
                  <a:lnTo>
                    <a:pt x="125641" y="303415"/>
                  </a:lnTo>
                  <a:close/>
                  <a:moveTo>
                    <a:pt x="126644" y="381558"/>
                  </a:moveTo>
                  <a:lnTo>
                    <a:pt x="124853" y="378891"/>
                  </a:lnTo>
                  <a:lnTo>
                    <a:pt x="122097" y="378345"/>
                  </a:lnTo>
                  <a:lnTo>
                    <a:pt x="119341" y="377799"/>
                  </a:lnTo>
                  <a:lnTo>
                    <a:pt x="116674" y="379590"/>
                  </a:lnTo>
                  <a:lnTo>
                    <a:pt x="115595" y="385102"/>
                  </a:lnTo>
                  <a:lnTo>
                    <a:pt x="117386" y="387769"/>
                  </a:lnTo>
                  <a:lnTo>
                    <a:pt x="122885" y="388848"/>
                  </a:lnTo>
                  <a:lnTo>
                    <a:pt x="125552" y="387057"/>
                  </a:lnTo>
                  <a:lnTo>
                    <a:pt x="126644" y="381558"/>
                  </a:lnTo>
                  <a:close/>
                  <a:moveTo>
                    <a:pt x="134416" y="150558"/>
                  </a:moveTo>
                  <a:lnTo>
                    <a:pt x="133413" y="147459"/>
                  </a:lnTo>
                  <a:lnTo>
                    <a:pt x="128358" y="144881"/>
                  </a:lnTo>
                  <a:lnTo>
                    <a:pt x="125260" y="145884"/>
                  </a:lnTo>
                  <a:lnTo>
                    <a:pt x="122682" y="150952"/>
                  </a:lnTo>
                  <a:lnTo>
                    <a:pt x="123685" y="154038"/>
                  </a:lnTo>
                  <a:lnTo>
                    <a:pt x="126212" y="155333"/>
                  </a:lnTo>
                  <a:lnTo>
                    <a:pt x="128739" y="156629"/>
                  </a:lnTo>
                  <a:lnTo>
                    <a:pt x="131838" y="155613"/>
                  </a:lnTo>
                  <a:lnTo>
                    <a:pt x="134416" y="150558"/>
                  </a:lnTo>
                  <a:close/>
                  <a:moveTo>
                    <a:pt x="135267" y="174078"/>
                  </a:moveTo>
                  <a:lnTo>
                    <a:pt x="134264" y="170980"/>
                  </a:lnTo>
                  <a:lnTo>
                    <a:pt x="129209" y="168402"/>
                  </a:lnTo>
                  <a:lnTo>
                    <a:pt x="126111" y="169405"/>
                  </a:lnTo>
                  <a:lnTo>
                    <a:pt x="123532" y="174472"/>
                  </a:lnTo>
                  <a:lnTo>
                    <a:pt x="124536" y="177558"/>
                  </a:lnTo>
                  <a:lnTo>
                    <a:pt x="127063" y="178854"/>
                  </a:lnTo>
                  <a:lnTo>
                    <a:pt x="129590" y="180149"/>
                  </a:lnTo>
                  <a:lnTo>
                    <a:pt x="132689" y="179133"/>
                  </a:lnTo>
                  <a:lnTo>
                    <a:pt x="135267" y="174078"/>
                  </a:lnTo>
                  <a:close/>
                  <a:moveTo>
                    <a:pt x="141414" y="297713"/>
                  </a:moveTo>
                  <a:lnTo>
                    <a:pt x="139623" y="295046"/>
                  </a:lnTo>
                  <a:lnTo>
                    <a:pt x="136867" y="294500"/>
                  </a:lnTo>
                  <a:lnTo>
                    <a:pt x="134112" y="293954"/>
                  </a:lnTo>
                  <a:lnTo>
                    <a:pt x="131445" y="295744"/>
                  </a:lnTo>
                  <a:lnTo>
                    <a:pt x="130365" y="301256"/>
                  </a:lnTo>
                  <a:lnTo>
                    <a:pt x="132156" y="303923"/>
                  </a:lnTo>
                  <a:lnTo>
                    <a:pt x="137655" y="305003"/>
                  </a:lnTo>
                  <a:lnTo>
                    <a:pt x="140322" y="303212"/>
                  </a:lnTo>
                  <a:lnTo>
                    <a:pt x="141414" y="297713"/>
                  </a:lnTo>
                  <a:close/>
                  <a:moveTo>
                    <a:pt x="141833" y="121183"/>
                  </a:moveTo>
                  <a:lnTo>
                    <a:pt x="140830" y="118084"/>
                  </a:lnTo>
                  <a:lnTo>
                    <a:pt x="138112" y="116700"/>
                  </a:lnTo>
                  <a:lnTo>
                    <a:pt x="138264" y="115938"/>
                  </a:lnTo>
                  <a:lnTo>
                    <a:pt x="136474" y="113271"/>
                  </a:lnTo>
                  <a:lnTo>
                    <a:pt x="133718" y="112725"/>
                  </a:lnTo>
                  <a:lnTo>
                    <a:pt x="130962" y="112179"/>
                  </a:lnTo>
                  <a:lnTo>
                    <a:pt x="128295" y="113969"/>
                  </a:lnTo>
                  <a:lnTo>
                    <a:pt x="127215" y="119481"/>
                  </a:lnTo>
                  <a:lnTo>
                    <a:pt x="129006" y="122148"/>
                  </a:lnTo>
                  <a:lnTo>
                    <a:pt x="130365" y="122428"/>
                  </a:lnTo>
                  <a:lnTo>
                    <a:pt x="131102" y="124663"/>
                  </a:lnTo>
                  <a:lnTo>
                    <a:pt x="133629" y="125958"/>
                  </a:lnTo>
                  <a:lnTo>
                    <a:pt x="136156" y="127254"/>
                  </a:lnTo>
                  <a:lnTo>
                    <a:pt x="139255" y="126238"/>
                  </a:lnTo>
                  <a:lnTo>
                    <a:pt x="141833" y="121183"/>
                  </a:lnTo>
                  <a:close/>
                  <a:moveTo>
                    <a:pt x="145897" y="227152"/>
                  </a:moveTo>
                  <a:lnTo>
                    <a:pt x="144894" y="224053"/>
                  </a:lnTo>
                  <a:lnTo>
                    <a:pt x="139839" y="221475"/>
                  </a:lnTo>
                  <a:lnTo>
                    <a:pt x="136740" y="222478"/>
                  </a:lnTo>
                  <a:lnTo>
                    <a:pt x="134150" y="227545"/>
                  </a:lnTo>
                  <a:lnTo>
                    <a:pt x="135166" y="230632"/>
                  </a:lnTo>
                  <a:lnTo>
                    <a:pt x="137693" y="231927"/>
                  </a:lnTo>
                  <a:lnTo>
                    <a:pt x="140220" y="233222"/>
                  </a:lnTo>
                  <a:lnTo>
                    <a:pt x="143319" y="232206"/>
                  </a:lnTo>
                  <a:lnTo>
                    <a:pt x="145897" y="227152"/>
                  </a:lnTo>
                  <a:close/>
                  <a:moveTo>
                    <a:pt x="148691" y="353529"/>
                  </a:moveTo>
                  <a:lnTo>
                    <a:pt x="146900" y="350862"/>
                  </a:lnTo>
                  <a:lnTo>
                    <a:pt x="144145" y="350316"/>
                  </a:lnTo>
                  <a:lnTo>
                    <a:pt x="141389" y="349770"/>
                  </a:lnTo>
                  <a:lnTo>
                    <a:pt x="138722" y="351561"/>
                  </a:lnTo>
                  <a:lnTo>
                    <a:pt x="137642" y="357073"/>
                  </a:lnTo>
                  <a:lnTo>
                    <a:pt x="139433" y="359740"/>
                  </a:lnTo>
                  <a:lnTo>
                    <a:pt x="144932" y="360819"/>
                  </a:lnTo>
                  <a:lnTo>
                    <a:pt x="147599" y="359029"/>
                  </a:lnTo>
                  <a:lnTo>
                    <a:pt x="148691" y="353529"/>
                  </a:lnTo>
                  <a:close/>
                  <a:moveTo>
                    <a:pt x="149618" y="83273"/>
                  </a:moveTo>
                  <a:lnTo>
                    <a:pt x="148615" y="80175"/>
                  </a:lnTo>
                  <a:lnTo>
                    <a:pt x="143560" y="77597"/>
                  </a:lnTo>
                  <a:lnTo>
                    <a:pt x="140462" y="78600"/>
                  </a:lnTo>
                  <a:lnTo>
                    <a:pt x="137871" y="83667"/>
                  </a:lnTo>
                  <a:lnTo>
                    <a:pt x="138887" y="86753"/>
                  </a:lnTo>
                  <a:lnTo>
                    <a:pt x="141414" y="88049"/>
                  </a:lnTo>
                  <a:lnTo>
                    <a:pt x="143941" y="89344"/>
                  </a:lnTo>
                  <a:lnTo>
                    <a:pt x="147040" y="88328"/>
                  </a:lnTo>
                  <a:lnTo>
                    <a:pt x="149618" y="83273"/>
                  </a:lnTo>
                  <a:close/>
                  <a:moveTo>
                    <a:pt x="153314" y="197789"/>
                  </a:moveTo>
                  <a:lnTo>
                    <a:pt x="152311" y="194691"/>
                  </a:lnTo>
                  <a:lnTo>
                    <a:pt x="147256" y="192112"/>
                  </a:lnTo>
                  <a:lnTo>
                    <a:pt x="144157" y="193116"/>
                  </a:lnTo>
                  <a:lnTo>
                    <a:pt x="141579" y="198183"/>
                  </a:lnTo>
                  <a:lnTo>
                    <a:pt x="142582" y="201269"/>
                  </a:lnTo>
                  <a:lnTo>
                    <a:pt x="145110" y="202565"/>
                  </a:lnTo>
                  <a:lnTo>
                    <a:pt x="147637" y="203860"/>
                  </a:lnTo>
                  <a:lnTo>
                    <a:pt x="150736" y="202844"/>
                  </a:lnTo>
                  <a:lnTo>
                    <a:pt x="153314" y="197789"/>
                  </a:lnTo>
                  <a:close/>
                  <a:moveTo>
                    <a:pt x="157975" y="26885"/>
                  </a:moveTo>
                  <a:lnTo>
                    <a:pt x="156972" y="23787"/>
                  </a:lnTo>
                  <a:lnTo>
                    <a:pt x="151917" y="21209"/>
                  </a:lnTo>
                  <a:lnTo>
                    <a:pt x="148818" y="22212"/>
                  </a:lnTo>
                  <a:lnTo>
                    <a:pt x="146227" y="27279"/>
                  </a:lnTo>
                  <a:lnTo>
                    <a:pt x="147243" y="30365"/>
                  </a:lnTo>
                  <a:lnTo>
                    <a:pt x="149771" y="31661"/>
                  </a:lnTo>
                  <a:lnTo>
                    <a:pt x="152298" y="32956"/>
                  </a:lnTo>
                  <a:lnTo>
                    <a:pt x="155397" y="31940"/>
                  </a:lnTo>
                  <a:lnTo>
                    <a:pt x="157975" y="26885"/>
                  </a:lnTo>
                  <a:close/>
                  <a:moveTo>
                    <a:pt x="166433" y="166878"/>
                  </a:moveTo>
                  <a:lnTo>
                    <a:pt x="165430" y="163779"/>
                  </a:lnTo>
                  <a:lnTo>
                    <a:pt x="160375" y="161201"/>
                  </a:lnTo>
                  <a:lnTo>
                    <a:pt x="157276" y="162204"/>
                  </a:lnTo>
                  <a:lnTo>
                    <a:pt x="154698" y="167271"/>
                  </a:lnTo>
                  <a:lnTo>
                    <a:pt x="155702" y="170357"/>
                  </a:lnTo>
                  <a:lnTo>
                    <a:pt x="158229" y="171653"/>
                  </a:lnTo>
                  <a:lnTo>
                    <a:pt x="160756" y="172948"/>
                  </a:lnTo>
                  <a:lnTo>
                    <a:pt x="163855" y="171932"/>
                  </a:lnTo>
                  <a:lnTo>
                    <a:pt x="166433" y="166878"/>
                  </a:lnTo>
                  <a:close/>
                  <a:moveTo>
                    <a:pt x="170535" y="132664"/>
                  </a:moveTo>
                  <a:lnTo>
                    <a:pt x="168744" y="129997"/>
                  </a:lnTo>
                  <a:lnTo>
                    <a:pt x="165989" y="129451"/>
                  </a:lnTo>
                  <a:lnTo>
                    <a:pt x="163233" y="128905"/>
                  </a:lnTo>
                  <a:lnTo>
                    <a:pt x="160566" y="130695"/>
                  </a:lnTo>
                  <a:lnTo>
                    <a:pt x="159981" y="133629"/>
                  </a:lnTo>
                  <a:lnTo>
                    <a:pt x="158800" y="133019"/>
                  </a:lnTo>
                  <a:lnTo>
                    <a:pt x="155702" y="134023"/>
                  </a:lnTo>
                  <a:lnTo>
                    <a:pt x="153111" y="139090"/>
                  </a:lnTo>
                  <a:lnTo>
                    <a:pt x="154127" y="142176"/>
                  </a:lnTo>
                  <a:lnTo>
                    <a:pt x="156654" y="143471"/>
                  </a:lnTo>
                  <a:lnTo>
                    <a:pt x="159181" y="144767"/>
                  </a:lnTo>
                  <a:lnTo>
                    <a:pt x="162280" y="143751"/>
                  </a:lnTo>
                  <a:lnTo>
                    <a:pt x="164439" y="139509"/>
                  </a:lnTo>
                  <a:lnTo>
                    <a:pt x="166776" y="139954"/>
                  </a:lnTo>
                  <a:lnTo>
                    <a:pt x="169443" y="138163"/>
                  </a:lnTo>
                  <a:lnTo>
                    <a:pt x="170535" y="132664"/>
                  </a:lnTo>
                  <a:close/>
                  <a:moveTo>
                    <a:pt x="171081" y="99974"/>
                  </a:moveTo>
                  <a:lnTo>
                    <a:pt x="170078" y="96875"/>
                  </a:lnTo>
                  <a:lnTo>
                    <a:pt x="165887" y="94754"/>
                  </a:lnTo>
                  <a:lnTo>
                    <a:pt x="166001" y="94208"/>
                  </a:lnTo>
                  <a:lnTo>
                    <a:pt x="164211" y="91541"/>
                  </a:lnTo>
                  <a:lnTo>
                    <a:pt x="161455" y="90995"/>
                  </a:lnTo>
                  <a:lnTo>
                    <a:pt x="158699" y="90449"/>
                  </a:lnTo>
                  <a:lnTo>
                    <a:pt x="156032" y="92240"/>
                  </a:lnTo>
                  <a:lnTo>
                    <a:pt x="154952" y="97751"/>
                  </a:lnTo>
                  <a:lnTo>
                    <a:pt x="156743" y="100418"/>
                  </a:lnTo>
                  <a:lnTo>
                    <a:pt x="159524" y="100977"/>
                  </a:lnTo>
                  <a:lnTo>
                    <a:pt x="160350" y="103454"/>
                  </a:lnTo>
                  <a:lnTo>
                    <a:pt x="162877" y="104749"/>
                  </a:lnTo>
                  <a:lnTo>
                    <a:pt x="165404" y="106045"/>
                  </a:lnTo>
                  <a:lnTo>
                    <a:pt x="168503" y="105029"/>
                  </a:lnTo>
                  <a:lnTo>
                    <a:pt x="171081" y="99974"/>
                  </a:lnTo>
                  <a:close/>
                  <a:moveTo>
                    <a:pt x="176326" y="215290"/>
                  </a:moveTo>
                  <a:lnTo>
                    <a:pt x="175323" y="212191"/>
                  </a:lnTo>
                  <a:lnTo>
                    <a:pt x="170268" y="209613"/>
                  </a:lnTo>
                  <a:lnTo>
                    <a:pt x="167170" y="210616"/>
                  </a:lnTo>
                  <a:lnTo>
                    <a:pt x="164592" y="215684"/>
                  </a:lnTo>
                  <a:lnTo>
                    <a:pt x="165595" y="218770"/>
                  </a:lnTo>
                  <a:lnTo>
                    <a:pt x="168122" y="220065"/>
                  </a:lnTo>
                  <a:lnTo>
                    <a:pt x="170649" y="221361"/>
                  </a:lnTo>
                  <a:lnTo>
                    <a:pt x="173748" y="220345"/>
                  </a:lnTo>
                  <a:lnTo>
                    <a:pt x="176326" y="215290"/>
                  </a:lnTo>
                  <a:close/>
                  <a:moveTo>
                    <a:pt x="177914" y="243471"/>
                  </a:moveTo>
                  <a:lnTo>
                    <a:pt x="176911" y="240372"/>
                  </a:lnTo>
                  <a:lnTo>
                    <a:pt x="171856" y="237794"/>
                  </a:lnTo>
                  <a:lnTo>
                    <a:pt x="168757" y="238798"/>
                  </a:lnTo>
                  <a:lnTo>
                    <a:pt x="166166" y="243865"/>
                  </a:lnTo>
                  <a:lnTo>
                    <a:pt x="167182" y="246951"/>
                  </a:lnTo>
                  <a:lnTo>
                    <a:pt x="169710" y="248246"/>
                  </a:lnTo>
                  <a:lnTo>
                    <a:pt x="172237" y="249542"/>
                  </a:lnTo>
                  <a:lnTo>
                    <a:pt x="175336" y="248526"/>
                  </a:lnTo>
                  <a:lnTo>
                    <a:pt x="177914" y="243471"/>
                  </a:lnTo>
                  <a:close/>
                  <a:moveTo>
                    <a:pt x="180987" y="44386"/>
                  </a:moveTo>
                  <a:lnTo>
                    <a:pt x="179984" y="41287"/>
                  </a:lnTo>
                  <a:lnTo>
                    <a:pt x="174929" y="38709"/>
                  </a:lnTo>
                  <a:lnTo>
                    <a:pt x="171831" y="39712"/>
                  </a:lnTo>
                  <a:lnTo>
                    <a:pt x="169252" y="44780"/>
                  </a:lnTo>
                  <a:lnTo>
                    <a:pt x="170256" y="47866"/>
                  </a:lnTo>
                  <a:lnTo>
                    <a:pt x="172783" y="49161"/>
                  </a:lnTo>
                  <a:lnTo>
                    <a:pt x="175310" y="50457"/>
                  </a:lnTo>
                  <a:lnTo>
                    <a:pt x="178409" y="49441"/>
                  </a:lnTo>
                  <a:lnTo>
                    <a:pt x="180987" y="44386"/>
                  </a:lnTo>
                  <a:close/>
                  <a:moveTo>
                    <a:pt x="182549" y="176580"/>
                  </a:moveTo>
                  <a:lnTo>
                    <a:pt x="181546" y="173482"/>
                  </a:lnTo>
                  <a:lnTo>
                    <a:pt x="176491" y="170903"/>
                  </a:lnTo>
                  <a:lnTo>
                    <a:pt x="173393" y="171907"/>
                  </a:lnTo>
                  <a:lnTo>
                    <a:pt x="170815" y="176974"/>
                  </a:lnTo>
                  <a:lnTo>
                    <a:pt x="171818" y="180060"/>
                  </a:lnTo>
                  <a:lnTo>
                    <a:pt x="174345" y="181356"/>
                  </a:lnTo>
                  <a:lnTo>
                    <a:pt x="176872" y="182651"/>
                  </a:lnTo>
                  <a:lnTo>
                    <a:pt x="179971" y="181635"/>
                  </a:lnTo>
                  <a:lnTo>
                    <a:pt x="182549" y="176580"/>
                  </a:lnTo>
                  <a:close/>
                  <a:moveTo>
                    <a:pt x="182562" y="72567"/>
                  </a:moveTo>
                  <a:lnTo>
                    <a:pt x="181559" y="69469"/>
                  </a:lnTo>
                  <a:lnTo>
                    <a:pt x="176504" y="66890"/>
                  </a:lnTo>
                  <a:lnTo>
                    <a:pt x="173405" y="67894"/>
                  </a:lnTo>
                  <a:lnTo>
                    <a:pt x="170827" y="72961"/>
                  </a:lnTo>
                  <a:lnTo>
                    <a:pt x="171831" y="76047"/>
                  </a:lnTo>
                  <a:lnTo>
                    <a:pt x="174358" y="77343"/>
                  </a:lnTo>
                  <a:lnTo>
                    <a:pt x="176885" y="78638"/>
                  </a:lnTo>
                  <a:lnTo>
                    <a:pt x="179984" y="77622"/>
                  </a:lnTo>
                  <a:lnTo>
                    <a:pt x="182562" y="72567"/>
                  </a:lnTo>
                  <a:close/>
                  <a:moveTo>
                    <a:pt x="187210" y="5676"/>
                  </a:moveTo>
                  <a:lnTo>
                    <a:pt x="186207" y="2578"/>
                  </a:lnTo>
                  <a:lnTo>
                    <a:pt x="181152" y="0"/>
                  </a:lnTo>
                  <a:lnTo>
                    <a:pt x="178054" y="1003"/>
                  </a:lnTo>
                  <a:lnTo>
                    <a:pt x="175475" y="6070"/>
                  </a:lnTo>
                  <a:lnTo>
                    <a:pt x="176479" y="9156"/>
                  </a:lnTo>
                  <a:lnTo>
                    <a:pt x="179006" y="10452"/>
                  </a:lnTo>
                  <a:lnTo>
                    <a:pt x="181533" y="11747"/>
                  </a:lnTo>
                  <a:lnTo>
                    <a:pt x="184632" y="10731"/>
                  </a:lnTo>
                  <a:lnTo>
                    <a:pt x="187210" y="5676"/>
                  </a:lnTo>
                  <a:close/>
                  <a:moveTo>
                    <a:pt x="187871" y="156197"/>
                  </a:moveTo>
                  <a:lnTo>
                    <a:pt x="186867" y="153098"/>
                  </a:lnTo>
                  <a:lnTo>
                    <a:pt x="181813" y="150520"/>
                  </a:lnTo>
                  <a:lnTo>
                    <a:pt x="178714" y="151523"/>
                  </a:lnTo>
                  <a:lnTo>
                    <a:pt x="176123" y="156591"/>
                  </a:lnTo>
                  <a:lnTo>
                    <a:pt x="177139" y="159677"/>
                  </a:lnTo>
                  <a:lnTo>
                    <a:pt x="179666" y="160972"/>
                  </a:lnTo>
                  <a:lnTo>
                    <a:pt x="182194" y="162267"/>
                  </a:lnTo>
                  <a:lnTo>
                    <a:pt x="185293" y="161251"/>
                  </a:lnTo>
                  <a:lnTo>
                    <a:pt x="187871" y="156197"/>
                  </a:lnTo>
                  <a:close/>
                  <a:moveTo>
                    <a:pt x="197891" y="125196"/>
                  </a:moveTo>
                  <a:lnTo>
                    <a:pt x="196888" y="122097"/>
                  </a:lnTo>
                  <a:lnTo>
                    <a:pt x="191833" y="119519"/>
                  </a:lnTo>
                  <a:lnTo>
                    <a:pt x="188734" y="120523"/>
                  </a:lnTo>
                  <a:lnTo>
                    <a:pt x="186143" y="125590"/>
                  </a:lnTo>
                  <a:lnTo>
                    <a:pt x="187159" y="128676"/>
                  </a:lnTo>
                  <a:lnTo>
                    <a:pt x="189687" y="129971"/>
                  </a:lnTo>
                  <a:lnTo>
                    <a:pt x="192214" y="131267"/>
                  </a:lnTo>
                  <a:lnTo>
                    <a:pt x="195313" y="130251"/>
                  </a:lnTo>
                  <a:lnTo>
                    <a:pt x="197891" y="125196"/>
                  </a:lnTo>
                  <a:close/>
                  <a:moveTo>
                    <a:pt x="203796" y="93573"/>
                  </a:moveTo>
                  <a:lnTo>
                    <a:pt x="202793" y="90474"/>
                  </a:lnTo>
                  <a:lnTo>
                    <a:pt x="197726" y="87896"/>
                  </a:lnTo>
                  <a:lnTo>
                    <a:pt x="194640" y="88900"/>
                  </a:lnTo>
                  <a:lnTo>
                    <a:pt x="192049" y="93967"/>
                  </a:lnTo>
                  <a:lnTo>
                    <a:pt x="193065" y="97053"/>
                  </a:lnTo>
                  <a:lnTo>
                    <a:pt x="195592" y="98348"/>
                  </a:lnTo>
                  <a:lnTo>
                    <a:pt x="198120" y="99644"/>
                  </a:lnTo>
                  <a:lnTo>
                    <a:pt x="201218" y="98628"/>
                  </a:lnTo>
                  <a:lnTo>
                    <a:pt x="203796" y="93573"/>
                  </a:lnTo>
                  <a:close/>
                  <a:moveTo>
                    <a:pt x="204000" y="61887"/>
                  </a:moveTo>
                  <a:lnTo>
                    <a:pt x="202996" y="58788"/>
                  </a:lnTo>
                  <a:lnTo>
                    <a:pt x="197929" y="56210"/>
                  </a:lnTo>
                  <a:lnTo>
                    <a:pt x="194843" y="57213"/>
                  </a:lnTo>
                  <a:lnTo>
                    <a:pt x="192252" y="62280"/>
                  </a:lnTo>
                  <a:lnTo>
                    <a:pt x="193268" y="65366"/>
                  </a:lnTo>
                  <a:lnTo>
                    <a:pt x="195795" y="66662"/>
                  </a:lnTo>
                  <a:lnTo>
                    <a:pt x="198323" y="67957"/>
                  </a:lnTo>
                  <a:lnTo>
                    <a:pt x="201422" y="66941"/>
                  </a:lnTo>
                  <a:lnTo>
                    <a:pt x="204000" y="61887"/>
                  </a:lnTo>
                  <a:close/>
                  <a:moveTo>
                    <a:pt x="209359" y="201790"/>
                  </a:moveTo>
                  <a:lnTo>
                    <a:pt x="208356" y="198691"/>
                  </a:lnTo>
                  <a:lnTo>
                    <a:pt x="203288" y="196113"/>
                  </a:lnTo>
                  <a:lnTo>
                    <a:pt x="200202" y="197116"/>
                  </a:lnTo>
                  <a:lnTo>
                    <a:pt x="197612" y="202184"/>
                  </a:lnTo>
                  <a:lnTo>
                    <a:pt x="198628" y="205270"/>
                  </a:lnTo>
                  <a:lnTo>
                    <a:pt x="201155" y="206565"/>
                  </a:lnTo>
                  <a:lnTo>
                    <a:pt x="203682" y="207860"/>
                  </a:lnTo>
                  <a:lnTo>
                    <a:pt x="206781" y="206844"/>
                  </a:lnTo>
                  <a:lnTo>
                    <a:pt x="209359" y="201790"/>
                  </a:lnTo>
                  <a:close/>
                  <a:moveTo>
                    <a:pt x="213791" y="244436"/>
                  </a:moveTo>
                  <a:lnTo>
                    <a:pt x="212788" y="241338"/>
                  </a:lnTo>
                  <a:lnTo>
                    <a:pt x="207733" y="238760"/>
                  </a:lnTo>
                  <a:lnTo>
                    <a:pt x="204635" y="239763"/>
                  </a:lnTo>
                  <a:lnTo>
                    <a:pt x="202044" y="244830"/>
                  </a:lnTo>
                  <a:lnTo>
                    <a:pt x="203060" y="247916"/>
                  </a:lnTo>
                  <a:lnTo>
                    <a:pt x="205587" y="249212"/>
                  </a:lnTo>
                  <a:lnTo>
                    <a:pt x="208114" y="250507"/>
                  </a:lnTo>
                  <a:lnTo>
                    <a:pt x="211213" y="249491"/>
                  </a:lnTo>
                  <a:lnTo>
                    <a:pt x="213791" y="244436"/>
                  </a:lnTo>
                  <a:close/>
                  <a:moveTo>
                    <a:pt x="216217" y="151841"/>
                  </a:moveTo>
                  <a:lnTo>
                    <a:pt x="215214" y="148742"/>
                  </a:lnTo>
                  <a:lnTo>
                    <a:pt x="210159" y="146164"/>
                  </a:lnTo>
                  <a:lnTo>
                    <a:pt x="211213" y="140677"/>
                  </a:lnTo>
                  <a:lnTo>
                    <a:pt x="209423" y="138010"/>
                  </a:lnTo>
                  <a:lnTo>
                    <a:pt x="206667" y="137464"/>
                  </a:lnTo>
                  <a:lnTo>
                    <a:pt x="203911" y="136918"/>
                  </a:lnTo>
                  <a:lnTo>
                    <a:pt x="201244" y="138709"/>
                  </a:lnTo>
                  <a:lnTo>
                    <a:pt x="200164" y="144221"/>
                  </a:lnTo>
                  <a:lnTo>
                    <a:pt x="201955" y="146888"/>
                  </a:lnTo>
                  <a:lnTo>
                    <a:pt x="206717" y="147828"/>
                  </a:lnTo>
                  <a:lnTo>
                    <a:pt x="204470" y="152222"/>
                  </a:lnTo>
                  <a:lnTo>
                    <a:pt x="205486" y="155321"/>
                  </a:lnTo>
                  <a:lnTo>
                    <a:pt x="208013" y="156616"/>
                  </a:lnTo>
                  <a:lnTo>
                    <a:pt x="210540" y="157911"/>
                  </a:lnTo>
                  <a:lnTo>
                    <a:pt x="213639" y="156895"/>
                  </a:lnTo>
                  <a:lnTo>
                    <a:pt x="216217" y="151841"/>
                  </a:lnTo>
                  <a:close/>
                  <a:moveTo>
                    <a:pt x="217525" y="177076"/>
                  </a:moveTo>
                  <a:lnTo>
                    <a:pt x="216522" y="173977"/>
                  </a:lnTo>
                  <a:lnTo>
                    <a:pt x="211467" y="171399"/>
                  </a:lnTo>
                  <a:lnTo>
                    <a:pt x="208368" y="172402"/>
                  </a:lnTo>
                  <a:lnTo>
                    <a:pt x="205790" y="177469"/>
                  </a:lnTo>
                  <a:lnTo>
                    <a:pt x="206794" y="180555"/>
                  </a:lnTo>
                  <a:lnTo>
                    <a:pt x="209321" y="181851"/>
                  </a:lnTo>
                  <a:lnTo>
                    <a:pt x="211848" y="183146"/>
                  </a:lnTo>
                  <a:lnTo>
                    <a:pt x="214947" y="182130"/>
                  </a:lnTo>
                  <a:lnTo>
                    <a:pt x="217525" y="177076"/>
                  </a:lnTo>
                  <a:close/>
                  <a:moveTo>
                    <a:pt x="218338" y="104521"/>
                  </a:moveTo>
                  <a:lnTo>
                    <a:pt x="216547" y="101854"/>
                  </a:lnTo>
                  <a:lnTo>
                    <a:pt x="213791" y="101307"/>
                  </a:lnTo>
                  <a:lnTo>
                    <a:pt x="211035" y="100761"/>
                  </a:lnTo>
                  <a:lnTo>
                    <a:pt x="208368" y="102552"/>
                  </a:lnTo>
                  <a:lnTo>
                    <a:pt x="207289" y="108064"/>
                  </a:lnTo>
                  <a:lnTo>
                    <a:pt x="209080" y="110731"/>
                  </a:lnTo>
                  <a:lnTo>
                    <a:pt x="214579" y="111810"/>
                  </a:lnTo>
                  <a:lnTo>
                    <a:pt x="217246" y="110020"/>
                  </a:lnTo>
                  <a:lnTo>
                    <a:pt x="218338" y="104521"/>
                  </a:lnTo>
                  <a:close/>
                  <a:moveTo>
                    <a:pt x="223634" y="122466"/>
                  </a:moveTo>
                  <a:lnTo>
                    <a:pt x="222631" y="119367"/>
                  </a:lnTo>
                  <a:lnTo>
                    <a:pt x="217576" y="116789"/>
                  </a:lnTo>
                  <a:lnTo>
                    <a:pt x="214477" y="117792"/>
                  </a:lnTo>
                  <a:lnTo>
                    <a:pt x="211886" y="122859"/>
                  </a:lnTo>
                  <a:lnTo>
                    <a:pt x="212902" y="125945"/>
                  </a:lnTo>
                  <a:lnTo>
                    <a:pt x="215430" y="127241"/>
                  </a:lnTo>
                  <a:lnTo>
                    <a:pt x="217957" y="128536"/>
                  </a:lnTo>
                  <a:lnTo>
                    <a:pt x="221056" y="127520"/>
                  </a:lnTo>
                  <a:lnTo>
                    <a:pt x="223634" y="122466"/>
                  </a:lnTo>
                  <a:close/>
                  <a:moveTo>
                    <a:pt x="231127" y="69938"/>
                  </a:moveTo>
                  <a:lnTo>
                    <a:pt x="230124" y="66840"/>
                  </a:lnTo>
                  <a:lnTo>
                    <a:pt x="225069" y="64262"/>
                  </a:lnTo>
                  <a:lnTo>
                    <a:pt x="221970" y="65265"/>
                  </a:lnTo>
                  <a:lnTo>
                    <a:pt x="219379" y="70332"/>
                  </a:lnTo>
                  <a:lnTo>
                    <a:pt x="220395" y="73418"/>
                  </a:lnTo>
                  <a:lnTo>
                    <a:pt x="222923" y="74714"/>
                  </a:lnTo>
                  <a:lnTo>
                    <a:pt x="225450" y="76009"/>
                  </a:lnTo>
                  <a:lnTo>
                    <a:pt x="228549" y="74993"/>
                  </a:lnTo>
                  <a:lnTo>
                    <a:pt x="231127" y="69938"/>
                  </a:lnTo>
                  <a:close/>
                  <a:moveTo>
                    <a:pt x="246646" y="139979"/>
                  </a:moveTo>
                  <a:lnTo>
                    <a:pt x="245643" y="136880"/>
                  </a:lnTo>
                  <a:lnTo>
                    <a:pt x="240588" y="134302"/>
                  </a:lnTo>
                  <a:lnTo>
                    <a:pt x="237490" y="135305"/>
                  </a:lnTo>
                  <a:lnTo>
                    <a:pt x="234899" y="140373"/>
                  </a:lnTo>
                  <a:lnTo>
                    <a:pt x="235915" y="143459"/>
                  </a:lnTo>
                  <a:lnTo>
                    <a:pt x="238442" y="144754"/>
                  </a:lnTo>
                  <a:lnTo>
                    <a:pt x="240969" y="146050"/>
                  </a:lnTo>
                  <a:lnTo>
                    <a:pt x="244068" y="145034"/>
                  </a:lnTo>
                  <a:lnTo>
                    <a:pt x="246646" y="139979"/>
                  </a:lnTo>
                  <a:close/>
                  <a:moveTo>
                    <a:pt x="260921" y="174625"/>
                  </a:moveTo>
                  <a:lnTo>
                    <a:pt x="259918" y="171526"/>
                  </a:lnTo>
                  <a:lnTo>
                    <a:pt x="254863" y="168948"/>
                  </a:lnTo>
                  <a:lnTo>
                    <a:pt x="251764" y="169951"/>
                  </a:lnTo>
                  <a:lnTo>
                    <a:pt x="249174" y="175018"/>
                  </a:lnTo>
                  <a:lnTo>
                    <a:pt x="250190" y="178104"/>
                  </a:lnTo>
                  <a:lnTo>
                    <a:pt x="252717" y="179400"/>
                  </a:lnTo>
                  <a:lnTo>
                    <a:pt x="255244" y="180695"/>
                  </a:lnTo>
                  <a:lnTo>
                    <a:pt x="258343" y="179679"/>
                  </a:lnTo>
                  <a:lnTo>
                    <a:pt x="260921" y="174625"/>
                  </a:lnTo>
                  <a:close/>
                  <a:moveTo>
                    <a:pt x="274027" y="97586"/>
                  </a:moveTo>
                  <a:lnTo>
                    <a:pt x="273024" y="94488"/>
                  </a:lnTo>
                  <a:lnTo>
                    <a:pt x="267970" y="91909"/>
                  </a:lnTo>
                  <a:lnTo>
                    <a:pt x="264871" y="92913"/>
                  </a:lnTo>
                  <a:lnTo>
                    <a:pt x="262293" y="97980"/>
                  </a:lnTo>
                  <a:lnTo>
                    <a:pt x="263296" y="101066"/>
                  </a:lnTo>
                  <a:lnTo>
                    <a:pt x="265823" y="102362"/>
                  </a:lnTo>
                  <a:lnTo>
                    <a:pt x="268351" y="103657"/>
                  </a:lnTo>
                  <a:lnTo>
                    <a:pt x="271449" y="102641"/>
                  </a:lnTo>
                  <a:lnTo>
                    <a:pt x="274027" y="97586"/>
                  </a:lnTo>
                  <a:close/>
                </a:path>
              </a:pathLst>
            </a:custGeom>
            <a:solidFill>
              <a:srgbClr val="1B1B26"/>
            </a:solidFill>
            <a:ln w="0">
              <a:noFill/>
            </a:ln>
          </p:spPr>
          <p:style>
            <a:lnRef idx="0">
              <a:scrgbClr r="0" g="0" b="0"/>
            </a:lnRef>
            <a:fillRef idx="0">
              <a:scrgbClr r="0" g="0" b="0"/>
            </a:fillRef>
            <a:effectRef idx="0">
              <a:scrgbClr r="0" g="0" b="0"/>
            </a:effectRef>
            <a:fontRef idx="minor"/>
          </p:style>
        </p:sp>
        <p:sp>
          <p:nvSpPr>
            <p:cNvPr id="872" name="object 236"/>
            <p:cNvSpPr/>
            <p:nvPr/>
          </p:nvSpPr>
          <p:spPr>
            <a:xfrm>
              <a:off x="3146760" y="3327840"/>
              <a:ext cx="284400" cy="394200"/>
            </a:xfrm>
            <a:custGeom>
              <a:avLst/>
              <a:gdLst/>
              <a:ahLst/>
              <a:cxnLst/>
              <a:rect l="l" t="t" r="r" b="b"/>
              <a:pathLst>
                <a:path w="285114" h="394970">
                  <a:moveTo>
                    <a:pt x="11544" y="66890"/>
                  </a:moveTo>
                  <a:lnTo>
                    <a:pt x="11391" y="63614"/>
                  </a:lnTo>
                  <a:lnTo>
                    <a:pt x="7162" y="59728"/>
                  </a:lnTo>
                  <a:lnTo>
                    <a:pt x="3873" y="59867"/>
                  </a:lnTo>
                  <a:lnTo>
                    <a:pt x="0" y="64109"/>
                  </a:lnTo>
                  <a:lnTo>
                    <a:pt x="139" y="67398"/>
                  </a:lnTo>
                  <a:lnTo>
                    <a:pt x="4368" y="71272"/>
                  </a:lnTo>
                  <a:lnTo>
                    <a:pt x="7658" y="71132"/>
                  </a:lnTo>
                  <a:lnTo>
                    <a:pt x="9601" y="69011"/>
                  </a:lnTo>
                  <a:lnTo>
                    <a:pt x="11544" y="66890"/>
                  </a:lnTo>
                  <a:close/>
                  <a:moveTo>
                    <a:pt x="24295" y="101079"/>
                  </a:moveTo>
                  <a:lnTo>
                    <a:pt x="24142" y="97802"/>
                  </a:lnTo>
                  <a:lnTo>
                    <a:pt x="19913" y="93916"/>
                  </a:lnTo>
                  <a:lnTo>
                    <a:pt x="16624" y="94056"/>
                  </a:lnTo>
                  <a:lnTo>
                    <a:pt x="12750" y="98298"/>
                  </a:lnTo>
                  <a:lnTo>
                    <a:pt x="12890" y="101587"/>
                  </a:lnTo>
                  <a:lnTo>
                    <a:pt x="17119" y="105460"/>
                  </a:lnTo>
                  <a:lnTo>
                    <a:pt x="20408" y="105321"/>
                  </a:lnTo>
                  <a:lnTo>
                    <a:pt x="22352" y="103200"/>
                  </a:lnTo>
                  <a:lnTo>
                    <a:pt x="24295" y="101079"/>
                  </a:lnTo>
                  <a:close/>
                  <a:moveTo>
                    <a:pt x="38671" y="175856"/>
                  </a:moveTo>
                  <a:lnTo>
                    <a:pt x="38519" y="172580"/>
                  </a:lnTo>
                  <a:lnTo>
                    <a:pt x="34290" y="168694"/>
                  </a:lnTo>
                  <a:lnTo>
                    <a:pt x="31000" y="168833"/>
                  </a:lnTo>
                  <a:lnTo>
                    <a:pt x="27127" y="173075"/>
                  </a:lnTo>
                  <a:lnTo>
                    <a:pt x="27266" y="176364"/>
                  </a:lnTo>
                  <a:lnTo>
                    <a:pt x="31496" y="180238"/>
                  </a:lnTo>
                  <a:lnTo>
                    <a:pt x="34785" y="180098"/>
                  </a:lnTo>
                  <a:lnTo>
                    <a:pt x="36728" y="177977"/>
                  </a:lnTo>
                  <a:lnTo>
                    <a:pt x="38671" y="175856"/>
                  </a:lnTo>
                  <a:close/>
                  <a:moveTo>
                    <a:pt x="46456" y="142328"/>
                  </a:moveTo>
                  <a:lnTo>
                    <a:pt x="46304" y="139052"/>
                  </a:lnTo>
                  <a:lnTo>
                    <a:pt x="42075" y="135166"/>
                  </a:lnTo>
                  <a:lnTo>
                    <a:pt x="38785" y="135305"/>
                  </a:lnTo>
                  <a:lnTo>
                    <a:pt x="34912" y="139547"/>
                  </a:lnTo>
                  <a:lnTo>
                    <a:pt x="35052" y="142836"/>
                  </a:lnTo>
                  <a:lnTo>
                    <a:pt x="39281" y="146710"/>
                  </a:lnTo>
                  <a:lnTo>
                    <a:pt x="42570" y="146570"/>
                  </a:lnTo>
                  <a:lnTo>
                    <a:pt x="44513" y="144449"/>
                  </a:lnTo>
                  <a:lnTo>
                    <a:pt x="46456" y="142328"/>
                  </a:lnTo>
                  <a:close/>
                  <a:moveTo>
                    <a:pt x="47548" y="83400"/>
                  </a:moveTo>
                  <a:lnTo>
                    <a:pt x="47396" y="80124"/>
                  </a:lnTo>
                  <a:lnTo>
                    <a:pt x="43167" y="76238"/>
                  </a:lnTo>
                  <a:lnTo>
                    <a:pt x="39878" y="76377"/>
                  </a:lnTo>
                  <a:lnTo>
                    <a:pt x="36004" y="80619"/>
                  </a:lnTo>
                  <a:lnTo>
                    <a:pt x="36144" y="83908"/>
                  </a:lnTo>
                  <a:lnTo>
                    <a:pt x="40373" y="87782"/>
                  </a:lnTo>
                  <a:lnTo>
                    <a:pt x="43662" y="87642"/>
                  </a:lnTo>
                  <a:lnTo>
                    <a:pt x="45605" y="85521"/>
                  </a:lnTo>
                  <a:lnTo>
                    <a:pt x="47548" y="83400"/>
                  </a:lnTo>
                  <a:close/>
                  <a:moveTo>
                    <a:pt x="54876" y="235077"/>
                  </a:moveTo>
                  <a:lnTo>
                    <a:pt x="54724" y="231800"/>
                  </a:lnTo>
                  <a:lnTo>
                    <a:pt x="54038" y="231165"/>
                  </a:lnTo>
                  <a:lnTo>
                    <a:pt x="53581" y="236486"/>
                  </a:lnTo>
                  <a:lnTo>
                    <a:pt x="54876" y="235077"/>
                  </a:lnTo>
                  <a:close/>
                  <a:moveTo>
                    <a:pt x="63881" y="335419"/>
                  </a:moveTo>
                  <a:lnTo>
                    <a:pt x="62877" y="332320"/>
                  </a:lnTo>
                  <a:lnTo>
                    <a:pt x="57823" y="329742"/>
                  </a:lnTo>
                  <a:lnTo>
                    <a:pt x="54724" y="330746"/>
                  </a:lnTo>
                  <a:lnTo>
                    <a:pt x="52133" y="335813"/>
                  </a:lnTo>
                  <a:lnTo>
                    <a:pt x="53149" y="338899"/>
                  </a:lnTo>
                  <a:lnTo>
                    <a:pt x="55676" y="340194"/>
                  </a:lnTo>
                  <a:lnTo>
                    <a:pt x="58204" y="341490"/>
                  </a:lnTo>
                  <a:lnTo>
                    <a:pt x="61302" y="340474"/>
                  </a:lnTo>
                  <a:lnTo>
                    <a:pt x="63881" y="335419"/>
                  </a:lnTo>
                  <a:close/>
                  <a:moveTo>
                    <a:pt x="70802" y="65709"/>
                  </a:moveTo>
                  <a:lnTo>
                    <a:pt x="70650" y="62433"/>
                  </a:lnTo>
                  <a:lnTo>
                    <a:pt x="66421" y="58547"/>
                  </a:lnTo>
                  <a:lnTo>
                    <a:pt x="63131" y="58686"/>
                  </a:lnTo>
                  <a:lnTo>
                    <a:pt x="59258" y="62928"/>
                  </a:lnTo>
                  <a:lnTo>
                    <a:pt x="59397" y="66217"/>
                  </a:lnTo>
                  <a:lnTo>
                    <a:pt x="63627" y="70091"/>
                  </a:lnTo>
                  <a:lnTo>
                    <a:pt x="66916" y="69951"/>
                  </a:lnTo>
                  <a:lnTo>
                    <a:pt x="68859" y="67830"/>
                  </a:lnTo>
                  <a:lnTo>
                    <a:pt x="70802" y="65709"/>
                  </a:lnTo>
                  <a:close/>
                  <a:moveTo>
                    <a:pt x="75425" y="89458"/>
                  </a:moveTo>
                  <a:lnTo>
                    <a:pt x="75272" y="86182"/>
                  </a:lnTo>
                  <a:lnTo>
                    <a:pt x="71043" y="82296"/>
                  </a:lnTo>
                  <a:lnTo>
                    <a:pt x="67754" y="82435"/>
                  </a:lnTo>
                  <a:lnTo>
                    <a:pt x="63881" y="86677"/>
                  </a:lnTo>
                  <a:lnTo>
                    <a:pt x="64020" y="89954"/>
                  </a:lnTo>
                  <a:lnTo>
                    <a:pt x="68249" y="93840"/>
                  </a:lnTo>
                  <a:lnTo>
                    <a:pt x="71539" y="93700"/>
                  </a:lnTo>
                  <a:lnTo>
                    <a:pt x="73482" y="91579"/>
                  </a:lnTo>
                  <a:lnTo>
                    <a:pt x="75425" y="89458"/>
                  </a:lnTo>
                  <a:close/>
                  <a:moveTo>
                    <a:pt x="75476" y="151079"/>
                  </a:moveTo>
                  <a:lnTo>
                    <a:pt x="75323" y="147802"/>
                  </a:lnTo>
                  <a:lnTo>
                    <a:pt x="71094" y="143916"/>
                  </a:lnTo>
                  <a:lnTo>
                    <a:pt x="67805" y="144056"/>
                  </a:lnTo>
                  <a:lnTo>
                    <a:pt x="63931" y="148297"/>
                  </a:lnTo>
                  <a:lnTo>
                    <a:pt x="64071" y="151587"/>
                  </a:lnTo>
                  <a:lnTo>
                    <a:pt x="68300" y="155460"/>
                  </a:lnTo>
                  <a:lnTo>
                    <a:pt x="71589" y="155321"/>
                  </a:lnTo>
                  <a:lnTo>
                    <a:pt x="73533" y="153200"/>
                  </a:lnTo>
                  <a:lnTo>
                    <a:pt x="75476" y="151079"/>
                  </a:lnTo>
                  <a:close/>
                  <a:moveTo>
                    <a:pt x="78803" y="111188"/>
                  </a:moveTo>
                  <a:lnTo>
                    <a:pt x="76962" y="108534"/>
                  </a:lnTo>
                  <a:lnTo>
                    <a:pt x="71424" y="107530"/>
                  </a:lnTo>
                  <a:lnTo>
                    <a:pt x="68770" y="109372"/>
                  </a:lnTo>
                  <a:lnTo>
                    <a:pt x="67767" y="114922"/>
                  </a:lnTo>
                  <a:lnTo>
                    <a:pt x="69481" y="117411"/>
                  </a:lnTo>
                  <a:lnTo>
                    <a:pt x="69265" y="117411"/>
                  </a:lnTo>
                  <a:lnTo>
                    <a:pt x="65392" y="121653"/>
                  </a:lnTo>
                  <a:lnTo>
                    <a:pt x="65532" y="124942"/>
                  </a:lnTo>
                  <a:lnTo>
                    <a:pt x="69761" y="128816"/>
                  </a:lnTo>
                  <a:lnTo>
                    <a:pt x="73050" y="128676"/>
                  </a:lnTo>
                  <a:lnTo>
                    <a:pt x="74993" y="126555"/>
                  </a:lnTo>
                  <a:lnTo>
                    <a:pt x="76936" y="124434"/>
                  </a:lnTo>
                  <a:lnTo>
                    <a:pt x="76784" y="121158"/>
                  </a:lnTo>
                  <a:lnTo>
                    <a:pt x="73672" y="118313"/>
                  </a:lnTo>
                  <a:lnTo>
                    <a:pt x="75158" y="118567"/>
                  </a:lnTo>
                  <a:lnTo>
                    <a:pt x="77812" y="116725"/>
                  </a:lnTo>
                  <a:lnTo>
                    <a:pt x="78308" y="113957"/>
                  </a:lnTo>
                  <a:lnTo>
                    <a:pt x="78803" y="111188"/>
                  </a:lnTo>
                  <a:close/>
                  <a:moveTo>
                    <a:pt x="79298" y="50977"/>
                  </a:moveTo>
                  <a:lnTo>
                    <a:pt x="77457" y="48323"/>
                  </a:lnTo>
                  <a:lnTo>
                    <a:pt x="71920" y="47320"/>
                  </a:lnTo>
                  <a:lnTo>
                    <a:pt x="69265" y="49161"/>
                  </a:lnTo>
                  <a:lnTo>
                    <a:pt x="68262" y="54711"/>
                  </a:lnTo>
                  <a:lnTo>
                    <a:pt x="70104" y="57353"/>
                  </a:lnTo>
                  <a:lnTo>
                    <a:pt x="75653" y="58356"/>
                  </a:lnTo>
                  <a:lnTo>
                    <a:pt x="78308" y="56515"/>
                  </a:lnTo>
                  <a:lnTo>
                    <a:pt x="78803" y="53746"/>
                  </a:lnTo>
                  <a:lnTo>
                    <a:pt x="79298" y="50977"/>
                  </a:lnTo>
                  <a:close/>
                  <a:moveTo>
                    <a:pt x="79705" y="186893"/>
                  </a:moveTo>
                  <a:lnTo>
                    <a:pt x="79552" y="183616"/>
                  </a:lnTo>
                  <a:lnTo>
                    <a:pt x="75323" y="179730"/>
                  </a:lnTo>
                  <a:lnTo>
                    <a:pt x="72034" y="179870"/>
                  </a:lnTo>
                  <a:lnTo>
                    <a:pt x="68160" y="184111"/>
                  </a:lnTo>
                  <a:lnTo>
                    <a:pt x="68300" y="187388"/>
                  </a:lnTo>
                  <a:lnTo>
                    <a:pt x="72529" y="191274"/>
                  </a:lnTo>
                  <a:lnTo>
                    <a:pt x="75819" y="191135"/>
                  </a:lnTo>
                  <a:lnTo>
                    <a:pt x="77762" y="189014"/>
                  </a:lnTo>
                  <a:lnTo>
                    <a:pt x="79705" y="186893"/>
                  </a:lnTo>
                  <a:close/>
                  <a:moveTo>
                    <a:pt x="80822" y="302171"/>
                  </a:moveTo>
                  <a:lnTo>
                    <a:pt x="79819" y="299072"/>
                  </a:lnTo>
                  <a:lnTo>
                    <a:pt x="74764" y="296494"/>
                  </a:lnTo>
                  <a:lnTo>
                    <a:pt x="71666" y="297497"/>
                  </a:lnTo>
                  <a:lnTo>
                    <a:pt x="69075" y="302564"/>
                  </a:lnTo>
                  <a:lnTo>
                    <a:pt x="70091" y="305650"/>
                  </a:lnTo>
                  <a:lnTo>
                    <a:pt x="72618" y="306946"/>
                  </a:lnTo>
                  <a:lnTo>
                    <a:pt x="75145" y="308241"/>
                  </a:lnTo>
                  <a:lnTo>
                    <a:pt x="78244" y="307225"/>
                  </a:lnTo>
                  <a:lnTo>
                    <a:pt x="80822" y="302171"/>
                  </a:lnTo>
                  <a:close/>
                  <a:moveTo>
                    <a:pt x="83045" y="219722"/>
                  </a:moveTo>
                  <a:lnTo>
                    <a:pt x="82892" y="216446"/>
                  </a:lnTo>
                  <a:lnTo>
                    <a:pt x="78663" y="212559"/>
                  </a:lnTo>
                  <a:lnTo>
                    <a:pt x="75374" y="212699"/>
                  </a:lnTo>
                  <a:lnTo>
                    <a:pt x="71501" y="216941"/>
                  </a:lnTo>
                  <a:lnTo>
                    <a:pt x="71640" y="220230"/>
                  </a:lnTo>
                  <a:lnTo>
                    <a:pt x="75869" y="224104"/>
                  </a:lnTo>
                  <a:lnTo>
                    <a:pt x="79159" y="223964"/>
                  </a:lnTo>
                  <a:lnTo>
                    <a:pt x="81102" y="221843"/>
                  </a:lnTo>
                  <a:lnTo>
                    <a:pt x="83045" y="219722"/>
                  </a:lnTo>
                  <a:close/>
                  <a:moveTo>
                    <a:pt x="85559" y="247738"/>
                  </a:moveTo>
                  <a:lnTo>
                    <a:pt x="85407" y="244462"/>
                  </a:lnTo>
                  <a:lnTo>
                    <a:pt x="81178" y="240576"/>
                  </a:lnTo>
                  <a:lnTo>
                    <a:pt x="77889" y="240715"/>
                  </a:lnTo>
                  <a:lnTo>
                    <a:pt x="74015" y="244957"/>
                  </a:lnTo>
                  <a:lnTo>
                    <a:pt x="74155" y="248234"/>
                  </a:lnTo>
                  <a:lnTo>
                    <a:pt x="78384" y="252120"/>
                  </a:lnTo>
                  <a:lnTo>
                    <a:pt x="81673" y="251980"/>
                  </a:lnTo>
                  <a:lnTo>
                    <a:pt x="83616" y="249859"/>
                  </a:lnTo>
                  <a:lnTo>
                    <a:pt x="85559" y="247738"/>
                  </a:lnTo>
                  <a:close/>
                  <a:moveTo>
                    <a:pt x="85966" y="41478"/>
                  </a:moveTo>
                  <a:lnTo>
                    <a:pt x="85813" y="38188"/>
                  </a:lnTo>
                  <a:lnTo>
                    <a:pt x="81584" y="34315"/>
                  </a:lnTo>
                  <a:lnTo>
                    <a:pt x="78295" y="34455"/>
                  </a:lnTo>
                  <a:lnTo>
                    <a:pt x="74422" y="38696"/>
                  </a:lnTo>
                  <a:lnTo>
                    <a:pt x="74561" y="41973"/>
                  </a:lnTo>
                  <a:lnTo>
                    <a:pt x="78790" y="45859"/>
                  </a:lnTo>
                  <a:lnTo>
                    <a:pt x="82080" y="45720"/>
                  </a:lnTo>
                  <a:lnTo>
                    <a:pt x="84023" y="43599"/>
                  </a:lnTo>
                  <a:lnTo>
                    <a:pt x="85966" y="41478"/>
                  </a:lnTo>
                  <a:close/>
                  <a:moveTo>
                    <a:pt x="99009" y="108051"/>
                  </a:moveTo>
                  <a:lnTo>
                    <a:pt x="98856" y="104775"/>
                  </a:lnTo>
                  <a:lnTo>
                    <a:pt x="94627" y="100888"/>
                  </a:lnTo>
                  <a:lnTo>
                    <a:pt x="91338" y="101028"/>
                  </a:lnTo>
                  <a:lnTo>
                    <a:pt x="87464" y="105270"/>
                  </a:lnTo>
                  <a:lnTo>
                    <a:pt x="87604" y="108546"/>
                  </a:lnTo>
                  <a:lnTo>
                    <a:pt x="91833" y="112433"/>
                  </a:lnTo>
                  <a:lnTo>
                    <a:pt x="95123" y="112293"/>
                  </a:lnTo>
                  <a:lnTo>
                    <a:pt x="97066" y="110172"/>
                  </a:lnTo>
                  <a:lnTo>
                    <a:pt x="99009" y="108051"/>
                  </a:lnTo>
                  <a:close/>
                  <a:moveTo>
                    <a:pt x="101600" y="74460"/>
                  </a:moveTo>
                  <a:lnTo>
                    <a:pt x="101447" y="71170"/>
                  </a:lnTo>
                  <a:lnTo>
                    <a:pt x="97218" y="67297"/>
                  </a:lnTo>
                  <a:lnTo>
                    <a:pt x="93929" y="67437"/>
                  </a:lnTo>
                  <a:lnTo>
                    <a:pt x="90055" y="71678"/>
                  </a:lnTo>
                  <a:lnTo>
                    <a:pt x="90195" y="74955"/>
                  </a:lnTo>
                  <a:lnTo>
                    <a:pt x="90665" y="75399"/>
                  </a:lnTo>
                  <a:lnTo>
                    <a:pt x="87693" y="74853"/>
                  </a:lnTo>
                  <a:lnTo>
                    <a:pt x="85039" y="76695"/>
                  </a:lnTo>
                  <a:lnTo>
                    <a:pt x="84035" y="82245"/>
                  </a:lnTo>
                  <a:lnTo>
                    <a:pt x="85877" y="84899"/>
                  </a:lnTo>
                  <a:lnTo>
                    <a:pt x="91427" y="85890"/>
                  </a:lnTo>
                  <a:lnTo>
                    <a:pt x="94081" y="84048"/>
                  </a:lnTo>
                  <a:lnTo>
                    <a:pt x="94576" y="81280"/>
                  </a:lnTo>
                  <a:lnTo>
                    <a:pt x="95008" y="78828"/>
                  </a:lnTo>
                  <a:lnTo>
                    <a:pt x="97713" y="78701"/>
                  </a:lnTo>
                  <a:lnTo>
                    <a:pt x="99656" y="76581"/>
                  </a:lnTo>
                  <a:lnTo>
                    <a:pt x="101600" y="74460"/>
                  </a:lnTo>
                  <a:close/>
                  <a:moveTo>
                    <a:pt x="102958" y="169202"/>
                  </a:moveTo>
                  <a:lnTo>
                    <a:pt x="102806" y="165925"/>
                  </a:lnTo>
                  <a:lnTo>
                    <a:pt x="98577" y="162039"/>
                  </a:lnTo>
                  <a:lnTo>
                    <a:pt x="95288" y="162179"/>
                  </a:lnTo>
                  <a:lnTo>
                    <a:pt x="91414" y="166420"/>
                  </a:lnTo>
                  <a:lnTo>
                    <a:pt x="91554" y="169710"/>
                  </a:lnTo>
                  <a:lnTo>
                    <a:pt x="95783" y="173583"/>
                  </a:lnTo>
                  <a:lnTo>
                    <a:pt x="99072" y="173443"/>
                  </a:lnTo>
                  <a:lnTo>
                    <a:pt x="101015" y="171323"/>
                  </a:lnTo>
                  <a:lnTo>
                    <a:pt x="102958" y="169202"/>
                  </a:lnTo>
                  <a:close/>
                  <a:moveTo>
                    <a:pt x="107569" y="192951"/>
                  </a:moveTo>
                  <a:lnTo>
                    <a:pt x="107416" y="189674"/>
                  </a:lnTo>
                  <a:lnTo>
                    <a:pt x="103187" y="185788"/>
                  </a:lnTo>
                  <a:lnTo>
                    <a:pt x="99898" y="185928"/>
                  </a:lnTo>
                  <a:lnTo>
                    <a:pt x="96024" y="190169"/>
                  </a:lnTo>
                  <a:lnTo>
                    <a:pt x="96164" y="193459"/>
                  </a:lnTo>
                  <a:lnTo>
                    <a:pt x="100393" y="197332"/>
                  </a:lnTo>
                  <a:lnTo>
                    <a:pt x="103682" y="197192"/>
                  </a:lnTo>
                  <a:lnTo>
                    <a:pt x="105625" y="195072"/>
                  </a:lnTo>
                  <a:lnTo>
                    <a:pt x="107569" y="192951"/>
                  </a:lnTo>
                  <a:close/>
                  <a:moveTo>
                    <a:pt x="111760" y="142240"/>
                  </a:moveTo>
                  <a:lnTo>
                    <a:pt x="111607" y="138963"/>
                  </a:lnTo>
                  <a:lnTo>
                    <a:pt x="107378" y="135077"/>
                  </a:lnTo>
                  <a:lnTo>
                    <a:pt x="106908" y="135102"/>
                  </a:lnTo>
                  <a:lnTo>
                    <a:pt x="107315" y="132880"/>
                  </a:lnTo>
                  <a:lnTo>
                    <a:pt x="105473" y="130225"/>
                  </a:lnTo>
                  <a:lnTo>
                    <a:pt x="99936" y="129222"/>
                  </a:lnTo>
                  <a:lnTo>
                    <a:pt x="97282" y="131064"/>
                  </a:lnTo>
                  <a:lnTo>
                    <a:pt x="96278" y="136613"/>
                  </a:lnTo>
                  <a:lnTo>
                    <a:pt x="98120" y="139268"/>
                  </a:lnTo>
                  <a:lnTo>
                    <a:pt x="100215" y="139649"/>
                  </a:lnTo>
                  <a:lnTo>
                    <a:pt x="100355" y="142748"/>
                  </a:lnTo>
                  <a:lnTo>
                    <a:pt x="104584" y="146621"/>
                  </a:lnTo>
                  <a:lnTo>
                    <a:pt x="107873" y="146481"/>
                  </a:lnTo>
                  <a:lnTo>
                    <a:pt x="109816" y="144360"/>
                  </a:lnTo>
                  <a:lnTo>
                    <a:pt x="111760" y="142240"/>
                  </a:lnTo>
                  <a:close/>
                  <a:moveTo>
                    <a:pt x="112001" y="359943"/>
                  </a:moveTo>
                  <a:lnTo>
                    <a:pt x="110998" y="356844"/>
                  </a:lnTo>
                  <a:lnTo>
                    <a:pt x="105943" y="354266"/>
                  </a:lnTo>
                  <a:lnTo>
                    <a:pt x="102844" y="355269"/>
                  </a:lnTo>
                  <a:lnTo>
                    <a:pt x="100266" y="360337"/>
                  </a:lnTo>
                  <a:lnTo>
                    <a:pt x="101269" y="363423"/>
                  </a:lnTo>
                  <a:lnTo>
                    <a:pt x="103797" y="364718"/>
                  </a:lnTo>
                  <a:lnTo>
                    <a:pt x="106324" y="366014"/>
                  </a:lnTo>
                  <a:lnTo>
                    <a:pt x="109423" y="364998"/>
                  </a:lnTo>
                  <a:lnTo>
                    <a:pt x="112001" y="359943"/>
                  </a:lnTo>
                  <a:close/>
                  <a:moveTo>
                    <a:pt x="117335" y="106019"/>
                  </a:moveTo>
                  <a:lnTo>
                    <a:pt x="115493" y="103365"/>
                  </a:lnTo>
                  <a:lnTo>
                    <a:pt x="109956" y="102362"/>
                  </a:lnTo>
                  <a:lnTo>
                    <a:pt x="107302" y="104203"/>
                  </a:lnTo>
                  <a:lnTo>
                    <a:pt x="106299" y="109753"/>
                  </a:lnTo>
                  <a:lnTo>
                    <a:pt x="108140" y="112407"/>
                  </a:lnTo>
                  <a:lnTo>
                    <a:pt x="113690" y="113398"/>
                  </a:lnTo>
                  <a:lnTo>
                    <a:pt x="116344" y="111556"/>
                  </a:lnTo>
                  <a:lnTo>
                    <a:pt x="116840" y="108788"/>
                  </a:lnTo>
                  <a:lnTo>
                    <a:pt x="117335" y="106019"/>
                  </a:lnTo>
                  <a:close/>
                  <a:moveTo>
                    <a:pt x="117348" y="228434"/>
                  </a:moveTo>
                  <a:lnTo>
                    <a:pt x="117195" y="225158"/>
                  </a:lnTo>
                  <a:lnTo>
                    <a:pt x="112966" y="221272"/>
                  </a:lnTo>
                  <a:lnTo>
                    <a:pt x="109677" y="221411"/>
                  </a:lnTo>
                  <a:lnTo>
                    <a:pt x="105803" y="225653"/>
                  </a:lnTo>
                  <a:lnTo>
                    <a:pt x="105943" y="228942"/>
                  </a:lnTo>
                  <a:lnTo>
                    <a:pt x="110172" y="232816"/>
                  </a:lnTo>
                  <a:lnTo>
                    <a:pt x="113461" y="232676"/>
                  </a:lnTo>
                  <a:lnTo>
                    <a:pt x="115404" y="230555"/>
                  </a:lnTo>
                  <a:lnTo>
                    <a:pt x="117348" y="228434"/>
                  </a:lnTo>
                  <a:close/>
                  <a:moveTo>
                    <a:pt x="118224" y="321233"/>
                  </a:moveTo>
                  <a:lnTo>
                    <a:pt x="117221" y="318135"/>
                  </a:lnTo>
                  <a:lnTo>
                    <a:pt x="112166" y="315556"/>
                  </a:lnTo>
                  <a:lnTo>
                    <a:pt x="109067" y="316560"/>
                  </a:lnTo>
                  <a:lnTo>
                    <a:pt x="106489" y="321627"/>
                  </a:lnTo>
                  <a:lnTo>
                    <a:pt x="107492" y="324713"/>
                  </a:lnTo>
                  <a:lnTo>
                    <a:pt x="110020" y="326009"/>
                  </a:lnTo>
                  <a:lnTo>
                    <a:pt x="112547" y="327304"/>
                  </a:lnTo>
                  <a:lnTo>
                    <a:pt x="115646" y="326288"/>
                  </a:lnTo>
                  <a:lnTo>
                    <a:pt x="118224" y="321233"/>
                  </a:lnTo>
                  <a:close/>
                  <a:moveTo>
                    <a:pt x="121577" y="264248"/>
                  </a:moveTo>
                  <a:lnTo>
                    <a:pt x="121424" y="260959"/>
                  </a:lnTo>
                  <a:lnTo>
                    <a:pt x="117195" y="257086"/>
                  </a:lnTo>
                  <a:lnTo>
                    <a:pt x="113906" y="257225"/>
                  </a:lnTo>
                  <a:lnTo>
                    <a:pt x="110032" y="261467"/>
                  </a:lnTo>
                  <a:lnTo>
                    <a:pt x="110172" y="264744"/>
                  </a:lnTo>
                  <a:lnTo>
                    <a:pt x="114401" y="268630"/>
                  </a:lnTo>
                  <a:lnTo>
                    <a:pt x="117690" y="268490"/>
                  </a:lnTo>
                  <a:lnTo>
                    <a:pt x="119634" y="266369"/>
                  </a:lnTo>
                  <a:lnTo>
                    <a:pt x="121577" y="264248"/>
                  </a:lnTo>
                  <a:close/>
                  <a:moveTo>
                    <a:pt x="124460" y="7162"/>
                  </a:moveTo>
                  <a:lnTo>
                    <a:pt x="124307" y="3886"/>
                  </a:lnTo>
                  <a:lnTo>
                    <a:pt x="120078" y="0"/>
                  </a:lnTo>
                  <a:lnTo>
                    <a:pt x="116789" y="139"/>
                  </a:lnTo>
                  <a:lnTo>
                    <a:pt x="112915" y="4381"/>
                  </a:lnTo>
                  <a:lnTo>
                    <a:pt x="113055" y="7658"/>
                  </a:lnTo>
                  <a:lnTo>
                    <a:pt x="117284" y="11544"/>
                  </a:lnTo>
                  <a:lnTo>
                    <a:pt x="120573" y="11404"/>
                  </a:lnTo>
                  <a:lnTo>
                    <a:pt x="122516" y="9283"/>
                  </a:lnTo>
                  <a:lnTo>
                    <a:pt x="124460" y="7162"/>
                  </a:lnTo>
                  <a:close/>
                  <a:moveTo>
                    <a:pt x="124904" y="297078"/>
                  </a:moveTo>
                  <a:lnTo>
                    <a:pt x="124752" y="293801"/>
                  </a:lnTo>
                  <a:lnTo>
                    <a:pt x="120523" y="289915"/>
                  </a:lnTo>
                  <a:lnTo>
                    <a:pt x="117233" y="290055"/>
                  </a:lnTo>
                  <a:lnTo>
                    <a:pt x="113360" y="294297"/>
                  </a:lnTo>
                  <a:lnTo>
                    <a:pt x="113499" y="297586"/>
                  </a:lnTo>
                  <a:lnTo>
                    <a:pt x="117729" y="301459"/>
                  </a:lnTo>
                  <a:lnTo>
                    <a:pt x="121018" y="301320"/>
                  </a:lnTo>
                  <a:lnTo>
                    <a:pt x="122961" y="299199"/>
                  </a:lnTo>
                  <a:lnTo>
                    <a:pt x="124904" y="297078"/>
                  </a:lnTo>
                  <a:close/>
                  <a:moveTo>
                    <a:pt x="129705" y="182219"/>
                  </a:moveTo>
                  <a:lnTo>
                    <a:pt x="129552" y="178943"/>
                  </a:lnTo>
                  <a:lnTo>
                    <a:pt x="125323" y="175056"/>
                  </a:lnTo>
                  <a:lnTo>
                    <a:pt x="122034" y="175196"/>
                  </a:lnTo>
                  <a:lnTo>
                    <a:pt x="118160" y="179438"/>
                  </a:lnTo>
                  <a:lnTo>
                    <a:pt x="118300" y="182727"/>
                  </a:lnTo>
                  <a:lnTo>
                    <a:pt x="122542" y="186601"/>
                  </a:lnTo>
                  <a:lnTo>
                    <a:pt x="125818" y="186461"/>
                  </a:lnTo>
                  <a:lnTo>
                    <a:pt x="127762" y="184340"/>
                  </a:lnTo>
                  <a:lnTo>
                    <a:pt x="129705" y="182219"/>
                  </a:lnTo>
                  <a:close/>
                  <a:moveTo>
                    <a:pt x="130797" y="88747"/>
                  </a:moveTo>
                  <a:lnTo>
                    <a:pt x="130644" y="85471"/>
                  </a:lnTo>
                  <a:lnTo>
                    <a:pt x="126860" y="82003"/>
                  </a:lnTo>
                  <a:lnTo>
                    <a:pt x="127368" y="79159"/>
                  </a:lnTo>
                  <a:lnTo>
                    <a:pt x="125526" y="76504"/>
                  </a:lnTo>
                  <a:lnTo>
                    <a:pt x="119989" y="75501"/>
                  </a:lnTo>
                  <a:lnTo>
                    <a:pt x="117335" y="77343"/>
                  </a:lnTo>
                  <a:lnTo>
                    <a:pt x="116332" y="82892"/>
                  </a:lnTo>
                  <a:lnTo>
                    <a:pt x="118173" y="85547"/>
                  </a:lnTo>
                  <a:lnTo>
                    <a:pt x="119418" y="85775"/>
                  </a:lnTo>
                  <a:lnTo>
                    <a:pt x="119253" y="85966"/>
                  </a:lnTo>
                  <a:lnTo>
                    <a:pt x="119392" y="89242"/>
                  </a:lnTo>
                  <a:lnTo>
                    <a:pt x="123634" y="93129"/>
                  </a:lnTo>
                  <a:lnTo>
                    <a:pt x="126911" y="92989"/>
                  </a:lnTo>
                  <a:lnTo>
                    <a:pt x="128854" y="90868"/>
                  </a:lnTo>
                  <a:lnTo>
                    <a:pt x="130797" y="88747"/>
                  </a:lnTo>
                  <a:close/>
                  <a:moveTo>
                    <a:pt x="135089" y="62953"/>
                  </a:moveTo>
                  <a:lnTo>
                    <a:pt x="134937" y="59677"/>
                  </a:lnTo>
                  <a:lnTo>
                    <a:pt x="130708" y="55791"/>
                  </a:lnTo>
                  <a:lnTo>
                    <a:pt x="127419" y="55930"/>
                  </a:lnTo>
                  <a:lnTo>
                    <a:pt x="123545" y="60172"/>
                  </a:lnTo>
                  <a:lnTo>
                    <a:pt x="123685" y="63449"/>
                  </a:lnTo>
                  <a:lnTo>
                    <a:pt x="127914" y="67335"/>
                  </a:lnTo>
                  <a:lnTo>
                    <a:pt x="131203" y="67195"/>
                  </a:lnTo>
                  <a:lnTo>
                    <a:pt x="133146" y="65074"/>
                  </a:lnTo>
                  <a:lnTo>
                    <a:pt x="135089" y="62953"/>
                  </a:lnTo>
                  <a:close/>
                  <a:moveTo>
                    <a:pt x="137312" y="131508"/>
                  </a:moveTo>
                  <a:lnTo>
                    <a:pt x="135470" y="128854"/>
                  </a:lnTo>
                  <a:lnTo>
                    <a:pt x="131699" y="128181"/>
                  </a:lnTo>
                  <a:lnTo>
                    <a:pt x="133070" y="126682"/>
                  </a:lnTo>
                  <a:lnTo>
                    <a:pt x="135013" y="124561"/>
                  </a:lnTo>
                  <a:lnTo>
                    <a:pt x="134861" y="121285"/>
                  </a:lnTo>
                  <a:lnTo>
                    <a:pt x="130632" y="117398"/>
                  </a:lnTo>
                  <a:lnTo>
                    <a:pt x="127342" y="117538"/>
                  </a:lnTo>
                  <a:lnTo>
                    <a:pt x="123469" y="121780"/>
                  </a:lnTo>
                  <a:lnTo>
                    <a:pt x="123609" y="125069"/>
                  </a:lnTo>
                  <a:lnTo>
                    <a:pt x="127838" y="128943"/>
                  </a:lnTo>
                  <a:lnTo>
                    <a:pt x="128384" y="128930"/>
                  </a:lnTo>
                  <a:lnTo>
                    <a:pt x="127279" y="129692"/>
                  </a:lnTo>
                  <a:lnTo>
                    <a:pt x="126276" y="135242"/>
                  </a:lnTo>
                  <a:lnTo>
                    <a:pt x="128117" y="137883"/>
                  </a:lnTo>
                  <a:lnTo>
                    <a:pt x="133667" y="138887"/>
                  </a:lnTo>
                  <a:lnTo>
                    <a:pt x="136321" y="137045"/>
                  </a:lnTo>
                  <a:lnTo>
                    <a:pt x="136817" y="134277"/>
                  </a:lnTo>
                  <a:lnTo>
                    <a:pt x="137312" y="131508"/>
                  </a:lnTo>
                  <a:close/>
                  <a:moveTo>
                    <a:pt x="138353" y="157391"/>
                  </a:moveTo>
                  <a:lnTo>
                    <a:pt x="138201" y="154114"/>
                  </a:lnTo>
                  <a:lnTo>
                    <a:pt x="133972" y="150228"/>
                  </a:lnTo>
                  <a:lnTo>
                    <a:pt x="130683" y="150368"/>
                  </a:lnTo>
                  <a:lnTo>
                    <a:pt x="126809" y="154609"/>
                  </a:lnTo>
                  <a:lnTo>
                    <a:pt x="126949" y="157886"/>
                  </a:lnTo>
                  <a:lnTo>
                    <a:pt x="131191" y="161772"/>
                  </a:lnTo>
                  <a:lnTo>
                    <a:pt x="134467" y="161632"/>
                  </a:lnTo>
                  <a:lnTo>
                    <a:pt x="136410" y="159512"/>
                  </a:lnTo>
                  <a:lnTo>
                    <a:pt x="138353" y="157391"/>
                  </a:lnTo>
                  <a:close/>
                  <a:moveTo>
                    <a:pt x="142455" y="216408"/>
                  </a:moveTo>
                  <a:lnTo>
                    <a:pt x="142303" y="213131"/>
                  </a:lnTo>
                  <a:lnTo>
                    <a:pt x="138074" y="209245"/>
                  </a:lnTo>
                  <a:lnTo>
                    <a:pt x="134785" y="209384"/>
                  </a:lnTo>
                  <a:lnTo>
                    <a:pt x="130911" y="213626"/>
                  </a:lnTo>
                  <a:lnTo>
                    <a:pt x="131051" y="216916"/>
                  </a:lnTo>
                  <a:lnTo>
                    <a:pt x="135280" y="220789"/>
                  </a:lnTo>
                  <a:lnTo>
                    <a:pt x="138569" y="220649"/>
                  </a:lnTo>
                  <a:lnTo>
                    <a:pt x="140512" y="218528"/>
                  </a:lnTo>
                  <a:lnTo>
                    <a:pt x="142455" y="216408"/>
                  </a:lnTo>
                  <a:close/>
                  <a:moveTo>
                    <a:pt x="143649" y="96443"/>
                  </a:moveTo>
                  <a:lnTo>
                    <a:pt x="141808" y="93789"/>
                  </a:lnTo>
                  <a:lnTo>
                    <a:pt x="136271" y="92786"/>
                  </a:lnTo>
                  <a:lnTo>
                    <a:pt x="133616" y="94627"/>
                  </a:lnTo>
                  <a:lnTo>
                    <a:pt x="132613" y="100177"/>
                  </a:lnTo>
                  <a:lnTo>
                    <a:pt x="134454" y="102831"/>
                  </a:lnTo>
                  <a:lnTo>
                    <a:pt x="140004" y="103822"/>
                  </a:lnTo>
                  <a:lnTo>
                    <a:pt x="142659" y="101981"/>
                  </a:lnTo>
                  <a:lnTo>
                    <a:pt x="143154" y="99212"/>
                  </a:lnTo>
                  <a:lnTo>
                    <a:pt x="143649" y="96443"/>
                  </a:lnTo>
                  <a:close/>
                  <a:moveTo>
                    <a:pt x="144818" y="246570"/>
                  </a:moveTo>
                  <a:lnTo>
                    <a:pt x="144665" y="243293"/>
                  </a:lnTo>
                  <a:lnTo>
                    <a:pt x="140436" y="239407"/>
                  </a:lnTo>
                  <a:lnTo>
                    <a:pt x="137147" y="239547"/>
                  </a:lnTo>
                  <a:lnTo>
                    <a:pt x="133273" y="243789"/>
                  </a:lnTo>
                  <a:lnTo>
                    <a:pt x="133413" y="247065"/>
                  </a:lnTo>
                  <a:lnTo>
                    <a:pt x="137642" y="250952"/>
                  </a:lnTo>
                  <a:lnTo>
                    <a:pt x="140931" y="250812"/>
                  </a:lnTo>
                  <a:lnTo>
                    <a:pt x="142875" y="248691"/>
                  </a:lnTo>
                  <a:lnTo>
                    <a:pt x="144818" y="246570"/>
                  </a:lnTo>
                  <a:close/>
                  <a:moveTo>
                    <a:pt x="145046" y="346443"/>
                  </a:moveTo>
                  <a:lnTo>
                    <a:pt x="144043" y="343344"/>
                  </a:lnTo>
                  <a:lnTo>
                    <a:pt x="138988" y="340766"/>
                  </a:lnTo>
                  <a:lnTo>
                    <a:pt x="135890" y="341769"/>
                  </a:lnTo>
                  <a:lnTo>
                    <a:pt x="133299" y="346837"/>
                  </a:lnTo>
                  <a:lnTo>
                    <a:pt x="134315" y="349923"/>
                  </a:lnTo>
                  <a:lnTo>
                    <a:pt x="136842" y="351218"/>
                  </a:lnTo>
                  <a:lnTo>
                    <a:pt x="139369" y="352513"/>
                  </a:lnTo>
                  <a:lnTo>
                    <a:pt x="142468" y="351497"/>
                  </a:lnTo>
                  <a:lnTo>
                    <a:pt x="145046" y="346443"/>
                  </a:lnTo>
                  <a:close/>
                  <a:moveTo>
                    <a:pt x="149440" y="270319"/>
                  </a:moveTo>
                  <a:lnTo>
                    <a:pt x="149288" y="267042"/>
                  </a:lnTo>
                  <a:lnTo>
                    <a:pt x="145059" y="263156"/>
                  </a:lnTo>
                  <a:lnTo>
                    <a:pt x="141770" y="263296"/>
                  </a:lnTo>
                  <a:lnTo>
                    <a:pt x="137896" y="267538"/>
                  </a:lnTo>
                  <a:lnTo>
                    <a:pt x="138036" y="270814"/>
                  </a:lnTo>
                  <a:lnTo>
                    <a:pt x="142265" y="274701"/>
                  </a:lnTo>
                  <a:lnTo>
                    <a:pt x="145554" y="274561"/>
                  </a:lnTo>
                  <a:lnTo>
                    <a:pt x="147497" y="272440"/>
                  </a:lnTo>
                  <a:lnTo>
                    <a:pt x="149440" y="270319"/>
                  </a:lnTo>
                  <a:close/>
                  <a:moveTo>
                    <a:pt x="158267" y="106870"/>
                  </a:moveTo>
                  <a:lnTo>
                    <a:pt x="158115" y="103593"/>
                  </a:lnTo>
                  <a:lnTo>
                    <a:pt x="153885" y="99707"/>
                  </a:lnTo>
                  <a:lnTo>
                    <a:pt x="150596" y="99847"/>
                  </a:lnTo>
                  <a:lnTo>
                    <a:pt x="146723" y="104089"/>
                  </a:lnTo>
                  <a:lnTo>
                    <a:pt x="146862" y="107378"/>
                  </a:lnTo>
                  <a:lnTo>
                    <a:pt x="151091" y="111252"/>
                  </a:lnTo>
                  <a:lnTo>
                    <a:pt x="154381" y="111112"/>
                  </a:lnTo>
                  <a:lnTo>
                    <a:pt x="156324" y="108991"/>
                  </a:lnTo>
                  <a:lnTo>
                    <a:pt x="158267" y="106870"/>
                  </a:lnTo>
                  <a:close/>
                  <a:moveTo>
                    <a:pt x="158343" y="45275"/>
                  </a:moveTo>
                  <a:lnTo>
                    <a:pt x="158191" y="41998"/>
                  </a:lnTo>
                  <a:lnTo>
                    <a:pt x="153962" y="38112"/>
                  </a:lnTo>
                  <a:lnTo>
                    <a:pt x="150672" y="38252"/>
                  </a:lnTo>
                  <a:lnTo>
                    <a:pt x="146799" y="42494"/>
                  </a:lnTo>
                  <a:lnTo>
                    <a:pt x="146939" y="45770"/>
                  </a:lnTo>
                  <a:lnTo>
                    <a:pt x="151168" y="49657"/>
                  </a:lnTo>
                  <a:lnTo>
                    <a:pt x="154457" y="49517"/>
                  </a:lnTo>
                  <a:lnTo>
                    <a:pt x="156400" y="47396"/>
                  </a:lnTo>
                  <a:lnTo>
                    <a:pt x="158343" y="45275"/>
                  </a:lnTo>
                  <a:close/>
                  <a:moveTo>
                    <a:pt x="161493" y="162915"/>
                  </a:moveTo>
                  <a:lnTo>
                    <a:pt x="161340" y="159639"/>
                  </a:lnTo>
                  <a:lnTo>
                    <a:pt x="157111" y="155752"/>
                  </a:lnTo>
                  <a:lnTo>
                    <a:pt x="153822" y="155892"/>
                  </a:lnTo>
                  <a:lnTo>
                    <a:pt x="149948" y="160134"/>
                  </a:lnTo>
                  <a:lnTo>
                    <a:pt x="150088" y="163410"/>
                  </a:lnTo>
                  <a:lnTo>
                    <a:pt x="154317" y="167297"/>
                  </a:lnTo>
                  <a:lnTo>
                    <a:pt x="157607" y="167157"/>
                  </a:lnTo>
                  <a:lnTo>
                    <a:pt x="159550" y="165036"/>
                  </a:lnTo>
                  <a:lnTo>
                    <a:pt x="161493" y="162915"/>
                  </a:lnTo>
                  <a:close/>
                  <a:moveTo>
                    <a:pt x="161683" y="78105"/>
                  </a:moveTo>
                  <a:lnTo>
                    <a:pt x="161531" y="74828"/>
                  </a:lnTo>
                  <a:lnTo>
                    <a:pt x="157302" y="70942"/>
                  </a:lnTo>
                  <a:lnTo>
                    <a:pt x="154012" y="71081"/>
                  </a:lnTo>
                  <a:lnTo>
                    <a:pt x="150139" y="75323"/>
                  </a:lnTo>
                  <a:lnTo>
                    <a:pt x="150279" y="78613"/>
                  </a:lnTo>
                  <a:lnTo>
                    <a:pt x="154508" y="82486"/>
                  </a:lnTo>
                  <a:lnTo>
                    <a:pt x="157797" y="82346"/>
                  </a:lnTo>
                  <a:lnTo>
                    <a:pt x="159740" y="80225"/>
                  </a:lnTo>
                  <a:lnTo>
                    <a:pt x="161683" y="78105"/>
                  </a:lnTo>
                  <a:close/>
                  <a:moveTo>
                    <a:pt x="162890" y="130619"/>
                  </a:moveTo>
                  <a:lnTo>
                    <a:pt x="162737" y="127342"/>
                  </a:lnTo>
                  <a:lnTo>
                    <a:pt x="158508" y="123456"/>
                  </a:lnTo>
                  <a:lnTo>
                    <a:pt x="155219" y="123596"/>
                  </a:lnTo>
                  <a:lnTo>
                    <a:pt x="151345" y="127838"/>
                  </a:lnTo>
                  <a:lnTo>
                    <a:pt x="151485" y="131114"/>
                  </a:lnTo>
                  <a:lnTo>
                    <a:pt x="155714" y="135001"/>
                  </a:lnTo>
                  <a:lnTo>
                    <a:pt x="159004" y="134861"/>
                  </a:lnTo>
                  <a:lnTo>
                    <a:pt x="160947" y="132740"/>
                  </a:lnTo>
                  <a:lnTo>
                    <a:pt x="162890" y="130619"/>
                  </a:lnTo>
                  <a:close/>
                  <a:moveTo>
                    <a:pt x="165709" y="198729"/>
                  </a:moveTo>
                  <a:lnTo>
                    <a:pt x="165557" y="195453"/>
                  </a:lnTo>
                  <a:lnTo>
                    <a:pt x="161328" y="191566"/>
                  </a:lnTo>
                  <a:lnTo>
                    <a:pt x="158038" y="191706"/>
                  </a:lnTo>
                  <a:lnTo>
                    <a:pt x="154165" y="195948"/>
                  </a:lnTo>
                  <a:lnTo>
                    <a:pt x="154305" y="199237"/>
                  </a:lnTo>
                  <a:lnTo>
                    <a:pt x="158534" y="203111"/>
                  </a:lnTo>
                  <a:lnTo>
                    <a:pt x="161823" y="202971"/>
                  </a:lnTo>
                  <a:lnTo>
                    <a:pt x="163766" y="200850"/>
                  </a:lnTo>
                  <a:lnTo>
                    <a:pt x="165709" y="198729"/>
                  </a:lnTo>
                  <a:close/>
                  <a:moveTo>
                    <a:pt x="168287" y="388632"/>
                  </a:moveTo>
                  <a:lnTo>
                    <a:pt x="167284" y="385533"/>
                  </a:lnTo>
                  <a:lnTo>
                    <a:pt x="162229" y="382955"/>
                  </a:lnTo>
                  <a:lnTo>
                    <a:pt x="159131" y="383959"/>
                  </a:lnTo>
                  <a:lnTo>
                    <a:pt x="156540" y="389026"/>
                  </a:lnTo>
                  <a:lnTo>
                    <a:pt x="157556" y="392112"/>
                  </a:lnTo>
                  <a:lnTo>
                    <a:pt x="160083" y="393407"/>
                  </a:lnTo>
                  <a:lnTo>
                    <a:pt x="162610" y="394703"/>
                  </a:lnTo>
                  <a:lnTo>
                    <a:pt x="165709" y="393687"/>
                  </a:lnTo>
                  <a:lnTo>
                    <a:pt x="168287" y="388632"/>
                  </a:lnTo>
                  <a:close/>
                  <a:moveTo>
                    <a:pt x="169049" y="231559"/>
                  </a:moveTo>
                  <a:lnTo>
                    <a:pt x="168897" y="228282"/>
                  </a:lnTo>
                  <a:lnTo>
                    <a:pt x="164668" y="224396"/>
                  </a:lnTo>
                  <a:lnTo>
                    <a:pt x="161378" y="224536"/>
                  </a:lnTo>
                  <a:lnTo>
                    <a:pt x="157505" y="228777"/>
                  </a:lnTo>
                  <a:lnTo>
                    <a:pt x="157645" y="232054"/>
                  </a:lnTo>
                  <a:lnTo>
                    <a:pt x="161874" y="235940"/>
                  </a:lnTo>
                  <a:lnTo>
                    <a:pt x="165163" y="235800"/>
                  </a:lnTo>
                  <a:lnTo>
                    <a:pt x="167106" y="233680"/>
                  </a:lnTo>
                  <a:lnTo>
                    <a:pt x="169049" y="231559"/>
                  </a:lnTo>
                  <a:close/>
                  <a:moveTo>
                    <a:pt x="176682" y="117551"/>
                  </a:moveTo>
                  <a:lnTo>
                    <a:pt x="176530" y="114274"/>
                  </a:lnTo>
                  <a:lnTo>
                    <a:pt x="172300" y="110388"/>
                  </a:lnTo>
                  <a:lnTo>
                    <a:pt x="169011" y="110528"/>
                  </a:lnTo>
                  <a:lnTo>
                    <a:pt x="165138" y="114769"/>
                  </a:lnTo>
                  <a:lnTo>
                    <a:pt x="165277" y="118059"/>
                  </a:lnTo>
                  <a:lnTo>
                    <a:pt x="169506" y="121932"/>
                  </a:lnTo>
                  <a:lnTo>
                    <a:pt x="172796" y="121793"/>
                  </a:lnTo>
                  <a:lnTo>
                    <a:pt x="174739" y="119672"/>
                  </a:lnTo>
                  <a:lnTo>
                    <a:pt x="176682" y="117551"/>
                  </a:lnTo>
                  <a:close/>
                  <a:moveTo>
                    <a:pt x="177012" y="269024"/>
                  </a:moveTo>
                  <a:lnTo>
                    <a:pt x="176860" y="265747"/>
                  </a:lnTo>
                  <a:lnTo>
                    <a:pt x="172631" y="261861"/>
                  </a:lnTo>
                  <a:lnTo>
                    <a:pt x="169341" y="262001"/>
                  </a:lnTo>
                  <a:lnTo>
                    <a:pt x="165468" y="266242"/>
                  </a:lnTo>
                  <a:lnTo>
                    <a:pt x="165608" y="269519"/>
                  </a:lnTo>
                  <a:lnTo>
                    <a:pt x="169837" y="273405"/>
                  </a:lnTo>
                  <a:lnTo>
                    <a:pt x="173126" y="273265"/>
                  </a:lnTo>
                  <a:lnTo>
                    <a:pt x="175069" y="271145"/>
                  </a:lnTo>
                  <a:lnTo>
                    <a:pt x="177012" y="269024"/>
                  </a:lnTo>
                  <a:close/>
                  <a:moveTo>
                    <a:pt x="186613" y="83642"/>
                  </a:moveTo>
                  <a:lnTo>
                    <a:pt x="186461" y="80365"/>
                  </a:lnTo>
                  <a:lnTo>
                    <a:pt x="182232" y="76479"/>
                  </a:lnTo>
                  <a:lnTo>
                    <a:pt x="178943" y="76619"/>
                  </a:lnTo>
                  <a:lnTo>
                    <a:pt x="175069" y="80860"/>
                  </a:lnTo>
                  <a:lnTo>
                    <a:pt x="175209" y="84137"/>
                  </a:lnTo>
                  <a:lnTo>
                    <a:pt x="179451" y="88023"/>
                  </a:lnTo>
                  <a:lnTo>
                    <a:pt x="182727" y="87884"/>
                  </a:lnTo>
                  <a:lnTo>
                    <a:pt x="184670" y="85763"/>
                  </a:lnTo>
                  <a:lnTo>
                    <a:pt x="186613" y="83642"/>
                  </a:lnTo>
                  <a:close/>
                  <a:moveTo>
                    <a:pt x="188341" y="345427"/>
                  </a:moveTo>
                  <a:lnTo>
                    <a:pt x="187337" y="342328"/>
                  </a:lnTo>
                  <a:lnTo>
                    <a:pt x="182283" y="339750"/>
                  </a:lnTo>
                  <a:lnTo>
                    <a:pt x="179184" y="340753"/>
                  </a:lnTo>
                  <a:lnTo>
                    <a:pt x="176606" y="345821"/>
                  </a:lnTo>
                  <a:lnTo>
                    <a:pt x="177609" y="348907"/>
                  </a:lnTo>
                  <a:lnTo>
                    <a:pt x="180136" y="350202"/>
                  </a:lnTo>
                  <a:lnTo>
                    <a:pt x="182664" y="351497"/>
                  </a:lnTo>
                  <a:lnTo>
                    <a:pt x="185762" y="350481"/>
                  </a:lnTo>
                  <a:lnTo>
                    <a:pt x="188341" y="345427"/>
                  </a:lnTo>
                  <a:close/>
                  <a:moveTo>
                    <a:pt x="188963" y="181051"/>
                  </a:moveTo>
                  <a:lnTo>
                    <a:pt x="188810" y="177774"/>
                  </a:lnTo>
                  <a:lnTo>
                    <a:pt x="184581" y="173888"/>
                  </a:lnTo>
                  <a:lnTo>
                    <a:pt x="181292" y="174028"/>
                  </a:lnTo>
                  <a:lnTo>
                    <a:pt x="177419" y="178269"/>
                  </a:lnTo>
                  <a:lnTo>
                    <a:pt x="177558" y="181559"/>
                  </a:lnTo>
                  <a:lnTo>
                    <a:pt x="181787" y="185432"/>
                  </a:lnTo>
                  <a:lnTo>
                    <a:pt x="185077" y="185293"/>
                  </a:lnTo>
                  <a:lnTo>
                    <a:pt x="187020" y="183172"/>
                  </a:lnTo>
                  <a:lnTo>
                    <a:pt x="188963" y="181051"/>
                  </a:lnTo>
                  <a:close/>
                  <a:moveTo>
                    <a:pt x="189433" y="151752"/>
                  </a:moveTo>
                  <a:lnTo>
                    <a:pt x="189280" y="148475"/>
                  </a:lnTo>
                  <a:lnTo>
                    <a:pt x="185051" y="144589"/>
                  </a:lnTo>
                  <a:lnTo>
                    <a:pt x="181762" y="144729"/>
                  </a:lnTo>
                  <a:lnTo>
                    <a:pt x="177888" y="148971"/>
                  </a:lnTo>
                  <a:lnTo>
                    <a:pt x="178028" y="152247"/>
                  </a:lnTo>
                  <a:lnTo>
                    <a:pt x="182257" y="156133"/>
                  </a:lnTo>
                  <a:lnTo>
                    <a:pt x="185547" y="155994"/>
                  </a:lnTo>
                  <a:lnTo>
                    <a:pt x="187490" y="153873"/>
                  </a:lnTo>
                  <a:lnTo>
                    <a:pt x="189433" y="151752"/>
                  </a:lnTo>
                  <a:close/>
                  <a:moveTo>
                    <a:pt x="193586" y="204800"/>
                  </a:moveTo>
                  <a:lnTo>
                    <a:pt x="193433" y="201523"/>
                  </a:lnTo>
                  <a:lnTo>
                    <a:pt x="189204" y="197637"/>
                  </a:lnTo>
                  <a:lnTo>
                    <a:pt x="185915" y="197777"/>
                  </a:lnTo>
                  <a:lnTo>
                    <a:pt x="182041" y="202018"/>
                  </a:lnTo>
                  <a:lnTo>
                    <a:pt x="182181" y="205308"/>
                  </a:lnTo>
                  <a:lnTo>
                    <a:pt x="186410" y="209181"/>
                  </a:lnTo>
                  <a:lnTo>
                    <a:pt x="189699" y="209042"/>
                  </a:lnTo>
                  <a:lnTo>
                    <a:pt x="191643" y="206921"/>
                  </a:lnTo>
                  <a:lnTo>
                    <a:pt x="193586" y="204800"/>
                  </a:lnTo>
                  <a:close/>
                  <a:moveTo>
                    <a:pt x="195935" y="40728"/>
                  </a:moveTo>
                  <a:lnTo>
                    <a:pt x="195783" y="37452"/>
                  </a:lnTo>
                  <a:lnTo>
                    <a:pt x="191554" y="33566"/>
                  </a:lnTo>
                  <a:lnTo>
                    <a:pt x="188264" y="33705"/>
                  </a:lnTo>
                  <a:lnTo>
                    <a:pt x="184391" y="37947"/>
                  </a:lnTo>
                  <a:lnTo>
                    <a:pt x="184531" y="41224"/>
                  </a:lnTo>
                  <a:lnTo>
                    <a:pt x="188760" y="45110"/>
                  </a:lnTo>
                  <a:lnTo>
                    <a:pt x="192049" y="44970"/>
                  </a:lnTo>
                  <a:lnTo>
                    <a:pt x="193992" y="42849"/>
                  </a:lnTo>
                  <a:lnTo>
                    <a:pt x="195935" y="40728"/>
                  </a:lnTo>
                  <a:close/>
                  <a:moveTo>
                    <a:pt x="204812" y="294500"/>
                  </a:moveTo>
                  <a:lnTo>
                    <a:pt x="204660" y="291223"/>
                  </a:lnTo>
                  <a:lnTo>
                    <a:pt x="200431" y="287337"/>
                  </a:lnTo>
                  <a:lnTo>
                    <a:pt x="197142" y="287477"/>
                  </a:lnTo>
                  <a:lnTo>
                    <a:pt x="193268" y="291719"/>
                  </a:lnTo>
                  <a:lnTo>
                    <a:pt x="193408" y="295008"/>
                  </a:lnTo>
                  <a:lnTo>
                    <a:pt x="197650" y="298881"/>
                  </a:lnTo>
                  <a:lnTo>
                    <a:pt x="200926" y="298742"/>
                  </a:lnTo>
                  <a:lnTo>
                    <a:pt x="202869" y="296621"/>
                  </a:lnTo>
                  <a:lnTo>
                    <a:pt x="204812" y="294500"/>
                  </a:lnTo>
                  <a:close/>
                  <a:moveTo>
                    <a:pt x="205676" y="237756"/>
                  </a:moveTo>
                  <a:lnTo>
                    <a:pt x="205524" y="234480"/>
                  </a:lnTo>
                  <a:lnTo>
                    <a:pt x="201295" y="230593"/>
                  </a:lnTo>
                  <a:lnTo>
                    <a:pt x="198005" y="230733"/>
                  </a:lnTo>
                  <a:lnTo>
                    <a:pt x="194132" y="234975"/>
                  </a:lnTo>
                  <a:lnTo>
                    <a:pt x="194271" y="238264"/>
                  </a:lnTo>
                  <a:lnTo>
                    <a:pt x="198501" y="242138"/>
                  </a:lnTo>
                  <a:lnTo>
                    <a:pt x="201790" y="241998"/>
                  </a:lnTo>
                  <a:lnTo>
                    <a:pt x="203733" y="239877"/>
                  </a:lnTo>
                  <a:lnTo>
                    <a:pt x="205676" y="237756"/>
                  </a:lnTo>
                  <a:close/>
                  <a:moveTo>
                    <a:pt x="208470" y="98247"/>
                  </a:moveTo>
                  <a:lnTo>
                    <a:pt x="208318" y="94970"/>
                  </a:lnTo>
                  <a:lnTo>
                    <a:pt x="204089" y="91084"/>
                  </a:lnTo>
                  <a:lnTo>
                    <a:pt x="200799" y="91224"/>
                  </a:lnTo>
                  <a:lnTo>
                    <a:pt x="196926" y="95465"/>
                  </a:lnTo>
                  <a:lnTo>
                    <a:pt x="197065" y="98755"/>
                  </a:lnTo>
                  <a:lnTo>
                    <a:pt x="201295" y="102628"/>
                  </a:lnTo>
                  <a:lnTo>
                    <a:pt x="204584" y="102489"/>
                  </a:lnTo>
                  <a:lnTo>
                    <a:pt x="206527" y="100368"/>
                  </a:lnTo>
                  <a:lnTo>
                    <a:pt x="208470" y="98247"/>
                  </a:lnTo>
                  <a:close/>
                  <a:moveTo>
                    <a:pt x="212686" y="134061"/>
                  </a:moveTo>
                  <a:lnTo>
                    <a:pt x="212534" y="130784"/>
                  </a:lnTo>
                  <a:lnTo>
                    <a:pt x="208305" y="126898"/>
                  </a:lnTo>
                  <a:lnTo>
                    <a:pt x="205016" y="127038"/>
                  </a:lnTo>
                  <a:lnTo>
                    <a:pt x="201142" y="131279"/>
                  </a:lnTo>
                  <a:lnTo>
                    <a:pt x="201282" y="134569"/>
                  </a:lnTo>
                  <a:lnTo>
                    <a:pt x="205511" y="138442"/>
                  </a:lnTo>
                  <a:lnTo>
                    <a:pt x="208800" y="138303"/>
                  </a:lnTo>
                  <a:lnTo>
                    <a:pt x="210743" y="136182"/>
                  </a:lnTo>
                  <a:lnTo>
                    <a:pt x="212686" y="134061"/>
                  </a:lnTo>
                  <a:close/>
                  <a:moveTo>
                    <a:pt x="216027" y="166903"/>
                  </a:moveTo>
                  <a:lnTo>
                    <a:pt x="215874" y="163626"/>
                  </a:lnTo>
                  <a:lnTo>
                    <a:pt x="211645" y="159740"/>
                  </a:lnTo>
                  <a:lnTo>
                    <a:pt x="208356" y="159880"/>
                  </a:lnTo>
                  <a:lnTo>
                    <a:pt x="204482" y="164122"/>
                  </a:lnTo>
                  <a:lnTo>
                    <a:pt x="204622" y="167411"/>
                  </a:lnTo>
                  <a:lnTo>
                    <a:pt x="208851" y="171284"/>
                  </a:lnTo>
                  <a:lnTo>
                    <a:pt x="212140" y="171145"/>
                  </a:lnTo>
                  <a:lnTo>
                    <a:pt x="214083" y="169024"/>
                  </a:lnTo>
                  <a:lnTo>
                    <a:pt x="216027" y="166903"/>
                  </a:lnTo>
                  <a:close/>
                  <a:moveTo>
                    <a:pt x="237464" y="218452"/>
                  </a:moveTo>
                  <a:lnTo>
                    <a:pt x="237312" y="215163"/>
                  </a:lnTo>
                  <a:lnTo>
                    <a:pt x="233083" y="211289"/>
                  </a:lnTo>
                  <a:lnTo>
                    <a:pt x="229793" y="211429"/>
                  </a:lnTo>
                  <a:lnTo>
                    <a:pt x="225920" y="215671"/>
                  </a:lnTo>
                  <a:lnTo>
                    <a:pt x="226060" y="218948"/>
                  </a:lnTo>
                  <a:lnTo>
                    <a:pt x="230289" y="222834"/>
                  </a:lnTo>
                  <a:lnTo>
                    <a:pt x="233578" y="222694"/>
                  </a:lnTo>
                  <a:lnTo>
                    <a:pt x="235521" y="220573"/>
                  </a:lnTo>
                  <a:lnTo>
                    <a:pt x="237464" y="218452"/>
                  </a:lnTo>
                  <a:close/>
                  <a:moveTo>
                    <a:pt x="240563" y="140131"/>
                  </a:moveTo>
                  <a:lnTo>
                    <a:pt x="240411" y="136855"/>
                  </a:lnTo>
                  <a:lnTo>
                    <a:pt x="236181" y="132969"/>
                  </a:lnTo>
                  <a:lnTo>
                    <a:pt x="232892" y="133108"/>
                  </a:lnTo>
                  <a:lnTo>
                    <a:pt x="229019" y="137350"/>
                  </a:lnTo>
                  <a:lnTo>
                    <a:pt x="229158" y="140639"/>
                  </a:lnTo>
                  <a:lnTo>
                    <a:pt x="233387" y="144513"/>
                  </a:lnTo>
                  <a:lnTo>
                    <a:pt x="236677" y="144373"/>
                  </a:lnTo>
                  <a:lnTo>
                    <a:pt x="238620" y="142252"/>
                  </a:lnTo>
                  <a:lnTo>
                    <a:pt x="240563" y="140131"/>
                  </a:lnTo>
                  <a:close/>
                  <a:moveTo>
                    <a:pt x="241693" y="254254"/>
                  </a:moveTo>
                  <a:lnTo>
                    <a:pt x="241541" y="250977"/>
                  </a:lnTo>
                  <a:lnTo>
                    <a:pt x="237312" y="247091"/>
                  </a:lnTo>
                  <a:lnTo>
                    <a:pt x="234022" y="247230"/>
                  </a:lnTo>
                  <a:lnTo>
                    <a:pt x="230149" y="251472"/>
                  </a:lnTo>
                  <a:lnTo>
                    <a:pt x="230289" y="254762"/>
                  </a:lnTo>
                  <a:lnTo>
                    <a:pt x="234518" y="258635"/>
                  </a:lnTo>
                  <a:lnTo>
                    <a:pt x="237807" y="258495"/>
                  </a:lnTo>
                  <a:lnTo>
                    <a:pt x="239750" y="256374"/>
                  </a:lnTo>
                  <a:lnTo>
                    <a:pt x="241693" y="254254"/>
                  </a:lnTo>
                  <a:close/>
                  <a:moveTo>
                    <a:pt x="248158" y="176009"/>
                  </a:moveTo>
                  <a:lnTo>
                    <a:pt x="248005" y="172732"/>
                  </a:lnTo>
                  <a:lnTo>
                    <a:pt x="243776" y="168846"/>
                  </a:lnTo>
                  <a:lnTo>
                    <a:pt x="240487" y="168986"/>
                  </a:lnTo>
                  <a:lnTo>
                    <a:pt x="236613" y="173228"/>
                  </a:lnTo>
                  <a:lnTo>
                    <a:pt x="236753" y="176504"/>
                  </a:lnTo>
                  <a:lnTo>
                    <a:pt x="240982" y="180390"/>
                  </a:lnTo>
                  <a:lnTo>
                    <a:pt x="244271" y="180251"/>
                  </a:lnTo>
                  <a:lnTo>
                    <a:pt x="246214" y="178130"/>
                  </a:lnTo>
                  <a:lnTo>
                    <a:pt x="248158" y="176009"/>
                  </a:lnTo>
                  <a:close/>
                  <a:moveTo>
                    <a:pt x="251193" y="105460"/>
                  </a:moveTo>
                  <a:lnTo>
                    <a:pt x="251040" y="102184"/>
                  </a:lnTo>
                  <a:lnTo>
                    <a:pt x="246811" y="98298"/>
                  </a:lnTo>
                  <a:lnTo>
                    <a:pt x="243522" y="98437"/>
                  </a:lnTo>
                  <a:lnTo>
                    <a:pt x="239649" y="102679"/>
                  </a:lnTo>
                  <a:lnTo>
                    <a:pt x="239788" y="105968"/>
                  </a:lnTo>
                  <a:lnTo>
                    <a:pt x="244017" y="109842"/>
                  </a:lnTo>
                  <a:lnTo>
                    <a:pt x="247307" y="109702"/>
                  </a:lnTo>
                  <a:lnTo>
                    <a:pt x="249250" y="107581"/>
                  </a:lnTo>
                  <a:lnTo>
                    <a:pt x="251193" y="105460"/>
                  </a:lnTo>
                  <a:close/>
                  <a:moveTo>
                    <a:pt x="284810" y="207213"/>
                  </a:moveTo>
                  <a:lnTo>
                    <a:pt x="284657" y="203936"/>
                  </a:lnTo>
                  <a:lnTo>
                    <a:pt x="280428" y="200050"/>
                  </a:lnTo>
                  <a:lnTo>
                    <a:pt x="277139" y="200190"/>
                  </a:lnTo>
                  <a:lnTo>
                    <a:pt x="273265" y="204431"/>
                  </a:lnTo>
                  <a:lnTo>
                    <a:pt x="273405" y="207721"/>
                  </a:lnTo>
                  <a:lnTo>
                    <a:pt x="277647" y="211594"/>
                  </a:lnTo>
                  <a:lnTo>
                    <a:pt x="280924" y="211455"/>
                  </a:lnTo>
                  <a:lnTo>
                    <a:pt x="282867" y="209334"/>
                  </a:lnTo>
                  <a:lnTo>
                    <a:pt x="284810" y="207213"/>
                  </a:lnTo>
                  <a:close/>
                </a:path>
              </a:pathLst>
            </a:custGeom>
            <a:solidFill>
              <a:srgbClr val="1B1B26"/>
            </a:solidFill>
            <a:ln w="0">
              <a:noFill/>
            </a:ln>
          </p:spPr>
          <p:style>
            <a:lnRef idx="0">
              <a:scrgbClr r="0" g="0" b="0"/>
            </a:lnRef>
            <a:fillRef idx="0">
              <a:scrgbClr r="0" g="0" b="0"/>
            </a:fillRef>
            <a:effectRef idx="0">
              <a:scrgbClr r="0" g="0" b="0"/>
            </a:effectRef>
            <a:fontRef idx="minor"/>
          </p:style>
        </p:sp>
        <p:sp>
          <p:nvSpPr>
            <p:cNvPr id="873" name="object 237"/>
            <p:cNvSpPr/>
            <p:nvPr/>
          </p:nvSpPr>
          <p:spPr>
            <a:xfrm>
              <a:off x="3044880" y="3261960"/>
              <a:ext cx="322560" cy="281880"/>
            </a:xfrm>
            <a:custGeom>
              <a:avLst/>
              <a:gdLst/>
              <a:ahLst/>
              <a:cxnLst/>
              <a:rect l="l" t="t" r="r" b="b"/>
              <a:pathLst>
                <a:path w="323214" h="282575">
                  <a:moveTo>
                    <a:pt x="10058" y="5232"/>
                  </a:moveTo>
                  <a:lnTo>
                    <a:pt x="8001" y="2921"/>
                  </a:lnTo>
                  <a:lnTo>
                    <a:pt x="2616" y="2616"/>
                  </a:lnTo>
                  <a:lnTo>
                    <a:pt x="304" y="4673"/>
                  </a:lnTo>
                  <a:lnTo>
                    <a:pt x="152" y="7366"/>
                  </a:lnTo>
                  <a:lnTo>
                    <a:pt x="0" y="10058"/>
                  </a:lnTo>
                  <a:lnTo>
                    <a:pt x="2057" y="12369"/>
                  </a:lnTo>
                  <a:lnTo>
                    <a:pt x="7442" y="12674"/>
                  </a:lnTo>
                  <a:lnTo>
                    <a:pt x="9753" y="10617"/>
                  </a:lnTo>
                  <a:lnTo>
                    <a:pt x="10058" y="5232"/>
                  </a:lnTo>
                  <a:close/>
                  <a:moveTo>
                    <a:pt x="16840" y="79159"/>
                  </a:moveTo>
                  <a:lnTo>
                    <a:pt x="14782" y="76847"/>
                  </a:lnTo>
                  <a:lnTo>
                    <a:pt x="9398" y="76542"/>
                  </a:lnTo>
                  <a:lnTo>
                    <a:pt x="7086" y="78600"/>
                  </a:lnTo>
                  <a:lnTo>
                    <a:pt x="6934" y="81292"/>
                  </a:lnTo>
                  <a:lnTo>
                    <a:pt x="6781" y="83985"/>
                  </a:lnTo>
                  <a:lnTo>
                    <a:pt x="8839" y="86296"/>
                  </a:lnTo>
                  <a:lnTo>
                    <a:pt x="14224" y="86601"/>
                  </a:lnTo>
                  <a:lnTo>
                    <a:pt x="16535" y="84543"/>
                  </a:lnTo>
                  <a:lnTo>
                    <a:pt x="16840" y="79159"/>
                  </a:lnTo>
                  <a:close/>
                  <a:moveTo>
                    <a:pt x="18808" y="45097"/>
                  </a:moveTo>
                  <a:lnTo>
                    <a:pt x="16751" y="42786"/>
                  </a:lnTo>
                  <a:lnTo>
                    <a:pt x="11366" y="42481"/>
                  </a:lnTo>
                  <a:lnTo>
                    <a:pt x="9055" y="44538"/>
                  </a:lnTo>
                  <a:lnTo>
                    <a:pt x="8902" y="47231"/>
                  </a:lnTo>
                  <a:lnTo>
                    <a:pt x="8750" y="49923"/>
                  </a:lnTo>
                  <a:lnTo>
                    <a:pt x="10807" y="52235"/>
                  </a:lnTo>
                  <a:lnTo>
                    <a:pt x="16192" y="52539"/>
                  </a:lnTo>
                  <a:lnTo>
                    <a:pt x="18503" y="50482"/>
                  </a:lnTo>
                  <a:lnTo>
                    <a:pt x="18808" y="45097"/>
                  </a:lnTo>
                  <a:close/>
                  <a:moveTo>
                    <a:pt x="22364" y="143370"/>
                  </a:moveTo>
                  <a:lnTo>
                    <a:pt x="20523" y="140716"/>
                  </a:lnTo>
                  <a:lnTo>
                    <a:pt x="14986" y="139712"/>
                  </a:lnTo>
                  <a:lnTo>
                    <a:pt x="12331" y="141554"/>
                  </a:lnTo>
                  <a:lnTo>
                    <a:pt x="11328" y="147104"/>
                  </a:lnTo>
                  <a:lnTo>
                    <a:pt x="13169" y="149758"/>
                  </a:lnTo>
                  <a:lnTo>
                    <a:pt x="18719" y="150749"/>
                  </a:lnTo>
                  <a:lnTo>
                    <a:pt x="21374" y="148907"/>
                  </a:lnTo>
                  <a:lnTo>
                    <a:pt x="21869" y="146138"/>
                  </a:lnTo>
                  <a:lnTo>
                    <a:pt x="22364" y="143370"/>
                  </a:lnTo>
                  <a:close/>
                  <a:moveTo>
                    <a:pt x="34315" y="93700"/>
                  </a:moveTo>
                  <a:lnTo>
                    <a:pt x="32258" y="91389"/>
                  </a:lnTo>
                  <a:lnTo>
                    <a:pt x="26873" y="91084"/>
                  </a:lnTo>
                  <a:lnTo>
                    <a:pt x="24561" y="93141"/>
                  </a:lnTo>
                  <a:lnTo>
                    <a:pt x="24409" y="95834"/>
                  </a:lnTo>
                  <a:lnTo>
                    <a:pt x="24257" y="98526"/>
                  </a:lnTo>
                  <a:lnTo>
                    <a:pt x="26314" y="100838"/>
                  </a:lnTo>
                  <a:lnTo>
                    <a:pt x="31699" y="101142"/>
                  </a:lnTo>
                  <a:lnTo>
                    <a:pt x="34010" y="99085"/>
                  </a:lnTo>
                  <a:lnTo>
                    <a:pt x="34315" y="93700"/>
                  </a:lnTo>
                  <a:close/>
                  <a:moveTo>
                    <a:pt x="40741" y="67017"/>
                  </a:moveTo>
                  <a:lnTo>
                    <a:pt x="38684" y="64706"/>
                  </a:lnTo>
                  <a:lnTo>
                    <a:pt x="33299" y="64401"/>
                  </a:lnTo>
                  <a:lnTo>
                    <a:pt x="30988" y="66459"/>
                  </a:lnTo>
                  <a:lnTo>
                    <a:pt x="30835" y="69151"/>
                  </a:lnTo>
                  <a:lnTo>
                    <a:pt x="30683" y="71843"/>
                  </a:lnTo>
                  <a:lnTo>
                    <a:pt x="32740" y="74155"/>
                  </a:lnTo>
                  <a:lnTo>
                    <a:pt x="38125" y="74460"/>
                  </a:lnTo>
                  <a:lnTo>
                    <a:pt x="40436" y="72402"/>
                  </a:lnTo>
                  <a:lnTo>
                    <a:pt x="40741" y="67017"/>
                  </a:lnTo>
                  <a:close/>
                  <a:moveTo>
                    <a:pt x="47167" y="40322"/>
                  </a:moveTo>
                  <a:lnTo>
                    <a:pt x="45110" y="38011"/>
                  </a:lnTo>
                  <a:lnTo>
                    <a:pt x="39725" y="37706"/>
                  </a:lnTo>
                  <a:lnTo>
                    <a:pt x="37414" y="39763"/>
                  </a:lnTo>
                  <a:lnTo>
                    <a:pt x="37261" y="42456"/>
                  </a:lnTo>
                  <a:lnTo>
                    <a:pt x="37109" y="45148"/>
                  </a:lnTo>
                  <a:lnTo>
                    <a:pt x="39166" y="47459"/>
                  </a:lnTo>
                  <a:lnTo>
                    <a:pt x="44551" y="47764"/>
                  </a:lnTo>
                  <a:lnTo>
                    <a:pt x="46863" y="45707"/>
                  </a:lnTo>
                  <a:lnTo>
                    <a:pt x="47167" y="40322"/>
                  </a:lnTo>
                  <a:close/>
                  <a:moveTo>
                    <a:pt x="50876" y="165061"/>
                  </a:moveTo>
                  <a:lnTo>
                    <a:pt x="49034" y="162407"/>
                  </a:lnTo>
                  <a:lnTo>
                    <a:pt x="43497" y="161404"/>
                  </a:lnTo>
                  <a:lnTo>
                    <a:pt x="40843" y="163245"/>
                  </a:lnTo>
                  <a:lnTo>
                    <a:pt x="39839" y="168795"/>
                  </a:lnTo>
                  <a:lnTo>
                    <a:pt x="41681" y="171450"/>
                  </a:lnTo>
                  <a:lnTo>
                    <a:pt x="47231" y="172440"/>
                  </a:lnTo>
                  <a:lnTo>
                    <a:pt x="49885" y="170599"/>
                  </a:lnTo>
                  <a:lnTo>
                    <a:pt x="50380" y="167830"/>
                  </a:lnTo>
                  <a:lnTo>
                    <a:pt x="50876" y="165061"/>
                  </a:lnTo>
                  <a:close/>
                  <a:moveTo>
                    <a:pt x="60896" y="138201"/>
                  </a:moveTo>
                  <a:lnTo>
                    <a:pt x="59055" y="135547"/>
                  </a:lnTo>
                  <a:lnTo>
                    <a:pt x="53517" y="134543"/>
                  </a:lnTo>
                  <a:lnTo>
                    <a:pt x="50863" y="136385"/>
                  </a:lnTo>
                  <a:lnTo>
                    <a:pt x="49860" y="141935"/>
                  </a:lnTo>
                  <a:lnTo>
                    <a:pt x="51701" y="144589"/>
                  </a:lnTo>
                  <a:lnTo>
                    <a:pt x="57251" y="145580"/>
                  </a:lnTo>
                  <a:lnTo>
                    <a:pt x="59905" y="143738"/>
                  </a:lnTo>
                  <a:lnTo>
                    <a:pt x="60401" y="140970"/>
                  </a:lnTo>
                  <a:lnTo>
                    <a:pt x="60896" y="138201"/>
                  </a:lnTo>
                  <a:close/>
                  <a:moveTo>
                    <a:pt x="70815" y="83273"/>
                  </a:moveTo>
                  <a:lnTo>
                    <a:pt x="68973" y="80619"/>
                  </a:lnTo>
                  <a:lnTo>
                    <a:pt x="63436" y="79616"/>
                  </a:lnTo>
                  <a:lnTo>
                    <a:pt x="60782" y="81457"/>
                  </a:lnTo>
                  <a:lnTo>
                    <a:pt x="59778" y="87007"/>
                  </a:lnTo>
                  <a:lnTo>
                    <a:pt x="60553" y="88125"/>
                  </a:lnTo>
                  <a:lnTo>
                    <a:pt x="57645" y="87960"/>
                  </a:lnTo>
                  <a:lnTo>
                    <a:pt x="55333" y="90017"/>
                  </a:lnTo>
                  <a:lnTo>
                    <a:pt x="55181" y="92710"/>
                  </a:lnTo>
                  <a:lnTo>
                    <a:pt x="55029" y="95402"/>
                  </a:lnTo>
                  <a:lnTo>
                    <a:pt x="57086" y="97713"/>
                  </a:lnTo>
                  <a:lnTo>
                    <a:pt x="62471" y="98018"/>
                  </a:lnTo>
                  <a:lnTo>
                    <a:pt x="64782" y="95961"/>
                  </a:lnTo>
                  <a:lnTo>
                    <a:pt x="65087" y="90576"/>
                  </a:lnTo>
                  <a:lnTo>
                    <a:pt x="64757" y="90220"/>
                  </a:lnTo>
                  <a:lnTo>
                    <a:pt x="67170" y="90652"/>
                  </a:lnTo>
                  <a:lnTo>
                    <a:pt x="69824" y="88811"/>
                  </a:lnTo>
                  <a:lnTo>
                    <a:pt x="70319" y="86042"/>
                  </a:lnTo>
                  <a:lnTo>
                    <a:pt x="70815" y="83273"/>
                  </a:lnTo>
                  <a:close/>
                  <a:moveTo>
                    <a:pt x="70929" y="111340"/>
                  </a:moveTo>
                  <a:lnTo>
                    <a:pt x="69088" y="108686"/>
                  </a:lnTo>
                  <a:lnTo>
                    <a:pt x="63550" y="107683"/>
                  </a:lnTo>
                  <a:lnTo>
                    <a:pt x="60896" y="109524"/>
                  </a:lnTo>
                  <a:lnTo>
                    <a:pt x="59893" y="115074"/>
                  </a:lnTo>
                  <a:lnTo>
                    <a:pt x="61734" y="117729"/>
                  </a:lnTo>
                  <a:lnTo>
                    <a:pt x="67284" y="118719"/>
                  </a:lnTo>
                  <a:lnTo>
                    <a:pt x="69938" y="116878"/>
                  </a:lnTo>
                  <a:lnTo>
                    <a:pt x="70434" y="114109"/>
                  </a:lnTo>
                  <a:lnTo>
                    <a:pt x="70929" y="111340"/>
                  </a:lnTo>
                  <a:close/>
                  <a:moveTo>
                    <a:pt x="76771" y="57645"/>
                  </a:moveTo>
                  <a:lnTo>
                    <a:pt x="74714" y="55333"/>
                  </a:lnTo>
                  <a:lnTo>
                    <a:pt x="69329" y="55029"/>
                  </a:lnTo>
                  <a:lnTo>
                    <a:pt x="67017" y="57086"/>
                  </a:lnTo>
                  <a:lnTo>
                    <a:pt x="66865" y="59778"/>
                  </a:lnTo>
                  <a:lnTo>
                    <a:pt x="66713" y="62471"/>
                  </a:lnTo>
                  <a:lnTo>
                    <a:pt x="68770" y="64782"/>
                  </a:lnTo>
                  <a:lnTo>
                    <a:pt x="74155" y="65087"/>
                  </a:lnTo>
                  <a:lnTo>
                    <a:pt x="76466" y="63030"/>
                  </a:lnTo>
                  <a:lnTo>
                    <a:pt x="76771" y="57645"/>
                  </a:lnTo>
                  <a:close/>
                  <a:moveTo>
                    <a:pt x="83261" y="114922"/>
                  </a:moveTo>
                  <a:lnTo>
                    <a:pt x="81203" y="112610"/>
                  </a:lnTo>
                  <a:lnTo>
                    <a:pt x="75819" y="112306"/>
                  </a:lnTo>
                  <a:lnTo>
                    <a:pt x="73507" y="114363"/>
                  </a:lnTo>
                  <a:lnTo>
                    <a:pt x="73355" y="117055"/>
                  </a:lnTo>
                  <a:lnTo>
                    <a:pt x="73202" y="119748"/>
                  </a:lnTo>
                  <a:lnTo>
                    <a:pt x="75260" y="122059"/>
                  </a:lnTo>
                  <a:lnTo>
                    <a:pt x="80645" y="122364"/>
                  </a:lnTo>
                  <a:lnTo>
                    <a:pt x="82956" y="120307"/>
                  </a:lnTo>
                  <a:lnTo>
                    <a:pt x="83261" y="114922"/>
                  </a:lnTo>
                  <a:close/>
                  <a:moveTo>
                    <a:pt x="85217" y="80860"/>
                  </a:moveTo>
                  <a:lnTo>
                    <a:pt x="83159" y="78549"/>
                  </a:lnTo>
                  <a:lnTo>
                    <a:pt x="77774" y="78244"/>
                  </a:lnTo>
                  <a:lnTo>
                    <a:pt x="75463" y="80302"/>
                  </a:lnTo>
                  <a:lnTo>
                    <a:pt x="75311" y="82994"/>
                  </a:lnTo>
                  <a:lnTo>
                    <a:pt x="75158" y="85686"/>
                  </a:lnTo>
                  <a:lnTo>
                    <a:pt x="77216" y="87998"/>
                  </a:lnTo>
                  <a:lnTo>
                    <a:pt x="82600" y="88303"/>
                  </a:lnTo>
                  <a:lnTo>
                    <a:pt x="84912" y="86245"/>
                  </a:lnTo>
                  <a:lnTo>
                    <a:pt x="85217" y="80860"/>
                  </a:lnTo>
                  <a:close/>
                  <a:moveTo>
                    <a:pt x="86499" y="36677"/>
                  </a:moveTo>
                  <a:lnTo>
                    <a:pt x="84747" y="34721"/>
                  </a:lnTo>
                  <a:lnTo>
                    <a:pt x="82931" y="31978"/>
                  </a:lnTo>
                  <a:lnTo>
                    <a:pt x="77393" y="30975"/>
                  </a:lnTo>
                  <a:lnTo>
                    <a:pt x="74739" y="32816"/>
                  </a:lnTo>
                  <a:lnTo>
                    <a:pt x="73736" y="38366"/>
                  </a:lnTo>
                  <a:lnTo>
                    <a:pt x="75577" y="41021"/>
                  </a:lnTo>
                  <a:lnTo>
                    <a:pt x="76454" y="41186"/>
                  </a:lnTo>
                  <a:lnTo>
                    <a:pt x="76441" y="41503"/>
                  </a:lnTo>
                  <a:lnTo>
                    <a:pt x="78498" y="43815"/>
                  </a:lnTo>
                  <a:lnTo>
                    <a:pt x="83883" y="44119"/>
                  </a:lnTo>
                  <a:lnTo>
                    <a:pt x="86194" y="42062"/>
                  </a:lnTo>
                  <a:lnTo>
                    <a:pt x="86499" y="36677"/>
                  </a:lnTo>
                  <a:close/>
                  <a:moveTo>
                    <a:pt x="87210" y="128625"/>
                  </a:moveTo>
                  <a:lnTo>
                    <a:pt x="85369" y="125971"/>
                  </a:lnTo>
                  <a:lnTo>
                    <a:pt x="79832" y="124968"/>
                  </a:lnTo>
                  <a:lnTo>
                    <a:pt x="77177" y="126809"/>
                  </a:lnTo>
                  <a:lnTo>
                    <a:pt x="76174" y="132359"/>
                  </a:lnTo>
                  <a:lnTo>
                    <a:pt x="78016" y="135013"/>
                  </a:lnTo>
                  <a:lnTo>
                    <a:pt x="83566" y="136004"/>
                  </a:lnTo>
                  <a:lnTo>
                    <a:pt x="86220" y="134162"/>
                  </a:lnTo>
                  <a:lnTo>
                    <a:pt x="86715" y="131394"/>
                  </a:lnTo>
                  <a:lnTo>
                    <a:pt x="87210" y="128625"/>
                  </a:lnTo>
                  <a:close/>
                  <a:moveTo>
                    <a:pt x="88455" y="2616"/>
                  </a:moveTo>
                  <a:lnTo>
                    <a:pt x="86398" y="304"/>
                  </a:lnTo>
                  <a:lnTo>
                    <a:pt x="81013" y="0"/>
                  </a:lnTo>
                  <a:lnTo>
                    <a:pt x="78701" y="2057"/>
                  </a:lnTo>
                  <a:lnTo>
                    <a:pt x="78549" y="4749"/>
                  </a:lnTo>
                  <a:lnTo>
                    <a:pt x="78397" y="7442"/>
                  </a:lnTo>
                  <a:lnTo>
                    <a:pt x="80454" y="9753"/>
                  </a:lnTo>
                  <a:lnTo>
                    <a:pt x="85839" y="10058"/>
                  </a:lnTo>
                  <a:lnTo>
                    <a:pt x="88150" y="8001"/>
                  </a:lnTo>
                  <a:lnTo>
                    <a:pt x="88455" y="2616"/>
                  </a:lnTo>
                  <a:close/>
                  <a:moveTo>
                    <a:pt x="90881" y="187667"/>
                  </a:moveTo>
                  <a:lnTo>
                    <a:pt x="89039" y="185013"/>
                  </a:lnTo>
                  <a:lnTo>
                    <a:pt x="83502" y="184010"/>
                  </a:lnTo>
                  <a:lnTo>
                    <a:pt x="80848" y="185851"/>
                  </a:lnTo>
                  <a:lnTo>
                    <a:pt x="79844" y="191401"/>
                  </a:lnTo>
                  <a:lnTo>
                    <a:pt x="81686" y="194056"/>
                  </a:lnTo>
                  <a:lnTo>
                    <a:pt x="87236" y="195046"/>
                  </a:lnTo>
                  <a:lnTo>
                    <a:pt x="89890" y="193205"/>
                  </a:lnTo>
                  <a:lnTo>
                    <a:pt x="90385" y="190436"/>
                  </a:lnTo>
                  <a:lnTo>
                    <a:pt x="90881" y="187667"/>
                  </a:lnTo>
                  <a:close/>
                  <a:moveTo>
                    <a:pt x="100723" y="129463"/>
                  </a:moveTo>
                  <a:lnTo>
                    <a:pt x="98666" y="127152"/>
                  </a:lnTo>
                  <a:lnTo>
                    <a:pt x="93281" y="126847"/>
                  </a:lnTo>
                  <a:lnTo>
                    <a:pt x="90970" y="128905"/>
                  </a:lnTo>
                  <a:lnTo>
                    <a:pt x="90817" y="131597"/>
                  </a:lnTo>
                  <a:lnTo>
                    <a:pt x="90665" y="134289"/>
                  </a:lnTo>
                  <a:lnTo>
                    <a:pt x="92722" y="136601"/>
                  </a:lnTo>
                  <a:lnTo>
                    <a:pt x="98107" y="136906"/>
                  </a:lnTo>
                  <a:lnTo>
                    <a:pt x="100418" y="134848"/>
                  </a:lnTo>
                  <a:lnTo>
                    <a:pt x="100723" y="129463"/>
                  </a:lnTo>
                  <a:close/>
                  <a:moveTo>
                    <a:pt x="101993" y="219570"/>
                  </a:moveTo>
                  <a:lnTo>
                    <a:pt x="100152" y="216916"/>
                  </a:lnTo>
                  <a:lnTo>
                    <a:pt x="94615" y="215912"/>
                  </a:lnTo>
                  <a:lnTo>
                    <a:pt x="91960" y="217754"/>
                  </a:lnTo>
                  <a:lnTo>
                    <a:pt x="90957" y="223304"/>
                  </a:lnTo>
                  <a:lnTo>
                    <a:pt x="92798" y="225958"/>
                  </a:lnTo>
                  <a:lnTo>
                    <a:pt x="98348" y="226949"/>
                  </a:lnTo>
                  <a:lnTo>
                    <a:pt x="101003" y="225107"/>
                  </a:lnTo>
                  <a:lnTo>
                    <a:pt x="101498" y="222338"/>
                  </a:lnTo>
                  <a:lnTo>
                    <a:pt x="101993" y="219570"/>
                  </a:lnTo>
                  <a:close/>
                  <a:moveTo>
                    <a:pt x="103974" y="51231"/>
                  </a:moveTo>
                  <a:lnTo>
                    <a:pt x="101917" y="48920"/>
                  </a:lnTo>
                  <a:lnTo>
                    <a:pt x="96532" y="48615"/>
                  </a:lnTo>
                  <a:lnTo>
                    <a:pt x="94221" y="50673"/>
                  </a:lnTo>
                  <a:lnTo>
                    <a:pt x="94068" y="53365"/>
                  </a:lnTo>
                  <a:lnTo>
                    <a:pt x="93916" y="56057"/>
                  </a:lnTo>
                  <a:lnTo>
                    <a:pt x="95973" y="58369"/>
                  </a:lnTo>
                  <a:lnTo>
                    <a:pt x="101358" y="58674"/>
                  </a:lnTo>
                  <a:lnTo>
                    <a:pt x="103670" y="56616"/>
                  </a:lnTo>
                  <a:lnTo>
                    <a:pt x="103974" y="51231"/>
                  </a:lnTo>
                  <a:close/>
                  <a:moveTo>
                    <a:pt x="106794" y="156845"/>
                  </a:moveTo>
                  <a:lnTo>
                    <a:pt x="104952" y="154190"/>
                  </a:lnTo>
                  <a:lnTo>
                    <a:pt x="99415" y="153187"/>
                  </a:lnTo>
                  <a:lnTo>
                    <a:pt x="96761" y="155028"/>
                  </a:lnTo>
                  <a:lnTo>
                    <a:pt x="95758" y="160578"/>
                  </a:lnTo>
                  <a:lnTo>
                    <a:pt x="97599" y="163233"/>
                  </a:lnTo>
                  <a:lnTo>
                    <a:pt x="103149" y="164223"/>
                  </a:lnTo>
                  <a:lnTo>
                    <a:pt x="105803" y="162382"/>
                  </a:lnTo>
                  <a:lnTo>
                    <a:pt x="106299" y="159613"/>
                  </a:lnTo>
                  <a:lnTo>
                    <a:pt x="106794" y="156845"/>
                  </a:lnTo>
                  <a:close/>
                  <a:moveTo>
                    <a:pt x="107149" y="102781"/>
                  </a:moveTo>
                  <a:lnTo>
                    <a:pt x="105092" y="100469"/>
                  </a:lnTo>
                  <a:lnTo>
                    <a:pt x="99707" y="100164"/>
                  </a:lnTo>
                  <a:lnTo>
                    <a:pt x="99555" y="100291"/>
                  </a:lnTo>
                  <a:lnTo>
                    <a:pt x="99225" y="99796"/>
                  </a:lnTo>
                  <a:lnTo>
                    <a:pt x="93687" y="98793"/>
                  </a:lnTo>
                  <a:lnTo>
                    <a:pt x="91033" y="100634"/>
                  </a:lnTo>
                  <a:lnTo>
                    <a:pt x="90030" y="106184"/>
                  </a:lnTo>
                  <a:lnTo>
                    <a:pt x="91871" y="108826"/>
                  </a:lnTo>
                  <a:lnTo>
                    <a:pt x="97421" y="109829"/>
                  </a:lnTo>
                  <a:lnTo>
                    <a:pt x="98437" y="109131"/>
                  </a:lnTo>
                  <a:lnTo>
                    <a:pt x="99148" y="109918"/>
                  </a:lnTo>
                  <a:lnTo>
                    <a:pt x="104533" y="110223"/>
                  </a:lnTo>
                  <a:lnTo>
                    <a:pt x="106845" y="108165"/>
                  </a:lnTo>
                  <a:lnTo>
                    <a:pt x="107149" y="102781"/>
                  </a:lnTo>
                  <a:close/>
                  <a:moveTo>
                    <a:pt x="110401" y="24536"/>
                  </a:moveTo>
                  <a:lnTo>
                    <a:pt x="108343" y="22225"/>
                  </a:lnTo>
                  <a:lnTo>
                    <a:pt x="102958" y="21920"/>
                  </a:lnTo>
                  <a:lnTo>
                    <a:pt x="100647" y="23977"/>
                  </a:lnTo>
                  <a:lnTo>
                    <a:pt x="100495" y="26670"/>
                  </a:lnTo>
                  <a:lnTo>
                    <a:pt x="100342" y="29362"/>
                  </a:lnTo>
                  <a:lnTo>
                    <a:pt x="102400" y="31673"/>
                  </a:lnTo>
                  <a:lnTo>
                    <a:pt x="107784" y="31978"/>
                  </a:lnTo>
                  <a:lnTo>
                    <a:pt x="110096" y="29921"/>
                  </a:lnTo>
                  <a:lnTo>
                    <a:pt x="110401" y="24536"/>
                  </a:lnTo>
                  <a:close/>
                  <a:moveTo>
                    <a:pt x="116522" y="131686"/>
                  </a:moveTo>
                  <a:lnTo>
                    <a:pt x="114681" y="129032"/>
                  </a:lnTo>
                  <a:lnTo>
                    <a:pt x="109143" y="128028"/>
                  </a:lnTo>
                  <a:lnTo>
                    <a:pt x="106489" y="129870"/>
                  </a:lnTo>
                  <a:lnTo>
                    <a:pt x="105486" y="135420"/>
                  </a:lnTo>
                  <a:lnTo>
                    <a:pt x="107327" y="138074"/>
                  </a:lnTo>
                  <a:lnTo>
                    <a:pt x="112877" y="139065"/>
                  </a:lnTo>
                  <a:lnTo>
                    <a:pt x="115531" y="137223"/>
                  </a:lnTo>
                  <a:lnTo>
                    <a:pt x="116027" y="134454"/>
                  </a:lnTo>
                  <a:lnTo>
                    <a:pt x="116522" y="131686"/>
                  </a:lnTo>
                  <a:close/>
                  <a:moveTo>
                    <a:pt x="119545" y="179717"/>
                  </a:moveTo>
                  <a:lnTo>
                    <a:pt x="117703" y="177063"/>
                  </a:lnTo>
                  <a:lnTo>
                    <a:pt x="112166" y="176060"/>
                  </a:lnTo>
                  <a:lnTo>
                    <a:pt x="109512" y="177901"/>
                  </a:lnTo>
                  <a:lnTo>
                    <a:pt x="108508" y="183451"/>
                  </a:lnTo>
                  <a:lnTo>
                    <a:pt x="110350" y="186105"/>
                  </a:lnTo>
                  <a:lnTo>
                    <a:pt x="115900" y="187096"/>
                  </a:lnTo>
                  <a:lnTo>
                    <a:pt x="118554" y="185254"/>
                  </a:lnTo>
                  <a:lnTo>
                    <a:pt x="119049" y="182486"/>
                  </a:lnTo>
                  <a:lnTo>
                    <a:pt x="119545" y="179717"/>
                  </a:lnTo>
                  <a:close/>
                  <a:moveTo>
                    <a:pt x="122834" y="75349"/>
                  </a:moveTo>
                  <a:lnTo>
                    <a:pt x="120992" y="72694"/>
                  </a:lnTo>
                  <a:lnTo>
                    <a:pt x="115455" y="71691"/>
                  </a:lnTo>
                  <a:lnTo>
                    <a:pt x="112801" y="73533"/>
                  </a:lnTo>
                  <a:lnTo>
                    <a:pt x="112547" y="74942"/>
                  </a:lnTo>
                  <a:lnTo>
                    <a:pt x="111518" y="73774"/>
                  </a:lnTo>
                  <a:lnTo>
                    <a:pt x="106133" y="73469"/>
                  </a:lnTo>
                  <a:lnTo>
                    <a:pt x="103822" y="75526"/>
                  </a:lnTo>
                  <a:lnTo>
                    <a:pt x="103670" y="78219"/>
                  </a:lnTo>
                  <a:lnTo>
                    <a:pt x="103517" y="80911"/>
                  </a:lnTo>
                  <a:lnTo>
                    <a:pt x="105575" y="83223"/>
                  </a:lnTo>
                  <a:lnTo>
                    <a:pt x="110959" y="83527"/>
                  </a:lnTo>
                  <a:lnTo>
                    <a:pt x="113271" y="81470"/>
                  </a:lnTo>
                  <a:lnTo>
                    <a:pt x="113284" y="81229"/>
                  </a:lnTo>
                  <a:lnTo>
                    <a:pt x="113639" y="81737"/>
                  </a:lnTo>
                  <a:lnTo>
                    <a:pt x="119189" y="82727"/>
                  </a:lnTo>
                  <a:lnTo>
                    <a:pt x="121843" y="80886"/>
                  </a:lnTo>
                  <a:lnTo>
                    <a:pt x="122339" y="78117"/>
                  </a:lnTo>
                  <a:lnTo>
                    <a:pt x="122834" y="75349"/>
                  </a:lnTo>
                  <a:close/>
                  <a:moveTo>
                    <a:pt x="131508" y="126339"/>
                  </a:moveTo>
                  <a:lnTo>
                    <a:pt x="129451" y="124028"/>
                  </a:lnTo>
                  <a:lnTo>
                    <a:pt x="124066" y="123723"/>
                  </a:lnTo>
                  <a:lnTo>
                    <a:pt x="121754" y="125780"/>
                  </a:lnTo>
                  <a:lnTo>
                    <a:pt x="121602" y="128473"/>
                  </a:lnTo>
                  <a:lnTo>
                    <a:pt x="121450" y="131165"/>
                  </a:lnTo>
                  <a:lnTo>
                    <a:pt x="123507" y="133477"/>
                  </a:lnTo>
                  <a:lnTo>
                    <a:pt x="128892" y="133781"/>
                  </a:lnTo>
                  <a:lnTo>
                    <a:pt x="131203" y="131724"/>
                  </a:lnTo>
                  <a:lnTo>
                    <a:pt x="131508" y="126339"/>
                  </a:lnTo>
                  <a:close/>
                  <a:moveTo>
                    <a:pt x="132778" y="99009"/>
                  </a:moveTo>
                  <a:lnTo>
                    <a:pt x="130937" y="96354"/>
                  </a:lnTo>
                  <a:lnTo>
                    <a:pt x="125399" y="95351"/>
                  </a:lnTo>
                  <a:lnTo>
                    <a:pt x="122745" y="97193"/>
                  </a:lnTo>
                  <a:lnTo>
                    <a:pt x="121742" y="102743"/>
                  </a:lnTo>
                  <a:lnTo>
                    <a:pt x="123583" y="105397"/>
                  </a:lnTo>
                  <a:lnTo>
                    <a:pt x="129133" y="106387"/>
                  </a:lnTo>
                  <a:lnTo>
                    <a:pt x="131787" y="104546"/>
                  </a:lnTo>
                  <a:lnTo>
                    <a:pt x="132283" y="101777"/>
                  </a:lnTo>
                  <a:lnTo>
                    <a:pt x="132778" y="99009"/>
                  </a:lnTo>
                  <a:close/>
                  <a:moveTo>
                    <a:pt x="134747" y="48107"/>
                  </a:moveTo>
                  <a:lnTo>
                    <a:pt x="132689" y="45796"/>
                  </a:lnTo>
                  <a:lnTo>
                    <a:pt x="129832" y="45643"/>
                  </a:lnTo>
                  <a:lnTo>
                    <a:pt x="125476" y="44843"/>
                  </a:lnTo>
                  <a:lnTo>
                    <a:pt x="122821" y="46685"/>
                  </a:lnTo>
                  <a:lnTo>
                    <a:pt x="121818" y="52235"/>
                  </a:lnTo>
                  <a:lnTo>
                    <a:pt x="123659" y="54876"/>
                  </a:lnTo>
                  <a:lnTo>
                    <a:pt x="129209" y="55880"/>
                  </a:lnTo>
                  <a:lnTo>
                    <a:pt x="129857" y="55422"/>
                  </a:lnTo>
                  <a:lnTo>
                    <a:pt x="132130" y="55549"/>
                  </a:lnTo>
                  <a:lnTo>
                    <a:pt x="134442" y="53492"/>
                  </a:lnTo>
                  <a:lnTo>
                    <a:pt x="134747" y="48107"/>
                  </a:lnTo>
                  <a:close/>
                  <a:moveTo>
                    <a:pt x="141820" y="207225"/>
                  </a:moveTo>
                  <a:lnTo>
                    <a:pt x="139979" y="204571"/>
                  </a:lnTo>
                  <a:lnTo>
                    <a:pt x="134442" y="203568"/>
                  </a:lnTo>
                  <a:lnTo>
                    <a:pt x="131787" y="205409"/>
                  </a:lnTo>
                  <a:lnTo>
                    <a:pt x="130784" y="210959"/>
                  </a:lnTo>
                  <a:lnTo>
                    <a:pt x="132626" y="213614"/>
                  </a:lnTo>
                  <a:lnTo>
                    <a:pt x="138176" y="214604"/>
                  </a:lnTo>
                  <a:lnTo>
                    <a:pt x="140830" y="212763"/>
                  </a:lnTo>
                  <a:lnTo>
                    <a:pt x="141325" y="209994"/>
                  </a:lnTo>
                  <a:lnTo>
                    <a:pt x="141820" y="207225"/>
                  </a:lnTo>
                  <a:close/>
                  <a:moveTo>
                    <a:pt x="143179" y="93408"/>
                  </a:moveTo>
                  <a:lnTo>
                    <a:pt x="141122" y="91097"/>
                  </a:lnTo>
                  <a:lnTo>
                    <a:pt x="135737" y="90792"/>
                  </a:lnTo>
                  <a:lnTo>
                    <a:pt x="133426" y="92849"/>
                  </a:lnTo>
                  <a:lnTo>
                    <a:pt x="133273" y="95542"/>
                  </a:lnTo>
                  <a:lnTo>
                    <a:pt x="133121" y="98234"/>
                  </a:lnTo>
                  <a:lnTo>
                    <a:pt x="135178" y="100545"/>
                  </a:lnTo>
                  <a:lnTo>
                    <a:pt x="140563" y="100850"/>
                  </a:lnTo>
                  <a:lnTo>
                    <a:pt x="142875" y="98793"/>
                  </a:lnTo>
                  <a:lnTo>
                    <a:pt x="143179" y="93408"/>
                  </a:lnTo>
                  <a:close/>
                  <a:moveTo>
                    <a:pt x="145021" y="153377"/>
                  </a:moveTo>
                  <a:lnTo>
                    <a:pt x="143179" y="150723"/>
                  </a:lnTo>
                  <a:lnTo>
                    <a:pt x="137642" y="149720"/>
                  </a:lnTo>
                  <a:lnTo>
                    <a:pt x="134988" y="151561"/>
                  </a:lnTo>
                  <a:lnTo>
                    <a:pt x="133985" y="157111"/>
                  </a:lnTo>
                  <a:lnTo>
                    <a:pt x="135826" y="159766"/>
                  </a:lnTo>
                  <a:lnTo>
                    <a:pt x="141376" y="160756"/>
                  </a:lnTo>
                  <a:lnTo>
                    <a:pt x="144030" y="158915"/>
                  </a:lnTo>
                  <a:lnTo>
                    <a:pt x="144526" y="156146"/>
                  </a:lnTo>
                  <a:lnTo>
                    <a:pt x="145021" y="153377"/>
                  </a:lnTo>
                  <a:close/>
                  <a:moveTo>
                    <a:pt x="146469" y="260223"/>
                  </a:moveTo>
                  <a:lnTo>
                    <a:pt x="144627" y="257568"/>
                  </a:lnTo>
                  <a:lnTo>
                    <a:pt x="139090" y="256565"/>
                  </a:lnTo>
                  <a:lnTo>
                    <a:pt x="136436" y="258406"/>
                  </a:lnTo>
                  <a:lnTo>
                    <a:pt x="135432" y="263956"/>
                  </a:lnTo>
                  <a:lnTo>
                    <a:pt x="137274" y="266611"/>
                  </a:lnTo>
                  <a:lnTo>
                    <a:pt x="142824" y="267601"/>
                  </a:lnTo>
                  <a:lnTo>
                    <a:pt x="145478" y="265760"/>
                  </a:lnTo>
                  <a:lnTo>
                    <a:pt x="145973" y="262991"/>
                  </a:lnTo>
                  <a:lnTo>
                    <a:pt x="146469" y="260223"/>
                  </a:lnTo>
                  <a:close/>
                  <a:moveTo>
                    <a:pt x="146761" y="9283"/>
                  </a:moveTo>
                  <a:lnTo>
                    <a:pt x="139103" y="5829"/>
                  </a:lnTo>
                  <a:lnTo>
                    <a:pt x="137071" y="7645"/>
                  </a:lnTo>
                  <a:lnTo>
                    <a:pt x="136766" y="13030"/>
                  </a:lnTo>
                  <a:lnTo>
                    <a:pt x="138823" y="15341"/>
                  </a:lnTo>
                  <a:lnTo>
                    <a:pt x="144208" y="15646"/>
                  </a:lnTo>
                  <a:lnTo>
                    <a:pt x="146519" y="13589"/>
                  </a:lnTo>
                  <a:lnTo>
                    <a:pt x="146761" y="9283"/>
                  </a:lnTo>
                  <a:close/>
                  <a:moveTo>
                    <a:pt x="151841" y="180365"/>
                  </a:moveTo>
                  <a:lnTo>
                    <a:pt x="149999" y="177711"/>
                  </a:lnTo>
                  <a:lnTo>
                    <a:pt x="144462" y="176707"/>
                  </a:lnTo>
                  <a:lnTo>
                    <a:pt x="141808" y="178549"/>
                  </a:lnTo>
                  <a:lnTo>
                    <a:pt x="140804" y="184099"/>
                  </a:lnTo>
                  <a:lnTo>
                    <a:pt x="142646" y="186753"/>
                  </a:lnTo>
                  <a:lnTo>
                    <a:pt x="148196" y="187744"/>
                  </a:lnTo>
                  <a:lnTo>
                    <a:pt x="150850" y="185902"/>
                  </a:lnTo>
                  <a:lnTo>
                    <a:pt x="151345" y="183134"/>
                  </a:lnTo>
                  <a:lnTo>
                    <a:pt x="151841" y="180365"/>
                  </a:lnTo>
                  <a:close/>
                  <a:moveTo>
                    <a:pt x="152844" y="73990"/>
                  </a:moveTo>
                  <a:lnTo>
                    <a:pt x="151003" y="71335"/>
                  </a:lnTo>
                  <a:lnTo>
                    <a:pt x="145465" y="70332"/>
                  </a:lnTo>
                  <a:lnTo>
                    <a:pt x="142811" y="72174"/>
                  </a:lnTo>
                  <a:lnTo>
                    <a:pt x="141808" y="77724"/>
                  </a:lnTo>
                  <a:lnTo>
                    <a:pt x="143649" y="80378"/>
                  </a:lnTo>
                  <a:lnTo>
                    <a:pt x="149199" y="81368"/>
                  </a:lnTo>
                  <a:lnTo>
                    <a:pt x="151853" y="79527"/>
                  </a:lnTo>
                  <a:lnTo>
                    <a:pt x="152349" y="76758"/>
                  </a:lnTo>
                  <a:lnTo>
                    <a:pt x="152844" y="73990"/>
                  </a:lnTo>
                  <a:close/>
                  <a:moveTo>
                    <a:pt x="155054" y="126517"/>
                  </a:moveTo>
                  <a:lnTo>
                    <a:pt x="153212" y="123863"/>
                  </a:lnTo>
                  <a:lnTo>
                    <a:pt x="147675" y="122859"/>
                  </a:lnTo>
                  <a:lnTo>
                    <a:pt x="145021" y="124701"/>
                  </a:lnTo>
                  <a:lnTo>
                    <a:pt x="144018" y="130251"/>
                  </a:lnTo>
                  <a:lnTo>
                    <a:pt x="145859" y="132905"/>
                  </a:lnTo>
                  <a:lnTo>
                    <a:pt x="151409" y="133896"/>
                  </a:lnTo>
                  <a:lnTo>
                    <a:pt x="154063" y="132054"/>
                  </a:lnTo>
                  <a:lnTo>
                    <a:pt x="154559" y="129286"/>
                  </a:lnTo>
                  <a:lnTo>
                    <a:pt x="155054" y="126517"/>
                  </a:lnTo>
                  <a:close/>
                  <a:moveTo>
                    <a:pt x="161074" y="37236"/>
                  </a:moveTo>
                  <a:lnTo>
                    <a:pt x="159016" y="34925"/>
                  </a:lnTo>
                  <a:lnTo>
                    <a:pt x="153631" y="34620"/>
                  </a:lnTo>
                  <a:lnTo>
                    <a:pt x="151320" y="36677"/>
                  </a:lnTo>
                  <a:lnTo>
                    <a:pt x="151168" y="39370"/>
                  </a:lnTo>
                  <a:lnTo>
                    <a:pt x="151015" y="42062"/>
                  </a:lnTo>
                  <a:lnTo>
                    <a:pt x="153073" y="44373"/>
                  </a:lnTo>
                  <a:lnTo>
                    <a:pt x="158457" y="44678"/>
                  </a:lnTo>
                  <a:lnTo>
                    <a:pt x="160769" y="42621"/>
                  </a:lnTo>
                  <a:lnTo>
                    <a:pt x="161074" y="37236"/>
                  </a:lnTo>
                  <a:close/>
                  <a:moveTo>
                    <a:pt x="161671" y="25019"/>
                  </a:moveTo>
                  <a:lnTo>
                    <a:pt x="159829" y="22364"/>
                  </a:lnTo>
                  <a:lnTo>
                    <a:pt x="154292" y="21361"/>
                  </a:lnTo>
                  <a:lnTo>
                    <a:pt x="151638" y="23202"/>
                  </a:lnTo>
                  <a:lnTo>
                    <a:pt x="150634" y="28752"/>
                  </a:lnTo>
                  <a:lnTo>
                    <a:pt x="152476" y="31394"/>
                  </a:lnTo>
                  <a:lnTo>
                    <a:pt x="158026" y="32397"/>
                  </a:lnTo>
                  <a:lnTo>
                    <a:pt x="160680" y="30556"/>
                  </a:lnTo>
                  <a:lnTo>
                    <a:pt x="161175" y="27787"/>
                  </a:lnTo>
                  <a:lnTo>
                    <a:pt x="161671" y="25019"/>
                  </a:lnTo>
                  <a:close/>
                  <a:moveTo>
                    <a:pt x="161798" y="232727"/>
                  </a:moveTo>
                  <a:lnTo>
                    <a:pt x="159956" y="230073"/>
                  </a:lnTo>
                  <a:lnTo>
                    <a:pt x="154419" y="229069"/>
                  </a:lnTo>
                  <a:lnTo>
                    <a:pt x="151765" y="230911"/>
                  </a:lnTo>
                  <a:lnTo>
                    <a:pt x="150761" y="236461"/>
                  </a:lnTo>
                  <a:lnTo>
                    <a:pt x="152603" y="239102"/>
                  </a:lnTo>
                  <a:lnTo>
                    <a:pt x="158153" y="240106"/>
                  </a:lnTo>
                  <a:lnTo>
                    <a:pt x="160807" y="238264"/>
                  </a:lnTo>
                  <a:lnTo>
                    <a:pt x="161302" y="235496"/>
                  </a:lnTo>
                  <a:lnTo>
                    <a:pt x="161798" y="232727"/>
                  </a:lnTo>
                  <a:close/>
                  <a:moveTo>
                    <a:pt x="165087" y="99656"/>
                  </a:moveTo>
                  <a:lnTo>
                    <a:pt x="163245" y="97002"/>
                  </a:lnTo>
                  <a:lnTo>
                    <a:pt x="157708" y="95999"/>
                  </a:lnTo>
                  <a:lnTo>
                    <a:pt x="155054" y="97840"/>
                  </a:lnTo>
                  <a:lnTo>
                    <a:pt x="154051" y="103390"/>
                  </a:lnTo>
                  <a:lnTo>
                    <a:pt x="155892" y="106045"/>
                  </a:lnTo>
                  <a:lnTo>
                    <a:pt x="161442" y="107035"/>
                  </a:lnTo>
                  <a:lnTo>
                    <a:pt x="164096" y="105194"/>
                  </a:lnTo>
                  <a:lnTo>
                    <a:pt x="164592" y="102425"/>
                  </a:lnTo>
                  <a:lnTo>
                    <a:pt x="165087" y="99656"/>
                  </a:lnTo>
                  <a:close/>
                  <a:moveTo>
                    <a:pt x="168122" y="197650"/>
                  </a:moveTo>
                  <a:lnTo>
                    <a:pt x="166281" y="194995"/>
                  </a:lnTo>
                  <a:lnTo>
                    <a:pt x="160743" y="193992"/>
                  </a:lnTo>
                  <a:lnTo>
                    <a:pt x="158089" y="195834"/>
                  </a:lnTo>
                  <a:lnTo>
                    <a:pt x="157086" y="201383"/>
                  </a:lnTo>
                  <a:lnTo>
                    <a:pt x="158927" y="204038"/>
                  </a:lnTo>
                  <a:lnTo>
                    <a:pt x="164477" y="205028"/>
                  </a:lnTo>
                  <a:lnTo>
                    <a:pt x="167132" y="203187"/>
                  </a:lnTo>
                  <a:lnTo>
                    <a:pt x="167627" y="200418"/>
                  </a:lnTo>
                  <a:lnTo>
                    <a:pt x="168122" y="197650"/>
                  </a:lnTo>
                  <a:close/>
                  <a:moveTo>
                    <a:pt x="175031" y="152006"/>
                  </a:moveTo>
                  <a:lnTo>
                    <a:pt x="173189" y="149352"/>
                  </a:lnTo>
                  <a:lnTo>
                    <a:pt x="167652" y="148348"/>
                  </a:lnTo>
                  <a:lnTo>
                    <a:pt x="164998" y="150190"/>
                  </a:lnTo>
                  <a:lnTo>
                    <a:pt x="163995" y="155740"/>
                  </a:lnTo>
                  <a:lnTo>
                    <a:pt x="165836" y="158394"/>
                  </a:lnTo>
                  <a:lnTo>
                    <a:pt x="171386" y="159385"/>
                  </a:lnTo>
                  <a:lnTo>
                    <a:pt x="174040" y="157543"/>
                  </a:lnTo>
                  <a:lnTo>
                    <a:pt x="174536" y="154774"/>
                  </a:lnTo>
                  <a:lnTo>
                    <a:pt x="175031" y="152006"/>
                  </a:lnTo>
                  <a:close/>
                  <a:moveTo>
                    <a:pt x="176428" y="65519"/>
                  </a:moveTo>
                  <a:lnTo>
                    <a:pt x="174586" y="62865"/>
                  </a:lnTo>
                  <a:lnTo>
                    <a:pt x="169049" y="61861"/>
                  </a:lnTo>
                  <a:lnTo>
                    <a:pt x="166395" y="63703"/>
                  </a:lnTo>
                  <a:lnTo>
                    <a:pt x="165392" y="69253"/>
                  </a:lnTo>
                  <a:lnTo>
                    <a:pt x="167233" y="71907"/>
                  </a:lnTo>
                  <a:lnTo>
                    <a:pt x="172783" y="72898"/>
                  </a:lnTo>
                  <a:lnTo>
                    <a:pt x="175437" y="71056"/>
                  </a:lnTo>
                  <a:lnTo>
                    <a:pt x="175933" y="68287"/>
                  </a:lnTo>
                  <a:lnTo>
                    <a:pt x="176428" y="65519"/>
                  </a:lnTo>
                  <a:close/>
                  <a:moveTo>
                    <a:pt x="178574" y="254660"/>
                  </a:moveTo>
                  <a:lnTo>
                    <a:pt x="176733" y="252006"/>
                  </a:lnTo>
                  <a:lnTo>
                    <a:pt x="171196" y="251002"/>
                  </a:lnTo>
                  <a:lnTo>
                    <a:pt x="168541" y="252844"/>
                  </a:lnTo>
                  <a:lnTo>
                    <a:pt x="167538" y="258394"/>
                  </a:lnTo>
                  <a:lnTo>
                    <a:pt x="169379" y="261048"/>
                  </a:lnTo>
                  <a:lnTo>
                    <a:pt x="174929" y="262039"/>
                  </a:lnTo>
                  <a:lnTo>
                    <a:pt x="177584" y="260197"/>
                  </a:lnTo>
                  <a:lnTo>
                    <a:pt x="178079" y="257429"/>
                  </a:lnTo>
                  <a:lnTo>
                    <a:pt x="178574" y="254660"/>
                  </a:lnTo>
                  <a:close/>
                  <a:moveTo>
                    <a:pt x="181356" y="116941"/>
                  </a:moveTo>
                  <a:lnTo>
                    <a:pt x="179514" y="114287"/>
                  </a:lnTo>
                  <a:lnTo>
                    <a:pt x="173977" y="113284"/>
                  </a:lnTo>
                  <a:lnTo>
                    <a:pt x="171323" y="115125"/>
                  </a:lnTo>
                  <a:lnTo>
                    <a:pt x="170319" y="120675"/>
                  </a:lnTo>
                  <a:lnTo>
                    <a:pt x="172161" y="123317"/>
                  </a:lnTo>
                  <a:lnTo>
                    <a:pt x="177711" y="124320"/>
                  </a:lnTo>
                  <a:lnTo>
                    <a:pt x="180365" y="122478"/>
                  </a:lnTo>
                  <a:lnTo>
                    <a:pt x="180860" y="119710"/>
                  </a:lnTo>
                  <a:lnTo>
                    <a:pt x="181356" y="116941"/>
                  </a:lnTo>
                  <a:close/>
                  <a:moveTo>
                    <a:pt x="185953" y="98869"/>
                  </a:moveTo>
                  <a:lnTo>
                    <a:pt x="184111" y="96215"/>
                  </a:lnTo>
                  <a:lnTo>
                    <a:pt x="178574" y="95211"/>
                  </a:lnTo>
                  <a:lnTo>
                    <a:pt x="175920" y="97053"/>
                  </a:lnTo>
                  <a:lnTo>
                    <a:pt x="174917" y="102603"/>
                  </a:lnTo>
                  <a:lnTo>
                    <a:pt x="176758" y="105257"/>
                  </a:lnTo>
                  <a:lnTo>
                    <a:pt x="182308" y="106248"/>
                  </a:lnTo>
                  <a:lnTo>
                    <a:pt x="184962" y="104406"/>
                  </a:lnTo>
                  <a:lnTo>
                    <a:pt x="185458" y="101638"/>
                  </a:lnTo>
                  <a:lnTo>
                    <a:pt x="185953" y="98869"/>
                  </a:lnTo>
                  <a:close/>
                  <a:moveTo>
                    <a:pt x="194830" y="221983"/>
                  </a:moveTo>
                  <a:lnTo>
                    <a:pt x="192989" y="219329"/>
                  </a:lnTo>
                  <a:lnTo>
                    <a:pt x="187452" y="218325"/>
                  </a:lnTo>
                  <a:lnTo>
                    <a:pt x="184797" y="220167"/>
                  </a:lnTo>
                  <a:lnTo>
                    <a:pt x="183794" y="225717"/>
                  </a:lnTo>
                  <a:lnTo>
                    <a:pt x="185635" y="228371"/>
                  </a:lnTo>
                  <a:lnTo>
                    <a:pt x="191185" y="229362"/>
                  </a:lnTo>
                  <a:lnTo>
                    <a:pt x="193840" y="227520"/>
                  </a:lnTo>
                  <a:lnTo>
                    <a:pt x="194335" y="224751"/>
                  </a:lnTo>
                  <a:lnTo>
                    <a:pt x="194830" y="221983"/>
                  </a:lnTo>
                  <a:close/>
                  <a:moveTo>
                    <a:pt x="202222" y="66192"/>
                  </a:moveTo>
                  <a:lnTo>
                    <a:pt x="200380" y="63538"/>
                  </a:lnTo>
                  <a:lnTo>
                    <a:pt x="194843" y="62534"/>
                  </a:lnTo>
                  <a:lnTo>
                    <a:pt x="192189" y="64376"/>
                  </a:lnTo>
                  <a:lnTo>
                    <a:pt x="191185" y="69926"/>
                  </a:lnTo>
                  <a:lnTo>
                    <a:pt x="193027" y="72580"/>
                  </a:lnTo>
                  <a:lnTo>
                    <a:pt x="198577" y="73571"/>
                  </a:lnTo>
                  <a:lnTo>
                    <a:pt x="201231" y="71729"/>
                  </a:lnTo>
                  <a:lnTo>
                    <a:pt x="201726" y="68961"/>
                  </a:lnTo>
                  <a:lnTo>
                    <a:pt x="202222" y="66192"/>
                  </a:lnTo>
                  <a:close/>
                  <a:moveTo>
                    <a:pt x="214464" y="120561"/>
                  </a:moveTo>
                  <a:lnTo>
                    <a:pt x="212623" y="117906"/>
                  </a:lnTo>
                  <a:lnTo>
                    <a:pt x="207086" y="116903"/>
                  </a:lnTo>
                  <a:lnTo>
                    <a:pt x="204431" y="118745"/>
                  </a:lnTo>
                  <a:lnTo>
                    <a:pt x="203428" y="124294"/>
                  </a:lnTo>
                  <a:lnTo>
                    <a:pt x="205270" y="126949"/>
                  </a:lnTo>
                  <a:lnTo>
                    <a:pt x="210820" y="127939"/>
                  </a:lnTo>
                  <a:lnTo>
                    <a:pt x="213474" y="126098"/>
                  </a:lnTo>
                  <a:lnTo>
                    <a:pt x="213969" y="123329"/>
                  </a:lnTo>
                  <a:lnTo>
                    <a:pt x="214464" y="120561"/>
                  </a:lnTo>
                  <a:close/>
                  <a:moveTo>
                    <a:pt x="217106" y="249478"/>
                  </a:moveTo>
                  <a:lnTo>
                    <a:pt x="215265" y="246824"/>
                  </a:lnTo>
                  <a:lnTo>
                    <a:pt x="209727" y="245821"/>
                  </a:lnTo>
                  <a:lnTo>
                    <a:pt x="207073" y="247662"/>
                  </a:lnTo>
                  <a:lnTo>
                    <a:pt x="206070" y="253212"/>
                  </a:lnTo>
                  <a:lnTo>
                    <a:pt x="207911" y="255854"/>
                  </a:lnTo>
                  <a:lnTo>
                    <a:pt x="213461" y="256857"/>
                  </a:lnTo>
                  <a:lnTo>
                    <a:pt x="216115" y="255016"/>
                  </a:lnTo>
                  <a:lnTo>
                    <a:pt x="216611" y="252247"/>
                  </a:lnTo>
                  <a:lnTo>
                    <a:pt x="217106" y="249478"/>
                  </a:lnTo>
                  <a:close/>
                  <a:moveTo>
                    <a:pt x="224497" y="93700"/>
                  </a:moveTo>
                  <a:lnTo>
                    <a:pt x="222656" y="91046"/>
                  </a:lnTo>
                  <a:lnTo>
                    <a:pt x="217119" y="90043"/>
                  </a:lnTo>
                  <a:lnTo>
                    <a:pt x="214464" y="91884"/>
                  </a:lnTo>
                  <a:lnTo>
                    <a:pt x="213461" y="97434"/>
                  </a:lnTo>
                  <a:lnTo>
                    <a:pt x="215303" y="100088"/>
                  </a:lnTo>
                  <a:lnTo>
                    <a:pt x="220853" y="101079"/>
                  </a:lnTo>
                  <a:lnTo>
                    <a:pt x="223507" y="99237"/>
                  </a:lnTo>
                  <a:lnTo>
                    <a:pt x="224002" y="96469"/>
                  </a:lnTo>
                  <a:lnTo>
                    <a:pt x="224497" y="93700"/>
                  </a:lnTo>
                  <a:close/>
                  <a:moveTo>
                    <a:pt x="227139" y="222618"/>
                  </a:moveTo>
                  <a:lnTo>
                    <a:pt x="225298" y="219964"/>
                  </a:lnTo>
                  <a:lnTo>
                    <a:pt x="219760" y="218960"/>
                  </a:lnTo>
                  <a:lnTo>
                    <a:pt x="217106" y="220802"/>
                  </a:lnTo>
                  <a:lnTo>
                    <a:pt x="216103" y="226352"/>
                  </a:lnTo>
                  <a:lnTo>
                    <a:pt x="217944" y="228993"/>
                  </a:lnTo>
                  <a:lnTo>
                    <a:pt x="223494" y="229997"/>
                  </a:lnTo>
                  <a:lnTo>
                    <a:pt x="226148" y="228155"/>
                  </a:lnTo>
                  <a:lnTo>
                    <a:pt x="226644" y="225386"/>
                  </a:lnTo>
                  <a:lnTo>
                    <a:pt x="227139" y="222618"/>
                  </a:lnTo>
                  <a:close/>
                  <a:moveTo>
                    <a:pt x="237083" y="274980"/>
                  </a:moveTo>
                  <a:lnTo>
                    <a:pt x="235242" y="272326"/>
                  </a:lnTo>
                  <a:lnTo>
                    <a:pt x="229704" y="271322"/>
                  </a:lnTo>
                  <a:lnTo>
                    <a:pt x="227050" y="273164"/>
                  </a:lnTo>
                  <a:lnTo>
                    <a:pt x="226047" y="278714"/>
                  </a:lnTo>
                  <a:lnTo>
                    <a:pt x="227888" y="281368"/>
                  </a:lnTo>
                  <a:lnTo>
                    <a:pt x="233438" y="282359"/>
                  </a:lnTo>
                  <a:lnTo>
                    <a:pt x="236093" y="280517"/>
                  </a:lnTo>
                  <a:lnTo>
                    <a:pt x="236588" y="277749"/>
                  </a:lnTo>
                  <a:lnTo>
                    <a:pt x="237083" y="274980"/>
                  </a:lnTo>
                  <a:close/>
                  <a:moveTo>
                    <a:pt x="241058" y="51943"/>
                  </a:moveTo>
                  <a:lnTo>
                    <a:pt x="231749" y="47739"/>
                  </a:lnTo>
                  <a:lnTo>
                    <a:pt x="231419" y="47967"/>
                  </a:lnTo>
                  <a:lnTo>
                    <a:pt x="230416" y="53517"/>
                  </a:lnTo>
                  <a:lnTo>
                    <a:pt x="232257" y="56172"/>
                  </a:lnTo>
                  <a:lnTo>
                    <a:pt x="237807" y="57162"/>
                  </a:lnTo>
                  <a:lnTo>
                    <a:pt x="240461" y="55321"/>
                  </a:lnTo>
                  <a:lnTo>
                    <a:pt x="241058" y="51943"/>
                  </a:lnTo>
                  <a:close/>
                  <a:moveTo>
                    <a:pt x="243408" y="239915"/>
                  </a:moveTo>
                  <a:lnTo>
                    <a:pt x="241566" y="237261"/>
                  </a:lnTo>
                  <a:lnTo>
                    <a:pt x="236029" y="236258"/>
                  </a:lnTo>
                  <a:lnTo>
                    <a:pt x="233375" y="238099"/>
                  </a:lnTo>
                  <a:lnTo>
                    <a:pt x="232371" y="243649"/>
                  </a:lnTo>
                  <a:lnTo>
                    <a:pt x="234213" y="246291"/>
                  </a:lnTo>
                  <a:lnTo>
                    <a:pt x="239763" y="247294"/>
                  </a:lnTo>
                  <a:lnTo>
                    <a:pt x="242417" y="245452"/>
                  </a:lnTo>
                  <a:lnTo>
                    <a:pt x="242912" y="242684"/>
                  </a:lnTo>
                  <a:lnTo>
                    <a:pt x="243408" y="239915"/>
                  </a:lnTo>
                  <a:close/>
                  <a:moveTo>
                    <a:pt x="244475" y="119189"/>
                  </a:moveTo>
                  <a:lnTo>
                    <a:pt x="242633" y="116535"/>
                  </a:lnTo>
                  <a:lnTo>
                    <a:pt x="237096" y="115531"/>
                  </a:lnTo>
                  <a:lnTo>
                    <a:pt x="234442" y="117373"/>
                  </a:lnTo>
                  <a:lnTo>
                    <a:pt x="233438" y="122923"/>
                  </a:lnTo>
                  <a:lnTo>
                    <a:pt x="235280" y="125577"/>
                  </a:lnTo>
                  <a:lnTo>
                    <a:pt x="240830" y="126568"/>
                  </a:lnTo>
                  <a:lnTo>
                    <a:pt x="243484" y="124726"/>
                  </a:lnTo>
                  <a:lnTo>
                    <a:pt x="243979" y="121958"/>
                  </a:lnTo>
                  <a:lnTo>
                    <a:pt x="244475" y="119189"/>
                  </a:lnTo>
                  <a:close/>
                  <a:moveTo>
                    <a:pt x="250799" y="84124"/>
                  </a:moveTo>
                  <a:lnTo>
                    <a:pt x="248958" y="81470"/>
                  </a:lnTo>
                  <a:lnTo>
                    <a:pt x="243420" y="80467"/>
                  </a:lnTo>
                  <a:lnTo>
                    <a:pt x="240766" y="82308"/>
                  </a:lnTo>
                  <a:lnTo>
                    <a:pt x="239763" y="87858"/>
                  </a:lnTo>
                  <a:lnTo>
                    <a:pt x="241604" y="90512"/>
                  </a:lnTo>
                  <a:lnTo>
                    <a:pt x="247154" y="91503"/>
                  </a:lnTo>
                  <a:lnTo>
                    <a:pt x="249809" y="89662"/>
                  </a:lnTo>
                  <a:lnTo>
                    <a:pt x="250304" y="86893"/>
                  </a:lnTo>
                  <a:lnTo>
                    <a:pt x="250799" y="84124"/>
                  </a:lnTo>
                  <a:close/>
                  <a:moveTo>
                    <a:pt x="265620" y="224383"/>
                  </a:moveTo>
                  <a:lnTo>
                    <a:pt x="263779" y="221729"/>
                  </a:lnTo>
                  <a:lnTo>
                    <a:pt x="258241" y="220726"/>
                  </a:lnTo>
                  <a:lnTo>
                    <a:pt x="255587" y="222567"/>
                  </a:lnTo>
                  <a:lnTo>
                    <a:pt x="254584" y="228117"/>
                  </a:lnTo>
                  <a:lnTo>
                    <a:pt x="256425" y="230771"/>
                  </a:lnTo>
                  <a:lnTo>
                    <a:pt x="261975" y="231762"/>
                  </a:lnTo>
                  <a:lnTo>
                    <a:pt x="264629" y="229920"/>
                  </a:lnTo>
                  <a:lnTo>
                    <a:pt x="265125" y="227152"/>
                  </a:lnTo>
                  <a:lnTo>
                    <a:pt x="265620" y="224383"/>
                  </a:lnTo>
                  <a:close/>
                  <a:moveTo>
                    <a:pt x="273011" y="183413"/>
                  </a:moveTo>
                  <a:lnTo>
                    <a:pt x="271170" y="180759"/>
                  </a:lnTo>
                  <a:lnTo>
                    <a:pt x="265633" y="179755"/>
                  </a:lnTo>
                  <a:lnTo>
                    <a:pt x="262978" y="181597"/>
                  </a:lnTo>
                  <a:lnTo>
                    <a:pt x="261975" y="187147"/>
                  </a:lnTo>
                  <a:lnTo>
                    <a:pt x="263817" y="189801"/>
                  </a:lnTo>
                  <a:lnTo>
                    <a:pt x="269367" y="190792"/>
                  </a:lnTo>
                  <a:lnTo>
                    <a:pt x="272021" y="188950"/>
                  </a:lnTo>
                  <a:lnTo>
                    <a:pt x="272516" y="186182"/>
                  </a:lnTo>
                  <a:lnTo>
                    <a:pt x="273011" y="183413"/>
                  </a:lnTo>
                  <a:close/>
                  <a:moveTo>
                    <a:pt x="275907" y="109918"/>
                  </a:moveTo>
                  <a:lnTo>
                    <a:pt x="274066" y="107264"/>
                  </a:lnTo>
                  <a:lnTo>
                    <a:pt x="268528" y="106260"/>
                  </a:lnTo>
                  <a:lnTo>
                    <a:pt x="265874" y="108102"/>
                  </a:lnTo>
                  <a:lnTo>
                    <a:pt x="264871" y="113652"/>
                  </a:lnTo>
                  <a:lnTo>
                    <a:pt x="266712" y="116306"/>
                  </a:lnTo>
                  <a:lnTo>
                    <a:pt x="272262" y="117297"/>
                  </a:lnTo>
                  <a:lnTo>
                    <a:pt x="274916" y="115455"/>
                  </a:lnTo>
                  <a:lnTo>
                    <a:pt x="275412" y="112687"/>
                  </a:lnTo>
                  <a:lnTo>
                    <a:pt x="275907" y="109918"/>
                  </a:lnTo>
                  <a:close/>
                  <a:moveTo>
                    <a:pt x="289267" y="150736"/>
                  </a:moveTo>
                  <a:lnTo>
                    <a:pt x="287426" y="148082"/>
                  </a:lnTo>
                  <a:lnTo>
                    <a:pt x="281889" y="147078"/>
                  </a:lnTo>
                  <a:lnTo>
                    <a:pt x="279234" y="148920"/>
                  </a:lnTo>
                  <a:lnTo>
                    <a:pt x="278231" y="154470"/>
                  </a:lnTo>
                  <a:lnTo>
                    <a:pt x="280073" y="157124"/>
                  </a:lnTo>
                  <a:lnTo>
                    <a:pt x="285623" y="158115"/>
                  </a:lnTo>
                  <a:lnTo>
                    <a:pt x="288277" y="156273"/>
                  </a:lnTo>
                  <a:lnTo>
                    <a:pt x="288772" y="153504"/>
                  </a:lnTo>
                  <a:lnTo>
                    <a:pt x="289267" y="150736"/>
                  </a:lnTo>
                  <a:close/>
                  <a:moveTo>
                    <a:pt x="302031" y="230962"/>
                  </a:moveTo>
                  <a:lnTo>
                    <a:pt x="300189" y="228307"/>
                  </a:lnTo>
                  <a:lnTo>
                    <a:pt x="294652" y="227304"/>
                  </a:lnTo>
                  <a:lnTo>
                    <a:pt x="291998" y="229146"/>
                  </a:lnTo>
                  <a:lnTo>
                    <a:pt x="290995" y="234696"/>
                  </a:lnTo>
                  <a:lnTo>
                    <a:pt x="292836" y="237350"/>
                  </a:lnTo>
                  <a:lnTo>
                    <a:pt x="298386" y="238340"/>
                  </a:lnTo>
                  <a:lnTo>
                    <a:pt x="301040" y="236499"/>
                  </a:lnTo>
                  <a:lnTo>
                    <a:pt x="301536" y="233730"/>
                  </a:lnTo>
                  <a:lnTo>
                    <a:pt x="302031" y="230962"/>
                  </a:lnTo>
                  <a:close/>
                  <a:moveTo>
                    <a:pt x="311543" y="178244"/>
                  </a:moveTo>
                  <a:lnTo>
                    <a:pt x="309702" y="175590"/>
                  </a:lnTo>
                  <a:lnTo>
                    <a:pt x="304165" y="174586"/>
                  </a:lnTo>
                  <a:lnTo>
                    <a:pt x="301510" y="176428"/>
                  </a:lnTo>
                  <a:lnTo>
                    <a:pt x="300507" y="181978"/>
                  </a:lnTo>
                  <a:lnTo>
                    <a:pt x="302348" y="184619"/>
                  </a:lnTo>
                  <a:lnTo>
                    <a:pt x="307898" y="185623"/>
                  </a:lnTo>
                  <a:lnTo>
                    <a:pt x="310553" y="183781"/>
                  </a:lnTo>
                  <a:lnTo>
                    <a:pt x="311048" y="181013"/>
                  </a:lnTo>
                  <a:lnTo>
                    <a:pt x="311543" y="178244"/>
                  </a:lnTo>
                  <a:close/>
                  <a:moveTo>
                    <a:pt x="322668" y="116598"/>
                  </a:moveTo>
                  <a:lnTo>
                    <a:pt x="320827" y="113944"/>
                  </a:lnTo>
                  <a:lnTo>
                    <a:pt x="315290" y="112941"/>
                  </a:lnTo>
                  <a:lnTo>
                    <a:pt x="312635" y="114782"/>
                  </a:lnTo>
                  <a:lnTo>
                    <a:pt x="311632" y="120332"/>
                  </a:lnTo>
                  <a:lnTo>
                    <a:pt x="313474" y="122986"/>
                  </a:lnTo>
                  <a:lnTo>
                    <a:pt x="319024" y="123977"/>
                  </a:lnTo>
                  <a:lnTo>
                    <a:pt x="321678" y="122135"/>
                  </a:lnTo>
                  <a:lnTo>
                    <a:pt x="322173" y="119367"/>
                  </a:lnTo>
                  <a:lnTo>
                    <a:pt x="322668" y="116598"/>
                  </a:lnTo>
                  <a:close/>
                </a:path>
              </a:pathLst>
            </a:custGeom>
            <a:solidFill>
              <a:srgbClr val="1B1B26"/>
            </a:solidFill>
            <a:ln w="0">
              <a:noFill/>
            </a:ln>
          </p:spPr>
          <p:style>
            <a:lnRef idx="0">
              <a:scrgbClr r="0" g="0" b="0"/>
            </a:lnRef>
            <a:fillRef idx="0">
              <a:scrgbClr r="0" g="0" b="0"/>
            </a:fillRef>
            <a:effectRef idx="0">
              <a:scrgbClr r="0" g="0" b="0"/>
            </a:effectRef>
            <a:fontRef idx="minor"/>
          </p:style>
        </p:sp>
        <p:sp>
          <p:nvSpPr>
            <p:cNvPr id="874" name="object 238"/>
            <p:cNvSpPr/>
            <p:nvPr/>
          </p:nvSpPr>
          <p:spPr>
            <a:xfrm>
              <a:off x="2983680" y="3230640"/>
              <a:ext cx="291960" cy="238680"/>
            </a:xfrm>
            <a:custGeom>
              <a:avLst/>
              <a:gdLst/>
              <a:ahLst/>
              <a:cxnLst/>
              <a:rect l="l" t="t" r="r" b="b"/>
              <a:pathLst>
                <a:path w="292735" h="239395">
                  <a:moveTo>
                    <a:pt x="10058" y="163042"/>
                  </a:moveTo>
                  <a:lnTo>
                    <a:pt x="8001" y="160731"/>
                  </a:lnTo>
                  <a:lnTo>
                    <a:pt x="2616" y="160426"/>
                  </a:lnTo>
                  <a:lnTo>
                    <a:pt x="304" y="162483"/>
                  </a:lnTo>
                  <a:lnTo>
                    <a:pt x="152" y="165176"/>
                  </a:lnTo>
                  <a:lnTo>
                    <a:pt x="0" y="167868"/>
                  </a:lnTo>
                  <a:lnTo>
                    <a:pt x="2057" y="170180"/>
                  </a:lnTo>
                  <a:lnTo>
                    <a:pt x="7442" y="170484"/>
                  </a:lnTo>
                  <a:lnTo>
                    <a:pt x="9753" y="168427"/>
                  </a:lnTo>
                  <a:lnTo>
                    <a:pt x="10058" y="163042"/>
                  </a:lnTo>
                  <a:close/>
                  <a:moveTo>
                    <a:pt x="13500" y="103162"/>
                  </a:moveTo>
                  <a:lnTo>
                    <a:pt x="11442" y="100850"/>
                  </a:lnTo>
                  <a:lnTo>
                    <a:pt x="6057" y="100545"/>
                  </a:lnTo>
                  <a:lnTo>
                    <a:pt x="3746" y="102603"/>
                  </a:lnTo>
                  <a:lnTo>
                    <a:pt x="3594" y="105295"/>
                  </a:lnTo>
                  <a:lnTo>
                    <a:pt x="3441" y="107988"/>
                  </a:lnTo>
                  <a:lnTo>
                    <a:pt x="5499" y="110299"/>
                  </a:lnTo>
                  <a:lnTo>
                    <a:pt x="10883" y="110604"/>
                  </a:lnTo>
                  <a:lnTo>
                    <a:pt x="13195" y="108546"/>
                  </a:lnTo>
                  <a:lnTo>
                    <a:pt x="13500" y="103162"/>
                  </a:lnTo>
                  <a:close/>
                  <a:moveTo>
                    <a:pt x="16446" y="51968"/>
                  </a:moveTo>
                  <a:lnTo>
                    <a:pt x="14389" y="49657"/>
                  </a:lnTo>
                  <a:lnTo>
                    <a:pt x="9004" y="49352"/>
                  </a:lnTo>
                  <a:lnTo>
                    <a:pt x="6692" y="51409"/>
                  </a:lnTo>
                  <a:lnTo>
                    <a:pt x="6540" y="54102"/>
                  </a:lnTo>
                  <a:lnTo>
                    <a:pt x="6388" y="56794"/>
                  </a:lnTo>
                  <a:lnTo>
                    <a:pt x="8445" y="59105"/>
                  </a:lnTo>
                  <a:lnTo>
                    <a:pt x="13830" y="59410"/>
                  </a:lnTo>
                  <a:lnTo>
                    <a:pt x="16141" y="57353"/>
                  </a:lnTo>
                  <a:lnTo>
                    <a:pt x="16446" y="51968"/>
                  </a:lnTo>
                  <a:close/>
                  <a:moveTo>
                    <a:pt x="37846" y="126733"/>
                  </a:moveTo>
                  <a:lnTo>
                    <a:pt x="35788" y="124421"/>
                  </a:lnTo>
                  <a:lnTo>
                    <a:pt x="30403" y="124117"/>
                  </a:lnTo>
                  <a:lnTo>
                    <a:pt x="28092" y="126174"/>
                  </a:lnTo>
                  <a:lnTo>
                    <a:pt x="27940" y="128866"/>
                  </a:lnTo>
                  <a:lnTo>
                    <a:pt x="27787" y="131559"/>
                  </a:lnTo>
                  <a:lnTo>
                    <a:pt x="29845" y="133870"/>
                  </a:lnTo>
                  <a:lnTo>
                    <a:pt x="35229" y="134175"/>
                  </a:lnTo>
                  <a:lnTo>
                    <a:pt x="37541" y="132118"/>
                  </a:lnTo>
                  <a:lnTo>
                    <a:pt x="37846" y="126733"/>
                  </a:lnTo>
                  <a:close/>
                  <a:moveTo>
                    <a:pt x="49530" y="93789"/>
                  </a:moveTo>
                  <a:lnTo>
                    <a:pt x="47472" y="91478"/>
                  </a:lnTo>
                  <a:lnTo>
                    <a:pt x="42087" y="91173"/>
                  </a:lnTo>
                  <a:lnTo>
                    <a:pt x="39776" y="93230"/>
                  </a:lnTo>
                  <a:lnTo>
                    <a:pt x="39624" y="95923"/>
                  </a:lnTo>
                  <a:lnTo>
                    <a:pt x="39471" y="98615"/>
                  </a:lnTo>
                  <a:lnTo>
                    <a:pt x="41529" y="100926"/>
                  </a:lnTo>
                  <a:lnTo>
                    <a:pt x="46913" y="101231"/>
                  </a:lnTo>
                  <a:lnTo>
                    <a:pt x="49225" y="99174"/>
                  </a:lnTo>
                  <a:lnTo>
                    <a:pt x="49530" y="93789"/>
                  </a:lnTo>
                  <a:close/>
                  <a:moveTo>
                    <a:pt x="51816" y="54000"/>
                  </a:moveTo>
                  <a:lnTo>
                    <a:pt x="49758" y="51689"/>
                  </a:lnTo>
                  <a:lnTo>
                    <a:pt x="44373" y="51384"/>
                  </a:lnTo>
                  <a:lnTo>
                    <a:pt x="42062" y="53441"/>
                  </a:lnTo>
                  <a:lnTo>
                    <a:pt x="41910" y="56134"/>
                  </a:lnTo>
                  <a:lnTo>
                    <a:pt x="41757" y="58826"/>
                  </a:lnTo>
                  <a:lnTo>
                    <a:pt x="43815" y="61137"/>
                  </a:lnTo>
                  <a:lnTo>
                    <a:pt x="49199" y="61442"/>
                  </a:lnTo>
                  <a:lnTo>
                    <a:pt x="51511" y="59385"/>
                  </a:lnTo>
                  <a:lnTo>
                    <a:pt x="51816" y="54000"/>
                  </a:lnTo>
                  <a:close/>
                  <a:moveTo>
                    <a:pt x="55270" y="163982"/>
                  </a:moveTo>
                  <a:lnTo>
                    <a:pt x="53213" y="161671"/>
                  </a:lnTo>
                  <a:lnTo>
                    <a:pt x="47828" y="161366"/>
                  </a:lnTo>
                  <a:lnTo>
                    <a:pt x="45516" y="163423"/>
                  </a:lnTo>
                  <a:lnTo>
                    <a:pt x="45364" y="166116"/>
                  </a:lnTo>
                  <a:lnTo>
                    <a:pt x="45212" y="168808"/>
                  </a:lnTo>
                  <a:lnTo>
                    <a:pt x="47269" y="171119"/>
                  </a:lnTo>
                  <a:lnTo>
                    <a:pt x="52654" y="171424"/>
                  </a:lnTo>
                  <a:lnTo>
                    <a:pt x="54965" y="169367"/>
                  </a:lnTo>
                  <a:lnTo>
                    <a:pt x="55270" y="163982"/>
                  </a:lnTo>
                  <a:close/>
                  <a:moveTo>
                    <a:pt x="71120" y="36677"/>
                  </a:moveTo>
                  <a:lnTo>
                    <a:pt x="69062" y="34366"/>
                  </a:lnTo>
                  <a:lnTo>
                    <a:pt x="63677" y="34061"/>
                  </a:lnTo>
                  <a:lnTo>
                    <a:pt x="61366" y="36118"/>
                  </a:lnTo>
                  <a:lnTo>
                    <a:pt x="61214" y="38811"/>
                  </a:lnTo>
                  <a:lnTo>
                    <a:pt x="61061" y="41503"/>
                  </a:lnTo>
                  <a:lnTo>
                    <a:pt x="63119" y="43815"/>
                  </a:lnTo>
                  <a:lnTo>
                    <a:pt x="68503" y="44119"/>
                  </a:lnTo>
                  <a:lnTo>
                    <a:pt x="70815" y="42062"/>
                  </a:lnTo>
                  <a:lnTo>
                    <a:pt x="71120" y="36677"/>
                  </a:lnTo>
                  <a:close/>
                  <a:moveTo>
                    <a:pt x="73075" y="2616"/>
                  </a:moveTo>
                  <a:lnTo>
                    <a:pt x="71018" y="304"/>
                  </a:lnTo>
                  <a:lnTo>
                    <a:pt x="65633" y="0"/>
                  </a:lnTo>
                  <a:lnTo>
                    <a:pt x="63322" y="2057"/>
                  </a:lnTo>
                  <a:lnTo>
                    <a:pt x="63169" y="4749"/>
                  </a:lnTo>
                  <a:lnTo>
                    <a:pt x="63017" y="7442"/>
                  </a:lnTo>
                  <a:lnTo>
                    <a:pt x="65074" y="9753"/>
                  </a:lnTo>
                  <a:lnTo>
                    <a:pt x="70459" y="10058"/>
                  </a:lnTo>
                  <a:lnTo>
                    <a:pt x="72771" y="8001"/>
                  </a:lnTo>
                  <a:lnTo>
                    <a:pt x="73075" y="2616"/>
                  </a:lnTo>
                  <a:close/>
                  <a:moveTo>
                    <a:pt x="82118" y="185585"/>
                  </a:moveTo>
                  <a:lnTo>
                    <a:pt x="80060" y="183273"/>
                  </a:lnTo>
                  <a:lnTo>
                    <a:pt x="74676" y="182968"/>
                  </a:lnTo>
                  <a:lnTo>
                    <a:pt x="72364" y="185026"/>
                  </a:lnTo>
                  <a:lnTo>
                    <a:pt x="72212" y="187718"/>
                  </a:lnTo>
                  <a:lnTo>
                    <a:pt x="72059" y="190411"/>
                  </a:lnTo>
                  <a:lnTo>
                    <a:pt x="74117" y="192722"/>
                  </a:lnTo>
                  <a:lnTo>
                    <a:pt x="79502" y="193027"/>
                  </a:lnTo>
                  <a:lnTo>
                    <a:pt x="81813" y="190969"/>
                  </a:lnTo>
                  <a:lnTo>
                    <a:pt x="82118" y="185585"/>
                  </a:lnTo>
                  <a:close/>
                  <a:moveTo>
                    <a:pt x="84074" y="151523"/>
                  </a:moveTo>
                  <a:lnTo>
                    <a:pt x="82016" y="149212"/>
                  </a:lnTo>
                  <a:lnTo>
                    <a:pt x="76631" y="148907"/>
                  </a:lnTo>
                  <a:lnTo>
                    <a:pt x="74320" y="150964"/>
                  </a:lnTo>
                  <a:lnTo>
                    <a:pt x="74168" y="153657"/>
                  </a:lnTo>
                  <a:lnTo>
                    <a:pt x="74015" y="156349"/>
                  </a:lnTo>
                  <a:lnTo>
                    <a:pt x="76073" y="158661"/>
                  </a:lnTo>
                  <a:lnTo>
                    <a:pt x="81457" y="158965"/>
                  </a:lnTo>
                  <a:lnTo>
                    <a:pt x="83769" y="156908"/>
                  </a:lnTo>
                  <a:lnTo>
                    <a:pt x="84074" y="151523"/>
                  </a:lnTo>
                  <a:close/>
                  <a:moveTo>
                    <a:pt x="88595" y="51219"/>
                  </a:moveTo>
                  <a:lnTo>
                    <a:pt x="86537" y="48907"/>
                  </a:lnTo>
                  <a:lnTo>
                    <a:pt x="81153" y="48602"/>
                  </a:lnTo>
                  <a:lnTo>
                    <a:pt x="78841" y="50660"/>
                  </a:lnTo>
                  <a:lnTo>
                    <a:pt x="78689" y="53352"/>
                  </a:lnTo>
                  <a:lnTo>
                    <a:pt x="78536" y="56045"/>
                  </a:lnTo>
                  <a:lnTo>
                    <a:pt x="80594" y="58356"/>
                  </a:lnTo>
                  <a:lnTo>
                    <a:pt x="85979" y="58661"/>
                  </a:lnTo>
                  <a:lnTo>
                    <a:pt x="88290" y="56603"/>
                  </a:lnTo>
                  <a:lnTo>
                    <a:pt x="88595" y="51219"/>
                  </a:lnTo>
                  <a:close/>
                  <a:moveTo>
                    <a:pt x="94983" y="217144"/>
                  </a:moveTo>
                  <a:lnTo>
                    <a:pt x="92925" y="214833"/>
                  </a:lnTo>
                  <a:lnTo>
                    <a:pt x="87541" y="214528"/>
                  </a:lnTo>
                  <a:lnTo>
                    <a:pt x="85229" y="216585"/>
                  </a:lnTo>
                  <a:lnTo>
                    <a:pt x="85077" y="219278"/>
                  </a:lnTo>
                  <a:lnTo>
                    <a:pt x="84924" y="221970"/>
                  </a:lnTo>
                  <a:lnTo>
                    <a:pt x="86982" y="224282"/>
                  </a:lnTo>
                  <a:lnTo>
                    <a:pt x="92367" y="224586"/>
                  </a:lnTo>
                  <a:lnTo>
                    <a:pt x="94678" y="222529"/>
                  </a:lnTo>
                  <a:lnTo>
                    <a:pt x="94983" y="217144"/>
                  </a:lnTo>
                  <a:close/>
                  <a:moveTo>
                    <a:pt x="95021" y="24536"/>
                  </a:moveTo>
                  <a:lnTo>
                    <a:pt x="92964" y="22225"/>
                  </a:lnTo>
                  <a:lnTo>
                    <a:pt x="87579" y="21920"/>
                  </a:lnTo>
                  <a:lnTo>
                    <a:pt x="85267" y="23977"/>
                  </a:lnTo>
                  <a:lnTo>
                    <a:pt x="85115" y="26670"/>
                  </a:lnTo>
                  <a:lnTo>
                    <a:pt x="84963" y="29362"/>
                  </a:lnTo>
                  <a:lnTo>
                    <a:pt x="87020" y="31673"/>
                  </a:lnTo>
                  <a:lnTo>
                    <a:pt x="92405" y="31978"/>
                  </a:lnTo>
                  <a:lnTo>
                    <a:pt x="94716" y="29921"/>
                  </a:lnTo>
                  <a:lnTo>
                    <a:pt x="95021" y="24536"/>
                  </a:lnTo>
                  <a:close/>
                  <a:moveTo>
                    <a:pt x="106019" y="173443"/>
                  </a:moveTo>
                  <a:lnTo>
                    <a:pt x="103962" y="171132"/>
                  </a:lnTo>
                  <a:lnTo>
                    <a:pt x="98577" y="170827"/>
                  </a:lnTo>
                  <a:lnTo>
                    <a:pt x="96266" y="172885"/>
                  </a:lnTo>
                  <a:lnTo>
                    <a:pt x="96113" y="175577"/>
                  </a:lnTo>
                  <a:lnTo>
                    <a:pt x="95961" y="178269"/>
                  </a:lnTo>
                  <a:lnTo>
                    <a:pt x="98018" y="180581"/>
                  </a:lnTo>
                  <a:lnTo>
                    <a:pt x="103403" y="180886"/>
                  </a:lnTo>
                  <a:lnTo>
                    <a:pt x="105714" y="178828"/>
                  </a:lnTo>
                  <a:lnTo>
                    <a:pt x="106019" y="173443"/>
                  </a:lnTo>
                  <a:close/>
                  <a:moveTo>
                    <a:pt x="112445" y="146761"/>
                  </a:moveTo>
                  <a:lnTo>
                    <a:pt x="110388" y="144449"/>
                  </a:lnTo>
                  <a:lnTo>
                    <a:pt x="105003" y="144145"/>
                  </a:lnTo>
                  <a:lnTo>
                    <a:pt x="102692" y="146202"/>
                  </a:lnTo>
                  <a:lnTo>
                    <a:pt x="102539" y="148894"/>
                  </a:lnTo>
                  <a:lnTo>
                    <a:pt x="102387" y="151587"/>
                  </a:lnTo>
                  <a:lnTo>
                    <a:pt x="104444" y="153898"/>
                  </a:lnTo>
                  <a:lnTo>
                    <a:pt x="109829" y="154203"/>
                  </a:lnTo>
                  <a:lnTo>
                    <a:pt x="112141" y="152146"/>
                  </a:lnTo>
                  <a:lnTo>
                    <a:pt x="112445" y="146761"/>
                  </a:lnTo>
                  <a:close/>
                  <a:moveTo>
                    <a:pt x="119367" y="48094"/>
                  </a:moveTo>
                  <a:lnTo>
                    <a:pt x="117309" y="45783"/>
                  </a:lnTo>
                  <a:lnTo>
                    <a:pt x="111925" y="45478"/>
                  </a:lnTo>
                  <a:lnTo>
                    <a:pt x="109613" y="47536"/>
                  </a:lnTo>
                  <a:lnTo>
                    <a:pt x="109461" y="50228"/>
                  </a:lnTo>
                  <a:lnTo>
                    <a:pt x="109308" y="52920"/>
                  </a:lnTo>
                  <a:lnTo>
                    <a:pt x="111366" y="55232"/>
                  </a:lnTo>
                  <a:lnTo>
                    <a:pt x="116751" y="55537"/>
                  </a:lnTo>
                  <a:lnTo>
                    <a:pt x="119062" y="53479"/>
                  </a:lnTo>
                  <a:lnTo>
                    <a:pt x="119367" y="48094"/>
                  </a:lnTo>
                  <a:close/>
                  <a:moveTo>
                    <a:pt x="130365" y="197015"/>
                  </a:moveTo>
                  <a:lnTo>
                    <a:pt x="128308" y="194703"/>
                  </a:lnTo>
                  <a:lnTo>
                    <a:pt x="122923" y="194398"/>
                  </a:lnTo>
                  <a:lnTo>
                    <a:pt x="120611" y="196456"/>
                  </a:lnTo>
                  <a:lnTo>
                    <a:pt x="120459" y="199148"/>
                  </a:lnTo>
                  <a:lnTo>
                    <a:pt x="120307" y="201841"/>
                  </a:lnTo>
                  <a:lnTo>
                    <a:pt x="122364" y="204152"/>
                  </a:lnTo>
                  <a:lnTo>
                    <a:pt x="127749" y="204457"/>
                  </a:lnTo>
                  <a:lnTo>
                    <a:pt x="130060" y="202399"/>
                  </a:lnTo>
                  <a:lnTo>
                    <a:pt x="130365" y="197015"/>
                  </a:lnTo>
                  <a:close/>
                  <a:moveTo>
                    <a:pt x="131038" y="15163"/>
                  </a:moveTo>
                  <a:lnTo>
                    <a:pt x="128981" y="12852"/>
                  </a:lnTo>
                  <a:lnTo>
                    <a:pt x="123596" y="12547"/>
                  </a:lnTo>
                  <a:lnTo>
                    <a:pt x="121285" y="14605"/>
                  </a:lnTo>
                  <a:lnTo>
                    <a:pt x="121132" y="17297"/>
                  </a:lnTo>
                  <a:lnTo>
                    <a:pt x="120980" y="19989"/>
                  </a:lnTo>
                  <a:lnTo>
                    <a:pt x="123037" y="22301"/>
                  </a:lnTo>
                  <a:lnTo>
                    <a:pt x="128422" y="22606"/>
                  </a:lnTo>
                  <a:lnTo>
                    <a:pt x="130733" y="20548"/>
                  </a:lnTo>
                  <a:lnTo>
                    <a:pt x="131038" y="15163"/>
                  </a:lnTo>
                  <a:close/>
                  <a:moveTo>
                    <a:pt x="142036" y="164071"/>
                  </a:moveTo>
                  <a:lnTo>
                    <a:pt x="139979" y="161759"/>
                  </a:lnTo>
                  <a:lnTo>
                    <a:pt x="134594" y="161455"/>
                  </a:lnTo>
                  <a:lnTo>
                    <a:pt x="132283" y="163512"/>
                  </a:lnTo>
                  <a:lnTo>
                    <a:pt x="132130" y="166204"/>
                  </a:lnTo>
                  <a:lnTo>
                    <a:pt x="131978" y="168897"/>
                  </a:lnTo>
                  <a:lnTo>
                    <a:pt x="134035" y="171208"/>
                  </a:lnTo>
                  <a:lnTo>
                    <a:pt x="139420" y="171513"/>
                  </a:lnTo>
                  <a:lnTo>
                    <a:pt x="141732" y="169456"/>
                  </a:lnTo>
                  <a:lnTo>
                    <a:pt x="142036" y="164071"/>
                  </a:lnTo>
                  <a:close/>
                  <a:moveTo>
                    <a:pt x="154952" y="194665"/>
                  </a:moveTo>
                  <a:lnTo>
                    <a:pt x="152895" y="192354"/>
                  </a:lnTo>
                  <a:lnTo>
                    <a:pt x="147510" y="192049"/>
                  </a:lnTo>
                  <a:lnTo>
                    <a:pt x="145199" y="194106"/>
                  </a:lnTo>
                  <a:lnTo>
                    <a:pt x="145046" y="196799"/>
                  </a:lnTo>
                  <a:lnTo>
                    <a:pt x="144894" y="199491"/>
                  </a:lnTo>
                  <a:lnTo>
                    <a:pt x="146951" y="201803"/>
                  </a:lnTo>
                  <a:lnTo>
                    <a:pt x="152336" y="202107"/>
                  </a:lnTo>
                  <a:lnTo>
                    <a:pt x="154647" y="200050"/>
                  </a:lnTo>
                  <a:lnTo>
                    <a:pt x="154952" y="194665"/>
                  </a:lnTo>
                  <a:close/>
                  <a:moveTo>
                    <a:pt x="173659" y="231444"/>
                  </a:moveTo>
                  <a:lnTo>
                    <a:pt x="171602" y="229133"/>
                  </a:lnTo>
                  <a:lnTo>
                    <a:pt x="166217" y="228828"/>
                  </a:lnTo>
                  <a:lnTo>
                    <a:pt x="163906" y="230886"/>
                  </a:lnTo>
                  <a:lnTo>
                    <a:pt x="163753" y="233578"/>
                  </a:lnTo>
                  <a:lnTo>
                    <a:pt x="163601" y="236270"/>
                  </a:lnTo>
                  <a:lnTo>
                    <a:pt x="165658" y="238582"/>
                  </a:lnTo>
                  <a:lnTo>
                    <a:pt x="171043" y="238887"/>
                  </a:lnTo>
                  <a:lnTo>
                    <a:pt x="173355" y="236829"/>
                  </a:lnTo>
                  <a:lnTo>
                    <a:pt x="173659" y="231444"/>
                  </a:lnTo>
                  <a:close/>
                  <a:moveTo>
                    <a:pt x="176403" y="183896"/>
                  </a:moveTo>
                  <a:lnTo>
                    <a:pt x="174345" y="181584"/>
                  </a:lnTo>
                  <a:lnTo>
                    <a:pt x="168960" y="181279"/>
                  </a:lnTo>
                  <a:lnTo>
                    <a:pt x="166649" y="183337"/>
                  </a:lnTo>
                  <a:lnTo>
                    <a:pt x="166497" y="186029"/>
                  </a:lnTo>
                  <a:lnTo>
                    <a:pt x="166344" y="188722"/>
                  </a:lnTo>
                  <a:lnTo>
                    <a:pt x="168402" y="191033"/>
                  </a:lnTo>
                  <a:lnTo>
                    <a:pt x="173786" y="191338"/>
                  </a:lnTo>
                  <a:lnTo>
                    <a:pt x="176098" y="189280"/>
                  </a:lnTo>
                  <a:lnTo>
                    <a:pt x="176403" y="183896"/>
                  </a:lnTo>
                  <a:close/>
                  <a:moveTo>
                    <a:pt x="198335" y="205816"/>
                  </a:moveTo>
                  <a:lnTo>
                    <a:pt x="196278" y="203504"/>
                  </a:lnTo>
                  <a:lnTo>
                    <a:pt x="190893" y="203200"/>
                  </a:lnTo>
                  <a:lnTo>
                    <a:pt x="188582" y="205257"/>
                  </a:lnTo>
                  <a:lnTo>
                    <a:pt x="188429" y="207949"/>
                  </a:lnTo>
                  <a:lnTo>
                    <a:pt x="188277" y="210642"/>
                  </a:lnTo>
                  <a:lnTo>
                    <a:pt x="190334" y="212953"/>
                  </a:lnTo>
                  <a:lnTo>
                    <a:pt x="195719" y="213258"/>
                  </a:lnTo>
                  <a:lnTo>
                    <a:pt x="198031" y="211201"/>
                  </a:lnTo>
                  <a:lnTo>
                    <a:pt x="198335" y="205816"/>
                  </a:lnTo>
                  <a:close/>
                  <a:moveTo>
                    <a:pt x="204762" y="179120"/>
                  </a:moveTo>
                  <a:lnTo>
                    <a:pt x="202704" y="176809"/>
                  </a:lnTo>
                  <a:lnTo>
                    <a:pt x="197319" y="176504"/>
                  </a:lnTo>
                  <a:lnTo>
                    <a:pt x="195008" y="178562"/>
                  </a:lnTo>
                  <a:lnTo>
                    <a:pt x="194856" y="181254"/>
                  </a:lnTo>
                  <a:lnTo>
                    <a:pt x="194703" y="183946"/>
                  </a:lnTo>
                  <a:lnTo>
                    <a:pt x="196761" y="186258"/>
                  </a:lnTo>
                  <a:lnTo>
                    <a:pt x="202145" y="186563"/>
                  </a:lnTo>
                  <a:lnTo>
                    <a:pt x="204457" y="184505"/>
                  </a:lnTo>
                  <a:lnTo>
                    <a:pt x="204762" y="179120"/>
                  </a:lnTo>
                  <a:close/>
                  <a:moveTo>
                    <a:pt x="210566" y="99822"/>
                  </a:moveTo>
                  <a:lnTo>
                    <a:pt x="208508" y="97510"/>
                  </a:lnTo>
                  <a:lnTo>
                    <a:pt x="203123" y="97205"/>
                  </a:lnTo>
                  <a:lnTo>
                    <a:pt x="200812" y="99263"/>
                  </a:lnTo>
                  <a:lnTo>
                    <a:pt x="200660" y="101955"/>
                  </a:lnTo>
                  <a:lnTo>
                    <a:pt x="200507" y="104648"/>
                  </a:lnTo>
                  <a:lnTo>
                    <a:pt x="202565" y="106959"/>
                  </a:lnTo>
                  <a:lnTo>
                    <a:pt x="207949" y="107264"/>
                  </a:lnTo>
                  <a:lnTo>
                    <a:pt x="210261" y="105206"/>
                  </a:lnTo>
                  <a:lnTo>
                    <a:pt x="210566" y="99822"/>
                  </a:lnTo>
                  <a:close/>
                  <a:moveTo>
                    <a:pt x="222313" y="150850"/>
                  </a:moveTo>
                  <a:lnTo>
                    <a:pt x="220256" y="148539"/>
                  </a:lnTo>
                  <a:lnTo>
                    <a:pt x="214871" y="148234"/>
                  </a:lnTo>
                  <a:lnTo>
                    <a:pt x="212559" y="150291"/>
                  </a:lnTo>
                  <a:lnTo>
                    <a:pt x="212407" y="152984"/>
                  </a:lnTo>
                  <a:lnTo>
                    <a:pt x="212255" y="155676"/>
                  </a:lnTo>
                  <a:lnTo>
                    <a:pt x="214312" y="157988"/>
                  </a:lnTo>
                  <a:lnTo>
                    <a:pt x="219697" y="158292"/>
                  </a:lnTo>
                  <a:lnTo>
                    <a:pt x="222008" y="156235"/>
                  </a:lnTo>
                  <a:lnTo>
                    <a:pt x="222313" y="150850"/>
                  </a:lnTo>
                  <a:close/>
                  <a:moveTo>
                    <a:pt x="232448" y="124371"/>
                  </a:moveTo>
                  <a:lnTo>
                    <a:pt x="230390" y="122059"/>
                  </a:lnTo>
                  <a:lnTo>
                    <a:pt x="225005" y="121754"/>
                  </a:lnTo>
                  <a:lnTo>
                    <a:pt x="222694" y="123812"/>
                  </a:lnTo>
                  <a:lnTo>
                    <a:pt x="222542" y="126504"/>
                  </a:lnTo>
                  <a:lnTo>
                    <a:pt x="222389" y="129197"/>
                  </a:lnTo>
                  <a:lnTo>
                    <a:pt x="224447" y="131508"/>
                  </a:lnTo>
                  <a:lnTo>
                    <a:pt x="229831" y="131813"/>
                  </a:lnTo>
                  <a:lnTo>
                    <a:pt x="232143" y="129755"/>
                  </a:lnTo>
                  <a:lnTo>
                    <a:pt x="232448" y="124371"/>
                  </a:lnTo>
                  <a:close/>
                  <a:moveTo>
                    <a:pt x="245643" y="213423"/>
                  </a:moveTo>
                  <a:lnTo>
                    <a:pt x="243586" y="211112"/>
                  </a:lnTo>
                  <a:lnTo>
                    <a:pt x="238201" y="210807"/>
                  </a:lnTo>
                  <a:lnTo>
                    <a:pt x="235889" y="212864"/>
                  </a:lnTo>
                  <a:lnTo>
                    <a:pt x="235737" y="215557"/>
                  </a:lnTo>
                  <a:lnTo>
                    <a:pt x="235585" y="218249"/>
                  </a:lnTo>
                  <a:lnTo>
                    <a:pt x="237642" y="220560"/>
                  </a:lnTo>
                  <a:lnTo>
                    <a:pt x="243027" y="220865"/>
                  </a:lnTo>
                  <a:lnTo>
                    <a:pt x="245338" y="218808"/>
                  </a:lnTo>
                  <a:lnTo>
                    <a:pt x="245643" y="213423"/>
                  </a:lnTo>
                  <a:close/>
                  <a:moveTo>
                    <a:pt x="249923" y="138925"/>
                  </a:moveTo>
                  <a:lnTo>
                    <a:pt x="247865" y="136613"/>
                  </a:lnTo>
                  <a:lnTo>
                    <a:pt x="242481" y="136309"/>
                  </a:lnTo>
                  <a:lnTo>
                    <a:pt x="240169" y="138366"/>
                  </a:lnTo>
                  <a:lnTo>
                    <a:pt x="240017" y="141058"/>
                  </a:lnTo>
                  <a:lnTo>
                    <a:pt x="239864" y="143751"/>
                  </a:lnTo>
                  <a:lnTo>
                    <a:pt x="241922" y="146062"/>
                  </a:lnTo>
                  <a:lnTo>
                    <a:pt x="247307" y="146367"/>
                  </a:lnTo>
                  <a:lnTo>
                    <a:pt x="249618" y="144310"/>
                  </a:lnTo>
                  <a:lnTo>
                    <a:pt x="249923" y="138925"/>
                  </a:lnTo>
                  <a:close/>
                  <a:moveTo>
                    <a:pt x="253276" y="165569"/>
                  </a:moveTo>
                  <a:lnTo>
                    <a:pt x="251218" y="163258"/>
                  </a:lnTo>
                  <a:lnTo>
                    <a:pt x="245833" y="162953"/>
                  </a:lnTo>
                  <a:lnTo>
                    <a:pt x="243522" y="165011"/>
                  </a:lnTo>
                  <a:lnTo>
                    <a:pt x="243370" y="167703"/>
                  </a:lnTo>
                  <a:lnTo>
                    <a:pt x="243217" y="170395"/>
                  </a:lnTo>
                  <a:lnTo>
                    <a:pt x="245275" y="172707"/>
                  </a:lnTo>
                  <a:lnTo>
                    <a:pt x="250659" y="173012"/>
                  </a:lnTo>
                  <a:lnTo>
                    <a:pt x="252971" y="170954"/>
                  </a:lnTo>
                  <a:lnTo>
                    <a:pt x="253276" y="165569"/>
                  </a:lnTo>
                  <a:close/>
                  <a:moveTo>
                    <a:pt x="256349" y="112229"/>
                  </a:moveTo>
                  <a:lnTo>
                    <a:pt x="254292" y="109918"/>
                  </a:lnTo>
                  <a:lnTo>
                    <a:pt x="248907" y="109613"/>
                  </a:lnTo>
                  <a:lnTo>
                    <a:pt x="246595" y="111671"/>
                  </a:lnTo>
                  <a:lnTo>
                    <a:pt x="246443" y="114363"/>
                  </a:lnTo>
                  <a:lnTo>
                    <a:pt x="246291" y="117055"/>
                  </a:lnTo>
                  <a:lnTo>
                    <a:pt x="248348" y="119367"/>
                  </a:lnTo>
                  <a:lnTo>
                    <a:pt x="253733" y="119672"/>
                  </a:lnTo>
                  <a:lnTo>
                    <a:pt x="256044" y="117614"/>
                  </a:lnTo>
                  <a:lnTo>
                    <a:pt x="256349" y="112229"/>
                  </a:lnTo>
                  <a:close/>
                  <a:moveTo>
                    <a:pt x="262775" y="85547"/>
                  </a:moveTo>
                  <a:lnTo>
                    <a:pt x="260718" y="83235"/>
                  </a:lnTo>
                  <a:lnTo>
                    <a:pt x="255333" y="82931"/>
                  </a:lnTo>
                  <a:lnTo>
                    <a:pt x="253022" y="84988"/>
                  </a:lnTo>
                  <a:lnTo>
                    <a:pt x="252869" y="87680"/>
                  </a:lnTo>
                  <a:lnTo>
                    <a:pt x="252717" y="90373"/>
                  </a:lnTo>
                  <a:lnTo>
                    <a:pt x="254774" y="92684"/>
                  </a:lnTo>
                  <a:lnTo>
                    <a:pt x="260159" y="92989"/>
                  </a:lnTo>
                  <a:lnTo>
                    <a:pt x="262470" y="90932"/>
                  </a:lnTo>
                  <a:lnTo>
                    <a:pt x="262775" y="85547"/>
                  </a:lnTo>
                  <a:close/>
                  <a:moveTo>
                    <a:pt x="292379" y="102857"/>
                  </a:moveTo>
                  <a:lnTo>
                    <a:pt x="290322" y="100545"/>
                  </a:lnTo>
                  <a:lnTo>
                    <a:pt x="284937" y="100241"/>
                  </a:lnTo>
                  <a:lnTo>
                    <a:pt x="282625" y="102298"/>
                  </a:lnTo>
                  <a:lnTo>
                    <a:pt x="282473" y="104990"/>
                  </a:lnTo>
                  <a:lnTo>
                    <a:pt x="282321" y="107683"/>
                  </a:lnTo>
                  <a:lnTo>
                    <a:pt x="284378" y="109994"/>
                  </a:lnTo>
                  <a:lnTo>
                    <a:pt x="289763" y="110299"/>
                  </a:lnTo>
                  <a:lnTo>
                    <a:pt x="292074" y="108242"/>
                  </a:lnTo>
                  <a:lnTo>
                    <a:pt x="292379" y="102857"/>
                  </a:lnTo>
                  <a:close/>
                </a:path>
              </a:pathLst>
            </a:custGeom>
            <a:solidFill>
              <a:srgbClr val="1B1B26"/>
            </a:solidFill>
            <a:ln w="0">
              <a:noFill/>
            </a:ln>
          </p:spPr>
          <p:style>
            <a:lnRef idx="0">
              <a:scrgbClr r="0" g="0" b="0"/>
            </a:lnRef>
            <a:fillRef idx="0">
              <a:scrgbClr r="0" g="0" b="0"/>
            </a:fillRef>
            <a:effectRef idx="0">
              <a:scrgbClr r="0" g="0" b="0"/>
            </a:effectRef>
            <a:fontRef idx="minor"/>
          </p:style>
        </p:sp>
        <p:sp>
          <p:nvSpPr>
            <p:cNvPr id="875" name="object 239"/>
            <p:cNvSpPr/>
            <p:nvPr/>
          </p:nvSpPr>
          <p:spPr>
            <a:xfrm>
              <a:off x="2363760" y="3179520"/>
              <a:ext cx="1015920" cy="910440"/>
            </a:xfrm>
            <a:custGeom>
              <a:avLst/>
              <a:gdLst/>
              <a:ahLst/>
              <a:cxnLst/>
              <a:rect l="l" t="t" r="r" b="b"/>
              <a:pathLst>
                <a:path w="1016635" h="911225">
                  <a:moveTo>
                    <a:pt x="317638" y="0"/>
                  </a:moveTo>
                  <a:lnTo>
                    <a:pt x="43725" y="87858"/>
                  </a:lnTo>
                  <a:lnTo>
                    <a:pt x="0" y="204116"/>
                  </a:lnTo>
                  <a:lnTo>
                    <a:pt x="3485" y="269301"/>
                  </a:lnTo>
                  <a:lnTo>
                    <a:pt x="70435" y="307205"/>
                  </a:lnTo>
                  <a:lnTo>
                    <a:pt x="217105" y="341617"/>
                  </a:lnTo>
                  <a:lnTo>
                    <a:pt x="267699" y="349867"/>
                  </a:lnTo>
                  <a:lnTo>
                    <a:pt x="324426" y="355316"/>
                  </a:lnTo>
                  <a:lnTo>
                    <a:pt x="384913" y="358658"/>
                  </a:lnTo>
                  <a:lnTo>
                    <a:pt x="446788" y="360588"/>
                  </a:lnTo>
                  <a:lnTo>
                    <a:pt x="565215" y="362991"/>
                  </a:lnTo>
                  <a:lnTo>
                    <a:pt x="617021" y="364854"/>
                  </a:lnTo>
                  <a:lnTo>
                    <a:pt x="660727" y="368086"/>
                  </a:lnTo>
                  <a:lnTo>
                    <a:pt x="693960" y="373380"/>
                  </a:lnTo>
                  <a:lnTo>
                    <a:pt x="714348" y="381431"/>
                  </a:lnTo>
                  <a:lnTo>
                    <a:pt x="545972" y="822960"/>
                  </a:lnTo>
                  <a:lnTo>
                    <a:pt x="726236" y="911098"/>
                  </a:lnTo>
                  <a:lnTo>
                    <a:pt x="907627" y="656147"/>
                  </a:lnTo>
                  <a:lnTo>
                    <a:pt x="996030" y="507272"/>
                  </a:lnTo>
                  <a:lnTo>
                    <a:pt x="1016588" y="406970"/>
                  </a:lnTo>
                  <a:lnTo>
                    <a:pt x="994447" y="297738"/>
                  </a:lnTo>
                  <a:lnTo>
                    <a:pt x="868941" y="176480"/>
                  </a:lnTo>
                  <a:lnTo>
                    <a:pt x="638483" y="82437"/>
                  </a:lnTo>
                  <a:lnTo>
                    <a:pt x="416805" y="21609"/>
                  </a:lnTo>
                  <a:lnTo>
                    <a:pt x="317638"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876" name="object 240"/>
            <p:cNvSpPr/>
            <p:nvPr/>
          </p:nvSpPr>
          <p:spPr>
            <a:xfrm>
              <a:off x="2369880" y="2455920"/>
              <a:ext cx="640080" cy="875520"/>
            </a:xfrm>
            <a:custGeom>
              <a:avLst/>
              <a:gdLst/>
              <a:ahLst/>
              <a:cxnLst/>
              <a:rect l="l" t="t" r="r" b="b"/>
              <a:pathLst>
                <a:path w="640714" h="876300">
                  <a:moveTo>
                    <a:pt x="324054" y="0"/>
                  </a:moveTo>
                  <a:lnTo>
                    <a:pt x="278465" y="3185"/>
                  </a:lnTo>
                  <a:lnTo>
                    <a:pt x="236169" y="13444"/>
                  </a:lnTo>
                  <a:lnTo>
                    <a:pt x="197184" y="31876"/>
                  </a:lnTo>
                  <a:lnTo>
                    <a:pt x="161524" y="59581"/>
                  </a:lnTo>
                  <a:lnTo>
                    <a:pt x="129207" y="97658"/>
                  </a:lnTo>
                  <a:lnTo>
                    <a:pt x="100248" y="147205"/>
                  </a:lnTo>
                  <a:lnTo>
                    <a:pt x="34485" y="323229"/>
                  </a:lnTo>
                  <a:lnTo>
                    <a:pt x="3721" y="457827"/>
                  </a:lnTo>
                  <a:lnTo>
                    <a:pt x="0" y="619330"/>
                  </a:lnTo>
                  <a:lnTo>
                    <a:pt x="15361" y="876071"/>
                  </a:lnTo>
                  <a:lnTo>
                    <a:pt x="353113" y="835409"/>
                  </a:lnTo>
                  <a:lnTo>
                    <a:pt x="528295" y="802238"/>
                  </a:lnTo>
                  <a:lnTo>
                    <a:pt x="597244" y="758901"/>
                  </a:lnTo>
                  <a:lnTo>
                    <a:pt x="616300" y="687743"/>
                  </a:lnTo>
                  <a:lnTo>
                    <a:pt x="639867" y="361383"/>
                  </a:lnTo>
                  <a:lnTo>
                    <a:pt x="640484" y="186985"/>
                  </a:lnTo>
                  <a:lnTo>
                    <a:pt x="611635" y="105499"/>
                  </a:lnTo>
                  <a:lnTo>
                    <a:pt x="546805" y="57874"/>
                  </a:lnTo>
                  <a:lnTo>
                    <a:pt x="425050" y="10452"/>
                  </a:lnTo>
                  <a:lnTo>
                    <a:pt x="372921" y="2788"/>
                  </a:lnTo>
                  <a:lnTo>
                    <a:pt x="324054" y="0"/>
                  </a:lnTo>
                  <a:close/>
                </a:path>
              </a:pathLst>
            </a:custGeom>
            <a:solidFill>
              <a:srgbClr val="FDCE6C"/>
            </a:solidFill>
            <a:ln w="0">
              <a:noFill/>
            </a:ln>
          </p:spPr>
          <p:style>
            <a:lnRef idx="0">
              <a:scrgbClr r="0" g="0" b="0"/>
            </a:lnRef>
            <a:fillRef idx="0">
              <a:scrgbClr r="0" g="0" b="0"/>
            </a:fillRef>
            <a:effectRef idx="0">
              <a:scrgbClr r="0" g="0" b="0"/>
            </a:effectRef>
            <a:fontRef idx="minor"/>
          </p:style>
        </p:sp>
        <p:pic>
          <p:nvPicPr>
            <p:cNvPr id="877" name="object 241"/>
            <p:cNvPicPr/>
            <p:nvPr/>
          </p:nvPicPr>
          <p:blipFill>
            <a:blip r:embed="rId19"/>
            <a:stretch/>
          </p:blipFill>
          <p:spPr>
            <a:xfrm>
              <a:off x="2750040" y="2367720"/>
              <a:ext cx="150480" cy="164520"/>
            </a:xfrm>
            <a:prstGeom prst="rect">
              <a:avLst/>
            </a:prstGeom>
            <a:ln w="0">
              <a:noFill/>
            </a:ln>
          </p:spPr>
        </p:pic>
        <p:sp>
          <p:nvSpPr>
            <p:cNvPr id="878" name="object 242"/>
            <p:cNvSpPr/>
            <p:nvPr/>
          </p:nvSpPr>
          <p:spPr>
            <a:xfrm>
              <a:off x="2815200" y="2197080"/>
              <a:ext cx="217800" cy="295200"/>
            </a:xfrm>
            <a:custGeom>
              <a:avLst/>
              <a:gdLst/>
              <a:ahLst/>
              <a:cxnLst/>
              <a:rect l="l" t="t" r="r" b="b"/>
              <a:pathLst>
                <a:path w="218439" h="295910">
                  <a:moveTo>
                    <a:pt x="136291" y="0"/>
                  </a:moveTo>
                  <a:lnTo>
                    <a:pt x="92765" y="3489"/>
                  </a:lnTo>
                  <a:lnTo>
                    <a:pt x="53071" y="28513"/>
                  </a:lnTo>
                  <a:lnTo>
                    <a:pt x="21516" y="70989"/>
                  </a:lnTo>
                  <a:lnTo>
                    <a:pt x="2407" y="126834"/>
                  </a:lnTo>
                  <a:lnTo>
                    <a:pt x="0" y="185955"/>
                  </a:lnTo>
                  <a:lnTo>
                    <a:pt x="13987" y="237364"/>
                  </a:lnTo>
                  <a:lnTo>
                    <a:pt x="41837" y="275640"/>
                  </a:lnTo>
                  <a:lnTo>
                    <a:pt x="81020" y="295363"/>
                  </a:lnTo>
                  <a:lnTo>
                    <a:pt x="124773" y="289845"/>
                  </a:lnTo>
                  <a:lnTo>
                    <a:pt x="164836" y="261450"/>
                  </a:lnTo>
                  <a:lnTo>
                    <a:pt x="196462" y="218302"/>
                  </a:lnTo>
                  <a:lnTo>
                    <a:pt x="214904" y="168529"/>
                  </a:lnTo>
                  <a:lnTo>
                    <a:pt x="217865" y="109519"/>
                  </a:lnTo>
                  <a:lnTo>
                    <a:pt x="203820" y="58094"/>
                  </a:lnTo>
                  <a:lnTo>
                    <a:pt x="175663" y="19755"/>
                  </a:lnTo>
                  <a:lnTo>
                    <a:pt x="136291"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879" name="object 243"/>
            <p:cNvSpPr/>
            <p:nvPr/>
          </p:nvSpPr>
          <p:spPr>
            <a:xfrm>
              <a:off x="2811960" y="2195280"/>
              <a:ext cx="223560" cy="299520"/>
            </a:xfrm>
            <a:custGeom>
              <a:avLst/>
              <a:gdLst/>
              <a:ahLst/>
              <a:cxnLst/>
              <a:rect l="l" t="t" r="r" b="b"/>
              <a:pathLst>
                <a:path w="224155" h="300355">
                  <a:moveTo>
                    <a:pt x="121945" y="154762"/>
                  </a:moveTo>
                  <a:lnTo>
                    <a:pt x="121907" y="148958"/>
                  </a:lnTo>
                  <a:lnTo>
                    <a:pt x="115176" y="144030"/>
                  </a:lnTo>
                  <a:lnTo>
                    <a:pt x="109740" y="145846"/>
                  </a:lnTo>
                  <a:lnTo>
                    <a:pt x="106413" y="150545"/>
                  </a:lnTo>
                  <a:lnTo>
                    <a:pt x="103085" y="155244"/>
                  </a:lnTo>
                  <a:lnTo>
                    <a:pt x="103124" y="161048"/>
                  </a:lnTo>
                  <a:lnTo>
                    <a:pt x="109855" y="165976"/>
                  </a:lnTo>
                  <a:lnTo>
                    <a:pt x="115290" y="164160"/>
                  </a:lnTo>
                  <a:lnTo>
                    <a:pt x="121945" y="154762"/>
                  </a:lnTo>
                  <a:close/>
                  <a:moveTo>
                    <a:pt x="137210" y="236626"/>
                  </a:moveTo>
                  <a:lnTo>
                    <a:pt x="136347" y="235572"/>
                  </a:lnTo>
                  <a:lnTo>
                    <a:pt x="135166" y="235458"/>
                  </a:lnTo>
                  <a:lnTo>
                    <a:pt x="130429" y="234569"/>
                  </a:lnTo>
                  <a:lnTo>
                    <a:pt x="119227" y="230695"/>
                  </a:lnTo>
                  <a:lnTo>
                    <a:pt x="105460" y="221996"/>
                  </a:lnTo>
                  <a:lnTo>
                    <a:pt x="93065" y="206679"/>
                  </a:lnTo>
                  <a:lnTo>
                    <a:pt x="97904" y="203022"/>
                  </a:lnTo>
                  <a:lnTo>
                    <a:pt x="98107" y="201676"/>
                  </a:lnTo>
                  <a:lnTo>
                    <a:pt x="96710" y="199745"/>
                  </a:lnTo>
                  <a:lnTo>
                    <a:pt x="95377" y="199529"/>
                  </a:lnTo>
                  <a:lnTo>
                    <a:pt x="94145" y="200431"/>
                  </a:lnTo>
                  <a:lnTo>
                    <a:pt x="87718" y="205295"/>
                  </a:lnTo>
                  <a:lnTo>
                    <a:pt x="85699" y="218046"/>
                  </a:lnTo>
                  <a:lnTo>
                    <a:pt x="86499" y="219163"/>
                  </a:lnTo>
                  <a:lnTo>
                    <a:pt x="87845" y="219379"/>
                  </a:lnTo>
                  <a:lnTo>
                    <a:pt x="88938" y="219468"/>
                  </a:lnTo>
                  <a:lnTo>
                    <a:pt x="89941" y="218694"/>
                  </a:lnTo>
                  <a:lnTo>
                    <a:pt x="91147" y="211010"/>
                  </a:lnTo>
                  <a:lnTo>
                    <a:pt x="102577" y="225272"/>
                  </a:lnTo>
                  <a:lnTo>
                    <a:pt x="117221" y="234619"/>
                  </a:lnTo>
                  <a:lnTo>
                    <a:pt x="129273" y="238772"/>
                  </a:lnTo>
                  <a:lnTo>
                    <a:pt x="134823" y="239763"/>
                  </a:lnTo>
                  <a:lnTo>
                    <a:pt x="135978" y="239852"/>
                  </a:lnTo>
                  <a:lnTo>
                    <a:pt x="137007" y="238988"/>
                  </a:lnTo>
                  <a:lnTo>
                    <a:pt x="137210" y="236626"/>
                  </a:lnTo>
                  <a:close/>
                  <a:moveTo>
                    <a:pt x="140284" y="136626"/>
                  </a:moveTo>
                  <a:lnTo>
                    <a:pt x="137591" y="132702"/>
                  </a:lnTo>
                  <a:lnTo>
                    <a:pt x="132219" y="127520"/>
                  </a:lnTo>
                  <a:lnTo>
                    <a:pt x="123101" y="123393"/>
                  </a:lnTo>
                  <a:lnTo>
                    <a:pt x="109931" y="123748"/>
                  </a:lnTo>
                  <a:lnTo>
                    <a:pt x="108648" y="124066"/>
                  </a:lnTo>
                  <a:lnTo>
                    <a:pt x="107835" y="125336"/>
                  </a:lnTo>
                  <a:lnTo>
                    <a:pt x="108407" y="127952"/>
                  </a:lnTo>
                  <a:lnTo>
                    <a:pt x="109664" y="128485"/>
                  </a:lnTo>
                  <a:lnTo>
                    <a:pt x="110985" y="128485"/>
                  </a:lnTo>
                  <a:lnTo>
                    <a:pt x="120370" y="129946"/>
                  </a:lnTo>
                  <a:lnTo>
                    <a:pt x="128117" y="133172"/>
                  </a:lnTo>
                  <a:lnTo>
                    <a:pt x="133451" y="136499"/>
                  </a:lnTo>
                  <a:lnTo>
                    <a:pt x="135585" y="138252"/>
                  </a:lnTo>
                  <a:lnTo>
                    <a:pt x="135890" y="138696"/>
                  </a:lnTo>
                  <a:lnTo>
                    <a:pt x="136321" y="139014"/>
                  </a:lnTo>
                  <a:lnTo>
                    <a:pt x="136791" y="139179"/>
                  </a:lnTo>
                  <a:lnTo>
                    <a:pt x="137477" y="139420"/>
                  </a:lnTo>
                  <a:lnTo>
                    <a:pt x="138264" y="139331"/>
                  </a:lnTo>
                  <a:lnTo>
                    <a:pt x="140004" y="138137"/>
                  </a:lnTo>
                  <a:lnTo>
                    <a:pt x="140284" y="136626"/>
                  </a:lnTo>
                  <a:close/>
                  <a:moveTo>
                    <a:pt x="149098" y="211099"/>
                  </a:moveTo>
                  <a:lnTo>
                    <a:pt x="148056" y="208953"/>
                  </a:lnTo>
                  <a:lnTo>
                    <a:pt x="146773" y="208508"/>
                  </a:lnTo>
                  <a:lnTo>
                    <a:pt x="137426" y="212940"/>
                  </a:lnTo>
                  <a:lnTo>
                    <a:pt x="127304" y="207556"/>
                  </a:lnTo>
                  <a:lnTo>
                    <a:pt x="126009" y="207962"/>
                  </a:lnTo>
                  <a:lnTo>
                    <a:pt x="124917" y="210083"/>
                  </a:lnTo>
                  <a:lnTo>
                    <a:pt x="125323" y="211391"/>
                  </a:lnTo>
                  <a:lnTo>
                    <a:pt x="129806" y="213766"/>
                  </a:lnTo>
                  <a:lnTo>
                    <a:pt x="133108" y="214566"/>
                  </a:lnTo>
                  <a:lnTo>
                    <a:pt x="136055" y="214807"/>
                  </a:lnTo>
                  <a:lnTo>
                    <a:pt x="142595" y="215341"/>
                  </a:lnTo>
                  <a:lnTo>
                    <a:pt x="148666" y="212394"/>
                  </a:lnTo>
                  <a:lnTo>
                    <a:pt x="149098" y="211099"/>
                  </a:lnTo>
                  <a:close/>
                  <a:moveTo>
                    <a:pt x="184937" y="185724"/>
                  </a:moveTo>
                  <a:lnTo>
                    <a:pt x="184899" y="179920"/>
                  </a:lnTo>
                  <a:lnTo>
                    <a:pt x="178155" y="174993"/>
                  </a:lnTo>
                  <a:lnTo>
                    <a:pt x="172732" y="176809"/>
                  </a:lnTo>
                  <a:lnTo>
                    <a:pt x="169405" y="181508"/>
                  </a:lnTo>
                  <a:lnTo>
                    <a:pt x="166077" y="186207"/>
                  </a:lnTo>
                  <a:lnTo>
                    <a:pt x="166116" y="192011"/>
                  </a:lnTo>
                  <a:lnTo>
                    <a:pt x="172847" y="196938"/>
                  </a:lnTo>
                  <a:lnTo>
                    <a:pt x="178282" y="195122"/>
                  </a:lnTo>
                  <a:lnTo>
                    <a:pt x="184937" y="185724"/>
                  </a:lnTo>
                  <a:close/>
                  <a:moveTo>
                    <a:pt x="208432" y="165735"/>
                  </a:moveTo>
                  <a:lnTo>
                    <a:pt x="205740" y="161810"/>
                  </a:lnTo>
                  <a:lnTo>
                    <a:pt x="200355" y="156629"/>
                  </a:lnTo>
                  <a:lnTo>
                    <a:pt x="191236" y="152488"/>
                  </a:lnTo>
                  <a:lnTo>
                    <a:pt x="178079" y="152857"/>
                  </a:lnTo>
                  <a:lnTo>
                    <a:pt x="176796" y="153174"/>
                  </a:lnTo>
                  <a:lnTo>
                    <a:pt x="175983" y="154444"/>
                  </a:lnTo>
                  <a:lnTo>
                    <a:pt x="176555" y="157060"/>
                  </a:lnTo>
                  <a:lnTo>
                    <a:pt x="177812" y="157594"/>
                  </a:lnTo>
                  <a:lnTo>
                    <a:pt x="179133" y="157594"/>
                  </a:lnTo>
                  <a:lnTo>
                    <a:pt x="188506" y="159054"/>
                  </a:lnTo>
                  <a:lnTo>
                    <a:pt x="196265" y="162280"/>
                  </a:lnTo>
                  <a:lnTo>
                    <a:pt x="201599" y="165608"/>
                  </a:lnTo>
                  <a:lnTo>
                    <a:pt x="203733" y="167360"/>
                  </a:lnTo>
                  <a:lnTo>
                    <a:pt x="204038" y="167805"/>
                  </a:lnTo>
                  <a:lnTo>
                    <a:pt x="204470" y="168122"/>
                  </a:lnTo>
                  <a:lnTo>
                    <a:pt x="204939" y="168287"/>
                  </a:lnTo>
                  <a:lnTo>
                    <a:pt x="205625" y="168529"/>
                  </a:lnTo>
                  <a:lnTo>
                    <a:pt x="206413" y="168440"/>
                  </a:lnTo>
                  <a:lnTo>
                    <a:pt x="208140" y="167246"/>
                  </a:lnTo>
                  <a:lnTo>
                    <a:pt x="208432" y="165735"/>
                  </a:lnTo>
                  <a:close/>
                  <a:moveTo>
                    <a:pt x="223672" y="135864"/>
                  </a:moveTo>
                  <a:lnTo>
                    <a:pt x="221399" y="101917"/>
                  </a:lnTo>
                  <a:lnTo>
                    <a:pt x="219887" y="96126"/>
                  </a:lnTo>
                  <a:lnTo>
                    <a:pt x="219887" y="135902"/>
                  </a:lnTo>
                  <a:lnTo>
                    <a:pt x="216039" y="170014"/>
                  </a:lnTo>
                  <a:lnTo>
                    <a:pt x="197853" y="219113"/>
                  </a:lnTo>
                  <a:lnTo>
                    <a:pt x="166471" y="261975"/>
                  </a:lnTo>
                  <a:lnTo>
                    <a:pt x="125488" y="290664"/>
                  </a:lnTo>
                  <a:lnTo>
                    <a:pt x="104686" y="296113"/>
                  </a:lnTo>
                  <a:lnTo>
                    <a:pt x="84353" y="295363"/>
                  </a:lnTo>
                  <a:lnTo>
                    <a:pt x="40182" y="270471"/>
                  </a:lnTo>
                  <a:lnTo>
                    <a:pt x="14630" y="228765"/>
                  </a:lnTo>
                  <a:lnTo>
                    <a:pt x="3784" y="163957"/>
                  </a:lnTo>
                  <a:lnTo>
                    <a:pt x="7251" y="129082"/>
                  </a:lnTo>
                  <a:lnTo>
                    <a:pt x="24803" y="76479"/>
                  </a:lnTo>
                  <a:lnTo>
                    <a:pt x="53606" y="35521"/>
                  </a:lnTo>
                  <a:lnTo>
                    <a:pt x="89979" y="9728"/>
                  </a:lnTo>
                  <a:lnTo>
                    <a:pt x="130289" y="2565"/>
                  </a:lnTo>
                  <a:lnTo>
                    <a:pt x="133159" y="2794"/>
                  </a:lnTo>
                  <a:lnTo>
                    <a:pt x="170446" y="17513"/>
                  </a:lnTo>
                  <a:lnTo>
                    <a:pt x="209677" y="71755"/>
                  </a:lnTo>
                  <a:lnTo>
                    <a:pt x="219887" y="135902"/>
                  </a:lnTo>
                  <a:lnTo>
                    <a:pt x="219887" y="96126"/>
                  </a:lnTo>
                  <a:lnTo>
                    <a:pt x="199199" y="42545"/>
                  </a:lnTo>
                  <a:lnTo>
                    <a:pt x="172529" y="14325"/>
                  </a:lnTo>
                  <a:lnTo>
                    <a:pt x="139623" y="0"/>
                  </a:lnTo>
                  <a:lnTo>
                    <a:pt x="95377" y="3517"/>
                  </a:lnTo>
                  <a:lnTo>
                    <a:pt x="55003" y="28867"/>
                  </a:lnTo>
                  <a:lnTo>
                    <a:pt x="22923" y="71856"/>
                  </a:lnTo>
                  <a:lnTo>
                    <a:pt x="3530" y="128346"/>
                  </a:lnTo>
                  <a:lnTo>
                    <a:pt x="0" y="163969"/>
                  </a:lnTo>
                  <a:lnTo>
                    <a:pt x="2628" y="198424"/>
                  </a:lnTo>
                  <a:lnTo>
                    <a:pt x="25323" y="257949"/>
                  </a:lnTo>
                  <a:lnTo>
                    <a:pt x="66903" y="293928"/>
                  </a:lnTo>
                  <a:lnTo>
                    <a:pt x="91274" y="300177"/>
                  </a:lnTo>
                  <a:lnTo>
                    <a:pt x="110794" y="299046"/>
                  </a:lnTo>
                  <a:lnTo>
                    <a:pt x="150126" y="281139"/>
                  </a:lnTo>
                  <a:lnTo>
                    <a:pt x="186563" y="244144"/>
                  </a:lnTo>
                  <a:lnTo>
                    <a:pt x="212432" y="196126"/>
                  </a:lnTo>
                  <a:lnTo>
                    <a:pt x="223672" y="135864"/>
                  </a:lnTo>
                  <a:close/>
                </a:path>
              </a:pathLst>
            </a:custGeom>
            <a:solidFill>
              <a:srgbClr val="16152F"/>
            </a:solidFill>
            <a:ln w="0">
              <a:noFill/>
            </a:ln>
          </p:spPr>
          <p:style>
            <a:lnRef idx="0">
              <a:scrgbClr r="0" g="0" b="0"/>
            </a:lnRef>
            <a:fillRef idx="0">
              <a:scrgbClr r="0" g="0" b="0"/>
            </a:fillRef>
            <a:effectRef idx="0">
              <a:scrgbClr r="0" g="0" b="0"/>
            </a:effectRef>
            <a:fontRef idx="minor"/>
          </p:style>
        </p:sp>
        <p:sp>
          <p:nvSpPr>
            <p:cNvPr id="880" name="object 244"/>
            <p:cNvSpPr/>
            <p:nvPr/>
          </p:nvSpPr>
          <p:spPr>
            <a:xfrm>
              <a:off x="2783520" y="2125080"/>
              <a:ext cx="299520" cy="259560"/>
            </a:xfrm>
            <a:custGeom>
              <a:avLst/>
              <a:gdLst/>
              <a:ahLst/>
              <a:cxnLst/>
              <a:rect l="l" t="t" r="r" b="b"/>
              <a:pathLst>
                <a:path w="300355" h="260350">
                  <a:moveTo>
                    <a:pt x="165486" y="0"/>
                  </a:moveTo>
                  <a:lnTo>
                    <a:pt x="136352" y="10241"/>
                  </a:lnTo>
                  <a:lnTo>
                    <a:pt x="93648" y="40967"/>
                  </a:lnTo>
                  <a:lnTo>
                    <a:pt x="73349" y="38836"/>
                  </a:lnTo>
                  <a:lnTo>
                    <a:pt x="47882" y="47798"/>
                  </a:lnTo>
                  <a:lnTo>
                    <a:pt x="23241" y="67854"/>
                  </a:lnTo>
                  <a:lnTo>
                    <a:pt x="5421" y="99006"/>
                  </a:lnTo>
                  <a:lnTo>
                    <a:pt x="0" y="144463"/>
                  </a:lnTo>
                  <a:lnTo>
                    <a:pt x="5034" y="196943"/>
                  </a:lnTo>
                  <a:lnTo>
                    <a:pt x="15269" y="240711"/>
                  </a:lnTo>
                  <a:lnTo>
                    <a:pt x="25449" y="260029"/>
                  </a:lnTo>
                  <a:lnTo>
                    <a:pt x="34397" y="250817"/>
                  </a:lnTo>
                  <a:lnTo>
                    <a:pt x="44815" y="228012"/>
                  </a:lnTo>
                  <a:lnTo>
                    <a:pt x="57269" y="204408"/>
                  </a:lnTo>
                  <a:lnTo>
                    <a:pt x="72325" y="192795"/>
                  </a:lnTo>
                  <a:lnTo>
                    <a:pt x="83982" y="188399"/>
                  </a:lnTo>
                  <a:lnTo>
                    <a:pt x="89203" y="178792"/>
                  </a:lnTo>
                  <a:lnTo>
                    <a:pt x="92995" y="165258"/>
                  </a:lnTo>
                  <a:lnTo>
                    <a:pt x="100366" y="149082"/>
                  </a:lnTo>
                  <a:lnTo>
                    <a:pt x="114089" y="137713"/>
                  </a:lnTo>
                  <a:lnTo>
                    <a:pt x="132994" y="138360"/>
                  </a:lnTo>
                  <a:lnTo>
                    <a:pt x="156179" y="151946"/>
                  </a:lnTo>
                  <a:lnTo>
                    <a:pt x="182739" y="179397"/>
                  </a:lnTo>
                  <a:lnTo>
                    <a:pt x="219086" y="204138"/>
                  </a:lnTo>
                  <a:lnTo>
                    <a:pt x="261512" y="211799"/>
                  </a:lnTo>
                  <a:lnTo>
                    <a:pt x="293901" y="206609"/>
                  </a:lnTo>
                  <a:lnTo>
                    <a:pt x="300137" y="192795"/>
                  </a:lnTo>
                  <a:lnTo>
                    <a:pt x="291209" y="165700"/>
                  </a:lnTo>
                  <a:lnTo>
                    <a:pt x="283251" y="124615"/>
                  </a:lnTo>
                  <a:lnTo>
                    <a:pt x="267871" y="79663"/>
                  </a:lnTo>
                  <a:lnTo>
                    <a:pt x="236676" y="40967"/>
                  </a:lnTo>
                  <a:lnTo>
                    <a:pt x="194457" y="10241"/>
                  </a:lnTo>
                  <a:lnTo>
                    <a:pt x="165486"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881" name="object 245"/>
            <p:cNvSpPr/>
            <p:nvPr/>
          </p:nvSpPr>
          <p:spPr>
            <a:xfrm>
              <a:off x="2829600" y="2304720"/>
              <a:ext cx="39960" cy="50760"/>
            </a:xfrm>
            <a:custGeom>
              <a:avLst/>
              <a:gdLst/>
              <a:ahLst/>
              <a:cxnLst/>
              <a:rect l="l" t="t" r="r" b="b"/>
              <a:pathLst>
                <a:path w="40639" h="51435">
                  <a:moveTo>
                    <a:pt x="16809" y="0"/>
                  </a:moveTo>
                  <a:lnTo>
                    <a:pt x="9124" y="1338"/>
                  </a:lnTo>
                  <a:lnTo>
                    <a:pt x="3244" y="6465"/>
                  </a:lnTo>
                  <a:lnTo>
                    <a:pt x="137" y="14289"/>
                  </a:lnTo>
                  <a:lnTo>
                    <a:pt x="0" y="23766"/>
                  </a:lnTo>
                  <a:lnTo>
                    <a:pt x="3028" y="33850"/>
                  </a:lnTo>
                  <a:lnTo>
                    <a:pt x="8789" y="42632"/>
                  </a:lnTo>
                  <a:lnTo>
                    <a:pt x="16104" y="48558"/>
                  </a:lnTo>
                  <a:lnTo>
                    <a:pt x="24050" y="51115"/>
                  </a:lnTo>
                  <a:lnTo>
                    <a:pt x="31704" y="49789"/>
                  </a:lnTo>
                  <a:lnTo>
                    <a:pt x="37413" y="44346"/>
                  </a:lnTo>
                  <a:lnTo>
                    <a:pt x="40225" y="35995"/>
                  </a:lnTo>
                  <a:lnTo>
                    <a:pt x="40300" y="26413"/>
                  </a:lnTo>
                  <a:lnTo>
                    <a:pt x="37800" y="17277"/>
                  </a:lnTo>
                  <a:lnTo>
                    <a:pt x="32130" y="8457"/>
                  </a:lnTo>
                  <a:lnTo>
                    <a:pt x="24805" y="2535"/>
                  </a:lnTo>
                  <a:lnTo>
                    <a:pt x="16809"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882" name="object 246"/>
            <p:cNvSpPr/>
            <p:nvPr/>
          </p:nvSpPr>
          <p:spPr>
            <a:xfrm>
              <a:off x="2339640" y="2838240"/>
              <a:ext cx="668520" cy="529560"/>
            </a:xfrm>
            <a:custGeom>
              <a:avLst/>
              <a:gdLst/>
              <a:ahLst/>
              <a:cxnLst/>
              <a:rect l="l" t="t" r="r" b="b"/>
              <a:pathLst>
                <a:path w="669289" h="530225">
                  <a:moveTo>
                    <a:pt x="153022" y="0"/>
                  </a:moveTo>
                  <a:lnTo>
                    <a:pt x="42029" y="36925"/>
                  </a:lnTo>
                  <a:lnTo>
                    <a:pt x="10540" y="214746"/>
                  </a:lnTo>
                  <a:lnTo>
                    <a:pt x="0" y="324399"/>
                  </a:lnTo>
                  <a:lnTo>
                    <a:pt x="10369" y="411225"/>
                  </a:lnTo>
                  <a:lnTo>
                    <a:pt x="41609" y="520566"/>
                  </a:lnTo>
                  <a:lnTo>
                    <a:pt x="374099" y="530053"/>
                  </a:lnTo>
                  <a:lnTo>
                    <a:pt x="550260" y="505307"/>
                  </a:lnTo>
                  <a:lnTo>
                    <a:pt x="628890" y="421211"/>
                  </a:lnTo>
                  <a:lnTo>
                    <a:pt x="668786" y="252647"/>
                  </a:lnTo>
                  <a:lnTo>
                    <a:pt x="575209" y="195397"/>
                  </a:lnTo>
                  <a:lnTo>
                    <a:pt x="367018" y="82002"/>
                  </a:lnTo>
                  <a:lnTo>
                    <a:pt x="153022" y="0"/>
                  </a:lnTo>
                  <a:close/>
                </a:path>
              </a:pathLst>
            </a:custGeom>
            <a:solidFill>
              <a:srgbClr val="FDCE6C"/>
            </a:solidFill>
            <a:ln w="0">
              <a:noFill/>
            </a:ln>
          </p:spPr>
          <p:style>
            <a:lnRef idx="0">
              <a:scrgbClr r="0" g="0" b="0"/>
            </a:lnRef>
            <a:fillRef idx="0">
              <a:scrgbClr r="0" g="0" b="0"/>
            </a:fillRef>
            <a:effectRef idx="0">
              <a:scrgbClr r="0" g="0" b="0"/>
            </a:effectRef>
            <a:fontRef idx="minor"/>
          </p:style>
        </p:sp>
        <p:sp>
          <p:nvSpPr>
            <p:cNvPr id="883" name="object 247"/>
            <p:cNvSpPr/>
            <p:nvPr/>
          </p:nvSpPr>
          <p:spPr>
            <a:xfrm>
              <a:off x="2979000" y="2745000"/>
              <a:ext cx="145440" cy="484560"/>
            </a:xfrm>
            <a:custGeom>
              <a:avLst/>
              <a:gdLst/>
              <a:ahLst/>
              <a:cxnLst/>
              <a:rect l="l" t="t" r="r" b="b"/>
              <a:pathLst>
                <a:path w="146050" h="485139">
                  <a:moveTo>
                    <a:pt x="61544" y="0"/>
                  </a:moveTo>
                  <a:lnTo>
                    <a:pt x="0" y="22517"/>
                  </a:lnTo>
                  <a:lnTo>
                    <a:pt x="30619" y="484911"/>
                  </a:lnTo>
                  <a:lnTo>
                    <a:pt x="55114" y="480369"/>
                  </a:lnTo>
                  <a:lnTo>
                    <a:pt x="105236" y="465423"/>
                  </a:lnTo>
                  <a:lnTo>
                    <a:pt x="145946" y="438094"/>
                  </a:lnTo>
                  <a:lnTo>
                    <a:pt x="142201" y="396405"/>
                  </a:lnTo>
                  <a:lnTo>
                    <a:pt x="112695" y="353063"/>
                  </a:lnTo>
                  <a:lnTo>
                    <a:pt x="94457" y="297324"/>
                  </a:lnTo>
                  <a:lnTo>
                    <a:pt x="79928" y="192024"/>
                  </a:lnTo>
                  <a:lnTo>
                    <a:pt x="61544"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884" name="object 248"/>
            <p:cNvSpPr/>
            <p:nvPr/>
          </p:nvSpPr>
          <p:spPr>
            <a:xfrm>
              <a:off x="2966040" y="2741760"/>
              <a:ext cx="164880" cy="518760"/>
            </a:xfrm>
            <a:custGeom>
              <a:avLst/>
              <a:gdLst/>
              <a:ahLst/>
              <a:cxnLst/>
              <a:rect l="l" t="t" r="r" b="b"/>
              <a:pathLst>
                <a:path w="165735" h="519429">
                  <a:moveTo>
                    <a:pt x="75463" y="0"/>
                  </a:moveTo>
                  <a:lnTo>
                    <a:pt x="72859" y="558"/>
                  </a:lnTo>
                  <a:lnTo>
                    <a:pt x="71932" y="2108"/>
                  </a:lnTo>
                  <a:lnTo>
                    <a:pt x="77711" y="57140"/>
                  </a:lnTo>
                  <a:lnTo>
                    <a:pt x="84449" y="112423"/>
                  </a:lnTo>
                  <a:lnTo>
                    <a:pt x="93599" y="177368"/>
                  </a:lnTo>
                  <a:lnTo>
                    <a:pt x="104893" y="244541"/>
                  </a:lnTo>
                  <a:lnTo>
                    <a:pt x="116539" y="300665"/>
                  </a:lnTo>
                  <a:lnTo>
                    <a:pt x="128511" y="345640"/>
                  </a:lnTo>
                  <a:lnTo>
                    <a:pt x="153327" y="401739"/>
                  </a:lnTo>
                  <a:lnTo>
                    <a:pt x="157541" y="408397"/>
                  </a:lnTo>
                  <a:lnTo>
                    <a:pt x="159997" y="414994"/>
                  </a:lnTo>
                  <a:lnTo>
                    <a:pt x="129418" y="461995"/>
                  </a:lnTo>
                  <a:lnTo>
                    <a:pt x="76276" y="488849"/>
                  </a:lnTo>
                  <a:lnTo>
                    <a:pt x="25467" y="506629"/>
                  </a:lnTo>
                  <a:lnTo>
                    <a:pt x="901" y="513524"/>
                  </a:lnTo>
                  <a:lnTo>
                    <a:pt x="0" y="515099"/>
                  </a:lnTo>
                  <a:lnTo>
                    <a:pt x="330" y="518007"/>
                  </a:lnTo>
                  <a:lnTo>
                    <a:pt x="1130" y="518934"/>
                  </a:lnTo>
                  <a:lnTo>
                    <a:pt x="2120" y="519087"/>
                  </a:lnTo>
                  <a:lnTo>
                    <a:pt x="2870" y="519048"/>
                  </a:lnTo>
                  <a:lnTo>
                    <a:pt x="80175" y="493474"/>
                  </a:lnTo>
                  <a:lnTo>
                    <a:pt x="133518" y="465620"/>
                  </a:lnTo>
                  <a:lnTo>
                    <a:pt x="164147" y="429894"/>
                  </a:lnTo>
                  <a:lnTo>
                    <a:pt x="165453" y="421662"/>
                  </a:lnTo>
                  <a:lnTo>
                    <a:pt x="164669" y="413500"/>
                  </a:lnTo>
                  <a:lnTo>
                    <a:pt x="161802" y="405436"/>
                  </a:lnTo>
                  <a:lnTo>
                    <a:pt x="156857" y="397497"/>
                  </a:lnTo>
                  <a:lnTo>
                    <a:pt x="139322" y="362112"/>
                  </a:lnTo>
                  <a:lnTo>
                    <a:pt x="123661" y="309007"/>
                  </a:lnTo>
                  <a:lnTo>
                    <a:pt x="110013" y="245047"/>
                  </a:lnTo>
                  <a:lnTo>
                    <a:pt x="98515" y="177098"/>
                  </a:lnTo>
                  <a:lnTo>
                    <a:pt x="89306" y="112024"/>
                  </a:lnTo>
                  <a:lnTo>
                    <a:pt x="82525" y="56690"/>
                  </a:lnTo>
                  <a:lnTo>
                    <a:pt x="76657" y="1079"/>
                  </a:lnTo>
                  <a:lnTo>
                    <a:pt x="75463"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885" name="object 249"/>
            <p:cNvSpPr/>
            <p:nvPr/>
          </p:nvSpPr>
          <p:spPr>
            <a:xfrm>
              <a:off x="2887200" y="2513880"/>
              <a:ext cx="196200" cy="311040"/>
            </a:xfrm>
            <a:custGeom>
              <a:avLst/>
              <a:gdLst/>
              <a:ahLst/>
              <a:cxnLst/>
              <a:rect l="l" t="t" r="r" b="b"/>
              <a:pathLst>
                <a:path w="196850" h="311785">
                  <a:moveTo>
                    <a:pt x="29514" y="0"/>
                  </a:moveTo>
                  <a:lnTo>
                    <a:pt x="17922" y="45541"/>
                  </a:lnTo>
                  <a:lnTo>
                    <a:pt x="0" y="146929"/>
                  </a:lnTo>
                  <a:lnTo>
                    <a:pt x="1032" y="251313"/>
                  </a:lnTo>
                  <a:lnTo>
                    <a:pt x="46304" y="305841"/>
                  </a:lnTo>
                  <a:lnTo>
                    <a:pt x="52819" y="306781"/>
                  </a:lnTo>
                  <a:lnTo>
                    <a:pt x="111358" y="311625"/>
                  </a:lnTo>
                  <a:lnTo>
                    <a:pt x="144432" y="306603"/>
                  </a:lnTo>
                  <a:lnTo>
                    <a:pt x="168374" y="286169"/>
                  </a:lnTo>
                  <a:lnTo>
                    <a:pt x="196342" y="244449"/>
                  </a:lnTo>
                  <a:lnTo>
                    <a:pt x="159581" y="129673"/>
                  </a:lnTo>
                  <a:lnTo>
                    <a:pt x="129949" y="65951"/>
                  </a:lnTo>
                  <a:lnTo>
                    <a:pt x="91807" y="30365"/>
                  </a:lnTo>
                  <a:lnTo>
                    <a:pt x="29514" y="0"/>
                  </a:lnTo>
                  <a:close/>
                </a:path>
              </a:pathLst>
            </a:custGeom>
            <a:solidFill>
              <a:srgbClr val="FDCE6C"/>
            </a:solidFill>
            <a:ln w="0">
              <a:noFill/>
            </a:ln>
          </p:spPr>
          <p:style>
            <a:lnRef idx="0">
              <a:scrgbClr r="0" g="0" b="0"/>
            </a:lnRef>
            <a:fillRef idx="0">
              <a:scrgbClr r="0" g="0" b="0"/>
            </a:fillRef>
            <a:effectRef idx="0">
              <a:scrgbClr r="0" g="0" b="0"/>
            </a:effectRef>
            <a:fontRef idx="minor"/>
          </p:style>
        </p:sp>
        <p:sp>
          <p:nvSpPr>
            <p:cNvPr id="886" name="object 250"/>
            <p:cNvSpPr/>
            <p:nvPr/>
          </p:nvSpPr>
          <p:spPr>
            <a:xfrm>
              <a:off x="2558880" y="2694600"/>
              <a:ext cx="70560" cy="37440"/>
            </a:xfrm>
            <a:custGeom>
              <a:avLst/>
              <a:gdLst/>
              <a:ahLst/>
              <a:cxnLst/>
              <a:rect l="l" t="t" r="r" b="b"/>
              <a:pathLst>
                <a:path w="71119" h="38100">
                  <a:moveTo>
                    <a:pt x="14325" y="0"/>
                  </a:moveTo>
                  <a:lnTo>
                    <a:pt x="7036" y="14196"/>
                  </a:lnTo>
                  <a:lnTo>
                    <a:pt x="3114" y="22894"/>
                  </a:lnTo>
                  <a:lnTo>
                    <a:pt x="1216" y="29664"/>
                  </a:lnTo>
                  <a:lnTo>
                    <a:pt x="0" y="38074"/>
                  </a:lnTo>
                  <a:lnTo>
                    <a:pt x="52130" y="29285"/>
                  </a:lnTo>
                  <a:lnTo>
                    <a:pt x="70999" y="22390"/>
                  </a:lnTo>
                  <a:lnTo>
                    <a:pt x="57950" y="13817"/>
                  </a:lnTo>
                  <a:lnTo>
                    <a:pt x="14325"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887" name="object 251"/>
            <p:cNvSpPr/>
            <p:nvPr/>
          </p:nvSpPr>
          <p:spPr>
            <a:xfrm>
              <a:off x="2343960" y="2495880"/>
              <a:ext cx="420120" cy="663480"/>
            </a:xfrm>
            <a:custGeom>
              <a:avLst/>
              <a:gdLst/>
              <a:ahLst/>
              <a:cxnLst/>
              <a:rect l="l" t="t" r="r" b="b"/>
              <a:pathLst>
                <a:path w="421005" h="664210">
                  <a:moveTo>
                    <a:pt x="198700" y="0"/>
                  </a:moveTo>
                  <a:lnTo>
                    <a:pt x="153035" y="12981"/>
                  </a:lnTo>
                  <a:lnTo>
                    <a:pt x="42356" y="153428"/>
                  </a:lnTo>
                  <a:lnTo>
                    <a:pt x="0" y="238172"/>
                  </a:lnTo>
                  <a:lnTo>
                    <a:pt x="1179" y="319797"/>
                  </a:lnTo>
                  <a:lnTo>
                    <a:pt x="36393" y="436696"/>
                  </a:lnTo>
                  <a:lnTo>
                    <a:pt x="72110" y="488036"/>
                  </a:lnTo>
                  <a:lnTo>
                    <a:pt x="103093" y="515397"/>
                  </a:lnTo>
                  <a:lnTo>
                    <a:pt x="141304" y="543051"/>
                  </a:lnTo>
                  <a:lnTo>
                    <a:pt x="185603" y="570374"/>
                  </a:lnTo>
                  <a:lnTo>
                    <a:pt x="234848" y="596742"/>
                  </a:lnTo>
                  <a:lnTo>
                    <a:pt x="287897" y="621529"/>
                  </a:lnTo>
                  <a:lnTo>
                    <a:pt x="343610" y="644110"/>
                  </a:lnTo>
                  <a:lnTo>
                    <a:pt x="400845" y="663860"/>
                  </a:lnTo>
                  <a:lnTo>
                    <a:pt x="420847" y="564229"/>
                  </a:lnTo>
                  <a:lnTo>
                    <a:pt x="322650" y="508283"/>
                  </a:lnTo>
                  <a:lnTo>
                    <a:pt x="269016" y="473943"/>
                  </a:lnTo>
                  <a:lnTo>
                    <a:pt x="241132" y="447088"/>
                  </a:lnTo>
                  <a:lnTo>
                    <a:pt x="220187" y="413594"/>
                  </a:lnTo>
                  <a:lnTo>
                    <a:pt x="208298" y="373937"/>
                  </a:lnTo>
                  <a:lnTo>
                    <a:pt x="205282" y="318001"/>
                  </a:lnTo>
                  <a:lnTo>
                    <a:pt x="211970" y="256217"/>
                  </a:lnTo>
                  <a:lnTo>
                    <a:pt x="229192" y="199015"/>
                  </a:lnTo>
                  <a:lnTo>
                    <a:pt x="253619" y="131760"/>
                  </a:lnTo>
                  <a:lnTo>
                    <a:pt x="262033" y="80264"/>
                  </a:lnTo>
                  <a:lnTo>
                    <a:pt x="257592" y="42934"/>
                  </a:lnTo>
                  <a:lnTo>
                    <a:pt x="243451" y="18176"/>
                  </a:lnTo>
                  <a:lnTo>
                    <a:pt x="222768" y="4396"/>
                  </a:lnTo>
                  <a:lnTo>
                    <a:pt x="198700"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888" name="object 252"/>
            <p:cNvSpPr/>
            <p:nvPr/>
          </p:nvSpPr>
          <p:spPr>
            <a:xfrm>
              <a:off x="2363040" y="2482920"/>
              <a:ext cx="402480" cy="678240"/>
            </a:xfrm>
            <a:custGeom>
              <a:avLst/>
              <a:gdLst/>
              <a:ahLst/>
              <a:cxnLst/>
              <a:rect l="l" t="t" r="r" b="b"/>
              <a:pathLst>
                <a:path w="403225" h="678814">
                  <a:moveTo>
                    <a:pt x="53782" y="134746"/>
                  </a:moveTo>
                  <a:lnTo>
                    <a:pt x="22121" y="202186"/>
                  </a:lnTo>
                  <a:lnTo>
                    <a:pt x="10698" y="247303"/>
                  </a:lnTo>
                  <a:lnTo>
                    <a:pt x="2790" y="295886"/>
                  </a:lnTo>
                  <a:lnTo>
                    <a:pt x="0" y="346682"/>
                  </a:lnTo>
                  <a:lnTo>
                    <a:pt x="3931" y="398441"/>
                  </a:lnTo>
                  <a:lnTo>
                    <a:pt x="16188" y="449911"/>
                  </a:lnTo>
                  <a:lnTo>
                    <a:pt x="67823" y="515962"/>
                  </a:lnTo>
                  <a:lnTo>
                    <a:pt x="114068" y="551540"/>
                  </a:lnTo>
                  <a:lnTo>
                    <a:pt x="170950" y="586957"/>
                  </a:lnTo>
                  <a:lnTo>
                    <a:pt x="208960" y="607404"/>
                  </a:lnTo>
                  <a:lnTo>
                    <a:pt x="249478" y="627008"/>
                  </a:lnTo>
                  <a:lnTo>
                    <a:pt x="292035" y="645474"/>
                  </a:lnTo>
                  <a:lnTo>
                    <a:pt x="336162" y="662511"/>
                  </a:lnTo>
                  <a:lnTo>
                    <a:pt x="381389" y="677825"/>
                  </a:lnTo>
                  <a:lnTo>
                    <a:pt x="382609" y="678206"/>
                  </a:lnTo>
                  <a:lnTo>
                    <a:pt x="383223" y="675146"/>
                  </a:lnTo>
                  <a:lnTo>
                    <a:pt x="380856" y="675146"/>
                  </a:lnTo>
                  <a:lnTo>
                    <a:pt x="322536" y="654926"/>
                  </a:lnTo>
                  <a:lnTo>
                    <a:pt x="266328" y="631990"/>
                  </a:lnTo>
                  <a:lnTo>
                    <a:pt x="213262" y="606977"/>
                  </a:lnTo>
                  <a:lnTo>
                    <a:pt x="164364" y="580528"/>
                  </a:lnTo>
                  <a:lnTo>
                    <a:pt x="120662" y="553281"/>
                  </a:lnTo>
                  <a:lnTo>
                    <a:pt x="83186" y="525878"/>
                  </a:lnTo>
                  <a:lnTo>
                    <a:pt x="52962" y="498957"/>
                  </a:lnTo>
                  <a:lnTo>
                    <a:pt x="18385" y="449124"/>
                  </a:lnTo>
                  <a:lnTo>
                    <a:pt x="6214" y="397994"/>
                  </a:lnTo>
                  <a:lnTo>
                    <a:pt x="2319" y="346556"/>
                  </a:lnTo>
                  <a:lnTo>
                    <a:pt x="5106" y="296057"/>
                  </a:lnTo>
                  <a:lnTo>
                    <a:pt x="12980" y="247747"/>
                  </a:lnTo>
                  <a:lnTo>
                    <a:pt x="24347" y="202874"/>
                  </a:lnTo>
                  <a:lnTo>
                    <a:pt x="37613" y="162688"/>
                  </a:lnTo>
                  <a:lnTo>
                    <a:pt x="53782" y="134746"/>
                  </a:lnTo>
                  <a:close/>
                  <a:moveTo>
                    <a:pt x="236565" y="70901"/>
                  </a:moveTo>
                  <a:lnTo>
                    <a:pt x="239780" y="86200"/>
                  </a:lnTo>
                  <a:lnTo>
                    <a:pt x="235021" y="132746"/>
                  </a:lnTo>
                  <a:lnTo>
                    <a:pt x="222715" y="176660"/>
                  </a:lnTo>
                  <a:lnTo>
                    <a:pt x="209025" y="211342"/>
                  </a:lnTo>
                  <a:lnTo>
                    <a:pt x="191712" y="268878"/>
                  </a:lnTo>
                  <a:lnTo>
                    <a:pt x="185027" y="330976"/>
                  </a:lnTo>
                  <a:lnTo>
                    <a:pt x="188103" y="387178"/>
                  </a:lnTo>
                  <a:lnTo>
                    <a:pt x="200072" y="427026"/>
                  </a:lnTo>
                  <a:lnTo>
                    <a:pt x="238265" y="468593"/>
                  </a:lnTo>
                  <a:lnTo>
                    <a:pt x="270982" y="494420"/>
                  </a:lnTo>
                  <a:lnTo>
                    <a:pt x="312644" y="523495"/>
                  </a:lnTo>
                  <a:lnTo>
                    <a:pt x="370209" y="559890"/>
                  </a:lnTo>
                  <a:lnTo>
                    <a:pt x="400427" y="577673"/>
                  </a:lnTo>
                  <a:lnTo>
                    <a:pt x="380856" y="675146"/>
                  </a:lnTo>
                  <a:lnTo>
                    <a:pt x="383223" y="675146"/>
                  </a:lnTo>
                  <a:lnTo>
                    <a:pt x="403043" y="576429"/>
                  </a:lnTo>
                  <a:lnTo>
                    <a:pt x="402256" y="575984"/>
                  </a:lnTo>
                  <a:lnTo>
                    <a:pt x="381183" y="563680"/>
                  </a:lnTo>
                  <a:lnTo>
                    <a:pt x="337091" y="536513"/>
                  </a:lnTo>
                  <a:lnTo>
                    <a:pt x="283420" y="500425"/>
                  </a:lnTo>
                  <a:lnTo>
                    <a:pt x="233851" y="461496"/>
                  </a:lnTo>
                  <a:lnTo>
                    <a:pt x="202065" y="425807"/>
                  </a:lnTo>
                  <a:lnTo>
                    <a:pt x="190272" y="386424"/>
                  </a:lnTo>
                  <a:lnTo>
                    <a:pt x="187287" y="330819"/>
                  </a:lnTo>
                  <a:lnTo>
                    <a:pt x="193959" y="269339"/>
                  </a:lnTo>
                  <a:lnTo>
                    <a:pt x="211133" y="212332"/>
                  </a:lnTo>
                  <a:lnTo>
                    <a:pt x="226686" y="172857"/>
                  </a:lnTo>
                  <a:lnTo>
                    <a:pt x="236940" y="136729"/>
                  </a:lnTo>
                  <a:lnTo>
                    <a:pt x="241869" y="104069"/>
                  </a:lnTo>
                  <a:lnTo>
                    <a:pt x="241448" y="74995"/>
                  </a:lnTo>
                  <a:lnTo>
                    <a:pt x="236565" y="70901"/>
                  </a:lnTo>
                  <a:close/>
                  <a:moveTo>
                    <a:pt x="154691" y="0"/>
                  </a:moveTo>
                  <a:lnTo>
                    <a:pt x="140541" y="9089"/>
                  </a:lnTo>
                  <a:lnTo>
                    <a:pt x="135327" y="39765"/>
                  </a:lnTo>
                  <a:lnTo>
                    <a:pt x="124228" y="63754"/>
                  </a:lnTo>
                  <a:lnTo>
                    <a:pt x="97557" y="85272"/>
                  </a:lnTo>
                  <a:lnTo>
                    <a:pt x="65343" y="114767"/>
                  </a:lnTo>
                  <a:lnTo>
                    <a:pt x="53782" y="134746"/>
                  </a:lnTo>
                  <a:lnTo>
                    <a:pt x="60756" y="124458"/>
                  </a:lnTo>
                  <a:lnTo>
                    <a:pt x="101142" y="94711"/>
                  </a:lnTo>
                  <a:lnTo>
                    <a:pt x="148009" y="73718"/>
                  </a:lnTo>
                  <a:lnTo>
                    <a:pt x="192753" y="62653"/>
                  </a:lnTo>
                  <a:lnTo>
                    <a:pt x="234831" y="62653"/>
                  </a:lnTo>
                  <a:lnTo>
                    <a:pt x="230832" y="43621"/>
                  </a:lnTo>
                  <a:lnTo>
                    <a:pt x="202015" y="11609"/>
                  </a:lnTo>
                  <a:lnTo>
                    <a:pt x="201469" y="11291"/>
                  </a:lnTo>
                  <a:lnTo>
                    <a:pt x="200999" y="10809"/>
                  </a:lnTo>
                  <a:lnTo>
                    <a:pt x="200402" y="10669"/>
                  </a:lnTo>
                  <a:lnTo>
                    <a:pt x="175428" y="3519"/>
                  </a:lnTo>
                  <a:lnTo>
                    <a:pt x="154691" y="0"/>
                  </a:lnTo>
                  <a:close/>
                  <a:moveTo>
                    <a:pt x="234831" y="62653"/>
                  </a:moveTo>
                  <a:lnTo>
                    <a:pt x="192753" y="62653"/>
                  </a:lnTo>
                  <a:lnTo>
                    <a:pt x="226767" y="62688"/>
                  </a:lnTo>
                  <a:lnTo>
                    <a:pt x="236565" y="70901"/>
                  </a:lnTo>
                  <a:lnTo>
                    <a:pt x="234831" y="62653"/>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889" name="object 253"/>
            <p:cNvSpPr/>
            <p:nvPr/>
          </p:nvSpPr>
          <p:spPr>
            <a:xfrm>
              <a:off x="2369520" y="2444760"/>
              <a:ext cx="382680" cy="249480"/>
            </a:xfrm>
            <a:custGeom>
              <a:avLst/>
              <a:gdLst/>
              <a:ahLst/>
              <a:cxnLst/>
              <a:rect l="l" t="t" r="r" b="b"/>
              <a:pathLst>
                <a:path w="383539" h="250189">
                  <a:moveTo>
                    <a:pt x="293484" y="0"/>
                  </a:moveTo>
                  <a:lnTo>
                    <a:pt x="249240" y="1850"/>
                  </a:lnTo>
                  <a:lnTo>
                    <a:pt x="206135" y="10258"/>
                  </a:lnTo>
                  <a:lnTo>
                    <a:pt x="164680" y="25463"/>
                  </a:lnTo>
                  <a:lnTo>
                    <a:pt x="125385" y="47706"/>
                  </a:lnTo>
                  <a:lnTo>
                    <a:pt x="88759" y="77226"/>
                  </a:lnTo>
                  <a:lnTo>
                    <a:pt x="55313" y="114261"/>
                  </a:lnTo>
                  <a:lnTo>
                    <a:pt x="25556" y="159052"/>
                  </a:lnTo>
                  <a:lnTo>
                    <a:pt x="0" y="211839"/>
                  </a:lnTo>
                  <a:lnTo>
                    <a:pt x="61558" y="206918"/>
                  </a:lnTo>
                  <a:lnTo>
                    <a:pt x="103277" y="209236"/>
                  </a:lnTo>
                  <a:lnTo>
                    <a:pt x="144237" y="222355"/>
                  </a:lnTo>
                  <a:lnTo>
                    <a:pt x="203517" y="249838"/>
                  </a:lnTo>
                  <a:lnTo>
                    <a:pt x="261046" y="227248"/>
                  </a:lnTo>
                  <a:lnTo>
                    <a:pt x="319593" y="144961"/>
                  </a:lnTo>
                  <a:lnTo>
                    <a:pt x="365060" y="56406"/>
                  </a:lnTo>
                  <a:lnTo>
                    <a:pt x="383349" y="15015"/>
                  </a:lnTo>
                  <a:lnTo>
                    <a:pt x="338357" y="4468"/>
                  </a:lnTo>
                  <a:lnTo>
                    <a:pt x="293484" y="0"/>
                  </a:lnTo>
                  <a:close/>
                </a:path>
              </a:pathLst>
            </a:custGeom>
            <a:solidFill>
              <a:srgbClr val="FDCE6C"/>
            </a:solidFill>
            <a:ln w="0">
              <a:noFill/>
            </a:ln>
          </p:spPr>
          <p:style>
            <a:lnRef idx="0">
              <a:scrgbClr r="0" g="0" b="0"/>
            </a:lnRef>
            <a:fillRef idx="0">
              <a:scrgbClr r="0" g="0" b="0"/>
            </a:fillRef>
            <a:effectRef idx="0">
              <a:scrgbClr r="0" g="0" b="0"/>
            </a:effectRef>
            <a:fontRef idx="minor"/>
          </p:style>
        </p:sp>
        <p:sp>
          <p:nvSpPr>
            <p:cNvPr id="890" name="object 254"/>
            <p:cNvSpPr/>
            <p:nvPr/>
          </p:nvSpPr>
          <p:spPr>
            <a:xfrm>
              <a:off x="2365920" y="2653200"/>
              <a:ext cx="30960" cy="23400"/>
            </a:xfrm>
            <a:custGeom>
              <a:avLst/>
              <a:gdLst/>
              <a:ahLst/>
              <a:cxnLst/>
              <a:rect l="l" t="t" r="r" b="b"/>
              <a:pathLst>
                <a:path w="31750" h="24130">
                  <a:moveTo>
                    <a:pt x="19671" y="0"/>
                  </a:moveTo>
                  <a:lnTo>
                    <a:pt x="10286" y="1018"/>
                  </a:lnTo>
                  <a:lnTo>
                    <a:pt x="3788" y="3101"/>
                  </a:lnTo>
                  <a:lnTo>
                    <a:pt x="990" y="6081"/>
                  </a:lnTo>
                  <a:lnTo>
                    <a:pt x="0" y="11046"/>
                  </a:lnTo>
                  <a:lnTo>
                    <a:pt x="8813" y="17053"/>
                  </a:lnTo>
                  <a:lnTo>
                    <a:pt x="14566" y="20317"/>
                  </a:lnTo>
                  <a:lnTo>
                    <a:pt x="16903" y="21651"/>
                  </a:lnTo>
                  <a:lnTo>
                    <a:pt x="23444" y="24115"/>
                  </a:lnTo>
                  <a:lnTo>
                    <a:pt x="24625" y="21410"/>
                  </a:lnTo>
                  <a:lnTo>
                    <a:pt x="23888" y="20876"/>
                  </a:lnTo>
                  <a:lnTo>
                    <a:pt x="11789" y="14954"/>
                  </a:lnTo>
                  <a:lnTo>
                    <a:pt x="5630" y="11502"/>
                  </a:lnTo>
                  <a:lnTo>
                    <a:pt x="3498" y="9191"/>
                  </a:lnTo>
                  <a:lnTo>
                    <a:pt x="3479" y="6690"/>
                  </a:lnTo>
                  <a:lnTo>
                    <a:pt x="4716" y="5716"/>
                  </a:lnTo>
                  <a:lnTo>
                    <a:pt x="8828" y="4701"/>
                  </a:lnTo>
                  <a:lnTo>
                    <a:pt x="16733" y="4160"/>
                  </a:lnTo>
                  <a:lnTo>
                    <a:pt x="29349" y="4607"/>
                  </a:lnTo>
                  <a:lnTo>
                    <a:pt x="31127" y="213"/>
                  </a:lnTo>
                  <a:lnTo>
                    <a:pt x="19671" y="0"/>
                  </a:lnTo>
                  <a:close/>
                </a:path>
              </a:pathLst>
            </a:custGeom>
            <a:solidFill>
              <a:srgbClr val="2E2E3A"/>
            </a:solidFill>
            <a:ln w="0">
              <a:noFill/>
            </a:ln>
          </p:spPr>
          <p:style>
            <a:lnRef idx="0">
              <a:scrgbClr r="0" g="0" b="0"/>
            </a:lnRef>
            <a:fillRef idx="0">
              <a:scrgbClr r="0" g="0" b="0"/>
            </a:fillRef>
            <a:effectRef idx="0">
              <a:scrgbClr r="0" g="0" b="0"/>
            </a:effectRef>
            <a:fontRef idx="minor"/>
          </p:style>
        </p:sp>
        <p:pic>
          <p:nvPicPr>
            <p:cNvPr id="891" name="object 255"/>
            <p:cNvPicPr/>
            <p:nvPr/>
          </p:nvPicPr>
          <p:blipFill>
            <a:blip r:embed="rId20"/>
            <a:stretch/>
          </p:blipFill>
          <p:spPr>
            <a:xfrm>
              <a:off x="2737080" y="3056760"/>
              <a:ext cx="206640" cy="180000"/>
            </a:xfrm>
            <a:prstGeom prst="rect">
              <a:avLst/>
            </a:prstGeom>
            <a:ln w="0">
              <a:noFill/>
            </a:ln>
          </p:spPr>
        </p:pic>
        <p:sp>
          <p:nvSpPr>
            <p:cNvPr id="892" name="object 256"/>
            <p:cNvSpPr/>
            <p:nvPr/>
          </p:nvSpPr>
          <p:spPr>
            <a:xfrm>
              <a:off x="2527200" y="2938320"/>
              <a:ext cx="986040" cy="367560"/>
            </a:xfrm>
            <a:custGeom>
              <a:avLst/>
              <a:gdLst/>
              <a:ahLst/>
              <a:cxnLst/>
              <a:rect l="l" t="t" r="r" b="b"/>
              <a:pathLst>
                <a:path w="986789" h="368300">
                  <a:moveTo>
                    <a:pt x="973061" y="0"/>
                  </a:moveTo>
                  <a:lnTo>
                    <a:pt x="461365" y="2374"/>
                  </a:lnTo>
                  <a:lnTo>
                    <a:pt x="324739" y="323291"/>
                  </a:lnTo>
                  <a:lnTo>
                    <a:pt x="42214" y="324599"/>
                  </a:lnTo>
                  <a:lnTo>
                    <a:pt x="25703" y="328051"/>
                  </a:lnTo>
                  <a:lnTo>
                    <a:pt x="12258" y="337313"/>
                  </a:lnTo>
                  <a:lnTo>
                    <a:pt x="3238" y="350997"/>
                  </a:lnTo>
                  <a:lnTo>
                    <a:pt x="0" y="367715"/>
                  </a:lnTo>
                  <a:lnTo>
                    <a:pt x="857732" y="363740"/>
                  </a:lnTo>
                  <a:lnTo>
                    <a:pt x="985812" y="18465"/>
                  </a:lnTo>
                  <a:lnTo>
                    <a:pt x="986550" y="11796"/>
                  </a:lnTo>
                  <a:lnTo>
                    <a:pt x="984232" y="5856"/>
                  </a:lnTo>
                  <a:lnTo>
                    <a:pt x="979516" y="1604"/>
                  </a:lnTo>
                  <a:lnTo>
                    <a:pt x="973061"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893" name="object 257"/>
            <p:cNvSpPr/>
            <p:nvPr/>
          </p:nvSpPr>
          <p:spPr>
            <a:xfrm>
              <a:off x="2895120" y="2952000"/>
              <a:ext cx="592920" cy="335880"/>
            </a:xfrm>
            <a:custGeom>
              <a:avLst/>
              <a:gdLst/>
              <a:ahLst/>
              <a:cxnLst/>
              <a:rect l="l" t="t" r="r" b="b"/>
              <a:pathLst>
                <a:path w="593725" h="336550">
                  <a:moveTo>
                    <a:pt x="588641" y="0"/>
                  </a:moveTo>
                  <a:lnTo>
                    <a:pt x="572423" y="198"/>
                  </a:lnTo>
                  <a:lnTo>
                    <a:pt x="539911" y="5635"/>
                  </a:lnTo>
                  <a:lnTo>
                    <a:pt x="530366" y="5726"/>
                  </a:lnTo>
                  <a:lnTo>
                    <a:pt x="500037" y="7664"/>
                  </a:lnTo>
                  <a:lnTo>
                    <a:pt x="446385" y="13950"/>
                  </a:lnTo>
                  <a:lnTo>
                    <a:pt x="366874" y="27085"/>
                  </a:lnTo>
                  <a:lnTo>
                    <a:pt x="297297" y="33843"/>
                  </a:lnTo>
                  <a:lnTo>
                    <a:pt x="237229" y="30315"/>
                  </a:lnTo>
                  <a:lnTo>
                    <a:pt x="185774" y="22547"/>
                  </a:lnTo>
                  <a:lnTo>
                    <a:pt x="142035" y="16582"/>
                  </a:lnTo>
                  <a:lnTo>
                    <a:pt x="105114" y="18462"/>
                  </a:lnTo>
                  <a:lnTo>
                    <a:pt x="78846" y="39780"/>
                  </a:lnTo>
                  <a:lnTo>
                    <a:pt x="63816" y="80864"/>
                  </a:lnTo>
                  <a:lnTo>
                    <a:pt x="54261" y="130888"/>
                  </a:lnTo>
                  <a:lnTo>
                    <a:pt x="44413" y="179025"/>
                  </a:lnTo>
                  <a:lnTo>
                    <a:pt x="28508" y="214449"/>
                  </a:lnTo>
                  <a:lnTo>
                    <a:pt x="8596" y="248848"/>
                  </a:lnTo>
                  <a:lnTo>
                    <a:pt x="0" y="284040"/>
                  </a:lnTo>
                  <a:lnTo>
                    <a:pt x="1219" y="313509"/>
                  </a:lnTo>
                  <a:lnTo>
                    <a:pt x="10753" y="330742"/>
                  </a:lnTo>
                  <a:lnTo>
                    <a:pt x="30225" y="333334"/>
                  </a:lnTo>
                  <a:lnTo>
                    <a:pt x="69669" y="332066"/>
                  </a:lnTo>
                  <a:lnTo>
                    <a:pt x="185099" y="324953"/>
                  </a:lnTo>
                  <a:lnTo>
                    <a:pt x="249400" y="322610"/>
                  </a:lnTo>
                  <a:lnTo>
                    <a:pt x="310301" y="323410"/>
                  </a:lnTo>
                  <a:lnTo>
                    <a:pt x="361959" y="329104"/>
                  </a:lnTo>
                  <a:lnTo>
                    <a:pt x="423127" y="336463"/>
                  </a:lnTo>
                  <a:lnTo>
                    <a:pt x="456217" y="331103"/>
                  </a:lnTo>
                  <a:lnTo>
                    <a:pt x="482419" y="300821"/>
                  </a:lnTo>
                  <a:lnTo>
                    <a:pt x="507010" y="246921"/>
                  </a:lnTo>
                  <a:lnTo>
                    <a:pt x="518371" y="209265"/>
                  </a:lnTo>
                  <a:lnTo>
                    <a:pt x="526335" y="168208"/>
                  </a:lnTo>
                  <a:lnTo>
                    <a:pt x="539001" y="125298"/>
                  </a:lnTo>
                  <a:lnTo>
                    <a:pt x="559974" y="83348"/>
                  </a:lnTo>
                  <a:lnTo>
                    <a:pt x="580438" y="47059"/>
                  </a:lnTo>
                  <a:lnTo>
                    <a:pt x="591575" y="21129"/>
                  </a:lnTo>
                  <a:lnTo>
                    <a:pt x="593411" y="6492"/>
                  </a:lnTo>
                  <a:lnTo>
                    <a:pt x="588641" y="0"/>
                  </a:lnTo>
                  <a:close/>
                </a:path>
              </a:pathLst>
            </a:custGeom>
            <a:solidFill>
              <a:srgbClr val="5EACCB"/>
            </a:solidFill>
            <a:ln w="0">
              <a:noFill/>
            </a:ln>
          </p:spPr>
          <p:style>
            <a:lnRef idx="0">
              <a:scrgbClr r="0" g="0" b="0"/>
            </a:lnRef>
            <a:fillRef idx="0">
              <a:scrgbClr r="0" g="0" b="0"/>
            </a:fillRef>
            <a:effectRef idx="0">
              <a:scrgbClr r="0" g="0" b="0"/>
            </a:effectRef>
            <a:fontRef idx="minor"/>
          </p:style>
        </p:sp>
        <p:sp>
          <p:nvSpPr>
            <p:cNvPr id="894" name="object 258"/>
            <p:cNvSpPr/>
            <p:nvPr/>
          </p:nvSpPr>
          <p:spPr>
            <a:xfrm>
              <a:off x="2524680" y="2935800"/>
              <a:ext cx="991800" cy="371880"/>
            </a:xfrm>
            <a:custGeom>
              <a:avLst/>
              <a:gdLst/>
              <a:ahLst/>
              <a:cxnLst/>
              <a:rect l="l" t="t" r="r" b="b"/>
              <a:pathLst>
                <a:path w="992504" h="372745">
                  <a:moveTo>
                    <a:pt x="992327" y="16903"/>
                  </a:moveTo>
                  <a:lnTo>
                    <a:pt x="991692" y="11518"/>
                  </a:lnTo>
                  <a:lnTo>
                    <a:pt x="987336" y="5003"/>
                  </a:lnTo>
                  <a:lnTo>
                    <a:pt x="987183" y="4787"/>
                  </a:lnTo>
                  <a:lnTo>
                    <a:pt x="987183" y="16383"/>
                  </a:lnTo>
                  <a:lnTo>
                    <a:pt x="987145" y="16903"/>
                  </a:lnTo>
                  <a:lnTo>
                    <a:pt x="858469" y="363753"/>
                  </a:lnTo>
                  <a:lnTo>
                    <a:pt x="314731" y="366280"/>
                  </a:lnTo>
                  <a:lnTo>
                    <a:pt x="329018" y="327774"/>
                  </a:lnTo>
                  <a:lnTo>
                    <a:pt x="329577" y="327177"/>
                  </a:lnTo>
                  <a:lnTo>
                    <a:pt x="329565" y="326275"/>
                  </a:lnTo>
                  <a:lnTo>
                    <a:pt x="442239" y="22529"/>
                  </a:lnTo>
                  <a:lnTo>
                    <a:pt x="979284" y="5041"/>
                  </a:lnTo>
                  <a:lnTo>
                    <a:pt x="982675" y="6845"/>
                  </a:lnTo>
                  <a:lnTo>
                    <a:pt x="986777" y="12979"/>
                  </a:lnTo>
                  <a:lnTo>
                    <a:pt x="987183" y="16383"/>
                  </a:lnTo>
                  <a:lnTo>
                    <a:pt x="987183" y="4787"/>
                  </a:lnTo>
                  <a:lnTo>
                    <a:pt x="985748" y="2641"/>
                  </a:lnTo>
                  <a:lnTo>
                    <a:pt x="980795" y="0"/>
                  </a:lnTo>
                  <a:lnTo>
                    <a:pt x="463765" y="2387"/>
                  </a:lnTo>
                  <a:lnTo>
                    <a:pt x="325475" y="323316"/>
                  </a:lnTo>
                  <a:lnTo>
                    <a:pt x="323608" y="323329"/>
                  </a:lnTo>
                  <a:lnTo>
                    <a:pt x="323608" y="328333"/>
                  </a:lnTo>
                  <a:lnTo>
                    <a:pt x="309524" y="366318"/>
                  </a:lnTo>
                  <a:lnTo>
                    <a:pt x="4902" y="367728"/>
                  </a:lnTo>
                  <a:lnTo>
                    <a:pt x="5918" y="360591"/>
                  </a:lnTo>
                  <a:lnTo>
                    <a:pt x="36652" y="330454"/>
                  </a:lnTo>
                  <a:lnTo>
                    <a:pt x="323608" y="328333"/>
                  </a:lnTo>
                  <a:lnTo>
                    <a:pt x="323608" y="323329"/>
                  </a:lnTo>
                  <a:lnTo>
                    <a:pt x="44615" y="324624"/>
                  </a:lnTo>
                  <a:lnTo>
                    <a:pt x="7175" y="345313"/>
                  </a:lnTo>
                  <a:lnTo>
                    <a:pt x="0" y="370179"/>
                  </a:lnTo>
                  <a:lnTo>
                    <a:pt x="0" y="371602"/>
                  </a:lnTo>
                  <a:lnTo>
                    <a:pt x="1028" y="372694"/>
                  </a:lnTo>
                  <a:lnTo>
                    <a:pt x="2311" y="372745"/>
                  </a:lnTo>
                  <a:lnTo>
                    <a:pt x="312547" y="371309"/>
                  </a:lnTo>
                  <a:lnTo>
                    <a:pt x="861148" y="368744"/>
                  </a:lnTo>
                  <a:lnTo>
                    <a:pt x="862050" y="368109"/>
                  </a:lnTo>
                  <a:lnTo>
                    <a:pt x="862736" y="366280"/>
                  </a:lnTo>
                  <a:lnTo>
                    <a:pt x="992327" y="16903"/>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895" name="object 259"/>
            <p:cNvSpPr/>
            <p:nvPr/>
          </p:nvSpPr>
          <p:spPr>
            <a:xfrm>
              <a:off x="3178440" y="3094560"/>
              <a:ext cx="57240" cy="52560"/>
            </a:xfrm>
            <a:custGeom>
              <a:avLst/>
              <a:gdLst/>
              <a:ahLst/>
              <a:cxnLst/>
              <a:rect l="l" t="t" r="r" b="b"/>
              <a:pathLst>
                <a:path w="57785" h="53339">
                  <a:moveTo>
                    <a:pt x="44335" y="0"/>
                  </a:moveTo>
                  <a:lnTo>
                    <a:pt x="8292" y="15798"/>
                  </a:lnTo>
                  <a:lnTo>
                    <a:pt x="0" y="33083"/>
                  </a:lnTo>
                  <a:lnTo>
                    <a:pt x="469" y="40246"/>
                  </a:lnTo>
                  <a:lnTo>
                    <a:pt x="7111" y="50076"/>
                  </a:lnTo>
                  <a:lnTo>
                    <a:pt x="12306" y="52755"/>
                  </a:lnTo>
                  <a:lnTo>
                    <a:pt x="19100" y="53047"/>
                  </a:lnTo>
                  <a:lnTo>
                    <a:pt x="19913" y="53047"/>
                  </a:lnTo>
                  <a:lnTo>
                    <a:pt x="30519" y="50986"/>
                  </a:lnTo>
                  <a:lnTo>
                    <a:pt x="35809" y="48082"/>
                  </a:lnTo>
                  <a:lnTo>
                    <a:pt x="14592" y="48082"/>
                  </a:lnTo>
                  <a:lnTo>
                    <a:pt x="10350" y="46126"/>
                  </a:lnTo>
                  <a:lnTo>
                    <a:pt x="5346" y="38696"/>
                  </a:lnTo>
                  <a:lnTo>
                    <a:pt x="5125" y="34267"/>
                  </a:lnTo>
                  <a:lnTo>
                    <a:pt x="5181" y="33083"/>
                  </a:lnTo>
                  <a:lnTo>
                    <a:pt x="37401" y="5041"/>
                  </a:lnTo>
                  <a:lnTo>
                    <a:pt x="51556" y="5041"/>
                  </a:lnTo>
                  <a:lnTo>
                    <a:pt x="49987" y="2717"/>
                  </a:lnTo>
                  <a:lnTo>
                    <a:pt x="44335" y="0"/>
                  </a:lnTo>
                  <a:close/>
                  <a:moveTo>
                    <a:pt x="51556" y="5041"/>
                  </a:moveTo>
                  <a:lnTo>
                    <a:pt x="38061" y="5041"/>
                  </a:lnTo>
                  <a:lnTo>
                    <a:pt x="43230" y="5270"/>
                  </a:lnTo>
                  <a:lnTo>
                    <a:pt x="47104" y="7188"/>
                  </a:lnTo>
                  <a:lnTo>
                    <a:pt x="51955" y="14389"/>
                  </a:lnTo>
                  <a:lnTo>
                    <a:pt x="52022" y="15798"/>
                  </a:lnTo>
                  <a:lnTo>
                    <a:pt x="52108" y="20002"/>
                  </a:lnTo>
                  <a:lnTo>
                    <a:pt x="50088" y="25552"/>
                  </a:lnTo>
                  <a:lnTo>
                    <a:pt x="14592" y="48082"/>
                  </a:lnTo>
                  <a:lnTo>
                    <a:pt x="35809" y="48082"/>
                  </a:lnTo>
                  <a:lnTo>
                    <a:pt x="40593" y="45454"/>
                  </a:lnTo>
                  <a:lnTo>
                    <a:pt x="49008" y="37287"/>
                  </a:lnTo>
                  <a:lnTo>
                    <a:pt x="54635" y="27317"/>
                  </a:lnTo>
                  <a:lnTo>
                    <a:pt x="57289" y="20002"/>
                  </a:lnTo>
                  <a:lnTo>
                    <a:pt x="56819" y="12839"/>
                  </a:lnTo>
                  <a:lnTo>
                    <a:pt x="51556" y="5041"/>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896" name="object 260"/>
            <p:cNvSpPr/>
            <p:nvPr/>
          </p:nvSpPr>
          <p:spPr>
            <a:xfrm>
              <a:off x="5850720" y="2469240"/>
              <a:ext cx="560520" cy="779040"/>
            </a:xfrm>
            <a:custGeom>
              <a:avLst/>
              <a:gdLst/>
              <a:ahLst/>
              <a:cxnLst/>
              <a:rect l="l" t="t" r="r" b="b"/>
              <a:pathLst>
                <a:path w="561339" h="779780">
                  <a:moveTo>
                    <a:pt x="368520" y="0"/>
                  </a:moveTo>
                  <a:lnTo>
                    <a:pt x="297466" y="7736"/>
                  </a:lnTo>
                  <a:lnTo>
                    <a:pt x="226715" y="36711"/>
                  </a:lnTo>
                  <a:lnTo>
                    <a:pt x="192982" y="59592"/>
                  </a:lnTo>
                  <a:lnTo>
                    <a:pt x="161158" y="88298"/>
                  </a:lnTo>
                  <a:lnTo>
                    <a:pt x="131855" y="123000"/>
                  </a:lnTo>
                  <a:lnTo>
                    <a:pt x="105684" y="163871"/>
                  </a:lnTo>
                  <a:lnTo>
                    <a:pt x="23846" y="320683"/>
                  </a:lnTo>
                  <a:lnTo>
                    <a:pt x="0" y="428056"/>
                  </a:lnTo>
                  <a:lnTo>
                    <a:pt x="37235" y="535581"/>
                  </a:lnTo>
                  <a:lnTo>
                    <a:pt x="138641" y="692851"/>
                  </a:lnTo>
                  <a:lnTo>
                    <a:pt x="163494" y="715681"/>
                  </a:lnTo>
                  <a:lnTo>
                    <a:pt x="216192" y="757804"/>
                  </a:lnTo>
                  <a:lnTo>
                    <a:pt x="263944" y="779664"/>
                  </a:lnTo>
                  <a:lnTo>
                    <a:pt x="273959" y="741708"/>
                  </a:lnTo>
                  <a:lnTo>
                    <a:pt x="272828" y="716027"/>
                  </a:lnTo>
                  <a:lnTo>
                    <a:pt x="280675" y="688747"/>
                  </a:lnTo>
                  <a:lnTo>
                    <a:pt x="296095" y="659687"/>
                  </a:lnTo>
                  <a:lnTo>
                    <a:pt x="317679" y="628670"/>
                  </a:lnTo>
                  <a:lnTo>
                    <a:pt x="344021" y="595515"/>
                  </a:lnTo>
                  <a:lnTo>
                    <a:pt x="405350" y="522076"/>
                  </a:lnTo>
                  <a:lnTo>
                    <a:pt x="437522" y="481433"/>
                  </a:lnTo>
                  <a:lnTo>
                    <a:pt x="468824" y="437936"/>
                  </a:lnTo>
                  <a:lnTo>
                    <a:pt x="497848" y="391405"/>
                  </a:lnTo>
                  <a:lnTo>
                    <a:pt x="523187" y="341660"/>
                  </a:lnTo>
                  <a:lnTo>
                    <a:pt x="543434" y="288524"/>
                  </a:lnTo>
                  <a:lnTo>
                    <a:pt x="557182" y="231816"/>
                  </a:lnTo>
                  <a:lnTo>
                    <a:pt x="560897" y="191180"/>
                  </a:lnTo>
                  <a:lnTo>
                    <a:pt x="557964" y="153965"/>
                  </a:lnTo>
                  <a:lnTo>
                    <a:pt x="534599" y="90484"/>
                  </a:lnTo>
                  <a:lnTo>
                    <a:pt x="491977" y="42747"/>
                  </a:lnTo>
                  <a:lnTo>
                    <a:pt x="434987" y="12128"/>
                  </a:lnTo>
                  <a:lnTo>
                    <a:pt x="402632" y="3666"/>
                  </a:lnTo>
                  <a:lnTo>
                    <a:pt x="368520" y="0"/>
                  </a:lnTo>
                  <a:close/>
                </a:path>
              </a:pathLst>
            </a:custGeom>
            <a:solidFill>
              <a:srgbClr val="C6C65B"/>
            </a:solidFill>
            <a:ln w="0">
              <a:noFill/>
            </a:ln>
          </p:spPr>
          <p:style>
            <a:lnRef idx="0">
              <a:scrgbClr r="0" g="0" b="0"/>
            </a:lnRef>
            <a:fillRef idx="0">
              <a:scrgbClr r="0" g="0" b="0"/>
            </a:fillRef>
            <a:effectRef idx="0">
              <a:scrgbClr r="0" g="0" b="0"/>
            </a:effectRef>
            <a:fontRef idx="minor"/>
          </p:style>
        </p:sp>
        <p:sp>
          <p:nvSpPr>
            <p:cNvPr id="897" name="object 261"/>
            <p:cNvSpPr/>
            <p:nvPr/>
          </p:nvSpPr>
          <p:spPr>
            <a:xfrm>
              <a:off x="5997600" y="2578680"/>
              <a:ext cx="282960" cy="490680"/>
            </a:xfrm>
            <a:custGeom>
              <a:avLst/>
              <a:gdLst/>
              <a:ahLst/>
              <a:cxnLst/>
              <a:rect l="l" t="t" r="r" b="b"/>
              <a:pathLst>
                <a:path w="283845" h="491489">
                  <a:moveTo>
                    <a:pt x="281101" y="0"/>
                  </a:moveTo>
                  <a:lnTo>
                    <a:pt x="237310" y="20928"/>
                  </a:lnTo>
                  <a:lnTo>
                    <a:pt x="194358" y="49894"/>
                  </a:lnTo>
                  <a:lnTo>
                    <a:pt x="145021" y="94640"/>
                  </a:lnTo>
                  <a:lnTo>
                    <a:pt x="116812" y="127537"/>
                  </a:lnTo>
                  <a:lnTo>
                    <a:pt x="91470" y="163428"/>
                  </a:lnTo>
                  <a:lnTo>
                    <a:pt x="69077" y="202184"/>
                  </a:lnTo>
                  <a:lnTo>
                    <a:pt x="49720" y="243674"/>
                  </a:lnTo>
                  <a:lnTo>
                    <a:pt x="33484" y="287755"/>
                  </a:lnTo>
                  <a:lnTo>
                    <a:pt x="20377" y="334382"/>
                  </a:lnTo>
                  <a:lnTo>
                    <a:pt x="10423" y="383449"/>
                  </a:lnTo>
                  <a:lnTo>
                    <a:pt x="3644" y="434846"/>
                  </a:lnTo>
                  <a:lnTo>
                    <a:pt x="0" y="490042"/>
                  </a:lnTo>
                  <a:lnTo>
                    <a:pt x="1231" y="491363"/>
                  </a:lnTo>
                  <a:lnTo>
                    <a:pt x="4381" y="491477"/>
                  </a:lnTo>
                  <a:lnTo>
                    <a:pt x="5702" y="490245"/>
                  </a:lnTo>
                  <a:lnTo>
                    <a:pt x="9311" y="435516"/>
                  </a:lnTo>
                  <a:lnTo>
                    <a:pt x="16018" y="384572"/>
                  </a:lnTo>
                  <a:lnTo>
                    <a:pt x="25864" y="335948"/>
                  </a:lnTo>
                  <a:lnTo>
                    <a:pt x="38828" y="289750"/>
                  </a:lnTo>
                  <a:lnTo>
                    <a:pt x="54889" y="246087"/>
                  </a:lnTo>
                  <a:lnTo>
                    <a:pt x="74002" y="205078"/>
                  </a:lnTo>
                  <a:lnTo>
                    <a:pt x="96102" y="166773"/>
                  </a:lnTo>
                  <a:lnTo>
                    <a:pt x="121110" y="131302"/>
                  </a:lnTo>
                  <a:lnTo>
                    <a:pt x="148945" y="98793"/>
                  </a:lnTo>
                  <a:lnTo>
                    <a:pt x="197538" y="54635"/>
                  </a:lnTo>
                  <a:lnTo>
                    <a:pt x="239807" y="26057"/>
                  </a:lnTo>
                  <a:lnTo>
                    <a:pt x="282409" y="5588"/>
                  </a:lnTo>
                  <a:lnTo>
                    <a:pt x="283108" y="4737"/>
                  </a:lnTo>
                  <a:lnTo>
                    <a:pt x="283298" y="3771"/>
                  </a:lnTo>
                  <a:lnTo>
                    <a:pt x="283400" y="3302"/>
                  </a:lnTo>
                  <a:lnTo>
                    <a:pt x="282714" y="812"/>
                  </a:lnTo>
                  <a:lnTo>
                    <a:pt x="281101" y="0"/>
                  </a:lnTo>
                  <a:close/>
                </a:path>
              </a:pathLst>
            </a:custGeom>
            <a:solidFill>
              <a:srgbClr val="9FA131"/>
            </a:solidFill>
            <a:ln w="0">
              <a:noFill/>
            </a:ln>
          </p:spPr>
          <p:style>
            <a:lnRef idx="0">
              <a:scrgbClr r="0" g="0" b="0"/>
            </a:lnRef>
            <a:fillRef idx="0">
              <a:scrgbClr r="0" g="0" b="0"/>
            </a:fillRef>
            <a:effectRef idx="0">
              <a:scrgbClr r="0" g="0" b="0"/>
            </a:effectRef>
            <a:fontRef idx="minor"/>
          </p:style>
        </p:sp>
        <p:sp>
          <p:nvSpPr>
            <p:cNvPr id="898" name="object 262"/>
            <p:cNvSpPr/>
            <p:nvPr/>
          </p:nvSpPr>
          <p:spPr>
            <a:xfrm>
              <a:off x="5987520" y="2606760"/>
              <a:ext cx="599400" cy="586800"/>
            </a:xfrm>
            <a:custGeom>
              <a:avLst/>
              <a:gdLst/>
              <a:ahLst/>
              <a:cxnLst/>
              <a:rect l="l" t="t" r="r" b="b"/>
              <a:pathLst>
                <a:path w="600075" h="587375">
                  <a:moveTo>
                    <a:pt x="470948" y="0"/>
                  </a:moveTo>
                  <a:lnTo>
                    <a:pt x="378310" y="31856"/>
                  </a:lnTo>
                  <a:lnTo>
                    <a:pt x="239158" y="200003"/>
                  </a:lnTo>
                  <a:lnTo>
                    <a:pt x="0" y="550595"/>
                  </a:lnTo>
                  <a:lnTo>
                    <a:pt x="92240" y="587222"/>
                  </a:lnTo>
                  <a:lnTo>
                    <a:pt x="113434" y="558222"/>
                  </a:lnTo>
                  <a:lnTo>
                    <a:pt x="140522" y="528546"/>
                  </a:lnTo>
                  <a:lnTo>
                    <a:pt x="172542" y="498336"/>
                  </a:lnTo>
                  <a:lnTo>
                    <a:pt x="208532" y="467734"/>
                  </a:lnTo>
                  <a:lnTo>
                    <a:pt x="247529" y="436883"/>
                  </a:lnTo>
                  <a:lnTo>
                    <a:pt x="288572" y="405925"/>
                  </a:lnTo>
                  <a:lnTo>
                    <a:pt x="414353" y="313823"/>
                  </a:lnTo>
                  <a:lnTo>
                    <a:pt x="453958" y="283853"/>
                  </a:lnTo>
                  <a:lnTo>
                    <a:pt x="490799" y="254487"/>
                  </a:lnTo>
                  <a:lnTo>
                    <a:pt x="523913" y="225864"/>
                  </a:lnTo>
                  <a:lnTo>
                    <a:pt x="552338" y="198128"/>
                  </a:lnTo>
                  <a:lnTo>
                    <a:pt x="591276" y="145883"/>
                  </a:lnTo>
                  <a:lnTo>
                    <a:pt x="599915" y="98888"/>
                  </a:lnTo>
                  <a:lnTo>
                    <a:pt x="590468" y="77715"/>
                  </a:lnTo>
                  <a:lnTo>
                    <a:pt x="570560" y="58280"/>
                  </a:lnTo>
                  <a:lnTo>
                    <a:pt x="470948" y="0"/>
                  </a:lnTo>
                  <a:close/>
                </a:path>
              </a:pathLst>
            </a:custGeom>
            <a:solidFill>
              <a:srgbClr val="DCE396"/>
            </a:solidFill>
            <a:ln w="0">
              <a:noFill/>
            </a:ln>
          </p:spPr>
          <p:style>
            <a:lnRef idx="0">
              <a:scrgbClr r="0" g="0" b="0"/>
            </a:lnRef>
            <a:fillRef idx="0">
              <a:scrgbClr r="0" g="0" b="0"/>
            </a:fillRef>
            <a:effectRef idx="0">
              <a:scrgbClr r="0" g="0" b="0"/>
            </a:effectRef>
            <a:fontRef idx="minor"/>
          </p:style>
        </p:sp>
        <p:sp>
          <p:nvSpPr>
            <p:cNvPr id="899" name="object 263"/>
            <p:cNvSpPr/>
            <p:nvPr/>
          </p:nvSpPr>
          <p:spPr>
            <a:xfrm>
              <a:off x="6005520" y="2855880"/>
              <a:ext cx="528840" cy="336600"/>
            </a:xfrm>
            <a:custGeom>
              <a:avLst/>
              <a:gdLst/>
              <a:ahLst/>
              <a:cxnLst/>
              <a:rect l="l" t="t" r="r" b="b"/>
              <a:pathLst>
                <a:path w="529590" h="337185">
                  <a:moveTo>
                    <a:pt x="455992" y="0"/>
                  </a:moveTo>
                  <a:lnTo>
                    <a:pt x="381784" y="2107"/>
                  </a:lnTo>
                  <a:lnTo>
                    <a:pt x="245944" y="91728"/>
                  </a:lnTo>
                  <a:lnTo>
                    <a:pt x="0" y="290030"/>
                  </a:lnTo>
                  <a:lnTo>
                    <a:pt x="60045" y="337058"/>
                  </a:lnTo>
                  <a:lnTo>
                    <a:pt x="87902" y="316828"/>
                  </a:lnTo>
                  <a:lnTo>
                    <a:pt x="122583" y="297891"/>
                  </a:lnTo>
                  <a:lnTo>
                    <a:pt x="162598" y="280017"/>
                  </a:lnTo>
                  <a:lnTo>
                    <a:pt x="206459" y="262974"/>
                  </a:lnTo>
                  <a:lnTo>
                    <a:pt x="252677" y="246532"/>
                  </a:lnTo>
                  <a:lnTo>
                    <a:pt x="346232" y="214523"/>
                  </a:lnTo>
                  <a:lnTo>
                    <a:pt x="390591" y="198493"/>
                  </a:lnTo>
                  <a:lnTo>
                    <a:pt x="431354" y="182139"/>
                  </a:lnTo>
                  <a:lnTo>
                    <a:pt x="467031" y="165228"/>
                  </a:lnTo>
                  <a:lnTo>
                    <a:pt x="517176" y="128813"/>
                  </a:lnTo>
                  <a:lnTo>
                    <a:pt x="529118" y="87398"/>
                  </a:lnTo>
                  <a:lnTo>
                    <a:pt x="517042" y="64237"/>
                  </a:lnTo>
                  <a:lnTo>
                    <a:pt x="455992" y="0"/>
                  </a:lnTo>
                  <a:close/>
                </a:path>
              </a:pathLst>
            </a:custGeom>
            <a:solidFill>
              <a:srgbClr val="C6C65B"/>
            </a:solidFill>
            <a:ln w="0">
              <a:noFill/>
            </a:ln>
          </p:spPr>
          <p:style>
            <a:lnRef idx="0">
              <a:scrgbClr r="0" g="0" b="0"/>
            </a:lnRef>
            <a:fillRef idx="0">
              <a:scrgbClr r="0" g="0" b="0"/>
            </a:fillRef>
            <a:effectRef idx="0">
              <a:scrgbClr r="0" g="0" b="0"/>
            </a:effectRef>
            <a:fontRef idx="minor"/>
          </p:style>
        </p:sp>
        <p:sp>
          <p:nvSpPr>
            <p:cNvPr id="900" name="object 264"/>
            <p:cNvSpPr/>
            <p:nvPr/>
          </p:nvSpPr>
          <p:spPr>
            <a:xfrm>
              <a:off x="5541480" y="3044880"/>
              <a:ext cx="1080720" cy="316800"/>
            </a:xfrm>
            <a:custGeom>
              <a:avLst/>
              <a:gdLst/>
              <a:ahLst/>
              <a:cxnLst/>
              <a:rect l="l" t="t" r="r" b="b"/>
              <a:pathLst>
                <a:path w="1081404" h="317500">
                  <a:moveTo>
                    <a:pt x="492107" y="0"/>
                  </a:moveTo>
                  <a:lnTo>
                    <a:pt x="284612" y="89983"/>
                  </a:lnTo>
                  <a:lnTo>
                    <a:pt x="0" y="317382"/>
                  </a:lnTo>
                  <a:lnTo>
                    <a:pt x="1081189" y="181213"/>
                  </a:lnTo>
                  <a:lnTo>
                    <a:pt x="723845" y="34665"/>
                  </a:lnTo>
                  <a:lnTo>
                    <a:pt x="492107"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901" name="object 265"/>
            <p:cNvSpPr/>
            <p:nvPr/>
          </p:nvSpPr>
          <p:spPr>
            <a:xfrm>
              <a:off x="5532120" y="3127680"/>
              <a:ext cx="1099080" cy="242640"/>
            </a:xfrm>
            <a:custGeom>
              <a:avLst/>
              <a:gdLst/>
              <a:ahLst/>
              <a:cxnLst/>
              <a:rect l="l" t="t" r="r" b="b"/>
              <a:pathLst>
                <a:path w="1099820" h="243204">
                  <a:moveTo>
                    <a:pt x="669048" y="0"/>
                  </a:moveTo>
                  <a:lnTo>
                    <a:pt x="616497" y="1352"/>
                  </a:lnTo>
                  <a:lnTo>
                    <a:pt x="566852" y="5111"/>
                  </a:lnTo>
                  <a:lnTo>
                    <a:pt x="517235" y="11265"/>
                  </a:lnTo>
                  <a:lnTo>
                    <a:pt x="467702" y="19806"/>
                  </a:lnTo>
                  <a:lnTo>
                    <a:pt x="418309" y="30724"/>
                  </a:lnTo>
                  <a:lnTo>
                    <a:pt x="369112" y="44009"/>
                  </a:lnTo>
                  <a:lnTo>
                    <a:pt x="320167" y="59651"/>
                  </a:lnTo>
                  <a:lnTo>
                    <a:pt x="241678" y="89976"/>
                  </a:lnTo>
                  <a:lnTo>
                    <a:pt x="172912" y="122129"/>
                  </a:lnTo>
                  <a:lnTo>
                    <a:pt x="114699" y="153767"/>
                  </a:lnTo>
                  <a:lnTo>
                    <a:pt x="67865" y="182549"/>
                  </a:lnTo>
                  <a:lnTo>
                    <a:pt x="33239" y="206133"/>
                  </a:lnTo>
                  <a:lnTo>
                    <a:pt x="444" y="231254"/>
                  </a:lnTo>
                  <a:lnTo>
                    <a:pt x="0" y="236448"/>
                  </a:lnTo>
                  <a:lnTo>
                    <a:pt x="4559" y="241858"/>
                  </a:lnTo>
                  <a:lnTo>
                    <a:pt x="6883" y="242849"/>
                  </a:lnTo>
                  <a:lnTo>
                    <a:pt x="9220" y="242849"/>
                  </a:lnTo>
                  <a:lnTo>
                    <a:pt x="11087" y="242849"/>
                  </a:lnTo>
                  <a:lnTo>
                    <a:pt x="12966" y="242214"/>
                  </a:lnTo>
                  <a:lnTo>
                    <a:pt x="22089" y="234881"/>
                  </a:lnTo>
                  <a:lnTo>
                    <a:pt x="43277" y="219145"/>
                  </a:lnTo>
                  <a:lnTo>
                    <a:pt x="77281" y="196003"/>
                  </a:lnTo>
                  <a:lnTo>
                    <a:pt x="123305" y="167745"/>
                  </a:lnTo>
                  <a:lnTo>
                    <a:pt x="180552" y="136664"/>
                  </a:lnTo>
                  <a:lnTo>
                    <a:pt x="248225" y="105050"/>
                  </a:lnTo>
                  <a:lnTo>
                    <a:pt x="325526" y="75196"/>
                  </a:lnTo>
                  <a:lnTo>
                    <a:pt x="373733" y="59791"/>
                  </a:lnTo>
                  <a:lnTo>
                    <a:pt x="422184" y="46706"/>
                  </a:lnTo>
                  <a:lnTo>
                    <a:pt x="470823" y="35952"/>
                  </a:lnTo>
                  <a:lnTo>
                    <a:pt x="519596" y="27539"/>
                  </a:lnTo>
                  <a:lnTo>
                    <a:pt x="568445" y="21477"/>
                  </a:lnTo>
                  <a:lnTo>
                    <a:pt x="617316" y="17776"/>
                  </a:lnTo>
                  <a:lnTo>
                    <a:pt x="666153" y="16446"/>
                  </a:lnTo>
                  <a:lnTo>
                    <a:pt x="716125" y="17561"/>
                  </a:lnTo>
                  <a:lnTo>
                    <a:pt x="763129" y="20900"/>
                  </a:lnTo>
                  <a:lnTo>
                    <a:pt x="810016" y="26457"/>
                  </a:lnTo>
                  <a:lnTo>
                    <a:pt x="856755" y="34225"/>
                  </a:lnTo>
                  <a:lnTo>
                    <a:pt x="903314" y="44197"/>
                  </a:lnTo>
                  <a:lnTo>
                    <a:pt x="949661" y="56367"/>
                  </a:lnTo>
                  <a:lnTo>
                    <a:pt x="995766" y="70728"/>
                  </a:lnTo>
                  <a:lnTo>
                    <a:pt x="1041596" y="87272"/>
                  </a:lnTo>
                  <a:lnTo>
                    <a:pt x="1091285" y="107810"/>
                  </a:lnTo>
                  <a:lnTo>
                    <a:pt x="1096124" y="105918"/>
                  </a:lnTo>
                  <a:lnTo>
                    <a:pt x="1099756" y="97586"/>
                  </a:lnTo>
                  <a:lnTo>
                    <a:pt x="1097864" y="92735"/>
                  </a:lnTo>
                  <a:lnTo>
                    <a:pt x="1047472" y="71909"/>
                  </a:lnTo>
                  <a:lnTo>
                    <a:pt x="1000933" y="55111"/>
                  </a:lnTo>
                  <a:lnTo>
                    <a:pt x="954111" y="40530"/>
                  </a:lnTo>
                  <a:lnTo>
                    <a:pt x="907040" y="28174"/>
                  </a:lnTo>
                  <a:lnTo>
                    <a:pt x="859751" y="18049"/>
                  </a:lnTo>
                  <a:lnTo>
                    <a:pt x="812276" y="10163"/>
                  </a:lnTo>
                  <a:lnTo>
                    <a:pt x="764645" y="4521"/>
                  </a:lnTo>
                  <a:lnTo>
                    <a:pt x="716892" y="1131"/>
                  </a:lnTo>
                  <a:lnTo>
                    <a:pt x="669048" y="0"/>
                  </a:lnTo>
                  <a:close/>
                </a:path>
              </a:pathLst>
            </a:custGeom>
            <a:solidFill>
              <a:srgbClr val="2E2E3A"/>
            </a:solidFill>
            <a:ln w="0">
              <a:noFill/>
            </a:ln>
          </p:spPr>
          <p:style>
            <a:lnRef idx="0">
              <a:scrgbClr r="0" g="0" b="0"/>
            </a:lnRef>
            <a:fillRef idx="0">
              <a:scrgbClr r="0" g="0" b="0"/>
            </a:fillRef>
            <a:effectRef idx="0">
              <a:scrgbClr r="0" g="0" b="0"/>
            </a:effectRef>
            <a:fontRef idx="minor"/>
          </p:style>
        </p:sp>
        <p:pic>
          <p:nvPicPr>
            <p:cNvPr id="902" name="object 266"/>
            <p:cNvPicPr/>
            <p:nvPr/>
          </p:nvPicPr>
          <p:blipFill>
            <a:blip r:embed="rId21"/>
            <a:stretch/>
          </p:blipFill>
          <p:spPr>
            <a:xfrm>
              <a:off x="4970160" y="1463760"/>
              <a:ext cx="164160" cy="188280"/>
            </a:xfrm>
            <a:prstGeom prst="rect">
              <a:avLst/>
            </a:prstGeom>
            <a:ln w="0">
              <a:noFill/>
            </a:ln>
          </p:spPr>
        </p:pic>
        <p:sp>
          <p:nvSpPr>
            <p:cNvPr id="903" name="object 267"/>
            <p:cNvSpPr/>
            <p:nvPr/>
          </p:nvSpPr>
          <p:spPr>
            <a:xfrm>
              <a:off x="5066280" y="1481400"/>
              <a:ext cx="482040" cy="478080"/>
            </a:xfrm>
            <a:custGeom>
              <a:avLst/>
              <a:gdLst/>
              <a:ahLst/>
              <a:cxnLst/>
              <a:rect l="l" t="t" r="r" b="b"/>
              <a:pathLst>
                <a:path w="482600" h="478789">
                  <a:moveTo>
                    <a:pt x="348589" y="0"/>
                  </a:moveTo>
                  <a:lnTo>
                    <a:pt x="234784" y="262851"/>
                  </a:lnTo>
                  <a:lnTo>
                    <a:pt x="51536" y="100622"/>
                  </a:lnTo>
                  <a:lnTo>
                    <a:pt x="0" y="165747"/>
                  </a:lnTo>
                  <a:lnTo>
                    <a:pt x="83356" y="356480"/>
                  </a:lnTo>
                  <a:lnTo>
                    <a:pt x="142454" y="451262"/>
                  </a:lnTo>
                  <a:lnTo>
                    <a:pt x="205473" y="478179"/>
                  </a:lnTo>
                  <a:lnTo>
                    <a:pt x="300596" y="465315"/>
                  </a:lnTo>
                  <a:lnTo>
                    <a:pt x="380844" y="395790"/>
                  </a:lnTo>
                  <a:lnTo>
                    <a:pt x="437440" y="266115"/>
                  </a:lnTo>
                  <a:lnTo>
                    <a:pt x="470969" y="140917"/>
                  </a:lnTo>
                  <a:lnTo>
                    <a:pt x="482015" y="84823"/>
                  </a:lnTo>
                  <a:lnTo>
                    <a:pt x="348589"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904" name="object 268"/>
            <p:cNvSpPr/>
            <p:nvPr/>
          </p:nvSpPr>
          <p:spPr>
            <a:xfrm>
              <a:off x="5381640" y="1808280"/>
              <a:ext cx="76680" cy="88920"/>
            </a:xfrm>
            <a:custGeom>
              <a:avLst/>
              <a:gdLst/>
              <a:ahLst/>
              <a:cxnLst/>
              <a:rect l="l" t="t" r="r" b="b"/>
              <a:pathLst>
                <a:path w="77470" h="89535">
                  <a:moveTo>
                    <a:pt x="3721" y="28562"/>
                  </a:moveTo>
                  <a:lnTo>
                    <a:pt x="3467" y="26644"/>
                  </a:lnTo>
                  <a:lnTo>
                    <a:pt x="2578" y="25971"/>
                  </a:lnTo>
                  <a:lnTo>
                    <a:pt x="673" y="26225"/>
                  </a:lnTo>
                  <a:lnTo>
                    <a:pt x="0" y="27114"/>
                  </a:lnTo>
                  <a:lnTo>
                    <a:pt x="127" y="28067"/>
                  </a:lnTo>
                  <a:lnTo>
                    <a:pt x="254" y="29019"/>
                  </a:lnTo>
                  <a:lnTo>
                    <a:pt x="1143" y="29692"/>
                  </a:lnTo>
                  <a:lnTo>
                    <a:pt x="3048" y="29438"/>
                  </a:lnTo>
                  <a:lnTo>
                    <a:pt x="3721" y="28562"/>
                  </a:lnTo>
                  <a:close/>
                  <a:moveTo>
                    <a:pt x="6172" y="46774"/>
                  </a:moveTo>
                  <a:lnTo>
                    <a:pt x="5918" y="44856"/>
                  </a:lnTo>
                  <a:lnTo>
                    <a:pt x="5041" y="44183"/>
                  </a:lnTo>
                  <a:lnTo>
                    <a:pt x="3124" y="44437"/>
                  </a:lnTo>
                  <a:lnTo>
                    <a:pt x="2451" y="45326"/>
                  </a:lnTo>
                  <a:lnTo>
                    <a:pt x="2578" y="46278"/>
                  </a:lnTo>
                  <a:lnTo>
                    <a:pt x="2705" y="47231"/>
                  </a:lnTo>
                  <a:lnTo>
                    <a:pt x="3594" y="47904"/>
                  </a:lnTo>
                  <a:lnTo>
                    <a:pt x="5499" y="47650"/>
                  </a:lnTo>
                  <a:lnTo>
                    <a:pt x="6172" y="46774"/>
                  </a:lnTo>
                  <a:close/>
                  <a:moveTo>
                    <a:pt x="9055" y="68059"/>
                  </a:moveTo>
                  <a:lnTo>
                    <a:pt x="8801" y="66154"/>
                  </a:lnTo>
                  <a:lnTo>
                    <a:pt x="7924" y="65481"/>
                  </a:lnTo>
                  <a:lnTo>
                    <a:pt x="6007" y="65735"/>
                  </a:lnTo>
                  <a:lnTo>
                    <a:pt x="5334" y="66624"/>
                  </a:lnTo>
                  <a:lnTo>
                    <a:pt x="5461" y="67576"/>
                  </a:lnTo>
                  <a:lnTo>
                    <a:pt x="5588" y="68529"/>
                  </a:lnTo>
                  <a:lnTo>
                    <a:pt x="6477" y="69202"/>
                  </a:lnTo>
                  <a:lnTo>
                    <a:pt x="8382" y="68948"/>
                  </a:lnTo>
                  <a:lnTo>
                    <a:pt x="9055" y="68059"/>
                  </a:lnTo>
                  <a:close/>
                  <a:moveTo>
                    <a:pt x="12966" y="49301"/>
                  </a:moveTo>
                  <a:lnTo>
                    <a:pt x="12890" y="48196"/>
                  </a:lnTo>
                  <a:lnTo>
                    <a:pt x="12166" y="47548"/>
                  </a:lnTo>
                  <a:lnTo>
                    <a:pt x="11442" y="46913"/>
                  </a:lnTo>
                  <a:lnTo>
                    <a:pt x="10337" y="46977"/>
                  </a:lnTo>
                  <a:lnTo>
                    <a:pt x="9702" y="47701"/>
                  </a:lnTo>
                  <a:lnTo>
                    <a:pt x="9055" y="48425"/>
                  </a:lnTo>
                  <a:lnTo>
                    <a:pt x="9131" y="49530"/>
                  </a:lnTo>
                  <a:lnTo>
                    <a:pt x="9855" y="50165"/>
                  </a:lnTo>
                  <a:lnTo>
                    <a:pt x="10579" y="50812"/>
                  </a:lnTo>
                  <a:lnTo>
                    <a:pt x="11684" y="50749"/>
                  </a:lnTo>
                  <a:lnTo>
                    <a:pt x="12319" y="50025"/>
                  </a:lnTo>
                  <a:lnTo>
                    <a:pt x="12966" y="49301"/>
                  </a:lnTo>
                  <a:close/>
                  <a:moveTo>
                    <a:pt x="14655" y="57264"/>
                  </a:moveTo>
                  <a:lnTo>
                    <a:pt x="14579" y="56159"/>
                  </a:lnTo>
                  <a:lnTo>
                    <a:pt x="13868" y="55511"/>
                  </a:lnTo>
                  <a:lnTo>
                    <a:pt x="13144" y="54876"/>
                  </a:lnTo>
                  <a:lnTo>
                    <a:pt x="12026" y="54940"/>
                  </a:lnTo>
                  <a:lnTo>
                    <a:pt x="11391" y="55664"/>
                  </a:lnTo>
                  <a:lnTo>
                    <a:pt x="10756" y="56388"/>
                  </a:lnTo>
                  <a:lnTo>
                    <a:pt x="10820" y="57492"/>
                  </a:lnTo>
                  <a:lnTo>
                    <a:pt x="11544" y="58127"/>
                  </a:lnTo>
                  <a:lnTo>
                    <a:pt x="12268" y="58775"/>
                  </a:lnTo>
                  <a:lnTo>
                    <a:pt x="13373" y="58712"/>
                  </a:lnTo>
                  <a:lnTo>
                    <a:pt x="14008" y="57988"/>
                  </a:lnTo>
                  <a:lnTo>
                    <a:pt x="14655" y="57264"/>
                  </a:lnTo>
                  <a:close/>
                  <a:moveTo>
                    <a:pt x="16294" y="26847"/>
                  </a:moveTo>
                  <a:lnTo>
                    <a:pt x="16040" y="24942"/>
                  </a:lnTo>
                  <a:lnTo>
                    <a:pt x="15151" y="24269"/>
                  </a:lnTo>
                  <a:lnTo>
                    <a:pt x="13246" y="24523"/>
                  </a:lnTo>
                  <a:lnTo>
                    <a:pt x="12573" y="25412"/>
                  </a:lnTo>
                  <a:lnTo>
                    <a:pt x="12700" y="26365"/>
                  </a:lnTo>
                  <a:lnTo>
                    <a:pt x="12827" y="27317"/>
                  </a:lnTo>
                  <a:lnTo>
                    <a:pt x="13716" y="27990"/>
                  </a:lnTo>
                  <a:lnTo>
                    <a:pt x="15621" y="27736"/>
                  </a:lnTo>
                  <a:lnTo>
                    <a:pt x="16294" y="26847"/>
                  </a:lnTo>
                  <a:close/>
                  <a:moveTo>
                    <a:pt x="16344" y="53403"/>
                  </a:moveTo>
                  <a:lnTo>
                    <a:pt x="16090" y="51485"/>
                  </a:lnTo>
                  <a:lnTo>
                    <a:pt x="15201" y="50812"/>
                  </a:lnTo>
                  <a:lnTo>
                    <a:pt x="13296" y="51066"/>
                  </a:lnTo>
                  <a:lnTo>
                    <a:pt x="12623" y="51955"/>
                  </a:lnTo>
                  <a:lnTo>
                    <a:pt x="12750" y="52908"/>
                  </a:lnTo>
                  <a:lnTo>
                    <a:pt x="12877" y="53860"/>
                  </a:lnTo>
                  <a:lnTo>
                    <a:pt x="13766" y="54533"/>
                  </a:lnTo>
                  <a:lnTo>
                    <a:pt x="15671" y="54279"/>
                  </a:lnTo>
                  <a:lnTo>
                    <a:pt x="16344" y="53403"/>
                  </a:lnTo>
                  <a:close/>
                  <a:moveTo>
                    <a:pt x="20269" y="7340"/>
                  </a:moveTo>
                  <a:lnTo>
                    <a:pt x="20015" y="5422"/>
                  </a:lnTo>
                  <a:lnTo>
                    <a:pt x="19126" y="4749"/>
                  </a:lnTo>
                  <a:lnTo>
                    <a:pt x="17221" y="5003"/>
                  </a:lnTo>
                  <a:lnTo>
                    <a:pt x="16548" y="5892"/>
                  </a:lnTo>
                  <a:lnTo>
                    <a:pt x="16675" y="6845"/>
                  </a:lnTo>
                  <a:lnTo>
                    <a:pt x="16802" y="7797"/>
                  </a:lnTo>
                  <a:lnTo>
                    <a:pt x="17691" y="8470"/>
                  </a:lnTo>
                  <a:lnTo>
                    <a:pt x="19596" y="8216"/>
                  </a:lnTo>
                  <a:lnTo>
                    <a:pt x="20269" y="7340"/>
                  </a:lnTo>
                  <a:close/>
                  <a:moveTo>
                    <a:pt x="21069" y="40144"/>
                  </a:moveTo>
                  <a:lnTo>
                    <a:pt x="20993" y="39039"/>
                  </a:lnTo>
                  <a:lnTo>
                    <a:pt x="20281" y="38392"/>
                  </a:lnTo>
                  <a:lnTo>
                    <a:pt x="19558" y="37757"/>
                  </a:lnTo>
                  <a:lnTo>
                    <a:pt x="18440" y="37820"/>
                  </a:lnTo>
                  <a:lnTo>
                    <a:pt x="17805" y="38544"/>
                  </a:lnTo>
                  <a:lnTo>
                    <a:pt x="17564" y="38811"/>
                  </a:lnTo>
                  <a:lnTo>
                    <a:pt x="17068" y="38430"/>
                  </a:lnTo>
                  <a:lnTo>
                    <a:pt x="15163" y="38684"/>
                  </a:lnTo>
                  <a:lnTo>
                    <a:pt x="14490" y="39573"/>
                  </a:lnTo>
                  <a:lnTo>
                    <a:pt x="14617" y="40525"/>
                  </a:lnTo>
                  <a:lnTo>
                    <a:pt x="14744" y="41478"/>
                  </a:lnTo>
                  <a:lnTo>
                    <a:pt x="15633" y="42151"/>
                  </a:lnTo>
                  <a:lnTo>
                    <a:pt x="17538" y="41897"/>
                  </a:lnTo>
                  <a:lnTo>
                    <a:pt x="18110" y="41160"/>
                  </a:lnTo>
                  <a:lnTo>
                    <a:pt x="18681" y="41656"/>
                  </a:lnTo>
                  <a:lnTo>
                    <a:pt x="19786" y="41592"/>
                  </a:lnTo>
                  <a:lnTo>
                    <a:pt x="20421" y="40868"/>
                  </a:lnTo>
                  <a:lnTo>
                    <a:pt x="21069" y="40144"/>
                  </a:lnTo>
                  <a:close/>
                  <a:moveTo>
                    <a:pt x="21907" y="19456"/>
                  </a:moveTo>
                  <a:lnTo>
                    <a:pt x="21653" y="17538"/>
                  </a:lnTo>
                  <a:lnTo>
                    <a:pt x="20764" y="16865"/>
                  </a:lnTo>
                  <a:lnTo>
                    <a:pt x="18859" y="17119"/>
                  </a:lnTo>
                  <a:lnTo>
                    <a:pt x="18186" y="18008"/>
                  </a:lnTo>
                  <a:lnTo>
                    <a:pt x="18313" y="18961"/>
                  </a:lnTo>
                  <a:lnTo>
                    <a:pt x="18440" y="19913"/>
                  </a:lnTo>
                  <a:lnTo>
                    <a:pt x="19329" y="20586"/>
                  </a:lnTo>
                  <a:lnTo>
                    <a:pt x="21234" y="20332"/>
                  </a:lnTo>
                  <a:lnTo>
                    <a:pt x="21907" y="19456"/>
                  </a:lnTo>
                  <a:close/>
                  <a:moveTo>
                    <a:pt x="22390" y="51181"/>
                  </a:moveTo>
                  <a:lnTo>
                    <a:pt x="22313" y="50076"/>
                  </a:lnTo>
                  <a:lnTo>
                    <a:pt x="20878" y="48793"/>
                  </a:lnTo>
                  <a:lnTo>
                    <a:pt x="19761" y="48856"/>
                  </a:lnTo>
                  <a:lnTo>
                    <a:pt x="19126" y="49580"/>
                  </a:lnTo>
                  <a:lnTo>
                    <a:pt x="18491" y="50304"/>
                  </a:lnTo>
                  <a:lnTo>
                    <a:pt x="18554" y="51409"/>
                  </a:lnTo>
                  <a:lnTo>
                    <a:pt x="19278" y="52044"/>
                  </a:lnTo>
                  <a:lnTo>
                    <a:pt x="20002" y="52692"/>
                  </a:lnTo>
                  <a:lnTo>
                    <a:pt x="21107" y="52628"/>
                  </a:lnTo>
                  <a:lnTo>
                    <a:pt x="21742" y="51904"/>
                  </a:lnTo>
                  <a:lnTo>
                    <a:pt x="22390" y="51181"/>
                  </a:lnTo>
                  <a:close/>
                  <a:moveTo>
                    <a:pt x="23723" y="74091"/>
                  </a:moveTo>
                  <a:lnTo>
                    <a:pt x="23647" y="72986"/>
                  </a:lnTo>
                  <a:lnTo>
                    <a:pt x="22212" y="71704"/>
                  </a:lnTo>
                  <a:lnTo>
                    <a:pt x="21094" y="71767"/>
                  </a:lnTo>
                  <a:lnTo>
                    <a:pt x="20459" y="72491"/>
                  </a:lnTo>
                  <a:lnTo>
                    <a:pt x="19824" y="73215"/>
                  </a:lnTo>
                  <a:lnTo>
                    <a:pt x="19888" y="74320"/>
                  </a:lnTo>
                  <a:lnTo>
                    <a:pt x="20612" y="74955"/>
                  </a:lnTo>
                  <a:lnTo>
                    <a:pt x="21336" y="75603"/>
                  </a:lnTo>
                  <a:lnTo>
                    <a:pt x="22440" y="75539"/>
                  </a:lnTo>
                  <a:lnTo>
                    <a:pt x="23075" y="74815"/>
                  </a:lnTo>
                  <a:lnTo>
                    <a:pt x="23723" y="74091"/>
                  </a:lnTo>
                  <a:close/>
                  <a:moveTo>
                    <a:pt x="25019" y="65316"/>
                  </a:moveTo>
                  <a:lnTo>
                    <a:pt x="24765" y="63398"/>
                  </a:lnTo>
                  <a:lnTo>
                    <a:pt x="23977" y="62801"/>
                  </a:lnTo>
                  <a:lnTo>
                    <a:pt x="23939" y="62103"/>
                  </a:lnTo>
                  <a:lnTo>
                    <a:pt x="22504" y="60820"/>
                  </a:lnTo>
                  <a:lnTo>
                    <a:pt x="21386" y="60883"/>
                  </a:lnTo>
                  <a:lnTo>
                    <a:pt x="20751" y="61607"/>
                  </a:lnTo>
                  <a:lnTo>
                    <a:pt x="20116" y="62331"/>
                  </a:lnTo>
                  <a:lnTo>
                    <a:pt x="20180" y="63436"/>
                  </a:lnTo>
                  <a:lnTo>
                    <a:pt x="20904" y="64071"/>
                  </a:lnTo>
                  <a:lnTo>
                    <a:pt x="21374" y="64503"/>
                  </a:lnTo>
                  <a:lnTo>
                    <a:pt x="21424" y="64820"/>
                  </a:lnTo>
                  <a:lnTo>
                    <a:pt x="21551" y="65773"/>
                  </a:lnTo>
                  <a:lnTo>
                    <a:pt x="22440" y="66446"/>
                  </a:lnTo>
                  <a:lnTo>
                    <a:pt x="24345" y="66192"/>
                  </a:lnTo>
                  <a:lnTo>
                    <a:pt x="25019" y="65316"/>
                  </a:lnTo>
                  <a:close/>
                  <a:moveTo>
                    <a:pt x="25425" y="82054"/>
                  </a:moveTo>
                  <a:lnTo>
                    <a:pt x="25349" y="80949"/>
                  </a:lnTo>
                  <a:lnTo>
                    <a:pt x="24638" y="80302"/>
                  </a:lnTo>
                  <a:lnTo>
                    <a:pt x="23914" y="79667"/>
                  </a:lnTo>
                  <a:lnTo>
                    <a:pt x="22809" y="79730"/>
                  </a:lnTo>
                  <a:lnTo>
                    <a:pt x="22161" y="80454"/>
                  </a:lnTo>
                  <a:lnTo>
                    <a:pt x="21526" y="81178"/>
                  </a:lnTo>
                  <a:lnTo>
                    <a:pt x="21590" y="82283"/>
                  </a:lnTo>
                  <a:lnTo>
                    <a:pt x="22313" y="82918"/>
                  </a:lnTo>
                  <a:lnTo>
                    <a:pt x="23037" y="83566"/>
                  </a:lnTo>
                  <a:lnTo>
                    <a:pt x="24142" y="83502"/>
                  </a:lnTo>
                  <a:lnTo>
                    <a:pt x="24777" y="82778"/>
                  </a:lnTo>
                  <a:lnTo>
                    <a:pt x="25425" y="82054"/>
                  </a:lnTo>
                  <a:close/>
                  <a:moveTo>
                    <a:pt x="27457" y="26987"/>
                  </a:moveTo>
                  <a:lnTo>
                    <a:pt x="27381" y="25882"/>
                  </a:lnTo>
                  <a:lnTo>
                    <a:pt x="26670" y="25234"/>
                  </a:lnTo>
                  <a:lnTo>
                    <a:pt x="25946" y="24599"/>
                  </a:lnTo>
                  <a:lnTo>
                    <a:pt x="24841" y="24663"/>
                  </a:lnTo>
                  <a:lnTo>
                    <a:pt x="24193" y="25387"/>
                  </a:lnTo>
                  <a:lnTo>
                    <a:pt x="23558" y="26111"/>
                  </a:lnTo>
                  <a:lnTo>
                    <a:pt x="23622" y="27216"/>
                  </a:lnTo>
                  <a:lnTo>
                    <a:pt x="24345" y="27851"/>
                  </a:lnTo>
                  <a:lnTo>
                    <a:pt x="25069" y="28498"/>
                  </a:lnTo>
                  <a:lnTo>
                    <a:pt x="26174" y="28435"/>
                  </a:lnTo>
                  <a:lnTo>
                    <a:pt x="26809" y="27711"/>
                  </a:lnTo>
                  <a:lnTo>
                    <a:pt x="27457" y="26987"/>
                  </a:lnTo>
                  <a:close/>
                  <a:moveTo>
                    <a:pt x="29044" y="23380"/>
                  </a:moveTo>
                  <a:lnTo>
                    <a:pt x="28790" y="21463"/>
                  </a:lnTo>
                  <a:lnTo>
                    <a:pt x="27901" y="20789"/>
                  </a:lnTo>
                  <a:lnTo>
                    <a:pt x="25996" y="21043"/>
                  </a:lnTo>
                  <a:lnTo>
                    <a:pt x="25323" y="21932"/>
                  </a:lnTo>
                  <a:lnTo>
                    <a:pt x="25450" y="22885"/>
                  </a:lnTo>
                  <a:lnTo>
                    <a:pt x="25577" y="23837"/>
                  </a:lnTo>
                  <a:lnTo>
                    <a:pt x="26466" y="24511"/>
                  </a:lnTo>
                  <a:lnTo>
                    <a:pt x="28371" y="24257"/>
                  </a:lnTo>
                  <a:lnTo>
                    <a:pt x="29044" y="23380"/>
                  </a:lnTo>
                  <a:close/>
                  <a:moveTo>
                    <a:pt x="29146" y="34950"/>
                  </a:moveTo>
                  <a:lnTo>
                    <a:pt x="29070" y="33845"/>
                  </a:lnTo>
                  <a:lnTo>
                    <a:pt x="27647" y="32588"/>
                  </a:lnTo>
                  <a:lnTo>
                    <a:pt x="27444" y="30962"/>
                  </a:lnTo>
                  <a:lnTo>
                    <a:pt x="26568" y="30289"/>
                  </a:lnTo>
                  <a:lnTo>
                    <a:pt x="24650" y="30543"/>
                  </a:lnTo>
                  <a:lnTo>
                    <a:pt x="23977" y="31432"/>
                  </a:lnTo>
                  <a:lnTo>
                    <a:pt x="24104" y="32385"/>
                  </a:lnTo>
                  <a:lnTo>
                    <a:pt x="24231" y="33337"/>
                  </a:lnTo>
                  <a:lnTo>
                    <a:pt x="25120" y="34010"/>
                  </a:lnTo>
                  <a:lnTo>
                    <a:pt x="25323" y="33985"/>
                  </a:lnTo>
                  <a:lnTo>
                    <a:pt x="25311" y="35179"/>
                  </a:lnTo>
                  <a:lnTo>
                    <a:pt x="26035" y="35814"/>
                  </a:lnTo>
                  <a:lnTo>
                    <a:pt x="26758" y="36461"/>
                  </a:lnTo>
                  <a:lnTo>
                    <a:pt x="27863" y="36398"/>
                  </a:lnTo>
                  <a:lnTo>
                    <a:pt x="28498" y="35674"/>
                  </a:lnTo>
                  <a:lnTo>
                    <a:pt x="29146" y="34950"/>
                  </a:lnTo>
                  <a:close/>
                  <a:moveTo>
                    <a:pt x="29476" y="13538"/>
                  </a:moveTo>
                  <a:lnTo>
                    <a:pt x="29222" y="11633"/>
                  </a:lnTo>
                  <a:lnTo>
                    <a:pt x="28333" y="10960"/>
                  </a:lnTo>
                  <a:lnTo>
                    <a:pt x="26428" y="11214"/>
                  </a:lnTo>
                  <a:lnTo>
                    <a:pt x="25755" y="12103"/>
                  </a:lnTo>
                  <a:lnTo>
                    <a:pt x="25882" y="13055"/>
                  </a:lnTo>
                  <a:lnTo>
                    <a:pt x="26009" y="14008"/>
                  </a:lnTo>
                  <a:lnTo>
                    <a:pt x="26898" y="14681"/>
                  </a:lnTo>
                  <a:lnTo>
                    <a:pt x="28803" y="14427"/>
                  </a:lnTo>
                  <a:lnTo>
                    <a:pt x="29476" y="13538"/>
                  </a:lnTo>
                  <a:close/>
                  <a:moveTo>
                    <a:pt x="30111" y="45097"/>
                  </a:moveTo>
                  <a:lnTo>
                    <a:pt x="30035" y="43992"/>
                  </a:lnTo>
                  <a:lnTo>
                    <a:pt x="29083" y="43154"/>
                  </a:lnTo>
                  <a:lnTo>
                    <a:pt x="28613" y="42735"/>
                  </a:lnTo>
                  <a:lnTo>
                    <a:pt x="28194" y="42405"/>
                  </a:lnTo>
                  <a:lnTo>
                    <a:pt x="26289" y="42659"/>
                  </a:lnTo>
                  <a:lnTo>
                    <a:pt x="25615" y="43548"/>
                  </a:lnTo>
                  <a:lnTo>
                    <a:pt x="25742" y="44500"/>
                  </a:lnTo>
                  <a:lnTo>
                    <a:pt x="25869" y="45453"/>
                  </a:lnTo>
                  <a:lnTo>
                    <a:pt x="26758" y="46126"/>
                  </a:lnTo>
                  <a:lnTo>
                    <a:pt x="27127" y="46088"/>
                  </a:lnTo>
                  <a:lnTo>
                    <a:pt x="27724" y="46609"/>
                  </a:lnTo>
                  <a:lnTo>
                    <a:pt x="28829" y="46545"/>
                  </a:lnTo>
                  <a:lnTo>
                    <a:pt x="29464" y="45821"/>
                  </a:lnTo>
                  <a:lnTo>
                    <a:pt x="30111" y="45097"/>
                  </a:lnTo>
                  <a:close/>
                  <a:moveTo>
                    <a:pt x="31838" y="64935"/>
                  </a:moveTo>
                  <a:lnTo>
                    <a:pt x="31762" y="63830"/>
                  </a:lnTo>
                  <a:lnTo>
                    <a:pt x="30327" y="62547"/>
                  </a:lnTo>
                  <a:lnTo>
                    <a:pt x="29210" y="62611"/>
                  </a:lnTo>
                  <a:lnTo>
                    <a:pt x="28575" y="63334"/>
                  </a:lnTo>
                  <a:lnTo>
                    <a:pt x="27940" y="64058"/>
                  </a:lnTo>
                  <a:lnTo>
                    <a:pt x="28003" y="65163"/>
                  </a:lnTo>
                  <a:lnTo>
                    <a:pt x="28727" y="65798"/>
                  </a:lnTo>
                  <a:lnTo>
                    <a:pt x="29451" y="66446"/>
                  </a:lnTo>
                  <a:lnTo>
                    <a:pt x="30556" y="66382"/>
                  </a:lnTo>
                  <a:lnTo>
                    <a:pt x="31191" y="65659"/>
                  </a:lnTo>
                  <a:lnTo>
                    <a:pt x="31838" y="64935"/>
                  </a:lnTo>
                  <a:close/>
                  <a:moveTo>
                    <a:pt x="33147" y="75971"/>
                  </a:moveTo>
                  <a:lnTo>
                    <a:pt x="33070" y="74866"/>
                  </a:lnTo>
                  <a:lnTo>
                    <a:pt x="31635" y="73583"/>
                  </a:lnTo>
                  <a:lnTo>
                    <a:pt x="30518" y="73647"/>
                  </a:lnTo>
                  <a:lnTo>
                    <a:pt x="29883" y="74371"/>
                  </a:lnTo>
                  <a:lnTo>
                    <a:pt x="29248" y="75095"/>
                  </a:lnTo>
                  <a:lnTo>
                    <a:pt x="29311" y="76200"/>
                  </a:lnTo>
                  <a:lnTo>
                    <a:pt x="30035" y="76835"/>
                  </a:lnTo>
                  <a:lnTo>
                    <a:pt x="30759" y="77482"/>
                  </a:lnTo>
                  <a:lnTo>
                    <a:pt x="31864" y="77419"/>
                  </a:lnTo>
                  <a:lnTo>
                    <a:pt x="32499" y="76695"/>
                  </a:lnTo>
                  <a:lnTo>
                    <a:pt x="33147" y="75971"/>
                  </a:lnTo>
                  <a:close/>
                  <a:moveTo>
                    <a:pt x="34607" y="56527"/>
                  </a:moveTo>
                  <a:lnTo>
                    <a:pt x="34531" y="55422"/>
                  </a:lnTo>
                  <a:lnTo>
                    <a:pt x="33096" y="54140"/>
                  </a:lnTo>
                  <a:lnTo>
                    <a:pt x="31978" y="54203"/>
                  </a:lnTo>
                  <a:lnTo>
                    <a:pt x="31343" y="54927"/>
                  </a:lnTo>
                  <a:lnTo>
                    <a:pt x="30708" y="55651"/>
                  </a:lnTo>
                  <a:lnTo>
                    <a:pt x="30772" y="56756"/>
                  </a:lnTo>
                  <a:lnTo>
                    <a:pt x="31000" y="56972"/>
                  </a:lnTo>
                  <a:lnTo>
                    <a:pt x="30581" y="57518"/>
                  </a:lnTo>
                  <a:lnTo>
                    <a:pt x="30708" y="58470"/>
                  </a:lnTo>
                  <a:lnTo>
                    <a:pt x="30835" y="59423"/>
                  </a:lnTo>
                  <a:lnTo>
                    <a:pt x="31724" y="60096"/>
                  </a:lnTo>
                  <a:lnTo>
                    <a:pt x="33629" y="59842"/>
                  </a:lnTo>
                  <a:lnTo>
                    <a:pt x="34302" y="58966"/>
                  </a:lnTo>
                  <a:lnTo>
                    <a:pt x="34048" y="57150"/>
                  </a:lnTo>
                  <a:lnTo>
                    <a:pt x="34607" y="56527"/>
                  </a:lnTo>
                  <a:close/>
                  <a:moveTo>
                    <a:pt x="34772" y="87998"/>
                  </a:moveTo>
                  <a:lnTo>
                    <a:pt x="34696" y="86893"/>
                  </a:lnTo>
                  <a:lnTo>
                    <a:pt x="33985" y="86245"/>
                  </a:lnTo>
                  <a:lnTo>
                    <a:pt x="33261" y="85610"/>
                  </a:lnTo>
                  <a:lnTo>
                    <a:pt x="32143" y="85674"/>
                  </a:lnTo>
                  <a:lnTo>
                    <a:pt x="31508" y="86398"/>
                  </a:lnTo>
                  <a:lnTo>
                    <a:pt x="30873" y="87122"/>
                  </a:lnTo>
                  <a:lnTo>
                    <a:pt x="30937" y="88226"/>
                  </a:lnTo>
                  <a:lnTo>
                    <a:pt x="31661" y="88861"/>
                  </a:lnTo>
                  <a:lnTo>
                    <a:pt x="32385" y="89509"/>
                  </a:lnTo>
                  <a:lnTo>
                    <a:pt x="33489" y="89446"/>
                  </a:lnTo>
                  <a:lnTo>
                    <a:pt x="34124" y="88722"/>
                  </a:lnTo>
                  <a:lnTo>
                    <a:pt x="34772" y="87998"/>
                  </a:lnTo>
                  <a:close/>
                  <a:moveTo>
                    <a:pt x="35560" y="17830"/>
                  </a:moveTo>
                  <a:lnTo>
                    <a:pt x="35483" y="16725"/>
                  </a:lnTo>
                  <a:lnTo>
                    <a:pt x="34048" y="15443"/>
                  </a:lnTo>
                  <a:lnTo>
                    <a:pt x="32931" y="15506"/>
                  </a:lnTo>
                  <a:lnTo>
                    <a:pt x="32296" y="16230"/>
                  </a:lnTo>
                  <a:lnTo>
                    <a:pt x="31661" y="16954"/>
                  </a:lnTo>
                  <a:lnTo>
                    <a:pt x="31724" y="18059"/>
                  </a:lnTo>
                  <a:lnTo>
                    <a:pt x="32448" y="18694"/>
                  </a:lnTo>
                  <a:lnTo>
                    <a:pt x="33172" y="19342"/>
                  </a:lnTo>
                  <a:lnTo>
                    <a:pt x="34277" y="19278"/>
                  </a:lnTo>
                  <a:lnTo>
                    <a:pt x="34912" y="18554"/>
                  </a:lnTo>
                  <a:lnTo>
                    <a:pt x="35560" y="17830"/>
                  </a:lnTo>
                  <a:close/>
                  <a:moveTo>
                    <a:pt x="35941" y="71081"/>
                  </a:moveTo>
                  <a:lnTo>
                    <a:pt x="35687" y="69164"/>
                  </a:lnTo>
                  <a:lnTo>
                    <a:pt x="34798" y="68491"/>
                  </a:lnTo>
                  <a:lnTo>
                    <a:pt x="32893" y="68745"/>
                  </a:lnTo>
                  <a:lnTo>
                    <a:pt x="32219" y="69634"/>
                  </a:lnTo>
                  <a:lnTo>
                    <a:pt x="32346" y="70586"/>
                  </a:lnTo>
                  <a:lnTo>
                    <a:pt x="32473" y="71539"/>
                  </a:lnTo>
                  <a:lnTo>
                    <a:pt x="33362" y="72212"/>
                  </a:lnTo>
                  <a:lnTo>
                    <a:pt x="35267" y="71958"/>
                  </a:lnTo>
                  <a:lnTo>
                    <a:pt x="35941" y="71081"/>
                  </a:lnTo>
                  <a:close/>
                  <a:moveTo>
                    <a:pt x="36474" y="48920"/>
                  </a:moveTo>
                  <a:lnTo>
                    <a:pt x="36220" y="47002"/>
                  </a:lnTo>
                  <a:lnTo>
                    <a:pt x="35331" y="46329"/>
                  </a:lnTo>
                  <a:lnTo>
                    <a:pt x="33426" y="46583"/>
                  </a:lnTo>
                  <a:lnTo>
                    <a:pt x="32753" y="47472"/>
                  </a:lnTo>
                  <a:lnTo>
                    <a:pt x="32880" y="48425"/>
                  </a:lnTo>
                  <a:lnTo>
                    <a:pt x="33007" y="49377"/>
                  </a:lnTo>
                  <a:lnTo>
                    <a:pt x="33896" y="50050"/>
                  </a:lnTo>
                  <a:lnTo>
                    <a:pt x="35801" y="49796"/>
                  </a:lnTo>
                  <a:lnTo>
                    <a:pt x="36474" y="48920"/>
                  </a:lnTo>
                  <a:close/>
                  <a:moveTo>
                    <a:pt x="37350" y="29260"/>
                  </a:moveTo>
                  <a:lnTo>
                    <a:pt x="37096" y="27343"/>
                  </a:lnTo>
                  <a:lnTo>
                    <a:pt x="36220" y="26670"/>
                  </a:lnTo>
                  <a:lnTo>
                    <a:pt x="35648" y="26746"/>
                  </a:lnTo>
                  <a:lnTo>
                    <a:pt x="35356" y="26479"/>
                  </a:lnTo>
                  <a:lnTo>
                    <a:pt x="34239" y="26543"/>
                  </a:lnTo>
                  <a:lnTo>
                    <a:pt x="33604" y="27266"/>
                  </a:lnTo>
                  <a:lnTo>
                    <a:pt x="32969" y="27990"/>
                  </a:lnTo>
                  <a:lnTo>
                    <a:pt x="33032" y="29095"/>
                  </a:lnTo>
                  <a:lnTo>
                    <a:pt x="33756" y="29730"/>
                  </a:lnTo>
                  <a:lnTo>
                    <a:pt x="34480" y="30378"/>
                  </a:lnTo>
                  <a:lnTo>
                    <a:pt x="34734" y="30365"/>
                  </a:lnTo>
                  <a:lnTo>
                    <a:pt x="35153" y="30340"/>
                  </a:lnTo>
                  <a:lnTo>
                    <a:pt x="35585" y="30314"/>
                  </a:lnTo>
                  <a:lnTo>
                    <a:pt x="36677" y="30137"/>
                  </a:lnTo>
                  <a:lnTo>
                    <a:pt x="37350" y="29260"/>
                  </a:lnTo>
                  <a:close/>
                  <a:moveTo>
                    <a:pt x="38493" y="40906"/>
                  </a:moveTo>
                  <a:lnTo>
                    <a:pt x="38417" y="39801"/>
                  </a:lnTo>
                  <a:lnTo>
                    <a:pt x="36982" y="38519"/>
                  </a:lnTo>
                  <a:lnTo>
                    <a:pt x="36842" y="38531"/>
                  </a:lnTo>
                  <a:lnTo>
                    <a:pt x="36664" y="37172"/>
                  </a:lnTo>
                  <a:lnTo>
                    <a:pt x="35775" y="36499"/>
                  </a:lnTo>
                  <a:lnTo>
                    <a:pt x="33870" y="36753"/>
                  </a:lnTo>
                  <a:lnTo>
                    <a:pt x="33197" y="37642"/>
                  </a:lnTo>
                  <a:lnTo>
                    <a:pt x="33324" y="38595"/>
                  </a:lnTo>
                  <a:lnTo>
                    <a:pt x="33451" y="39547"/>
                  </a:lnTo>
                  <a:lnTo>
                    <a:pt x="34340" y="40220"/>
                  </a:lnTo>
                  <a:lnTo>
                    <a:pt x="34594" y="40195"/>
                  </a:lnTo>
                  <a:lnTo>
                    <a:pt x="34658" y="41135"/>
                  </a:lnTo>
                  <a:lnTo>
                    <a:pt x="35382" y="41770"/>
                  </a:lnTo>
                  <a:lnTo>
                    <a:pt x="36106" y="42418"/>
                  </a:lnTo>
                  <a:lnTo>
                    <a:pt x="37211" y="42354"/>
                  </a:lnTo>
                  <a:lnTo>
                    <a:pt x="37846" y="41630"/>
                  </a:lnTo>
                  <a:lnTo>
                    <a:pt x="38493" y="40906"/>
                  </a:lnTo>
                  <a:close/>
                  <a:moveTo>
                    <a:pt x="39649" y="20180"/>
                  </a:moveTo>
                  <a:lnTo>
                    <a:pt x="39395" y="18262"/>
                  </a:lnTo>
                  <a:lnTo>
                    <a:pt x="38506" y="17589"/>
                  </a:lnTo>
                  <a:lnTo>
                    <a:pt x="36601" y="17843"/>
                  </a:lnTo>
                  <a:lnTo>
                    <a:pt x="35928" y="18732"/>
                  </a:lnTo>
                  <a:lnTo>
                    <a:pt x="36055" y="19685"/>
                  </a:lnTo>
                  <a:lnTo>
                    <a:pt x="36182" y="20637"/>
                  </a:lnTo>
                  <a:lnTo>
                    <a:pt x="37071" y="21310"/>
                  </a:lnTo>
                  <a:lnTo>
                    <a:pt x="38976" y="21056"/>
                  </a:lnTo>
                  <a:lnTo>
                    <a:pt x="39649" y="20180"/>
                  </a:lnTo>
                  <a:close/>
                  <a:moveTo>
                    <a:pt x="40868" y="69888"/>
                  </a:moveTo>
                  <a:lnTo>
                    <a:pt x="40792" y="68783"/>
                  </a:lnTo>
                  <a:lnTo>
                    <a:pt x="39357" y="67500"/>
                  </a:lnTo>
                  <a:lnTo>
                    <a:pt x="38239" y="67564"/>
                  </a:lnTo>
                  <a:lnTo>
                    <a:pt x="37604" y="68287"/>
                  </a:lnTo>
                  <a:lnTo>
                    <a:pt x="36969" y="69011"/>
                  </a:lnTo>
                  <a:lnTo>
                    <a:pt x="37033" y="70116"/>
                  </a:lnTo>
                  <a:lnTo>
                    <a:pt x="37757" y="70751"/>
                  </a:lnTo>
                  <a:lnTo>
                    <a:pt x="38481" y="71399"/>
                  </a:lnTo>
                  <a:lnTo>
                    <a:pt x="39585" y="71335"/>
                  </a:lnTo>
                  <a:lnTo>
                    <a:pt x="40220" y="70612"/>
                  </a:lnTo>
                  <a:lnTo>
                    <a:pt x="40868" y="69888"/>
                  </a:lnTo>
                  <a:close/>
                  <a:moveTo>
                    <a:pt x="41516" y="7797"/>
                  </a:moveTo>
                  <a:lnTo>
                    <a:pt x="41262" y="5880"/>
                  </a:lnTo>
                  <a:lnTo>
                    <a:pt x="40373" y="5207"/>
                  </a:lnTo>
                  <a:lnTo>
                    <a:pt x="38468" y="5461"/>
                  </a:lnTo>
                  <a:lnTo>
                    <a:pt x="37795" y="6350"/>
                  </a:lnTo>
                  <a:lnTo>
                    <a:pt x="37922" y="7302"/>
                  </a:lnTo>
                  <a:lnTo>
                    <a:pt x="38049" y="8255"/>
                  </a:lnTo>
                  <a:lnTo>
                    <a:pt x="38938" y="8928"/>
                  </a:lnTo>
                  <a:lnTo>
                    <a:pt x="40843" y="8674"/>
                  </a:lnTo>
                  <a:lnTo>
                    <a:pt x="41516" y="7797"/>
                  </a:lnTo>
                  <a:close/>
                  <a:moveTo>
                    <a:pt x="43510" y="65163"/>
                  </a:moveTo>
                  <a:lnTo>
                    <a:pt x="43256" y="63258"/>
                  </a:lnTo>
                  <a:lnTo>
                    <a:pt x="42379" y="62585"/>
                  </a:lnTo>
                  <a:lnTo>
                    <a:pt x="40462" y="62839"/>
                  </a:lnTo>
                  <a:lnTo>
                    <a:pt x="39789" y="63728"/>
                  </a:lnTo>
                  <a:lnTo>
                    <a:pt x="39916" y="64681"/>
                  </a:lnTo>
                  <a:lnTo>
                    <a:pt x="40043" y="65633"/>
                  </a:lnTo>
                  <a:lnTo>
                    <a:pt x="40932" y="66306"/>
                  </a:lnTo>
                  <a:lnTo>
                    <a:pt x="42837" y="66052"/>
                  </a:lnTo>
                  <a:lnTo>
                    <a:pt x="43510" y="65163"/>
                  </a:lnTo>
                  <a:close/>
                  <a:moveTo>
                    <a:pt x="43688" y="60756"/>
                  </a:moveTo>
                  <a:lnTo>
                    <a:pt x="43611" y="59651"/>
                  </a:lnTo>
                  <a:lnTo>
                    <a:pt x="42176" y="58369"/>
                  </a:lnTo>
                  <a:lnTo>
                    <a:pt x="41059" y="58432"/>
                  </a:lnTo>
                  <a:lnTo>
                    <a:pt x="40424" y="59156"/>
                  </a:lnTo>
                  <a:lnTo>
                    <a:pt x="39789" y="59880"/>
                  </a:lnTo>
                  <a:lnTo>
                    <a:pt x="39852" y="60985"/>
                  </a:lnTo>
                  <a:lnTo>
                    <a:pt x="40576" y="61620"/>
                  </a:lnTo>
                  <a:lnTo>
                    <a:pt x="41300" y="62268"/>
                  </a:lnTo>
                  <a:lnTo>
                    <a:pt x="42405" y="62204"/>
                  </a:lnTo>
                  <a:lnTo>
                    <a:pt x="43040" y="61480"/>
                  </a:lnTo>
                  <a:lnTo>
                    <a:pt x="43688" y="60756"/>
                  </a:lnTo>
                  <a:close/>
                  <a:moveTo>
                    <a:pt x="43954" y="55359"/>
                  </a:moveTo>
                  <a:lnTo>
                    <a:pt x="43700" y="53441"/>
                  </a:lnTo>
                  <a:lnTo>
                    <a:pt x="42824" y="52768"/>
                  </a:lnTo>
                  <a:lnTo>
                    <a:pt x="41897" y="52895"/>
                  </a:lnTo>
                  <a:lnTo>
                    <a:pt x="41910" y="51689"/>
                  </a:lnTo>
                  <a:lnTo>
                    <a:pt x="40474" y="50406"/>
                  </a:lnTo>
                  <a:lnTo>
                    <a:pt x="39357" y="50469"/>
                  </a:lnTo>
                  <a:lnTo>
                    <a:pt x="38722" y="51193"/>
                  </a:lnTo>
                  <a:lnTo>
                    <a:pt x="38087" y="51917"/>
                  </a:lnTo>
                  <a:lnTo>
                    <a:pt x="38150" y="53022"/>
                  </a:lnTo>
                  <a:lnTo>
                    <a:pt x="38874" y="53657"/>
                  </a:lnTo>
                  <a:lnTo>
                    <a:pt x="39598" y="54305"/>
                  </a:lnTo>
                  <a:lnTo>
                    <a:pt x="40271" y="54267"/>
                  </a:lnTo>
                  <a:lnTo>
                    <a:pt x="40360" y="54864"/>
                  </a:lnTo>
                  <a:lnTo>
                    <a:pt x="40487" y="55816"/>
                  </a:lnTo>
                  <a:lnTo>
                    <a:pt x="41376" y="56489"/>
                  </a:lnTo>
                  <a:lnTo>
                    <a:pt x="43281" y="56235"/>
                  </a:lnTo>
                  <a:lnTo>
                    <a:pt x="43954" y="55359"/>
                  </a:lnTo>
                  <a:close/>
                  <a:moveTo>
                    <a:pt x="45364" y="81318"/>
                  </a:moveTo>
                  <a:lnTo>
                    <a:pt x="45288" y="80213"/>
                  </a:lnTo>
                  <a:lnTo>
                    <a:pt x="43853" y="78930"/>
                  </a:lnTo>
                  <a:lnTo>
                    <a:pt x="42735" y="78994"/>
                  </a:lnTo>
                  <a:lnTo>
                    <a:pt x="42354" y="79425"/>
                  </a:lnTo>
                  <a:lnTo>
                    <a:pt x="41478" y="78714"/>
                  </a:lnTo>
                  <a:lnTo>
                    <a:pt x="39560" y="78968"/>
                  </a:lnTo>
                  <a:lnTo>
                    <a:pt x="38887" y="79857"/>
                  </a:lnTo>
                  <a:lnTo>
                    <a:pt x="39014" y="80810"/>
                  </a:lnTo>
                  <a:lnTo>
                    <a:pt x="39141" y="81762"/>
                  </a:lnTo>
                  <a:lnTo>
                    <a:pt x="40030" y="82435"/>
                  </a:lnTo>
                  <a:lnTo>
                    <a:pt x="41935" y="82181"/>
                  </a:lnTo>
                  <a:lnTo>
                    <a:pt x="42062" y="82016"/>
                  </a:lnTo>
                  <a:lnTo>
                    <a:pt x="42252" y="82181"/>
                  </a:lnTo>
                  <a:lnTo>
                    <a:pt x="42976" y="82829"/>
                  </a:lnTo>
                  <a:lnTo>
                    <a:pt x="44081" y="82765"/>
                  </a:lnTo>
                  <a:lnTo>
                    <a:pt x="44716" y="82042"/>
                  </a:lnTo>
                  <a:lnTo>
                    <a:pt x="45364" y="81318"/>
                  </a:lnTo>
                  <a:close/>
                  <a:moveTo>
                    <a:pt x="48945" y="33337"/>
                  </a:moveTo>
                  <a:lnTo>
                    <a:pt x="48691" y="31419"/>
                  </a:lnTo>
                  <a:lnTo>
                    <a:pt x="47815" y="30746"/>
                  </a:lnTo>
                  <a:lnTo>
                    <a:pt x="45897" y="31000"/>
                  </a:lnTo>
                  <a:lnTo>
                    <a:pt x="45224" y="31889"/>
                  </a:lnTo>
                  <a:lnTo>
                    <a:pt x="45351" y="32842"/>
                  </a:lnTo>
                  <a:lnTo>
                    <a:pt x="45478" y="33794"/>
                  </a:lnTo>
                  <a:lnTo>
                    <a:pt x="46367" y="34467"/>
                  </a:lnTo>
                  <a:lnTo>
                    <a:pt x="48272" y="34213"/>
                  </a:lnTo>
                  <a:lnTo>
                    <a:pt x="48945" y="33337"/>
                  </a:lnTo>
                  <a:close/>
                  <a:moveTo>
                    <a:pt x="49301" y="13182"/>
                  </a:moveTo>
                  <a:lnTo>
                    <a:pt x="49047" y="11264"/>
                  </a:lnTo>
                  <a:lnTo>
                    <a:pt x="48158" y="10591"/>
                  </a:lnTo>
                  <a:lnTo>
                    <a:pt x="46253" y="10845"/>
                  </a:lnTo>
                  <a:lnTo>
                    <a:pt x="45580" y="11734"/>
                  </a:lnTo>
                  <a:lnTo>
                    <a:pt x="45707" y="12687"/>
                  </a:lnTo>
                  <a:lnTo>
                    <a:pt x="45834" y="13639"/>
                  </a:lnTo>
                  <a:lnTo>
                    <a:pt x="46723" y="14312"/>
                  </a:lnTo>
                  <a:lnTo>
                    <a:pt x="48628" y="14058"/>
                  </a:lnTo>
                  <a:lnTo>
                    <a:pt x="49301" y="13182"/>
                  </a:lnTo>
                  <a:close/>
                  <a:moveTo>
                    <a:pt x="50101" y="43637"/>
                  </a:moveTo>
                  <a:lnTo>
                    <a:pt x="50025" y="42532"/>
                  </a:lnTo>
                  <a:lnTo>
                    <a:pt x="48590" y="41249"/>
                  </a:lnTo>
                  <a:lnTo>
                    <a:pt x="47472" y="41313"/>
                  </a:lnTo>
                  <a:lnTo>
                    <a:pt x="46837" y="42037"/>
                  </a:lnTo>
                  <a:lnTo>
                    <a:pt x="46202" y="42760"/>
                  </a:lnTo>
                  <a:lnTo>
                    <a:pt x="46228" y="43357"/>
                  </a:lnTo>
                  <a:lnTo>
                    <a:pt x="45948" y="43129"/>
                  </a:lnTo>
                  <a:lnTo>
                    <a:pt x="44043" y="43383"/>
                  </a:lnTo>
                  <a:lnTo>
                    <a:pt x="43370" y="44272"/>
                  </a:lnTo>
                  <a:lnTo>
                    <a:pt x="43497" y="45224"/>
                  </a:lnTo>
                  <a:lnTo>
                    <a:pt x="43624" y="46177"/>
                  </a:lnTo>
                  <a:lnTo>
                    <a:pt x="44513" y="46850"/>
                  </a:lnTo>
                  <a:lnTo>
                    <a:pt x="46418" y="46596"/>
                  </a:lnTo>
                  <a:lnTo>
                    <a:pt x="47091" y="45720"/>
                  </a:lnTo>
                  <a:lnTo>
                    <a:pt x="46913" y="44450"/>
                  </a:lnTo>
                  <a:lnTo>
                    <a:pt x="47713" y="45148"/>
                  </a:lnTo>
                  <a:lnTo>
                    <a:pt x="48818" y="45085"/>
                  </a:lnTo>
                  <a:lnTo>
                    <a:pt x="49453" y="44361"/>
                  </a:lnTo>
                  <a:lnTo>
                    <a:pt x="50101" y="43637"/>
                  </a:lnTo>
                  <a:close/>
                  <a:moveTo>
                    <a:pt x="50939" y="25298"/>
                  </a:moveTo>
                  <a:lnTo>
                    <a:pt x="50685" y="23380"/>
                  </a:lnTo>
                  <a:lnTo>
                    <a:pt x="49796" y="22707"/>
                  </a:lnTo>
                  <a:lnTo>
                    <a:pt x="47891" y="22961"/>
                  </a:lnTo>
                  <a:lnTo>
                    <a:pt x="47218" y="23850"/>
                  </a:lnTo>
                  <a:lnTo>
                    <a:pt x="47345" y="24803"/>
                  </a:lnTo>
                  <a:lnTo>
                    <a:pt x="47472" y="25755"/>
                  </a:lnTo>
                  <a:lnTo>
                    <a:pt x="48361" y="26428"/>
                  </a:lnTo>
                  <a:lnTo>
                    <a:pt x="50266" y="26174"/>
                  </a:lnTo>
                  <a:lnTo>
                    <a:pt x="50939" y="25298"/>
                  </a:lnTo>
                  <a:close/>
                  <a:moveTo>
                    <a:pt x="51396" y="2590"/>
                  </a:moveTo>
                  <a:lnTo>
                    <a:pt x="51142" y="673"/>
                  </a:lnTo>
                  <a:lnTo>
                    <a:pt x="50266" y="0"/>
                  </a:lnTo>
                  <a:lnTo>
                    <a:pt x="48348" y="254"/>
                  </a:lnTo>
                  <a:lnTo>
                    <a:pt x="47675" y="1143"/>
                  </a:lnTo>
                  <a:lnTo>
                    <a:pt x="47802" y="2095"/>
                  </a:lnTo>
                  <a:lnTo>
                    <a:pt x="47929" y="3048"/>
                  </a:lnTo>
                  <a:lnTo>
                    <a:pt x="48818" y="3721"/>
                  </a:lnTo>
                  <a:lnTo>
                    <a:pt x="50723" y="3467"/>
                  </a:lnTo>
                  <a:lnTo>
                    <a:pt x="51396" y="2590"/>
                  </a:lnTo>
                  <a:close/>
                  <a:moveTo>
                    <a:pt x="51409" y="54673"/>
                  </a:moveTo>
                  <a:lnTo>
                    <a:pt x="51333" y="53568"/>
                  </a:lnTo>
                  <a:lnTo>
                    <a:pt x="49898" y="52285"/>
                  </a:lnTo>
                  <a:lnTo>
                    <a:pt x="48780" y="52349"/>
                  </a:lnTo>
                  <a:lnTo>
                    <a:pt x="48145" y="53073"/>
                  </a:lnTo>
                  <a:lnTo>
                    <a:pt x="47510" y="53797"/>
                  </a:lnTo>
                  <a:lnTo>
                    <a:pt x="47574" y="54902"/>
                  </a:lnTo>
                  <a:lnTo>
                    <a:pt x="48298" y="55537"/>
                  </a:lnTo>
                  <a:lnTo>
                    <a:pt x="49022" y="56184"/>
                  </a:lnTo>
                  <a:lnTo>
                    <a:pt x="50126" y="56121"/>
                  </a:lnTo>
                  <a:lnTo>
                    <a:pt x="50761" y="55397"/>
                  </a:lnTo>
                  <a:lnTo>
                    <a:pt x="51409" y="54673"/>
                  </a:lnTo>
                  <a:close/>
                  <a:moveTo>
                    <a:pt x="53035" y="66700"/>
                  </a:moveTo>
                  <a:lnTo>
                    <a:pt x="52959" y="65595"/>
                  </a:lnTo>
                  <a:lnTo>
                    <a:pt x="51523" y="64312"/>
                  </a:lnTo>
                  <a:lnTo>
                    <a:pt x="50406" y="64376"/>
                  </a:lnTo>
                  <a:lnTo>
                    <a:pt x="49771" y="65100"/>
                  </a:lnTo>
                  <a:lnTo>
                    <a:pt x="49136" y="65824"/>
                  </a:lnTo>
                  <a:lnTo>
                    <a:pt x="49199" y="66929"/>
                  </a:lnTo>
                  <a:lnTo>
                    <a:pt x="49923" y="67564"/>
                  </a:lnTo>
                  <a:lnTo>
                    <a:pt x="50647" y="68211"/>
                  </a:lnTo>
                  <a:lnTo>
                    <a:pt x="51752" y="68148"/>
                  </a:lnTo>
                  <a:lnTo>
                    <a:pt x="52387" y="67424"/>
                  </a:lnTo>
                  <a:lnTo>
                    <a:pt x="53035" y="66700"/>
                  </a:lnTo>
                  <a:close/>
                  <a:moveTo>
                    <a:pt x="53505" y="40932"/>
                  </a:moveTo>
                  <a:lnTo>
                    <a:pt x="53251" y="39014"/>
                  </a:lnTo>
                  <a:lnTo>
                    <a:pt x="52362" y="38341"/>
                  </a:lnTo>
                  <a:lnTo>
                    <a:pt x="50457" y="38595"/>
                  </a:lnTo>
                  <a:lnTo>
                    <a:pt x="49784" y="39484"/>
                  </a:lnTo>
                  <a:lnTo>
                    <a:pt x="49911" y="40436"/>
                  </a:lnTo>
                  <a:lnTo>
                    <a:pt x="50038" y="41389"/>
                  </a:lnTo>
                  <a:lnTo>
                    <a:pt x="50927" y="42062"/>
                  </a:lnTo>
                  <a:lnTo>
                    <a:pt x="52832" y="41808"/>
                  </a:lnTo>
                  <a:lnTo>
                    <a:pt x="53505" y="40932"/>
                  </a:lnTo>
                  <a:close/>
                  <a:moveTo>
                    <a:pt x="53682" y="71805"/>
                  </a:moveTo>
                  <a:lnTo>
                    <a:pt x="53428" y="69888"/>
                  </a:lnTo>
                  <a:lnTo>
                    <a:pt x="52539" y="69215"/>
                  </a:lnTo>
                  <a:lnTo>
                    <a:pt x="50634" y="69469"/>
                  </a:lnTo>
                  <a:lnTo>
                    <a:pt x="49961" y="70358"/>
                  </a:lnTo>
                  <a:lnTo>
                    <a:pt x="50088" y="71310"/>
                  </a:lnTo>
                  <a:lnTo>
                    <a:pt x="50215" y="72263"/>
                  </a:lnTo>
                  <a:lnTo>
                    <a:pt x="51104" y="72936"/>
                  </a:lnTo>
                  <a:lnTo>
                    <a:pt x="53009" y="72682"/>
                  </a:lnTo>
                  <a:lnTo>
                    <a:pt x="53682" y="71805"/>
                  </a:lnTo>
                  <a:close/>
                  <a:moveTo>
                    <a:pt x="55143" y="53035"/>
                  </a:moveTo>
                  <a:lnTo>
                    <a:pt x="54889" y="51117"/>
                  </a:lnTo>
                  <a:lnTo>
                    <a:pt x="54013" y="50444"/>
                  </a:lnTo>
                  <a:lnTo>
                    <a:pt x="52095" y="50698"/>
                  </a:lnTo>
                  <a:lnTo>
                    <a:pt x="51422" y="51587"/>
                  </a:lnTo>
                  <a:lnTo>
                    <a:pt x="51549" y="52539"/>
                  </a:lnTo>
                  <a:lnTo>
                    <a:pt x="51676" y="53492"/>
                  </a:lnTo>
                  <a:lnTo>
                    <a:pt x="52565" y="54165"/>
                  </a:lnTo>
                  <a:lnTo>
                    <a:pt x="54470" y="53911"/>
                  </a:lnTo>
                  <a:lnTo>
                    <a:pt x="55143" y="53035"/>
                  </a:lnTo>
                  <a:close/>
                  <a:moveTo>
                    <a:pt x="55549" y="59423"/>
                  </a:moveTo>
                  <a:lnTo>
                    <a:pt x="55295" y="57505"/>
                  </a:lnTo>
                  <a:lnTo>
                    <a:pt x="54406" y="56832"/>
                  </a:lnTo>
                  <a:lnTo>
                    <a:pt x="52501" y="57086"/>
                  </a:lnTo>
                  <a:lnTo>
                    <a:pt x="51828" y="57975"/>
                  </a:lnTo>
                  <a:lnTo>
                    <a:pt x="51955" y="58928"/>
                  </a:lnTo>
                  <a:lnTo>
                    <a:pt x="52082" y="59880"/>
                  </a:lnTo>
                  <a:lnTo>
                    <a:pt x="52971" y="60553"/>
                  </a:lnTo>
                  <a:lnTo>
                    <a:pt x="54876" y="60299"/>
                  </a:lnTo>
                  <a:lnTo>
                    <a:pt x="55549" y="59423"/>
                  </a:lnTo>
                  <a:close/>
                  <a:moveTo>
                    <a:pt x="58077" y="29222"/>
                  </a:moveTo>
                  <a:lnTo>
                    <a:pt x="57823" y="27305"/>
                  </a:lnTo>
                  <a:lnTo>
                    <a:pt x="56934" y="26631"/>
                  </a:lnTo>
                  <a:lnTo>
                    <a:pt x="55029" y="26885"/>
                  </a:lnTo>
                  <a:lnTo>
                    <a:pt x="54356" y="27774"/>
                  </a:lnTo>
                  <a:lnTo>
                    <a:pt x="54483" y="28727"/>
                  </a:lnTo>
                  <a:lnTo>
                    <a:pt x="54610" y="29679"/>
                  </a:lnTo>
                  <a:lnTo>
                    <a:pt x="55499" y="30353"/>
                  </a:lnTo>
                  <a:lnTo>
                    <a:pt x="57404" y="30099"/>
                  </a:lnTo>
                  <a:lnTo>
                    <a:pt x="58077" y="29222"/>
                  </a:lnTo>
                  <a:close/>
                  <a:moveTo>
                    <a:pt x="58508" y="19392"/>
                  </a:moveTo>
                  <a:lnTo>
                    <a:pt x="58254" y="17475"/>
                  </a:lnTo>
                  <a:lnTo>
                    <a:pt x="57365" y="16802"/>
                  </a:lnTo>
                  <a:lnTo>
                    <a:pt x="55460" y="17056"/>
                  </a:lnTo>
                  <a:lnTo>
                    <a:pt x="54787" y="17945"/>
                  </a:lnTo>
                  <a:lnTo>
                    <a:pt x="54914" y="18897"/>
                  </a:lnTo>
                  <a:lnTo>
                    <a:pt x="55041" y="19850"/>
                  </a:lnTo>
                  <a:lnTo>
                    <a:pt x="55930" y="20523"/>
                  </a:lnTo>
                  <a:lnTo>
                    <a:pt x="57835" y="20269"/>
                  </a:lnTo>
                  <a:lnTo>
                    <a:pt x="58508" y="19392"/>
                  </a:lnTo>
                  <a:close/>
                  <a:moveTo>
                    <a:pt x="62712" y="47142"/>
                  </a:moveTo>
                  <a:lnTo>
                    <a:pt x="62458" y="45224"/>
                  </a:lnTo>
                  <a:lnTo>
                    <a:pt x="61569" y="44551"/>
                  </a:lnTo>
                  <a:lnTo>
                    <a:pt x="59664" y="44805"/>
                  </a:lnTo>
                  <a:lnTo>
                    <a:pt x="58991" y="45694"/>
                  </a:lnTo>
                  <a:lnTo>
                    <a:pt x="59118" y="46647"/>
                  </a:lnTo>
                  <a:lnTo>
                    <a:pt x="59245" y="47599"/>
                  </a:lnTo>
                  <a:lnTo>
                    <a:pt x="60134" y="48272"/>
                  </a:lnTo>
                  <a:lnTo>
                    <a:pt x="62039" y="48018"/>
                  </a:lnTo>
                  <a:lnTo>
                    <a:pt x="62712" y="47142"/>
                  </a:lnTo>
                  <a:close/>
                  <a:moveTo>
                    <a:pt x="62852" y="69481"/>
                  </a:moveTo>
                  <a:lnTo>
                    <a:pt x="62776" y="68376"/>
                  </a:lnTo>
                  <a:lnTo>
                    <a:pt x="62064" y="67729"/>
                  </a:lnTo>
                  <a:lnTo>
                    <a:pt x="61925" y="67386"/>
                  </a:lnTo>
                  <a:lnTo>
                    <a:pt x="61048" y="66713"/>
                  </a:lnTo>
                  <a:lnTo>
                    <a:pt x="59131" y="66967"/>
                  </a:lnTo>
                  <a:lnTo>
                    <a:pt x="58458" y="67856"/>
                  </a:lnTo>
                  <a:lnTo>
                    <a:pt x="58585" y="68808"/>
                  </a:lnTo>
                  <a:lnTo>
                    <a:pt x="58712" y="69761"/>
                  </a:lnTo>
                  <a:lnTo>
                    <a:pt x="59601" y="70434"/>
                  </a:lnTo>
                  <a:lnTo>
                    <a:pt x="59804" y="70408"/>
                  </a:lnTo>
                  <a:lnTo>
                    <a:pt x="60464" y="70993"/>
                  </a:lnTo>
                  <a:lnTo>
                    <a:pt x="61569" y="70929"/>
                  </a:lnTo>
                  <a:lnTo>
                    <a:pt x="62204" y="70205"/>
                  </a:lnTo>
                  <a:lnTo>
                    <a:pt x="62852" y="69481"/>
                  </a:lnTo>
                  <a:close/>
                  <a:moveTo>
                    <a:pt x="63157" y="37312"/>
                  </a:moveTo>
                  <a:lnTo>
                    <a:pt x="62903" y="35394"/>
                  </a:lnTo>
                  <a:lnTo>
                    <a:pt x="62014" y="34721"/>
                  </a:lnTo>
                  <a:lnTo>
                    <a:pt x="60109" y="34975"/>
                  </a:lnTo>
                  <a:lnTo>
                    <a:pt x="59436" y="35864"/>
                  </a:lnTo>
                  <a:lnTo>
                    <a:pt x="59563" y="36817"/>
                  </a:lnTo>
                  <a:lnTo>
                    <a:pt x="59690" y="37769"/>
                  </a:lnTo>
                  <a:lnTo>
                    <a:pt x="60579" y="38442"/>
                  </a:lnTo>
                  <a:lnTo>
                    <a:pt x="62484" y="38188"/>
                  </a:lnTo>
                  <a:lnTo>
                    <a:pt x="63157" y="37312"/>
                  </a:lnTo>
                  <a:close/>
                  <a:moveTo>
                    <a:pt x="65278" y="58153"/>
                  </a:moveTo>
                  <a:lnTo>
                    <a:pt x="65201" y="57048"/>
                  </a:lnTo>
                  <a:lnTo>
                    <a:pt x="63766" y="55765"/>
                  </a:lnTo>
                  <a:lnTo>
                    <a:pt x="62649" y="55829"/>
                  </a:lnTo>
                  <a:lnTo>
                    <a:pt x="62191" y="56349"/>
                  </a:lnTo>
                  <a:lnTo>
                    <a:pt x="62026" y="55041"/>
                  </a:lnTo>
                  <a:lnTo>
                    <a:pt x="61150" y="54368"/>
                  </a:lnTo>
                  <a:lnTo>
                    <a:pt x="59232" y="54622"/>
                  </a:lnTo>
                  <a:lnTo>
                    <a:pt x="58559" y="55511"/>
                  </a:lnTo>
                  <a:lnTo>
                    <a:pt x="58686" y="56464"/>
                  </a:lnTo>
                  <a:lnTo>
                    <a:pt x="58813" y="57416"/>
                  </a:lnTo>
                  <a:lnTo>
                    <a:pt x="59702" y="58089"/>
                  </a:lnTo>
                  <a:lnTo>
                    <a:pt x="61404" y="57873"/>
                  </a:lnTo>
                  <a:lnTo>
                    <a:pt x="61442" y="58381"/>
                  </a:lnTo>
                  <a:lnTo>
                    <a:pt x="62166" y="59016"/>
                  </a:lnTo>
                  <a:lnTo>
                    <a:pt x="62890" y="59664"/>
                  </a:lnTo>
                  <a:lnTo>
                    <a:pt x="63995" y="59601"/>
                  </a:lnTo>
                  <a:lnTo>
                    <a:pt x="64630" y="58877"/>
                  </a:lnTo>
                  <a:lnTo>
                    <a:pt x="65278" y="58153"/>
                  </a:lnTo>
                  <a:close/>
                  <a:moveTo>
                    <a:pt x="68338" y="61836"/>
                  </a:moveTo>
                  <a:lnTo>
                    <a:pt x="67843" y="61455"/>
                  </a:lnTo>
                  <a:lnTo>
                    <a:pt x="65938" y="61709"/>
                  </a:lnTo>
                  <a:lnTo>
                    <a:pt x="65265" y="62598"/>
                  </a:lnTo>
                  <a:lnTo>
                    <a:pt x="65519" y="64503"/>
                  </a:lnTo>
                  <a:lnTo>
                    <a:pt x="66408" y="65176"/>
                  </a:lnTo>
                  <a:lnTo>
                    <a:pt x="66916" y="65112"/>
                  </a:lnTo>
                  <a:lnTo>
                    <a:pt x="68338" y="61836"/>
                  </a:lnTo>
                  <a:close/>
                  <a:moveTo>
                    <a:pt x="68681" y="26022"/>
                  </a:moveTo>
                  <a:lnTo>
                    <a:pt x="68427" y="24104"/>
                  </a:lnTo>
                  <a:lnTo>
                    <a:pt x="67538" y="23431"/>
                  </a:lnTo>
                  <a:lnTo>
                    <a:pt x="65633" y="23685"/>
                  </a:lnTo>
                  <a:lnTo>
                    <a:pt x="64960" y="24574"/>
                  </a:lnTo>
                  <a:lnTo>
                    <a:pt x="65087" y="25527"/>
                  </a:lnTo>
                  <a:lnTo>
                    <a:pt x="65214" y="26479"/>
                  </a:lnTo>
                  <a:lnTo>
                    <a:pt x="66103" y="27152"/>
                  </a:lnTo>
                  <a:lnTo>
                    <a:pt x="68008" y="26898"/>
                  </a:lnTo>
                  <a:lnTo>
                    <a:pt x="68681" y="26022"/>
                  </a:lnTo>
                  <a:close/>
                  <a:moveTo>
                    <a:pt x="70205" y="11163"/>
                  </a:moveTo>
                  <a:lnTo>
                    <a:pt x="69951" y="9245"/>
                  </a:lnTo>
                  <a:lnTo>
                    <a:pt x="69075" y="8572"/>
                  </a:lnTo>
                  <a:lnTo>
                    <a:pt x="67157" y="8826"/>
                  </a:lnTo>
                  <a:lnTo>
                    <a:pt x="66484" y="9715"/>
                  </a:lnTo>
                  <a:lnTo>
                    <a:pt x="66611" y="10668"/>
                  </a:lnTo>
                  <a:lnTo>
                    <a:pt x="66738" y="11620"/>
                  </a:lnTo>
                  <a:lnTo>
                    <a:pt x="67627" y="12293"/>
                  </a:lnTo>
                  <a:lnTo>
                    <a:pt x="69532" y="12039"/>
                  </a:lnTo>
                  <a:lnTo>
                    <a:pt x="70205" y="11163"/>
                  </a:lnTo>
                  <a:close/>
                  <a:moveTo>
                    <a:pt x="72644" y="51968"/>
                  </a:moveTo>
                  <a:lnTo>
                    <a:pt x="71755" y="51181"/>
                  </a:lnTo>
                  <a:lnTo>
                    <a:pt x="69837" y="51435"/>
                  </a:lnTo>
                  <a:lnTo>
                    <a:pt x="69164" y="52324"/>
                  </a:lnTo>
                  <a:lnTo>
                    <a:pt x="69418" y="54229"/>
                  </a:lnTo>
                  <a:lnTo>
                    <a:pt x="70307" y="54902"/>
                  </a:lnTo>
                  <a:lnTo>
                    <a:pt x="71437" y="54749"/>
                  </a:lnTo>
                  <a:lnTo>
                    <a:pt x="72644" y="51968"/>
                  </a:lnTo>
                  <a:close/>
                  <a:moveTo>
                    <a:pt x="74739" y="41376"/>
                  </a:moveTo>
                  <a:lnTo>
                    <a:pt x="74485" y="39458"/>
                  </a:lnTo>
                  <a:lnTo>
                    <a:pt x="73609" y="38785"/>
                  </a:lnTo>
                  <a:lnTo>
                    <a:pt x="71691" y="39039"/>
                  </a:lnTo>
                  <a:lnTo>
                    <a:pt x="71018" y="39928"/>
                  </a:lnTo>
                  <a:lnTo>
                    <a:pt x="71145" y="40881"/>
                  </a:lnTo>
                  <a:lnTo>
                    <a:pt x="71272" y="41833"/>
                  </a:lnTo>
                  <a:lnTo>
                    <a:pt x="72161" y="42506"/>
                  </a:lnTo>
                  <a:lnTo>
                    <a:pt x="74066" y="42252"/>
                  </a:lnTo>
                  <a:lnTo>
                    <a:pt x="74739" y="41376"/>
                  </a:lnTo>
                  <a:close/>
                  <a:moveTo>
                    <a:pt x="75260" y="32143"/>
                  </a:moveTo>
                  <a:lnTo>
                    <a:pt x="75006" y="30226"/>
                  </a:lnTo>
                  <a:lnTo>
                    <a:pt x="74117" y="29552"/>
                  </a:lnTo>
                  <a:lnTo>
                    <a:pt x="72212" y="29806"/>
                  </a:lnTo>
                  <a:lnTo>
                    <a:pt x="71539" y="30695"/>
                  </a:lnTo>
                  <a:lnTo>
                    <a:pt x="71666" y="31648"/>
                  </a:lnTo>
                  <a:lnTo>
                    <a:pt x="71793" y="32600"/>
                  </a:lnTo>
                  <a:lnTo>
                    <a:pt x="72682" y="33274"/>
                  </a:lnTo>
                  <a:lnTo>
                    <a:pt x="74587" y="33020"/>
                  </a:lnTo>
                  <a:lnTo>
                    <a:pt x="75260" y="32143"/>
                  </a:lnTo>
                  <a:close/>
                  <a:moveTo>
                    <a:pt x="77203" y="20408"/>
                  </a:moveTo>
                  <a:lnTo>
                    <a:pt x="76949" y="18491"/>
                  </a:lnTo>
                  <a:lnTo>
                    <a:pt x="76060" y="17818"/>
                  </a:lnTo>
                  <a:lnTo>
                    <a:pt x="74155" y="18072"/>
                  </a:lnTo>
                  <a:lnTo>
                    <a:pt x="73482" y="18961"/>
                  </a:lnTo>
                  <a:lnTo>
                    <a:pt x="73609" y="19913"/>
                  </a:lnTo>
                  <a:lnTo>
                    <a:pt x="73736" y="20866"/>
                  </a:lnTo>
                  <a:lnTo>
                    <a:pt x="74625" y="21539"/>
                  </a:lnTo>
                  <a:lnTo>
                    <a:pt x="76530" y="21285"/>
                  </a:lnTo>
                  <a:lnTo>
                    <a:pt x="77203" y="20408"/>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905" name="object 269"/>
            <p:cNvSpPr/>
            <p:nvPr/>
          </p:nvSpPr>
          <p:spPr>
            <a:xfrm>
              <a:off x="5334120" y="1824840"/>
              <a:ext cx="106560" cy="109800"/>
            </a:xfrm>
            <a:custGeom>
              <a:avLst/>
              <a:gdLst/>
              <a:ahLst/>
              <a:cxnLst/>
              <a:rect l="l" t="t" r="r" b="b"/>
              <a:pathLst>
                <a:path w="107314" h="110489">
                  <a:moveTo>
                    <a:pt x="3949" y="66967"/>
                  </a:moveTo>
                  <a:lnTo>
                    <a:pt x="3365" y="66205"/>
                  </a:lnTo>
                  <a:lnTo>
                    <a:pt x="2781" y="65443"/>
                  </a:lnTo>
                  <a:lnTo>
                    <a:pt x="1676" y="65290"/>
                  </a:lnTo>
                  <a:lnTo>
                    <a:pt x="914" y="65887"/>
                  </a:lnTo>
                  <a:lnTo>
                    <a:pt x="139" y="66471"/>
                  </a:lnTo>
                  <a:lnTo>
                    <a:pt x="0" y="67576"/>
                  </a:lnTo>
                  <a:lnTo>
                    <a:pt x="584" y="68338"/>
                  </a:lnTo>
                  <a:lnTo>
                    <a:pt x="1181" y="69100"/>
                  </a:lnTo>
                  <a:lnTo>
                    <a:pt x="2273" y="69253"/>
                  </a:lnTo>
                  <a:lnTo>
                    <a:pt x="3810" y="68072"/>
                  </a:lnTo>
                  <a:lnTo>
                    <a:pt x="3949" y="66967"/>
                  </a:lnTo>
                  <a:close/>
                  <a:moveTo>
                    <a:pt x="13081" y="81737"/>
                  </a:moveTo>
                  <a:lnTo>
                    <a:pt x="12496" y="80975"/>
                  </a:lnTo>
                  <a:lnTo>
                    <a:pt x="11912" y="80213"/>
                  </a:lnTo>
                  <a:lnTo>
                    <a:pt x="10807" y="80060"/>
                  </a:lnTo>
                  <a:lnTo>
                    <a:pt x="10045" y="80657"/>
                  </a:lnTo>
                  <a:lnTo>
                    <a:pt x="9271" y="81241"/>
                  </a:lnTo>
                  <a:lnTo>
                    <a:pt x="9131" y="82346"/>
                  </a:lnTo>
                  <a:lnTo>
                    <a:pt x="9715" y="83108"/>
                  </a:lnTo>
                  <a:lnTo>
                    <a:pt x="10312" y="83870"/>
                  </a:lnTo>
                  <a:lnTo>
                    <a:pt x="11404" y="84023"/>
                  </a:lnTo>
                  <a:lnTo>
                    <a:pt x="12941" y="82842"/>
                  </a:lnTo>
                  <a:lnTo>
                    <a:pt x="13081" y="81737"/>
                  </a:lnTo>
                  <a:close/>
                  <a:moveTo>
                    <a:pt x="17170" y="107899"/>
                  </a:moveTo>
                  <a:lnTo>
                    <a:pt x="16586" y="107137"/>
                  </a:lnTo>
                  <a:lnTo>
                    <a:pt x="16002" y="106375"/>
                  </a:lnTo>
                  <a:lnTo>
                    <a:pt x="14897" y="106222"/>
                  </a:lnTo>
                  <a:lnTo>
                    <a:pt x="14135" y="106819"/>
                  </a:lnTo>
                  <a:lnTo>
                    <a:pt x="13360" y="107403"/>
                  </a:lnTo>
                  <a:lnTo>
                    <a:pt x="13220" y="108508"/>
                  </a:lnTo>
                  <a:lnTo>
                    <a:pt x="13804" y="109270"/>
                  </a:lnTo>
                  <a:lnTo>
                    <a:pt x="14401" y="110032"/>
                  </a:lnTo>
                  <a:lnTo>
                    <a:pt x="15494" y="110185"/>
                  </a:lnTo>
                  <a:lnTo>
                    <a:pt x="17030" y="109004"/>
                  </a:lnTo>
                  <a:lnTo>
                    <a:pt x="17170" y="107899"/>
                  </a:lnTo>
                  <a:close/>
                  <a:moveTo>
                    <a:pt x="18554" y="57950"/>
                  </a:moveTo>
                  <a:lnTo>
                    <a:pt x="17970" y="57188"/>
                  </a:lnTo>
                  <a:lnTo>
                    <a:pt x="17386" y="56426"/>
                  </a:lnTo>
                  <a:lnTo>
                    <a:pt x="16281" y="56273"/>
                  </a:lnTo>
                  <a:lnTo>
                    <a:pt x="15519" y="56870"/>
                  </a:lnTo>
                  <a:lnTo>
                    <a:pt x="14744" y="57454"/>
                  </a:lnTo>
                  <a:lnTo>
                    <a:pt x="14605" y="58559"/>
                  </a:lnTo>
                  <a:lnTo>
                    <a:pt x="15189" y="59321"/>
                  </a:lnTo>
                  <a:lnTo>
                    <a:pt x="15786" y="60083"/>
                  </a:lnTo>
                  <a:lnTo>
                    <a:pt x="16878" y="60236"/>
                  </a:lnTo>
                  <a:lnTo>
                    <a:pt x="18415" y="59055"/>
                  </a:lnTo>
                  <a:lnTo>
                    <a:pt x="18554" y="57950"/>
                  </a:lnTo>
                  <a:close/>
                  <a:moveTo>
                    <a:pt x="19240" y="45224"/>
                  </a:moveTo>
                  <a:lnTo>
                    <a:pt x="18656" y="44462"/>
                  </a:lnTo>
                  <a:lnTo>
                    <a:pt x="18072" y="43700"/>
                  </a:lnTo>
                  <a:lnTo>
                    <a:pt x="16967" y="43548"/>
                  </a:lnTo>
                  <a:lnTo>
                    <a:pt x="16205" y="44145"/>
                  </a:lnTo>
                  <a:lnTo>
                    <a:pt x="15430" y="44729"/>
                  </a:lnTo>
                  <a:lnTo>
                    <a:pt x="15290" y="45834"/>
                  </a:lnTo>
                  <a:lnTo>
                    <a:pt x="15875" y="46596"/>
                  </a:lnTo>
                  <a:lnTo>
                    <a:pt x="16471" y="47358"/>
                  </a:lnTo>
                  <a:lnTo>
                    <a:pt x="17564" y="47510"/>
                  </a:lnTo>
                  <a:lnTo>
                    <a:pt x="19100" y="46329"/>
                  </a:lnTo>
                  <a:lnTo>
                    <a:pt x="19240" y="45224"/>
                  </a:lnTo>
                  <a:close/>
                  <a:moveTo>
                    <a:pt x="20243" y="88176"/>
                  </a:moveTo>
                  <a:lnTo>
                    <a:pt x="19659" y="87414"/>
                  </a:lnTo>
                  <a:lnTo>
                    <a:pt x="19075" y="86652"/>
                  </a:lnTo>
                  <a:lnTo>
                    <a:pt x="17970" y="86499"/>
                  </a:lnTo>
                  <a:lnTo>
                    <a:pt x="17208" y="87096"/>
                  </a:lnTo>
                  <a:lnTo>
                    <a:pt x="16433" y="87680"/>
                  </a:lnTo>
                  <a:lnTo>
                    <a:pt x="16294" y="88785"/>
                  </a:lnTo>
                  <a:lnTo>
                    <a:pt x="16891" y="89547"/>
                  </a:lnTo>
                  <a:lnTo>
                    <a:pt x="17475" y="90309"/>
                  </a:lnTo>
                  <a:lnTo>
                    <a:pt x="18567" y="90462"/>
                  </a:lnTo>
                  <a:lnTo>
                    <a:pt x="20104" y="89281"/>
                  </a:lnTo>
                  <a:lnTo>
                    <a:pt x="20243" y="88176"/>
                  </a:lnTo>
                  <a:close/>
                  <a:moveTo>
                    <a:pt x="23063" y="66700"/>
                  </a:moveTo>
                  <a:lnTo>
                    <a:pt x="22479" y="65938"/>
                  </a:lnTo>
                  <a:lnTo>
                    <a:pt x="21894" y="65176"/>
                  </a:lnTo>
                  <a:lnTo>
                    <a:pt x="20789" y="65024"/>
                  </a:lnTo>
                  <a:lnTo>
                    <a:pt x="20027" y="65620"/>
                  </a:lnTo>
                  <a:lnTo>
                    <a:pt x="19253" y="66205"/>
                  </a:lnTo>
                  <a:lnTo>
                    <a:pt x="19113" y="67310"/>
                  </a:lnTo>
                  <a:lnTo>
                    <a:pt x="19697" y="68072"/>
                  </a:lnTo>
                  <a:lnTo>
                    <a:pt x="20294" y="68834"/>
                  </a:lnTo>
                  <a:lnTo>
                    <a:pt x="21386" y="68986"/>
                  </a:lnTo>
                  <a:lnTo>
                    <a:pt x="22923" y="67805"/>
                  </a:lnTo>
                  <a:lnTo>
                    <a:pt x="23063" y="66700"/>
                  </a:lnTo>
                  <a:close/>
                  <a:moveTo>
                    <a:pt x="24752" y="96913"/>
                  </a:moveTo>
                  <a:lnTo>
                    <a:pt x="24168" y="96151"/>
                  </a:lnTo>
                  <a:lnTo>
                    <a:pt x="23583" y="95389"/>
                  </a:lnTo>
                  <a:lnTo>
                    <a:pt x="22479" y="95237"/>
                  </a:lnTo>
                  <a:lnTo>
                    <a:pt x="21717" y="95834"/>
                  </a:lnTo>
                  <a:lnTo>
                    <a:pt x="20942" y="96418"/>
                  </a:lnTo>
                  <a:lnTo>
                    <a:pt x="20802" y="97523"/>
                  </a:lnTo>
                  <a:lnTo>
                    <a:pt x="21399" y="98285"/>
                  </a:lnTo>
                  <a:lnTo>
                    <a:pt x="21983" y="99047"/>
                  </a:lnTo>
                  <a:lnTo>
                    <a:pt x="23075" y="99199"/>
                  </a:lnTo>
                  <a:lnTo>
                    <a:pt x="24612" y="98018"/>
                  </a:lnTo>
                  <a:lnTo>
                    <a:pt x="24752" y="96913"/>
                  </a:lnTo>
                  <a:close/>
                  <a:moveTo>
                    <a:pt x="24930" y="78473"/>
                  </a:moveTo>
                  <a:lnTo>
                    <a:pt x="24345" y="77711"/>
                  </a:lnTo>
                  <a:lnTo>
                    <a:pt x="23761" y="76949"/>
                  </a:lnTo>
                  <a:lnTo>
                    <a:pt x="22656" y="76796"/>
                  </a:lnTo>
                  <a:lnTo>
                    <a:pt x="21894" y="77393"/>
                  </a:lnTo>
                  <a:lnTo>
                    <a:pt x="21120" y="77978"/>
                  </a:lnTo>
                  <a:lnTo>
                    <a:pt x="20980" y="79082"/>
                  </a:lnTo>
                  <a:lnTo>
                    <a:pt x="21564" y="79844"/>
                  </a:lnTo>
                  <a:lnTo>
                    <a:pt x="22161" y="80606"/>
                  </a:lnTo>
                  <a:lnTo>
                    <a:pt x="23253" y="80759"/>
                  </a:lnTo>
                  <a:lnTo>
                    <a:pt x="24790" y="79578"/>
                  </a:lnTo>
                  <a:lnTo>
                    <a:pt x="24930" y="78473"/>
                  </a:lnTo>
                  <a:close/>
                  <a:moveTo>
                    <a:pt x="28384" y="88023"/>
                  </a:moveTo>
                  <a:lnTo>
                    <a:pt x="27800" y="87261"/>
                  </a:lnTo>
                  <a:lnTo>
                    <a:pt x="27216" y="86499"/>
                  </a:lnTo>
                  <a:lnTo>
                    <a:pt x="26111" y="86347"/>
                  </a:lnTo>
                  <a:lnTo>
                    <a:pt x="25349" y="86944"/>
                  </a:lnTo>
                  <a:lnTo>
                    <a:pt x="24574" y="87528"/>
                  </a:lnTo>
                  <a:lnTo>
                    <a:pt x="24434" y="88633"/>
                  </a:lnTo>
                  <a:lnTo>
                    <a:pt x="25019" y="89395"/>
                  </a:lnTo>
                  <a:lnTo>
                    <a:pt x="25615" y="90157"/>
                  </a:lnTo>
                  <a:lnTo>
                    <a:pt x="26708" y="90309"/>
                  </a:lnTo>
                  <a:lnTo>
                    <a:pt x="28244" y="89128"/>
                  </a:lnTo>
                  <a:lnTo>
                    <a:pt x="28384" y="88023"/>
                  </a:lnTo>
                  <a:close/>
                  <a:moveTo>
                    <a:pt x="29260" y="105651"/>
                  </a:moveTo>
                  <a:lnTo>
                    <a:pt x="28676" y="104889"/>
                  </a:lnTo>
                  <a:lnTo>
                    <a:pt x="28092" y="104127"/>
                  </a:lnTo>
                  <a:lnTo>
                    <a:pt x="26987" y="103974"/>
                  </a:lnTo>
                  <a:lnTo>
                    <a:pt x="26225" y="104571"/>
                  </a:lnTo>
                  <a:lnTo>
                    <a:pt x="25450" y="105156"/>
                  </a:lnTo>
                  <a:lnTo>
                    <a:pt x="25311" y="106260"/>
                  </a:lnTo>
                  <a:lnTo>
                    <a:pt x="25908" y="107022"/>
                  </a:lnTo>
                  <a:lnTo>
                    <a:pt x="26492" y="107784"/>
                  </a:lnTo>
                  <a:lnTo>
                    <a:pt x="27584" y="107937"/>
                  </a:lnTo>
                  <a:lnTo>
                    <a:pt x="29121" y="106756"/>
                  </a:lnTo>
                  <a:lnTo>
                    <a:pt x="29260" y="105651"/>
                  </a:lnTo>
                  <a:close/>
                  <a:moveTo>
                    <a:pt x="29641" y="58762"/>
                  </a:moveTo>
                  <a:lnTo>
                    <a:pt x="29057" y="58000"/>
                  </a:lnTo>
                  <a:lnTo>
                    <a:pt x="28473" y="57238"/>
                  </a:lnTo>
                  <a:lnTo>
                    <a:pt x="27368" y="57086"/>
                  </a:lnTo>
                  <a:lnTo>
                    <a:pt x="26606" y="57683"/>
                  </a:lnTo>
                  <a:lnTo>
                    <a:pt x="25831" y="58267"/>
                  </a:lnTo>
                  <a:lnTo>
                    <a:pt x="25692" y="59372"/>
                  </a:lnTo>
                  <a:lnTo>
                    <a:pt x="26289" y="60134"/>
                  </a:lnTo>
                  <a:lnTo>
                    <a:pt x="26873" y="60896"/>
                  </a:lnTo>
                  <a:lnTo>
                    <a:pt x="27965" y="61048"/>
                  </a:lnTo>
                  <a:lnTo>
                    <a:pt x="29502" y="59867"/>
                  </a:lnTo>
                  <a:lnTo>
                    <a:pt x="29641" y="58762"/>
                  </a:lnTo>
                  <a:close/>
                  <a:moveTo>
                    <a:pt x="30073" y="32232"/>
                  </a:moveTo>
                  <a:lnTo>
                    <a:pt x="29997" y="31127"/>
                  </a:lnTo>
                  <a:lnTo>
                    <a:pt x="29273" y="30480"/>
                  </a:lnTo>
                  <a:lnTo>
                    <a:pt x="28549" y="29845"/>
                  </a:lnTo>
                  <a:lnTo>
                    <a:pt x="27444" y="29908"/>
                  </a:lnTo>
                  <a:lnTo>
                    <a:pt x="26809" y="30632"/>
                  </a:lnTo>
                  <a:lnTo>
                    <a:pt x="26174" y="31356"/>
                  </a:lnTo>
                  <a:lnTo>
                    <a:pt x="26238" y="32461"/>
                  </a:lnTo>
                  <a:lnTo>
                    <a:pt x="26962" y="33096"/>
                  </a:lnTo>
                  <a:lnTo>
                    <a:pt x="27686" y="33743"/>
                  </a:lnTo>
                  <a:lnTo>
                    <a:pt x="28790" y="33680"/>
                  </a:lnTo>
                  <a:lnTo>
                    <a:pt x="29425" y="32956"/>
                  </a:lnTo>
                  <a:lnTo>
                    <a:pt x="30073" y="32232"/>
                  </a:lnTo>
                  <a:close/>
                  <a:moveTo>
                    <a:pt x="31369" y="69621"/>
                  </a:moveTo>
                  <a:lnTo>
                    <a:pt x="30784" y="68859"/>
                  </a:lnTo>
                  <a:lnTo>
                    <a:pt x="30200" y="68097"/>
                  </a:lnTo>
                  <a:lnTo>
                    <a:pt x="29095" y="67945"/>
                  </a:lnTo>
                  <a:lnTo>
                    <a:pt x="28333" y="68541"/>
                  </a:lnTo>
                  <a:lnTo>
                    <a:pt x="27559" y="69126"/>
                  </a:lnTo>
                  <a:lnTo>
                    <a:pt x="27419" y="70231"/>
                  </a:lnTo>
                  <a:lnTo>
                    <a:pt x="28003" y="70993"/>
                  </a:lnTo>
                  <a:lnTo>
                    <a:pt x="28600" y="71755"/>
                  </a:lnTo>
                  <a:lnTo>
                    <a:pt x="29692" y="71907"/>
                  </a:lnTo>
                  <a:lnTo>
                    <a:pt x="31229" y="70726"/>
                  </a:lnTo>
                  <a:lnTo>
                    <a:pt x="31369" y="69621"/>
                  </a:lnTo>
                  <a:close/>
                  <a:moveTo>
                    <a:pt x="32931" y="50812"/>
                  </a:moveTo>
                  <a:lnTo>
                    <a:pt x="32346" y="50050"/>
                  </a:lnTo>
                  <a:lnTo>
                    <a:pt x="31762" y="49288"/>
                  </a:lnTo>
                  <a:lnTo>
                    <a:pt x="30657" y="49136"/>
                  </a:lnTo>
                  <a:lnTo>
                    <a:pt x="29895" y="49733"/>
                  </a:lnTo>
                  <a:lnTo>
                    <a:pt x="29121" y="50317"/>
                  </a:lnTo>
                  <a:lnTo>
                    <a:pt x="28981" y="51422"/>
                  </a:lnTo>
                  <a:lnTo>
                    <a:pt x="29565" y="52184"/>
                  </a:lnTo>
                  <a:lnTo>
                    <a:pt x="30162" y="52946"/>
                  </a:lnTo>
                  <a:lnTo>
                    <a:pt x="31254" y="53098"/>
                  </a:lnTo>
                  <a:lnTo>
                    <a:pt x="32791" y="51917"/>
                  </a:lnTo>
                  <a:lnTo>
                    <a:pt x="32931" y="50812"/>
                  </a:lnTo>
                  <a:close/>
                  <a:moveTo>
                    <a:pt x="35915" y="81292"/>
                  </a:moveTo>
                  <a:lnTo>
                    <a:pt x="35331" y="80530"/>
                  </a:lnTo>
                  <a:lnTo>
                    <a:pt x="34747" y="79768"/>
                  </a:lnTo>
                  <a:lnTo>
                    <a:pt x="33642" y="79616"/>
                  </a:lnTo>
                  <a:lnTo>
                    <a:pt x="32880" y="80213"/>
                  </a:lnTo>
                  <a:lnTo>
                    <a:pt x="32105" y="80797"/>
                  </a:lnTo>
                  <a:lnTo>
                    <a:pt x="31965" y="81902"/>
                  </a:lnTo>
                  <a:lnTo>
                    <a:pt x="32562" y="82664"/>
                  </a:lnTo>
                  <a:lnTo>
                    <a:pt x="33147" y="83426"/>
                  </a:lnTo>
                  <a:lnTo>
                    <a:pt x="34239" y="83578"/>
                  </a:lnTo>
                  <a:lnTo>
                    <a:pt x="35775" y="82397"/>
                  </a:lnTo>
                  <a:lnTo>
                    <a:pt x="35915" y="81292"/>
                  </a:lnTo>
                  <a:close/>
                  <a:moveTo>
                    <a:pt x="38989" y="61569"/>
                  </a:moveTo>
                  <a:lnTo>
                    <a:pt x="38404" y="60807"/>
                  </a:lnTo>
                  <a:lnTo>
                    <a:pt x="37820" y="60045"/>
                  </a:lnTo>
                  <a:lnTo>
                    <a:pt x="36715" y="59893"/>
                  </a:lnTo>
                  <a:lnTo>
                    <a:pt x="35953" y="60490"/>
                  </a:lnTo>
                  <a:lnTo>
                    <a:pt x="35179" y="61074"/>
                  </a:lnTo>
                  <a:lnTo>
                    <a:pt x="35039" y="62179"/>
                  </a:lnTo>
                  <a:lnTo>
                    <a:pt x="35623" y="62941"/>
                  </a:lnTo>
                  <a:lnTo>
                    <a:pt x="36220" y="63703"/>
                  </a:lnTo>
                  <a:lnTo>
                    <a:pt x="37312" y="63855"/>
                  </a:lnTo>
                  <a:lnTo>
                    <a:pt x="38849" y="62674"/>
                  </a:lnTo>
                  <a:lnTo>
                    <a:pt x="38989" y="61569"/>
                  </a:lnTo>
                  <a:close/>
                  <a:moveTo>
                    <a:pt x="39052" y="44424"/>
                  </a:moveTo>
                  <a:lnTo>
                    <a:pt x="38468" y="43662"/>
                  </a:lnTo>
                  <a:lnTo>
                    <a:pt x="37884" y="42900"/>
                  </a:lnTo>
                  <a:lnTo>
                    <a:pt x="36779" y="42748"/>
                  </a:lnTo>
                  <a:lnTo>
                    <a:pt x="36017" y="43345"/>
                  </a:lnTo>
                  <a:lnTo>
                    <a:pt x="35242" y="43929"/>
                  </a:lnTo>
                  <a:lnTo>
                    <a:pt x="35102" y="45034"/>
                  </a:lnTo>
                  <a:lnTo>
                    <a:pt x="35687" y="45796"/>
                  </a:lnTo>
                  <a:lnTo>
                    <a:pt x="36283" y="46558"/>
                  </a:lnTo>
                  <a:lnTo>
                    <a:pt x="37376" y="46710"/>
                  </a:lnTo>
                  <a:lnTo>
                    <a:pt x="38912" y="45529"/>
                  </a:lnTo>
                  <a:lnTo>
                    <a:pt x="39052" y="44424"/>
                  </a:lnTo>
                  <a:close/>
                  <a:moveTo>
                    <a:pt x="40068" y="89560"/>
                  </a:moveTo>
                  <a:lnTo>
                    <a:pt x="39484" y="88798"/>
                  </a:lnTo>
                  <a:lnTo>
                    <a:pt x="38900" y="88036"/>
                  </a:lnTo>
                  <a:lnTo>
                    <a:pt x="37795" y="87884"/>
                  </a:lnTo>
                  <a:lnTo>
                    <a:pt x="37033" y="88480"/>
                  </a:lnTo>
                  <a:lnTo>
                    <a:pt x="36258" y="89065"/>
                  </a:lnTo>
                  <a:lnTo>
                    <a:pt x="36118" y="90170"/>
                  </a:lnTo>
                  <a:lnTo>
                    <a:pt x="36703" y="90932"/>
                  </a:lnTo>
                  <a:lnTo>
                    <a:pt x="37299" y="91694"/>
                  </a:lnTo>
                  <a:lnTo>
                    <a:pt x="38392" y="91846"/>
                  </a:lnTo>
                  <a:lnTo>
                    <a:pt x="39928" y="90665"/>
                  </a:lnTo>
                  <a:lnTo>
                    <a:pt x="40068" y="89560"/>
                  </a:lnTo>
                  <a:close/>
                  <a:moveTo>
                    <a:pt x="41973" y="66294"/>
                  </a:moveTo>
                  <a:lnTo>
                    <a:pt x="41897" y="65189"/>
                  </a:lnTo>
                  <a:lnTo>
                    <a:pt x="40462" y="63906"/>
                  </a:lnTo>
                  <a:lnTo>
                    <a:pt x="39344" y="63969"/>
                  </a:lnTo>
                  <a:lnTo>
                    <a:pt x="38709" y="64693"/>
                  </a:lnTo>
                  <a:lnTo>
                    <a:pt x="38074" y="65417"/>
                  </a:lnTo>
                  <a:lnTo>
                    <a:pt x="38138" y="66522"/>
                  </a:lnTo>
                  <a:lnTo>
                    <a:pt x="38862" y="67157"/>
                  </a:lnTo>
                  <a:lnTo>
                    <a:pt x="39585" y="67805"/>
                  </a:lnTo>
                  <a:lnTo>
                    <a:pt x="40690" y="67741"/>
                  </a:lnTo>
                  <a:lnTo>
                    <a:pt x="41325" y="67017"/>
                  </a:lnTo>
                  <a:lnTo>
                    <a:pt x="41973" y="66294"/>
                  </a:lnTo>
                  <a:close/>
                  <a:moveTo>
                    <a:pt x="42595" y="42519"/>
                  </a:moveTo>
                  <a:lnTo>
                    <a:pt x="42519" y="41414"/>
                  </a:lnTo>
                  <a:lnTo>
                    <a:pt x="41084" y="40132"/>
                  </a:lnTo>
                  <a:lnTo>
                    <a:pt x="39966" y="40195"/>
                  </a:lnTo>
                  <a:lnTo>
                    <a:pt x="39331" y="40919"/>
                  </a:lnTo>
                  <a:lnTo>
                    <a:pt x="38696" y="41643"/>
                  </a:lnTo>
                  <a:lnTo>
                    <a:pt x="38760" y="42748"/>
                  </a:lnTo>
                  <a:lnTo>
                    <a:pt x="39484" y="43383"/>
                  </a:lnTo>
                  <a:lnTo>
                    <a:pt x="40208" y="44030"/>
                  </a:lnTo>
                  <a:lnTo>
                    <a:pt x="41313" y="43967"/>
                  </a:lnTo>
                  <a:lnTo>
                    <a:pt x="41948" y="43243"/>
                  </a:lnTo>
                  <a:lnTo>
                    <a:pt x="42595" y="42519"/>
                  </a:lnTo>
                  <a:close/>
                  <a:moveTo>
                    <a:pt x="43497" y="70307"/>
                  </a:moveTo>
                  <a:lnTo>
                    <a:pt x="42913" y="69545"/>
                  </a:lnTo>
                  <a:lnTo>
                    <a:pt x="42329" y="68783"/>
                  </a:lnTo>
                  <a:lnTo>
                    <a:pt x="41224" y="68630"/>
                  </a:lnTo>
                  <a:lnTo>
                    <a:pt x="40462" y="69227"/>
                  </a:lnTo>
                  <a:lnTo>
                    <a:pt x="39687" y="69811"/>
                  </a:lnTo>
                  <a:lnTo>
                    <a:pt x="39547" y="70916"/>
                  </a:lnTo>
                  <a:lnTo>
                    <a:pt x="40132" y="71678"/>
                  </a:lnTo>
                  <a:lnTo>
                    <a:pt x="40728" y="72440"/>
                  </a:lnTo>
                  <a:lnTo>
                    <a:pt x="41821" y="72593"/>
                  </a:lnTo>
                  <a:lnTo>
                    <a:pt x="43357" y="71412"/>
                  </a:lnTo>
                  <a:lnTo>
                    <a:pt x="43497" y="70307"/>
                  </a:lnTo>
                  <a:close/>
                  <a:moveTo>
                    <a:pt x="43929" y="30670"/>
                  </a:moveTo>
                  <a:lnTo>
                    <a:pt x="43345" y="29908"/>
                  </a:lnTo>
                  <a:lnTo>
                    <a:pt x="42760" y="29146"/>
                  </a:lnTo>
                  <a:lnTo>
                    <a:pt x="41656" y="28994"/>
                  </a:lnTo>
                  <a:lnTo>
                    <a:pt x="40894" y="29591"/>
                  </a:lnTo>
                  <a:lnTo>
                    <a:pt x="40119" y="30175"/>
                  </a:lnTo>
                  <a:lnTo>
                    <a:pt x="39979" y="31280"/>
                  </a:lnTo>
                  <a:lnTo>
                    <a:pt x="40576" y="32042"/>
                  </a:lnTo>
                  <a:lnTo>
                    <a:pt x="41160" y="32804"/>
                  </a:lnTo>
                  <a:lnTo>
                    <a:pt x="42252" y="32956"/>
                  </a:lnTo>
                  <a:lnTo>
                    <a:pt x="43789" y="31775"/>
                  </a:lnTo>
                  <a:lnTo>
                    <a:pt x="43929" y="30670"/>
                  </a:lnTo>
                  <a:close/>
                  <a:moveTo>
                    <a:pt x="44221" y="100711"/>
                  </a:moveTo>
                  <a:lnTo>
                    <a:pt x="43637" y="99949"/>
                  </a:lnTo>
                  <a:lnTo>
                    <a:pt x="43053" y="99187"/>
                  </a:lnTo>
                  <a:lnTo>
                    <a:pt x="41948" y="99034"/>
                  </a:lnTo>
                  <a:lnTo>
                    <a:pt x="41186" y="99631"/>
                  </a:lnTo>
                  <a:lnTo>
                    <a:pt x="40411" y="100215"/>
                  </a:lnTo>
                  <a:lnTo>
                    <a:pt x="40271" y="101320"/>
                  </a:lnTo>
                  <a:lnTo>
                    <a:pt x="40855" y="102082"/>
                  </a:lnTo>
                  <a:lnTo>
                    <a:pt x="41452" y="102844"/>
                  </a:lnTo>
                  <a:lnTo>
                    <a:pt x="42545" y="102997"/>
                  </a:lnTo>
                  <a:lnTo>
                    <a:pt x="44081" y="101815"/>
                  </a:lnTo>
                  <a:lnTo>
                    <a:pt x="44221" y="100711"/>
                  </a:lnTo>
                  <a:close/>
                  <a:moveTo>
                    <a:pt x="44323" y="16141"/>
                  </a:moveTo>
                  <a:lnTo>
                    <a:pt x="44246" y="15036"/>
                  </a:lnTo>
                  <a:lnTo>
                    <a:pt x="43522" y="14389"/>
                  </a:lnTo>
                  <a:lnTo>
                    <a:pt x="42799" y="13754"/>
                  </a:lnTo>
                  <a:lnTo>
                    <a:pt x="41694" y="13817"/>
                  </a:lnTo>
                  <a:lnTo>
                    <a:pt x="41059" y="14541"/>
                  </a:lnTo>
                  <a:lnTo>
                    <a:pt x="40424" y="15265"/>
                  </a:lnTo>
                  <a:lnTo>
                    <a:pt x="40487" y="16370"/>
                  </a:lnTo>
                  <a:lnTo>
                    <a:pt x="41211" y="17005"/>
                  </a:lnTo>
                  <a:lnTo>
                    <a:pt x="41935" y="17653"/>
                  </a:lnTo>
                  <a:lnTo>
                    <a:pt x="43040" y="17589"/>
                  </a:lnTo>
                  <a:lnTo>
                    <a:pt x="43675" y="16865"/>
                  </a:lnTo>
                  <a:lnTo>
                    <a:pt x="44323" y="16141"/>
                  </a:lnTo>
                  <a:close/>
                  <a:moveTo>
                    <a:pt x="45351" y="54559"/>
                  </a:moveTo>
                  <a:lnTo>
                    <a:pt x="45275" y="53454"/>
                  </a:lnTo>
                  <a:lnTo>
                    <a:pt x="43840" y="52171"/>
                  </a:lnTo>
                  <a:lnTo>
                    <a:pt x="42722" y="52235"/>
                  </a:lnTo>
                  <a:lnTo>
                    <a:pt x="42087" y="52959"/>
                  </a:lnTo>
                  <a:lnTo>
                    <a:pt x="41452" y="53682"/>
                  </a:lnTo>
                  <a:lnTo>
                    <a:pt x="41490" y="54432"/>
                  </a:lnTo>
                  <a:lnTo>
                    <a:pt x="41325" y="54406"/>
                  </a:lnTo>
                  <a:lnTo>
                    <a:pt x="40563" y="55003"/>
                  </a:lnTo>
                  <a:lnTo>
                    <a:pt x="39789" y="55587"/>
                  </a:lnTo>
                  <a:lnTo>
                    <a:pt x="39649" y="56692"/>
                  </a:lnTo>
                  <a:lnTo>
                    <a:pt x="40246" y="57454"/>
                  </a:lnTo>
                  <a:lnTo>
                    <a:pt x="40830" y="58216"/>
                  </a:lnTo>
                  <a:lnTo>
                    <a:pt x="41922" y="58369"/>
                  </a:lnTo>
                  <a:lnTo>
                    <a:pt x="43459" y="57188"/>
                  </a:lnTo>
                  <a:lnTo>
                    <a:pt x="43599" y="56083"/>
                  </a:lnTo>
                  <a:lnTo>
                    <a:pt x="44069" y="56007"/>
                  </a:lnTo>
                  <a:lnTo>
                    <a:pt x="44704" y="55283"/>
                  </a:lnTo>
                  <a:lnTo>
                    <a:pt x="45351" y="54559"/>
                  </a:lnTo>
                  <a:close/>
                  <a:moveTo>
                    <a:pt x="45948" y="28181"/>
                  </a:moveTo>
                  <a:lnTo>
                    <a:pt x="45872" y="27076"/>
                  </a:lnTo>
                  <a:lnTo>
                    <a:pt x="44437" y="25793"/>
                  </a:lnTo>
                  <a:lnTo>
                    <a:pt x="43319" y="25857"/>
                  </a:lnTo>
                  <a:lnTo>
                    <a:pt x="42684" y="26581"/>
                  </a:lnTo>
                  <a:lnTo>
                    <a:pt x="42049" y="27305"/>
                  </a:lnTo>
                  <a:lnTo>
                    <a:pt x="42113" y="28409"/>
                  </a:lnTo>
                  <a:lnTo>
                    <a:pt x="42837" y="29044"/>
                  </a:lnTo>
                  <a:lnTo>
                    <a:pt x="43561" y="29692"/>
                  </a:lnTo>
                  <a:lnTo>
                    <a:pt x="44665" y="29629"/>
                  </a:lnTo>
                  <a:lnTo>
                    <a:pt x="45300" y="28905"/>
                  </a:lnTo>
                  <a:lnTo>
                    <a:pt x="45948" y="28181"/>
                  </a:lnTo>
                  <a:close/>
                  <a:moveTo>
                    <a:pt x="47129" y="61417"/>
                  </a:moveTo>
                  <a:lnTo>
                    <a:pt x="46545" y="60655"/>
                  </a:lnTo>
                  <a:lnTo>
                    <a:pt x="45961" y="59893"/>
                  </a:lnTo>
                  <a:lnTo>
                    <a:pt x="44856" y="59740"/>
                  </a:lnTo>
                  <a:lnTo>
                    <a:pt x="44094" y="60337"/>
                  </a:lnTo>
                  <a:lnTo>
                    <a:pt x="43319" y="60921"/>
                  </a:lnTo>
                  <a:lnTo>
                    <a:pt x="43180" y="62026"/>
                  </a:lnTo>
                  <a:lnTo>
                    <a:pt x="43764" y="62788"/>
                  </a:lnTo>
                  <a:lnTo>
                    <a:pt x="44361" y="63550"/>
                  </a:lnTo>
                  <a:lnTo>
                    <a:pt x="45453" y="63703"/>
                  </a:lnTo>
                  <a:lnTo>
                    <a:pt x="46990" y="62522"/>
                  </a:lnTo>
                  <a:lnTo>
                    <a:pt x="47129" y="61417"/>
                  </a:lnTo>
                  <a:close/>
                  <a:moveTo>
                    <a:pt x="48006" y="79044"/>
                  </a:moveTo>
                  <a:lnTo>
                    <a:pt x="47421" y="78282"/>
                  </a:lnTo>
                  <a:lnTo>
                    <a:pt x="46837" y="77520"/>
                  </a:lnTo>
                  <a:lnTo>
                    <a:pt x="45732" y="77368"/>
                  </a:lnTo>
                  <a:lnTo>
                    <a:pt x="44970" y="77965"/>
                  </a:lnTo>
                  <a:lnTo>
                    <a:pt x="44196" y="78549"/>
                  </a:lnTo>
                  <a:lnTo>
                    <a:pt x="44056" y="79654"/>
                  </a:lnTo>
                  <a:lnTo>
                    <a:pt x="44640" y="80416"/>
                  </a:lnTo>
                  <a:lnTo>
                    <a:pt x="45237" y="81178"/>
                  </a:lnTo>
                  <a:lnTo>
                    <a:pt x="46329" y="81330"/>
                  </a:lnTo>
                  <a:lnTo>
                    <a:pt x="47866" y="80149"/>
                  </a:lnTo>
                  <a:lnTo>
                    <a:pt x="48006" y="79044"/>
                  </a:lnTo>
                  <a:close/>
                  <a:moveTo>
                    <a:pt x="48818" y="91592"/>
                  </a:moveTo>
                  <a:lnTo>
                    <a:pt x="48234" y="90830"/>
                  </a:lnTo>
                  <a:lnTo>
                    <a:pt x="47650" y="90068"/>
                  </a:lnTo>
                  <a:lnTo>
                    <a:pt x="46545" y="89916"/>
                  </a:lnTo>
                  <a:lnTo>
                    <a:pt x="45783" y="90512"/>
                  </a:lnTo>
                  <a:lnTo>
                    <a:pt x="45008" y="91097"/>
                  </a:lnTo>
                  <a:lnTo>
                    <a:pt x="44869" y="92202"/>
                  </a:lnTo>
                  <a:lnTo>
                    <a:pt x="45453" y="92964"/>
                  </a:lnTo>
                  <a:lnTo>
                    <a:pt x="46050" y="93726"/>
                  </a:lnTo>
                  <a:lnTo>
                    <a:pt x="47142" y="93878"/>
                  </a:lnTo>
                  <a:lnTo>
                    <a:pt x="48679" y="92697"/>
                  </a:lnTo>
                  <a:lnTo>
                    <a:pt x="48818" y="91592"/>
                  </a:lnTo>
                  <a:close/>
                  <a:moveTo>
                    <a:pt x="53454" y="45402"/>
                  </a:moveTo>
                  <a:lnTo>
                    <a:pt x="53378" y="44297"/>
                  </a:lnTo>
                  <a:lnTo>
                    <a:pt x="51943" y="43014"/>
                  </a:lnTo>
                  <a:lnTo>
                    <a:pt x="50825" y="43078"/>
                  </a:lnTo>
                  <a:lnTo>
                    <a:pt x="50190" y="43802"/>
                  </a:lnTo>
                  <a:lnTo>
                    <a:pt x="49999" y="43586"/>
                  </a:lnTo>
                  <a:lnTo>
                    <a:pt x="48895" y="43434"/>
                  </a:lnTo>
                  <a:lnTo>
                    <a:pt x="48133" y="44030"/>
                  </a:lnTo>
                  <a:lnTo>
                    <a:pt x="47371" y="44615"/>
                  </a:lnTo>
                  <a:lnTo>
                    <a:pt x="47218" y="45720"/>
                  </a:lnTo>
                  <a:lnTo>
                    <a:pt x="47802" y="46482"/>
                  </a:lnTo>
                  <a:lnTo>
                    <a:pt x="48399" y="47244"/>
                  </a:lnTo>
                  <a:lnTo>
                    <a:pt x="49491" y="47396"/>
                  </a:lnTo>
                  <a:lnTo>
                    <a:pt x="50622" y="46532"/>
                  </a:lnTo>
                  <a:lnTo>
                    <a:pt x="51066" y="46913"/>
                  </a:lnTo>
                  <a:lnTo>
                    <a:pt x="52171" y="46850"/>
                  </a:lnTo>
                  <a:lnTo>
                    <a:pt x="52806" y="46126"/>
                  </a:lnTo>
                  <a:lnTo>
                    <a:pt x="53454" y="45402"/>
                  </a:lnTo>
                  <a:close/>
                  <a:moveTo>
                    <a:pt x="53568" y="103695"/>
                  </a:moveTo>
                  <a:lnTo>
                    <a:pt x="52616" y="103568"/>
                  </a:lnTo>
                  <a:lnTo>
                    <a:pt x="51854" y="104165"/>
                  </a:lnTo>
                  <a:lnTo>
                    <a:pt x="51079" y="104749"/>
                  </a:lnTo>
                  <a:lnTo>
                    <a:pt x="50939" y="105854"/>
                  </a:lnTo>
                  <a:lnTo>
                    <a:pt x="53568" y="103695"/>
                  </a:lnTo>
                  <a:close/>
                  <a:moveTo>
                    <a:pt x="54571" y="71107"/>
                  </a:moveTo>
                  <a:lnTo>
                    <a:pt x="53987" y="70345"/>
                  </a:lnTo>
                  <a:lnTo>
                    <a:pt x="53403" y="69583"/>
                  </a:lnTo>
                  <a:lnTo>
                    <a:pt x="52298" y="69430"/>
                  </a:lnTo>
                  <a:lnTo>
                    <a:pt x="51536" y="70027"/>
                  </a:lnTo>
                  <a:lnTo>
                    <a:pt x="50761" y="70612"/>
                  </a:lnTo>
                  <a:lnTo>
                    <a:pt x="50622" y="71716"/>
                  </a:lnTo>
                  <a:lnTo>
                    <a:pt x="51219" y="72478"/>
                  </a:lnTo>
                  <a:lnTo>
                    <a:pt x="51803" y="73240"/>
                  </a:lnTo>
                  <a:lnTo>
                    <a:pt x="52895" y="73393"/>
                  </a:lnTo>
                  <a:lnTo>
                    <a:pt x="54432" y="72212"/>
                  </a:lnTo>
                  <a:lnTo>
                    <a:pt x="54571" y="71107"/>
                  </a:lnTo>
                  <a:close/>
                  <a:moveTo>
                    <a:pt x="54800" y="36220"/>
                  </a:moveTo>
                  <a:lnTo>
                    <a:pt x="54216" y="35458"/>
                  </a:lnTo>
                  <a:lnTo>
                    <a:pt x="53632" y="34696"/>
                  </a:lnTo>
                  <a:lnTo>
                    <a:pt x="52527" y="34544"/>
                  </a:lnTo>
                  <a:lnTo>
                    <a:pt x="51765" y="35140"/>
                  </a:lnTo>
                  <a:lnTo>
                    <a:pt x="50990" y="35725"/>
                  </a:lnTo>
                  <a:lnTo>
                    <a:pt x="50850" y="36830"/>
                  </a:lnTo>
                  <a:lnTo>
                    <a:pt x="51447" y="37592"/>
                  </a:lnTo>
                  <a:lnTo>
                    <a:pt x="52031" y="38354"/>
                  </a:lnTo>
                  <a:lnTo>
                    <a:pt x="53124" y="38506"/>
                  </a:lnTo>
                  <a:lnTo>
                    <a:pt x="54660" y="37325"/>
                  </a:lnTo>
                  <a:lnTo>
                    <a:pt x="54800" y="36220"/>
                  </a:lnTo>
                  <a:close/>
                  <a:moveTo>
                    <a:pt x="55676" y="53848"/>
                  </a:moveTo>
                  <a:lnTo>
                    <a:pt x="55092" y="53086"/>
                  </a:lnTo>
                  <a:lnTo>
                    <a:pt x="54508" y="52324"/>
                  </a:lnTo>
                  <a:lnTo>
                    <a:pt x="53403" y="52171"/>
                  </a:lnTo>
                  <a:lnTo>
                    <a:pt x="52641" y="52768"/>
                  </a:lnTo>
                  <a:lnTo>
                    <a:pt x="51866" y="53352"/>
                  </a:lnTo>
                  <a:lnTo>
                    <a:pt x="51727" y="54457"/>
                  </a:lnTo>
                  <a:lnTo>
                    <a:pt x="51511" y="54838"/>
                  </a:lnTo>
                  <a:lnTo>
                    <a:pt x="50876" y="55562"/>
                  </a:lnTo>
                  <a:lnTo>
                    <a:pt x="50939" y="56667"/>
                  </a:lnTo>
                  <a:lnTo>
                    <a:pt x="51663" y="57302"/>
                  </a:lnTo>
                  <a:lnTo>
                    <a:pt x="52387" y="57950"/>
                  </a:lnTo>
                  <a:lnTo>
                    <a:pt x="53492" y="57886"/>
                  </a:lnTo>
                  <a:lnTo>
                    <a:pt x="54127" y="57162"/>
                  </a:lnTo>
                  <a:lnTo>
                    <a:pt x="54775" y="56438"/>
                  </a:lnTo>
                  <a:lnTo>
                    <a:pt x="54711" y="55587"/>
                  </a:lnTo>
                  <a:lnTo>
                    <a:pt x="55537" y="54952"/>
                  </a:lnTo>
                  <a:lnTo>
                    <a:pt x="55676" y="53848"/>
                  </a:lnTo>
                  <a:close/>
                  <a:moveTo>
                    <a:pt x="56400" y="68465"/>
                  </a:moveTo>
                  <a:lnTo>
                    <a:pt x="56324" y="67360"/>
                  </a:lnTo>
                  <a:lnTo>
                    <a:pt x="55600" y="66713"/>
                  </a:lnTo>
                  <a:lnTo>
                    <a:pt x="54876" y="66078"/>
                  </a:lnTo>
                  <a:lnTo>
                    <a:pt x="53771" y="66141"/>
                  </a:lnTo>
                  <a:lnTo>
                    <a:pt x="53136" y="66865"/>
                  </a:lnTo>
                  <a:lnTo>
                    <a:pt x="52501" y="67589"/>
                  </a:lnTo>
                  <a:lnTo>
                    <a:pt x="52565" y="68694"/>
                  </a:lnTo>
                  <a:lnTo>
                    <a:pt x="53289" y="69329"/>
                  </a:lnTo>
                  <a:lnTo>
                    <a:pt x="54013" y="69977"/>
                  </a:lnTo>
                  <a:lnTo>
                    <a:pt x="55118" y="69913"/>
                  </a:lnTo>
                  <a:lnTo>
                    <a:pt x="55753" y="69189"/>
                  </a:lnTo>
                  <a:lnTo>
                    <a:pt x="56400" y="68465"/>
                  </a:lnTo>
                  <a:close/>
                  <a:moveTo>
                    <a:pt x="56426" y="83540"/>
                  </a:moveTo>
                  <a:lnTo>
                    <a:pt x="55841" y="82778"/>
                  </a:lnTo>
                  <a:lnTo>
                    <a:pt x="55257" y="82016"/>
                  </a:lnTo>
                  <a:lnTo>
                    <a:pt x="54152" y="81864"/>
                  </a:lnTo>
                  <a:lnTo>
                    <a:pt x="53390" y="82461"/>
                  </a:lnTo>
                  <a:lnTo>
                    <a:pt x="52616" y="83045"/>
                  </a:lnTo>
                  <a:lnTo>
                    <a:pt x="52476" y="84150"/>
                  </a:lnTo>
                  <a:lnTo>
                    <a:pt x="53073" y="84912"/>
                  </a:lnTo>
                  <a:lnTo>
                    <a:pt x="53657" y="85674"/>
                  </a:lnTo>
                  <a:lnTo>
                    <a:pt x="54749" y="85826"/>
                  </a:lnTo>
                  <a:lnTo>
                    <a:pt x="56286" y="84645"/>
                  </a:lnTo>
                  <a:lnTo>
                    <a:pt x="56426" y="83540"/>
                  </a:lnTo>
                  <a:close/>
                  <a:moveTo>
                    <a:pt x="56502" y="2387"/>
                  </a:moveTo>
                  <a:lnTo>
                    <a:pt x="56426" y="1282"/>
                  </a:lnTo>
                  <a:lnTo>
                    <a:pt x="54991" y="0"/>
                  </a:lnTo>
                  <a:lnTo>
                    <a:pt x="53873" y="63"/>
                  </a:lnTo>
                  <a:lnTo>
                    <a:pt x="53238" y="787"/>
                  </a:lnTo>
                  <a:lnTo>
                    <a:pt x="52603" y="1511"/>
                  </a:lnTo>
                  <a:lnTo>
                    <a:pt x="52666" y="2616"/>
                  </a:lnTo>
                  <a:lnTo>
                    <a:pt x="53390" y="3251"/>
                  </a:lnTo>
                  <a:lnTo>
                    <a:pt x="54114" y="3898"/>
                  </a:lnTo>
                  <a:lnTo>
                    <a:pt x="55219" y="3835"/>
                  </a:lnTo>
                  <a:lnTo>
                    <a:pt x="55854" y="3111"/>
                  </a:lnTo>
                  <a:lnTo>
                    <a:pt x="56502" y="2387"/>
                  </a:lnTo>
                  <a:close/>
                  <a:moveTo>
                    <a:pt x="56540" y="21501"/>
                  </a:moveTo>
                  <a:lnTo>
                    <a:pt x="56464" y="20396"/>
                  </a:lnTo>
                  <a:lnTo>
                    <a:pt x="55029" y="19113"/>
                  </a:lnTo>
                  <a:lnTo>
                    <a:pt x="53911" y="19177"/>
                  </a:lnTo>
                  <a:lnTo>
                    <a:pt x="53276" y="19900"/>
                  </a:lnTo>
                  <a:lnTo>
                    <a:pt x="52641" y="20624"/>
                  </a:lnTo>
                  <a:lnTo>
                    <a:pt x="52705" y="21729"/>
                  </a:lnTo>
                  <a:lnTo>
                    <a:pt x="53428" y="22377"/>
                  </a:lnTo>
                  <a:lnTo>
                    <a:pt x="54152" y="23012"/>
                  </a:lnTo>
                  <a:lnTo>
                    <a:pt x="55257" y="22948"/>
                  </a:lnTo>
                  <a:lnTo>
                    <a:pt x="55892" y="22225"/>
                  </a:lnTo>
                  <a:lnTo>
                    <a:pt x="56540" y="21501"/>
                  </a:lnTo>
                  <a:close/>
                  <a:moveTo>
                    <a:pt x="57759" y="63766"/>
                  </a:moveTo>
                  <a:lnTo>
                    <a:pt x="57175" y="63004"/>
                  </a:lnTo>
                  <a:lnTo>
                    <a:pt x="56591" y="62242"/>
                  </a:lnTo>
                  <a:lnTo>
                    <a:pt x="55486" y="62090"/>
                  </a:lnTo>
                  <a:lnTo>
                    <a:pt x="54724" y="62687"/>
                  </a:lnTo>
                  <a:lnTo>
                    <a:pt x="53949" y="63271"/>
                  </a:lnTo>
                  <a:lnTo>
                    <a:pt x="53809" y="64376"/>
                  </a:lnTo>
                  <a:lnTo>
                    <a:pt x="54406" y="65138"/>
                  </a:lnTo>
                  <a:lnTo>
                    <a:pt x="54991" y="65900"/>
                  </a:lnTo>
                  <a:lnTo>
                    <a:pt x="56083" y="66052"/>
                  </a:lnTo>
                  <a:lnTo>
                    <a:pt x="57619" y="64871"/>
                  </a:lnTo>
                  <a:lnTo>
                    <a:pt x="57759" y="63766"/>
                  </a:lnTo>
                  <a:close/>
                  <a:moveTo>
                    <a:pt x="60934" y="92278"/>
                  </a:moveTo>
                  <a:lnTo>
                    <a:pt x="60350" y="91516"/>
                  </a:lnTo>
                  <a:lnTo>
                    <a:pt x="59766" y="90754"/>
                  </a:lnTo>
                  <a:lnTo>
                    <a:pt x="58661" y="90601"/>
                  </a:lnTo>
                  <a:lnTo>
                    <a:pt x="57899" y="91198"/>
                  </a:lnTo>
                  <a:lnTo>
                    <a:pt x="57124" y="91782"/>
                  </a:lnTo>
                  <a:lnTo>
                    <a:pt x="56984" y="92887"/>
                  </a:lnTo>
                  <a:lnTo>
                    <a:pt x="57581" y="93649"/>
                  </a:lnTo>
                  <a:lnTo>
                    <a:pt x="58166" y="94411"/>
                  </a:lnTo>
                  <a:lnTo>
                    <a:pt x="59258" y="94564"/>
                  </a:lnTo>
                  <a:lnTo>
                    <a:pt x="60794" y="93383"/>
                  </a:lnTo>
                  <a:lnTo>
                    <a:pt x="60934" y="92278"/>
                  </a:lnTo>
                  <a:close/>
                  <a:moveTo>
                    <a:pt x="60947" y="87769"/>
                  </a:moveTo>
                  <a:lnTo>
                    <a:pt x="60871" y="86664"/>
                  </a:lnTo>
                  <a:lnTo>
                    <a:pt x="59436" y="85382"/>
                  </a:lnTo>
                  <a:lnTo>
                    <a:pt x="58318" y="85445"/>
                  </a:lnTo>
                  <a:lnTo>
                    <a:pt x="57683" y="86169"/>
                  </a:lnTo>
                  <a:lnTo>
                    <a:pt x="57048" y="86893"/>
                  </a:lnTo>
                  <a:lnTo>
                    <a:pt x="57111" y="87998"/>
                  </a:lnTo>
                  <a:lnTo>
                    <a:pt x="57835" y="88633"/>
                  </a:lnTo>
                  <a:lnTo>
                    <a:pt x="58559" y="89281"/>
                  </a:lnTo>
                  <a:lnTo>
                    <a:pt x="59664" y="89217"/>
                  </a:lnTo>
                  <a:lnTo>
                    <a:pt x="60299" y="88493"/>
                  </a:lnTo>
                  <a:lnTo>
                    <a:pt x="60947" y="87769"/>
                  </a:lnTo>
                  <a:close/>
                  <a:moveTo>
                    <a:pt x="62496" y="50355"/>
                  </a:moveTo>
                  <a:lnTo>
                    <a:pt x="62420" y="49250"/>
                  </a:lnTo>
                  <a:lnTo>
                    <a:pt x="60985" y="47967"/>
                  </a:lnTo>
                  <a:lnTo>
                    <a:pt x="60858" y="47980"/>
                  </a:lnTo>
                  <a:lnTo>
                    <a:pt x="62115" y="47015"/>
                  </a:lnTo>
                  <a:lnTo>
                    <a:pt x="62255" y="45910"/>
                  </a:lnTo>
                  <a:lnTo>
                    <a:pt x="61671" y="45148"/>
                  </a:lnTo>
                  <a:lnTo>
                    <a:pt x="61087" y="44386"/>
                  </a:lnTo>
                  <a:lnTo>
                    <a:pt x="59982" y="44234"/>
                  </a:lnTo>
                  <a:lnTo>
                    <a:pt x="59220" y="44831"/>
                  </a:lnTo>
                  <a:lnTo>
                    <a:pt x="58445" y="45415"/>
                  </a:lnTo>
                  <a:lnTo>
                    <a:pt x="58305" y="46520"/>
                  </a:lnTo>
                  <a:lnTo>
                    <a:pt x="58889" y="47282"/>
                  </a:lnTo>
                  <a:lnTo>
                    <a:pt x="59486" y="48044"/>
                  </a:lnTo>
                  <a:lnTo>
                    <a:pt x="59804" y="48094"/>
                  </a:lnTo>
                  <a:lnTo>
                    <a:pt x="59232" y="48755"/>
                  </a:lnTo>
                  <a:lnTo>
                    <a:pt x="58597" y="49479"/>
                  </a:lnTo>
                  <a:lnTo>
                    <a:pt x="58661" y="50584"/>
                  </a:lnTo>
                  <a:lnTo>
                    <a:pt x="59385" y="51219"/>
                  </a:lnTo>
                  <a:lnTo>
                    <a:pt x="60109" y="51866"/>
                  </a:lnTo>
                  <a:lnTo>
                    <a:pt x="61214" y="51803"/>
                  </a:lnTo>
                  <a:lnTo>
                    <a:pt x="61849" y="51079"/>
                  </a:lnTo>
                  <a:lnTo>
                    <a:pt x="62496" y="50355"/>
                  </a:lnTo>
                  <a:close/>
                  <a:moveTo>
                    <a:pt x="63842" y="73266"/>
                  </a:moveTo>
                  <a:lnTo>
                    <a:pt x="63766" y="72161"/>
                  </a:lnTo>
                  <a:lnTo>
                    <a:pt x="62331" y="70878"/>
                  </a:lnTo>
                  <a:lnTo>
                    <a:pt x="61214" y="70942"/>
                  </a:lnTo>
                  <a:lnTo>
                    <a:pt x="60579" y="71666"/>
                  </a:lnTo>
                  <a:lnTo>
                    <a:pt x="59944" y="72390"/>
                  </a:lnTo>
                  <a:lnTo>
                    <a:pt x="60007" y="73494"/>
                  </a:lnTo>
                  <a:lnTo>
                    <a:pt x="60337" y="73799"/>
                  </a:lnTo>
                  <a:lnTo>
                    <a:pt x="60032" y="73748"/>
                  </a:lnTo>
                  <a:lnTo>
                    <a:pt x="59270" y="74345"/>
                  </a:lnTo>
                  <a:lnTo>
                    <a:pt x="58496" y="74930"/>
                  </a:lnTo>
                  <a:lnTo>
                    <a:pt x="58356" y="76034"/>
                  </a:lnTo>
                  <a:lnTo>
                    <a:pt x="58940" y="76796"/>
                  </a:lnTo>
                  <a:lnTo>
                    <a:pt x="59537" y="77558"/>
                  </a:lnTo>
                  <a:lnTo>
                    <a:pt x="60629" y="77711"/>
                  </a:lnTo>
                  <a:lnTo>
                    <a:pt x="62166" y="76530"/>
                  </a:lnTo>
                  <a:lnTo>
                    <a:pt x="62306" y="75425"/>
                  </a:lnTo>
                  <a:lnTo>
                    <a:pt x="61785" y="74764"/>
                  </a:lnTo>
                  <a:lnTo>
                    <a:pt x="62560" y="74714"/>
                  </a:lnTo>
                  <a:lnTo>
                    <a:pt x="63195" y="73990"/>
                  </a:lnTo>
                  <a:lnTo>
                    <a:pt x="63842" y="73266"/>
                  </a:lnTo>
                  <a:close/>
                  <a:moveTo>
                    <a:pt x="64579" y="83388"/>
                  </a:moveTo>
                  <a:lnTo>
                    <a:pt x="63995" y="82626"/>
                  </a:lnTo>
                  <a:lnTo>
                    <a:pt x="63411" y="81864"/>
                  </a:lnTo>
                  <a:lnTo>
                    <a:pt x="62306" y="81711"/>
                  </a:lnTo>
                  <a:lnTo>
                    <a:pt x="61544" y="82308"/>
                  </a:lnTo>
                  <a:lnTo>
                    <a:pt x="60769" y="82892"/>
                  </a:lnTo>
                  <a:lnTo>
                    <a:pt x="60629" y="83997"/>
                  </a:lnTo>
                  <a:lnTo>
                    <a:pt x="61214" y="84759"/>
                  </a:lnTo>
                  <a:lnTo>
                    <a:pt x="61810" y="85521"/>
                  </a:lnTo>
                  <a:lnTo>
                    <a:pt x="62903" y="85674"/>
                  </a:lnTo>
                  <a:lnTo>
                    <a:pt x="64439" y="84493"/>
                  </a:lnTo>
                  <a:lnTo>
                    <a:pt x="64579" y="83388"/>
                  </a:lnTo>
                  <a:close/>
                  <a:moveTo>
                    <a:pt x="65366" y="55714"/>
                  </a:moveTo>
                  <a:lnTo>
                    <a:pt x="64782" y="54952"/>
                  </a:lnTo>
                  <a:lnTo>
                    <a:pt x="64198" y="54190"/>
                  </a:lnTo>
                  <a:lnTo>
                    <a:pt x="63093" y="54038"/>
                  </a:lnTo>
                  <a:lnTo>
                    <a:pt x="62331" y="54635"/>
                  </a:lnTo>
                  <a:lnTo>
                    <a:pt x="61556" y="55219"/>
                  </a:lnTo>
                  <a:lnTo>
                    <a:pt x="61417" y="56324"/>
                  </a:lnTo>
                  <a:lnTo>
                    <a:pt x="62001" y="57086"/>
                  </a:lnTo>
                  <a:lnTo>
                    <a:pt x="62598" y="57848"/>
                  </a:lnTo>
                  <a:lnTo>
                    <a:pt x="63690" y="58000"/>
                  </a:lnTo>
                  <a:lnTo>
                    <a:pt x="65227" y="56819"/>
                  </a:lnTo>
                  <a:lnTo>
                    <a:pt x="65366" y="55714"/>
                  </a:lnTo>
                  <a:close/>
                  <a:moveTo>
                    <a:pt x="66001" y="10807"/>
                  </a:moveTo>
                  <a:lnTo>
                    <a:pt x="65925" y="9702"/>
                  </a:lnTo>
                  <a:lnTo>
                    <a:pt x="64490" y="8420"/>
                  </a:lnTo>
                  <a:lnTo>
                    <a:pt x="63373" y="8483"/>
                  </a:lnTo>
                  <a:lnTo>
                    <a:pt x="62738" y="9207"/>
                  </a:lnTo>
                  <a:lnTo>
                    <a:pt x="62103" y="9931"/>
                  </a:lnTo>
                  <a:lnTo>
                    <a:pt x="62166" y="11036"/>
                  </a:lnTo>
                  <a:lnTo>
                    <a:pt x="62890" y="11671"/>
                  </a:lnTo>
                  <a:lnTo>
                    <a:pt x="63614" y="12319"/>
                  </a:lnTo>
                  <a:lnTo>
                    <a:pt x="64719" y="12255"/>
                  </a:lnTo>
                  <a:lnTo>
                    <a:pt x="65354" y="11531"/>
                  </a:lnTo>
                  <a:lnTo>
                    <a:pt x="66001" y="10807"/>
                  </a:lnTo>
                  <a:close/>
                  <a:moveTo>
                    <a:pt x="66992" y="61785"/>
                  </a:moveTo>
                  <a:lnTo>
                    <a:pt x="66916" y="60680"/>
                  </a:lnTo>
                  <a:lnTo>
                    <a:pt x="65481" y="59397"/>
                  </a:lnTo>
                  <a:lnTo>
                    <a:pt x="64363" y="59461"/>
                  </a:lnTo>
                  <a:lnTo>
                    <a:pt x="63728" y="60185"/>
                  </a:lnTo>
                  <a:lnTo>
                    <a:pt x="63093" y="60909"/>
                  </a:lnTo>
                  <a:lnTo>
                    <a:pt x="63157" y="62014"/>
                  </a:lnTo>
                  <a:lnTo>
                    <a:pt x="63881" y="62649"/>
                  </a:lnTo>
                  <a:lnTo>
                    <a:pt x="64604" y="63296"/>
                  </a:lnTo>
                  <a:lnTo>
                    <a:pt x="65709" y="63233"/>
                  </a:lnTo>
                  <a:lnTo>
                    <a:pt x="66344" y="62509"/>
                  </a:lnTo>
                  <a:lnTo>
                    <a:pt x="66992" y="61785"/>
                  </a:lnTo>
                  <a:close/>
                  <a:moveTo>
                    <a:pt x="67144" y="35788"/>
                  </a:moveTo>
                  <a:lnTo>
                    <a:pt x="66560" y="35026"/>
                  </a:lnTo>
                  <a:lnTo>
                    <a:pt x="65976" y="34264"/>
                  </a:lnTo>
                  <a:lnTo>
                    <a:pt x="64871" y="34112"/>
                  </a:lnTo>
                  <a:lnTo>
                    <a:pt x="64109" y="34709"/>
                  </a:lnTo>
                  <a:lnTo>
                    <a:pt x="63334" y="35293"/>
                  </a:lnTo>
                  <a:lnTo>
                    <a:pt x="63195" y="36385"/>
                  </a:lnTo>
                  <a:lnTo>
                    <a:pt x="63779" y="37160"/>
                  </a:lnTo>
                  <a:lnTo>
                    <a:pt x="64376" y="37922"/>
                  </a:lnTo>
                  <a:lnTo>
                    <a:pt x="65468" y="38074"/>
                  </a:lnTo>
                  <a:lnTo>
                    <a:pt x="67005" y="36893"/>
                  </a:lnTo>
                  <a:lnTo>
                    <a:pt x="67144" y="35788"/>
                  </a:lnTo>
                  <a:close/>
                  <a:moveTo>
                    <a:pt x="69875" y="64452"/>
                  </a:moveTo>
                  <a:lnTo>
                    <a:pt x="69291" y="63690"/>
                  </a:lnTo>
                  <a:lnTo>
                    <a:pt x="68707" y="62928"/>
                  </a:lnTo>
                  <a:lnTo>
                    <a:pt x="67602" y="62776"/>
                  </a:lnTo>
                  <a:lnTo>
                    <a:pt x="66840" y="63373"/>
                  </a:lnTo>
                  <a:lnTo>
                    <a:pt x="66065" y="63957"/>
                  </a:lnTo>
                  <a:lnTo>
                    <a:pt x="65925" y="65062"/>
                  </a:lnTo>
                  <a:lnTo>
                    <a:pt x="66522" y="65824"/>
                  </a:lnTo>
                  <a:lnTo>
                    <a:pt x="67106" y="66586"/>
                  </a:lnTo>
                  <a:lnTo>
                    <a:pt x="68199" y="66738"/>
                  </a:lnTo>
                  <a:lnTo>
                    <a:pt x="69735" y="65557"/>
                  </a:lnTo>
                  <a:lnTo>
                    <a:pt x="69875" y="64452"/>
                  </a:lnTo>
                  <a:close/>
                  <a:moveTo>
                    <a:pt x="73507" y="55562"/>
                  </a:moveTo>
                  <a:lnTo>
                    <a:pt x="72923" y="54800"/>
                  </a:lnTo>
                  <a:lnTo>
                    <a:pt x="72339" y="54038"/>
                  </a:lnTo>
                  <a:lnTo>
                    <a:pt x="71234" y="53886"/>
                  </a:lnTo>
                  <a:lnTo>
                    <a:pt x="70472" y="54483"/>
                  </a:lnTo>
                  <a:lnTo>
                    <a:pt x="69697" y="55067"/>
                  </a:lnTo>
                  <a:lnTo>
                    <a:pt x="69557" y="56172"/>
                  </a:lnTo>
                  <a:lnTo>
                    <a:pt x="70142" y="56934"/>
                  </a:lnTo>
                  <a:lnTo>
                    <a:pt x="70739" y="57696"/>
                  </a:lnTo>
                  <a:lnTo>
                    <a:pt x="71831" y="57848"/>
                  </a:lnTo>
                  <a:lnTo>
                    <a:pt x="73367" y="56667"/>
                  </a:lnTo>
                  <a:lnTo>
                    <a:pt x="73507" y="55562"/>
                  </a:lnTo>
                  <a:close/>
                  <a:moveTo>
                    <a:pt x="73571" y="86017"/>
                  </a:moveTo>
                  <a:lnTo>
                    <a:pt x="73494" y="84912"/>
                  </a:lnTo>
                  <a:lnTo>
                    <a:pt x="72059" y="83629"/>
                  </a:lnTo>
                  <a:lnTo>
                    <a:pt x="70942" y="83693"/>
                  </a:lnTo>
                  <a:lnTo>
                    <a:pt x="70307" y="84416"/>
                  </a:lnTo>
                  <a:lnTo>
                    <a:pt x="69672" y="85140"/>
                  </a:lnTo>
                  <a:lnTo>
                    <a:pt x="69735" y="86245"/>
                  </a:lnTo>
                  <a:lnTo>
                    <a:pt x="70459" y="86880"/>
                  </a:lnTo>
                  <a:lnTo>
                    <a:pt x="71183" y="87528"/>
                  </a:lnTo>
                  <a:lnTo>
                    <a:pt x="72288" y="87464"/>
                  </a:lnTo>
                  <a:lnTo>
                    <a:pt x="72923" y="86741"/>
                  </a:lnTo>
                  <a:lnTo>
                    <a:pt x="73571" y="86017"/>
                  </a:lnTo>
                  <a:close/>
                  <a:moveTo>
                    <a:pt x="74383" y="73190"/>
                  </a:moveTo>
                  <a:lnTo>
                    <a:pt x="73799" y="72428"/>
                  </a:lnTo>
                  <a:lnTo>
                    <a:pt x="73215" y="71666"/>
                  </a:lnTo>
                  <a:lnTo>
                    <a:pt x="72110" y="71513"/>
                  </a:lnTo>
                  <a:lnTo>
                    <a:pt x="71348" y="72110"/>
                  </a:lnTo>
                  <a:lnTo>
                    <a:pt x="70700" y="72605"/>
                  </a:lnTo>
                  <a:lnTo>
                    <a:pt x="69634" y="72656"/>
                  </a:lnTo>
                  <a:lnTo>
                    <a:pt x="68999" y="73380"/>
                  </a:lnTo>
                  <a:lnTo>
                    <a:pt x="68364" y="74104"/>
                  </a:lnTo>
                  <a:lnTo>
                    <a:pt x="68427" y="75209"/>
                  </a:lnTo>
                  <a:lnTo>
                    <a:pt x="69151" y="75844"/>
                  </a:lnTo>
                  <a:lnTo>
                    <a:pt x="69875" y="76492"/>
                  </a:lnTo>
                  <a:lnTo>
                    <a:pt x="70980" y="76428"/>
                  </a:lnTo>
                  <a:lnTo>
                    <a:pt x="71615" y="75704"/>
                  </a:lnTo>
                  <a:lnTo>
                    <a:pt x="71907" y="75374"/>
                  </a:lnTo>
                  <a:lnTo>
                    <a:pt x="72707" y="75476"/>
                  </a:lnTo>
                  <a:lnTo>
                    <a:pt x="74244" y="74295"/>
                  </a:lnTo>
                  <a:lnTo>
                    <a:pt x="74383" y="73190"/>
                  </a:lnTo>
                  <a:close/>
                  <a:moveTo>
                    <a:pt x="76911" y="82219"/>
                  </a:moveTo>
                  <a:lnTo>
                    <a:pt x="76327" y="81457"/>
                  </a:lnTo>
                  <a:lnTo>
                    <a:pt x="75742" y="80695"/>
                  </a:lnTo>
                  <a:lnTo>
                    <a:pt x="74637" y="80543"/>
                  </a:lnTo>
                  <a:lnTo>
                    <a:pt x="73875" y="81140"/>
                  </a:lnTo>
                  <a:lnTo>
                    <a:pt x="73101" y="81724"/>
                  </a:lnTo>
                  <a:lnTo>
                    <a:pt x="72961" y="82829"/>
                  </a:lnTo>
                  <a:lnTo>
                    <a:pt x="73545" y="83591"/>
                  </a:lnTo>
                  <a:lnTo>
                    <a:pt x="74142" y="84353"/>
                  </a:lnTo>
                  <a:lnTo>
                    <a:pt x="75234" y="84505"/>
                  </a:lnTo>
                  <a:lnTo>
                    <a:pt x="76771" y="83324"/>
                  </a:lnTo>
                  <a:lnTo>
                    <a:pt x="76911" y="82219"/>
                  </a:lnTo>
                  <a:close/>
                  <a:moveTo>
                    <a:pt x="79629" y="25450"/>
                  </a:moveTo>
                  <a:lnTo>
                    <a:pt x="79044" y="24688"/>
                  </a:lnTo>
                  <a:lnTo>
                    <a:pt x="78460" y="23926"/>
                  </a:lnTo>
                  <a:lnTo>
                    <a:pt x="77355" y="23774"/>
                  </a:lnTo>
                  <a:lnTo>
                    <a:pt x="76593" y="24371"/>
                  </a:lnTo>
                  <a:lnTo>
                    <a:pt x="75819" y="24955"/>
                  </a:lnTo>
                  <a:lnTo>
                    <a:pt x="75679" y="26060"/>
                  </a:lnTo>
                  <a:lnTo>
                    <a:pt x="76276" y="26822"/>
                  </a:lnTo>
                  <a:lnTo>
                    <a:pt x="76860" y="27584"/>
                  </a:lnTo>
                  <a:lnTo>
                    <a:pt x="77952" y="27736"/>
                  </a:lnTo>
                  <a:lnTo>
                    <a:pt x="79489" y="26555"/>
                  </a:lnTo>
                  <a:lnTo>
                    <a:pt x="79629" y="25450"/>
                  </a:lnTo>
                  <a:close/>
                  <a:moveTo>
                    <a:pt x="80594" y="41808"/>
                  </a:moveTo>
                  <a:lnTo>
                    <a:pt x="80010" y="41046"/>
                  </a:lnTo>
                  <a:lnTo>
                    <a:pt x="79425" y="40284"/>
                  </a:lnTo>
                  <a:lnTo>
                    <a:pt x="78320" y="40132"/>
                  </a:lnTo>
                  <a:lnTo>
                    <a:pt x="77558" y="40728"/>
                  </a:lnTo>
                  <a:lnTo>
                    <a:pt x="76784" y="41313"/>
                  </a:lnTo>
                  <a:lnTo>
                    <a:pt x="76644" y="42405"/>
                  </a:lnTo>
                  <a:lnTo>
                    <a:pt x="77228" y="43180"/>
                  </a:lnTo>
                  <a:lnTo>
                    <a:pt x="77825" y="43942"/>
                  </a:lnTo>
                  <a:lnTo>
                    <a:pt x="78917" y="44094"/>
                  </a:lnTo>
                  <a:lnTo>
                    <a:pt x="80454" y="42913"/>
                  </a:lnTo>
                  <a:lnTo>
                    <a:pt x="80594" y="41808"/>
                  </a:lnTo>
                  <a:close/>
                  <a:moveTo>
                    <a:pt x="80962" y="65252"/>
                  </a:moveTo>
                  <a:lnTo>
                    <a:pt x="80378" y="64490"/>
                  </a:lnTo>
                  <a:lnTo>
                    <a:pt x="79794" y="63728"/>
                  </a:lnTo>
                  <a:lnTo>
                    <a:pt x="78689" y="63576"/>
                  </a:lnTo>
                  <a:lnTo>
                    <a:pt x="77927" y="64173"/>
                  </a:lnTo>
                  <a:lnTo>
                    <a:pt x="77152" y="64757"/>
                  </a:lnTo>
                  <a:lnTo>
                    <a:pt x="77012" y="65849"/>
                  </a:lnTo>
                  <a:lnTo>
                    <a:pt x="77597" y="66624"/>
                  </a:lnTo>
                  <a:lnTo>
                    <a:pt x="78193" y="67386"/>
                  </a:lnTo>
                  <a:lnTo>
                    <a:pt x="79286" y="67538"/>
                  </a:lnTo>
                  <a:lnTo>
                    <a:pt x="80822" y="66357"/>
                  </a:lnTo>
                  <a:lnTo>
                    <a:pt x="80962" y="65252"/>
                  </a:lnTo>
                  <a:close/>
                  <a:moveTo>
                    <a:pt x="81280" y="79679"/>
                  </a:moveTo>
                  <a:lnTo>
                    <a:pt x="81229" y="78828"/>
                  </a:lnTo>
                  <a:lnTo>
                    <a:pt x="79781" y="77546"/>
                  </a:lnTo>
                  <a:lnTo>
                    <a:pt x="78676" y="77609"/>
                  </a:lnTo>
                  <a:lnTo>
                    <a:pt x="77406" y="79057"/>
                  </a:lnTo>
                  <a:lnTo>
                    <a:pt x="77470" y="80162"/>
                  </a:lnTo>
                  <a:lnTo>
                    <a:pt x="78917" y="81445"/>
                  </a:lnTo>
                  <a:lnTo>
                    <a:pt x="79273" y="81419"/>
                  </a:lnTo>
                  <a:lnTo>
                    <a:pt x="81280" y="79679"/>
                  </a:lnTo>
                  <a:close/>
                  <a:moveTo>
                    <a:pt x="84518" y="74168"/>
                  </a:moveTo>
                  <a:lnTo>
                    <a:pt x="83934" y="73406"/>
                  </a:lnTo>
                  <a:lnTo>
                    <a:pt x="83350" y="72644"/>
                  </a:lnTo>
                  <a:lnTo>
                    <a:pt x="82245" y="72491"/>
                  </a:lnTo>
                  <a:lnTo>
                    <a:pt x="81483" y="73088"/>
                  </a:lnTo>
                  <a:lnTo>
                    <a:pt x="80708" y="73672"/>
                  </a:lnTo>
                  <a:lnTo>
                    <a:pt x="80568" y="74777"/>
                  </a:lnTo>
                  <a:lnTo>
                    <a:pt x="81153" y="75539"/>
                  </a:lnTo>
                  <a:lnTo>
                    <a:pt x="81749" y="76301"/>
                  </a:lnTo>
                  <a:lnTo>
                    <a:pt x="82842" y="76454"/>
                  </a:lnTo>
                  <a:lnTo>
                    <a:pt x="84378" y="75272"/>
                  </a:lnTo>
                  <a:lnTo>
                    <a:pt x="84518" y="74168"/>
                  </a:lnTo>
                  <a:close/>
                  <a:moveTo>
                    <a:pt x="86321" y="24130"/>
                  </a:moveTo>
                  <a:lnTo>
                    <a:pt x="86245" y="23025"/>
                  </a:lnTo>
                  <a:lnTo>
                    <a:pt x="84810" y="21742"/>
                  </a:lnTo>
                  <a:lnTo>
                    <a:pt x="83693" y="21805"/>
                  </a:lnTo>
                  <a:lnTo>
                    <a:pt x="83058" y="22529"/>
                  </a:lnTo>
                  <a:lnTo>
                    <a:pt x="82423" y="23253"/>
                  </a:lnTo>
                  <a:lnTo>
                    <a:pt x="82486" y="24358"/>
                  </a:lnTo>
                  <a:lnTo>
                    <a:pt x="83210" y="24993"/>
                  </a:lnTo>
                  <a:lnTo>
                    <a:pt x="83934" y="25641"/>
                  </a:lnTo>
                  <a:lnTo>
                    <a:pt x="85039" y="25577"/>
                  </a:lnTo>
                  <a:lnTo>
                    <a:pt x="85674" y="24853"/>
                  </a:lnTo>
                  <a:lnTo>
                    <a:pt x="86321" y="24130"/>
                  </a:lnTo>
                  <a:close/>
                  <a:moveTo>
                    <a:pt x="92710" y="42494"/>
                  </a:moveTo>
                  <a:lnTo>
                    <a:pt x="92125" y="41732"/>
                  </a:lnTo>
                  <a:lnTo>
                    <a:pt x="91541" y="40970"/>
                  </a:lnTo>
                  <a:lnTo>
                    <a:pt x="90436" y="40817"/>
                  </a:lnTo>
                  <a:lnTo>
                    <a:pt x="89674" y="41414"/>
                  </a:lnTo>
                  <a:lnTo>
                    <a:pt x="88900" y="41998"/>
                  </a:lnTo>
                  <a:lnTo>
                    <a:pt x="88760" y="43103"/>
                  </a:lnTo>
                  <a:lnTo>
                    <a:pt x="89344" y="43865"/>
                  </a:lnTo>
                  <a:lnTo>
                    <a:pt x="89941" y="44627"/>
                  </a:lnTo>
                  <a:lnTo>
                    <a:pt x="91033" y="44780"/>
                  </a:lnTo>
                  <a:lnTo>
                    <a:pt x="92570" y="43599"/>
                  </a:lnTo>
                  <a:lnTo>
                    <a:pt x="92710" y="42494"/>
                  </a:lnTo>
                  <a:close/>
                  <a:moveTo>
                    <a:pt x="93840" y="64795"/>
                  </a:moveTo>
                  <a:lnTo>
                    <a:pt x="93256" y="64033"/>
                  </a:lnTo>
                  <a:lnTo>
                    <a:pt x="92671" y="63271"/>
                  </a:lnTo>
                  <a:lnTo>
                    <a:pt x="91567" y="63119"/>
                  </a:lnTo>
                  <a:lnTo>
                    <a:pt x="90805" y="63715"/>
                  </a:lnTo>
                  <a:lnTo>
                    <a:pt x="90030" y="64300"/>
                  </a:lnTo>
                  <a:lnTo>
                    <a:pt x="89890" y="65405"/>
                  </a:lnTo>
                  <a:lnTo>
                    <a:pt x="90474" y="66167"/>
                  </a:lnTo>
                  <a:lnTo>
                    <a:pt x="91071" y="66929"/>
                  </a:lnTo>
                  <a:lnTo>
                    <a:pt x="92163" y="67081"/>
                  </a:lnTo>
                  <a:lnTo>
                    <a:pt x="93700" y="65900"/>
                  </a:lnTo>
                  <a:lnTo>
                    <a:pt x="93840" y="64795"/>
                  </a:lnTo>
                  <a:close/>
                  <a:moveTo>
                    <a:pt x="96913" y="17449"/>
                  </a:moveTo>
                  <a:lnTo>
                    <a:pt x="96837" y="16344"/>
                  </a:lnTo>
                  <a:lnTo>
                    <a:pt x="95402" y="15062"/>
                  </a:lnTo>
                  <a:lnTo>
                    <a:pt x="94284" y="15125"/>
                  </a:lnTo>
                  <a:lnTo>
                    <a:pt x="93649" y="15849"/>
                  </a:lnTo>
                  <a:lnTo>
                    <a:pt x="93002" y="16573"/>
                  </a:lnTo>
                  <a:lnTo>
                    <a:pt x="93078" y="17678"/>
                  </a:lnTo>
                  <a:lnTo>
                    <a:pt x="93802" y="18313"/>
                  </a:lnTo>
                  <a:lnTo>
                    <a:pt x="94526" y="18961"/>
                  </a:lnTo>
                  <a:lnTo>
                    <a:pt x="95631" y="18897"/>
                  </a:lnTo>
                  <a:lnTo>
                    <a:pt x="96266" y="18173"/>
                  </a:lnTo>
                  <a:lnTo>
                    <a:pt x="96913" y="17449"/>
                  </a:lnTo>
                  <a:close/>
                  <a:moveTo>
                    <a:pt x="100520" y="58902"/>
                  </a:moveTo>
                  <a:lnTo>
                    <a:pt x="100444" y="57797"/>
                  </a:lnTo>
                  <a:lnTo>
                    <a:pt x="99009" y="56515"/>
                  </a:lnTo>
                  <a:lnTo>
                    <a:pt x="97891" y="56578"/>
                  </a:lnTo>
                  <a:lnTo>
                    <a:pt x="97256" y="57302"/>
                  </a:lnTo>
                  <a:lnTo>
                    <a:pt x="96621" y="58026"/>
                  </a:lnTo>
                  <a:lnTo>
                    <a:pt x="96685" y="59131"/>
                  </a:lnTo>
                  <a:lnTo>
                    <a:pt x="97409" y="59766"/>
                  </a:lnTo>
                  <a:lnTo>
                    <a:pt x="98132" y="60413"/>
                  </a:lnTo>
                  <a:lnTo>
                    <a:pt x="99237" y="60350"/>
                  </a:lnTo>
                  <a:lnTo>
                    <a:pt x="99872" y="59626"/>
                  </a:lnTo>
                  <a:lnTo>
                    <a:pt x="100520" y="58902"/>
                  </a:lnTo>
                  <a:close/>
                  <a:moveTo>
                    <a:pt x="107315" y="21526"/>
                  </a:moveTo>
                  <a:lnTo>
                    <a:pt x="107238" y="20421"/>
                  </a:lnTo>
                  <a:lnTo>
                    <a:pt x="105803" y="19138"/>
                  </a:lnTo>
                  <a:lnTo>
                    <a:pt x="104686" y="19202"/>
                  </a:lnTo>
                  <a:lnTo>
                    <a:pt x="104051" y="19926"/>
                  </a:lnTo>
                  <a:lnTo>
                    <a:pt x="103416" y="20650"/>
                  </a:lnTo>
                  <a:lnTo>
                    <a:pt x="103479" y="21755"/>
                  </a:lnTo>
                  <a:lnTo>
                    <a:pt x="104203" y="22390"/>
                  </a:lnTo>
                  <a:lnTo>
                    <a:pt x="104927" y="23037"/>
                  </a:lnTo>
                  <a:lnTo>
                    <a:pt x="106032" y="22974"/>
                  </a:lnTo>
                  <a:lnTo>
                    <a:pt x="106667" y="22250"/>
                  </a:lnTo>
                  <a:lnTo>
                    <a:pt x="107315" y="21526"/>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906" name="object 270"/>
            <p:cNvSpPr/>
            <p:nvPr/>
          </p:nvSpPr>
          <p:spPr>
            <a:xfrm>
              <a:off x="5290920" y="1855440"/>
              <a:ext cx="146520" cy="95040"/>
            </a:xfrm>
            <a:custGeom>
              <a:avLst/>
              <a:gdLst/>
              <a:ahLst/>
              <a:cxnLst/>
              <a:rect l="l" t="t" r="r" b="b"/>
              <a:pathLst>
                <a:path w="147320" h="95885">
                  <a:moveTo>
                    <a:pt x="3987" y="46532"/>
                  </a:moveTo>
                  <a:lnTo>
                    <a:pt x="3581" y="45491"/>
                  </a:lnTo>
                  <a:lnTo>
                    <a:pt x="1816" y="44716"/>
                  </a:lnTo>
                  <a:lnTo>
                    <a:pt x="787" y="45110"/>
                  </a:lnTo>
                  <a:lnTo>
                    <a:pt x="393" y="45999"/>
                  </a:lnTo>
                  <a:lnTo>
                    <a:pt x="0" y="46888"/>
                  </a:lnTo>
                  <a:lnTo>
                    <a:pt x="406" y="47917"/>
                  </a:lnTo>
                  <a:lnTo>
                    <a:pt x="1282" y="48310"/>
                  </a:lnTo>
                  <a:lnTo>
                    <a:pt x="2171" y="48691"/>
                  </a:lnTo>
                  <a:lnTo>
                    <a:pt x="3200" y="48298"/>
                  </a:lnTo>
                  <a:lnTo>
                    <a:pt x="3987" y="46532"/>
                  </a:lnTo>
                  <a:close/>
                  <a:moveTo>
                    <a:pt x="8026" y="53606"/>
                  </a:moveTo>
                  <a:lnTo>
                    <a:pt x="7620" y="52578"/>
                  </a:lnTo>
                  <a:lnTo>
                    <a:pt x="5854" y="51790"/>
                  </a:lnTo>
                  <a:lnTo>
                    <a:pt x="4826" y="52184"/>
                  </a:lnTo>
                  <a:lnTo>
                    <a:pt x="4432" y="53073"/>
                  </a:lnTo>
                  <a:lnTo>
                    <a:pt x="4038" y="53962"/>
                  </a:lnTo>
                  <a:lnTo>
                    <a:pt x="4445" y="54991"/>
                  </a:lnTo>
                  <a:lnTo>
                    <a:pt x="5321" y="55384"/>
                  </a:lnTo>
                  <a:lnTo>
                    <a:pt x="6210" y="55765"/>
                  </a:lnTo>
                  <a:lnTo>
                    <a:pt x="7239" y="55372"/>
                  </a:lnTo>
                  <a:lnTo>
                    <a:pt x="8026" y="53606"/>
                  </a:lnTo>
                  <a:close/>
                  <a:moveTo>
                    <a:pt x="8940" y="35356"/>
                  </a:moveTo>
                  <a:lnTo>
                    <a:pt x="8534" y="34328"/>
                  </a:lnTo>
                  <a:lnTo>
                    <a:pt x="6769" y="33540"/>
                  </a:lnTo>
                  <a:lnTo>
                    <a:pt x="5740" y="33934"/>
                  </a:lnTo>
                  <a:lnTo>
                    <a:pt x="5346" y="34823"/>
                  </a:lnTo>
                  <a:lnTo>
                    <a:pt x="4953" y="35712"/>
                  </a:lnTo>
                  <a:lnTo>
                    <a:pt x="5359" y="36741"/>
                  </a:lnTo>
                  <a:lnTo>
                    <a:pt x="7124" y="37528"/>
                  </a:lnTo>
                  <a:lnTo>
                    <a:pt x="8153" y="37122"/>
                  </a:lnTo>
                  <a:lnTo>
                    <a:pt x="8940" y="35356"/>
                  </a:lnTo>
                  <a:close/>
                  <a:moveTo>
                    <a:pt x="13538" y="45466"/>
                  </a:moveTo>
                  <a:lnTo>
                    <a:pt x="13131" y="44424"/>
                  </a:lnTo>
                  <a:lnTo>
                    <a:pt x="11366" y="43649"/>
                  </a:lnTo>
                  <a:lnTo>
                    <a:pt x="10337" y="44043"/>
                  </a:lnTo>
                  <a:lnTo>
                    <a:pt x="9944" y="44932"/>
                  </a:lnTo>
                  <a:lnTo>
                    <a:pt x="9550" y="45821"/>
                  </a:lnTo>
                  <a:lnTo>
                    <a:pt x="9956" y="46850"/>
                  </a:lnTo>
                  <a:lnTo>
                    <a:pt x="11722" y="47637"/>
                  </a:lnTo>
                  <a:lnTo>
                    <a:pt x="12750" y="47231"/>
                  </a:lnTo>
                  <a:lnTo>
                    <a:pt x="13538" y="45466"/>
                  </a:lnTo>
                  <a:close/>
                  <a:moveTo>
                    <a:pt x="15468" y="69075"/>
                  </a:moveTo>
                  <a:lnTo>
                    <a:pt x="14960" y="68097"/>
                  </a:lnTo>
                  <a:lnTo>
                    <a:pt x="13106" y="67513"/>
                  </a:lnTo>
                  <a:lnTo>
                    <a:pt x="12128" y="68033"/>
                  </a:lnTo>
                  <a:lnTo>
                    <a:pt x="11836" y="68948"/>
                  </a:lnTo>
                  <a:lnTo>
                    <a:pt x="11557" y="69875"/>
                  </a:lnTo>
                  <a:lnTo>
                    <a:pt x="12065" y="70853"/>
                  </a:lnTo>
                  <a:lnTo>
                    <a:pt x="12992" y="71145"/>
                  </a:lnTo>
                  <a:lnTo>
                    <a:pt x="13919" y="71437"/>
                  </a:lnTo>
                  <a:lnTo>
                    <a:pt x="14897" y="70916"/>
                  </a:lnTo>
                  <a:lnTo>
                    <a:pt x="15189" y="69989"/>
                  </a:lnTo>
                  <a:lnTo>
                    <a:pt x="15468" y="69075"/>
                  </a:lnTo>
                  <a:close/>
                  <a:moveTo>
                    <a:pt x="18745" y="56438"/>
                  </a:moveTo>
                  <a:lnTo>
                    <a:pt x="18338" y="55410"/>
                  </a:lnTo>
                  <a:lnTo>
                    <a:pt x="16573" y="54622"/>
                  </a:lnTo>
                  <a:lnTo>
                    <a:pt x="15544" y="55016"/>
                  </a:lnTo>
                  <a:lnTo>
                    <a:pt x="15151" y="55905"/>
                  </a:lnTo>
                  <a:lnTo>
                    <a:pt x="14757" y="56794"/>
                  </a:lnTo>
                  <a:lnTo>
                    <a:pt x="15163" y="57823"/>
                  </a:lnTo>
                  <a:lnTo>
                    <a:pt x="16040" y="58216"/>
                  </a:lnTo>
                  <a:lnTo>
                    <a:pt x="16929" y="58597"/>
                  </a:lnTo>
                  <a:lnTo>
                    <a:pt x="17957" y="58204"/>
                  </a:lnTo>
                  <a:lnTo>
                    <a:pt x="18745" y="56438"/>
                  </a:lnTo>
                  <a:close/>
                  <a:moveTo>
                    <a:pt x="19050" y="37325"/>
                  </a:moveTo>
                  <a:lnTo>
                    <a:pt x="18643" y="36296"/>
                  </a:lnTo>
                  <a:lnTo>
                    <a:pt x="16878" y="35509"/>
                  </a:lnTo>
                  <a:lnTo>
                    <a:pt x="15849" y="35902"/>
                  </a:lnTo>
                  <a:lnTo>
                    <a:pt x="15455" y="36791"/>
                  </a:lnTo>
                  <a:lnTo>
                    <a:pt x="15062" y="37680"/>
                  </a:lnTo>
                  <a:lnTo>
                    <a:pt x="15468" y="38709"/>
                  </a:lnTo>
                  <a:lnTo>
                    <a:pt x="17233" y="39497"/>
                  </a:lnTo>
                  <a:lnTo>
                    <a:pt x="18262" y="39090"/>
                  </a:lnTo>
                  <a:lnTo>
                    <a:pt x="19050" y="37325"/>
                  </a:lnTo>
                  <a:close/>
                  <a:moveTo>
                    <a:pt x="21767" y="66890"/>
                  </a:moveTo>
                  <a:lnTo>
                    <a:pt x="21361" y="65849"/>
                  </a:lnTo>
                  <a:lnTo>
                    <a:pt x="19596" y="65074"/>
                  </a:lnTo>
                  <a:lnTo>
                    <a:pt x="18567" y="65468"/>
                  </a:lnTo>
                  <a:lnTo>
                    <a:pt x="18173" y="66357"/>
                  </a:lnTo>
                  <a:lnTo>
                    <a:pt x="17780" y="67246"/>
                  </a:lnTo>
                  <a:lnTo>
                    <a:pt x="18186" y="68275"/>
                  </a:lnTo>
                  <a:lnTo>
                    <a:pt x="19951" y="69062"/>
                  </a:lnTo>
                  <a:lnTo>
                    <a:pt x="20980" y="68656"/>
                  </a:lnTo>
                  <a:lnTo>
                    <a:pt x="21767" y="66890"/>
                  </a:lnTo>
                  <a:close/>
                  <a:moveTo>
                    <a:pt x="24333" y="38862"/>
                  </a:moveTo>
                  <a:lnTo>
                    <a:pt x="23825" y="37884"/>
                  </a:lnTo>
                  <a:lnTo>
                    <a:pt x="21971" y="37299"/>
                  </a:lnTo>
                  <a:lnTo>
                    <a:pt x="20993" y="37820"/>
                  </a:lnTo>
                  <a:lnTo>
                    <a:pt x="20701" y="38735"/>
                  </a:lnTo>
                  <a:lnTo>
                    <a:pt x="20421" y="39662"/>
                  </a:lnTo>
                  <a:lnTo>
                    <a:pt x="20929" y="40640"/>
                  </a:lnTo>
                  <a:lnTo>
                    <a:pt x="21856" y="40932"/>
                  </a:lnTo>
                  <a:lnTo>
                    <a:pt x="22783" y="41224"/>
                  </a:lnTo>
                  <a:lnTo>
                    <a:pt x="23761" y="40703"/>
                  </a:lnTo>
                  <a:lnTo>
                    <a:pt x="24053" y="39789"/>
                  </a:lnTo>
                  <a:lnTo>
                    <a:pt x="24333" y="38862"/>
                  </a:lnTo>
                  <a:close/>
                  <a:moveTo>
                    <a:pt x="24866" y="50025"/>
                  </a:moveTo>
                  <a:lnTo>
                    <a:pt x="24358" y="49047"/>
                  </a:lnTo>
                  <a:lnTo>
                    <a:pt x="22504" y="48463"/>
                  </a:lnTo>
                  <a:lnTo>
                    <a:pt x="21526" y="48983"/>
                  </a:lnTo>
                  <a:lnTo>
                    <a:pt x="21247" y="49898"/>
                  </a:lnTo>
                  <a:lnTo>
                    <a:pt x="20955" y="50825"/>
                  </a:lnTo>
                  <a:lnTo>
                    <a:pt x="21463" y="51803"/>
                  </a:lnTo>
                  <a:lnTo>
                    <a:pt x="22390" y="52095"/>
                  </a:lnTo>
                  <a:lnTo>
                    <a:pt x="23317" y="52387"/>
                  </a:lnTo>
                  <a:lnTo>
                    <a:pt x="24295" y="51866"/>
                  </a:lnTo>
                  <a:lnTo>
                    <a:pt x="24587" y="50952"/>
                  </a:lnTo>
                  <a:lnTo>
                    <a:pt x="24866" y="50025"/>
                  </a:lnTo>
                  <a:close/>
                  <a:moveTo>
                    <a:pt x="24993" y="63360"/>
                  </a:moveTo>
                  <a:lnTo>
                    <a:pt x="24485" y="62382"/>
                  </a:lnTo>
                  <a:lnTo>
                    <a:pt x="22631" y="61798"/>
                  </a:lnTo>
                  <a:lnTo>
                    <a:pt x="21653" y="62318"/>
                  </a:lnTo>
                  <a:lnTo>
                    <a:pt x="21374" y="63233"/>
                  </a:lnTo>
                  <a:lnTo>
                    <a:pt x="21082" y="64160"/>
                  </a:lnTo>
                  <a:lnTo>
                    <a:pt x="21590" y="65138"/>
                  </a:lnTo>
                  <a:lnTo>
                    <a:pt x="22517" y="65430"/>
                  </a:lnTo>
                  <a:lnTo>
                    <a:pt x="23444" y="65722"/>
                  </a:lnTo>
                  <a:lnTo>
                    <a:pt x="24422" y="65201"/>
                  </a:lnTo>
                  <a:lnTo>
                    <a:pt x="24714" y="64274"/>
                  </a:lnTo>
                  <a:lnTo>
                    <a:pt x="24993" y="63360"/>
                  </a:lnTo>
                  <a:close/>
                  <a:moveTo>
                    <a:pt x="26708" y="55702"/>
                  </a:moveTo>
                  <a:lnTo>
                    <a:pt x="26301" y="54660"/>
                  </a:lnTo>
                  <a:lnTo>
                    <a:pt x="24536" y="53886"/>
                  </a:lnTo>
                  <a:lnTo>
                    <a:pt x="23507" y="54279"/>
                  </a:lnTo>
                  <a:lnTo>
                    <a:pt x="23114" y="55168"/>
                  </a:lnTo>
                  <a:lnTo>
                    <a:pt x="22720" y="56057"/>
                  </a:lnTo>
                  <a:lnTo>
                    <a:pt x="23126" y="57086"/>
                  </a:lnTo>
                  <a:lnTo>
                    <a:pt x="24892" y="57873"/>
                  </a:lnTo>
                  <a:lnTo>
                    <a:pt x="25920" y="57467"/>
                  </a:lnTo>
                  <a:lnTo>
                    <a:pt x="26708" y="55702"/>
                  </a:lnTo>
                  <a:close/>
                  <a:moveTo>
                    <a:pt x="26797" y="46850"/>
                  </a:moveTo>
                  <a:lnTo>
                    <a:pt x="26390" y="45808"/>
                  </a:lnTo>
                  <a:lnTo>
                    <a:pt x="24625" y="45034"/>
                  </a:lnTo>
                  <a:lnTo>
                    <a:pt x="23596" y="45427"/>
                  </a:lnTo>
                  <a:lnTo>
                    <a:pt x="23202" y="46316"/>
                  </a:lnTo>
                  <a:lnTo>
                    <a:pt x="22809" y="47205"/>
                  </a:lnTo>
                  <a:lnTo>
                    <a:pt x="23215" y="48234"/>
                  </a:lnTo>
                  <a:lnTo>
                    <a:pt x="24091" y="48628"/>
                  </a:lnTo>
                  <a:lnTo>
                    <a:pt x="24980" y="49009"/>
                  </a:lnTo>
                  <a:lnTo>
                    <a:pt x="26009" y="48615"/>
                  </a:lnTo>
                  <a:lnTo>
                    <a:pt x="26797" y="46850"/>
                  </a:lnTo>
                  <a:close/>
                  <a:moveTo>
                    <a:pt x="27139" y="72720"/>
                  </a:moveTo>
                  <a:lnTo>
                    <a:pt x="26631" y="71742"/>
                  </a:lnTo>
                  <a:lnTo>
                    <a:pt x="24777" y="71158"/>
                  </a:lnTo>
                  <a:lnTo>
                    <a:pt x="23799" y="71678"/>
                  </a:lnTo>
                  <a:lnTo>
                    <a:pt x="23647" y="72161"/>
                  </a:lnTo>
                  <a:lnTo>
                    <a:pt x="22606" y="72542"/>
                  </a:lnTo>
                  <a:lnTo>
                    <a:pt x="22212" y="73431"/>
                  </a:lnTo>
                  <a:lnTo>
                    <a:pt x="21818" y="74320"/>
                  </a:lnTo>
                  <a:lnTo>
                    <a:pt x="22225" y="75349"/>
                  </a:lnTo>
                  <a:lnTo>
                    <a:pt x="23101" y="75742"/>
                  </a:lnTo>
                  <a:lnTo>
                    <a:pt x="23990" y="76123"/>
                  </a:lnTo>
                  <a:lnTo>
                    <a:pt x="25019" y="75730"/>
                  </a:lnTo>
                  <a:lnTo>
                    <a:pt x="25336" y="75006"/>
                  </a:lnTo>
                  <a:lnTo>
                    <a:pt x="25590" y="75082"/>
                  </a:lnTo>
                  <a:lnTo>
                    <a:pt x="26568" y="74561"/>
                  </a:lnTo>
                  <a:lnTo>
                    <a:pt x="26860" y="73634"/>
                  </a:lnTo>
                  <a:lnTo>
                    <a:pt x="27139" y="72720"/>
                  </a:lnTo>
                  <a:close/>
                  <a:moveTo>
                    <a:pt x="27711" y="93052"/>
                  </a:moveTo>
                  <a:lnTo>
                    <a:pt x="27203" y="92075"/>
                  </a:lnTo>
                  <a:lnTo>
                    <a:pt x="25349" y="91490"/>
                  </a:lnTo>
                  <a:lnTo>
                    <a:pt x="24371" y="92011"/>
                  </a:lnTo>
                  <a:lnTo>
                    <a:pt x="24091" y="92925"/>
                  </a:lnTo>
                  <a:lnTo>
                    <a:pt x="23799" y="93853"/>
                  </a:lnTo>
                  <a:lnTo>
                    <a:pt x="24307" y="94830"/>
                  </a:lnTo>
                  <a:lnTo>
                    <a:pt x="25234" y="95123"/>
                  </a:lnTo>
                  <a:lnTo>
                    <a:pt x="26162" y="95415"/>
                  </a:lnTo>
                  <a:lnTo>
                    <a:pt x="27139" y="94894"/>
                  </a:lnTo>
                  <a:lnTo>
                    <a:pt x="27432" y="93980"/>
                  </a:lnTo>
                  <a:lnTo>
                    <a:pt x="27711" y="93052"/>
                  </a:lnTo>
                  <a:close/>
                  <a:moveTo>
                    <a:pt x="31483" y="80937"/>
                  </a:moveTo>
                  <a:lnTo>
                    <a:pt x="30975" y="79959"/>
                  </a:lnTo>
                  <a:lnTo>
                    <a:pt x="29121" y="79375"/>
                  </a:lnTo>
                  <a:lnTo>
                    <a:pt x="28143" y="79895"/>
                  </a:lnTo>
                  <a:lnTo>
                    <a:pt x="27863" y="80810"/>
                  </a:lnTo>
                  <a:lnTo>
                    <a:pt x="27571" y="81737"/>
                  </a:lnTo>
                  <a:lnTo>
                    <a:pt x="28079" y="82715"/>
                  </a:lnTo>
                  <a:lnTo>
                    <a:pt x="29006" y="83007"/>
                  </a:lnTo>
                  <a:lnTo>
                    <a:pt x="29933" y="83299"/>
                  </a:lnTo>
                  <a:lnTo>
                    <a:pt x="30911" y="82778"/>
                  </a:lnTo>
                  <a:lnTo>
                    <a:pt x="31203" y="81864"/>
                  </a:lnTo>
                  <a:lnTo>
                    <a:pt x="31483" y="80937"/>
                  </a:lnTo>
                  <a:close/>
                  <a:moveTo>
                    <a:pt x="33045" y="45237"/>
                  </a:moveTo>
                  <a:lnTo>
                    <a:pt x="32537" y="44259"/>
                  </a:lnTo>
                  <a:lnTo>
                    <a:pt x="30683" y="43675"/>
                  </a:lnTo>
                  <a:lnTo>
                    <a:pt x="29705" y="44196"/>
                  </a:lnTo>
                  <a:lnTo>
                    <a:pt x="29413" y="45110"/>
                  </a:lnTo>
                  <a:lnTo>
                    <a:pt x="29133" y="46037"/>
                  </a:lnTo>
                  <a:lnTo>
                    <a:pt x="29641" y="47015"/>
                  </a:lnTo>
                  <a:lnTo>
                    <a:pt x="30568" y="47307"/>
                  </a:lnTo>
                  <a:lnTo>
                    <a:pt x="31496" y="47599"/>
                  </a:lnTo>
                  <a:lnTo>
                    <a:pt x="32473" y="47078"/>
                  </a:lnTo>
                  <a:lnTo>
                    <a:pt x="32766" y="46164"/>
                  </a:lnTo>
                  <a:lnTo>
                    <a:pt x="33045" y="45237"/>
                  </a:lnTo>
                  <a:close/>
                  <a:moveTo>
                    <a:pt x="33718" y="67906"/>
                  </a:moveTo>
                  <a:lnTo>
                    <a:pt x="33210" y="66929"/>
                  </a:lnTo>
                  <a:lnTo>
                    <a:pt x="31356" y="66344"/>
                  </a:lnTo>
                  <a:lnTo>
                    <a:pt x="31000" y="66535"/>
                  </a:lnTo>
                  <a:lnTo>
                    <a:pt x="31318" y="65824"/>
                  </a:lnTo>
                  <a:lnTo>
                    <a:pt x="30911" y="64782"/>
                  </a:lnTo>
                  <a:lnTo>
                    <a:pt x="29146" y="64008"/>
                  </a:lnTo>
                  <a:lnTo>
                    <a:pt x="28117" y="64401"/>
                  </a:lnTo>
                  <a:lnTo>
                    <a:pt x="27724" y="65290"/>
                  </a:lnTo>
                  <a:lnTo>
                    <a:pt x="27330" y="66179"/>
                  </a:lnTo>
                  <a:lnTo>
                    <a:pt x="27736" y="67208"/>
                  </a:lnTo>
                  <a:lnTo>
                    <a:pt x="28613" y="67602"/>
                  </a:lnTo>
                  <a:lnTo>
                    <a:pt x="29502" y="67983"/>
                  </a:lnTo>
                  <a:lnTo>
                    <a:pt x="30086" y="67767"/>
                  </a:lnTo>
                  <a:lnTo>
                    <a:pt x="29806" y="68707"/>
                  </a:lnTo>
                  <a:lnTo>
                    <a:pt x="30314" y="69684"/>
                  </a:lnTo>
                  <a:lnTo>
                    <a:pt x="31242" y="69977"/>
                  </a:lnTo>
                  <a:lnTo>
                    <a:pt x="32169" y="70269"/>
                  </a:lnTo>
                  <a:lnTo>
                    <a:pt x="33147" y="69748"/>
                  </a:lnTo>
                  <a:lnTo>
                    <a:pt x="33439" y="68834"/>
                  </a:lnTo>
                  <a:lnTo>
                    <a:pt x="33718" y="67906"/>
                  </a:lnTo>
                  <a:close/>
                  <a:moveTo>
                    <a:pt x="36512" y="76796"/>
                  </a:moveTo>
                  <a:lnTo>
                    <a:pt x="36106" y="75755"/>
                  </a:lnTo>
                  <a:lnTo>
                    <a:pt x="34340" y="74980"/>
                  </a:lnTo>
                  <a:lnTo>
                    <a:pt x="33312" y="75374"/>
                  </a:lnTo>
                  <a:lnTo>
                    <a:pt x="32918" y="76263"/>
                  </a:lnTo>
                  <a:lnTo>
                    <a:pt x="32524" y="77152"/>
                  </a:lnTo>
                  <a:lnTo>
                    <a:pt x="32931" y="78181"/>
                  </a:lnTo>
                  <a:lnTo>
                    <a:pt x="33807" y="78574"/>
                  </a:lnTo>
                  <a:lnTo>
                    <a:pt x="34696" y="78955"/>
                  </a:lnTo>
                  <a:lnTo>
                    <a:pt x="35725" y="78562"/>
                  </a:lnTo>
                  <a:lnTo>
                    <a:pt x="36512" y="76796"/>
                  </a:lnTo>
                  <a:close/>
                  <a:moveTo>
                    <a:pt x="36830" y="57683"/>
                  </a:moveTo>
                  <a:lnTo>
                    <a:pt x="36423" y="56654"/>
                  </a:lnTo>
                  <a:lnTo>
                    <a:pt x="34658" y="55867"/>
                  </a:lnTo>
                  <a:lnTo>
                    <a:pt x="32943" y="55384"/>
                  </a:lnTo>
                  <a:lnTo>
                    <a:pt x="31965" y="55905"/>
                  </a:lnTo>
                  <a:lnTo>
                    <a:pt x="31686" y="56819"/>
                  </a:lnTo>
                  <a:lnTo>
                    <a:pt x="31394" y="57746"/>
                  </a:lnTo>
                  <a:lnTo>
                    <a:pt x="31902" y="58724"/>
                  </a:lnTo>
                  <a:lnTo>
                    <a:pt x="32829" y="59016"/>
                  </a:lnTo>
                  <a:lnTo>
                    <a:pt x="33756" y="59309"/>
                  </a:lnTo>
                  <a:lnTo>
                    <a:pt x="34124" y="59461"/>
                  </a:lnTo>
                  <a:lnTo>
                    <a:pt x="35013" y="59842"/>
                  </a:lnTo>
                  <a:lnTo>
                    <a:pt x="36042" y="59448"/>
                  </a:lnTo>
                  <a:lnTo>
                    <a:pt x="36830" y="57683"/>
                  </a:lnTo>
                  <a:close/>
                  <a:moveTo>
                    <a:pt x="40055" y="25438"/>
                  </a:moveTo>
                  <a:lnTo>
                    <a:pt x="39547" y="24460"/>
                  </a:lnTo>
                  <a:lnTo>
                    <a:pt x="37693" y="23876"/>
                  </a:lnTo>
                  <a:lnTo>
                    <a:pt x="36715" y="24396"/>
                  </a:lnTo>
                  <a:lnTo>
                    <a:pt x="36436" y="25311"/>
                  </a:lnTo>
                  <a:lnTo>
                    <a:pt x="36144" y="26238"/>
                  </a:lnTo>
                  <a:lnTo>
                    <a:pt x="36652" y="27216"/>
                  </a:lnTo>
                  <a:lnTo>
                    <a:pt x="37579" y="27508"/>
                  </a:lnTo>
                  <a:lnTo>
                    <a:pt x="38506" y="27800"/>
                  </a:lnTo>
                  <a:lnTo>
                    <a:pt x="39484" y="27279"/>
                  </a:lnTo>
                  <a:lnTo>
                    <a:pt x="39776" y="26352"/>
                  </a:lnTo>
                  <a:lnTo>
                    <a:pt x="40055" y="25438"/>
                  </a:lnTo>
                  <a:close/>
                  <a:moveTo>
                    <a:pt x="41757" y="73139"/>
                  </a:moveTo>
                  <a:lnTo>
                    <a:pt x="41249" y="72161"/>
                  </a:lnTo>
                  <a:lnTo>
                    <a:pt x="39395" y="71577"/>
                  </a:lnTo>
                  <a:lnTo>
                    <a:pt x="38417" y="72097"/>
                  </a:lnTo>
                  <a:lnTo>
                    <a:pt x="38125" y="73012"/>
                  </a:lnTo>
                  <a:lnTo>
                    <a:pt x="37846" y="73939"/>
                  </a:lnTo>
                  <a:lnTo>
                    <a:pt x="38354" y="74917"/>
                  </a:lnTo>
                  <a:lnTo>
                    <a:pt x="39281" y="75209"/>
                  </a:lnTo>
                  <a:lnTo>
                    <a:pt x="40208" y="75501"/>
                  </a:lnTo>
                  <a:lnTo>
                    <a:pt x="41186" y="74980"/>
                  </a:lnTo>
                  <a:lnTo>
                    <a:pt x="41478" y="74066"/>
                  </a:lnTo>
                  <a:lnTo>
                    <a:pt x="41757" y="73139"/>
                  </a:lnTo>
                  <a:close/>
                  <a:moveTo>
                    <a:pt x="42570" y="62865"/>
                  </a:moveTo>
                  <a:lnTo>
                    <a:pt x="42062" y="61887"/>
                  </a:lnTo>
                  <a:lnTo>
                    <a:pt x="40208" y="61302"/>
                  </a:lnTo>
                  <a:lnTo>
                    <a:pt x="39230" y="61823"/>
                  </a:lnTo>
                  <a:lnTo>
                    <a:pt x="38938" y="62738"/>
                  </a:lnTo>
                  <a:lnTo>
                    <a:pt x="38658" y="63665"/>
                  </a:lnTo>
                  <a:lnTo>
                    <a:pt x="39166" y="64643"/>
                  </a:lnTo>
                  <a:lnTo>
                    <a:pt x="40093" y="64935"/>
                  </a:lnTo>
                  <a:lnTo>
                    <a:pt x="41021" y="65227"/>
                  </a:lnTo>
                  <a:lnTo>
                    <a:pt x="41998" y="64706"/>
                  </a:lnTo>
                  <a:lnTo>
                    <a:pt x="42291" y="63792"/>
                  </a:lnTo>
                  <a:lnTo>
                    <a:pt x="42570" y="62865"/>
                  </a:lnTo>
                  <a:close/>
                  <a:moveTo>
                    <a:pt x="42570" y="39522"/>
                  </a:moveTo>
                  <a:lnTo>
                    <a:pt x="42062" y="38544"/>
                  </a:lnTo>
                  <a:lnTo>
                    <a:pt x="40208" y="37960"/>
                  </a:lnTo>
                  <a:lnTo>
                    <a:pt x="39230" y="38481"/>
                  </a:lnTo>
                  <a:lnTo>
                    <a:pt x="38950" y="39395"/>
                  </a:lnTo>
                  <a:lnTo>
                    <a:pt x="38658" y="40322"/>
                  </a:lnTo>
                  <a:lnTo>
                    <a:pt x="39166" y="41300"/>
                  </a:lnTo>
                  <a:lnTo>
                    <a:pt x="40093" y="41592"/>
                  </a:lnTo>
                  <a:lnTo>
                    <a:pt x="41021" y="41884"/>
                  </a:lnTo>
                  <a:lnTo>
                    <a:pt x="41998" y="41363"/>
                  </a:lnTo>
                  <a:lnTo>
                    <a:pt x="42291" y="40436"/>
                  </a:lnTo>
                  <a:lnTo>
                    <a:pt x="42570" y="39522"/>
                  </a:lnTo>
                  <a:close/>
                  <a:moveTo>
                    <a:pt x="44577" y="67208"/>
                  </a:moveTo>
                  <a:lnTo>
                    <a:pt x="44170" y="66167"/>
                  </a:lnTo>
                  <a:lnTo>
                    <a:pt x="42405" y="65392"/>
                  </a:lnTo>
                  <a:lnTo>
                    <a:pt x="41376" y="65786"/>
                  </a:lnTo>
                  <a:lnTo>
                    <a:pt x="40982" y="66675"/>
                  </a:lnTo>
                  <a:lnTo>
                    <a:pt x="40589" y="67564"/>
                  </a:lnTo>
                  <a:lnTo>
                    <a:pt x="40995" y="68592"/>
                  </a:lnTo>
                  <a:lnTo>
                    <a:pt x="41871" y="68986"/>
                  </a:lnTo>
                  <a:lnTo>
                    <a:pt x="42760" y="69367"/>
                  </a:lnTo>
                  <a:lnTo>
                    <a:pt x="43789" y="68973"/>
                  </a:lnTo>
                  <a:lnTo>
                    <a:pt x="44577" y="67208"/>
                  </a:lnTo>
                  <a:close/>
                  <a:moveTo>
                    <a:pt x="44716" y="48882"/>
                  </a:moveTo>
                  <a:lnTo>
                    <a:pt x="44208" y="47904"/>
                  </a:lnTo>
                  <a:lnTo>
                    <a:pt x="42354" y="47320"/>
                  </a:lnTo>
                  <a:lnTo>
                    <a:pt x="41376" y="47840"/>
                  </a:lnTo>
                  <a:lnTo>
                    <a:pt x="41084" y="48755"/>
                  </a:lnTo>
                  <a:lnTo>
                    <a:pt x="40805" y="49682"/>
                  </a:lnTo>
                  <a:lnTo>
                    <a:pt x="41313" y="50660"/>
                  </a:lnTo>
                  <a:lnTo>
                    <a:pt x="42240" y="50952"/>
                  </a:lnTo>
                  <a:lnTo>
                    <a:pt x="43167" y="51244"/>
                  </a:lnTo>
                  <a:lnTo>
                    <a:pt x="44145" y="50723"/>
                  </a:lnTo>
                  <a:lnTo>
                    <a:pt x="44437" y="49809"/>
                  </a:lnTo>
                  <a:lnTo>
                    <a:pt x="44716" y="48882"/>
                  </a:lnTo>
                  <a:close/>
                  <a:moveTo>
                    <a:pt x="45123" y="85191"/>
                  </a:moveTo>
                  <a:lnTo>
                    <a:pt x="44615" y="84213"/>
                  </a:lnTo>
                  <a:lnTo>
                    <a:pt x="42760" y="83629"/>
                  </a:lnTo>
                  <a:lnTo>
                    <a:pt x="41783" y="84150"/>
                  </a:lnTo>
                  <a:lnTo>
                    <a:pt x="41490" y="85064"/>
                  </a:lnTo>
                  <a:lnTo>
                    <a:pt x="41211" y="85991"/>
                  </a:lnTo>
                  <a:lnTo>
                    <a:pt x="41719" y="86969"/>
                  </a:lnTo>
                  <a:lnTo>
                    <a:pt x="42646" y="87261"/>
                  </a:lnTo>
                  <a:lnTo>
                    <a:pt x="43573" y="87553"/>
                  </a:lnTo>
                  <a:lnTo>
                    <a:pt x="44551" y="87033"/>
                  </a:lnTo>
                  <a:lnTo>
                    <a:pt x="44843" y="86118"/>
                  </a:lnTo>
                  <a:lnTo>
                    <a:pt x="45123" y="85191"/>
                  </a:lnTo>
                  <a:close/>
                  <a:moveTo>
                    <a:pt x="51155" y="54089"/>
                  </a:moveTo>
                  <a:lnTo>
                    <a:pt x="50647" y="53111"/>
                  </a:lnTo>
                  <a:lnTo>
                    <a:pt x="48793" y="52527"/>
                  </a:lnTo>
                  <a:lnTo>
                    <a:pt x="47815" y="53047"/>
                  </a:lnTo>
                  <a:lnTo>
                    <a:pt x="47523" y="53962"/>
                  </a:lnTo>
                  <a:lnTo>
                    <a:pt x="47244" y="54889"/>
                  </a:lnTo>
                  <a:lnTo>
                    <a:pt x="47752" y="55867"/>
                  </a:lnTo>
                  <a:lnTo>
                    <a:pt x="48679" y="56159"/>
                  </a:lnTo>
                  <a:lnTo>
                    <a:pt x="49606" y="56451"/>
                  </a:lnTo>
                  <a:lnTo>
                    <a:pt x="50584" y="55930"/>
                  </a:lnTo>
                  <a:lnTo>
                    <a:pt x="50876" y="55003"/>
                  </a:lnTo>
                  <a:lnTo>
                    <a:pt x="51155" y="54089"/>
                  </a:lnTo>
                  <a:close/>
                  <a:moveTo>
                    <a:pt x="51282" y="67424"/>
                  </a:moveTo>
                  <a:lnTo>
                    <a:pt x="50774" y="66446"/>
                  </a:lnTo>
                  <a:lnTo>
                    <a:pt x="48920" y="65862"/>
                  </a:lnTo>
                  <a:lnTo>
                    <a:pt x="47942" y="66382"/>
                  </a:lnTo>
                  <a:lnTo>
                    <a:pt x="47650" y="67297"/>
                  </a:lnTo>
                  <a:lnTo>
                    <a:pt x="47371" y="68224"/>
                  </a:lnTo>
                  <a:lnTo>
                    <a:pt x="47879" y="69202"/>
                  </a:lnTo>
                  <a:lnTo>
                    <a:pt x="48806" y="69494"/>
                  </a:lnTo>
                  <a:lnTo>
                    <a:pt x="49733" y="69786"/>
                  </a:lnTo>
                  <a:lnTo>
                    <a:pt x="50711" y="69265"/>
                  </a:lnTo>
                  <a:lnTo>
                    <a:pt x="51003" y="68351"/>
                  </a:lnTo>
                  <a:lnTo>
                    <a:pt x="51282" y="67424"/>
                  </a:lnTo>
                  <a:close/>
                  <a:moveTo>
                    <a:pt x="51295" y="44069"/>
                  </a:moveTo>
                  <a:lnTo>
                    <a:pt x="50787" y="43091"/>
                  </a:lnTo>
                  <a:lnTo>
                    <a:pt x="48933" y="42506"/>
                  </a:lnTo>
                  <a:lnTo>
                    <a:pt x="47955" y="43027"/>
                  </a:lnTo>
                  <a:lnTo>
                    <a:pt x="47663" y="43942"/>
                  </a:lnTo>
                  <a:lnTo>
                    <a:pt x="47383" y="44869"/>
                  </a:lnTo>
                  <a:lnTo>
                    <a:pt x="47891" y="45847"/>
                  </a:lnTo>
                  <a:lnTo>
                    <a:pt x="48818" y="46139"/>
                  </a:lnTo>
                  <a:lnTo>
                    <a:pt x="49745" y="46431"/>
                  </a:lnTo>
                  <a:lnTo>
                    <a:pt x="50723" y="45910"/>
                  </a:lnTo>
                  <a:lnTo>
                    <a:pt x="51003" y="44996"/>
                  </a:lnTo>
                  <a:lnTo>
                    <a:pt x="51295" y="44069"/>
                  </a:lnTo>
                  <a:close/>
                  <a:moveTo>
                    <a:pt x="51384" y="23012"/>
                  </a:moveTo>
                  <a:lnTo>
                    <a:pt x="50876" y="22034"/>
                  </a:lnTo>
                  <a:lnTo>
                    <a:pt x="49022" y="21450"/>
                  </a:lnTo>
                  <a:lnTo>
                    <a:pt x="48044" y="21971"/>
                  </a:lnTo>
                  <a:lnTo>
                    <a:pt x="47752" y="22885"/>
                  </a:lnTo>
                  <a:lnTo>
                    <a:pt x="47472" y="23812"/>
                  </a:lnTo>
                  <a:lnTo>
                    <a:pt x="47980" y="24790"/>
                  </a:lnTo>
                  <a:lnTo>
                    <a:pt x="48907" y="25082"/>
                  </a:lnTo>
                  <a:lnTo>
                    <a:pt x="49834" y="25374"/>
                  </a:lnTo>
                  <a:lnTo>
                    <a:pt x="50812" y="24853"/>
                  </a:lnTo>
                  <a:lnTo>
                    <a:pt x="51104" y="23926"/>
                  </a:lnTo>
                  <a:lnTo>
                    <a:pt x="51384" y="23012"/>
                  </a:lnTo>
                  <a:close/>
                  <a:moveTo>
                    <a:pt x="52882" y="33108"/>
                  </a:moveTo>
                  <a:lnTo>
                    <a:pt x="52374" y="32131"/>
                  </a:lnTo>
                  <a:lnTo>
                    <a:pt x="50520" y="31546"/>
                  </a:lnTo>
                  <a:lnTo>
                    <a:pt x="49542" y="32067"/>
                  </a:lnTo>
                  <a:lnTo>
                    <a:pt x="49250" y="32981"/>
                  </a:lnTo>
                  <a:lnTo>
                    <a:pt x="48971" y="33909"/>
                  </a:lnTo>
                  <a:lnTo>
                    <a:pt x="49479" y="34886"/>
                  </a:lnTo>
                  <a:lnTo>
                    <a:pt x="50406" y="35179"/>
                  </a:lnTo>
                  <a:lnTo>
                    <a:pt x="51333" y="35471"/>
                  </a:lnTo>
                  <a:lnTo>
                    <a:pt x="52311" y="34950"/>
                  </a:lnTo>
                  <a:lnTo>
                    <a:pt x="52603" y="34023"/>
                  </a:lnTo>
                  <a:lnTo>
                    <a:pt x="52882" y="33108"/>
                  </a:lnTo>
                  <a:close/>
                  <a:moveTo>
                    <a:pt x="53428" y="76784"/>
                  </a:moveTo>
                  <a:lnTo>
                    <a:pt x="52920" y="75806"/>
                  </a:lnTo>
                  <a:lnTo>
                    <a:pt x="51066" y="75222"/>
                  </a:lnTo>
                  <a:lnTo>
                    <a:pt x="50088" y="75742"/>
                  </a:lnTo>
                  <a:lnTo>
                    <a:pt x="49796" y="76657"/>
                  </a:lnTo>
                  <a:lnTo>
                    <a:pt x="49517" y="77584"/>
                  </a:lnTo>
                  <a:lnTo>
                    <a:pt x="50025" y="78562"/>
                  </a:lnTo>
                  <a:lnTo>
                    <a:pt x="50952" y="78854"/>
                  </a:lnTo>
                  <a:lnTo>
                    <a:pt x="51879" y="79146"/>
                  </a:lnTo>
                  <a:lnTo>
                    <a:pt x="52857" y="78625"/>
                  </a:lnTo>
                  <a:lnTo>
                    <a:pt x="53149" y="77698"/>
                  </a:lnTo>
                  <a:lnTo>
                    <a:pt x="53428" y="76784"/>
                  </a:lnTo>
                  <a:close/>
                  <a:moveTo>
                    <a:pt x="55549" y="92113"/>
                  </a:moveTo>
                  <a:lnTo>
                    <a:pt x="55041" y="91135"/>
                  </a:lnTo>
                  <a:lnTo>
                    <a:pt x="53187" y="90551"/>
                  </a:lnTo>
                  <a:lnTo>
                    <a:pt x="52209" y="91071"/>
                  </a:lnTo>
                  <a:lnTo>
                    <a:pt x="51917" y="91986"/>
                  </a:lnTo>
                  <a:lnTo>
                    <a:pt x="51638" y="92913"/>
                  </a:lnTo>
                  <a:lnTo>
                    <a:pt x="52146" y="93891"/>
                  </a:lnTo>
                  <a:lnTo>
                    <a:pt x="52946" y="94132"/>
                  </a:lnTo>
                  <a:lnTo>
                    <a:pt x="55016" y="93865"/>
                  </a:lnTo>
                  <a:lnTo>
                    <a:pt x="55270" y="93027"/>
                  </a:lnTo>
                  <a:lnTo>
                    <a:pt x="55549" y="92113"/>
                  </a:lnTo>
                  <a:close/>
                  <a:moveTo>
                    <a:pt x="59956" y="53162"/>
                  </a:moveTo>
                  <a:lnTo>
                    <a:pt x="59448" y="52184"/>
                  </a:lnTo>
                  <a:lnTo>
                    <a:pt x="57594" y="51600"/>
                  </a:lnTo>
                  <a:lnTo>
                    <a:pt x="56616" y="52120"/>
                  </a:lnTo>
                  <a:lnTo>
                    <a:pt x="56337" y="53035"/>
                  </a:lnTo>
                  <a:lnTo>
                    <a:pt x="56045" y="53962"/>
                  </a:lnTo>
                  <a:lnTo>
                    <a:pt x="56553" y="54940"/>
                  </a:lnTo>
                  <a:lnTo>
                    <a:pt x="57480" y="55232"/>
                  </a:lnTo>
                  <a:lnTo>
                    <a:pt x="58407" y="55524"/>
                  </a:lnTo>
                  <a:lnTo>
                    <a:pt x="59385" y="55003"/>
                  </a:lnTo>
                  <a:lnTo>
                    <a:pt x="59677" y="54089"/>
                  </a:lnTo>
                  <a:lnTo>
                    <a:pt x="59956" y="53162"/>
                  </a:lnTo>
                  <a:close/>
                  <a:moveTo>
                    <a:pt x="60007" y="71970"/>
                  </a:moveTo>
                  <a:lnTo>
                    <a:pt x="59499" y="70993"/>
                  </a:lnTo>
                  <a:lnTo>
                    <a:pt x="57645" y="70408"/>
                  </a:lnTo>
                  <a:lnTo>
                    <a:pt x="56667" y="70929"/>
                  </a:lnTo>
                  <a:lnTo>
                    <a:pt x="56388" y="71843"/>
                  </a:lnTo>
                  <a:lnTo>
                    <a:pt x="56095" y="72771"/>
                  </a:lnTo>
                  <a:lnTo>
                    <a:pt x="56603" y="73748"/>
                  </a:lnTo>
                  <a:lnTo>
                    <a:pt x="57531" y="74041"/>
                  </a:lnTo>
                  <a:lnTo>
                    <a:pt x="58458" y="74333"/>
                  </a:lnTo>
                  <a:lnTo>
                    <a:pt x="59436" y="73812"/>
                  </a:lnTo>
                  <a:lnTo>
                    <a:pt x="59728" y="72885"/>
                  </a:lnTo>
                  <a:lnTo>
                    <a:pt x="60007" y="71970"/>
                  </a:lnTo>
                  <a:close/>
                  <a:moveTo>
                    <a:pt x="60769" y="42887"/>
                  </a:moveTo>
                  <a:lnTo>
                    <a:pt x="60261" y="41910"/>
                  </a:lnTo>
                  <a:lnTo>
                    <a:pt x="58407" y="41325"/>
                  </a:lnTo>
                  <a:lnTo>
                    <a:pt x="57429" y="41846"/>
                  </a:lnTo>
                  <a:lnTo>
                    <a:pt x="57150" y="42760"/>
                  </a:lnTo>
                  <a:lnTo>
                    <a:pt x="56857" y="43688"/>
                  </a:lnTo>
                  <a:lnTo>
                    <a:pt x="57365" y="44665"/>
                  </a:lnTo>
                  <a:lnTo>
                    <a:pt x="58293" y="44958"/>
                  </a:lnTo>
                  <a:lnTo>
                    <a:pt x="59220" y="45250"/>
                  </a:lnTo>
                  <a:lnTo>
                    <a:pt x="60198" y="44729"/>
                  </a:lnTo>
                  <a:lnTo>
                    <a:pt x="60490" y="43802"/>
                  </a:lnTo>
                  <a:lnTo>
                    <a:pt x="60769" y="42887"/>
                  </a:lnTo>
                  <a:close/>
                  <a:moveTo>
                    <a:pt x="60782" y="10350"/>
                  </a:moveTo>
                  <a:lnTo>
                    <a:pt x="60274" y="9372"/>
                  </a:lnTo>
                  <a:lnTo>
                    <a:pt x="58420" y="8788"/>
                  </a:lnTo>
                  <a:lnTo>
                    <a:pt x="57442" y="9309"/>
                  </a:lnTo>
                  <a:lnTo>
                    <a:pt x="57162" y="10223"/>
                  </a:lnTo>
                  <a:lnTo>
                    <a:pt x="56870" y="11150"/>
                  </a:lnTo>
                  <a:lnTo>
                    <a:pt x="57378" y="12128"/>
                  </a:lnTo>
                  <a:lnTo>
                    <a:pt x="58305" y="12420"/>
                  </a:lnTo>
                  <a:lnTo>
                    <a:pt x="59232" y="12712"/>
                  </a:lnTo>
                  <a:lnTo>
                    <a:pt x="60210" y="12192"/>
                  </a:lnTo>
                  <a:lnTo>
                    <a:pt x="60502" y="11264"/>
                  </a:lnTo>
                  <a:lnTo>
                    <a:pt x="60782" y="10350"/>
                  </a:lnTo>
                  <a:close/>
                  <a:moveTo>
                    <a:pt x="61201" y="29730"/>
                  </a:moveTo>
                  <a:lnTo>
                    <a:pt x="60693" y="28752"/>
                  </a:lnTo>
                  <a:lnTo>
                    <a:pt x="58839" y="28168"/>
                  </a:lnTo>
                  <a:lnTo>
                    <a:pt x="57861" y="28689"/>
                  </a:lnTo>
                  <a:lnTo>
                    <a:pt x="57569" y="29603"/>
                  </a:lnTo>
                  <a:lnTo>
                    <a:pt x="57289" y="30530"/>
                  </a:lnTo>
                  <a:lnTo>
                    <a:pt x="57797" y="31508"/>
                  </a:lnTo>
                  <a:lnTo>
                    <a:pt x="58724" y="31800"/>
                  </a:lnTo>
                  <a:lnTo>
                    <a:pt x="59651" y="32092"/>
                  </a:lnTo>
                  <a:lnTo>
                    <a:pt x="60629" y="31572"/>
                  </a:lnTo>
                  <a:lnTo>
                    <a:pt x="60921" y="30645"/>
                  </a:lnTo>
                  <a:lnTo>
                    <a:pt x="61201" y="29730"/>
                  </a:lnTo>
                  <a:close/>
                  <a:moveTo>
                    <a:pt x="61595" y="61010"/>
                  </a:moveTo>
                  <a:lnTo>
                    <a:pt x="61087" y="60032"/>
                  </a:lnTo>
                  <a:lnTo>
                    <a:pt x="59232" y="59448"/>
                  </a:lnTo>
                  <a:lnTo>
                    <a:pt x="58254" y="59969"/>
                  </a:lnTo>
                  <a:lnTo>
                    <a:pt x="57975" y="60883"/>
                  </a:lnTo>
                  <a:lnTo>
                    <a:pt x="57683" y="61810"/>
                  </a:lnTo>
                  <a:lnTo>
                    <a:pt x="58191" y="62788"/>
                  </a:lnTo>
                  <a:lnTo>
                    <a:pt x="59118" y="63080"/>
                  </a:lnTo>
                  <a:lnTo>
                    <a:pt x="60045" y="63373"/>
                  </a:lnTo>
                  <a:lnTo>
                    <a:pt x="61023" y="62852"/>
                  </a:lnTo>
                  <a:lnTo>
                    <a:pt x="61315" y="61925"/>
                  </a:lnTo>
                  <a:lnTo>
                    <a:pt x="61595" y="61010"/>
                  </a:lnTo>
                  <a:close/>
                  <a:moveTo>
                    <a:pt x="68186" y="78193"/>
                  </a:moveTo>
                  <a:lnTo>
                    <a:pt x="67678" y="77216"/>
                  </a:lnTo>
                  <a:lnTo>
                    <a:pt x="65824" y="76631"/>
                  </a:lnTo>
                  <a:lnTo>
                    <a:pt x="64846" y="77152"/>
                  </a:lnTo>
                  <a:lnTo>
                    <a:pt x="64566" y="78066"/>
                  </a:lnTo>
                  <a:lnTo>
                    <a:pt x="64274" y="78994"/>
                  </a:lnTo>
                  <a:lnTo>
                    <a:pt x="64782" y="79971"/>
                  </a:lnTo>
                  <a:lnTo>
                    <a:pt x="65709" y="80264"/>
                  </a:lnTo>
                  <a:lnTo>
                    <a:pt x="66636" y="80556"/>
                  </a:lnTo>
                  <a:lnTo>
                    <a:pt x="67614" y="80035"/>
                  </a:lnTo>
                  <a:lnTo>
                    <a:pt x="67906" y="79108"/>
                  </a:lnTo>
                  <a:lnTo>
                    <a:pt x="68186" y="78193"/>
                  </a:lnTo>
                  <a:close/>
                  <a:moveTo>
                    <a:pt x="68999" y="67919"/>
                  </a:moveTo>
                  <a:lnTo>
                    <a:pt x="68491" y="66941"/>
                  </a:lnTo>
                  <a:lnTo>
                    <a:pt x="66636" y="66357"/>
                  </a:lnTo>
                  <a:lnTo>
                    <a:pt x="65659" y="66878"/>
                  </a:lnTo>
                  <a:lnTo>
                    <a:pt x="65379" y="67792"/>
                  </a:lnTo>
                  <a:lnTo>
                    <a:pt x="65087" y="68719"/>
                  </a:lnTo>
                  <a:lnTo>
                    <a:pt x="65595" y="69697"/>
                  </a:lnTo>
                  <a:lnTo>
                    <a:pt x="66522" y="69989"/>
                  </a:lnTo>
                  <a:lnTo>
                    <a:pt x="67449" y="70281"/>
                  </a:lnTo>
                  <a:lnTo>
                    <a:pt x="68427" y="69761"/>
                  </a:lnTo>
                  <a:lnTo>
                    <a:pt x="68719" y="68834"/>
                  </a:lnTo>
                  <a:lnTo>
                    <a:pt x="68999" y="67919"/>
                  </a:lnTo>
                  <a:close/>
                  <a:moveTo>
                    <a:pt x="69354" y="34112"/>
                  </a:moveTo>
                  <a:lnTo>
                    <a:pt x="68846" y="33134"/>
                  </a:lnTo>
                  <a:lnTo>
                    <a:pt x="66992" y="32550"/>
                  </a:lnTo>
                  <a:lnTo>
                    <a:pt x="66014" y="33070"/>
                  </a:lnTo>
                  <a:lnTo>
                    <a:pt x="65722" y="33985"/>
                  </a:lnTo>
                  <a:lnTo>
                    <a:pt x="65443" y="34912"/>
                  </a:lnTo>
                  <a:lnTo>
                    <a:pt x="65951" y="35890"/>
                  </a:lnTo>
                  <a:lnTo>
                    <a:pt x="66878" y="36182"/>
                  </a:lnTo>
                  <a:lnTo>
                    <a:pt x="67805" y="36474"/>
                  </a:lnTo>
                  <a:lnTo>
                    <a:pt x="68783" y="35953"/>
                  </a:lnTo>
                  <a:lnTo>
                    <a:pt x="69075" y="35026"/>
                  </a:lnTo>
                  <a:lnTo>
                    <a:pt x="69354" y="34112"/>
                  </a:lnTo>
                  <a:close/>
                  <a:moveTo>
                    <a:pt x="69367" y="1562"/>
                  </a:moveTo>
                  <a:lnTo>
                    <a:pt x="68859" y="584"/>
                  </a:lnTo>
                  <a:lnTo>
                    <a:pt x="67005" y="0"/>
                  </a:lnTo>
                  <a:lnTo>
                    <a:pt x="66027" y="520"/>
                  </a:lnTo>
                  <a:lnTo>
                    <a:pt x="65735" y="1435"/>
                  </a:lnTo>
                  <a:lnTo>
                    <a:pt x="65455" y="2362"/>
                  </a:lnTo>
                  <a:lnTo>
                    <a:pt x="65963" y="3340"/>
                  </a:lnTo>
                  <a:lnTo>
                    <a:pt x="66890" y="3632"/>
                  </a:lnTo>
                  <a:lnTo>
                    <a:pt x="67818" y="3924"/>
                  </a:lnTo>
                  <a:lnTo>
                    <a:pt x="68795" y="3403"/>
                  </a:lnTo>
                  <a:lnTo>
                    <a:pt x="69088" y="2476"/>
                  </a:lnTo>
                  <a:lnTo>
                    <a:pt x="69367" y="1562"/>
                  </a:lnTo>
                  <a:close/>
                  <a:moveTo>
                    <a:pt x="69481" y="47447"/>
                  </a:moveTo>
                  <a:lnTo>
                    <a:pt x="68973" y="46469"/>
                  </a:lnTo>
                  <a:lnTo>
                    <a:pt x="67119" y="45885"/>
                  </a:lnTo>
                  <a:lnTo>
                    <a:pt x="66141" y="46405"/>
                  </a:lnTo>
                  <a:lnTo>
                    <a:pt x="65849" y="47320"/>
                  </a:lnTo>
                  <a:lnTo>
                    <a:pt x="65570" y="48247"/>
                  </a:lnTo>
                  <a:lnTo>
                    <a:pt x="66078" y="49225"/>
                  </a:lnTo>
                  <a:lnTo>
                    <a:pt x="67005" y="49517"/>
                  </a:lnTo>
                  <a:lnTo>
                    <a:pt x="67932" y="49809"/>
                  </a:lnTo>
                  <a:lnTo>
                    <a:pt x="68910" y="49288"/>
                  </a:lnTo>
                  <a:lnTo>
                    <a:pt x="69202" y="48361"/>
                  </a:lnTo>
                  <a:lnTo>
                    <a:pt x="69481" y="47447"/>
                  </a:lnTo>
                  <a:close/>
                  <a:moveTo>
                    <a:pt x="69494" y="14897"/>
                  </a:moveTo>
                  <a:lnTo>
                    <a:pt x="68986" y="13919"/>
                  </a:lnTo>
                  <a:lnTo>
                    <a:pt x="67132" y="13335"/>
                  </a:lnTo>
                  <a:lnTo>
                    <a:pt x="66154" y="13855"/>
                  </a:lnTo>
                  <a:lnTo>
                    <a:pt x="65874" y="14770"/>
                  </a:lnTo>
                  <a:lnTo>
                    <a:pt x="65582" y="15697"/>
                  </a:lnTo>
                  <a:lnTo>
                    <a:pt x="66090" y="16675"/>
                  </a:lnTo>
                  <a:lnTo>
                    <a:pt x="67017" y="16967"/>
                  </a:lnTo>
                  <a:lnTo>
                    <a:pt x="67945" y="17259"/>
                  </a:lnTo>
                  <a:lnTo>
                    <a:pt x="68922" y="16738"/>
                  </a:lnTo>
                  <a:lnTo>
                    <a:pt x="69215" y="15811"/>
                  </a:lnTo>
                  <a:lnTo>
                    <a:pt x="69494" y="14897"/>
                  </a:lnTo>
                  <a:close/>
                  <a:moveTo>
                    <a:pt x="70015" y="89281"/>
                  </a:moveTo>
                  <a:lnTo>
                    <a:pt x="69507" y="88303"/>
                  </a:lnTo>
                  <a:lnTo>
                    <a:pt x="67652" y="87718"/>
                  </a:lnTo>
                  <a:lnTo>
                    <a:pt x="66675" y="88239"/>
                  </a:lnTo>
                  <a:lnTo>
                    <a:pt x="66395" y="89154"/>
                  </a:lnTo>
                  <a:lnTo>
                    <a:pt x="66103" y="90081"/>
                  </a:lnTo>
                  <a:lnTo>
                    <a:pt x="66611" y="91059"/>
                  </a:lnTo>
                  <a:lnTo>
                    <a:pt x="67538" y="91351"/>
                  </a:lnTo>
                  <a:lnTo>
                    <a:pt x="68465" y="91643"/>
                  </a:lnTo>
                  <a:lnTo>
                    <a:pt x="69443" y="91122"/>
                  </a:lnTo>
                  <a:lnTo>
                    <a:pt x="69735" y="90195"/>
                  </a:lnTo>
                  <a:lnTo>
                    <a:pt x="70015" y="89281"/>
                  </a:lnTo>
                  <a:close/>
                  <a:moveTo>
                    <a:pt x="71628" y="56807"/>
                  </a:moveTo>
                  <a:lnTo>
                    <a:pt x="71120" y="55829"/>
                  </a:lnTo>
                  <a:lnTo>
                    <a:pt x="69265" y="55245"/>
                  </a:lnTo>
                  <a:lnTo>
                    <a:pt x="68287" y="55765"/>
                  </a:lnTo>
                  <a:lnTo>
                    <a:pt x="68008" y="56680"/>
                  </a:lnTo>
                  <a:lnTo>
                    <a:pt x="67716" y="57607"/>
                  </a:lnTo>
                  <a:lnTo>
                    <a:pt x="68224" y="58585"/>
                  </a:lnTo>
                  <a:lnTo>
                    <a:pt x="69151" y="58877"/>
                  </a:lnTo>
                  <a:lnTo>
                    <a:pt x="70078" y="59169"/>
                  </a:lnTo>
                  <a:lnTo>
                    <a:pt x="71056" y="58648"/>
                  </a:lnTo>
                  <a:lnTo>
                    <a:pt x="71348" y="57734"/>
                  </a:lnTo>
                  <a:lnTo>
                    <a:pt x="71628" y="56807"/>
                  </a:lnTo>
                  <a:close/>
                  <a:moveTo>
                    <a:pt x="71640" y="24257"/>
                  </a:moveTo>
                  <a:lnTo>
                    <a:pt x="71132" y="23279"/>
                  </a:lnTo>
                  <a:lnTo>
                    <a:pt x="69278" y="22694"/>
                  </a:lnTo>
                  <a:lnTo>
                    <a:pt x="68300" y="23215"/>
                  </a:lnTo>
                  <a:lnTo>
                    <a:pt x="68021" y="24130"/>
                  </a:lnTo>
                  <a:lnTo>
                    <a:pt x="67729" y="25057"/>
                  </a:lnTo>
                  <a:lnTo>
                    <a:pt x="68237" y="26035"/>
                  </a:lnTo>
                  <a:lnTo>
                    <a:pt x="69164" y="26327"/>
                  </a:lnTo>
                  <a:lnTo>
                    <a:pt x="70091" y="26619"/>
                  </a:lnTo>
                  <a:lnTo>
                    <a:pt x="71069" y="26098"/>
                  </a:lnTo>
                  <a:lnTo>
                    <a:pt x="71361" y="25171"/>
                  </a:lnTo>
                  <a:lnTo>
                    <a:pt x="71640" y="24257"/>
                  </a:lnTo>
                  <a:close/>
                  <a:moveTo>
                    <a:pt x="77584" y="59131"/>
                  </a:moveTo>
                  <a:lnTo>
                    <a:pt x="77076" y="58153"/>
                  </a:lnTo>
                  <a:lnTo>
                    <a:pt x="75222" y="57569"/>
                  </a:lnTo>
                  <a:lnTo>
                    <a:pt x="74244" y="58089"/>
                  </a:lnTo>
                  <a:lnTo>
                    <a:pt x="73952" y="59004"/>
                  </a:lnTo>
                  <a:lnTo>
                    <a:pt x="73672" y="59931"/>
                  </a:lnTo>
                  <a:lnTo>
                    <a:pt x="74180" y="60909"/>
                  </a:lnTo>
                  <a:lnTo>
                    <a:pt x="75107" y="61201"/>
                  </a:lnTo>
                  <a:lnTo>
                    <a:pt x="76034" y="61493"/>
                  </a:lnTo>
                  <a:lnTo>
                    <a:pt x="77012" y="60972"/>
                  </a:lnTo>
                  <a:lnTo>
                    <a:pt x="77304" y="60058"/>
                  </a:lnTo>
                  <a:lnTo>
                    <a:pt x="77584" y="59131"/>
                  </a:lnTo>
                  <a:close/>
                  <a:moveTo>
                    <a:pt x="77711" y="72466"/>
                  </a:moveTo>
                  <a:lnTo>
                    <a:pt x="77203" y="71488"/>
                  </a:lnTo>
                  <a:lnTo>
                    <a:pt x="75349" y="70904"/>
                  </a:lnTo>
                  <a:lnTo>
                    <a:pt x="74371" y="71424"/>
                  </a:lnTo>
                  <a:lnTo>
                    <a:pt x="74079" y="72339"/>
                  </a:lnTo>
                  <a:lnTo>
                    <a:pt x="73799" y="73266"/>
                  </a:lnTo>
                  <a:lnTo>
                    <a:pt x="74307" y="74244"/>
                  </a:lnTo>
                  <a:lnTo>
                    <a:pt x="75234" y="74536"/>
                  </a:lnTo>
                  <a:lnTo>
                    <a:pt x="76161" y="74828"/>
                  </a:lnTo>
                  <a:lnTo>
                    <a:pt x="77139" y="74307"/>
                  </a:lnTo>
                  <a:lnTo>
                    <a:pt x="77431" y="73380"/>
                  </a:lnTo>
                  <a:lnTo>
                    <a:pt x="77711" y="72466"/>
                  </a:lnTo>
                  <a:close/>
                  <a:moveTo>
                    <a:pt x="78206" y="51993"/>
                  </a:moveTo>
                  <a:lnTo>
                    <a:pt x="77698" y="51015"/>
                  </a:lnTo>
                  <a:lnTo>
                    <a:pt x="75844" y="50431"/>
                  </a:lnTo>
                  <a:lnTo>
                    <a:pt x="74866" y="50952"/>
                  </a:lnTo>
                  <a:lnTo>
                    <a:pt x="74574" y="51866"/>
                  </a:lnTo>
                  <a:lnTo>
                    <a:pt x="74295" y="52793"/>
                  </a:lnTo>
                  <a:lnTo>
                    <a:pt x="74803" y="53771"/>
                  </a:lnTo>
                  <a:lnTo>
                    <a:pt x="75730" y="54063"/>
                  </a:lnTo>
                  <a:lnTo>
                    <a:pt x="76657" y="54356"/>
                  </a:lnTo>
                  <a:lnTo>
                    <a:pt x="77635" y="53835"/>
                  </a:lnTo>
                  <a:lnTo>
                    <a:pt x="77927" y="52920"/>
                  </a:lnTo>
                  <a:lnTo>
                    <a:pt x="78206" y="51993"/>
                  </a:lnTo>
                  <a:close/>
                  <a:moveTo>
                    <a:pt x="78219" y="19456"/>
                  </a:moveTo>
                  <a:lnTo>
                    <a:pt x="77711" y="18478"/>
                  </a:lnTo>
                  <a:lnTo>
                    <a:pt x="75857" y="17894"/>
                  </a:lnTo>
                  <a:lnTo>
                    <a:pt x="74879" y="18415"/>
                  </a:lnTo>
                  <a:lnTo>
                    <a:pt x="74587" y="19329"/>
                  </a:lnTo>
                  <a:lnTo>
                    <a:pt x="74307" y="20256"/>
                  </a:lnTo>
                  <a:lnTo>
                    <a:pt x="74815" y="21234"/>
                  </a:lnTo>
                  <a:lnTo>
                    <a:pt x="75742" y="21526"/>
                  </a:lnTo>
                  <a:lnTo>
                    <a:pt x="76669" y="21818"/>
                  </a:lnTo>
                  <a:lnTo>
                    <a:pt x="77647" y="21297"/>
                  </a:lnTo>
                  <a:lnTo>
                    <a:pt x="77939" y="20370"/>
                  </a:lnTo>
                  <a:lnTo>
                    <a:pt x="78219" y="19456"/>
                  </a:lnTo>
                  <a:close/>
                  <a:moveTo>
                    <a:pt x="79794" y="41021"/>
                  </a:moveTo>
                  <a:lnTo>
                    <a:pt x="79286" y="40043"/>
                  </a:lnTo>
                  <a:lnTo>
                    <a:pt x="77431" y="39458"/>
                  </a:lnTo>
                  <a:lnTo>
                    <a:pt x="76454" y="39979"/>
                  </a:lnTo>
                  <a:lnTo>
                    <a:pt x="76174" y="40894"/>
                  </a:lnTo>
                  <a:lnTo>
                    <a:pt x="75882" y="41821"/>
                  </a:lnTo>
                  <a:lnTo>
                    <a:pt x="76390" y="42799"/>
                  </a:lnTo>
                  <a:lnTo>
                    <a:pt x="77317" y="43091"/>
                  </a:lnTo>
                  <a:lnTo>
                    <a:pt x="78244" y="43383"/>
                  </a:lnTo>
                  <a:lnTo>
                    <a:pt x="79222" y="42862"/>
                  </a:lnTo>
                  <a:lnTo>
                    <a:pt x="79514" y="41935"/>
                  </a:lnTo>
                  <a:lnTo>
                    <a:pt x="79794" y="41021"/>
                  </a:lnTo>
                  <a:close/>
                  <a:moveTo>
                    <a:pt x="79857" y="81826"/>
                  </a:moveTo>
                  <a:lnTo>
                    <a:pt x="79349" y="80848"/>
                  </a:lnTo>
                  <a:lnTo>
                    <a:pt x="77495" y="80264"/>
                  </a:lnTo>
                  <a:lnTo>
                    <a:pt x="76517" y="80784"/>
                  </a:lnTo>
                  <a:lnTo>
                    <a:pt x="76225" y="81699"/>
                  </a:lnTo>
                  <a:lnTo>
                    <a:pt x="75946" y="82626"/>
                  </a:lnTo>
                  <a:lnTo>
                    <a:pt x="76454" y="83604"/>
                  </a:lnTo>
                  <a:lnTo>
                    <a:pt x="77381" y="83896"/>
                  </a:lnTo>
                  <a:lnTo>
                    <a:pt x="78308" y="84188"/>
                  </a:lnTo>
                  <a:lnTo>
                    <a:pt x="79286" y="83667"/>
                  </a:lnTo>
                  <a:lnTo>
                    <a:pt x="79578" y="82740"/>
                  </a:lnTo>
                  <a:lnTo>
                    <a:pt x="79857" y="81826"/>
                  </a:lnTo>
                  <a:close/>
                  <a:moveTo>
                    <a:pt x="79959" y="30086"/>
                  </a:moveTo>
                  <a:lnTo>
                    <a:pt x="79451" y="29108"/>
                  </a:lnTo>
                  <a:lnTo>
                    <a:pt x="77597" y="28524"/>
                  </a:lnTo>
                  <a:lnTo>
                    <a:pt x="76619" y="29044"/>
                  </a:lnTo>
                  <a:lnTo>
                    <a:pt x="76339" y="29959"/>
                  </a:lnTo>
                  <a:lnTo>
                    <a:pt x="76047" y="30886"/>
                  </a:lnTo>
                  <a:lnTo>
                    <a:pt x="76555" y="31864"/>
                  </a:lnTo>
                  <a:lnTo>
                    <a:pt x="77482" y="32156"/>
                  </a:lnTo>
                  <a:lnTo>
                    <a:pt x="78409" y="32448"/>
                  </a:lnTo>
                  <a:lnTo>
                    <a:pt x="79387" y="31927"/>
                  </a:lnTo>
                  <a:lnTo>
                    <a:pt x="79679" y="31000"/>
                  </a:lnTo>
                  <a:lnTo>
                    <a:pt x="79959" y="30086"/>
                  </a:lnTo>
                  <a:close/>
                  <a:moveTo>
                    <a:pt x="87464" y="48920"/>
                  </a:moveTo>
                  <a:lnTo>
                    <a:pt x="86956" y="47942"/>
                  </a:lnTo>
                  <a:lnTo>
                    <a:pt x="85102" y="47358"/>
                  </a:lnTo>
                  <a:lnTo>
                    <a:pt x="84124" y="47879"/>
                  </a:lnTo>
                  <a:lnTo>
                    <a:pt x="83832" y="48793"/>
                  </a:lnTo>
                  <a:lnTo>
                    <a:pt x="83553" y="49720"/>
                  </a:lnTo>
                  <a:lnTo>
                    <a:pt x="84061" y="50698"/>
                  </a:lnTo>
                  <a:lnTo>
                    <a:pt x="84988" y="50990"/>
                  </a:lnTo>
                  <a:lnTo>
                    <a:pt x="85915" y="51282"/>
                  </a:lnTo>
                  <a:lnTo>
                    <a:pt x="86893" y="50761"/>
                  </a:lnTo>
                  <a:lnTo>
                    <a:pt x="87185" y="49834"/>
                  </a:lnTo>
                  <a:lnTo>
                    <a:pt x="87464" y="48920"/>
                  </a:lnTo>
                  <a:close/>
                  <a:moveTo>
                    <a:pt x="87769" y="20599"/>
                  </a:moveTo>
                  <a:lnTo>
                    <a:pt x="87261" y="19621"/>
                  </a:lnTo>
                  <a:lnTo>
                    <a:pt x="85407" y="19037"/>
                  </a:lnTo>
                  <a:lnTo>
                    <a:pt x="84429" y="19558"/>
                  </a:lnTo>
                  <a:lnTo>
                    <a:pt x="84137" y="20472"/>
                  </a:lnTo>
                  <a:lnTo>
                    <a:pt x="83858" y="21399"/>
                  </a:lnTo>
                  <a:lnTo>
                    <a:pt x="84366" y="22377"/>
                  </a:lnTo>
                  <a:lnTo>
                    <a:pt x="85293" y="22669"/>
                  </a:lnTo>
                  <a:lnTo>
                    <a:pt x="86220" y="22961"/>
                  </a:lnTo>
                  <a:lnTo>
                    <a:pt x="87198" y="22440"/>
                  </a:lnTo>
                  <a:lnTo>
                    <a:pt x="87490" y="21526"/>
                  </a:lnTo>
                  <a:lnTo>
                    <a:pt x="87769" y="20599"/>
                  </a:lnTo>
                  <a:close/>
                  <a:moveTo>
                    <a:pt x="88023" y="66052"/>
                  </a:moveTo>
                  <a:lnTo>
                    <a:pt x="87515" y="65074"/>
                  </a:lnTo>
                  <a:lnTo>
                    <a:pt x="85661" y="64490"/>
                  </a:lnTo>
                  <a:lnTo>
                    <a:pt x="84683" y="65011"/>
                  </a:lnTo>
                  <a:lnTo>
                    <a:pt x="84404" y="65925"/>
                  </a:lnTo>
                  <a:lnTo>
                    <a:pt x="84112" y="66852"/>
                  </a:lnTo>
                  <a:lnTo>
                    <a:pt x="84620" y="67830"/>
                  </a:lnTo>
                  <a:lnTo>
                    <a:pt x="85547" y="68122"/>
                  </a:lnTo>
                  <a:lnTo>
                    <a:pt x="86474" y="68414"/>
                  </a:lnTo>
                  <a:lnTo>
                    <a:pt x="87452" y="67894"/>
                  </a:lnTo>
                  <a:lnTo>
                    <a:pt x="87744" y="66979"/>
                  </a:lnTo>
                  <a:lnTo>
                    <a:pt x="88023" y="66052"/>
                  </a:lnTo>
                  <a:close/>
                  <a:moveTo>
                    <a:pt x="88265" y="38646"/>
                  </a:moveTo>
                  <a:lnTo>
                    <a:pt x="87757" y="37668"/>
                  </a:lnTo>
                  <a:lnTo>
                    <a:pt x="85902" y="37084"/>
                  </a:lnTo>
                  <a:lnTo>
                    <a:pt x="84924" y="37604"/>
                  </a:lnTo>
                  <a:lnTo>
                    <a:pt x="84632" y="38519"/>
                  </a:lnTo>
                  <a:lnTo>
                    <a:pt x="84353" y="39446"/>
                  </a:lnTo>
                  <a:lnTo>
                    <a:pt x="84861" y="40424"/>
                  </a:lnTo>
                  <a:lnTo>
                    <a:pt x="85788" y="40716"/>
                  </a:lnTo>
                  <a:lnTo>
                    <a:pt x="86715" y="41008"/>
                  </a:lnTo>
                  <a:lnTo>
                    <a:pt x="87693" y="40487"/>
                  </a:lnTo>
                  <a:lnTo>
                    <a:pt x="87985" y="39560"/>
                  </a:lnTo>
                  <a:lnTo>
                    <a:pt x="88265" y="38646"/>
                  </a:lnTo>
                  <a:close/>
                  <a:moveTo>
                    <a:pt x="89344" y="57302"/>
                  </a:moveTo>
                  <a:lnTo>
                    <a:pt x="88836" y="56324"/>
                  </a:lnTo>
                  <a:lnTo>
                    <a:pt x="86982" y="55740"/>
                  </a:lnTo>
                  <a:lnTo>
                    <a:pt x="86004" y="56261"/>
                  </a:lnTo>
                  <a:lnTo>
                    <a:pt x="85712" y="57175"/>
                  </a:lnTo>
                  <a:lnTo>
                    <a:pt x="85432" y="58102"/>
                  </a:lnTo>
                  <a:lnTo>
                    <a:pt x="85940" y="59080"/>
                  </a:lnTo>
                  <a:lnTo>
                    <a:pt x="86868" y="59372"/>
                  </a:lnTo>
                  <a:lnTo>
                    <a:pt x="87795" y="59664"/>
                  </a:lnTo>
                  <a:lnTo>
                    <a:pt x="88773" y="59143"/>
                  </a:lnTo>
                  <a:lnTo>
                    <a:pt x="89065" y="58216"/>
                  </a:lnTo>
                  <a:lnTo>
                    <a:pt x="89344" y="57302"/>
                  </a:lnTo>
                  <a:close/>
                  <a:moveTo>
                    <a:pt x="90157" y="78727"/>
                  </a:moveTo>
                  <a:lnTo>
                    <a:pt x="89585" y="78536"/>
                  </a:lnTo>
                  <a:lnTo>
                    <a:pt x="88607" y="79057"/>
                  </a:lnTo>
                  <a:lnTo>
                    <a:pt x="88315" y="79971"/>
                  </a:lnTo>
                  <a:lnTo>
                    <a:pt x="88176" y="80441"/>
                  </a:lnTo>
                  <a:lnTo>
                    <a:pt x="90157" y="78727"/>
                  </a:lnTo>
                  <a:close/>
                  <a:moveTo>
                    <a:pt x="96989" y="43192"/>
                  </a:moveTo>
                  <a:lnTo>
                    <a:pt x="96481" y="42214"/>
                  </a:lnTo>
                  <a:lnTo>
                    <a:pt x="94627" y="41630"/>
                  </a:lnTo>
                  <a:lnTo>
                    <a:pt x="93649" y="42151"/>
                  </a:lnTo>
                  <a:lnTo>
                    <a:pt x="93370" y="43065"/>
                  </a:lnTo>
                  <a:lnTo>
                    <a:pt x="93078" y="43992"/>
                  </a:lnTo>
                  <a:lnTo>
                    <a:pt x="93586" y="44970"/>
                  </a:lnTo>
                  <a:lnTo>
                    <a:pt x="94513" y="45262"/>
                  </a:lnTo>
                  <a:lnTo>
                    <a:pt x="95440" y="45554"/>
                  </a:lnTo>
                  <a:lnTo>
                    <a:pt x="96418" y="45034"/>
                  </a:lnTo>
                  <a:lnTo>
                    <a:pt x="96710" y="44119"/>
                  </a:lnTo>
                  <a:lnTo>
                    <a:pt x="96989" y="43192"/>
                  </a:lnTo>
                  <a:close/>
                  <a:moveTo>
                    <a:pt x="103746" y="27406"/>
                  </a:moveTo>
                  <a:lnTo>
                    <a:pt x="103238" y="26428"/>
                  </a:lnTo>
                  <a:lnTo>
                    <a:pt x="101384" y="25844"/>
                  </a:lnTo>
                  <a:lnTo>
                    <a:pt x="100406" y="26365"/>
                  </a:lnTo>
                  <a:lnTo>
                    <a:pt x="100114" y="27279"/>
                  </a:lnTo>
                  <a:lnTo>
                    <a:pt x="99834" y="28206"/>
                  </a:lnTo>
                  <a:lnTo>
                    <a:pt x="100342" y="29184"/>
                  </a:lnTo>
                  <a:lnTo>
                    <a:pt x="101269" y="29476"/>
                  </a:lnTo>
                  <a:lnTo>
                    <a:pt x="102196" y="29768"/>
                  </a:lnTo>
                  <a:lnTo>
                    <a:pt x="103174" y="29248"/>
                  </a:lnTo>
                  <a:lnTo>
                    <a:pt x="103466" y="28333"/>
                  </a:lnTo>
                  <a:lnTo>
                    <a:pt x="103746" y="27406"/>
                  </a:lnTo>
                  <a:close/>
                  <a:moveTo>
                    <a:pt x="103759" y="54000"/>
                  </a:moveTo>
                  <a:lnTo>
                    <a:pt x="103251" y="53022"/>
                  </a:lnTo>
                  <a:lnTo>
                    <a:pt x="101396" y="52438"/>
                  </a:lnTo>
                  <a:lnTo>
                    <a:pt x="100418" y="52959"/>
                  </a:lnTo>
                  <a:lnTo>
                    <a:pt x="100126" y="53873"/>
                  </a:lnTo>
                  <a:lnTo>
                    <a:pt x="99847" y="54800"/>
                  </a:lnTo>
                  <a:lnTo>
                    <a:pt x="100355" y="55778"/>
                  </a:lnTo>
                  <a:lnTo>
                    <a:pt x="101282" y="56070"/>
                  </a:lnTo>
                  <a:lnTo>
                    <a:pt x="102209" y="56362"/>
                  </a:lnTo>
                  <a:lnTo>
                    <a:pt x="103187" y="55841"/>
                  </a:lnTo>
                  <a:lnTo>
                    <a:pt x="103479" y="54914"/>
                  </a:lnTo>
                  <a:lnTo>
                    <a:pt x="103759" y="54000"/>
                  </a:lnTo>
                  <a:close/>
                  <a:moveTo>
                    <a:pt x="123710" y="11176"/>
                  </a:moveTo>
                  <a:lnTo>
                    <a:pt x="123126" y="10414"/>
                  </a:lnTo>
                  <a:lnTo>
                    <a:pt x="122542" y="9652"/>
                  </a:lnTo>
                  <a:lnTo>
                    <a:pt x="121437" y="9499"/>
                  </a:lnTo>
                  <a:lnTo>
                    <a:pt x="120675" y="10096"/>
                  </a:lnTo>
                  <a:lnTo>
                    <a:pt x="119900" y="10680"/>
                  </a:lnTo>
                  <a:lnTo>
                    <a:pt x="119761" y="11772"/>
                  </a:lnTo>
                  <a:lnTo>
                    <a:pt x="120345" y="12547"/>
                  </a:lnTo>
                  <a:lnTo>
                    <a:pt x="120942" y="13309"/>
                  </a:lnTo>
                  <a:lnTo>
                    <a:pt x="122034" y="13462"/>
                  </a:lnTo>
                  <a:lnTo>
                    <a:pt x="123571" y="12280"/>
                  </a:lnTo>
                  <a:lnTo>
                    <a:pt x="123710" y="11176"/>
                  </a:lnTo>
                  <a:close/>
                  <a:moveTo>
                    <a:pt x="128257" y="22834"/>
                  </a:moveTo>
                  <a:lnTo>
                    <a:pt x="127673" y="22072"/>
                  </a:lnTo>
                  <a:lnTo>
                    <a:pt x="127088" y="21310"/>
                  </a:lnTo>
                  <a:lnTo>
                    <a:pt x="125984" y="21158"/>
                  </a:lnTo>
                  <a:lnTo>
                    <a:pt x="125222" y="21755"/>
                  </a:lnTo>
                  <a:lnTo>
                    <a:pt x="124447" y="22339"/>
                  </a:lnTo>
                  <a:lnTo>
                    <a:pt x="124307" y="23444"/>
                  </a:lnTo>
                  <a:lnTo>
                    <a:pt x="124891" y="24206"/>
                  </a:lnTo>
                  <a:lnTo>
                    <a:pt x="125488" y="24968"/>
                  </a:lnTo>
                  <a:lnTo>
                    <a:pt x="126580" y="25107"/>
                  </a:lnTo>
                  <a:lnTo>
                    <a:pt x="128117" y="23939"/>
                  </a:lnTo>
                  <a:lnTo>
                    <a:pt x="128257" y="22834"/>
                  </a:lnTo>
                  <a:close/>
                  <a:moveTo>
                    <a:pt x="147027" y="26428"/>
                  </a:moveTo>
                  <a:lnTo>
                    <a:pt x="146443" y="25666"/>
                  </a:lnTo>
                  <a:lnTo>
                    <a:pt x="145859" y="24904"/>
                  </a:lnTo>
                  <a:lnTo>
                    <a:pt x="144754" y="24752"/>
                  </a:lnTo>
                  <a:lnTo>
                    <a:pt x="143992" y="25349"/>
                  </a:lnTo>
                  <a:lnTo>
                    <a:pt x="143217" y="25933"/>
                  </a:lnTo>
                  <a:lnTo>
                    <a:pt x="143078" y="27038"/>
                  </a:lnTo>
                  <a:lnTo>
                    <a:pt x="143675" y="27800"/>
                  </a:lnTo>
                  <a:lnTo>
                    <a:pt x="144259" y="28562"/>
                  </a:lnTo>
                  <a:lnTo>
                    <a:pt x="145351" y="28714"/>
                  </a:lnTo>
                  <a:lnTo>
                    <a:pt x="146888" y="27533"/>
                  </a:lnTo>
                  <a:lnTo>
                    <a:pt x="147027" y="26428"/>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907" name="object 271"/>
            <p:cNvSpPr/>
            <p:nvPr/>
          </p:nvSpPr>
          <p:spPr>
            <a:xfrm>
              <a:off x="5230440" y="1863360"/>
              <a:ext cx="137160" cy="90720"/>
            </a:xfrm>
            <a:custGeom>
              <a:avLst/>
              <a:gdLst/>
              <a:ahLst/>
              <a:cxnLst/>
              <a:rect l="l" t="t" r="r" b="b"/>
              <a:pathLst>
                <a:path w="137795" h="91439">
                  <a:moveTo>
                    <a:pt x="3962" y="43903"/>
                  </a:moveTo>
                  <a:lnTo>
                    <a:pt x="3810" y="42799"/>
                  </a:lnTo>
                  <a:lnTo>
                    <a:pt x="3048" y="42214"/>
                  </a:lnTo>
                  <a:lnTo>
                    <a:pt x="2286" y="41617"/>
                  </a:lnTo>
                  <a:lnTo>
                    <a:pt x="1181" y="41770"/>
                  </a:lnTo>
                  <a:lnTo>
                    <a:pt x="596" y="42532"/>
                  </a:lnTo>
                  <a:lnTo>
                    <a:pt x="0" y="43294"/>
                  </a:lnTo>
                  <a:lnTo>
                    <a:pt x="152" y="44399"/>
                  </a:lnTo>
                  <a:lnTo>
                    <a:pt x="914" y="44983"/>
                  </a:lnTo>
                  <a:lnTo>
                    <a:pt x="1676" y="45567"/>
                  </a:lnTo>
                  <a:lnTo>
                    <a:pt x="2781" y="45427"/>
                  </a:lnTo>
                  <a:lnTo>
                    <a:pt x="3365" y="44665"/>
                  </a:lnTo>
                  <a:lnTo>
                    <a:pt x="3962" y="43903"/>
                  </a:lnTo>
                  <a:close/>
                  <a:moveTo>
                    <a:pt x="13639" y="51358"/>
                  </a:moveTo>
                  <a:lnTo>
                    <a:pt x="13487" y="50253"/>
                  </a:lnTo>
                  <a:lnTo>
                    <a:pt x="12725" y="49669"/>
                  </a:lnTo>
                  <a:lnTo>
                    <a:pt x="11963" y="49072"/>
                  </a:lnTo>
                  <a:lnTo>
                    <a:pt x="10858" y="49225"/>
                  </a:lnTo>
                  <a:lnTo>
                    <a:pt x="10274" y="49987"/>
                  </a:lnTo>
                  <a:lnTo>
                    <a:pt x="9677" y="50749"/>
                  </a:lnTo>
                  <a:lnTo>
                    <a:pt x="9829" y="51854"/>
                  </a:lnTo>
                  <a:lnTo>
                    <a:pt x="10591" y="52438"/>
                  </a:lnTo>
                  <a:lnTo>
                    <a:pt x="11353" y="53022"/>
                  </a:lnTo>
                  <a:lnTo>
                    <a:pt x="12458" y="52882"/>
                  </a:lnTo>
                  <a:lnTo>
                    <a:pt x="13042" y="52120"/>
                  </a:lnTo>
                  <a:lnTo>
                    <a:pt x="13639" y="51358"/>
                  </a:lnTo>
                  <a:close/>
                  <a:moveTo>
                    <a:pt x="14871" y="41833"/>
                  </a:moveTo>
                  <a:lnTo>
                    <a:pt x="14719" y="40728"/>
                  </a:lnTo>
                  <a:lnTo>
                    <a:pt x="13957" y="40144"/>
                  </a:lnTo>
                  <a:lnTo>
                    <a:pt x="13195" y="39547"/>
                  </a:lnTo>
                  <a:lnTo>
                    <a:pt x="12090" y="39687"/>
                  </a:lnTo>
                  <a:lnTo>
                    <a:pt x="11506" y="40462"/>
                  </a:lnTo>
                  <a:lnTo>
                    <a:pt x="10909" y="41224"/>
                  </a:lnTo>
                  <a:lnTo>
                    <a:pt x="11061" y="42329"/>
                  </a:lnTo>
                  <a:lnTo>
                    <a:pt x="11823" y="42913"/>
                  </a:lnTo>
                  <a:lnTo>
                    <a:pt x="12585" y="43497"/>
                  </a:lnTo>
                  <a:lnTo>
                    <a:pt x="13690" y="43357"/>
                  </a:lnTo>
                  <a:lnTo>
                    <a:pt x="14274" y="42595"/>
                  </a:lnTo>
                  <a:lnTo>
                    <a:pt x="14871" y="41833"/>
                  </a:lnTo>
                  <a:close/>
                  <a:moveTo>
                    <a:pt x="19367" y="29286"/>
                  </a:moveTo>
                  <a:lnTo>
                    <a:pt x="19215" y="28181"/>
                  </a:lnTo>
                  <a:lnTo>
                    <a:pt x="18453" y="27597"/>
                  </a:lnTo>
                  <a:lnTo>
                    <a:pt x="17691" y="27000"/>
                  </a:lnTo>
                  <a:lnTo>
                    <a:pt x="16586" y="27139"/>
                  </a:lnTo>
                  <a:lnTo>
                    <a:pt x="16002" y="27914"/>
                  </a:lnTo>
                  <a:lnTo>
                    <a:pt x="15405" y="28676"/>
                  </a:lnTo>
                  <a:lnTo>
                    <a:pt x="15557" y="29781"/>
                  </a:lnTo>
                  <a:lnTo>
                    <a:pt x="16319" y="30365"/>
                  </a:lnTo>
                  <a:lnTo>
                    <a:pt x="17081" y="30949"/>
                  </a:lnTo>
                  <a:lnTo>
                    <a:pt x="18186" y="30810"/>
                  </a:lnTo>
                  <a:lnTo>
                    <a:pt x="18770" y="30048"/>
                  </a:lnTo>
                  <a:lnTo>
                    <a:pt x="19367" y="29286"/>
                  </a:lnTo>
                  <a:close/>
                  <a:moveTo>
                    <a:pt x="21475" y="49123"/>
                  </a:moveTo>
                  <a:lnTo>
                    <a:pt x="21323" y="48018"/>
                  </a:lnTo>
                  <a:lnTo>
                    <a:pt x="20561" y="47434"/>
                  </a:lnTo>
                  <a:lnTo>
                    <a:pt x="19799" y="46837"/>
                  </a:lnTo>
                  <a:lnTo>
                    <a:pt x="18694" y="46977"/>
                  </a:lnTo>
                  <a:lnTo>
                    <a:pt x="18110" y="47752"/>
                  </a:lnTo>
                  <a:lnTo>
                    <a:pt x="17513" y="48514"/>
                  </a:lnTo>
                  <a:lnTo>
                    <a:pt x="17665" y="49618"/>
                  </a:lnTo>
                  <a:lnTo>
                    <a:pt x="18427" y="50203"/>
                  </a:lnTo>
                  <a:lnTo>
                    <a:pt x="19189" y="50787"/>
                  </a:lnTo>
                  <a:lnTo>
                    <a:pt x="20294" y="50647"/>
                  </a:lnTo>
                  <a:lnTo>
                    <a:pt x="20878" y="49885"/>
                  </a:lnTo>
                  <a:lnTo>
                    <a:pt x="21475" y="49123"/>
                  </a:lnTo>
                  <a:close/>
                  <a:moveTo>
                    <a:pt x="22733" y="18618"/>
                  </a:moveTo>
                  <a:lnTo>
                    <a:pt x="22580" y="17513"/>
                  </a:lnTo>
                  <a:lnTo>
                    <a:pt x="21818" y="16929"/>
                  </a:lnTo>
                  <a:lnTo>
                    <a:pt x="21056" y="16332"/>
                  </a:lnTo>
                  <a:lnTo>
                    <a:pt x="19951" y="16471"/>
                  </a:lnTo>
                  <a:lnTo>
                    <a:pt x="19367" y="17246"/>
                  </a:lnTo>
                  <a:lnTo>
                    <a:pt x="18770" y="18008"/>
                  </a:lnTo>
                  <a:lnTo>
                    <a:pt x="18923" y="19113"/>
                  </a:lnTo>
                  <a:lnTo>
                    <a:pt x="19685" y="19697"/>
                  </a:lnTo>
                  <a:lnTo>
                    <a:pt x="20447" y="20281"/>
                  </a:lnTo>
                  <a:lnTo>
                    <a:pt x="21551" y="20142"/>
                  </a:lnTo>
                  <a:lnTo>
                    <a:pt x="22136" y="19380"/>
                  </a:lnTo>
                  <a:lnTo>
                    <a:pt x="22733" y="18618"/>
                  </a:lnTo>
                  <a:close/>
                  <a:moveTo>
                    <a:pt x="26758" y="39382"/>
                  </a:moveTo>
                  <a:lnTo>
                    <a:pt x="26606" y="38277"/>
                  </a:lnTo>
                  <a:lnTo>
                    <a:pt x="25844" y="37693"/>
                  </a:lnTo>
                  <a:lnTo>
                    <a:pt x="25082" y="37096"/>
                  </a:lnTo>
                  <a:lnTo>
                    <a:pt x="23977" y="37249"/>
                  </a:lnTo>
                  <a:lnTo>
                    <a:pt x="23393" y="38011"/>
                  </a:lnTo>
                  <a:lnTo>
                    <a:pt x="22796" y="38773"/>
                  </a:lnTo>
                  <a:lnTo>
                    <a:pt x="22948" y="39878"/>
                  </a:lnTo>
                  <a:lnTo>
                    <a:pt x="23710" y="40462"/>
                  </a:lnTo>
                  <a:lnTo>
                    <a:pt x="24472" y="41046"/>
                  </a:lnTo>
                  <a:lnTo>
                    <a:pt x="25577" y="40906"/>
                  </a:lnTo>
                  <a:lnTo>
                    <a:pt x="26162" y="40144"/>
                  </a:lnTo>
                  <a:lnTo>
                    <a:pt x="26758" y="39382"/>
                  </a:lnTo>
                  <a:close/>
                  <a:moveTo>
                    <a:pt x="27203" y="56819"/>
                  </a:moveTo>
                  <a:lnTo>
                    <a:pt x="27051" y="55714"/>
                  </a:lnTo>
                  <a:lnTo>
                    <a:pt x="26289" y="55130"/>
                  </a:lnTo>
                  <a:lnTo>
                    <a:pt x="25527" y="54533"/>
                  </a:lnTo>
                  <a:lnTo>
                    <a:pt x="24422" y="54673"/>
                  </a:lnTo>
                  <a:lnTo>
                    <a:pt x="23837" y="55448"/>
                  </a:lnTo>
                  <a:lnTo>
                    <a:pt x="23241" y="56210"/>
                  </a:lnTo>
                  <a:lnTo>
                    <a:pt x="23393" y="57315"/>
                  </a:lnTo>
                  <a:lnTo>
                    <a:pt x="24155" y="57899"/>
                  </a:lnTo>
                  <a:lnTo>
                    <a:pt x="24917" y="58483"/>
                  </a:lnTo>
                  <a:lnTo>
                    <a:pt x="26022" y="58343"/>
                  </a:lnTo>
                  <a:lnTo>
                    <a:pt x="26606" y="57581"/>
                  </a:lnTo>
                  <a:lnTo>
                    <a:pt x="27203" y="56819"/>
                  </a:lnTo>
                  <a:close/>
                  <a:moveTo>
                    <a:pt x="28702" y="27622"/>
                  </a:moveTo>
                  <a:lnTo>
                    <a:pt x="28549" y="26517"/>
                  </a:lnTo>
                  <a:lnTo>
                    <a:pt x="27787" y="25933"/>
                  </a:lnTo>
                  <a:lnTo>
                    <a:pt x="27025" y="25336"/>
                  </a:lnTo>
                  <a:lnTo>
                    <a:pt x="25920" y="25476"/>
                  </a:lnTo>
                  <a:lnTo>
                    <a:pt x="25336" y="26250"/>
                  </a:lnTo>
                  <a:lnTo>
                    <a:pt x="24739" y="27012"/>
                  </a:lnTo>
                  <a:lnTo>
                    <a:pt x="24892" y="28117"/>
                  </a:lnTo>
                  <a:lnTo>
                    <a:pt x="25654" y="28702"/>
                  </a:lnTo>
                  <a:lnTo>
                    <a:pt x="26416" y="29286"/>
                  </a:lnTo>
                  <a:lnTo>
                    <a:pt x="27520" y="29146"/>
                  </a:lnTo>
                  <a:lnTo>
                    <a:pt x="28105" y="28384"/>
                  </a:lnTo>
                  <a:lnTo>
                    <a:pt x="28702" y="27622"/>
                  </a:lnTo>
                  <a:close/>
                  <a:moveTo>
                    <a:pt x="35064" y="47701"/>
                  </a:moveTo>
                  <a:lnTo>
                    <a:pt x="34658" y="46659"/>
                  </a:lnTo>
                  <a:lnTo>
                    <a:pt x="32893" y="45885"/>
                  </a:lnTo>
                  <a:lnTo>
                    <a:pt x="31864" y="46278"/>
                  </a:lnTo>
                  <a:lnTo>
                    <a:pt x="31470" y="47155"/>
                  </a:lnTo>
                  <a:lnTo>
                    <a:pt x="31369" y="46355"/>
                  </a:lnTo>
                  <a:lnTo>
                    <a:pt x="30607" y="45770"/>
                  </a:lnTo>
                  <a:lnTo>
                    <a:pt x="29845" y="45173"/>
                  </a:lnTo>
                  <a:lnTo>
                    <a:pt x="28740" y="45313"/>
                  </a:lnTo>
                  <a:lnTo>
                    <a:pt x="28155" y="46088"/>
                  </a:lnTo>
                  <a:lnTo>
                    <a:pt x="27559" y="46850"/>
                  </a:lnTo>
                  <a:lnTo>
                    <a:pt x="27711" y="47955"/>
                  </a:lnTo>
                  <a:lnTo>
                    <a:pt x="28473" y="48539"/>
                  </a:lnTo>
                  <a:lnTo>
                    <a:pt x="29235" y="49123"/>
                  </a:lnTo>
                  <a:lnTo>
                    <a:pt x="30340" y="48983"/>
                  </a:lnTo>
                  <a:lnTo>
                    <a:pt x="30924" y="48221"/>
                  </a:lnTo>
                  <a:lnTo>
                    <a:pt x="31102" y="47993"/>
                  </a:lnTo>
                  <a:lnTo>
                    <a:pt x="31483" y="49085"/>
                  </a:lnTo>
                  <a:lnTo>
                    <a:pt x="32359" y="49479"/>
                  </a:lnTo>
                  <a:lnTo>
                    <a:pt x="33248" y="49860"/>
                  </a:lnTo>
                  <a:lnTo>
                    <a:pt x="34277" y="49466"/>
                  </a:lnTo>
                  <a:lnTo>
                    <a:pt x="35064" y="47701"/>
                  </a:lnTo>
                  <a:close/>
                  <a:moveTo>
                    <a:pt x="36893" y="64274"/>
                  </a:moveTo>
                  <a:lnTo>
                    <a:pt x="36741" y="63169"/>
                  </a:lnTo>
                  <a:lnTo>
                    <a:pt x="35979" y="62585"/>
                  </a:lnTo>
                  <a:lnTo>
                    <a:pt x="35217" y="61988"/>
                  </a:lnTo>
                  <a:lnTo>
                    <a:pt x="34112" y="62141"/>
                  </a:lnTo>
                  <a:lnTo>
                    <a:pt x="33528" y="62903"/>
                  </a:lnTo>
                  <a:lnTo>
                    <a:pt x="32931" y="63665"/>
                  </a:lnTo>
                  <a:lnTo>
                    <a:pt x="33083" y="64770"/>
                  </a:lnTo>
                  <a:lnTo>
                    <a:pt x="33845" y="65354"/>
                  </a:lnTo>
                  <a:lnTo>
                    <a:pt x="34607" y="65938"/>
                  </a:lnTo>
                  <a:lnTo>
                    <a:pt x="35712" y="65798"/>
                  </a:lnTo>
                  <a:lnTo>
                    <a:pt x="36296" y="65036"/>
                  </a:lnTo>
                  <a:lnTo>
                    <a:pt x="36893" y="64274"/>
                  </a:lnTo>
                  <a:close/>
                  <a:moveTo>
                    <a:pt x="38125" y="54749"/>
                  </a:moveTo>
                  <a:lnTo>
                    <a:pt x="37973" y="53644"/>
                  </a:lnTo>
                  <a:lnTo>
                    <a:pt x="37211" y="53060"/>
                  </a:lnTo>
                  <a:lnTo>
                    <a:pt x="36449" y="52463"/>
                  </a:lnTo>
                  <a:lnTo>
                    <a:pt x="35344" y="52616"/>
                  </a:lnTo>
                  <a:lnTo>
                    <a:pt x="34759" y="53378"/>
                  </a:lnTo>
                  <a:lnTo>
                    <a:pt x="34163" y="54140"/>
                  </a:lnTo>
                  <a:lnTo>
                    <a:pt x="34315" y="55245"/>
                  </a:lnTo>
                  <a:lnTo>
                    <a:pt x="35077" y="55829"/>
                  </a:lnTo>
                  <a:lnTo>
                    <a:pt x="35839" y="56413"/>
                  </a:lnTo>
                  <a:lnTo>
                    <a:pt x="36944" y="56273"/>
                  </a:lnTo>
                  <a:lnTo>
                    <a:pt x="37528" y="55511"/>
                  </a:lnTo>
                  <a:lnTo>
                    <a:pt x="38125" y="54749"/>
                  </a:lnTo>
                  <a:close/>
                  <a:moveTo>
                    <a:pt x="38392" y="35077"/>
                  </a:moveTo>
                  <a:lnTo>
                    <a:pt x="38239" y="33972"/>
                  </a:lnTo>
                  <a:lnTo>
                    <a:pt x="37477" y="33388"/>
                  </a:lnTo>
                  <a:lnTo>
                    <a:pt x="36715" y="32791"/>
                  </a:lnTo>
                  <a:lnTo>
                    <a:pt x="35610" y="32943"/>
                  </a:lnTo>
                  <a:lnTo>
                    <a:pt x="35026" y="33705"/>
                  </a:lnTo>
                  <a:lnTo>
                    <a:pt x="34429" y="34467"/>
                  </a:lnTo>
                  <a:lnTo>
                    <a:pt x="34582" y="35572"/>
                  </a:lnTo>
                  <a:lnTo>
                    <a:pt x="35344" y="36156"/>
                  </a:lnTo>
                  <a:lnTo>
                    <a:pt x="36106" y="36741"/>
                  </a:lnTo>
                  <a:lnTo>
                    <a:pt x="37211" y="36601"/>
                  </a:lnTo>
                  <a:lnTo>
                    <a:pt x="37795" y="35839"/>
                  </a:lnTo>
                  <a:lnTo>
                    <a:pt x="38392" y="35077"/>
                  </a:lnTo>
                  <a:close/>
                  <a:moveTo>
                    <a:pt x="39611" y="25565"/>
                  </a:moveTo>
                  <a:lnTo>
                    <a:pt x="39458" y="24460"/>
                  </a:lnTo>
                  <a:lnTo>
                    <a:pt x="38696" y="23876"/>
                  </a:lnTo>
                  <a:lnTo>
                    <a:pt x="37934" y="23279"/>
                  </a:lnTo>
                  <a:lnTo>
                    <a:pt x="36830" y="23418"/>
                  </a:lnTo>
                  <a:lnTo>
                    <a:pt x="36245" y="24193"/>
                  </a:lnTo>
                  <a:lnTo>
                    <a:pt x="35648" y="24955"/>
                  </a:lnTo>
                  <a:lnTo>
                    <a:pt x="35801" y="26060"/>
                  </a:lnTo>
                  <a:lnTo>
                    <a:pt x="36563" y="26644"/>
                  </a:lnTo>
                  <a:lnTo>
                    <a:pt x="37325" y="27228"/>
                  </a:lnTo>
                  <a:lnTo>
                    <a:pt x="38430" y="27089"/>
                  </a:lnTo>
                  <a:lnTo>
                    <a:pt x="39014" y="26327"/>
                  </a:lnTo>
                  <a:lnTo>
                    <a:pt x="39611" y="25565"/>
                  </a:lnTo>
                  <a:close/>
                  <a:moveTo>
                    <a:pt x="42138" y="11480"/>
                  </a:moveTo>
                  <a:lnTo>
                    <a:pt x="41986" y="10375"/>
                  </a:lnTo>
                  <a:lnTo>
                    <a:pt x="41224" y="9791"/>
                  </a:lnTo>
                  <a:lnTo>
                    <a:pt x="40462" y="9194"/>
                  </a:lnTo>
                  <a:lnTo>
                    <a:pt x="39357" y="9334"/>
                  </a:lnTo>
                  <a:lnTo>
                    <a:pt x="38773" y="10109"/>
                  </a:lnTo>
                  <a:lnTo>
                    <a:pt x="38176" y="10871"/>
                  </a:lnTo>
                  <a:lnTo>
                    <a:pt x="38328" y="11976"/>
                  </a:lnTo>
                  <a:lnTo>
                    <a:pt x="39090" y="12560"/>
                  </a:lnTo>
                  <a:lnTo>
                    <a:pt x="39852" y="13144"/>
                  </a:lnTo>
                  <a:lnTo>
                    <a:pt x="40957" y="13004"/>
                  </a:lnTo>
                  <a:lnTo>
                    <a:pt x="41541" y="12242"/>
                  </a:lnTo>
                  <a:lnTo>
                    <a:pt x="42138" y="11480"/>
                  </a:lnTo>
                  <a:close/>
                  <a:moveTo>
                    <a:pt x="42621" y="42202"/>
                  </a:moveTo>
                  <a:lnTo>
                    <a:pt x="42468" y="41097"/>
                  </a:lnTo>
                  <a:lnTo>
                    <a:pt x="41706" y="40513"/>
                  </a:lnTo>
                  <a:lnTo>
                    <a:pt x="40944" y="39916"/>
                  </a:lnTo>
                  <a:lnTo>
                    <a:pt x="39839" y="40055"/>
                  </a:lnTo>
                  <a:lnTo>
                    <a:pt x="39255" y="40830"/>
                  </a:lnTo>
                  <a:lnTo>
                    <a:pt x="38658" y="41592"/>
                  </a:lnTo>
                  <a:lnTo>
                    <a:pt x="38811" y="42697"/>
                  </a:lnTo>
                  <a:lnTo>
                    <a:pt x="39573" y="43281"/>
                  </a:lnTo>
                  <a:lnTo>
                    <a:pt x="40335" y="43865"/>
                  </a:lnTo>
                  <a:lnTo>
                    <a:pt x="41440" y="43726"/>
                  </a:lnTo>
                  <a:lnTo>
                    <a:pt x="42024" y="42964"/>
                  </a:lnTo>
                  <a:lnTo>
                    <a:pt x="42621" y="42202"/>
                  </a:lnTo>
                  <a:close/>
                  <a:moveTo>
                    <a:pt x="43751" y="28041"/>
                  </a:moveTo>
                  <a:lnTo>
                    <a:pt x="43345" y="27000"/>
                  </a:lnTo>
                  <a:lnTo>
                    <a:pt x="41579" y="26225"/>
                  </a:lnTo>
                  <a:lnTo>
                    <a:pt x="40551" y="26619"/>
                  </a:lnTo>
                  <a:lnTo>
                    <a:pt x="40157" y="27508"/>
                  </a:lnTo>
                  <a:lnTo>
                    <a:pt x="39763" y="28397"/>
                  </a:lnTo>
                  <a:lnTo>
                    <a:pt x="40170" y="29425"/>
                  </a:lnTo>
                  <a:lnTo>
                    <a:pt x="41046" y="29819"/>
                  </a:lnTo>
                  <a:lnTo>
                    <a:pt x="41935" y="30200"/>
                  </a:lnTo>
                  <a:lnTo>
                    <a:pt x="42964" y="29806"/>
                  </a:lnTo>
                  <a:lnTo>
                    <a:pt x="43751" y="28041"/>
                  </a:lnTo>
                  <a:close/>
                  <a:moveTo>
                    <a:pt x="44729" y="62039"/>
                  </a:moveTo>
                  <a:lnTo>
                    <a:pt x="44577" y="60934"/>
                  </a:lnTo>
                  <a:lnTo>
                    <a:pt x="43815" y="60350"/>
                  </a:lnTo>
                  <a:lnTo>
                    <a:pt x="43053" y="59753"/>
                  </a:lnTo>
                  <a:lnTo>
                    <a:pt x="41948" y="59893"/>
                  </a:lnTo>
                  <a:lnTo>
                    <a:pt x="41363" y="60667"/>
                  </a:lnTo>
                  <a:lnTo>
                    <a:pt x="40767" y="61429"/>
                  </a:lnTo>
                  <a:lnTo>
                    <a:pt x="40919" y="62534"/>
                  </a:lnTo>
                  <a:lnTo>
                    <a:pt x="41681" y="63119"/>
                  </a:lnTo>
                  <a:lnTo>
                    <a:pt x="42443" y="63703"/>
                  </a:lnTo>
                  <a:lnTo>
                    <a:pt x="43548" y="63563"/>
                  </a:lnTo>
                  <a:lnTo>
                    <a:pt x="44132" y="62801"/>
                  </a:lnTo>
                  <a:lnTo>
                    <a:pt x="44729" y="62039"/>
                  </a:lnTo>
                  <a:close/>
                  <a:moveTo>
                    <a:pt x="46215" y="32842"/>
                  </a:moveTo>
                  <a:lnTo>
                    <a:pt x="46062" y="31737"/>
                  </a:lnTo>
                  <a:lnTo>
                    <a:pt x="45300" y="31153"/>
                  </a:lnTo>
                  <a:lnTo>
                    <a:pt x="44538" y="30556"/>
                  </a:lnTo>
                  <a:lnTo>
                    <a:pt x="43434" y="30708"/>
                  </a:lnTo>
                  <a:lnTo>
                    <a:pt x="42849" y="31470"/>
                  </a:lnTo>
                  <a:lnTo>
                    <a:pt x="42252" y="32232"/>
                  </a:lnTo>
                  <a:lnTo>
                    <a:pt x="42405" y="33337"/>
                  </a:lnTo>
                  <a:lnTo>
                    <a:pt x="43167" y="33921"/>
                  </a:lnTo>
                  <a:lnTo>
                    <a:pt x="43929" y="34505"/>
                  </a:lnTo>
                  <a:lnTo>
                    <a:pt x="45034" y="34366"/>
                  </a:lnTo>
                  <a:lnTo>
                    <a:pt x="45618" y="33604"/>
                  </a:lnTo>
                  <a:lnTo>
                    <a:pt x="46215" y="32842"/>
                  </a:lnTo>
                  <a:close/>
                  <a:moveTo>
                    <a:pt x="48945" y="39014"/>
                  </a:moveTo>
                  <a:lnTo>
                    <a:pt x="48539" y="37985"/>
                  </a:lnTo>
                  <a:lnTo>
                    <a:pt x="46774" y="37198"/>
                  </a:lnTo>
                  <a:lnTo>
                    <a:pt x="45745" y="37592"/>
                  </a:lnTo>
                  <a:lnTo>
                    <a:pt x="45351" y="38481"/>
                  </a:lnTo>
                  <a:lnTo>
                    <a:pt x="44958" y="39370"/>
                  </a:lnTo>
                  <a:lnTo>
                    <a:pt x="45364" y="40398"/>
                  </a:lnTo>
                  <a:lnTo>
                    <a:pt x="47129" y="41186"/>
                  </a:lnTo>
                  <a:lnTo>
                    <a:pt x="48158" y="40779"/>
                  </a:lnTo>
                  <a:lnTo>
                    <a:pt x="48945" y="39014"/>
                  </a:lnTo>
                  <a:close/>
                  <a:moveTo>
                    <a:pt x="50114" y="53708"/>
                  </a:moveTo>
                  <a:lnTo>
                    <a:pt x="49707" y="52692"/>
                  </a:lnTo>
                  <a:lnTo>
                    <a:pt x="50012" y="52298"/>
                  </a:lnTo>
                  <a:lnTo>
                    <a:pt x="49860" y="51193"/>
                  </a:lnTo>
                  <a:lnTo>
                    <a:pt x="49098" y="50609"/>
                  </a:lnTo>
                  <a:lnTo>
                    <a:pt x="48336" y="50012"/>
                  </a:lnTo>
                  <a:lnTo>
                    <a:pt x="47231" y="50165"/>
                  </a:lnTo>
                  <a:lnTo>
                    <a:pt x="46647" y="50927"/>
                  </a:lnTo>
                  <a:lnTo>
                    <a:pt x="46050" y="51689"/>
                  </a:lnTo>
                  <a:lnTo>
                    <a:pt x="46202" y="52793"/>
                  </a:lnTo>
                  <a:lnTo>
                    <a:pt x="46558" y="53073"/>
                  </a:lnTo>
                  <a:lnTo>
                    <a:pt x="46126" y="54063"/>
                  </a:lnTo>
                  <a:lnTo>
                    <a:pt x="46532" y="55092"/>
                  </a:lnTo>
                  <a:lnTo>
                    <a:pt x="47409" y="55486"/>
                  </a:lnTo>
                  <a:lnTo>
                    <a:pt x="48298" y="55867"/>
                  </a:lnTo>
                  <a:lnTo>
                    <a:pt x="49326" y="55473"/>
                  </a:lnTo>
                  <a:lnTo>
                    <a:pt x="50114" y="53708"/>
                  </a:lnTo>
                  <a:close/>
                  <a:moveTo>
                    <a:pt x="51206" y="44386"/>
                  </a:moveTo>
                  <a:lnTo>
                    <a:pt x="51054" y="43281"/>
                  </a:lnTo>
                  <a:lnTo>
                    <a:pt x="50292" y="42697"/>
                  </a:lnTo>
                  <a:lnTo>
                    <a:pt x="49530" y="42100"/>
                  </a:lnTo>
                  <a:lnTo>
                    <a:pt x="48425" y="42240"/>
                  </a:lnTo>
                  <a:lnTo>
                    <a:pt x="47840" y="43014"/>
                  </a:lnTo>
                  <a:lnTo>
                    <a:pt x="47244" y="43776"/>
                  </a:lnTo>
                  <a:lnTo>
                    <a:pt x="47396" y="44881"/>
                  </a:lnTo>
                  <a:lnTo>
                    <a:pt x="48158" y="45466"/>
                  </a:lnTo>
                  <a:lnTo>
                    <a:pt x="48920" y="46050"/>
                  </a:lnTo>
                  <a:lnTo>
                    <a:pt x="50025" y="45910"/>
                  </a:lnTo>
                  <a:lnTo>
                    <a:pt x="50609" y="45148"/>
                  </a:lnTo>
                  <a:lnTo>
                    <a:pt x="51206" y="44386"/>
                  </a:lnTo>
                  <a:close/>
                  <a:moveTo>
                    <a:pt x="51511" y="23114"/>
                  </a:moveTo>
                  <a:lnTo>
                    <a:pt x="51358" y="22009"/>
                  </a:lnTo>
                  <a:lnTo>
                    <a:pt x="50596" y="21424"/>
                  </a:lnTo>
                  <a:lnTo>
                    <a:pt x="49834" y="20828"/>
                  </a:lnTo>
                  <a:lnTo>
                    <a:pt x="48729" y="20967"/>
                  </a:lnTo>
                  <a:lnTo>
                    <a:pt x="48145" y="21742"/>
                  </a:lnTo>
                  <a:lnTo>
                    <a:pt x="47548" y="22504"/>
                  </a:lnTo>
                  <a:lnTo>
                    <a:pt x="47701" y="23609"/>
                  </a:lnTo>
                  <a:lnTo>
                    <a:pt x="48463" y="24193"/>
                  </a:lnTo>
                  <a:lnTo>
                    <a:pt x="49225" y="24777"/>
                  </a:lnTo>
                  <a:lnTo>
                    <a:pt x="50330" y="24638"/>
                  </a:lnTo>
                  <a:lnTo>
                    <a:pt x="50914" y="23876"/>
                  </a:lnTo>
                  <a:lnTo>
                    <a:pt x="51511" y="23114"/>
                  </a:lnTo>
                  <a:close/>
                  <a:moveTo>
                    <a:pt x="53606" y="13119"/>
                  </a:moveTo>
                  <a:lnTo>
                    <a:pt x="53454" y="12014"/>
                  </a:lnTo>
                  <a:lnTo>
                    <a:pt x="52692" y="11430"/>
                  </a:lnTo>
                  <a:lnTo>
                    <a:pt x="51930" y="10833"/>
                  </a:lnTo>
                  <a:lnTo>
                    <a:pt x="51054" y="10947"/>
                  </a:lnTo>
                  <a:lnTo>
                    <a:pt x="50774" y="10198"/>
                  </a:lnTo>
                  <a:lnTo>
                    <a:pt x="49009" y="9423"/>
                  </a:lnTo>
                  <a:lnTo>
                    <a:pt x="47980" y="9817"/>
                  </a:lnTo>
                  <a:lnTo>
                    <a:pt x="47586" y="10706"/>
                  </a:lnTo>
                  <a:lnTo>
                    <a:pt x="47193" y="11595"/>
                  </a:lnTo>
                  <a:lnTo>
                    <a:pt x="47599" y="12623"/>
                  </a:lnTo>
                  <a:lnTo>
                    <a:pt x="48475" y="13017"/>
                  </a:lnTo>
                  <a:lnTo>
                    <a:pt x="49364" y="13398"/>
                  </a:lnTo>
                  <a:lnTo>
                    <a:pt x="49745" y="13258"/>
                  </a:lnTo>
                  <a:lnTo>
                    <a:pt x="49796" y="13614"/>
                  </a:lnTo>
                  <a:lnTo>
                    <a:pt x="50558" y="14198"/>
                  </a:lnTo>
                  <a:lnTo>
                    <a:pt x="51320" y="14782"/>
                  </a:lnTo>
                  <a:lnTo>
                    <a:pt x="52425" y="14643"/>
                  </a:lnTo>
                  <a:lnTo>
                    <a:pt x="53009" y="13881"/>
                  </a:lnTo>
                  <a:lnTo>
                    <a:pt x="53606" y="13119"/>
                  </a:lnTo>
                  <a:close/>
                  <a:moveTo>
                    <a:pt x="55524" y="35026"/>
                  </a:moveTo>
                  <a:lnTo>
                    <a:pt x="55372" y="33921"/>
                  </a:lnTo>
                  <a:lnTo>
                    <a:pt x="54610" y="33337"/>
                  </a:lnTo>
                  <a:lnTo>
                    <a:pt x="53848" y="32740"/>
                  </a:lnTo>
                  <a:lnTo>
                    <a:pt x="52743" y="32880"/>
                  </a:lnTo>
                  <a:lnTo>
                    <a:pt x="52158" y="33655"/>
                  </a:lnTo>
                  <a:lnTo>
                    <a:pt x="51562" y="34417"/>
                  </a:lnTo>
                  <a:lnTo>
                    <a:pt x="51714" y="35521"/>
                  </a:lnTo>
                  <a:lnTo>
                    <a:pt x="52476" y="36106"/>
                  </a:lnTo>
                  <a:lnTo>
                    <a:pt x="53238" y="36690"/>
                  </a:lnTo>
                  <a:lnTo>
                    <a:pt x="54343" y="36550"/>
                  </a:lnTo>
                  <a:lnTo>
                    <a:pt x="54927" y="35788"/>
                  </a:lnTo>
                  <a:lnTo>
                    <a:pt x="55524" y="35026"/>
                  </a:lnTo>
                  <a:close/>
                  <a:moveTo>
                    <a:pt x="56400" y="64338"/>
                  </a:moveTo>
                  <a:lnTo>
                    <a:pt x="55994" y="63296"/>
                  </a:lnTo>
                  <a:lnTo>
                    <a:pt x="54229" y="62522"/>
                  </a:lnTo>
                  <a:lnTo>
                    <a:pt x="53200" y="62915"/>
                  </a:lnTo>
                  <a:lnTo>
                    <a:pt x="52806" y="63804"/>
                  </a:lnTo>
                  <a:lnTo>
                    <a:pt x="52412" y="64693"/>
                  </a:lnTo>
                  <a:lnTo>
                    <a:pt x="52819" y="65722"/>
                  </a:lnTo>
                  <a:lnTo>
                    <a:pt x="53695" y="66116"/>
                  </a:lnTo>
                  <a:lnTo>
                    <a:pt x="54584" y="66497"/>
                  </a:lnTo>
                  <a:lnTo>
                    <a:pt x="55613" y="66103"/>
                  </a:lnTo>
                  <a:lnTo>
                    <a:pt x="56400" y="64338"/>
                  </a:lnTo>
                  <a:close/>
                  <a:moveTo>
                    <a:pt x="57010" y="29438"/>
                  </a:moveTo>
                  <a:lnTo>
                    <a:pt x="56603" y="28397"/>
                  </a:lnTo>
                  <a:lnTo>
                    <a:pt x="54838" y="27622"/>
                  </a:lnTo>
                  <a:lnTo>
                    <a:pt x="53809" y="28016"/>
                  </a:lnTo>
                  <a:lnTo>
                    <a:pt x="53416" y="28905"/>
                  </a:lnTo>
                  <a:lnTo>
                    <a:pt x="53022" y="29794"/>
                  </a:lnTo>
                  <a:lnTo>
                    <a:pt x="53428" y="30822"/>
                  </a:lnTo>
                  <a:lnTo>
                    <a:pt x="54305" y="31216"/>
                  </a:lnTo>
                  <a:lnTo>
                    <a:pt x="55194" y="31597"/>
                  </a:lnTo>
                  <a:lnTo>
                    <a:pt x="56222" y="31203"/>
                  </a:lnTo>
                  <a:lnTo>
                    <a:pt x="57010" y="29438"/>
                  </a:lnTo>
                  <a:close/>
                  <a:moveTo>
                    <a:pt x="59944" y="78168"/>
                  </a:moveTo>
                  <a:lnTo>
                    <a:pt x="59791" y="77063"/>
                  </a:lnTo>
                  <a:lnTo>
                    <a:pt x="59029" y="76479"/>
                  </a:lnTo>
                  <a:lnTo>
                    <a:pt x="58267" y="75882"/>
                  </a:lnTo>
                  <a:lnTo>
                    <a:pt x="57162" y="76022"/>
                  </a:lnTo>
                  <a:lnTo>
                    <a:pt x="56680" y="76657"/>
                  </a:lnTo>
                  <a:lnTo>
                    <a:pt x="56743" y="76530"/>
                  </a:lnTo>
                  <a:lnTo>
                    <a:pt x="56337" y="75488"/>
                  </a:lnTo>
                  <a:lnTo>
                    <a:pt x="54571" y="74714"/>
                  </a:lnTo>
                  <a:lnTo>
                    <a:pt x="53543" y="75107"/>
                  </a:lnTo>
                  <a:lnTo>
                    <a:pt x="53149" y="75996"/>
                  </a:lnTo>
                  <a:lnTo>
                    <a:pt x="52755" y="76885"/>
                  </a:lnTo>
                  <a:lnTo>
                    <a:pt x="53162" y="77914"/>
                  </a:lnTo>
                  <a:lnTo>
                    <a:pt x="54038" y="78308"/>
                  </a:lnTo>
                  <a:lnTo>
                    <a:pt x="54927" y="78689"/>
                  </a:lnTo>
                  <a:lnTo>
                    <a:pt x="55956" y="78295"/>
                  </a:lnTo>
                  <a:lnTo>
                    <a:pt x="56045" y="78079"/>
                  </a:lnTo>
                  <a:lnTo>
                    <a:pt x="56134" y="78663"/>
                  </a:lnTo>
                  <a:lnTo>
                    <a:pt x="56896" y="79248"/>
                  </a:lnTo>
                  <a:lnTo>
                    <a:pt x="57658" y="79832"/>
                  </a:lnTo>
                  <a:lnTo>
                    <a:pt x="58762" y="79692"/>
                  </a:lnTo>
                  <a:lnTo>
                    <a:pt x="59347" y="78930"/>
                  </a:lnTo>
                  <a:lnTo>
                    <a:pt x="59944" y="78168"/>
                  </a:lnTo>
                  <a:close/>
                  <a:moveTo>
                    <a:pt x="61341" y="53149"/>
                  </a:moveTo>
                  <a:lnTo>
                    <a:pt x="60934" y="52108"/>
                  </a:lnTo>
                  <a:lnTo>
                    <a:pt x="60731" y="52031"/>
                  </a:lnTo>
                  <a:lnTo>
                    <a:pt x="60883" y="51841"/>
                  </a:lnTo>
                  <a:lnTo>
                    <a:pt x="60731" y="50736"/>
                  </a:lnTo>
                  <a:lnTo>
                    <a:pt x="59969" y="50152"/>
                  </a:lnTo>
                  <a:lnTo>
                    <a:pt x="59207" y="49555"/>
                  </a:lnTo>
                  <a:lnTo>
                    <a:pt x="58102" y="49707"/>
                  </a:lnTo>
                  <a:lnTo>
                    <a:pt x="57518" y="50469"/>
                  </a:lnTo>
                  <a:lnTo>
                    <a:pt x="56921" y="51231"/>
                  </a:lnTo>
                  <a:lnTo>
                    <a:pt x="57073" y="52336"/>
                  </a:lnTo>
                  <a:lnTo>
                    <a:pt x="57658" y="52793"/>
                  </a:lnTo>
                  <a:lnTo>
                    <a:pt x="57353" y="53505"/>
                  </a:lnTo>
                  <a:lnTo>
                    <a:pt x="57759" y="54533"/>
                  </a:lnTo>
                  <a:lnTo>
                    <a:pt x="58635" y="54927"/>
                  </a:lnTo>
                  <a:lnTo>
                    <a:pt x="59524" y="55308"/>
                  </a:lnTo>
                  <a:lnTo>
                    <a:pt x="60553" y="54914"/>
                  </a:lnTo>
                  <a:lnTo>
                    <a:pt x="61341" y="53149"/>
                  </a:lnTo>
                  <a:close/>
                  <a:moveTo>
                    <a:pt x="62115" y="42316"/>
                  </a:moveTo>
                  <a:lnTo>
                    <a:pt x="61963" y="41211"/>
                  </a:lnTo>
                  <a:lnTo>
                    <a:pt x="61201" y="40627"/>
                  </a:lnTo>
                  <a:lnTo>
                    <a:pt x="60439" y="40030"/>
                  </a:lnTo>
                  <a:lnTo>
                    <a:pt x="59334" y="40182"/>
                  </a:lnTo>
                  <a:lnTo>
                    <a:pt x="58750" y="40944"/>
                  </a:lnTo>
                  <a:lnTo>
                    <a:pt x="58153" y="41706"/>
                  </a:lnTo>
                  <a:lnTo>
                    <a:pt x="58305" y="42811"/>
                  </a:lnTo>
                  <a:lnTo>
                    <a:pt x="59067" y="43395"/>
                  </a:lnTo>
                  <a:lnTo>
                    <a:pt x="59829" y="43980"/>
                  </a:lnTo>
                  <a:lnTo>
                    <a:pt x="60934" y="43840"/>
                  </a:lnTo>
                  <a:lnTo>
                    <a:pt x="61518" y="43078"/>
                  </a:lnTo>
                  <a:lnTo>
                    <a:pt x="62115" y="42316"/>
                  </a:lnTo>
                  <a:close/>
                  <a:moveTo>
                    <a:pt x="62788" y="16370"/>
                  </a:moveTo>
                  <a:lnTo>
                    <a:pt x="62382" y="15341"/>
                  </a:lnTo>
                  <a:lnTo>
                    <a:pt x="60617" y="14554"/>
                  </a:lnTo>
                  <a:lnTo>
                    <a:pt x="59588" y="14947"/>
                  </a:lnTo>
                  <a:lnTo>
                    <a:pt x="59194" y="15836"/>
                  </a:lnTo>
                  <a:lnTo>
                    <a:pt x="58801" y="16725"/>
                  </a:lnTo>
                  <a:lnTo>
                    <a:pt x="59207" y="17754"/>
                  </a:lnTo>
                  <a:lnTo>
                    <a:pt x="60972" y="18542"/>
                  </a:lnTo>
                  <a:lnTo>
                    <a:pt x="62001" y="18135"/>
                  </a:lnTo>
                  <a:lnTo>
                    <a:pt x="62788" y="16370"/>
                  </a:lnTo>
                  <a:close/>
                  <a:moveTo>
                    <a:pt x="65938" y="63271"/>
                  </a:moveTo>
                  <a:lnTo>
                    <a:pt x="65532" y="62230"/>
                  </a:lnTo>
                  <a:lnTo>
                    <a:pt x="63766" y="61455"/>
                  </a:lnTo>
                  <a:lnTo>
                    <a:pt x="62738" y="61849"/>
                  </a:lnTo>
                  <a:lnTo>
                    <a:pt x="62344" y="62738"/>
                  </a:lnTo>
                  <a:lnTo>
                    <a:pt x="61950" y="63627"/>
                  </a:lnTo>
                  <a:lnTo>
                    <a:pt x="62357" y="64655"/>
                  </a:lnTo>
                  <a:lnTo>
                    <a:pt x="63233" y="65049"/>
                  </a:lnTo>
                  <a:lnTo>
                    <a:pt x="64122" y="65430"/>
                  </a:lnTo>
                  <a:lnTo>
                    <a:pt x="65151" y="65036"/>
                  </a:lnTo>
                  <a:lnTo>
                    <a:pt x="65938" y="63271"/>
                  </a:lnTo>
                  <a:close/>
                  <a:moveTo>
                    <a:pt x="66624" y="29756"/>
                  </a:moveTo>
                  <a:lnTo>
                    <a:pt x="66471" y="28651"/>
                  </a:lnTo>
                  <a:lnTo>
                    <a:pt x="65709" y="28067"/>
                  </a:lnTo>
                  <a:lnTo>
                    <a:pt x="64947" y="27470"/>
                  </a:lnTo>
                  <a:lnTo>
                    <a:pt x="63842" y="27609"/>
                  </a:lnTo>
                  <a:lnTo>
                    <a:pt x="63258" y="28384"/>
                  </a:lnTo>
                  <a:lnTo>
                    <a:pt x="62661" y="29146"/>
                  </a:lnTo>
                  <a:lnTo>
                    <a:pt x="62814" y="30251"/>
                  </a:lnTo>
                  <a:lnTo>
                    <a:pt x="63576" y="30835"/>
                  </a:lnTo>
                  <a:lnTo>
                    <a:pt x="64338" y="31419"/>
                  </a:lnTo>
                  <a:lnTo>
                    <a:pt x="65443" y="31280"/>
                  </a:lnTo>
                  <a:lnTo>
                    <a:pt x="66027" y="30518"/>
                  </a:lnTo>
                  <a:lnTo>
                    <a:pt x="66624" y="29756"/>
                  </a:lnTo>
                  <a:close/>
                  <a:moveTo>
                    <a:pt x="68719" y="49606"/>
                  </a:moveTo>
                  <a:lnTo>
                    <a:pt x="68567" y="48501"/>
                  </a:lnTo>
                  <a:lnTo>
                    <a:pt x="67805" y="47917"/>
                  </a:lnTo>
                  <a:lnTo>
                    <a:pt x="67043" y="47320"/>
                  </a:lnTo>
                  <a:lnTo>
                    <a:pt x="65938" y="47459"/>
                  </a:lnTo>
                  <a:lnTo>
                    <a:pt x="65354" y="48234"/>
                  </a:lnTo>
                  <a:lnTo>
                    <a:pt x="64757" y="48996"/>
                  </a:lnTo>
                  <a:lnTo>
                    <a:pt x="64909" y="50101"/>
                  </a:lnTo>
                  <a:lnTo>
                    <a:pt x="65671" y="50685"/>
                  </a:lnTo>
                  <a:lnTo>
                    <a:pt x="66433" y="51269"/>
                  </a:lnTo>
                  <a:lnTo>
                    <a:pt x="67538" y="51130"/>
                  </a:lnTo>
                  <a:lnTo>
                    <a:pt x="68122" y="50368"/>
                  </a:lnTo>
                  <a:lnTo>
                    <a:pt x="68719" y="49606"/>
                  </a:lnTo>
                  <a:close/>
                  <a:moveTo>
                    <a:pt x="71145" y="74231"/>
                  </a:moveTo>
                  <a:lnTo>
                    <a:pt x="70739" y="73190"/>
                  </a:lnTo>
                  <a:lnTo>
                    <a:pt x="68973" y="72415"/>
                  </a:lnTo>
                  <a:lnTo>
                    <a:pt x="67945" y="72809"/>
                  </a:lnTo>
                  <a:lnTo>
                    <a:pt x="67551" y="73698"/>
                  </a:lnTo>
                  <a:lnTo>
                    <a:pt x="67157" y="74587"/>
                  </a:lnTo>
                  <a:lnTo>
                    <a:pt x="67564" y="75615"/>
                  </a:lnTo>
                  <a:lnTo>
                    <a:pt x="68440" y="76009"/>
                  </a:lnTo>
                  <a:lnTo>
                    <a:pt x="69329" y="76390"/>
                  </a:lnTo>
                  <a:lnTo>
                    <a:pt x="70358" y="75996"/>
                  </a:lnTo>
                  <a:lnTo>
                    <a:pt x="71145" y="74231"/>
                  </a:lnTo>
                  <a:close/>
                  <a:moveTo>
                    <a:pt x="71450" y="55118"/>
                  </a:moveTo>
                  <a:lnTo>
                    <a:pt x="71043" y="54076"/>
                  </a:lnTo>
                  <a:lnTo>
                    <a:pt x="69278" y="53301"/>
                  </a:lnTo>
                  <a:lnTo>
                    <a:pt x="68249" y="53695"/>
                  </a:lnTo>
                  <a:lnTo>
                    <a:pt x="67856" y="54584"/>
                  </a:lnTo>
                  <a:lnTo>
                    <a:pt x="67462" y="55473"/>
                  </a:lnTo>
                  <a:lnTo>
                    <a:pt x="67868" y="56502"/>
                  </a:lnTo>
                  <a:lnTo>
                    <a:pt x="68745" y="56896"/>
                  </a:lnTo>
                  <a:lnTo>
                    <a:pt x="69634" y="57277"/>
                  </a:lnTo>
                  <a:lnTo>
                    <a:pt x="70662" y="56883"/>
                  </a:lnTo>
                  <a:lnTo>
                    <a:pt x="71450" y="55118"/>
                  </a:lnTo>
                  <a:close/>
                  <a:moveTo>
                    <a:pt x="71450" y="12992"/>
                  </a:moveTo>
                  <a:lnTo>
                    <a:pt x="71043" y="11950"/>
                  </a:lnTo>
                  <a:lnTo>
                    <a:pt x="69278" y="11176"/>
                  </a:lnTo>
                  <a:lnTo>
                    <a:pt x="68249" y="11569"/>
                  </a:lnTo>
                  <a:lnTo>
                    <a:pt x="67856" y="12458"/>
                  </a:lnTo>
                  <a:lnTo>
                    <a:pt x="67462" y="13347"/>
                  </a:lnTo>
                  <a:lnTo>
                    <a:pt x="67868" y="14376"/>
                  </a:lnTo>
                  <a:lnTo>
                    <a:pt x="68745" y="14770"/>
                  </a:lnTo>
                  <a:lnTo>
                    <a:pt x="69634" y="15151"/>
                  </a:lnTo>
                  <a:lnTo>
                    <a:pt x="70662" y="14757"/>
                  </a:lnTo>
                  <a:lnTo>
                    <a:pt x="71450" y="12992"/>
                  </a:lnTo>
                  <a:close/>
                  <a:moveTo>
                    <a:pt x="74015" y="39865"/>
                  </a:moveTo>
                  <a:lnTo>
                    <a:pt x="73863" y="38760"/>
                  </a:lnTo>
                  <a:lnTo>
                    <a:pt x="73101" y="38176"/>
                  </a:lnTo>
                  <a:lnTo>
                    <a:pt x="72339" y="37579"/>
                  </a:lnTo>
                  <a:lnTo>
                    <a:pt x="71234" y="37719"/>
                  </a:lnTo>
                  <a:lnTo>
                    <a:pt x="70650" y="38493"/>
                  </a:lnTo>
                  <a:lnTo>
                    <a:pt x="70053" y="39255"/>
                  </a:lnTo>
                  <a:lnTo>
                    <a:pt x="70205" y="40360"/>
                  </a:lnTo>
                  <a:lnTo>
                    <a:pt x="70967" y="40944"/>
                  </a:lnTo>
                  <a:lnTo>
                    <a:pt x="71729" y="41529"/>
                  </a:lnTo>
                  <a:lnTo>
                    <a:pt x="72834" y="41389"/>
                  </a:lnTo>
                  <a:lnTo>
                    <a:pt x="73418" y="40627"/>
                  </a:lnTo>
                  <a:lnTo>
                    <a:pt x="74015" y="39865"/>
                  </a:lnTo>
                  <a:close/>
                  <a:moveTo>
                    <a:pt x="75476" y="20066"/>
                  </a:moveTo>
                  <a:lnTo>
                    <a:pt x="75069" y="19024"/>
                  </a:lnTo>
                  <a:lnTo>
                    <a:pt x="73304" y="18249"/>
                  </a:lnTo>
                  <a:lnTo>
                    <a:pt x="72275" y="18643"/>
                  </a:lnTo>
                  <a:lnTo>
                    <a:pt x="71882" y="19532"/>
                  </a:lnTo>
                  <a:lnTo>
                    <a:pt x="71488" y="20421"/>
                  </a:lnTo>
                  <a:lnTo>
                    <a:pt x="71894" y="21450"/>
                  </a:lnTo>
                  <a:lnTo>
                    <a:pt x="73660" y="22237"/>
                  </a:lnTo>
                  <a:lnTo>
                    <a:pt x="74688" y="21831"/>
                  </a:lnTo>
                  <a:lnTo>
                    <a:pt x="75476" y="20066"/>
                  </a:lnTo>
                  <a:close/>
                  <a:moveTo>
                    <a:pt x="76390" y="1816"/>
                  </a:moveTo>
                  <a:lnTo>
                    <a:pt x="75984" y="774"/>
                  </a:lnTo>
                  <a:lnTo>
                    <a:pt x="74218" y="0"/>
                  </a:lnTo>
                  <a:lnTo>
                    <a:pt x="73190" y="393"/>
                  </a:lnTo>
                  <a:lnTo>
                    <a:pt x="72796" y="1282"/>
                  </a:lnTo>
                  <a:lnTo>
                    <a:pt x="72402" y="2171"/>
                  </a:lnTo>
                  <a:lnTo>
                    <a:pt x="72809" y="3200"/>
                  </a:lnTo>
                  <a:lnTo>
                    <a:pt x="73685" y="3594"/>
                  </a:lnTo>
                  <a:lnTo>
                    <a:pt x="74574" y="3975"/>
                  </a:lnTo>
                  <a:lnTo>
                    <a:pt x="75603" y="3581"/>
                  </a:lnTo>
                  <a:lnTo>
                    <a:pt x="76390" y="1816"/>
                  </a:lnTo>
                  <a:close/>
                  <a:moveTo>
                    <a:pt x="79209" y="64655"/>
                  </a:moveTo>
                  <a:lnTo>
                    <a:pt x="78803" y="63614"/>
                  </a:lnTo>
                  <a:lnTo>
                    <a:pt x="77038" y="62839"/>
                  </a:lnTo>
                  <a:lnTo>
                    <a:pt x="76009" y="63233"/>
                  </a:lnTo>
                  <a:lnTo>
                    <a:pt x="75615" y="64122"/>
                  </a:lnTo>
                  <a:lnTo>
                    <a:pt x="75222" y="65011"/>
                  </a:lnTo>
                  <a:lnTo>
                    <a:pt x="75628" y="66040"/>
                  </a:lnTo>
                  <a:lnTo>
                    <a:pt x="76504" y="66433"/>
                  </a:lnTo>
                  <a:lnTo>
                    <a:pt x="77393" y="66814"/>
                  </a:lnTo>
                  <a:lnTo>
                    <a:pt x="78422" y="66421"/>
                  </a:lnTo>
                  <a:lnTo>
                    <a:pt x="79209" y="64655"/>
                  </a:lnTo>
                  <a:close/>
                  <a:moveTo>
                    <a:pt x="79692" y="76542"/>
                  </a:moveTo>
                  <a:lnTo>
                    <a:pt x="79286" y="75501"/>
                  </a:lnTo>
                  <a:lnTo>
                    <a:pt x="77520" y="74726"/>
                  </a:lnTo>
                  <a:lnTo>
                    <a:pt x="76492" y="75120"/>
                  </a:lnTo>
                  <a:lnTo>
                    <a:pt x="76098" y="76009"/>
                  </a:lnTo>
                  <a:lnTo>
                    <a:pt x="75704" y="76898"/>
                  </a:lnTo>
                  <a:lnTo>
                    <a:pt x="76111" y="77927"/>
                  </a:lnTo>
                  <a:lnTo>
                    <a:pt x="76987" y="78320"/>
                  </a:lnTo>
                  <a:lnTo>
                    <a:pt x="77876" y="78701"/>
                  </a:lnTo>
                  <a:lnTo>
                    <a:pt x="78905" y="78308"/>
                  </a:lnTo>
                  <a:lnTo>
                    <a:pt x="79692" y="76542"/>
                  </a:lnTo>
                  <a:close/>
                  <a:moveTo>
                    <a:pt x="80987" y="11925"/>
                  </a:moveTo>
                  <a:lnTo>
                    <a:pt x="80581" y="10883"/>
                  </a:lnTo>
                  <a:lnTo>
                    <a:pt x="78816" y="10109"/>
                  </a:lnTo>
                  <a:lnTo>
                    <a:pt x="77787" y="10502"/>
                  </a:lnTo>
                  <a:lnTo>
                    <a:pt x="77393" y="11391"/>
                  </a:lnTo>
                  <a:lnTo>
                    <a:pt x="77000" y="12280"/>
                  </a:lnTo>
                  <a:lnTo>
                    <a:pt x="77406" y="13309"/>
                  </a:lnTo>
                  <a:lnTo>
                    <a:pt x="79171" y="14097"/>
                  </a:lnTo>
                  <a:lnTo>
                    <a:pt x="80200" y="13690"/>
                  </a:lnTo>
                  <a:lnTo>
                    <a:pt x="80987" y="11925"/>
                  </a:lnTo>
                  <a:close/>
                  <a:moveTo>
                    <a:pt x="81089" y="90614"/>
                  </a:moveTo>
                  <a:lnTo>
                    <a:pt x="80924" y="90208"/>
                  </a:lnTo>
                  <a:lnTo>
                    <a:pt x="79159" y="89420"/>
                  </a:lnTo>
                  <a:lnTo>
                    <a:pt x="78130" y="89814"/>
                  </a:lnTo>
                  <a:lnTo>
                    <a:pt x="77571" y="91097"/>
                  </a:lnTo>
                  <a:lnTo>
                    <a:pt x="81089" y="90614"/>
                  </a:lnTo>
                  <a:close/>
                  <a:moveTo>
                    <a:pt x="86194" y="22898"/>
                  </a:moveTo>
                  <a:lnTo>
                    <a:pt x="85788" y="21856"/>
                  </a:lnTo>
                  <a:lnTo>
                    <a:pt x="84023" y="21082"/>
                  </a:lnTo>
                  <a:lnTo>
                    <a:pt x="82994" y="21475"/>
                  </a:lnTo>
                  <a:lnTo>
                    <a:pt x="82600" y="22364"/>
                  </a:lnTo>
                  <a:lnTo>
                    <a:pt x="82207" y="23253"/>
                  </a:lnTo>
                  <a:lnTo>
                    <a:pt x="82613" y="24282"/>
                  </a:lnTo>
                  <a:lnTo>
                    <a:pt x="83489" y="24676"/>
                  </a:lnTo>
                  <a:lnTo>
                    <a:pt x="84378" y="25057"/>
                  </a:lnTo>
                  <a:lnTo>
                    <a:pt x="85407" y="24663"/>
                  </a:lnTo>
                  <a:lnTo>
                    <a:pt x="86194" y="22898"/>
                  </a:lnTo>
                  <a:close/>
                  <a:moveTo>
                    <a:pt x="88239" y="75628"/>
                  </a:moveTo>
                  <a:lnTo>
                    <a:pt x="87833" y="74599"/>
                  </a:lnTo>
                  <a:lnTo>
                    <a:pt x="86067" y="73812"/>
                  </a:lnTo>
                  <a:lnTo>
                    <a:pt x="85039" y="74206"/>
                  </a:lnTo>
                  <a:lnTo>
                    <a:pt x="84645" y="75095"/>
                  </a:lnTo>
                  <a:lnTo>
                    <a:pt x="84251" y="75984"/>
                  </a:lnTo>
                  <a:lnTo>
                    <a:pt x="84658" y="77012"/>
                  </a:lnTo>
                  <a:lnTo>
                    <a:pt x="85534" y="77406"/>
                  </a:lnTo>
                  <a:lnTo>
                    <a:pt x="86423" y="77787"/>
                  </a:lnTo>
                  <a:lnTo>
                    <a:pt x="87452" y="77393"/>
                  </a:lnTo>
                  <a:lnTo>
                    <a:pt x="88239" y="75628"/>
                  </a:lnTo>
                  <a:close/>
                  <a:moveTo>
                    <a:pt x="92837" y="85737"/>
                  </a:moveTo>
                  <a:lnTo>
                    <a:pt x="92430" y="84696"/>
                  </a:lnTo>
                  <a:lnTo>
                    <a:pt x="90665" y="83921"/>
                  </a:lnTo>
                  <a:lnTo>
                    <a:pt x="89636" y="84315"/>
                  </a:lnTo>
                  <a:lnTo>
                    <a:pt x="89242" y="85204"/>
                  </a:lnTo>
                  <a:lnTo>
                    <a:pt x="88849" y="86093"/>
                  </a:lnTo>
                  <a:lnTo>
                    <a:pt x="89255" y="87122"/>
                  </a:lnTo>
                  <a:lnTo>
                    <a:pt x="90131" y="87515"/>
                  </a:lnTo>
                  <a:lnTo>
                    <a:pt x="91020" y="87896"/>
                  </a:lnTo>
                  <a:lnTo>
                    <a:pt x="92049" y="87503"/>
                  </a:lnTo>
                  <a:lnTo>
                    <a:pt x="92837" y="85737"/>
                  </a:lnTo>
                  <a:close/>
                  <a:moveTo>
                    <a:pt x="93129" y="33159"/>
                  </a:moveTo>
                  <a:lnTo>
                    <a:pt x="92722" y="32118"/>
                  </a:lnTo>
                  <a:lnTo>
                    <a:pt x="90957" y="31343"/>
                  </a:lnTo>
                  <a:lnTo>
                    <a:pt x="89928" y="31737"/>
                  </a:lnTo>
                  <a:lnTo>
                    <a:pt x="89535" y="32626"/>
                  </a:lnTo>
                  <a:lnTo>
                    <a:pt x="89141" y="33515"/>
                  </a:lnTo>
                  <a:lnTo>
                    <a:pt x="89547" y="34544"/>
                  </a:lnTo>
                  <a:lnTo>
                    <a:pt x="90424" y="34937"/>
                  </a:lnTo>
                  <a:lnTo>
                    <a:pt x="91313" y="35318"/>
                  </a:lnTo>
                  <a:lnTo>
                    <a:pt x="92341" y="34925"/>
                  </a:lnTo>
                  <a:lnTo>
                    <a:pt x="93129" y="33159"/>
                  </a:lnTo>
                  <a:close/>
                  <a:moveTo>
                    <a:pt x="94259" y="13309"/>
                  </a:moveTo>
                  <a:lnTo>
                    <a:pt x="93853" y="12280"/>
                  </a:lnTo>
                  <a:lnTo>
                    <a:pt x="92087" y="11493"/>
                  </a:lnTo>
                  <a:lnTo>
                    <a:pt x="91059" y="11887"/>
                  </a:lnTo>
                  <a:lnTo>
                    <a:pt x="90665" y="12776"/>
                  </a:lnTo>
                  <a:lnTo>
                    <a:pt x="90271" y="13665"/>
                  </a:lnTo>
                  <a:lnTo>
                    <a:pt x="90678" y="14693"/>
                  </a:lnTo>
                  <a:lnTo>
                    <a:pt x="91554" y="15087"/>
                  </a:lnTo>
                  <a:lnTo>
                    <a:pt x="92443" y="15468"/>
                  </a:lnTo>
                  <a:lnTo>
                    <a:pt x="93472" y="15074"/>
                  </a:lnTo>
                  <a:lnTo>
                    <a:pt x="94259" y="13309"/>
                  </a:lnTo>
                  <a:close/>
                  <a:moveTo>
                    <a:pt x="97167" y="40246"/>
                  </a:moveTo>
                  <a:lnTo>
                    <a:pt x="96761" y="39204"/>
                  </a:lnTo>
                  <a:lnTo>
                    <a:pt x="94996" y="38430"/>
                  </a:lnTo>
                  <a:lnTo>
                    <a:pt x="93967" y="38823"/>
                  </a:lnTo>
                  <a:lnTo>
                    <a:pt x="93573" y="39712"/>
                  </a:lnTo>
                  <a:lnTo>
                    <a:pt x="93179" y="40601"/>
                  </a:lnTo>
                  <a:lnTo>
                    <a:pt x="93586" y="41630"/>
                  </a:lnTo>
                  <a:lnTo>
                    <a:pt x="94462" y="42024"/>
                  </a:lnTo>
                  <a:lnTo>
                    <a:pt x="95351" y="42405"/>
                  </a:lnTo>
                  <a:lnTo>
                    <a:pt x="96380" y="42011"/>
                  </a:lnTo>
                  <a:lnTo>
                    <a:pt x="97167" y="40246"/>
                  </a:lnTo>
                  <a:close/>
                  <a:moveTo>
                    <a:pt x="98069" y="21983"/>
                  </a:moveTo>
                  <a:lnTo>
                    <a:pt x="97663" y="20942"/>
                  </a:lnTo>
                  <a:lnTo>
                    <a:pt x="95897" y="20167"/>
                  </a:lnTo>
                  <a:lnTo>
                    <a:pt x="94869" y="20561"/>
                  </a:lnTo>
                  <a:lnTo>
                    <a:pt x="94475" y="21450"/>
                  </a:lnTo>
                  <a:lnTo>
                    <a:pt x="94081" y="22339"/>
                  </a:lnTo>
                  <a:lnTo>
                    <a:pt x="94488" y="23368"/>
                  </a:lnTo>
                  <a:lnTo>
                    <a:pt x="95364" y="23761"/>
                  </a:lnTo>
                  <a:lnTo>
                    <a:pt x="96253" y="24142"/>
                  </a:lnTo>
                  <a:lnTo>
                    <a:pt x="97282" y="23749"/>
                  </a:lnTo>
                  <a:lnTo>
                    <a:pt x="98069" y="21983"/>
                  </a:lnTo>
                  <a:close/>
                  <a:moveTo>
                    <a:pt x="98348" y="77597"/>
                  </a:moveTo>
                  <a:lnTo>
                    <a:pt x="97942" y="76555"/>
                  </a:lnTo>
                  <a:lnTo>
                    <a:pt x="96177" y="75780"/>
                  </a:lnTo>
                  <a:lnTo>
                    <a:pt x="95148" y="76174"/>
                  </a:lnTo>
                  <a:lnTo>
                    <a:pt x="94754" y="77063"/>
                  </a:lnTo>
                  <a:lnTo>
                    <a:pt x="94361" y="77952"/>
                  </a:lnTo>
                  <a:lnTo>
                    <a:pt x="94767" y="78981"/>
                  </a:lnTo>
                  <a:lnTo>
                    <a:pt x="95643" y="79375"/>
                  </a:lnTo>
                  <a:lnTo>
                    <a:pt x="96532" y="79756"/>
                  </a:lnTo>
                  <a:lnTo>
                    <a:pt x="97561" y="79362"/>
                  </a:lnTo>
                  <a:lnTo>
                    <a:pt x="98348" y="77597"/>
                  </a:lnTo>
                  <a:close/>
                  <a:moveTo>
                    <a:pt x="102679" y="32092"/>
                  </a:moveTo>
                  <a:lnTo>
                    <a:pt x="102273" y="31064"/>
                  </a:lnTo>
                  <a:lnTo>
                    <a:pt x="100507" y="30276"/>
                  </a:lnTo>
                  <a:lnTo>
                    <a:pt x="99479" y="30670"/>
                  </a:lnTo>
                  <a:lnTo>
                    <a:pt x="99085" y="31559"/>
                  </a:lnTo>
                  <a:lnTo>
                    <a:pt x="98691" y="32448"/>
                  </a:lnTo>
                  <a:lnTo>
                    <a:pt x="99098" y="33477"/>
                  </a:lnTo>
                  <a:lnTo>
                    <a:pt x="99974" y="33870"/>
                  </a:lnTo>
                  <a:lnTo>
                    <a:pt x="100863" y="34251"/>
                  </a:lnTo>
                  <a:lnTo>
                    <a:pt x="101892" y="33858"/>
                  </a:lnTo>
                  <a:lnTo>
                    <a:pt x="102679" y="32092"/>
                  </a:lnTo>
                  <a:close/>
                  <a:moveTo>
                    <a:pt x="105003" y="59321"/>
                  </a:moveTo>
                  <a:lnTo>
                    <a:pt x="104597" y="58280"/>
                  </a:lnTo>
                  <a:lnTo>
                    <a:pt x="102831" y="57505"/>
                  </a:lnTo>
                  <a:lnTo>
                    <a:pt x="101803" y="57899"/>
                  </a:lnTo>
                  <a:lnTo>
                    <a:pt x="101409" y="58788"/>
                  </a:lnTo>
                  <a:lnTo>
                    <a:pt x="101015" y="59677"/>
                  </a:lnTo>
                  <a:lnTo>
                    <a:pt x="101422" y="60706"/>
                  </a:lnTo>
                  <a:lnTo>
                    <a:pt x="102298" y="61099"/>
                  </a:lnTo>
                  <a:lnTo>
                    <a:pt x="103187" y="61480"/>
                  </a:lnTo>
                  <a:lnTo>
                    <a:pt x="104216" y="61087"/>
                  </a:lnTo>
                  <a:lnTo>
                    <a:pt x="105003" y="59321"/>
                  </a:lnTo>
                  <a:close/>
                  <a:moveTo>
                    <a:pt x="105410" y="14046"/>
                  </a:moveTo>
                  <a:lnTo>
                    <a:pt x="105003" y="13004"/>
                  </a:lnTo>
                  <a:lnTo>
                    <a:pt x="103238" y="12230"/>
                  </a:lnTo>
                  <a:lnTo>
                    <a:pt x="102209" y="12623"/>
                  </a:lnTo>
                  <a:lnTo>
                    <a:pt x="101815" y="13512"/>
                  </a:lnTo>
                  <a:lnTo>
                    <a:pt x="101422" y="14401"/>
                  </a:lnTo>
                  <a:lnTo>
                    <a:pt x="101828" y="15430"/>
                  </a:lnTo>
                  <a:lnTo>
                    <a:pt x="102704" y="15824"/>
                  </a:lnTo>
                  <a:lnTo>
                    <a:pt x="103593" y="16205"/>
                  </a:lnTo>
                  <a:lnTo>
                    <a:pt x="104622" y="15811"/>
                  </a:lnTo>
                  <a:lnTo>
                    <a:pt x="105410" y="14046"/>
                  </a:lnTo>
                  <a:close/>
                  <a:moveTo>
                    <a:pt x="107797" y="70319"/>
                  </a:moveTo>
                  <a:lnTo>
                    <a:pt x="107391" y="69278"/>
                  </a:lnTo>
                  <a:lnTo>
                    <a:pt x="105625" y="68503"/>
                  </a:lnTo>
                  <a:lnTo>
                    <a:pt x="104597" y="68897"/>
                  </a:lnTo>
                  <a:lnTo>
                    <a:pt x="104203" y="69786"/>
                  </a:lnTo>
                  <a:lnTo>
                    <a:pt x="103809" y="70675"/>
                  </a:lnTo>
                  <a:lnTo>
                    <a:pt x="104216" y="71704"/>
                  </a:lnTo>
                  <a:lnTo>
                    <a:pt x="105092" y="72097"/>
                  </a:lnTo>
                  <a:lnTo>
                    <a:pt x="105981" y="72478"/>
                  </a:lnTo>
                  <a:lnTo>
                    <a:pt x="107010" y="72085"/>
                  </a:lnTo>
                  <a:lnTo>
                    <a:pt x="107797" y="70319"/>
                  </a:lnTo>
                  <a:close/>
                  <a:moveTo>
                    <a:pt x="107873" y="43065"/>
                  </a:moveTo>
                  <a:lnTo>
                    <a:pt x="107467" y="42024"/>
                  </a:lnTo>
                  <a:lnTo>
                    <a:pt x="105702" y="41249"/>
                  </a:lnTo>
                  <a:lnTo>
                    <a:pt x="104673" y="41643"/>
                  </a:lnTo>
                  <a:lnTo>
                    <a:pt x="104279" y="42532"/>
                  </a:lnTo>
                  <a:lnTo>
                    <a:pt x="103886" y="43421"/>
                  </a:lnTo>
                  <a:lnTo>
                    <a:pt x="104292" y="44450"/>
                  </a:lnTo>
                  <a:lnTo>
                    <a:pt x="105168" y="44843"/>
                  </a:lnTo>
                  <a:lnTo>
                    <a:pt x="106057" y="45224"/>
                  </a:lnTo>
                  <a:lnTo>
                    <a:pt x="107086" y="44831"/>
                  </a:lnTo>
                  <a:lnTo>
                    <a:pt x="107873" y="43065"/>
                  </a:lnTo>
                  <a:close/>
                  <a:moveTo>
                    <a:pt x="110274" y="51727"/>
                  </a:moveTo>
                  <a:lnTo>
                    <a:pt x="109867" y="50685"/>
                  </a:lnTo>
                  <a:lnTo>
                    <a:pt x="108102" y="49911"/>
                  </a:lnTo>
                  <a:lnTo>
                    <a:pt x="107073" y="50304"/>
                  </a:lnTo>
                  <a:lnTo>
                    <a:pt x="106680" y="51193"/>
                  </a:lnTo>
                  <a:lnTo>
                    <a:pt x="106286" y="52082"/>
                  </a:lnTo>
                  <a:lnTo>
                    <a:pt x="106692" y="53111"/>
                  </a:lnTo>
                  <a:lnTo>
                    <a:pt x="107569" y="53505"/>
                  </a:lnTo>
                  <a:lnTo>
                    <a:pt x="108458" y="53886"/>
                  </a:lnTo>
                  <a:lnTo>
                    <a:pt x="109486" y="53492"/>
                  </a:lnTo>
                  <a:lnTo>
                    <a:pt x="110274" y="51727"/>
                  </a:lnTo>
                  <a:close/>
                  <a:moveTo>
                    <a:pt x="114528" y="62712"/>
                  </a:moveTo>
                  <a:lnTo>
                    <a:pt x="114122" y="61671"/>
                  </a:lnTo>
                  <a:lnTo>
                    <a:pt x="112356" y="60896"/>
                  </a:lnTo>
                  <a:lnTo>
                    <a:pt x="111328" y="61290"/>
                  </a:lnTo>
                  <a:lnTo>
                    <a:pt x="110934" y="62179"/>
                  </a:lnTo>
                  <a:lnTo>
                    <a:pt x="110540" y="63068"/>
                  </a:lnTo>
                  <a:lnTo>
                    <a:pt x="110947" y="64096"/>
                  </a:lnTo>
                  <a:lnTo>
                    <a:pt x="111823" y="64490"/>
                  </a:lnTo>
                  <a:lnTo>
                    <a:pt x="112712" y="64871"/>
                  </a:lnTo>
                  <a:lnTo>
                    <a:pt x="113741" y="64477"/>
                  </a:lnTo>
                  <a:lnTo>
                    <a:pt x="114528" y="62712"/>
                  </a:lnTo>
                  <a:close/>
                  <a:moveTo>
                    <a:pt x="116332" y="79159"/>
                  </a:moveTo>
                  <a:lnTo>
                    <a:pt x="115925" y="78117"/>
                  </a:lnTo>
                  <a:lnTo>
                    <a:pt x="114160" y="77343"/>
                  </a:lnTo>
                  <a:lnTo>
                    <a:pt x="113131" y="77736"/>
                  </a:lnTo>
                  <a:lnTo>
                    <a:pt x="112737" y="78625"/>
                  </a:lnTo>
                  <a:lnTo>
                    <a:pt x="112344" y="79514"/>
                  </a:lnTo>
                  <a:lnTo>
                    <a:pt x="112750" y="80543"/>
                  </a:lnTo>
                  <a:lnTo>
                    <a:pt x="113626" y="80937"/>
                  </a:lnTo>
                  <a:lnTo>
                    <a:pt x="114515" y="81318"/>
                  </a:lnTo>
                  <a:lnTo>
                    <a:pt x="115544" y="80924"/>
                  </a:lnTo>
                  <a:lnTo>
                    <a:pt x="116332" y="79159"/>
                  </a:lnTo>
                  <a:close/>
                  <a:moveTo>
                    <a:pt x="116954" y="31203"/>
                  </a:moveTo>
                  <a:lnTo>
                    <a:pt x="116547" y="30162"/>
                  </a:lnTo>
                  <a:lnTo>
                    <a:pt x="114782" y="29387"/>
                  </a:lnTo>
                  <a:lnTo>
                    <a:pt x="113753" y="29781"/>
                  </a:lnTo>
                  <a:lnTo>
                    <a:pt x="113360" y="30670"/>
                  </a:lnTo>
                  <a:lnTo>
                    <a:pt x="112966" y="31559"/>
                  </a:lnTo>
                  <a:lnTo>
                    <a:pt x="113372" y="32588"/>
                  </a:lnTo>
                  <a:lnTo>
                    <a:pt x="114249" y="32981"/>
                  </a:lnTo>
                  <a:lnTo>
                    <a:pt x="115138" y="33362"/>
                  </a:lnTo>
                  <a:lnTo>
                    <a:pt x="116166" y="32969"/>
                  </a:lnTo>
                  <a:lnTo>
                    <a:pt x="116954" y="31203"/>
                  </a:lnTo>
                  <a:close/>
                  <a:moveTo>
                    <a:pt x="118084" y="42735"/>
                  </a:moveTo>
                  <a:lnTo>
                    <a:pt x="117678" y="41694"/>
                  </a:lnTo>
                  <a:lnTo>
                    <a:pt x="115912" y="40919"/>
                  </a:lnTo>
                  <a:lnTo>
                    <a:pt x="114884" y="41313"/>
                  </a:lnTo>
                  <a:lnTo>
                    <a:pt x="114490" y="42202"/>
                  </a:lnTo>
                  <a:lnTo>
                    <a:pt x="114096" y="43091"/>
                  </a:lnTo>
                  <a:lnTo>
                    <a:pt x="114503" y="44119"/>
                  </a:lnTo>
                  <a:lnTo>
                    <a:pt x="115379" y="44513"/>
                  </a:lnTo>
                  <a:lnTo>
                    <a:pt x="116268" y="44894"/>
                  </a:lnTo>
                  <a:lnTo>
                    <a:pt x="117297" y="44500"/>
                  </a:lnTo>
                  <a:lnTo>
                    <a:pt x="118084" y="42735"/>
                  </a:lnTo>
                  <a:close/>
                  <a:moveTo>
                    <a:pt x="118554" y="69786"/>
                  </a:moveTo>
                  <a:lnTo>
                    <a:pt x="118148" y="68757"/>
                  </a:lnTo>
                  <a:lnTo>
                    <a:pt x="116382" y="67970"/>
                  </a:lnTo>
                  <a:lnTo>
                    <a:pt x="115354" y="68364"/>
                  </a:lnTo>
                  <a:lnTo>
                    <a:pt x="114960" y="69253"/>
                  </a:lnTo>
                  <a:lnTo>
                    <a:pt x="114566" y="70142"/>
                  </a:lnTo>
                  <a:lnTo>
                    <a:pt x="114973" y="71170"/>
                  </a:lnTo>
                  <a:lnTo>
                    <a:pt x="116738" y="71958"/>
                  </a:lnTo>
                  <a:lnTo>
                    <a:pt x="117767" y="71551"/>
                  </a:lnTo>
                  <a:lnTo>
                    <a:pt x="118554" y="69786"/>
                  </a:lnTo>
                  <a:close/>
                  <a:moveTo>
                    <a:pt x="124079" y="61645"/>
                  </a:moveTo>
                  <a:lnTo>
                    <a:pt x="123672" y="60604"/>
                  </a:lnTo>
                  <a:lnTo>
                    <a:pt x="121907" y="59829"/>
                  </a:lnTo>
                  <a:lnTo>
                    <a:pt x="120878" y="60223"/>
                  </a:lnTo>
                  <a:lnTo>
                    <a:pt x="120484" y="61112"/>
                  </a:lnTo>
                  <a:lnTo>
                    <a:pt x="120091" y="62001"/>
                  </a:lnTo>
                  <a:lnTo>
                    <a:pt x="120497" y="63030"/>
                  </a:lnTo>
                  <a:lnTo>
                    <a:pt x="121373" y="63423"/>
                  </a:lnTo>
                  <a:lnTo>
                    <a:pt x="122262" y="63804"/>
                  </a:lnTo>
                  <a:lnTo>
                    <a:pt x="123291" y="63411"/>
                  </a:lnTo>
                  <a:lnTo>
                    <a:pt x="124079" y="61645"/>
                  </a:lnTo>
                  <a:close/>
                  <a:moveTo>
                    <a:pt x="129590" y="53505"/>
                  </a:moveTo>
                  <a:lnTo>
                    <a:pt x="129184" y="52476"/>
                  </a:lnTo>
                  <a:lnTo>
                    <a:pt x="127419" y="51689"/>
                  </a:lnTo>
                  <a:lnTo>
                    <a:pt x="126390" y="52082"/>
                  </a:lnTo>
                  <a:lnTo>
                    <a:pt x="125996" y="52971"/>
                  </a:lnTo>
                  <a:lnTo>
                    <a:pt x="125603" y="53860"/>
                  </a:lnTo>
                  <a:lnTo>
                    <a:pt x="126009" y="54889"/>
                  </a:lnTo>
                  <a:lnTo>
                    <a:pt x="126885" y="55283"/>
                  </a:lnTo>
                  <a:lnTo>
                    <a:pt x="127774" y="55664"/>
                  </a:lnTo>
                  <a:lnTo>
                    <a:pt x="128803" y="55270"/>
                  </a:lnTo>
                  <a:lnTo>
                    <a:pt x="129590" y="53505"/>
                  </a:lnTo>
                  <a:close/>
                  <a:moveTo>
                    <a:pt x="137337" y="63042"/>
                  </a:moveTo>
                  <a:lnTo>
                    <a:pt x="136931" y="62001"/>
                  </a:lnTo>
                  <a:lnTo>
                    <a:pt x="135166" y="61226"/>
                  </a:lnTo>
                  <a:lnTo>
                    <a:pt x="134137" y="61620"/>
                  </a:lnTo>
                  <a:lnTo>
                    <a:pt x="133743" y="62509"/>
                  </a:lnTo>
                  <a:lnTo>
                    <a:pt x="133350" y="63398"/>
                  </a:lnTo>
                  <a:lnTo>
                    <a:pt x="133756" y="64427"/>
                  </a:lnTo>
                  <a:lnTo>
                    <a:pt x="134632" y="64820"/>
                  </a:lnTo>
                  <a:lnTo>
                    <a:pt x="135521" y="65201"/>
                  </a:lnTo>
                  <a:lnTo>
                    <a:pt x="136550" y="64808"/>
                  </a:lnTo>
                  <a:lnTo>
                    <a:pt x="137337" y="63042"/>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908" name="object 272"/>
            <p:cNvSpPr/>
            <p:nvPr/>
          </p:nvSpPr>
          <p:spPr>
            <a:xfrm>
              <a:off x="5209560" y="1860480"/>
              <a:ext cx="121680" cy="97560"/>
            </a:xfrm>
            <a:custGeom>
              <a:avLst/>
              <a:gdLst/>
              <a:ahLst/>
              <a:cxnLst/>
              <a:rect l="l" t="t" r="r" b="b"/>
              <a:pathLst>
                <a:path w="122554" h="98425">
                  <a:moveTo>
                    <a:pt x="3619" y="21501"/>
                  </a:moveTo>
                  <a:lnTo>
                    <a:pt x="3492" y="19570"/>
                  </a:lnTo>
                  <a:lnTo>
                    <a:pt x="2654" y="18846"/>
                  </a:lnTo>
                  <a:lnTo>
                    <a:pt x="1689" y="18910"/>
                  </a:lnTo>
                  <a:lnTo>
                    <a:pt x="723" y="18973"/>
                  </a:lnTo>
                  <a:lnTo>
                    <a:pt x="0" y="19812"/>
                  </a:lnTo>
                  <a:lnTo>
                    <a:pt x="127" y="21742"/>
                  </a:lnTo>
                  <a:lnTo>
                    <a:pt x="965" y="22466"/>
                  </a:lnTo>
                  <a:lnTo>
                    <a:pt x="2895" y="22339"/>
                  </a:lnTo>
                  <a:lnTo>
                    <a:pt x="3619" y="21501"/>
                  </a:lnTo>
                  <a:close/>
                  <a:moveTo>
                    <a:pt x="12357" y="33172"/>
                  </a:moveTo>
                  <a:lnTo>
                    <a:pt x="12230" y="31242"/>
                  </a:lnTo>
                  <a:lnTo>
                    <a:pt x="11391" y="30518"/>
                  </a:lnTo>
                  <a:lnTo>
                    <a:pt x="10426" y="30581"/>
                  </a:lnTo>
                  <a:lnTo>
                    <a:pt x="9461" y="30645"/>
                  </a:lnTo>
                  <a:lnTo>
                    <a:pt x="8737" y="31483"/>
                  </a:lnTo>
                  <a:lnTo>
                    <a:pt x="8864" y="33413"/>
                  </a:lnTo>
                  <a:lnTo>
                    <a:pt x="9702" y="34137"/>
                  </a:lnTo>
                  <a:lnTo>
                    <a:pt x="11633" y="34010"/>
                  </a:lnTo>
                  <a:lnTo>
                    <a:pt x="12357" y="33172"/>
                  </a:lnTo>
                  <a:close/>
                  <a:moveTo>
                    <a:pt x="14262" y="15519"/>
                  </a:moveTo>
                  <a:lnTo>
                    <a:pt x="14135" y="13589"/>
                  </a:lnTo>
                  <a:lnTo>
                    <a:pt x="13296" y="12865"/>
                  </a:lnTo>
                  <a:lnTo>
                    <a:pt x="12331" y="12928"/>
                  </a:lnTo>
                  <a:lnTo>
                    <a:pt x="11366" y="12992"/>
                  </a:lnTo>
                  <a:lnTo>
                    <a:pt x="10642" y="13830"/>
                  </a:lnTo>
                  <a:lnTo>
                    <a:pt x="10769" y="15760"/>
                  </a:lnTo>
                  <a:lnTo>
                    <a:pt x="11607" y="16484"/>
                  </a:lnTo>
                  <a:lnTo>
                    <a:pt x="13538" y="16357"/>
                  </a:lnTo>
                  <a:lnTo>
                    <a:pt x="14262" y="15519"/>
                  </a:lnTo>
                  <a:close/>
                  <a:moveTo>
                    <a:pt x="14300" y="41821"/>
                  </a:moveTo>
                  <a:lnTo>
                    <a:pt x="14173" y="39890"/>
                  </a:lnTo>
                  <a:lnTo>
                    <a:pt x="13335" y="39166"/>
                  </a:lnTo>
                  <a:lnTo>
                    <a:pt x="12369" y="39230"/>
                  </a:lnTo>
                  <a:lnTo>
                    <a:pt x="11404" y="39293"/>
                  </a:lnTo>
                  <a:lnTo>
                    <a:pt x="10680" y="40132"/>
                  </a:lnTo>
                  <a:lnTo>
                    <a:pt x="10807" y="42062"/>
                  </a:lnTo>
                  <a:lnTo>
                    <a:pt x="11645" y="42786"/>
                  </a:lnTo>
                  <a:lnTo>
                    <a:pt x="13576" y="42659"/>
                  </a:lnTo>
                  <a:lnTo>
                    <a:pt x="14300" y="41821"/>
                  </a:lnTo>
                  <a:close/>
                  <a:moveTo>
                    <a:pt x="19646" y="23469"/>
                  </a:moveTo>
                  <a:lnTo>
                    <a:pt x="19519" y="21539"/>
                  </a:lnTo>
                  <a:lnTo>
                    <a:pt x="18681" y="20815"/>
                  </a:lnTo>
                  <a:lnTo>
                    <a:pt x="17716" y="20878"/>
                  </a:lnTo>
                  <a:lnTo>
                    <a:pt x="16751" y="20942"/>
                  </a:lnTo>
                  <a:lnTo>
                    <a:pt x="16027" y="21780"/>
                  </a:lnTo>
                  <a:lnTo>
                    <a:pt x="16154" y="23710"/>
                  </a:lnTo>
                  <a:lnTo>
                    <a:pt x="16992" y="24434"/>
                  </a:lnTo>
                  <a:lnTo>
                    <a:pt x="18923" y="24307"/>
                  </a:lnTo>
                  <a:lnTo>
                    <a:pt x="19646" y="23469"/>
                  </a:lnTo>
                  <a:close/>
                  <a:moveTo>
                    <a:pt x="24587" y="35852"/>
                  </a:moveTo>
                  <a:lnTo>
                    <a:pt x="24460" y="33921"/>
                  </a:lnTo>
                  <a:lnTo>
                    <a:pt x="23622" y="33197"/>
                  </a:lnTo>
                  <a:lnTo>
                    <a:pt x="22656" y="33261"/>
                  </a:lnTo>
                  <a:lnTo>
                    <a:pt x="21691" y="33324"/>
                  </a:lnTo>
                  <a:lnTo>
                    <a:pt x="20967" y="34163"/>
                  </a:lnTo>
                  <a:lnTo>
                    <a:pt x="21094" y="36093"/>
                  </a:lnTo>
                  <a:lnTo>
                    <a:pt x="21932" y="36817"/>
                  </a:lnTo>
                  <a:lnTo>
                    <a:pt x="23863" y="36690"/>
                  </a:lnTo>
                  <a:lnTo>
                    <a:pt x="24587" y="35852"/>
                  </a:lnTo>
                  <a:close/>
                  <a:moveTo>
                    <a:pt x="26454" y="14681"/>
                  </a:moveTo>
                  <a:lnTo>
                    <a:pt x="26327" y="12750"/>
                  </a:lnTo>
                  <a:lnTo>
                    <a:pt x="25488" y="12026"/>
                  </a:lnTo>
                  <a:lnTo>
                    <a:pt x="24523" y="12090"/>
                  </a:lnTo>
                  <a:lnTo>
                    <a:pt x="23558" y="12153"/>
                  </a:lnTo>
                  <a:lnTo>
                    <a:pt x="22834" y="12992"/>
                  </a:lnTo>
                  <a:lnTo>
                    <a:pt x="22961" y="14922"/>
                  </a:lnTo>
                  <a:lnTo>
                    <a:pt x="23799" y="15646"/>
                  </a:lnTo>
                  <a:lnTo>
                    <a:pt x="25730" y="15519"/>
                  </a:lnTo>
                  <a:lnTo>
                    <a:pt x="26454" y="14681"/>
                  </a:lnTo>
                  <a:close/>
                  <a:moveTo>
                    <a:pt x="26606" y="42735"/>
                  </a:moveTo>
                  <a:lnTo>
                    <a:pt x="26479" y="40805"/>
                  </a:lnTo>
                  <a:lnTo>
                    <a:pt x="25641" y="40081"/>
                  </a:lnTo>
                  <a:lnTo>
                    <a:pt x="24676" y="40144"/>
                  </a:lnTo>
                  <a:lnTo>
                    <a:pt x="23710" y="40208"/>
                  </a:lnTo>
                  <a:lnTo>
                    <a:pt x="22987" y="41046"/>
                  </a:lnTo>
                  <a:lnTo>
                    <a:pt x="23114" y="42976"/>
                  </a:lnTo>
                  <a:lnTo>
                    <a:pt x="23952" y="43700"/>
                  </a:lnTo>
                  <a:lnTo>
                    <a:pt x="25882" y="43573"/>
                  </a:lnTo>
                  <a:lnTo>
                    <a:pt x="26606" y="42735"/>
                  </a:lnTo>
                  <a:close/>
                  <a:moveTo>
                    <a:pt x="29044" y="75463"/>
                  </a:moveTo>
                  <a:lnTo>
                    <a:pt x="28917" y="73533"/>
                  </a:lnTo>
                  <a:lnTo>
                    <a:pt x="28079" y="72809"/>
                  </a:lnTo>
                  <a:lnTo>
                    <a:pt x="27914" y="72821"/>
                  </a:lnTo>
                  <a:lnTo>
                    <a:pt x="27889" y="72580"/>
                  </a:lnTo>
                  <a:lnTo>
                    <a:pt x="27127" y="71996"/>
                  </a:lnTo>
                  <a:lnTo>
                    <a:pt x="26365" y="71399"/>
                  </a:lnTo>
                  <a:lnTo>
                    <a:pt x="25260" y="71539"/>
                  </a:lnTo>
                  <a:lnTo>
                    <a:pt x="24676" y="72313"/>
                  </a:lnTo>
                  <a:lnTo>
                    <a:pt x="24079" y="73075"/>
                  </a:lnTo>
                  <a:lnTo>
                    <a:pt x="24231" y="74180"/>
                  </a:lnTo>
                  <a:lnTo>
                    <a:pt x="24993" y="74764"/>
                  </a:lnTo>
                  <a:lnTo>
                    <a:pt x="25514" y="75171"/>
                  </a:lnTo>
                  <a:lnTo>
                    <a:pt x="25552" y="75704"/>
                  </a:lnTo>
                  <a:lnTo>
                    <a:pt x="26390" y="76428"/>
                  </a:lnTo>
                  <a:lnTo>
                    <a:pt x="28321" y="76301"/>
                  </a:lnTo>
                  <a:lnTo>
                    <a:pt x="29044" y="75463"/>
                  </a:lnTo>
                  <a:close/>
                  <a:moveTo>
                    <a:pt x="29083" y="53530"/>
                  </a:moveTo>
                  <a:lnTo>
                    <a:pt x="28956" y="51600"/>
                  </a:lnTo>
                  <a:lnTo>
                    <a:pt x="28117" y="50876"/>
                  </a:lnTo>
                  <a:lnTo>
                    <a:pt x="27152" y="50939"/>
                  </a:lnTo>
                  <a:lnTo>
                    <a:pt x="26187" y="51003"/>
                  </a:lnTo>
                  <a:lnTo>
                    <a:pt x="25463" y="51841"/>
                  </a:lnTo>
                  <a:lnTo>
                    <a:pt x="25590" y="53771"/>
                  </a:lnTo>
                  <a:lnTo>
                    <a:pt x="26428" y="54495"/>
                  </a:lnTo>
                  <a:lnTo>
                    <a:pt x="28359" y="54368"/>
                  </a:lnTo>
                  <a:lnTo>
                    <a:pt x="29083" y="53530"/>
                  </a:lnTo>
                  <a:close/>
                  <a:moveTo>
                    <a:pt x="29425" y="24561"/>
                  </a:moveTo>
                  <a:lnTo>
                    <a:pt x="29298" y="22631"/>
                  </a:lnTo>
                  <a:lnTo>
                    <a:pt x="28460" y="21907"/>
                  </a:lnTo>
                  <a:lnTo>
                    <a:pt x="27495" y="21971"/>
                  </a:lnTo>
                  <a:lnTo>
                    <a:pt x="26530" y="22034"/>
                  </a:lnTo>
                  <a:lnTo>
                    <a:pt x="25806" y="22872"/>
                  </a:lnTo>
                  <a:lnTo>
                    <a:pt x="25933" y="24803"/>
                  </a:lnTo>
                  <a:lnTo>
                    <a:pt x="26771" y="25527"/>
                  </a:lnTo>
                  <a:lnTo>
                    <a:pt x="28702" y="25400"/>
                  </a:lnTo>
                  <a:lnTo>
                    <a:pt x="29425" y="24561"/>
                  </a:lnTo>
                  <a:close/>
                  <a:moveTo>
                    <a:pt x="30988" y="35877"/>
                  </a:moveTo>
                  <a:lnTo>
                    <a:pt x="30861" y="33947"/>
                  </a:lnTo>
                  <a:lnTo>
                    <a:pt x="30022" y="33223"/>
                  </a:lnTo>
                  <a:lnTo>
                    <a:pt x="29057" y="33286"/>
                  </a:lnTo>
                  <a:lnTo>
                    <a:pt x="28092" y="33350"/>
                  </a:lnTo>
                  <a:lnTo>
                    <a:pt x="27368" y="34188"/>
                  </a:lnTo>
                  <a:lnTo>
                    <a:pt x="27495" y="36118"/>
                  </a:lnTo>
                  <a:lnTo>
                    <a:pt x="28333" y="36842"/>
                  </a:lnTo>
                  <a:lnTo>
                    <a:pt x="30264" y="36715"/>
                  </a:lnTo>
                  <a:lnTo>
                    <a:pt x="30988" y="35877"/>
                  </a:lnTo>
                  <a:close/>
                  <a:moveTo>
                    <a:pt x="35788" y="63627"/>
                  </a:moveTo>
                  <a:lnTo>
                    <a:pt x="35636" y="62522"/>
                  </a:lnTo>
                  <a:lnTo>
                    <a:pt x="34874" y="61937"/>
                  </a:lnTo>
                  <a:lnTo>
                    <a:pt x="34112" y="61341"/>
                  </a:lnTo>
                  <a:lnTo>
                    <a:pt x="33007" y="61480"/>
                  </a:lnTo>
                  <a:lnTo>
                    <a:pt x="32423" y="62255"/>
                  </a:lnTo>
                  <a:lnTo>
                    <a:pt x="31826" y="63017"/>
                  </a:lnTo>
                  <a:lnTo>
                    <a:pt x="31978" y="64122"/>
                  </a:lnTo>
                  <a:lnTo>
                    <a:pt x="32740" y="64706"/>
                  </a:lnTo>
                  <a:lnTo>
                    <a:pt x="33502" y="65290"/>
                  </a:lnTo>
                  <a:lnTo>
                    <a:pt x="34607" y="65151"/>
                  </a:lnTo>
                  <a:lnTo>
                    <a:pt x="35191" y="64389"/>
                  </a:lnTo>
                  <a:lnTo>
                    <a:pt x="35788" y="63627"/>
                  </a:lnTo>
                  <a:close/>
                  <a:moveTo>
                    <a:pt x="36347" y="17526"/>
                  </a:moveTo>
                  <a:lnTo>
                    <a:pt x="36220" y="15595"/>
                  </a:lnTo>
                  <a:lnTo>
                    <a:pt x="35382" y="14871"/>
                  </a:lnTo>
                  <a:lnTo>
                    <a:pt x="34417" y="14935"/>
                  </a:lnTo>
                  <a:lnTo>
                    <a:pt x="33451" y="14998"/>
                  </a:lnTo>
                  <a:lnTo>
                    <a:pt x="32727" y="15836"/>
                  </a:lnTo>
                  <a:lnTo>
                    <a:pt x="32854" y="17767"/>
                  </a:lnTo>
                  <a:lnTo>
                    <a:pt x="33693" y="18491"/>
                  </a:lnTo>
                  <a:lnTo>
                    <a:pt x="35623" y="18364"/>
                  </a:lnTo>
                  <a:lnTo>
                    <a:pt x="36347" y="17526"/>
                  </a:lnTo>
                  <a:close/>
                  <a:moveTo>
                    <a:pt x="36372" y="43827"/>
                  </a:moveTo>
                  <a:lnTo>
                    <a:pt x="36245" y="41897"/>
                  </a:lnTo>
                  <a:lnTo>
                    <a:pt x="35407" y="41173"/>
                  </a:lnTo>
                  <a:lnTo>
                    <a:pt x="34442" y="41236"/>
                  </a:lnTo>
                  <a:lnTo>
                    <a:pt x="33477" y="41300"/>
                  </a:lnTo>
                  <a:lnTo>
                    <a:pt x="32753" y="42138"/>
                  </a:lnTo>
                  <a:lnTo>
                    <a:pt x="32880" y="44069"/>
                  </a:lnTo>
                  <a:lnTo>
                    <a:pt x="33718" y="44792"/>
                  </a:lnTo>
                  <a:lnTo>
                    <a:pt x="35648" y="44665"/>
                  </a:lnTo>
                  <a:lnTo>
                    <a:pt x="36372" y="43827"/>
                  </a:lnTo>
                  <a:close/>
                  <a:moveTo>
                    <a:pt x="38366" y="73075"/>
                  </a:moveTo>
                  <a:lnTo>
                    <a:pt x="38239" y="71145"/>
                  </a:lnTo>
                  <a:lnTo>
                    <a:pt x="37401" y="70421"/>
                  </a:lnTo>
                  <a:lnTo>
                    <a:pt x="36436" y="70485"/>
                  </a:lnTo>
                  <a:lnTo>
                    <a:pt x="35471" y="70548"/>
                  </a:lnTo>
                  <a:lnTo>
                    <a:pt x="34747" y="71386"/>
                  </a:lnTo>
                  <a:lnTo>
                    <a:pt x="34874" y="73317"/>
                  </a:lnTo>
                  <a:lnTo>
                    <a:pt x="35712" y="74041"/>
                  </a:lnTo>
                  <a:lnTo>
                    <a:pt x="37642" y="73914"/>
                  </a:lnTo>
                  <a:lnTo>
                    <a:pt x="38366" y="73075"/>
                  </a:lnTo>
                  <a:close/>
                  <a:moveTo>
                    <a:pt x="38823" y="28321"/>
                  </a:moveTo>
                  <a:lnTo>
                    <a:pt x="38696" y="26390"/>
                  </a:lnTo>
                  <a:lnTo>
                    <a:pt x="37858" y="25666"/>
                  </a:lnTo>
                  <a:lnTo>
                    <a:pt x="36893" y="25730"/>
                  </a:lnTo>
                  <a:lnTo>
                    <a:pt x="35928" y="25793"/>
                  </a:lnTo>
                  <a:lnTo>
                    <a:pt x="35204" y="26631"/>
                  </a:lnTo>
                  <a:lnTo>
                    <a:pt x="35331" y="28562"/>
                  </a:lnTo>
                  <a:lnTo>
                    <a:pt x="36169" y="29286"/>
                  </a:lnTo>
                  <a:lnTo>
                    <a:pt x="38100" y="29159"/>
                  </a:lnTo>
                  <a:lnTo>
                    <a:pt x="38823" y="28321"/>
                  </a:lnTo>
                  <a:close/>
                  <a:moveTo>
                    <a:pt x="40728" y="10655"/>
                  </a:moveTo>
                  <a:lnTo>
                    <a:pt x="40601" y="8724"/>
                  </a:lnTo>
                  <a:lnTo>
                    <a:pt x="39763" y="8001"/>
                  </a:lnTo>
                  <a:lnTo>
                    <a:pt x="38798" y="8064"/>
                  </a:lnTo>
                  <a:lnTo>
                    <a:pt x="37833" y="8128"/>
                  </a:lnTo>
                  <a:lnTo>
                    <a:pt x="37109" y="8966"/>
                  </a:lnTo>
                  <a:lnTo>
                    <a:pt x="37236" y="10896"/>
                  </a:lnTo>
                  <a:lnTo>
                    <a:pt x="38074" y="11620"/>
                  </a:lnTo>
                  <a:lnTo>
                    <a:pt x="40005" y="11493"/>
                  </a:lnTo>
                  <a:lnTo>
                    <a:pt x="40728" y="10655"/>
                  </a:lnTo>
                  <a:close/>
                  <a:moveTo>
                    <a:pt x="41325" y="56210"/>
                  </a:moveTo>
                  <a:lnTo>
                    <a:pt x="41198" y="54279"/>
                  </a:lnTo>
                  <a:lnTo>
                    <a:pt x="40360" y="53555"/>
                  </a:lnTo>
                  <a:lnTo>
                    <a:pt x="39395" y="53619"/>
                  </a:lnTo>
                  <a:lnTo>
                    <a:pt x="38430" y="53682"/>
                  </a:lnTo>
                  <a:lnTo>
                    <a:pt x="37706" y="54521"/>
                  </a:lnTo>
                  <a:lnTo>
                    <a:pt x="37833" y="56451"/>
                  </a:lnTo>
                  <a:lnTo>
                    <a:pt x="38671" y="57175"/>
                  </a:lnTo>
                  <a:lnTo>
                    <a:pt x="40601" y="57048"/>
                  </a:lnTo>
                  <a:lnTo>
                    <a:pt x="41325" y="56210"/>
                  </a:lnTo>
                  <a:close/>
                  <a:moveTo>
                    <a:pt x="42608" y="84886"/>
                  </a:moveTo>
                  <a:lnTo>
                    <a:pt x="42456" y="83781"/>
                  </a:lnTo>
                  <a:lnTo>
                    <a:pt x="41694" y="83197"/>
                  </a:lnTo>
                  <a:lnTo>
                    <a:pt x="40932" y="82600"/>
                  </a:lnTo>
                  <a:lnTo>
                    <a:pt x="39827" y="82740"/>
                  </a:lnTo>
                  <a:lnTo>
                    <a:pt x="39243" y="83515"/>
                  </a:lnTo>
                  <a:lnTo>
                    <a:pt x="38646" y="84277"/>
                  </a:lnTo>
                  <a:lnTo>
                    <a:pt x="38798" y="85382"/>
                  </a:lnTo>
                  <a:lnTo>
                    <a:pt x="39560" y="85966"/>
                  </a:lnTo>
                  <a:lnTo>
                    <a:pt x="40322" y="86550"/>
                  </a:lnTo>
                  <a:lnTo>
                    <a:pt x="41427" y="86410"/>
                  </a:lnTo>
                  <a:lnTo>
                    <a:pt x="42011" y="85648"/>
                  </a:lnTo>
                  <a:lnTo>
                    <a:pt x="42608" y="84886"/>
                  </a:lnTo>
                  <a:close/>
                  <a:moveTo>
                    <a:pt x="42748" y="66217"/>
                  </a:moveTo>
                  <a:lnTo>
                    <a:pt x="42621" y="64287"/>
                  </a:lnTo>
                  <a:lnTo>
                    <a:pt x="41783" y="63563"/>
                  </a:lnTo>
                  <a:lnTo>
                    <a:pt x="40817" y="63627"/>
                  </a:lnTo>
                  <a:lnTo>
                    <a:pt x="39852" y="63690"/>
                  </a:lnTo>
                  <a:lnTo>
                    <a:pt x="39128" y="64528"/>
                  </a:lnTo>
                  <a:lnTo>
                    <a:pt x="39255" y="66459"/>
                  </a:lnTo>
                  <a:lnTo>
                    <a:pt x="40093" y="67183"/>
                  </a:lnTo>
                  <a:lnTo>
                    <a:pt x="42024" y="67056"/>
                  </a:lnTo>
                  <a:lnTo>
                    <a:pt x="42748" y="66217"/>
                  </a:lnTo>
                  <a:close/>
                  <a:moveTo>
                    <a:pt x="43180" y="35039"/>
                  </a:moveTo>
                  <a:lnTo>
                    <a:pt x="43053" y="33108"/>
                  </a:lnTo>
                  <a:lnTo>
                    <a:pt x="42214" y="32385"/>
                  </a:lnTo>
                  <a:lnTo>
                    <a:pt x="41249" y="32448"/>
                  </a:lnTo>
                  <a:lnTo>
                    <a:pt x="40284" y="32512"/>
                  </a:lnTo>
                  <a:lnTo>
                    <a:pt x="39560" y="33350"/>
                  </a:lnTo>
                  <a:lnTo>
                    <a:pt x="39687" y="35280"/>
                  </a:lnTo>
                  <a:lnTo>
                    <a:pt x="40525" y="36004"/>
                  </a:lnTo>
                  <a:lnTo>
                    <a:pt x="42456" y="35877"/>
                  </a:lnTo>
                  <a:lnTo>
                    <a:pt x="43180" y="35039"/>
                  </a:lnTo>
                  <a:close/>
                  <a:moveTo>
                    <a:pt x="46113" y="18618"/>
                  </a:moveTo>
                  <a:lnTo>
                    <a:pt x="45986" y="16687"/>
                  </a:lnTo>
                  <a:lnTo>
                    <a:pt x="45148" y="15963"/>
                  </a:lnTo>
                  <a:lnTo>
                    <a:pt x="44183" y="16027"/>
                  </a:lnTo>
                  <a:lnTo>
                    <a:pt x="43218" y="16090"/>
                  </a:lnTo>
                  <a:lnTo>
                    <a:pt x="42494" y="16929"/>
                  </a:lnTo>
                  <a:lnTo>
                    <a:pt x="42621" y="18859"/>
                  </a:lnTo>
                  <a:lnTo>
                    <a:pt x="43459" y="19583"/>
                  </a:lnTo>
                  <a:lnTo>
                    <a:pt x="45389" y="19456"/>
                  </a:lnTo>
                  <a:lnTo>
                    <a:pt x="46113" y="18618"/>
                  </a:lnTo>
                  <a:close/>
                  <a:moveTo>
                    <a:pt x="46151" y="44907"/>
                  </a:moveTo>
                  <a:lnTo>
                    <a:pt x="46024" y="42976"/>
                  </a:lnTo>
                  <a:lnTo>
                    <a:pt x="45186" y="42252"/>
                  </a:lnTo>
                  <a:lnTo>
                    <a:pt x="44221" y="42316"/>
                  </a:lnTo>
                  <a:lnTo>
                    <a:pt x="43256" y="42379"/>
                  </a:lnTo>
                  <a:lnTo>
                    <a:pt x="42532" y="43218"/>
                  </a:lnTo>
                  <a:lnTo>
                    <a:pt x="42659" y="45148"/>
                  </a:lnTo>
                  <a:lnTo>
                    <a:pt x="43497" y="45872"/>
                  </a:lnTo>
                  <a:lnTo>
                    <a:pt x="45427" y="45745"/>
                  </a:lnTo>
                  <a:lnTo>
                    <a:pt x="46151" y="44907"/>
                  </a:lnTo>
                  <a:close/>
                  <a:moveTo>
                    <a:pt x="48133" y="74168"/>
                  </a:moveTo>
                  <a:lnTo>
                    <a:pt x="48006" y="72237"/>
                  </a:lnTo>
                  <a:lnTo>
                    <a:pt x="47167" y="71513"/>
                  </a:lnTo>
                  <a:lnTo>
                    <a:pt x="46990" y="71526"/>
                  </a:lnTo>
                  <a:lnTo>
                    <a:pt x="46951" y="71221"/>
                  </a:lnTo>
                  <a:lnTo>
                    <a:pt x="46189" y="70637"/>
                  </a:lnTo>
                  <a:lnTo>
                    <a:pt x="45427" y="70040"/>
                  </a:lnTo>
                  <a:lnTo>
                    <a:pt x="44323" y="70192"/>
                  </a:lnTo>
                  <a:lnTo>
                    <a:pt x="43738" y="70954"/>
                  </a:lnTo>
                  <a:lnTo>
                    <a:pt x="43141" y="71716"/>
                  </a:lnTo>
                  <a:lnTo>
                    <a:pt x="43294" y="72821"/>
                  </a:lnTo>
                  <a:lnTo>
                    <a:pt x="44056" y="73406"/>
                  </a:lnTo>
                  <a:lnTo>
                    <a:pt x="44589" y="73825"/>
                  </a:lnTo>
                  <a:lnTo>
                    <a:pt x="44640" y="74409"/>
                  </a:lnTo>
                  <a:lnTo>
                    <a:pt x="45478" y="75133"/>
                  </a:lnTo>
                  <a:lnTo>
                    <a:pt x="47409" y="75006"/>
                  </a:lnTo>
                  <a:lnTo>
                    <a:pt x="48133" y="74168"/>
                  </a:lnTo>
                  <a:close/>
                  <a:moveTo>
                    <a:pt x="50507" y="57340"/>
                  </a:moveTo>
                  <a:lnTo>
                    <a:pt x="50380" y="55410"/>
                  </a:lnTo>
                  <a:lnTo>
                    <a:pt x="49542" y="54686"/>
                  </a:lnTo>
                  <a:lnTo>
                    <a:pt x="48577" y="54749"/>
                  </a:lnTo>
                  <a:lnTo>
                    <a:pt x="47612" y="54813"/>
                  </a:lnTo>
                  <a:lnTo>
                    <a:pt x="46888" y="55651"/>
                  </a:lnTo>
                  <a:lnTo>
                    <a:pt x="47015" y="57581"/>
                  </a:lnTo>
                  <a:lnTo>
                    <a:pt x="47853" y="58305"/>
                  </a:lnTo>
                  <a:lnTo>
                    <a:pt x="49784" y="58178"/>
                  </a:lnTo>
                  <a:lnTo>
                    <a:pt x="50507" y="57340"/>
                  </a:lnTo>
                  <a:close/>
                  <a:moveTo>
                    <a:pt x="51066" y="31000"/>
                  </a:moveTo>
                  <a:lnTo>
                    <a:pt x="50939" y="29070"/>
                  </a:lnTo>
                  <a:lnTo>
                    <a:pt x="50101" y="28346"/>
                  </a:lnTo>
                  <a:lnTo>
                    <a:pt x="49136" y="28409"/>
                  </a:lnTo>
                  <a:lnTo>
                    <a:pt x="48171" y="28473"/>
                  </a:lnTo>
                  <a:lnTo>
                    <a:pt x="47447" y="29311"/>
                  </a:lnTo>
                  <a:lnTo>
                    <a:pt x="47574" y="31242"/>
                  </a:lnTo>
                  <a:lnTo>
                    <a:pt x="48412" y="31965"/>
                  </a:lnTo>
                  <a:lnTo>
                    <a:pt x="50342" y="31838"/>
                  </a:lnTo>
                  <a:lnTo>
                    <a:pt x="51066" y="31000"/>
                  </a:lnTo>
                  <a:close/>
                  <a:moveTo>
                    <a:pt x="52920" y="9829"/>
                  </a:moveTo>
                  <a:lnTo>
                    <a:pt x="52793" y="7899"/>
                  </a:lnTo>
                  <a:lnTo>
                    <a:pt x="51955" y="7175"/>
                  </a:lnTo>
                  <a:lnTo>
                    <a:pt x="50990" y="7239"/>
                  </a:lnTo>
                  <a:lnTo>
                    <a:pt x="50025" y="7302"/>
                  </a:lnTo>
                  <a:lnTo>
                    <a:pt x="49301" y="8140"/>
                  </a:lnTo>
                  <a:lnTo>
                    <a:pt x="49428" y="10071"/>
                  </a:lnTo>
                  <a:lnTo>
                    <a:pt x="50266" y="10795"/>
                  </a:lnTo>
                  <a:lnTo>
                    <a:pt x="52197" y="10668"/>
                  </a:lnTo>
                  <a:lnTo>
                    <a:pt x="52920" y="9829"/>
                  </a:lnTo>
                  <a:close/>
                  <a:moveTo>
                    <a:pt x="54495" y="82435"/>
                  </a:moveTo>
                  <a:lnTo>
                    <a:pt x="54343" y="81330"/>
                  </a:lnTo>
                  <a:lnTo>
                    <a:pt x="53581" y="80746"/>
                  </a:lnTo>
                  <a:lnTo>
                    <a:pt x="52819" y="80149"/>
                  </a:lnTo>
                  <a:lnTo>
                    <a:pt x="51714" y="80289"/>
                  </a:lnTo>
                  <a:lnTo>
                    <a:pt x="51130" y="81064"/>
                  </a:lnTo>
                  <a:lnTo>
                    <a:pt x="50533" y="81826"/>
                  </a:lnTo>
                  <a:lnTo>
                    <a:pt x="50685" y="82931"/>
                  </a:lnTo>
                  <a:lnTo>
                    <a:pt x="51447" y="83515"/>
                  </a:lnTo>
                  <a:lnTo>
                    <a:pt x="51955" y="83908"/>
                  </a:lnTo>
                  <a:lnTo>
                    <a:pt x="51155" y="83959"/>
                  </a:lnTo>
                  <a:lnTo>
                    <a:pt x="50190" y="84023"/>
                  </a:lnTo>
                  <a:lnTo>
                    <a:pt x="49466" y="84861"/>
                  </a:lnTo>
                  <a:lnTo>
                    <a:pt x="49593" y="86791"/>
                  </a:lnTo>
                  <a:lnTo>
                    <a:pt x="50431" y="87515"/>
                  </a:lnTo>
                  <a:lnTo>
                    <a:pt x="52362" y="87388"/>
                  </a:lnTo>
                  <a:lnTo>
                    <a:pt x="53086" y="86550"/>
                  </a:lnTo>
                  <a:lnTo>
                    <a:pt x="52959" y="84620"/>
                  </a:lnTo>
                  <a:lnTo>
                    <a:pt x="52336" y="84086"/>
                  </a:lnTo>
                  <a:lnTo>
                    <a:pt x="53314" y="83959"/>
                  </a:lnTo>
                  <a:lnTo>
                    <a:pt x="53898" y="83197"/>
                  </a:lnTo>
                  <a:lnTo>
                    <a:pt x="54495" y="82435"/>
                  </a:lnTo>
                  <a:close/>
                  <a:moveTo>
                    <a:pt x="54559" y="40386"/>
                  </a:moveTo>
                  <a:lnTo>
                    <a:pt x="54432" y="38455"/>
                  </a:lnTo>
                  <a:lnTo>
                    <a:pt x="53594" y="37731"/>
                  </a:lnTo>
                  <a:lnTo>
                    <a:pt x="52628" y="37795"/>
                  </a:lnTo>
                  <a:lnTo>
                    <a:pt x="51663" y="37858"/>
                  </a:lnTo>
                  <a:lnTo>
                    <a:pt x="50939" y="38696"/>
                  </a:lnTo>
                  <a:lnTo>
                    <a:pt x="51066" y="40627"/>
                  </a:lnTo>
                  <a:lnTo>
                    <a:pt x="51904" y="41351"/>
                  </a:lnTo>
                  <a:lnTo>
                    <a:pt x="53835" y="41224"/>
                  </a:lnTo>
                  <a:lnTo>
                    <a:pt x="54559" y="40386"/>
                  </a:lnTo>
                  <a:close/>
                  <a:moveTo>
                    <a:pt x="55892" y="19697"/>
                  </a:moveTo>
                  <a:lnTo>
                    <a:pt x="55765" y="17767"/>
                  </a:lnTo>
                  <a:lnTo>
                    <a:pt x="54927" y="17043"/>
                  </a:lnTo>
                  <a:lnTo>
                    <a:pt x="53962" y="17106"/>
                  </a:lnTo>
                  <a:lnTo>
                    <a:pt x="52997" y="17170"/>
                  </a:lnTo>
                  <a:lnTo>
                    <a:pt x="52273" y="18008"/>
                  </a:lnTo>
                  <a:lnTo>
                    <a:pt x="52400" y="19939"/>
                  </a:lnTo>
                  <a:lnTo>
                    <a:pt x="53238" y="20662"/>
                  </a:lnTo>
                  <a:lnTo>
                    <a:pt x="55168" y="20535"/>
                  </a:lnTo>
                  <a:lnTo>
                    <a:pt x="55892" y="19697"/>
                  </a:lnTo>
                  <a:close/>
                  <a:moveTo>
                    <a:pt x="57048" y="51181"/>
                  </a:moveTo>
                  <a:lnTo>
                    <a:pt x="56921" y="49250"/>
                  </a:lnTo>
                  <a:lnTo>
                    <a:pt x="56083" y="48526"/>
                  </a:lnTo>
                  <a:lnTo>
                    <a:pt x="55118" y="48590"/>
                  </a:lnTo>
                  <a:lnTo>
                    <a:pt x="54152" y="48653"/>
                  </a:lnTo>
                  <a:lnTo>
                    <a:pt x="53428" y="49491"/>
                  </a:lnTo>
                  <a:lnTo>
                    <a:pt x="53555" y="51422"/>
                  </a:lnTo>
                  <a:lnTo>
                    <a:pt x="54394" y="52146"/>
                  </a:lnTo>
                  <a:lnTo>
                    <a:pt x="56324" y="52019"/>
                  </a:lnTo>
                  <a:lnTo>
                    <a:pt x="57048" y="51181"/>
                  </a:lnTo>
                  <a:close/>
                  <a:moveTo>
                    <a:pt x="57912" y="75260"/>
                  </a:moveTo>
                  <a:lnTo>
                    <a:pt x="57785" y="73329"/>
                  </a:lnTo>
                  <a:lnTo>
                    <a:pt x="56946" y="72605"/>
                  </a:lnTo>
                  <a:lnTo>
                    <a:pt x="55981" y="72669"/>
                  </a:lnTo>
                  <a:lnTo>
                    <a:pt x="55016" y="72732"/>
                  </a:lnTo>
                  <a:lnTo>
                    <a:pt x="54292" y="73571"/>
                  </a:lnTo>
                  <a:lnTo>
                    <a:pt x="54419" y="75501"/>
                  </a:lnTo>
                  <a:lnTo>
                    <a:pt x="55257" y="76225"/>
                  </a:lnTo>
                  <a:lnTo>
                    <a:pt x="57188" y="76098"/>
                  </a:lnTo>
                  <a:lnTo>
                    <a:pt x="57912" y="75260"/>
                  </a:lnTo>
                  <a:close/>
                  <a:moveTo>
                    <a:pt x="58953" y="33528"/>
                  </a:moveTo>
                  <a:lnTo>
                    <a:pt x="58826" y="31597"/>
                  </a:lnTo>
                  <a:lnTo>
                    <a:pt x="57988" y="30873"/>
                  </a:lnTo>
                  <a:lnTo>
                    <a:pt x="57023" y="30937"/>
                  </a:lnTo>
                  <a:lnTo>
                    <a:pt x="56057" y="31000"/>
                  </a:lnTo>
                  <a:lnTo>
                    <a:pt x="55333" y="31838"/>
                  </a:lnTo>
                  <a:lnTo>
                    <a:pt x="55460" y="33769"/>
                  </a:lnTo>
                  <a:lnTo>
                    <a:pt x="56299" y="34493"/>
                  </a:lnTo>
                  <a:lnTo>
                    <a:pt x="58229" y="34366"/>
                  </a:lnTo>
                  <a:lnTo>
                    <a:pt x="58953" y="33528"/>
                  </a:lnTo>
                  <a:close/>
                  <a:moveTo>
                    <a:pt x="59626" y="97967"/>
                  </a:moveTo>
                  <a:lnTo>
                    <a:pt x="59486" y="96888"/>
                  </a:lnTo>
                  <a:lnTo>
                    <a:pt x="58724" y="96304"/>
                  </a:lnTo>
                  <a:lnTo>
                    <a:pt x="57962" y="95707"/>
                  </a:lnTo>
                  <a:lnTo>
                    <a:pt x="56857" y="95859"/>
                  </a:lnTo>
                  <a:lnTo>
                    <a:pt x="56324" y="96558"/>
                  </a:lnTo>
                  <a:lnTo>
                    <a:pt x="59626" y="97967"/>
                  </a:lnTo>
                  <a:close/>
                  <a:moveTo>
                    <a:pt x="62090" y="60058"/>
                  </a:moveTo>
                  <a:lnTo>
                    <a:pt x="61963" y="58127"/>
                  </a:lnTo>
                  <a:lnTo>
                    <a:pt x="61125" y="57404"/>
                  </a:lnTo>
                  <a:lnTo>
                    <a:pt x="60159" y="57467"/>
                  </a:lnTo>
                  <a:lnTo>
                    <a:pt x="59194" y="57531"/>
                  </a:lnTo>
                  <a:lnTo>
                    <a:pt x="58470" y="58369"/>
                  </a:lnTo>
                  <a:lnTo>
                    <a:pt x="58597" y="60299"/>
                  </a:lnTo>
                  <a:lnTo>
                    <a:pt x="59436" y="61023"/>
                  </a:lnTo>
                  <a:lnTo>
                    <a:pt x="61366" y="60896"/>
                  </a:lnTo>
                  <a:lnTo>
                    <a:pt x="62090" y="60058"/>
                  </a:lnTo>
                  <a:close/>
                  <a:moveTo>
                    <a:pt x="62318" y="11798"/>
                  </a:moveTo>
                  <a:lnTo>
                    <a:pt x="62191" y="9867"/>
                  </a:lnTo>
                  <a:lnTo>
                    <a:pt x="61353" y="9144"/>
                  </a:lnTo>
                  <a:lnTo>
                    <a:pt x="60388" y="9207"/>
                  </a:lnTo>
                  <a:lnTo>
                    <a:pt x="59423" y="9271"/>
                  </a:lnTo>
                  <a:lnTo>
                    <a:pt x="58699" y="10109"/>
                  </a:lnTo>
                  <a:lnTo>
                    <a:pt x="58826" y="12039"/>
                  </a:lnTo>
                  <a:lnTo>
                    <a:pt x="59664" y="12763"/>
                  </a:lnTo>
                  <a:lnTo>
                    <a:pt x="61595" y="12636"/>
                  </a:lnTo>
                  <a:lnTo>
                    <a:pt x="62318" y="11798"/>
                  </a:lnTo>
                  <a:close/>
                  <a:moveTo>
                    <a:pt x="64338" y="41478"/>
                  </a:moveTo>
                  <a:lnTo>
                    <a:pt x="64211" y="39547"/>
                  </a:lnTo>
                  <a:lnTo>
                    <a:pt x="63373" y="38823"/>
                  </a:lnTo>
                  <a:lnTo>
                    <a:pt x="62407" y="38887"/>
                  </a:lnTo>
                  <a:lnTo>
                    <a:pt x="61442" y="38950"/>
                  </a:lnTo>
                  <a:lnTo>
                    <a:pt x="60718" y="39789"/>
                  </a:lnTo>
                  <a:lnTo>
                    <a:pt x="60845" y="41719"/>
                  </a:lnTo>
                  <a:lnTo>
                    <a:pt x="61683" y="42443"/>
                  </a:lnTo>
                  <a:lnTo>
                    <a:pt x="63614" y="42316"/>
                  </a:lnTo>
                  <a:lnTo>
                    <a:pt x="64338" y="41478"/>
                  </a:lnTo>
                  <a:close/>
                  <a:moveTo>
                    <a:pt x="64808" y="22606"/>
                  </a:moveTo>
                  <a:lnTo>
                    <a:pt x="64681" y="20675"/>
                  </a:lnTo>
                  <a:lnTo>
                    <a:pt x="63842" y="19951"/>
                  </a:lnTo>
                  <a:lnTo>
                    <a:pt x="62877" y="20015"/>
                  </a:lnTo>
                  <a:lnTo>
                    <a:pt x="61912" y="20078"/>
                  </a:lnTo>
                  <a:lnTo>
                    <a:pt x="61188" y="20916"/>
                  </a:lnTo>
                  <a:lnTo>
                    <a:pt x="61315" y="22847"/>
                  </a:lnTo>
                  <a:lnTo>
                    <a:pt x="62153" y="23571"/>
                  </a:lnTo>
                  <a:lnTo>
                    <a:pt x="64084" y="23444"/>
                  </a:lnTo>
                  <a:lnTo>
                    <a:pt x="64808" y="22606"/>
                  </a:lnTo>
                  <a:close/>
                  <a:moveTo>
                    <a:pt x="66700" y="4940"/>
                  </a:moveTo>
                  <a:lnTo>
                    <a:pt x="66573" y="3009"/>
                  </a:lnTo>
                  <a:lnTo>
                    <a:pt x="65735" y="2286"/>
                  </a:lnTo>
                  <a:lnTo>
                    <a:pt x="64770" y="2349"/>
                  </a:lnTo>
                  <a:lnTo>
                    <a:pt x="63804" y="2413"/>
                  </a:lnTo>
                  <a:lnTo>
                    <a:pt x="63080" y="3251"/>
                  </a:lnTo>
                  <a:lnTo>
                    <a:pt x="63207" y="5181"/>
                  </a:lnTo>
                  <a:lnTo>
                    <a:pt x="64046" y="5905"/>
                  </a:lnTo>
                  <a:lnTo>
                    <a:pt x="65976" y="5778"/>
                  </a:lnTo>
                  <a:lnTo>
                    <a:pt x="66700" y="4940"/>
                  </a:lnTo>
                  <a:close/>
                  <a:moveTo>
                    <a:pt x="69037" y="84797"/>
                  </a:moveTo>
                  <a:lnTo>
                    <a:pt x="68884" y="83693"/>
                  </a:lnTo>
                  <a:lnTo>
                    <a:pt x="68122" y="83108"/>
                  </a:lnTo>
                  <a:lnTo>
                    <a:pt x="67360" y="82511"/>
                  </a:lnTo>
                  <a:lnTo>
                    <a:pt x="66255" y="82664"/>
                  </a:lnTo>
                  <a:lnTo>
                    <a:pt x="65671" y="83426"/>
                  </a:lnTo>
                  <a:lnTo>
                    <a:pt x="65074" y="84188"/>
                  </a:lnTo>
                  <a:lnTo>
                    <a:pt x="65227" y="85293"/>
                  </a:lnTo>
                  <a:lnTo>
                    <a:pt x="65989" y="85877"/>
                  </a:lnTo>
                  <a:lnTo>
                    <a:pt x="66751" y="86461"/>
                  </a:lnTo>
                  <a:lnTo>
                    <a:pt x="67856" y="86321"/>
                  </a:lnTo>
                  <a:lnTo>
                    <a:pt x="68440" y="85559"/>
                  </a:lnTo>
                  <a:lnTo>
                    <a:pt x="69037" y="84797"/>
                  </a:lnTo>
                  <a:close/>
                  <a:moveTo>
                    <a:pt x="71145" y="32689"/>
                  </a:moveTo>
                  <a:lnTo>
                    <a:pt x="71018" y="30759"/>
                  </a:lnTo>
                  <a:lnTo>
                    <a:pt x="70180" y="30035"/>
                  </a:lnTo>
                  <a:lnTo>
                    <a:pt x="69215" y="30099"/>
                  </a:lnTo>
                  <a:lnTo>
                    <a:pt x="68249" y="30162"/>
                  </a:lnTo>
                  <a:lnTo>
                    <a:pt x="67525" y="31000"/>
                  </a:lnTo>
                  <a:lnTo>
                    <a:pt x="67652" y="32931"/>
                  </a:lnTo>
                  <a:lnTo>
                    <a:pt x="68491" y="33655"/>
                  </a:lnTo>
                  <a:lnTo>
                    <a:pt x="70421" y="33528"/>
                  </a:lnTo>
                  <a:lnTo>
                    <a:pt x="71145" y="32689"/>
                  </a:lnTo>
                  <a:close/>
                  <a:moveTo>
                    <a:pt x="71170" y="73761"/>
                  </a:moveTo>
                  <a:lnTo>
                    <a:pt x="71018" y="72656"/>
                  </a:lnTo>
                  <a:lnTo>
                    <a:pt x="70256" y="72072"/>
                  </a:lnTo>
                  <a:lnTo>
                    <a:pt x="69494" y="71475"/>
                  </a:lnTo>
                  <a:lnTo>
                    <a:pt x="68389" y="71628"/>
                  </a:lnTo>
                  <a:lnTo>
                    <a:pt x="67805" y="72390"/>
                  </a:lnTo>
                  <a:lnTo>
                    <a:pt x="67208" y="73152"/>
                  </a:lnTo>
                  <a:lnTo>
                    <a:pt x="67360" y="74256"/>
                  </a:lnTo>
                  <a:lnTo>
                    <a:pt x="68122" y="74841"/>
                  </a:lnTo>
                  <a:lnTo>
                    <a:pt x="68884" y="75425"/>
                  </a:lnTo>
                  <a:lnTo>
                    <a:pt x="69989" y="75285"/>
                  </a:lnTo>
                  <a:lnTo>
                    <a:pt x="70573" y="74523"/>
                  </a:lnTo>
                  <a:lnTo>
                    <a:pt x="71170" y="73761"/>
                  </a:lnTo>
                  <a:close/>
                  <a:moveTo>
                    <a:pt x="71767" y="53695"/>
                  </a:moveTo>
                  <a:lnTo>
                    <a:pt x="71640" y="51765"/>
                  </a:lnTo>
                  <a:lnTo>
                    <a:pt x="70802" y="51041"/>
                  </a:lnTo>
                  <a:lnTo>
                    <a:pt x="69837" y="51104"/>
                  </a:lnTo>
                  <a:lnTo>
                    <a:pt x="68872" y="51168"/>
                  </a:lnTo>
                  <a:lnTo>
                    <a:pt x="68148" y="52006"/>
                  </a:lnTo>
                  <a:lnTo>
                    <a:pt x="68275" y="53936"/>
                  </a:lnTo>
                  <a:lnTo>
                    <a:pt x="69113" y="54660"/>
                  </a:lnTo>
                  <a:lnTo>
                    <a:pt x="71043" y="54533"/>
                  </a:lnTo>
                  <a:lnTo>
                    <a:pt x="71767" y="53695"/>
                  </a:lnTo>
                  <a:close/>
                  <a:moveTo>
                    <a:pt x="72097" y="12890"/>
                  </a:moveTo>
                  <a:lnTo>
                    <a:pt x="71970" y="10960"/>
                  </a:lnTo>
                  <a:lnTo>
                    <a:pt x="71132" y="10236"/>
                  </a:lnTo>
                  <a:lnTo>
                    <a:pt x="70167" y="10299"/>
                  </a:lnTo>
                  <a:lnTo>
                    <a:pt x="69202" y="10363"/>
                  </a:lnTo>
                  <a:lnTo>
                    <a:pt x="68478" y="11201"/>
                  </a:lnTo>
                  <a:lnTo>
                    <a:pt x="68605" y="13131"/>
                  </a:lnTo>
                  <a:lnTo>
                    <a:pt x="69443" y="13855"/>
                  </a:lnTo>
                  <a:lnTo>
                    <a:pt x="71374" y="13728"/>
                  </a:lnTo>
                  <a:lnTo>
                    <a:pt x="72097" y="12890"/>
                  </a:lnTo>
                  <a:close/>
                  <a:moveTo>
                    <a:pt x="75488" y="64401"/>
                  </a:moveTo>
                  <a:lnTo>
                    <a:pt x="75336" y="63296"/>
                  </a:lnTo>
                  <a:lnTo>
                    <a:pt x="74574" y="62712"/>
                  </a:lnTo>
                  <a:lnTo>
                    <a:pt x="73812" y="62115"/>
                  </a:lnTo>
                  <a:lnTo>
                    <a:pt x="72707" y="62268"/>
                  </a:lnTo>
                  <a:lnTo>
                    <a:pt x="72123" y="63030"/>
                  </a:lnTo>
                  <a:lnTo>
                    <a:pt x="71526" y="63792"/>
                  </a:lnTo>
                  <a:lnTo>
                    <a:pt x="71678" y="64897"/>
                  </a:lnTo>
                  <a:lnTo>
                    <a:pt x="72440" y="65481"/>
                  </a:lnTo>
                  <a:lnTo>
                    <a:pt x="73202" y="66065"/>
                  </a:lnTo>
                  <a:lnTo>
                    <a:pt x="74307" y="65925"/>
                  </a:lnTo>
                  <a:lnTo>
                    <a:pt x="74891" y="65163"/>
                  </a:lnTo>
                  <a:lnTo>
                    <a:pt x="75488" y="64401"/>
                  </a:lnTo>
                  <a:close/>
                  <a:moveTo>
                    <a:pt x="77038" y="25273"/>
                  </a:moveTo>
                  <a:lnTo>
                    <a:pt x="76911" y="23342"/>
                  </a:lnTo>
                  <a:lnTo>
                    <a:pt x="76073" y="22618"/>
                  </a:lnTo>
                  <a:lnTo>
                    <a:pt x="75107" y="22682"/>
                  </a:lnTo>
                  <a:lnTo>
                    <a:pt x="74142" y="22745"/>
                  </a:lnTo>
                  <a:lnTo>
                    <a:pt x="73418" y="23583"/>
                  </a:lnTo>
                  <a:lnTo>
                    <a:pt x="73545" y="25514"/>
                  </a:lnTo>
                  <a:lnTo>
                    <a:pt x="74383" y="26238"/>
                  </a:lnTo>
                  <a:lnTo>
                    <a:pt x="76314" y="26111"/>
                  </a:lnTo>
                  <a:lnTo>
                    <a:pt x="77038" y="25273"/>
                  </a:lnTo>
                  <a:close/>
                  <a:moveTo>
                    <a:pt x="78905" y="4114"/>
                  </a:moveTo>
                  <a:lnTo>
                    <a:pt x="78778" y="2184"/>
                  </a:lnTo>
                  <a:lnTo>
                    <a:pt x="77939" y="1460"/>
                  </a:lnTo>
                  <a:lnTo>
                    <a:pt x="76974" y="1524"/>
                  </a:lnTo>
                  <a:lnTo>
                    <a:pt x="76009" y="1587"/>
                  </a:lnTo>
                  <a:lnTo>
                    <a:pt x="75285" y="2425"/>
                  </a:lnTo>
                  <a:lnTo>
                    <a:pt x="75412" y="4356"/>
                  </a:lnTo>
                  <a:lnTo>
                    <a:pt x="76250" y="5080"/>
                  </a:lnTo>
                  <a:lnTo>
                    <a:pt x="78181" y="4953"/>
                  </a:lnTo>
                  <a:lnTo>
                    <a:pt x="78905" y="4114"/>
                  </a:lnTo>
                  <a:close/>
                  <a:moveTo>
                    <a:pt x="80860" y="81216"/>
                  </a:moveTo>
                  <a:lnTo>
                    <a:pt x="80708" y="80111"/>
                  </a:lnTo>
                  <a:lnTo>
                    <a:pt x="79946" y="79527"/>
                  </a:lnTo>
                  <a:lnTo>
                    <a:pt x="79184" y="78930"/>
                  </a:lnTo>
                  <a:lnTo>
                    <a:pt x="78079" y="79070"/>
                  </a:lnTo>
                  <a:lnTo>
                    <a:pt x="77495" y="79844"/>
                  </a:lnTo>
                  <a:lnTo>
                    <a:pt x="76898" y="80606"/>
                  </a:lnTo>
                  <a:lnTo>
                    <a:pt x="77050" y="81711"/>
                  </a:lnTo>
                  <a:lnTo>
                    <a:pt x="77812" y="82296"/>
                  </a:lnTo>
                  <a:lnTo>
                    <a:pt x="78574" y="82880"/>
                  </a:lnTo>
                  <a:lnTo>
                    <a:pt x="79679" y="82740"/>
                  </a:lnTo>
                  <a:lnTo>
                    <a:pt x="80264" y="81978"/>
                  </a:lnTo>
                  <a:lnTo>
                    <a:pt x="80860" y="81216"/>
                  </a:lnTo>
                  <a:close/>
                  <a:moveTo>
                    <a:pt x="81407" y="25882"/>
                  </a:moveTo>
                  <a:lnTo>
                    <a:pt x="81254" y="24777"/>
                  </a:lnTo>
                  <a:lnTo>
                    <a:pt x="80492" y="24193"/>
                  </a:lnTo>
                  <a:lnTo>
                    <a:pt x="79730" y="23596"/>
                  </a:lnTo>
                  <a:lnTo>
                    <a:pt x="78625" y="23736"/>
                  </a:lnTo>
                  <a:lnTo>
                    <a:pt x="78041" y="24511"/>
                  </a:lnTo>
                  <a:lnTo>
                    <a:pt x="77444" y="25273"/>
                  </a:lnTo>
                  <a:lnTo>
                    <a:pt x="77597" y="26377"/>
                  </a:lnTo>
                  <a:lnTo>
                    <a:pt x="78359" y="26962"/>
                  </a:lnTo>
                  <a:lnTo>
                    <a:pt x="79121" y="27546"/>
                  </a:lnTo>
                  <a:lnTo>
                    <a:pt x="80225" y="27406"/>
                  </a:lnTo>
                  <a:lnTo>
                    <a:pt x="80810" y="26644"/>
                  </a:lnTo>
                  <a:lnTo>
                    <a:pt x="81407" y="25882"/>
                  </a:lnTo>
                  <a:close/>
                  <a:moveTo>
                    <a:pt x="81572" y="35483"/>
                  </a:moveTo>
                  <a:lnTo>
                    <a:pt x="81445" y="33553"/>
                  </a:lnTo>
                  <a:lnTo>
                    <a:pt x="80606" y="32829"/>
                  </a:lnTo>
                  <a:lnTo>
                    <a:pt x="79641" y="32893"/>
                  </a:lnTo>
                  <a:lnTo>
                    <a:pt x="78676" y="32956"/>
                  </a:lnTo>
                  <a:lnTo>
                    <a:pt x="77952" y="33794"/>
                  </a:lnTo>
                  <a:lnTo>
                    <a:pt x="78079" y="35725"/>
                  </a:lnTo>
                  <a:lnTo>
                    <a:pt x="78917" y="36449"/>
                  </a:lnTo>
                  <a:lnTo>
                    <a:pt x="80848" y="36322"/>
                  </a:lnTo>
                  <a:lnTo>
                    <a:pt x="81572" y="35483"/>
                  </a:lnTo>
                  <a:close/>
                  <a:moveTo>
                    <a:pt x="82092" y="71691"/>
                  </a:moveTo>
                  <a:lnTo>
                    <a:pt x="81940" y="70586"/>
                  </a:lnTo>
                  <a:lnTo>
                    <a:pt x="81178" y="70002"/>
                  </a:lnTo>
                  <a:lnTo>
                    <a:pt x="80416" y="69405"/>
                  </a:lnTo>
                  <a:lnTo>
                    <a:pt x="79311" y="69557"/>
                  </a:lnTo>
                  <a:lnTo>
                    <a:pt x="78727" y="70319"/>
                  </a:lnTo>
                  <a:lnTo>
                    <a:pt x="78130" y="71081"/>
                  </a:lnTo>
                  <a:lnTo>
                    <a:pt x="78282" y="72186"/>
                  </a:lnTo>
                  <a:lnTo>
                    <a:pt x="79044" y="72771"/>
                  </a:lnTo>
                  <a:lnTo>
                    <a:pt x="79806" y="73355"/>
                  </a:lnTo>
                  <a:lnTo>
                    <a:pt x="80911" y="73215"/>
                  </a:lnTo>
                  <a:lnTo>
                    <a:pt x="81495" y="72453"/>
                  </a:lnTo>
                  <a:lnTo>
                    <a:pt x="82092" y="71691"/>
                  </a:lnTo>
                  <a:close/>
                  <a:moveTo>
                    <a:pt x="86588" y="59131"/>
                  </a:moveTo>
                  <a:lnTo>
                    <a:pt x="86436" y="58026"/>
                  </a:lnTo>
                  <a:lnTo>
                    <a:pt x="85674" y="57442"/>
                  </a:lnTo>
                  <a:lnTo>
                    <a:pt x="84912" y="56845"/>
                  </a:lnTo>
                  <a:lnTo>
                    <a:pt x="83807" y="56997"/>
                  </a:lnTo>
                  <a:lnTo>
                    <a:pt x="83223" y="57759"/>
                  </a:lnTo>
                  <a:lnTo>
                    <a:pt x="82626" y="58521"/>
                  </a:lnTo>
                  <a:lnTo>
                    <a:pt x="82778" y="59626"/>
                  </a:lnTo>
                  <a:lnTo>
                    <a:pt x="83540" y="60210"/>
                  </a:lnTo>
                  <a:lnTo>
                    <a:pt x="84302" y="60794"/>
                  </a:lnTo>
                  <a:lnTo>
                    <a:pt x="85407" y="60655"/>
                  </a:lnTo>
                  <a:lnTo>
                    <a:pt x="85991" y="59893"/>
                  </a:lnTo>
                  <a:lnTo>
                    <a:pt x="86588" y="59131"/>
                  </a:lnTo>
                  <a:close/>
                  <a:moveTo>
                    <a:pt x="87718" y="7543"/>
                  </a:moveTo>
                  <a:lnTo>
                    <a:pt x="87566" y="6438"/>
                  </a:lnTo>
                  <a:lnTo>
                    <a:pt x="86804" y="5854"/>
                  </a:lnTo>
                  <a:lnTo>
                    <a:pt x="86042" y="5257"/>
                  </a:lnTo>
                  <a:lnTo>
                    <a:pt x="84937" y="5410"/>
                  </a:lnTo>
                  <a:lnTo>
                    <a:pt x="84353" y="6172"/>
                  </a:lnTo>
                  <a:lnTo>
                    <a:pt x="83756" y="6934"/>
                  </a:lnTo>
                  <a:lnTo>
                    <a:pt x="83908" y="8039"/>
                  </a:lnTo>
                  <a:lnTo>
                    <a:pt x="84670" y="8623"/>
                  </a:lnTo>
                  <a:lnTo>
                    <a:pt x="85432" y="9207"/>
                  </a:lnTo>
                  <a:lnTo>
                    <a:pt x="86537" y="9067"/>
                  </a:lnTo>
                  <a:lnTo>
                    <a:pt x="87122" y="8305"/>
                  </a:lnTo>
                  <a:lnTo>
                    <a:pt x="87718" y="7543"/>
                  </a:lnTo>
                  <a:close/>
                  <a:moveTo>
                    <a:pt x="92798" y="83781"/>
                  </a:moveTo>
                  <a:lnTo>
                    <a:pt x="92646" y="82677"/>
                  </a:lnTo>
                  <a:lnTo>
                    <a:pt x="91884" y="82092"/>
                  </a:lnTo>
                  <a:lnTo>
                    <a:pt x="91122" y="81495"/>
                  </a:lnTo>
                  <a:lnTo>
                    <a:pt x="90017" y="81635"/>
                  </a:lnTo>
                  <a:lnTo>
                    <a:pt x="89433" y="82410"/>
                  </a:lnTo>
                  <a:lnTo>
                    <a:pt x="88836" y="83172"/>
                  </a:lnTo>
                  <a:lnTo>
                    <a:pt x="88988" y="84277"/>
                  </a:lnTo>
                  <a:lnTo>
                    <a:pt x="89750" y="84861"/>
                  </a:lnTo>
                  <a:lnTo>
                    <a:pt x="90512" y="85445"/>
                  </a:lnTo>
                  <a:lnTo>
                    <a:pt x="91617" y="85305"/>
                  </a:lnTo>
                  <a:lnTo>
                    <a:pt x="92202" y="84543"/>
                  </a:lnTo>
                  <a:lnTo>
                    <a:pt x="92798" y="83781"/>
                  </a:lnTo>
                  <a:close/>
                  <a:moveTo>
                    <a:pt x="93091" y="24358"/>
                  </a:moveTo>
                  <a:lnTo>
                    <a:pt x="92938" y="23253"/>
                  </a:lnTo>
                  <a:lnTo>
                    <a:pt x="92176" y="22669"/>
                  </a:lnTo>
                  <a:lnTo>
                    <a:pt x="91414" y="22072"/>
                  </a:lnTo>
                  <a:lnTo>
                    <a:pt x="90309" y="22212"/>
                  </a:lnTo>
                  <a:lnTo>
                    <a:pt x="89725" y="22987"/>
                  </a:lnTo>
                  <a:lnTo>
                    <a:pt x="89128" y="23749"/>
                  </a:lnTo>
                  <a:lnTo>
                    <a:pt x="89281" y="24853"/>
                  </a:lnTo>
                  <a:lnTo>
                    <a:pt x="90043" y="25438"/>
                  </a:lnTo>
                  <a:lnTo>
                    <a:pt x="90805" y="26022"/>
                  </a:lnTo>
                  <a:lnTo>
                    <a:pt x="91909" y="25882"/>
                  </a:lnTo>
                  <a:lnTo>
                    <a:pt x="92494" y="25120"/>
                  </a:lnTo>
                  <a:lnTo>
                    <a:pt x="93091" y="24358"/>
                  </a:lnTo>
                  <a:close/>
                  <a:moveTo>
                    <a:pt x="93980" y="69240"/>
                  </a:moveTo>
                  <a:lnTo>
                    <a:pt x="93827" y="68135"/>
                  </a:lnTo>
                  <a:lnTo>
                    <a:pt x="93065" y="67551"/>
                  </a:lnTo>
                  <a:lnTo>
                    <a:pt x="92303" y="66954"/>
                  </a:lnTo>
                  <a:lnTo>
                    <a:pt x="91198" y="67094"/>
                  </a:lnTo>
                  <a:lnTo>
                    <a:pt x="90614" y="67868"/>
                  </a:lnTo>
                  <a:lnTo>
                    <a:pt x="90017" y="68630"/>
                  </a:lnTo>
                  <a:lnTo>
                    <a:pt x="90170" y="69735"/>
                  </a:lnTo>
                  <a:lnTo>
                    <a:pt x="90932" y="70319"/>
                  </a:lnTo>
                  <a:lnTo>
                    <a:pt x="91694" y="70904"/>
                  </a:lnTo>
                  <a:lnTo>
                    <a:pt x="92798" y="70764"/>
                  </a:lnTo>
                  <a:lnTo>
                    <a:pt x="93383" y="70002"/>
                  </a:lnTo>
                  <a:lnTo>
                    <a:pt x="93980" y="69240"/>
                  </a:lnTo>
                  <a:close/>
                  <a:moveTo>
                    <a:pt x="94322" y="14833"/>
                  </a:moveTo>
                  <a:lnTo>
                    <a:pt x="94170" y="13728"/>
                  </a:lnTo>
                  <a:lnTo>
                    <a:pt x="93408" y="13144"/>
                  </a:lnTo>
                  <a:lnTo>
                    <a:pt x="92646" y="12547"/>
                  </a:lnTo>
                  <a:lnTo>
                    <a:pt x="91541" y="12687"/>
                  </a:lnTo>
                  <a:lnTo>
                    <a:pt x="90957" y="13462"/>
                  </a:lnTo>
                  <a:lnTo>
                    <a:pt x="90360" y="14224"/>
                  </a:lnTo>
                  <a:lnTo>
                    <a:pt x="90512" y="15328"/>
                  </a:lnTo>
                  <a:lnTo>
                    <a:pt x="91274" y="15913"/>
                  </a:lnTo>
                  <a:lnTo>
                    <a:pt x="92036" y="16497"/>
                  </a:lnTo>
                  <a:lnTo>
                    <a:pt x="93141" y="16357"/>
                  </a:lnTo>
                  <a:lnTo>
                    <a:pt x="93726" y="15595"/>
                  </a:lnTo>
                  <a:lnTo>
                    <a:pt x="94322" y="14833"/>
                  </a:lnTo>
                  <a:close/>
                  <a:moveTo>
                    <a:pt x="98247" y="61493"/>
                  </a:moveTo>
                  <a:lnTo>
                    <a:pt x="98094" y="60388"/>
                  </a:lnTo>
                  <a:lnTo>
                    <a:pt x="97332" y="59804"/>
                  </a:lnTo>
                  <a:lnTo>
                    <a:pt x="96570" y="59207"/>
                  </a:lnTo>
                  <a:lnTo>
                    <a:pt x="95465" y="59359"/>
                  </a:lnTo>
                  <a:lnTo>
                    <a:pt x="94881" y="60121"/>
                  </a:lnTo>
                  <a:lnTo>
                    <a:pt x="94284" y="60883"/>
                  </a:lnTo>
                  <a:lnTo>
                    <a:pt x="94437" y="61988"/>
                  </a:lnTo>
                  <a:lnTo>
                    <a:pt x="95199" y="62572"/>
                  </a:lnTo>
                  <a:lnTo>
                    <a:pt x="95961" y="63157"/>
                  </a:lnTo>
                  <a:lnTo>
                    <a:pt x="97066" y="63017"/>
                  </a:lnTo>
                  <a:lnTo>
                    <a:pt x="97650" y="62255"/>
                  </a:lnTo>
                  <a:lnTo>
                    <a:pt x="98247" y="61493"/>
                  </a:lnTo>
                  <a:close/>
                  <a:moveTo>
                    <a:pt x="98818" y="2286"/>
                  </a:moveTo>
                  <a:lnTo>
                    <a:pt x="98666" y="1181"/>
                  </a:lnTo>
                  <a:lnTo>
                    <a:pt x="97904" y="596"/>
                  </a:lnTo>
                  <a:lnTo>
                    <a:pt x="97142" y="0"/>
                  </a:lnTo>
                  <a:lnTo>
                    <a:pt x="96037" y="139"/>
                  </a:lnTo>
                  <a:lnTo>
                    <a:pt x="95453" y="914"/>
                  </a:lnTo>
                  <a:lnTo>
                    <a:pt x="94856" y="1676"/>
                  </a:lnTo>
                  <a:lnTo>
                    <a:pt x="95008" y="2781"/>
                  </a:lnTo>
                  <a:lnTo>
                    <a:pt x="95770" y="3365"/>
                  </a:lnTo>
                  <a:lnTo>
                    <a:pt x="96532" y="3949"/>
                  </a:lnTo>
                  <a:lnTo>
                    <a:pt x="97637" y="3810"/>
                  </a:lnTo>
                  <a:lnTo>
                    <a:pt x="98221" y="3048"/>
                  </a:lnTo>
                  <a:lnTo>
                    <a:pt x="98818" y="2286"/>
                  </a:lnTo>
                  <a:close/>
                  <a:moveTo>
                    <a:pt x="98882" y="32702"/>
                  </a:moveTo>
                  <a:lnTo>
                    <a:pt x="98729" y="31597"/>
                  </a:lnTo>
                  <a:lnTo>
                    <a:pt x="97967" y="31013"/>
                  </a:lnTo>
                  <a:lnTo>
                    <a:pt x="97205" y="30416"/>
                  </a:lnTo>
                  <a:lnTo>
                    <a:pt x="96100" y="30568"/>
                  </a:lnTo>
                  <a:lnTo>
                    <a:pt x="95516" y="31330"/>
                  </a:lnTo>
                  <a:lnTo>
                    <a:pt x="94919" y="32092"/>
                  </a:lnTo>
                  <a:lnTo>
                    <a:pt x="95072" y="33197"/>
                  </a:lnTo>
                  <a:lnTo>
                    <a:pt x="95834" y="33782"/>
                  </a:lnTo>
                  <a:lnTo>
                    <a:pt x="96596" y="34366"/>
                  </a:lnTo>
                  <a:lnTo>
                    <a:pt x="97701" y="34226"/>
                  </a:lnTo>
                  <a:lnTo>
                    <a:pt x="98285" y="33464"/>
                  </a:lnTo>
                  <a:lnTo>
                    <a:pt x="98882" y="32702"/>
                  </a:lnTo>
                  <a:close/>
                  <a:moveTo>
                    <a:pt x="99390" y="52971"/>
                  </a:moveTo>
                  <a:lnTo>
                    <a:pt x="99237" y="51866"/>
                  </a:lnTo>
                  <a:lnTo>
                    <a:pt x="98475" y="51282"/>
                  </a:lnTo>
                  <a:lnTo>
                    <a:pt x="97713" y="50685"/>
                  </a:lnTo>
                  <a:lnTo>
                    <a:pt x="96608" y="50825"/>
                  </a:lnTo>
                  <a:lnTo>
                    <a:pt x="96024" y="51600"/>
                  </a:lnTo>
                  <a:lnTo>
                    <a:pt x="95427" y="52362"/>
                  </a:lnTo>
                  <a:lnTo>
                    <a:pt x="95580" y="53467"/>
                  </a:lnTo>
                  <a:lnTo>
                    <a:pt x="96342" y="54051"/>
                  </a:lnTo>
                  <a:lnTo>
                    <a:pt x="97104" y="54635"/>
                  </a:lnTo>
                  <a:lnTo>
                    <a:pt x="98209" y="54495"/>
                  </a:lnTo>
                  <a:lnTo>
                    <a:pt x="98793" y="53733"/>
                  </a:lnTo>
                  <a:lnTo>
                    <a:pt x="99390" y="52971"/>
                  </a:lnTo>
                  <a:close/>
                  <a:moveTo>
                    <a:pt x="100926" y="22123"/>
                  </a:moveTo>
                  <a:lnTo>
                    <a:pt x="100774" y="21018"/>
                  </a:lnTo>
                  <a:lnTo>
                    <a:pt x="100012" y="20434"/>
                  </a:lnTo>
                  <a:lnTo>
                    <a:pt x="99250" y="19837"/>
                  </a:lnTo>
                  <a:lnTo>
                    <a:pt x="98145" y="19977"/>
                  </a:lnTo>
                  <a:lnTo>
                    <a:pt x="97561" y="20751"/>
                  </a:lnTo>
                  <a:lnTo>
                    <a:pt x="96964" y="21513"/>
                  </a:lnTo>
                  <a:lnTo>
                    <a:pt x="97116" y="22618"/>
                  </a:lnTo>
                  <a:lnTo>
                    <a:pt x="97878" y="23202"/>
                  </a:lnTo>
                  <a:lnTo>
                    <a:pt x="98640" y="23787"/>
                  </a:lnTo>
                  <a:lnTo>
                    <a:pt x="99745" y="23647"/>
                  </a:lnTo>
                  <a:lnTo>
                    <a:pt x="100330" y="22885"/>
                  </a:lnTo>
                  <a:lnTo>
                    <a:pt x="100926" y="22123"/>
                  </a:lnTo>
                  <a:close/>
                  <a:moveTo>
                    <a:pt x="103708" y="43611"/>
                  </a:moveTo>
                  <a:lnTo>
                    <a:pt x="103555" y="42506"/>
                  </a:lnTo>
                  <a:lnTo>
                    <a:pt x="102793" y="41922"/>
                  </a:lnTo>
                  <a:lnTo>
                    <a:pt x="102031" y="41325"/>
                  </a:lnTo>
                  <a:lnTo>
                    <a:pt x="100926" y="41465"/>
                  </a:lnTo>
                  <a:lnTo>
                    <a:pt x="100342" y="42240"/>
                  </a:lnTo>
                  <a:lnTo>
                    <a:pt x="99745" y="43002"/>
                  </a:lnTo>
                  <a:lnTo>
                    <a:pt x="99898" y="44107"/>
                  </a:lnTo>
                  <a:lnTo>
                    <a:pt x="100660" y="44691"/>
                  </a:lnTo>
                  <a:lnTo>
                    <a:pt x="101422" y="45275"/>
                  </a:lnTo>
                  <a:lnTo>
                    <a:pt x="102527" y="45135"/>
                  </a:lnTo>
                  <a:lnTo>
                    <a:pt x="103111" y="44373"/>
                  </a:lnTo>
                  <a:lnTo>
                    <a:pt x="103708" y="43611"/>
                  </a:lnTo>
                  <a:close/>
                  <a:moveTo>
                    <a:pt x="109486" y="26517"/>
                  </a:moveTo>
                  <a:lnTo>
                    <a:pt x="109334" y="25412"/>
                  </a:lnTo>
                  <a:lnTo>
                    <a:pt x="108572" y="24828"/>
                  </a:lnTo>
                  <a:lnTo>
                    <a:pt x="107810" y="24231"/>
                  </a:lnTo>
                  <a:lnTo>
                    <a:pt x="106705" y="24371"/>
                  </a:lnTo>
                  <a:lnTo>
                    <a:pt x="106121" y="25146"/>
                  </a:lnTo>
                  <a:lnTo>
                    <a:pt x="105524" y="25908"/>
                  </a:lnTo>
                  <a:lnTo>
                    <a:pt x="105676" y="27012"/>
                  </a:lnTo>
                  <a:lnTo>
                    <a:pt x="106438" y="27597"/>
                  </a:lnTo>
                  <a:lnTo>
                    <a:pt x="107200" y="28181"/>
                  </a:lnTo>
                  <a:lnTo>
                    <a:pt x="108305" y="28041"/>
                  </a:lnTo>
                  <a:lnTo>
                    <a:pt x="108889" y="27279"/>
                  </a:lnTo>
                  <a:lnTo>
                    <a:pt x="109486" y="26517"/>
                  </a:lnTo>
                  <a:close/>
                  <a:moveTo>
                    <a:pt x="110312" y="50901"/>
                  </a:moveTo>
                  <a:lnTo>
                    <a:pt x="110159" y="49796"/>
                  </a:lnTo>
                  <a:lnTo>
                    <a:pt x="109397" y="49212"/>
                  </a:lnTo>
                  <a:lnTo>
                    <a:pt x="108635" y="48615"/>
                  </a:lnTo>
                  <a:lnTo>
                    <a:pt x="107530" y="48768"/>
                  </a:lnTo>
                  <a:lnTo>
                    <a:pt x="106946" y="49530"/>
                  </a:lnTo>
                  <a:lnTo>
                    <a:pt x="106349" y="50292"/>
                  </a:lnTo>
                  <a:lnTo>
                    <a:pt x="106502" y="51396"/>
                  </a:lnTo>
                  <a:lnTo>
                    <a:pt x="107264" y="51981"/>
                  </a:lnTo>
                  <a:lnTo>
                    <a:pt x="108026" y="52565"/>
                  </a:lnTo>
                  <a:lnTo>
                    <a:pt x="109131" y="52425"/>
                  </a:lnTo>
                  <a:lnTo>
                    <a:pt x="109715" y="51663"/>
                  </a:lnTo>
                  <a:lnTo>
                    <a:pt x="110312" y="50901"/>
                  </a:lnTo>
                  <a:close/>
                  <a:moveTo>
                    <a:pt x="112915" y="63373"/>
                  </a:moveTo>
                  <a:lnTo>
                    <a:pt x="112763" y="62268"/>
                  </a:lnTo>
                  <a:lnTo>
                    <a:pt x="112001" y="61683"/>
                  </a:lnTo>
                  <a:lnTo>
                    <a:pt x="111239" y="61087"/>
                  </a:lnTo>
                  <a:lnTo>
                    <a:pt x="110134" y="61239"/>
                  </a:lnTo>
                  <a:lnTo>
                    <a:pt x="109550" y="62001"/>
                  </a:lnTo>
                  <a:lnTo>
                    <a:pt x="108953" y="62763"/>
                  </a:lnTo>
                  <a:lnTo>
                    <a:pt x="109105" y="63868"/>
                  </a:lnTo>
                  <a:lnTo>
                    <a:pt x="109867" y="64452"/>
                  </a:lnTo>
                  <a:lnTo>
                    <a:pt x="110629" y="65036"/>
                  </a:lnTo>
                  <a:lnTo>
                    <a:pt x="111734" y="64897"/>
                  </a:lnTo>
                  <a:lnTo>
                    <a:pt x="112318" y="64135"/>
                  </a:lnTo>
                  <a:lnTo>
                    <a:pt x="112915" y="63373"/>
                  </a:lnTo>
                  <a:close/>
                  <a:moveTo>
                    <a:pt x="122110" y="38430"/>
                  </a:moveTo>
                  <a:lnTo>
                    <a:pt x="121958" y="37325"/>
                  </a:lnTo>
                  <a:lnTo>
                    <a:pt x="121196" y="36741"/>
                  </a:lnTo>
                  <a:lnTo>
                    <a:pt x="120434" y="36144"/>
                  </a:lnTo>
                  <a:lnTo>
                    <a:pt x="119329" y="36283"/>
                  </a:lnTo>
                  <a:lnTo>
                    <a:pt x="118745" y="37058"/>
                  </a:lnTo>
                  <a:lnTo>
                    <a:pt x="118148" y="37820"/>
                  </a:lnTo>
                  <a:lnTo>
                    <a:pt x="118300" y="38925"/>
                  </a:lnTo>
                  <a:lnTo>
                    <a:pt x="119062" y="39509"/>
                  </a:lnTo>
                  <a:lnTo>
                    <a:pt x="119824" y="40093"/>
                  </a:lnTo>
                  <a:lnTo>
                    <a:pt x="120929" y="39954"/>
                  </a:lnTo>
                  <a:lnTo>
                    <a:pt x="121513" y="39192"/>
                  </a:lnTo>
                  <a:lnTo>
                    <a:pt x="122110" y="38430"/>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909" name="object 273"/>
            <p:cNvSpPr/>
            <p:nvPr/>
          </p:nvSpPr>
          <p:spPr>
            <a:xfrm>
              <a:off x="5176080" y="1830600"/>
              <a:ext cx="92520" cy="105480"/>
            </a:xfrm>
            <a:custGeom>
              <a:avLst/>
              <a:gdLst/>
              <a:ahLst/>
              <a:cxnLst/>
              <a:rect l="l" t="t" r="r" b="b"/>
              <a:pathLst>
                <a:path w="93345" h="106044">
                  <a:moveTo>
                    <a:pt x="3860" y="18897"/>
                  </a:moveTo>
                  <a:lnTo>
                    <a:pt x="3200" y="18199"/>
                  </a:lnTo>
                  <a:lnTo>
                    <a:pt x="2527" y="17500"/>
                  </a:lnTo>
                  <a:lnTo>
                    <a:pt x="1422" y="17475"/>
                  </a:lnTo>
                  <a:lnTo>
                    <a:pt x="723" y="18135"/>
                  </a:lnTo>
                  <a:lnTo>
                    <a:pt x="25" y="18808"/>
                  </a:lnTo>
                  <a:lnTo>
                    <a:pt x="0" y="19913"/>
                  </a:lnTo>
                  <a:lnTo>
                    <a:pt x="660" y="20612"/>
                  </a:lnTo>
                  <a:lnTo>
                    <a:pt x="1333" y="21310"/>
                  </a:lnTo>
                  <a:lnTo>
                    <a:pt x="2438" y="21336"/>
                  </a:lnTo>
                  <a:lnTo>
                    <a:pt x="3136" y="20675"/>
                  </a:lnTo>
                  <a:lnTo>
                    <a:pt x="3835" y="20015"/>
                  </a:lnTo>
                  <a:lnTo>
                    <a:pt x="3860" y="18897"/>
                  </a:lnTo>
                  <a:close/>
                  <a:moveTo>
                    <a:pt x="7353" y="30670"/>
                  </a:moveTo>
                  <a:lnTo>
                    <a:pt x="6692" y="29972"/>
                  </a:lnTo>
                  <a:lnTo>
                    <a:pt x="6019" y="29273"/>
                  </a:lnTo>
                  <a:lnTo>
                    <a:pt x="4914" y="29248"/>
                  </a:lnTo>
                  <a:lnTo>
                    <a:pt x="4216" y="29908"/>
                  </a:lnTo>
                  <a:lnTo>
                    <a:pt x="3517" y="30581"/>
                  </a:lnTo>
                  <a:lnTo>
                    <a:pt x="3492" y="31686"/>
                  </a:lnTo>
                  <a:lnTo>
                    <a:pt x="4152" y="32385"/>
                  </a:lnTo>
                  <a:lnTo>
                    <a:pt x="4826" y="33083"/>
                  </a:lnTo>
                  <a:lnTo>
                    <a:pt x="5930" y="33108"/>
                  </a:lnTo>
                  <a:lnTo>
                    <a:pt x="6629" y="32448"/>
                  </a:lnTo>
                  <a:lnTo>
                    <a:pt x="7327" y="31788"/>
                  </a:lnTo>
                  <a:lnTo>
                    <a:pt x="7353" y="30670"/>
                  </a:lnTo>
                  <a:close/>
                  <a:moveTo>
                    <a:pt x="10477" y="56121"/>
                  </a:moveTo>
                  <a:lnTo>
                    <a:pt x="9817" y="55422"/>
                  </a:lnTo>
                  <a:lnTo>
                    <a:pt x="9144" y="54724"/>
                  </a:lnTo>
                  <a:lnTo>
                    <a:pt x="8039" y="54698"/>
                  </a:lnTo>
                  <a:lnTo>
                    <a:pt x="7340" y="55359"/>
                  </a:lnTo>
                  <a:lnTo>
                    <a:pt x="6642" y="56032"/>
                  </a:lnTo>
                  <a:lnTo>
                    <a:pt x="6616" y="57137"/>
                  </a:lnTo>
                  <a:lnTo>
                    <a:pt x="7277" y="57835"/>
                  </a:lnTo>
                  <a:lnTo>
                    <a:pt x="7950" y="58534"/>
                  </a:lnTo>
                  <a:lnTo>
                    <a:pt x="9055" y="58559"/>
                  </a:lnTo>
                  <a:lnTo>
                    <a:pt x="9753" y="57899"/>
                  </a:lnTo>
                  <a:lnTo>
                    <a:pt x="10452" y="57238"/>
                  </a:lnTo>
                  <a:lnTo>
                    <a:pt x="10477" y="56121"/>
                  </a:lnTo>
                  <a:close/>
                  <a:moveTo>
                    <a:pt x="13855" y="45034"/>
                  </a:moveTo>
                  <a:lnTo>
                    <a:pt x="13195" y="44335"/>
                  </a:lnTo>
                  <a:lnTo>
                    <a:pt x="12522" y="43637"/>
                  </a:lnTo>
                  <a:lnTo>
                    <a:pt x="11417" y="43611"/>
                  </a:lnTo>
                  <a:lnTo>
                    <a:pt x="10718" y="44272"/>
                  </a:lnTo>
                  <a:lnTo>
                    <a:pt x="10020" y="44945"/>
                  </a:lnTo>
                  <a:lnTo>
                    <a:pt x="9994" y="46050"/>
                  </a:lnTo>
                  <a:lnTo>
                    <a:pt x="10655" y="46748"/>
                  </a:lnTo>
                  <a:lnTo>
                    <a:pt x="11328" y="47447"/>
                  </a:lnTo>
                  <a:lnTo>
                    <a:pt x="12433" y="47472"/>
                  </a:lnTo>
                  <a:lnTo>
                    <a:pt x="13131" y="46812"/>
                  </a:lnTo>
                  <a:lnTo>
                    <a:pt x="13830" y="46151"/>
                  </a:lnTo>
                  <a:lnTo>
                    <a:pt x="13855" y="45034"/>
                  </a:lnTo>
                  <a:close/>
                  <a:moveTo>
                    <a:pt x="15570" y="25260"/>
                  </a:moveTo>
                  <a:lnTo>
                    <a:pt x="14909" y="24561"/>
                  </a:lnTo>
                  <a:lnTo>
                    <a:pt x="14236" y="23863"/>
                  </a:lnTo>
                  <a:lnTo>
                    <a:pt x="13131" y="23837"/>
                  </a:lnTo>
                  <a:lnTo>
                    <a:pt x="12433" y="24498"/>
                  </a:lnTo>
                  <a:lnTo>
                    <a:pt x="11734" y="25171"/>
                  </a:lnTo>
                  <a:lnTo>
                    <a:pt x="11709" y="26276"/>
                  </a:lnTo>
                  <a:lnTo>
                    <a:pt x="12369" y="26974"/>
                  </a:lnTo>
                  <a:lnTo>
                    <a:pt x="13042" y="27673"/>
                  </a:lnTo>
                  <a:lnTo>
                    <a:pt x="14147" y="27698"/>
                  </a:lnTo>
                  <a:lnTo>
                    <a:pt x="14846" y="27038"/>
                  </a:lnTo>
                  <a:lnTo>
                    <a:pt x="15544" y="26377"/>
                  </a:lnTo>
                  <a:lnTo>
                    <a:pt x="15570" y="25260"/>
                  </a:lnTo>
                  <a:close/>
                  <a:moveTo>
                    <a:pt x="23406" y="48641"/>
                  </a:moveTo>
                  <a:lnTo>
                    <a:pt x="22745" y="47942"/>
                  </a:lnTo>
                  <a:lnTo>
                    <a:pt x="22072" y="47244"/>
                  </a:lnTo>
                  <a:lnTo>
                    <a:pt x="20967" y="47218"/>
                  </a:lnTo>
                  <a:lnTo>
                    <a:pt x="20269" y="47879"/>
                  </a:lnTo>
                  <a:lnTo>
                    <a:pt x="19570" y="48552"/>
                  </a:lnTo>
                  <a:lnTo>
                    <a:pt x="19545" y="49657"/>
                  </a:lnTo>
                  <a:lnTo>
                    <a:pt x="20205" y="50355"/>
                  </a:lnTo>
                  <a:lnTo>
                    <a:pt x="20878" y="51054"/>
                  </a:lnTo>
                  <a:lnTo>
                    <a:pt x="21983" y="51079"/>
                  </a:lnTo>
                  <a:lnTo>
                    <a:pt x="22682" y="50419"/>
                  </a:lnTo>
                  <a:lnTo>
                    <a:pt x="23380" y="49758"/>
                  </a:lnTo>
                  <a:lnTo>
                    <a:pt x="23406" y="48641"/>
                  </a:lnTo>
                  <a:close/>
                  <a:moveTo>
                    <a:pt x="23787" y="19862"/>
                  </a:moveTo>
                  <a:lnTo>
                    <a:pt x="23126" y="19164"/>
                  </a:lnTo>
                  <a:lnTo>
                    <a:pt x="22453" y="18465"/>
                  </a:lnTo>
                  <a:lnTo>
                    <a:pt x="21348" y="18440"/>
                  </a:lnTo>
                  <a:lnTo>
                    <a:pt x="20650" y="19100"/>
                  </a:lnTo>
                  <a:lnTo>
                    <a:pt x="19951" y="19773"/>
                  </a:lnTo>
                  <a:lnTo>
                    <a:pt x="19926" y="20878"/>
                  </a:lnTo>
                  <a:lnTo>
                    <a:pt x="20586" y="21577"/>
                  </a:lnTo>
                  <a:lnTo>
                    <a:pt x="21259" y="22275"/>
                  </a:lnTo>
                  <a:lnTo>
                    <a:pt x="22364" y="22313"/>
                  </a:lnTo>
                  <a:lnTo>
                    <a:pt x="23063" y="21640"/>
                  </a:lnTo>
                  <a:lnTo>
                    <a:pt x="23761" y="20980"/>
                  </a:lnTo>
                  <a:lnTo>
                    <a:pt x="23787" y="19862"/>
                  </a:lnTo>
                  <a:close/>
                  <a:moveTo>
                    <a:pt x="24003" y="60769"/>
                  </a:moveTo>
                  <a:lnTo>
                    <a:pt x="23342" y="60071"/>
                  </a:lnTo>
                  <a:lnTo>
                    <a:pt x="22669" y="59372"/>
                  </a:lnTo>
                  <a:lnTo>
                    <a:pt x="21564" y="59347"/>
                  </a:lnTo>
                  <a:lnTo>
                    <a:pt x="20866" y="60007"/>
                  </a:lnTo>
                  <a:lnTo>
                    <a:pt x="20167" y="60680"/>
                  </a:lnTo>
                  <a:lnTo>
                    <a:pt x="20142" y="61785"/>
                  </a:lnTo>
                  <a:lnTo>
                    <a:pt x="20802" y="62484"/>
                  </a:lnTo>
                  <a:lnTo>
                    <a:pt x="21475" y="63182"/>
                  </a:lnTo>
                  <a:lnTo>
                    <a:pt x="22580" y="63207"/>
                  </a:lnTo>
                  <a:lnTo>
                    <a:pt x="23279" y="62547"/>
                  </a:lnTo>
                  <a:lnTo>
                    <a:pt x="23977" y="61887"/>
                  </a:lnTo>
                  <a:lnTo>
                    <a:pt x="24003" y="60769"/>
                  </a:lnTo>
                  <a:close/>
                  <a:moveTo>
                    <a:pt x="24371" y="71869"/>
                  </a:moveTo>
                  <a:lnTo>
                    <a:pt x="23710" y="71170"/>
                  </a:lnTo>
                  <a:lnTo>
                    <a:pt x="23037" y="70472"/>
                  </a:lnTo>
                  <a:lnTo>
                    <a:pt x="21932" y="70446"/>
                  </a:lnTo>
                  <a:lnTo>
                    <a:pt x="21234" y="71107"/>
                  </a:lnTo>
                  <a:lnTo>
                    <a:pt x="20535" y="71780"/>
                  </a:lnTo>
                  <a:lnTo>
                    <a:pt x="20510" y="72885"/>
                  </a:lnTo>
                  <a:lnTo>
                    <a:pt x="21170" y="73583"/>
                  </a:lnTo>
                  <a:lnTo>
                    <a:pt x="21844" y="74282"/>
                  </a:lnTo>
                  <a:lnTo>
                    <a:pt x="22948" y="74307"/>
                  </a:lnTo>
                  <a:lnTo>
                    <a:pt x="23647" y="73647"/>
                  </a:lnTo>
                  <a:lnTo>
                    <a:pt x="24345" y="72974"/>
                  </a:lnTo>
                  <a:lnTo>
                    <a:pt x="24371" y="71869"/>
                  </a:lnTo>
                  <a:close/>
                  <a:moveTo>
                    <a:pt x="24511" y="39725"/>
                  </a:moveTo>
                  <a:lnTo>
                    <a:pt x="23850" y="39027"/>
                  </a:lnTo>
                  <a:lnTo>
                    <a:pt x="23177" y="38328"/>
                  </a:lnTo>
                  <a:lnTo>
                    <a:pt x="22072" y="38303"/>
                  </a:lnTo>
                  <a:lnTo>
                    <a:pt x="21374" y="38963"/>
                  </a:lnTo>
                  <a:lnTo>
                    <a:pt x="20675" y="39636"/>
                  </a:lnTo>
                  <a:lnTo>
                    <a:pt x="20650" y="40741"/>
                  </a:lnTo>
                  <a:lnTo>
                    <a:pt x="21310" y="41440"/>
                  </a:lnTo>
                  <a:lnTo>
                    <a:pt x="21983" y="42138"/>
                  </a:lnTo>
                  <a:lnTo>
                    <a:pt x="23088" y="42176"/>
                  </a:lnTo>
                  <a:lnTo>
                    <a:pt x="23787" y="41503"/>
                  </a:lnTo>
                  <a:lnTo>
                    <a:pt x="24485" y="40843"/>
                  </a:lnTo>
                  <a:lnTo>
                    <a:pt x="24511" y="39725"/>
                  </a:lnTo>
                  <a:close/>
                  <a:moveTo>
                    <a:pt x="24574" y="81343"/>
                  </a:moveTo>
                  <a:lnTo>
                    <a:pt x="23914" y="80645"/>
                  </a:lnTo>
                  <a:lnTo>
                    <a:pt x="23241" y="79946"/>
                  </a:lnTo>
                  <a:lnTo>
                    <a:pt x="22136" y="79921"/>
                  </a:lnTo>
                  <a:lnTo>
                    <a:pt x="21437" y="80581"/>
                  </a:lnTo>
                  <a:lnTo>
                    <a:pt x="20739" y="81254"/>
                  </a:lnTo>
                  <a:lnTo>
                    <a:pt x="20713" y="82359"/>
                  </a:lnTo>
                  <a:lnTo>
                    <a:pt x="21374" y="83058"/>
                  </a:lnTo>
                  <a:lnTo>
                    <a:pt x="22047" y="83756"/>
                  </a:lnTo>
                  <a:lnTo>
                    <a:pt x="23152" y="83781"/>
                  </a:lnTo>
                  <a:lnTo>
                    <a:pt x="23850" y="83121"/>
                  </a:lnTo>
                  <a:lnTo>
                    <a:pt x="24549" y="82461"/>
                  </a:lnTo>
                  <a:lnTo>
                    <a:pt x="24574" y="81343"/>
                  </a:lnTo>
                  <a:close/>
                  <a:moveTo>
                    <a:pt x="24803" y="27940"/>
                  </a:moveTo>
                  <a:lnTo>
                    <a:pt x="24142" y="27241"/>
                  </a:lnTo>
                  <a:lnTo>
                    <a:pt x="23469" y="26543"/>
                  </a:lnTo>
                  <a:lnTo>
                    <a:pt x="22364" y="26517"/>
                  </a:lnTo>
                  <a:lnTo>
                    <a:pt x="21666" y="27178"/>
                  </a:lnTo>
                  <a:lnTo>
                    <a:pt x="20967" y="27851"/>
                  </a:lnTo>
                  <a:lnTo>
                    <a:pt x="20942" y="28956"/>
                  </a:lnTo>
                  <a:lnTo>
                    <a:pt x="21602" y="29654"/>
                  </a:lnTo>
                  <a:lnTo>
                    <a:pt x="22275" y="30353"/>
                  </a:lnTo>
                  <a:lnTo>
                    <a:pt x="23380" y="30378"/>
                  </a:lnTo>
                  <a:lnTo>
                    <a:pt x="24079" y="29718"/>
                  </a:lnTo>
                  <a:lnTo>
                    <a:pt x="24777" y="29057"/>
                  </a:lnTo>
                  <a:lnTo>
                    <a:pt x="24803" y="27940"/>
                  </a:lnTo>
                  <a:close/>
                  <a:moveTo>
                    <a:pt x="29438" y="12065"/>
                  </a:moveTo>
                  <a:lnTo>
                    <a:pt x="28778" y="11366"/>
                  </a:lnTo>
                  <a:lnTo>
                    <a:pt x="28105" y="10668"/>
                  </a:lnTo>
                  <a:lnTo>
                    <a:pt x="27000" y="10642"/>
                  </a:lnTo>
                  <a:lnTo>
                    <a:pt x="26301" y="11315"/>
                  </a:lnTo>
                  <a:lnTo>
                    <a:pt x="25603" y="11976"/>
                  </a:lnTo>
                  <a:lnTo>
                    <a:pt x="25577" y="13081"/>
                  </a:lnTo>
                  <a:lnTo>
                    <a:pt x="26238" y="13779"/>
                  </a:lnTo>
                  <a:lnTo>
                    <a:pt x="26911" y="14478"/>
                  </a:lnTo>
                  <a:lnTo>
                    <a:pt x="28016" y="14516"/>
                  </a:lnTo>
                  <a:lnTo>
                    <a:pt x="28714" y="13843"/>
                  </a:lnTo>
                  <a:lnTo>
                    <a:pt x="29413" y="13182"/>
                  </a:lnTo>
                  <a:lnTo>
                    <a:pt x="29438" y="12065"/>
                  </a:lnTo>
                  <a:close/>
                  <a:moveTo>
                    <a:pt x="32219" y="55359"/>
                  </a:moveTo>
                  <a:lnTo>
                    <a:pt x="31559" y="54660"/>
                  </a:lnTo>
                  <a:lnTo>
                    <a:pt x="30886" y="53962"/>
                  </a:lnTo>
                  <a:lnTo>
                    <a:pt x="29781" y="53936"/>
                  </a:lnTo>
                  <a:lnTo>
                    <a:pt x="29083" y="54597"/>
                  </a:lnTo>
                  <a:lnTo>
                    <a:pt x="28384" y="55270"/>
                  </a:lnTo>
                  <a:lnTo>
                    <a:pt x="28359" y="56375"/>
                  </a:lnTo>
                  <a:lnTo>
                    <a:pt x="29019" y="57073"/>
                  </a:lnTo>
                  <a:lnTo>
                    <a:pt x="29692" y="57772"/>
                  </a:lnTo>
                  <a:lnTo>
                    <a:pt x="30797" y="57797"/>
                  </a:lnTo>
                  <a:lnTo>
                    <a:pt x="31496" y="57137"/>
                  </a:lnTo>
                  <a:lnTo>
                    <a:pt x="32194" y="56464"/>
                  </a:lnTo>
                  <a:lnTo>
                    <a:pt x="32219" y="55359"/>
                  </a:lnTo>
                  <a:close/>
                  <a:moveTo>
                    <a:pt x="32296" y="34721"/>
                  </a:moveTo>
                  <a:lnTo>
                    <a:pt x="31635" y="34023"/>
                  </a:lnTo>
                  <a:lnTo>
                    <a:pt x="30962" y="33324"/>
                  </a:lnTo>
                  <a:lnTo>
                    <a:pt x="29857" y="33299"/>
                  </a:lnTo>
                  <a:lnTo>
                    <a:pt x="29159" y="33959"/>
                  </a:lnTo>
                  <a:lnTo>
                    <a:pt x="28460" y="34632"/>
                  </a:lnTo>
                  <a:lnTo>
                    <a:pt x="28435" y="35737"/>
                  </a:lnTo>
                  <a:lnTo>
                    <a:pt x="29095" y="36436"/>
                  </a:lnTo>
                  <a:lnTo>
                    <a:pt x="29768" y="37134"/>
                  </a:lnTo>
                  <a:lnTo>
                    <a:pt x="30873" y="37160"/>
                  </a:lnTo>
                  <a:lnTo>
                    <a:pt x="31572" y="36499"/>
                  </a:lnTo>
                  <a:lnTo>
                    <a:pt x="32270" y="35839"/>
                  </a:lnTo>
                  <a:lnTo>
                    <a:pt x="32296" y="34721"/>
                  </a:lnTo>
                  <a:close/>
                  <a:moveTo>
                    <a:pt x="33223" y="63436"/>
                  </a:moveTo>
                  <a:lnTo>
                    <a:pt x="32562" y="62738"/>
                  </a:lnTo>
                  <a:lnTo>
                    <a:pt x="31889" y="62039"/>
                  </a:lnTo>
                  <a:lnTo>
                    <a:pt x="30784" y="62014"/>
                  </a:lnTo>
                  <a:lnTo>
                    <a:pt x="30086" y="62674"/>
                  </a:lnTo>
                  <a:lnTo>
                    <a:pt x="29387" y="63347"/>
                  </a:lnTo>
                  <a:lnTo>
                    <a:pt x="29362" y="64452"/>
                  </a:lnTo>
                  <a:lnTo>
                    <a:pt x="30022" y="65151"/>
                  </a:lnTo>
                  <a:lnTo>
                    <a:pt x="30695" y="65849"/>
                  </a:lnTo>
                  <a:lnTo>
                    <a:pt x="31800" y="65874"/>
                  </a:lnTo>
                  <a:lnTo>
                    <a:pt x="32499" y="65214"/>
                  </a:lnTo>
                  <a:lnTo>
                    <a:pt x="33197" y="64554"/>
                  </a:lnTo>
                  <a:lnTo>
                    <a:pt x="33223" y="63436"/>
                  </a:lnTo>
                  <a:close/>
                  <a:moveTo>
                    <a:pt x="33934" y="23495"/>
                  </a:moveTo>
                  <a:lnTo>
                    <a:pt x="33274" y="22796"/>
                  </a:lnTo>
                  <a:lnTo>
                    <a:pt x="32600" y="22098"/>
                  </a:lnTo>
                  <a:lnTo>
                    <a:pt x="31496" y="22072"/>
                  </a:lnTo>
                  <a:lnTo>
                    <a:pt x="30797" y="22733"/>
                  </a:lnTo>
                  <a:lnTo>
                    <a:pt x="30099" y="23406"/>
                  </a:lnTo>
                  <a:lnTo>
                    <a:pt x="30073" y="24511"/>
                  </a:lnTo>
                  <a:lnTo>
                    <a:pt x="29845" y="25539"/>
                  </a:lnTo>
                  <a:lnTo>
                    <a:pt x="30378" y="26352"/>
                  </a:lnTo>
                  <a:lnTo>
                    <a:pt x="30899" y="27165"/>
                  </a:lnTo>
                  <a:lnTo>
                    <a:pt x="31978" y="27393"/>
                  </a:lnTo>
                  <a:lnTo>
                    <a:pt x="32791" y="26873"/>
                  </a:lnTo>
                  <a:lnTo>
                    <a:pt x="33604" y="26339"/>
                  </a:lnTo>
                  <a:lnTo>
                    <a:pt x="33832" y="25260"/>
                  </a:lnTo>
                  <a:lnTo>
                    <a:pt x="33591" y="24904"/>
                  </a:lnTo>
                  <a:lnTo>
                    <a:pt x="33909" y="24612"/>
                  </a:lnTo>
                  <a:lnTo>
                    <a:pt x="33934" y="23495"/>
                  </a:lnTo>
                  <a:close/>
                  <a:moveTo>
                    <a:pt x="35699" y="75577"/>
                  </a:moveTo>
                  <a:lnTo>
                    <a:pt x="35039" y="74879"/>
                  </a:lnTo>
                  <a:lnTo>
                    <a:pt x="34366" y="74180"/>
                  </a:lnTo>
                  <a:lnTo>
                    <a:pt x="33261" y="74155"/>
                  </a:lnTo>
                  <a:lnTo>
                    <a:pt x="32562" y="74815"/>
                  </a:lnTo>
                  <a:lnTo>
                    <a:pt x="31864" y="75488"/>
                  </a:lnTo>
                  <a:lnTo>
                    <a:pt x="31838" y="76593"/>
                  </a:lnTo>
                  <a:lnTo>
                    <a:pt x="32499" y="77292"/>
                  </a:lnTo>
                  <a:lnTo>
                    <a:pt x="32740" y="77546"/>
                  </a:lnTo>
                  <a:lnTo>
                    <a:pt x="32016" y="78384"/>
                  </a:lnTo>
                  <a:lnTo>
                    <a:pt x="32143" y="80314"/>
                  </a:lnTo>
                  <a:lnTo>
                    <a:pt x="32981" y="81038"/>
                  </a:lnTo>
                  <a:lnTo>
                    <a:pt x="34912" y="80911"/>
                  </a:lnTo>
                  <a:lnTo>
                    <a:pt x="35636" y="80073"/>
                  </a:lnTo>
                  <a:lnTo>
                    <a:pt x="35509" y="78143"/>
                  </a:lnTo>
                  <a:lnTo>
                    <a:pt x="34785" y="77533"/>
                  </a:lnTo>
                  <a:lnTo>
                    <a:pt x="34975" y="77355"/>
                  </a:lnTo>
                  <a:lnTo>
                    <a:pt x="35674" y="76695"/>
                  </a:lnTo>
                  <a:lnTo>
                    <a:pt x="35699" y="75577"/>
                  </a:lnTo>
                  <a:close/>
                  <a:moveTo>
                    <a:pt x="35801" y="46507"/>
                  </a:moveTo>
                  <a:lnTo>
                    <a:pt x="35140" y="45808"/>
                  </a:lnTo>
                  <a:lnTo>
                    <a:pt x="34467" y="45110"/>
                  </a:lnTo>
                  <a:lnTo>
                    <a:pt x="33362" y="45085"/>
                  </a:lnTo>
                  <a:lnTo>
                    <a:pt x="32664" y="45745"/>
                  </a:lnTo>
                  <a:lnTo>
                    <a:pt x="31965" y="46418"/>
                  </a:lnTo>
                  <a:lnTo>
                    <a:pt x="31940" y="47523"/>
                  </a:lnTo>
                  <a:lnTo>
                    <a:pt x="32600" y="48221"/>
                  </a:lnTo>
                  <a:lnTo>
                    <a:pt x="33274" y="48920"/>
                  </a:lnTo>
                  <a:lnTo>
                    <a:pt x="34378" y="48945"/>
                  </a:lnTo>
                  <a:lnTo>
                    <a:pt x="35077" y="48285"/>
                  </a:lnTo>
                  <a:lnTo>
                    <a:pt x="35775" y="47612"/>
                  </a:lnTo>
                  <a:lnTo>
                    <a:pt x="35801" y="46507"/>
                  </a:lnTo>
                  <a:close/>
                  <a:moveTo>
                    <a:pt x="36296" y="87706"/>
                  </a:moveTo>
                  <a:lnTo>
                    <a:pt x="35636" y="87007"/>
                  </a:lnTo>
                  <a:lnTo>
                    <a:pt x="34963" y="86309"/>
                  </a:lnTo>
                  <a:lnTo>
                    <a:pt x="33858" y="86283"/>
                  </a:lnTo>
                  <a:lnTo>
                    <a:pt x="33159" y="86944"/>
                  </a:lnTo>
                  <a:lnTo>
                    <a:pt x="32461" y="87617"/>
                  </a:lnTo>
                  <a:lnTo>
                    <a:pt x="32435" y="88722"/>
                  </a:lnTo>
                  <a:lnTo>
                    <a:pt x="33096" y="89420"/>
                  </a:lnTo>
                  <a:lnTo>
                    <a:pt x="33769" y="90119"/>
                  </a:lnTo>
                  <a:lnTo>
                    <a:pt x="34874" y="90144"/>
                  </a:lnTo>
                  <a:lnTo>
                    <a:pt x="35572" y="89484"/>
                  </a:lnTo>
                  <a:lnTo>
                    <a:pt x="36271" y="88823"/>
                  </a:lnTo>
                  <a:lnTo>
                    <a:pt x="36296" y="87706"/>
                  </a:lnTo>
                  <a:close/>
                  <a:moveTo>
                    <a:pt x="36664" y="98818"/>
                  </a:moveTo>
                  <a:lnTo>
                    <a:pt x="36004" y="98120"/>
                  </a:lnTo>
                  <a:lnTo>
                    <a:pt x="35331" y="97421"/>
                  </a:lnTo>
                  <a:lnTo>
                    <a:pt x="34226" y="97396"/>
                  </a:lnTo>
                  <a:lnTo>
                    <a:pt x="33528" y="98056"/>
                  </a:lnTo>
                  <a:lnTo>
                    <a:pt x="32829" y="98729"/>
                  </a:lnTo>
                  <a:lnTo>
                    <a:pt x="32804" y="99834"/>
                  </a:lnTo>
                  <a:lnTo>
                    <a:pt x="33464" y="100533"/>
                  </a:lnTo>
                  <a:lnTo>
                    <a:pt x="34137" y="101231"/>
                  </a:lnTo>
                  <a:lnTo>
                    <a:pt x="35242" y="101257"/>
                  </a:lnTo>
                  <a:lnTo>
                    <a:pt x="35941" y="100596"/>
                  </a:lnTo>
                  <a:lnTo>
                    <a:pt x="36639" y="99936"/>
                  </a:lnTo>
                  <a:lnTo>
                    <a:pt x="36664" y="98818"/>
                  </a:lnTo>
                  <a:close/>
                  <a:moveTo>
                    <a:pt x="38163" y="16700"/>
                  </a:moveTo>
                  <a:lnTo>
                    <a:pt x="37642" y="15887"/>
                  </a:lnTo>
                  <a:lnTo>
                    <a:pt x="37122" y="15074"/>
                  </a:lnTo>
                  <a:lnTo>
                    <a:pt x="36029" y="14846"/>
                  </a:lnTo>
                  <a:lnTo>
                    <a:pt x="35217" y="15367"/>
                  </a:lnTo>
                  <a:lnTo>
                    <a:pt x="34417" y="15900"/>
                  </a:lnTo>
                  <a:lnTo>
                    <a:pt x="34175" y="16979"/>
                  </a:lnTo>
                  <a:lnTo>
                    <a:pt x="34709" y="17792"/>
                  </a:lnTo>
                  <a:lnTo>
                    <a:pt x="35229" y="18605"/>
                  </a:lnTo>
                  <a:lnTo>
                    <a:pt x="36309" y="18834"/>
                  </a:lnTo>
                  <a:lnTo>
                    <a:pt x="37122" y="18313"/>
                  </a:lnTo>
                  <a:lnTo>
                    <a:pt x="37934" y="17780"/>
                  </a:lnTo>
                  <a:lnTo>
                    <a:pt x="38163" y="16700"/>
                  </a:lnTo>
                  <a:close/>
                  <a:moveTo>
                    <a:pt x="40906" y="60337"/>
                  </a:moveTo>
                  <a:lnTo>
                    <a:pt x="40246" y="59639"/>
                  </a:lnTo>
                  <a:lnTo>
                    <a:pt x="39573" y="58940"/>
                  </a:lnTo>
                  <a:lnTo>
                    <a:pt x="38468" y="58915"/>
                  </a:lnTo>
                  <a:lnTo>
                    <a:pt x="37769" y="59575"/>
                  </a:lnTo>
                  <a:lnTo>
                    <a:pt x="37071" y="60248"/>
                  </a:lnTo>
                  <a:lnTo>
                    <a:pt x="37045" y="61353"/>
                  </a:lnTo>
                  <a:lnTo>
                    <a:pt x="37706" y="62052"/>
                  </a:lnTo>
                  <a:lnTo>
                    <a:pt x="38379" y="62750"/>
                  </a:lnTo>
                  <a:lnTo>
                    <a:pt x="39484" y="62776"/>
                  </a:lnTo>
                  <a:lnTo>
                    <a:pt x="40182" y="62115"/>
                  </a:lnTo>
                  <a:lnTo>
                    <a:pt x="40881" y="61455"/>
                  </a:lnTo>
                  <a:lnTo>
                    <a:pt x="40906" y="60337"/>
                  </a:lnTo>
                  <a:close/>
                  <a:moveTo>
                    <a:pt x="43154" y="1422"/>
                  </a:moveTo>
                  <a:lnTo>
                    <a:pt x="42494" y="723"/>
                  </a:lnTo>
                  <a:lnTo>
                    <a:pt x="41821" y="25"/>
                  </a:lnTo>
                  <a:lnTo>
                    <a:pt x="40716" y="0"/>
                  </a:lnTo>
                  <a:lnTo>
                    <a:pt x="40017" y="660"/>
                  </a:lnTo>
                  <a:lnTo>
                    <a:pt x="39319" y="1333"/>
                  </a:lnTo>
                  <a:lnTo>
                    <a:pt x="39293" y="2438"/>
                  </a:lnTo>
                  <a:lnTo>
                    <a:pt x="39954" y="3136"/>
                  </a:lnTo>
                  <a:lnTo>
                    <a:pt x="40627" y="3835"/>
                  </a:lnTo>
                  <a:lnTo>
                    <a:pt x="41732" y="3860"/>
                  </a:lnTo>
                  <a:lnTo>
                    <a:pt x="42430" y="3200"/>
                  </a:lnTo>
                  <a:lnTo>
                    <a:pt x="43129" y="2540"/>
                  </a:lnTo>
                  <a:lnTo>
                    <a:pt x="43154" y="1422"/>
                  </a:lnTo>
                  <a:close/>
                  <a:moveTo>
                    <a:pt x="43408" y="28968"/>
                  </a:moveTo>
                  <a:lnTo>
                    <a:pt x="42748" y="28270"/>
                  </a:lnTo>
                  <a:lnTo>
                    <a:pt x="42075" y="27571"/>
                  </a:lnTo>
                  <a:lnTo>
                    <a:pt x="40970" y="27546"/>
                  </a:lnTo>
                  <a:lnTo>
                    <a:pt x="40271" y="28206"/>
                  </a:lnTo>
                  <a:lnTo>
                    <a:pt x="39573" y="28879"/>
                  </a:lnTo>
                  <a:lnTo>
                    <a:pt x="39547" y="29984"/>
                  </a:lnTo>
                  <a:lnTo>
                    <a:pt x="40208" y="30683"/>
                  </a:lnTo>
                  <a:lnTo>
                    <a:pt x="40881" y="31381"/>
                  </a:lnTo>
                  <a:lnTo>
                    <a:pt x="41986" y="31407"/>
                  </a:lnTo>
                  <a:lnTo>
                    <a:pt x="42684" y="30746"/>
                  </a:lnTo>
                  <a:lnTo>
                    <a:pt x="43383" y="30086"/>
                  </a:lnTo>
                  <a:lnTo>
                    <a:pt x="43408" y="28968"/>
                  </a:lnTo>
                  <a:close/>
                  <a:moveTo>
                    <a:pt x="44005" y="41097"/>
                  </a:moveTo>
                  <a:lnTo>
                    <a:pt x="43345" y="40398"/>
                  </a:lnTo>
                  <a:lnTo>
                    <a:pt x="42672" y="39700"/>
                  </a:lnTo>
                  <a:lnTo>
                    <a:pt x="41567" y="39674"/>
                  </a:lnTo>
                  <a:lnTo>
                    <a:pt x="40868" y="40335"/>
                  </a:lnTo>
                  <a:lnTo>
                    <a:pt x="40170" y="41008"/>
                  </a:lnTo>
                  <a:lnTo>
                    <a:pt x="40144" y="42113"/>
                  </a:lnTo>
                  <a:lnTo>
                    <a:pt x="40805" y="42811"/>
                  </a:lnTo>
                  <a:lnTo>
                    <a:pt x="41478" y="43510"/>
                  </a:lnTo>
                  <a:lnTo>
                    <a:pt x="42583" y="43535"/>
                  </a:lnTo>
                  <a:lnTo>
                    <a:pt x="43281" y="42875"/>
                  </a:lnTo>
                  <a:lnTo>
                    <a:pt x="43980" y="42214"/>
                  </a:lnTo>
                  <a:lnTo>
                    <a:pt x="44005" y="41097"/>
                  </a:lnTo>
                  <a:close/>
                  <a:moveTo>
                    <a:pt x="44386" y="52197"/>
                  </a:moveTo>
                  <a:lnTo>
                    <a:pt x="43726" y="51498"/>
                  </a:lnTo>
                  <a:lnTo>
                    <a:pt x="43053" y="50800"/>
                  </a:lnTo>
                  <a:lnTo>
                    <a:pt x="41948" y="50774"/>
                  </a:lnTo>
                  <a:lnTo>
                    <a:pt x="41249" y="51435"/>
                  </a:lnTo>
                  <a:lnTo>
                    <a:pt x="40551" y="52108"/>
                  </a:lnTo>
                  <a:lnTo>
                    <a:pt x="40525" y="53213"/>
                  </a:lnTo>
                  <a:lnTo>
                    <a:pt x="41186" y="53911"/>
                  </a:lnTo>
                  <a:lnTo>
                    <a:pt x="41859" y="54610"/>
                  </a:lnTo>
                  <a:lnTo>
                    <a:pt x="42964" y="54635"/>
                  </a:lnTo>
                  <a:lnTo>
                    <a:pt x="43662" y="53975"/>
                  </a:lnTo>
                  <a:lnTo>
                    <a:pt x="44361" y="53314"/>
                  </a:lnTo>
                  <a:lnTo>
                    <a:pt x="44386" y="52197"/>
                  </a:lnTo>
                  <a:close/>
                  <a:moveTo>
                    <a:pt x="44411" y="72123"/>
                  </a:moveTo>
                  <a:lnTo>
                    <a:pt x="43751" y="71424"/>
                  </a:lnTo>
                  <a:lnTo>
                    <a:pt x="43078" y="70726"/>
                  </a:lnTo>
                  <a:lnTo>
                    <a:pt x="41973" y="70700"/>
                  </a:lnTo>
                  <a:lnTo>
                    <a:pt x="41275" y="71361"/>
                  </a:lnTo>
                  <a:lnTo>
                    <a:pt x="40576" y="72034"/>
                  </a:lnTo>
                  <a:lnTo>
                    <a:pt x="40551" y="73139"/>
                  </a:lnTo>
                  <a:lnTo>
                    <a:pt x="41211" y="73837"/>
                  </a:lnTo>
                  <a:lnTo>
                    <a:pt x="41884" y="74536"/>
                  </a:lnTo>
                  <a:lnTo>
                    <a:pt x="42989" y="74561"/>
                  </a:lnTo>
                  <a:lnTo>
                    <a:pt x="43688" y="73901"/>
                  </a:lnTo>
                  <a:lnTo>
                    <a:pt x="44386" y="73240"/>
                  </a:lnTo>
                  <a:lnTo>
                    <a:pt x="44411" y="72123"/>
                  </a:lnTo>
                  <a:close/>
                  <a:moveTo>
                    <a:pt x="44513" y="82296"/>
                  </a:moveTo>
                  <a:lnTo>
                    <a:pt x="43853" y="81597"/>
                  </a:lnTo>
                  <a:lnTo>
                    <a:pt x="43180" y="80899"/>
                  </a:lnTo>
                  <a:lnTo>
                    <a:pt x="42075" y="80873"/>
                  </a:lnTo>
                  <a:lnTo>
                    <a:pt x="41376" y="81534"/>
                  </a:lnTo>
                  <a:lnTo>
                    <a:pt x="40678" y="82207"/>
                  </a:lnTo>
                  <a:lnTo>
                    <a:pt x="40652" y="83312"/>
                  </a:lnTo>
                  <a:lnTo>
                    <a:pt x="41313" y="84010"/>
                  </a:lnTo>
                  <a:lnTo>
                    <a:pt x="41986" y="84709"/>
                  </a:lnTo>
                  <a:lnTo>
                    <a:pt x="43091" y="84734"/>
                  </a:lnTo>
                  <a:lnTo>
                    <a:pt x="43789" y="84074"/>
                  </a:lnTo>
                  <a:lnTo>
                    <a:pt x="44488" y="83413"/>
                  </a:lnTo>
                  <a:lnTo>
                    <a:pt x="44513" y="82296"/>
                  </a:lnTo>
                  <a:close/>
                  <a:moveTo>
                    <a:pt x="45262" y="104851"/>
                  </a:moveTo>
                  <a:lnTo>
                    <a:pt x="45135" y="102920"/>
                  </a:lnTo>
                  <a:lnTo>
                    <a:pt x="44297" y="102196"/>
                  </a:lnTo>
                  <a:lnTo>
                    <a:pt x="43332" y="102260"/>
                  </a:lnTo>
                  <a:lnTo>
                    <a:pt x="42367" y="102323"/>
                  </a:lnTo>
                  <a:lnTo>
                    <a:pt x="41643" y="103162"/>
                  </a:lnTo>
                  <a:lnTo>
                    <a:pt x="41770" y="105092"/>
                  </a:lnTo>
                  <a:lnTo>
                    <a:pt x="42608" y="105816"/>
                  </a:lnTo>
                  <a:lnTo>
                    <a:pt x="44538" y="105689"/>
                  </a:lnTo>
                  <a:lnTo>
                    <a:pt x="45262" y="104851"/>
                  </a:lnTo>
                  <a:close/>
                  <a:moveTo>
                    <a:pt x="45440" y="20396"/>
                  </a:moveTo>
                  <a:lnTo>
                    <a:pt x="44780" y="19697"/>
                  </a:lnTo>
                  <a:lnTo>
                    <a:pt x="44107" y="18999"/>
                  </a:lnTo>
                  <a:lnTo>
                    <a:pt x="43002" y="18973"/>
                  </a:lnTo>
                  <a:lnTo>
                    <a:pt x="42303" y="19634"/>
                  </a:lnTo>
                  <a:lnTo>
                    <a:pt x="41605" y="20307"/>
                  </a:lnTo>
                  <a:lnTo>
                    <a:pt x="41579" y="21412"/>
                  </a:lnTo>
                  <a:lnTo>
                    <a:pt x="42240" y="22110"/>
                  </a:lnTo>
                  <a:lnTo>
                    <a:pt x="42913" y="22809"/>
                  </a:lnTo>
                  <a:lnTo>
                    <a:pt x="44018" y="22834"/>
                  </a:lnTo>
                  <a:lnTo>
                    <a:pt x="44716" y="22174"/>
                  </a:lnTo>
                  <a:lnTo>
                    <a:pt x="45415" y="21513"/>
                  </a:lnTo>
                  <a:lnTo>
                    <a:pt x="45440" y="20396"/>
                  </a:lnTo>
                  <a:close/>
                  <a:moveTo>
                    <a:pt x="45516" y="90385"/>
                  </a:moveTo>
                  <a:lnTo>
                    <a:pt x="44856" y="89687"/>
                  </a:lnTo>
                  <a:lnTo>
                    <a:pt x="44183" y="88988"/>
                  </a:lnTo>
                  <a:lnTo>
                    <a:pt x="43078" y="88963"/>
                  </a:lnTo>
                  <a:lnTo>
                    <a:pt x="42379" y="89623"/>
                  </a:lnTo>
                  <a:lnTo>
                    <a:pt x="41681" y="90297"/>
                  </a:lnTo>
                  <a:lnTo>
                    <a:pt x="41656" y="91401"/>
                  </a:lnTo>
                  <a:lnTo>
                    <a:pt x="42316" y="92100"/>
                  </a:lnTo>
                  <a:lnTo>
                    <a:pt x="42989" y="92798"/>
                  </a:lnTo>
                  <a:lnTo>
                    <a:pt x="44094" y="92824"/>
                  </a:lnTo>
                  <a:lnTo>
                    <a:pt x="44792" y="92163"/>
                  </a:lnTo>
                  <a:lnTo>
                    <a:pt x="45491" y="91503"/>
                  </a:lnTo>
                  <a:lnTo>
                    <a:pt x="45516" y="90385"/>
                  </a:lnTo>
                  <a:close/>
                  <a:moveTo>
                    <a:pt x="45859" y="87693"/>
                  </a:moveTo>
                  <a:lnTo>
                    <a:pt x="45732" y="85763"/>
                  </a:lnTo>
                  <a:lnTo>
                    <a:pt x="44894" y="85039"/>
                  </a:lnTo>
                  <a:lnTo>
                    <a:pt x="43929" y="85102"/>
                  </a:lnTo>
                  <a:lnTo>
                    <a:pt x="42964" y="85166"/>
                  </a:lnTo>
                  <a:lnTo>
                    <a:pt x="42240" y="86004"/>
                  </a:lnTo>
                  <a:lnTo>
                    <a:pt x="42367" y="87934"/>
                  </a:lnTo>
                  <a:lnTo>
                    <a:pt x="43205" y="88658"/>
                  </a:lnTo>
                  <a:lnTo>
                    <a:pt x="45135" y="88531"/>
                  </a:lnTo>
                  <a:lnTo>
                    <a:pt x="45859" y="87693"/>
                  </a:lnTo>
                  <a:close/>
                  <a:moveTo>
                    <a:pt x="47879" y="71780"/>
                  </a:moveTo>
                  <a:lnTo>
                    <a:pt x="47752" y="69850"/>
                  </a:lnTo>
                  <a:lnTo>
                    <a:pt x="46913" y="69126"/>
                  </a:lnTo>
                  <a:lnTo>
                    <a:pt x="45948" y="69189"/>
                  </a:lnTo>
                  <a:lnTo>
                    <a:pt x="44983" y="69253"/>
                  </a:lnTo>
                  <a:lnTo>
                    <a:pt x="44259" y="70091"/>
                  </a:lnTo>
                  <a:lnTo>
                    <a:pt x="44386" y="72021"/>
                  </a:lnTo>
                  <a:lnTo>
                    <a:pt x="45224" y="72745"/>
                  </a:lnTo>
                  <a:lnTo>
                    <a:pt x="47155" y="72618"/>
                  </a:lnTo>
                  <a:lnTo>
                    <a:pt x="47879" y="71780"/>
                  </a:lnTo>
                  <a:close/>
                  <a:moveTo>
                    <a:pt x="52019" y="54584"/>
                  </a:moveTo>
                  <a:lnTo>
                    <a:pt x="51358" y="53886"/>
                  </a:lnTo>
                  <a:lnTo>
                    <a:pt x="50685" y="53187"/>
                  </a:lnTo>
                  <a:lnTo>
                    <a:pt x="49580" y="53162"/>
                  </a:lnTo>
                  <a:lnTo>
                    <a:pt x="48882" y="53822"/>
                  </a:lnTo>
                  <a:lnTo>
                    <a:pt x="48183" y="54495"/>
                  </a:lnTo>
                  <a:lnTo>
                    <a:pt x="48158" y="55600"/>
                  </a:lnTo>
                  <a:lnTo>
                    <a:pt x="48818" y="56299"/>
                  </a:lnTo>
                  <a:lnTo>
                    <a:pt x="49491" y="56997"/>
                  </a:lnTo>
                  <a:lnTo>
                    <a:pt x="50596" y="57023"/>
                  </a:lnTo>
                  <a:lnTo>
                    <a:pt x="51295" y="56362"/>
                  </a:lnTo>
                  <a:lnTo>
                    <a:pt x="51993" y="55702"/>
                  </a:lnTo>
                  <a:lnTo>
                    <a:pt x="52019" y="54584"/>
                  </a:lnTo>
                  <a:close/>
                  <a:moveTo>
                    <a:pt x="52628" y="66713"/>
                  </a:moveTo>
                  <a:lnTo>
                    <a:pt x="51968" y="66014"/>
                  </a:lnTo>
                  <a:lnTo>
                    <a:pt x="51295" y="65316"/>
                  </a:lnTo>
                  <a:lnTo>
                    <a:pt x="50190" y="65290"/>
                  </a:lnTo>
                  <a:lnTo>
                    <a:pt x="49491" y="65951"/>
                  </a:lnTo>
                  <a:lnTo>
                    <a:pt x="48793" y="66624"/>
                  </a:lnTo>
                  <a:lnTo>
                    <a:pt x="48768" y="67729"/>
                  </a:lnTo>
                  <a:lnTo>
                    <a:pt x="49428" y="68427"/>
                  </a:lnTo>
                  <a:lnTo>
                    <a:pt x="50101" y="69126"/>
                  </a:lnTo>
                  <a:lnTo>
                    <a:pt x="51206" y="69151"/>
                  </a:lnTo>
                  <a:lnTo>
                    <a:pt x="51904" y="68491"/>
                  </a:lnTo>
                  <a:lnTo>
                    <a:pt x="52603" y="67830"/>
                  </a:lnTo>
                  <a:lnTo>
                    <a:pt x="52628" y="66713"/>
                  </a:lnTo>
                  <a:close/>
                  <a:moveTo>
                    <a:pt x="52997" y="77812"/>
                  </a:moveTo>
                  <a:lnTo>
                    <a:pt x="52552" y="77355"/>
                  </a:lnTo>
                  <a:lnTo>
                    <a:pt x="52539" y="76987"/>
                  </a:lnTo>
                  <a:lnTo>
                    <a:pt x="51701" y="76263"/>
                  </a:lnTo>
                  <a:lnTo>
                    <a:pt x="50736" y="76327"/>
                  </a:lnTo>
                  <a:lnTo>
                    <a:pt x="49771" y="76390"/>
                  </a:lnTo>
                  <a:lnTo>
                    <a:pt x="49047" y="77228"/>
                  </a:lnTo>
                  <a:lnTo>
                    <a:pt x="49136" y="78651"/>
                  </a:lnTo>
                  <a:lnTo>
                    <a:pt x="49136" y="78828"/>
                  </a:lnTo>
                  <a:lnTo>
                    <a:pt x="49174" y="79159"/>
                  </a:lnTo>
                  <a:lnTo>
                    <a:pt x="50012" y="79883"/>
                  </a:lnTo>
                  <a:lnTo>
                    <a:pt x="50469" y="80225"/>
                  </a:lnTo>
                  <a:lnTo>
                    <a:pt x="51574" y="80251"/>
                  </a:lnTo>
                  <a:lnTo>
                    <a:pt x="52273" y="79590"/>
                  </a:lnTo>
                  <a:lnTo>
                    <a:pt x="52971" y="78930"/>
                  </a:lnTo>
                  <a:lnTo>
                    <a:pt x="52997" y="77812"/>
                  </a:lnTo>
                  <a:close/>
                  <a:moveTo>
                    <a:pt x="53238" y="43764"/>
                  </a:moveTo>
                  <a:lnTo>
                    <a:pt x="52578" y="43065"/>
                  </a:lnTo>
                  <a:lnTo>
                    <a:pt x="51904" y="42367"/>
                  </a:lnTo>
                  <a:lnTo>
                    <a:pt x="50800" y="42341"/>
                  </a:lnTo>
                  <a:lnTo>
                    <a:pt x="50101" y="43002"/>
                  </a:lnTo>
                  <a:lnTo>
                    <a:pt x="49403" y="43675"/>
                  </a:lnTo>
                  <a:lnTo>
                    <a:pt x="49377" y="44780"/>
                  </a:lnTo>
                  <a:lnTo>
                    <a:pt x="50038" y="45478"/>
                  </a:lnTo>
                  <a:lnTo>
                    <a:pt x="50711" y="46177"/>
                  </a:lnTo>
                  <a:lnTo>
                    <a:pt x="51816" y="46202"/>
                  </a:lnTo>
                  <a:lnTo>
                    <a:pt x="52514" y="45542"/>
                  </a:lnTo>
                  <a:lnTo>
                    <a:pt x="53213" y="44881"/>
                  </a:lnTo>
                  <a:lnTo>
                    <a:pt x="53238" y="43764"/>
                  </a:lnTo>
                  <a:close/>
                  <a:moveTo>
                    <a:pt x="53657" y="14998"/>
                  </a:moveTo>
                  <a:lnTo>
                    <a:pt x="52997" y="14300"/>
                  </a:lnTo>
                  <a:lnTo>
                    <a:pt x="52324" y="13601"/>
                  </a:lnTo>
                  <a:lnTo>
                    <a:pt x="51219" y="13576"/>
                  </a:lnTo>
                  <a:lnTo>
                    <a:pt x="50520" y="14236"/>
                  </a:lnTo>
                  <a:lnTo>
                    <a:pt x="49822" y="14909"/>
                  </a:lnTo>
                  <a:lnTo>
                    <a:pt x="49796" y="16014"/>
                  </a:lnTo>
                  <a:lnTo>
                    <a:pt x="50063" y="16306"/>
                  </a:lnTo>
                  <a:lnTo>
                    <a:pt x="49733" y="16319"/>
                  </a:lnTo>
                  <a:lnTo>
                    <a:pt x="49009" y="17157"/>
                  </a:lnTo>
                  <a:lnTo>
                    <a:pt x="49136" y="19088"/>
                  </a:lnTo>
                  <a:lnTo>
                    <a:pt x="49974" y="19812"/>
                  </a:lnTo>
                  <a:lnTo>
                    <a:pt x="51904" y="19685"/>
                  </a:lnTo>
                  <a:lnTo>
                    <a:pt x="52628" y="18846"/>
                  </a:lnTo>
                  <a:lnTo>
                    <a:pt x="52514" y="17170"/>
                  </a:lnTo>
                  <a:lnTo>
                    <a:pt x="52933" y="16776"/>
                  </a:lnTo>
                  <a:lnTo>
                    <a:pt x="53632" y="16116"/>
                  </a:lnTo>
                  <a:lnTo>
                    <a:pt x="53657" y="14998"/>
                  </a:lnTo>
                  <a:close/>
                  <a:moveTo>
                    <a:pt x="54038" y="26098"/>
                  </a:moveTo>
                  <a:lnTo>
                    <a:pt x="53378" y="25400"/>
                  </a:lnTo>
                  <a:lnTo>
                    <a:pt x="52705" y="24701"/>
                  </a:lnTo>
                  <a:lnTo>
                    <a:pt x="51600" y="24676"/>
                  </a:lnTo>
                  <a:lnTo>
                    <a:pt x="50901" y="25336"/>
                  </a:lnTo>
                  <a:lnTo>
                    <a:pt x="50203" y="26009"/>
                  </a:lnTo>
                  <a:lnTo>
                    <a:pt x="50177" y="27114"/>
                  </a:lnTo>
                  <a:lnTo>
                    <a:pt x="50838" y="27813"/>
                  </a:lnTo>
                  <a:lnTo>
                    <a:pt x="51511" y="28511"/>
                  </a:lnTo>
                  <a:lnTo>
                    <a:pt x="52616" y="28536"/>
                  </a:lnTo>
                  <a:lnTo>
                    <a:pt x="53314" y="27876"/>
                  </a:lnTo>
                  <a:lnTo>
                    <a:pt x="54013" y="27216"/>
                  </a:lnTo>
                  <a:lnTo>
                    <a:pt x="54038" y="26098"/>
                  </a:lnTo>
                  <a:close/>
                  <a:moveTo>
                    <a:pt x="54317" y="34963"/>
                  </a:moveTo>
                  <a:lnTo>
                    <a:pt x="54190" y="33032"/>
                  </a:lnTo>
                  <a:lnTo>
                    <a:pt x="53352" y="32308"/>
                  </a:lnTo>
                  <a:lnTo>
                    <a:pt x="52387" y="32372"/>
                  </a:lnTo>
                  <a:lnTo>
                    <a:pt x="51422" y="32435"/>
                  </a:lnTo>
                  <a:lnTo>
                    <a:pt x="50698" y="33274"/>
                  </a:lnTo>
                  <a:lnTo>
                    <a:pt x="50761" y="34290"/>
                  </a:lnTo>
                  <a:lnTo>
                    <a:pt x="49784" y="34264"/>
                  </a:lnTo>
                  <a:lnTo>
                    <a:pt x="49085" y="34925"/>
                  </a:lnTo>
                  <a:lnTo>
                    <a:pt x="48387" y="35598"/>
                  </a:lnTo>
                  <a:lnTo>
                    <a:pt x="48361" y="36703"/>
                  </a:lnTo>
                  <a:lnTo>
                    <a:pt x="49022" y="37401"/>
                  </a:lnTo>
                  <a:lnTo>
                    <a:pt x="49695" y="38100"/>
                  </a:lnTo>
                  <a:lnTo>
                    <a:pt x="50800" y="38125"/>
                  </a:lnTo>
                  <a:lnTo>
                    <a:pt x="51498" y="37465"/>
                  </a:lnTo>
                  <a:lnTo>
                    <a:pt x="52197" y="36804"/>
                  </a:lnTo>
                  <a:lnTo>
                    <a:pt x="52209" y="35902"/>
                  </a:lnTo>
                  <a:lnTo>
                    <a:pt x="53594" y="35801"/>
                  </a:lnTo>
                  <a:lnTo>
                    <a:pt x="54317" y="34963"/>
                  </a:lnTo>
                  <a:close/>
                  <a:moveTo>
                    <a:pt x="55626" y="88785"/>
                  </a:moveTo>
                  <a:lnTo>
                    <a:pt x="55499" y="86855"/>
                  </a:lnTo>
                  <a:lnTo>
                    <a:pt x="54660" y="86131"/>
                  </a:lnTo>
                  <a:lnTo>
                    <a:pt x="53695" y="86194"/>
                  </a:lnTo>
                  <a:lnTo>
                    <a:pt x="52730" y="86258"/>
                  </a:lnTo>
                  <a:lnTo>
                    <a:pt x="52006" y="87096"/>
                  </a:lnTo>
                  <a:lnTo>
                    <a:pt x="52133" y="89027"/>
                  </a:lnTo>
                  <a:lnTo>
                    <a:pt x="52324" y="89204"/>
                  </a:lnTo>
                  <a:lnTo>
                    <a:pt x="51676" y="89814"/>
                  </a:lnTo>
                  <a:lnTo>
                    <a:pt x="50977" y="90487"/>
                  </a:lnTo>
                  <a:lnTo>
                    <a:pt x="50952" y="91592"/>
                  </a:lnTo>
                  <a:lnTo>
                    <a:pt x="51612" y="92290"/>
                  </a:lnTo>
                  <a:lnTo>
                    <a:pt x="52285" y="92989"/>
                  </a:lnTo>
                  <a:lnTo>
                    <a:pt x="53390" y="93014"/>
                  </a:lnTo>
                  <a:lnTo>
                    <a:pt x="54089" y="92354"/>
                  </a:lnTo>
                  <a:lnTo>
                    <a:pt x="54787" y="91694"/>
                  </a:lnTo>
                  <a:lnTo>
                    <a:pt x="54813" y="90576"/>
                  </a:lnTo>
                  <a:lnTo>
                    <a:pt x="54152" y="89877"/>
                  </a:lnTo>
                  <a:lnTo>
                    <a:pt x="53962" y="89687"/>
                  </a:lnTo>
                  <a:lnTo>
                    <a:pt x="54902" y="89623"/>
                  </a:lnTo>
                  <a:lnTo>
                    <a:pt x="55626" y="88785"/>
                  </a:lnTo>
                  <a:close/>
                  <a:moveTo>
                    <a:pt x="58166" y="39700"/>
                  </a:moveTo>
                  <a:lnTo>
                    <a:pt x="57505" y="39001"/>
                  </a:lnTo>
                  <a:lnTo>
                    <a:pt x="56832" y="38303"/>
                  </a:lnTo>
                  <a:lnTo>
                    <a:pt x="55727" y="38277"/>
                  </a:lnTo>
                  <a:lnTo>
                    <a:pt x="55029" y="38938"/>
                  </a:lnTo>
                  <a:lnTo>
                    <a:pt x="54330" y="39611"/>
                  </a:lnTo>
                  <a:lnTo>
                    <a:pt x="54305" y="40716"/>
                  </a:lnTo>
                  <a:lnTo>
                    <a:pt x="54965" y="41414"/>
                  </a:lnTo>
                  <a:lnTo>
                    <a:pt x="55638" y="42113"/>
                  </a:lnTo>
                  <a:lnTo>
                    <a:pt x="56743" y="42138"/>
                  </a:lnTo>
                  <a:lnTo>
                    <a:pt x="57442" y="41478"/>
                  </a:lnTo>
                  <a:lnTo>
                    <a:pt x="58140" y="40817"/>
                  </a:lnTo>
                  <a:lnTo>
                    <a:pt x="58166" y="39700"/>
                  </a:lnTo>
                  <a:close/>
                  <a:moveTo>
                    <a:pt x="60833" y="61302"/>
                  </a:moveTo>
                  <a:lnTo>
                    <a:pt x="60172" y="60604"/>
                  </a:lnTo>
                  <a:lnTo>
                    <a:pt x="59499" y="59905"/>
                  </a:lnTo>
                  <a:lnTo>
                    <a:pt x="58394" y="59880"/>
                  </a:lnTo>
                  <a:lnTo>
                    <a:pt x="57696" y="60540"/>
                  </a:lnTo>
                  <a:lnTo>
                    <a:pt x="56997" y="61214"/>
                  </a:lnTo>
                  <a:lnTo>
                    <a:pt x="56972" y="62318"/>
                  </a:lnTo>
                  <a:lnTo>
                    <a:pt x="57632" y="63017"/>
                  </a:lnTo>
                  <a:lnTo>
                    <a:pt x="58305" y="63715"/>
                  </a:lnTo>
                  <a:lnTo>
                    <a:pt x="59410" y="63741"/>
                  </a:lnTo>
                  <a:lnTo>
                    <a:pt x="60109" y="63080"/>
                  </a:lnTo>
                  <a:lnTo>
                    <a:pt x="60807" y="62420"/>
                  </a:lnTo>
                  <a:lnTo>
                    <a:pt x="60833" y="61302"/>
                  </a:lnTo>
                  <a:close/>
                  <a:moveTo>
                    <a:pt x="61671" y="51473"/>
                  </a:moveTo>
                  <a:lnTo>
                    <a:pt x="61010" y="50774"/>
                  </a:lnTo>
                  <a:lnTo>
                    <a:pt x="60337" y="50076"/>
                  </a:lnTo>
                  <a:lnTo>
                    <a:pt x="59232" y="50050"/>
                  </a:lnTo>
                  <a:lnTo>
                    <a:pt x="58534" y="50711"/>
                  </a:lnTo>
                  <a:lnTo>
                    <a:pt x="57835" y="51384"/>
                  </a:lnTo>
                  <a:lnTo>
                    <a:pt x="57810" y="52489"/>
                  </a:lnTo>
                  <a:lnTo>
                    <a:pt x="58470" y="53187"/>
                  </a:lnTo>
                  <a:lnTo>
                    <a:pt x="59143" y="53886"/>
                  </a:lnTo>
                  <a:lnTo>
                    <a:pt x="60248" y="53911"/>
                  </a:lnTo>
                  <a:lnTo>
                    <a:pt x="60947" y="53251"/>
                  </a:lnTo>
                  <a:lnTo>
                    <a:pt x="61645" y="52590"/>
                  </a:lnTo>
                  <a:lnTo>
                    <a:pt x="61671" y="51473"/>
                  </a:lnTo>
                  <a:close/>
                  <a:moveTo>
                    <a:pt x="61849" y="69392"/>
                  </a:moveTo>
                  <a:lnTo>
                    <a:pt x="61188" y="68694"/>
                  </a:lnTo>
                  <a:lnTo>
                    <a:pt x="60515" y="67995"/>
                  </a:lnTo>
                  <a:lnTo>
                    <a:pt x="59410" y="67970"/>
                  </a:lnTo>
                  <a:lnTo>
                    <a:pt x="58712" y="68630"/>
                  </a:lnTo>
                  <a:lnTo>
                    <a:pt x="58013" y="69303"/>
                  </a:lnTo>
                  <a:lnTo>
                    <a:pt x="57988" y="70408"/>
                  </a:lnTo>
                  <a:lnTo>
                    <a:pt x="58648" y="71107"/>
                  </a:lnTo>
                  <a:lnTo>
                    <a:pt x="59321" y="71805"/>
                  </a:lnTo>
                  <a:lnTo>
                    <a:pt x="60426" y="71831"/>
                  </a:lnTo>
                  <a:lnTo>
                    <a:pt x="61125" y="71170"/>
                  </a:lnTo>
                  <a:lnTo>
                    <a:pt x="61823" y="70510"/>
                  </a:lnTo>
                  <a:lnTo>
                    <a:pt x="61849" y="69392"/>
                  </a:lnTo>
                  <a:close/>
                  <a:moveTo>
                    <a:pt x="62280" y="28536"/>
                  </a:moveTo>
                  <a:lnTo>
                    <a:pt x="61620" y="27838"/>
                  </a:lnTo>
                  <a:lnTo>
                    <a:pt x="60947" y="27139"/>
                  </a:lnTo>
                  <a:lnTo>
                    <a:pt x="59842" y="27114"/>
                  </a:lnTo>
                  <a:lnTo>
                    <a:pt x="59143" y="27774"/>
                  </a:lnTo>
                  <a:lnTo>
                    <a:pt x="58445" y="28448"/>
                  </a:lnTo>
                  <a:lnTo>
                    <a:pt x="58420" y="29552"/>
                  </a:lnTo>
                  <a:lnTo>
                    <a:pt x="59080" y="30251"/>
                  </a:lnTo>
                  <a:lnTo>
                    <a:pt x="59753" y="30949"/>
                  </a:lnTo>
                  <a:lnTo>
                    <a:pt x="60858" y="30975"/>
                  </a:lnTo>
                  <a:lnTo>
                    <a:pt x="61556" y="30314"/>
                  </a:lnTo>
                  <a:lnTo>
                    <a:pt x="62255" y="29654"/>
                  </a:lnTo>
                  <a:lnTo>
                    <a:pt x="62280" y="28536"/>
                  </a:lnTo>
                  <a:close/>
                  <a:moveTo>
                    <a:pt x="63563" y="99771"/>
                  </a:moveTo>
                  <a:lnTo>
                    <a:pt x="62903" y="99072"/>
                  </a:lnTo>
                  <a:lnTo>
                    <a:pt x="62230" y="98374"/>
                  </a:lnTo>
                  <a:lnTo>
                    <a:pt x="61125" y="98348"/>
                  </a:lnTo>
                  <a:lnTo>
                    <a:pt x="60426" y="99009"/>
                  </a:lnTo>
                  <a:lnTo>
                    <a:pt x="59728" y="99682"/>
                  </a:lnTo>
                  <a:lnTo>
                    <a:pt x="59702" y="100787"/>
                  </a:lnTo>
                  <a:lnTo>
                    <a:pt x="60363" y="101485"/>
                  </a:lnTo>
                  <a:lnTo>
                    <a:pt x="61036" y="102184"/>
                  </a:lnTo>
                  <a:lnTo>
                    <a:pt x="62141" y="102209"/>
                  </a:lnTo>
                  <a:lnTo>
                    <a:pt x="62839" y="101549"/>
                  </a:lnTo>
                  <a:lnTo>
                    <a:pt x="63538" y="100888"/>
                  </a:lnTo>
                  <a:lnTo>
                    <a:pt x="63563" y="99771"/>
                  </a:lnTo>
                  <a:close/>
                  <a:moveTo>
                    <a:pt x="65151" y="80733"/>
                  </a:moveTo>
                  <a:lnTo>
                    <a:pt x="64490" y="80035"/>
                  </a:lnTo>
                  <a:lnTo>
                    <a:pt x="63817" y="79336"/>
                  </a:lnTo>
                  <a:lnTo>
                    <a:pt x="62712" y="79311"/>
                  </a:lnTo>
                  <a:lnTo>
                    <a:pt x="62014" y="79971"/>
                  </a:lnTo>
                  <a:lnTo>
                    <a:pt x="61315" y="80645"/>
                  </a:lnTo>
                  <a:lnTo>
                    <a:pt x="61290" y="81749"/>
                  </a:lnTo>
                  <a:lnTo>
                    <a:pt x="61950" y="82448"/>
                  </a:lnTo>
                  <a:lnTo>
                    <a:pt x="62623" y="83146"/>
                  </a:lnTo>
                  <a:lnTo>
                    <a:pt x="63728" y="83185"/>
                  </a:lnTo>
                  <a:lnTo>
                    <a:pt x="64427" y="82511"/>
                  </a:lnTo>
                  <a:lnTo>
                    <a:pt x="65125" y="81851"/>
                  </a:lnTo>
                  <a:lnTo>
                    <a:pt x="65151" y="80733"/>
                  </a:lnTo>
                  <a:close/>
                  <a:moveTo>
                    <a:pt x="66395" y="14325"/>
                  </a:moveTo>
                  <a:lnTo>
                    <a:pt x="65735" y="13627"/>
                  </a:lnTo>
                  <a:lnTo>
                    <a:pt x="65062" y="12928"/>
                  </a:lnTo>
                  <a:lnTo>
                    <a:pt x="63957" y="12903"/>
                  </a:lnTo>
                  <a:lnTo>
                    <a:pt x="63258" y="13563"/>
                  </a:lnTo>
                  <a:lnTo>
                    <a:pt x="62560" y="14236"/>
                  </a:lnTo>
                  <a:lnTo>
                    <a:pt x="62534" y="15341"/>
                  </a:lnTo>
                  <a:lnTo>
                    <a:pt x="63195" y="16040"/>
                  </a:lnTo>
                  <a:lnTo>
                    <a:pt x="63868" y="16738"/>
                  </a:lnTo>
                  <a:lnTo>
                    <a:pt x="64973" y="16764"/>
                  </a:lnTo>
                  <a:lnTo>
                    <a:pt x="65671" y="16103"/>
                  </a:lnTo>
                  <a:lnTo>
                    <a:pt x="66370" y="15443"/>
                  </a:lnTo>
                  <a:lnTo>
                    <a:pt x="66395" y="14325"/>
                  </a:lnTo>
                  <a:close/>
                  <a:moveTo>
                    <a:pt x="66471" y="93751"/>
                  </a:moveTo>
                  <a:lnTo>
                    <a:pt x="66344" y="91821"/>
                  </a:lnTo>
                  <a:lnTo>
                    <a:pt x="65506" y="91097"/>
                  </a:lnTo>
                  <a:lnTo>
                    <a:pt x="64541" y="91160"/>
                  </a:lnTo>
                  <a:lnTo>
                    <a:pt x="63576" y="91224"/>
                  </a:lnTo>
                  <a:lnTo>
                    <a:pt x="62852" y="92062"/>
                  </a:lnTo>
                  <a:lnTo>
                    <a:pt x="62979" y="93992"/>
                  </a:lnTo>
                  <a:lnTo>
                    <a:pt x="63817" y="94716"/>
                  </a:lnTo>
                  <a:lnTo>
                    <a:pt x="65747" y="94589"/>
                  </a:lnTo>
                  <a:lnTo>
                    <a:pt x="66471" y="93751"/>
                  </a:lnTo>
                  <a:close/>
                  <a:moveTo>
                    <a:pt x="66776" y="27101"/>
                  </a:moveTo>
                  <a:lnTo>
                    <a:pt x="66649" y="25171"/>
                  </a:lnTo>
                  <a:lnTo>
                    <a:pt x="65811" y="24447"/>
                  </a:lnTo>
                  <a:lnTo>
                    <a:pt x="64846" y="24511"/>
                  </a:lnTo>
                  <a:lnTo>
                    <a:pt x="63881" y="24574"/>
                  </a:lnTo>
                  <a:lnTo>
                    <a:pt x="63157" y="25412"/>
                  </a:lnTo>
                  <a:lnTo>
                    <a:pt x="63284" y="27343"/>
                  </a:lnTo>
                  <a:lnTo>
                    <a:pt x="64122" y="28067"/>
                  </a:lnTo>
                  <a:lnTo>
                    <a:pt x="66052" y="27940"/>
                  </a:lnTo>
                  <a:lnTo>
                    <a:pt x="66776" y="27101"/>
                  </a:lnTo>
                  <a:close/>
                  <a:moveTo>
                    <a:pt x="69291" y="33934"/>
                  </a:moveTo>
                  <a:lnTo>
                    <a:pt x="68630" y="33235"/>
                  </a:lnTo>
                  <a:lnTo>
                    <a:pt x="67957" y="32537"/>
                  </a:lnTo>
                  <a:lnTo>
                    <a:pt x="66852" y="32512"/>
                  </a:lnTo>
                  <a:lnTo>
                    <a:pt x="66154" y="33172"/>
                  </a:lnTo>
                  <a:lnTo>
                    <a:pt x="65455" y="33845"/>
                  </a:lnTo>
                  <a:lnTo>
                    <a:pt x="65430" y="34950"/>
                  </a:lnTo>
                  <a:lnTo>
                    <a:pt x="66090" y="35648"/>
                  </a:lnTo>
                  <a:lnTo>
                    <a:pt x="66763" y="36347"/>
                  </a:lnTo>
                  <a:lnTo>
                    <a:pt x="67868" y="36372"/>
                  </a:lnTo>
                  <a:lnTo>
                    <a:pt x="68567" y="35712"/>
                  </a:lnTo>
                  <a:lnTo>
                    <a:pt x="69265" y="35052"/>
                  </a:lnTo>
                  <a:lnTo>
                    <a:pt x="69291" y="33934"/>
                  </a:lnTo>
                  <a:close/>
                  <a:moveTo>
                    <a:pt x="69888" y="46062"/>
                  </a:moveTo>
                  <a:lnTo>
                    <a:pt x="69227" y="45364"/>
                  </a:lnTo>
                  <a:lnTo>
                    <a:pt x="68554" y="44665"/>
                  </a:lnTo>
                  <a:lnTo>
                    <a:pt x="67449" y="44640"/>
                  </a:lnTo>
                  <a:lnTo>
                    <a:pt x="66751" y="45300"/>
                  </a:lnTo>
                  <a:lnTo>
                    <a:pt x="66052" y="45974"/>
                  </a:lnTo>
                  <a:lnTo>
                    <a:pt x="66027" y="47078"/>
                  </a:lnTo>
                  <a:lnTo>
                    <a:pt x="66687" y="47777"/>
                  </a:lnTo>
                  <a:lnTo>
                    <a:pt x="67360" y="48475"/>
                  </a:lnTo>
                  <a:lnTo>
                    <a:pt x="68465" y="48501"/>
                  </a:lnTo>
                  <a:lnTo>
                    <a:pt x="69164" y="47840"/>
                  </a:lnTo>
                  <a:lnTo>
                    <a:pt x="69862" y="47180"/>
                  </a:lnTo>
                  <a:lnTo>
                    <a:pt x="69888" y="46062"/>
                  </a:lnTo>
                  <a:close/>
                  <a:moveTo>
                    <a:pt x="70256" y="57175"/>
                  </a:moveTo>
                  <a:lnTo>
                    <a:pt x="69596" y="56476"/>
                  </a:lnTo>
                  <a:lnTo>
                    <a:pt x="68922" y="55778"/>
                  </a:lnTo>
                  <a:lnTo>
                    <a:pt x="67818" y="55753"/>
                  </a:lnTo>
                  <a:lnTo>
                    <a:pt x="67119" y="56413"/>
                  </a:lnTo>
                  <a:lnTo>
                    <a:pt x="66421" y="57086"/>
                  </a:lnTo>
                  <a:lnTo>
                    <a:pt x="66395" y="58191"/>
                  </a:lnTo>
                  <a:lnTo>
                    <a:pt x="67056" y="58889"/>
                  </a:lnTo>
                  <a:lnTo>
                    <a:pt x="67729" y="59588"/>
                  </a:lnTo>
                  <a:lnTo>
                    <a:pt x="68834" y="59613"/>
                  </a:lnTo>
                  <a:lnTo>
                    <a:pt x="69532" y="58953"/>
                  </a:lnTo>
                  <a:lnTo>
                    <a:pt x="70231" y="58293"/>
                  </a:lnTo>
                  <a:lnTo>
                    <a:pt x="70256" y="57175"/>
                  </a:lnTo>
                  <a:close/>
                  <a:moveTo>
                    <a:pt x="74066" y="17386"/>
                  </a:moveTo>
                  <a:lnTo>
                    <a:pt x="73939" y="15455"/>
                  </a:lnTo>
                  <a:lnTo>
                    <a:pt x="73101" y="14732"/>
                  </a:lnTo>
                  <a:lnTo>
                    <a:pt x="72136" y="14795"/>
                  </a:lnTo>
                  <a:lnTo>
                    <a:pt x="71170" y="14859"/>
                  </a:lnTo>
                  <a:lnTo>
                    <a:pt x="70446" y="15697"/>
                  </a:lnTo>
                  <a:lnTo>
                    <a:pt x="70573" y="17627"/>
                  </a:lnTo>
                  <a:lnTo>
                    <a:pt x="71412" y="18351"/>
                  </a:lnTo>
                  <a:lnTo>
                    <a:pt x="73342" y="18224"/>
                  </a:lnTo>
                  <a:lnTo>
                    <a:pt x="74066" y="17386"/>
                  </a:lnTo>
                  <a:close/>
                  <a:moveTo>
                    <a:pt x="76276" y="74980"/>
                  </a:moveTo>
                  <a:lnTo>
                    <a:pt x="75615" y="74282"/>
                  </a:lnTo>
                  <a:lnTo>
                    <a:pt x="74942" y="73583"/>
                  </a:lnTo>
                  <a:lnTo>
                    <a:pt x="73837" y="73558"/>
                  </a:lnTo>
                  <a:lnTo>
                    <a:pt x="73139" y="74218"/>
                  </a:lnTo>
                  <a:lnTo>
                    <a:pt x="72440" y="74891"/>
                  </a:lnTo>
                  <a:lnTo>
                    <a:pt x="72415" y="75996"/>
                  </a:lnTo>
                  <a:lnTo>
                    <a:pt x="73075" y="76695"/>
                  </a:lnTo>
                  <a:lnTo>
                    <a:pt x="73748" y="77393"/>
                  </a:lnTo>
                  <a:lnTo>
                    <a:pt x="74853" y="77419"/>
                  </a:lnTo>
                  <a:lnTo>
                    <a:pt x="75552" y="76758"/>
                  </a:lnTo>
                  <a:lnTo>
                    <a:pt x="76250" y="76098"/>
                  </a:lnTo>
                  <a:lnTo>
                    <a:pt x="76276" y="74980"/>
                  </a:lnTo>
                  <a:close/>
                  <a:moveTo>
                    <a:pt x="76873" y="87096"/>
                  </a:moveTo>
                  <a:lnTo>
                    <a:pt x="76212" y="86398"/>
                  </a:lnTo>
                  <a:lnTo>
                    <a:pt x="75539" y="85699"/>
                  </a:lnTo>
                  <a:lnTo>
                    <a:pt x="74434" y="85674"/>
                  </a:lnTo>
                  <a:lnTo>
                    <a:pt x="73736" y="86347"/>
                  </a:lnTo>
                  <a:lnTo>
                    <a:pt x="73037" y="87007"/>
                  </a:lnTo>
                  <a:lnTo>
                    <a:pt x="73012" y="88112"/>
                  </a:lnTo>
                  <a:lnTo>
                    <a:pt x="73672" y="88811"/>
                  </a:lnTo>
                  <a:lnTo>
                    <a:pt x="74345" y="89509"/>
                  </a:lnTo>
                  <a:lnTo>
                    <a:pt x="75450" y="89547"/>
                  </a:lnTo>
                  <a:lnTo>
                    <a:pt x="76149" y="88874"/>
                  </a:lnTo>
                  <a:lnTo>
                    <a:pt x="76847" y="88214"/>
                  </a:lnTo>
                  <a:lnTo>
                    <a:pt x="76873" y="87096"/>
                  </a:lnTo>
                  <a:close/>
                  <a:moveTo>
                    <a:pt x="79019" y="29781"/>
                  </a:moveTo>
                  <a:lnTo>
                    <a:pt x="78892" y="27851"/>
                  </a:lnTo>
                  <a:lnTo>
                    <a:pt x="78054" y="27127"/>
                  </a:lnTo>
                  <a:lnTo>
                    <a:pt x="77089" y="27190"/>
                  </a:lnTo>
                  <a:lnTo>
                    <a:pt x="76123" y="27254"/>
                  </a:lnTo>
                  <a:lnTo>
                    <a:pt x="75399" y="28092"/>
                  </a:lnTo>
                  <a:lnTo>
                    <a:pt x="75526" y="30022"/>
                  </a:lnTo>
                  <a:lnTo>
                    <a:pt x="76365" y="30746"/>
                  </a:lnTo>
                  <a:lnTo>
                    <a:pt x="78295" y="30619"/>
                  </a:lnTo>
                  <a:lnTo>
                    <a:pt x="79019" y="29781"/>
                  </a:lnTo>
                  <a:close/>
                  <a:moveTo>
                    <a:pt x="79108" y="48742"/>
                  </a:moveTo>
                  <a:lnTo>
                    <a:pt x="78447" y="48044"/>
                  </a:lnTo>
                  <a:lnTo>
                    <a:pt x="77774" y="47345"/>
                  </a:lnTo>
                  <a:lnTo>
                    <a:pt x="76669" y="47320"/>
                  </a:lnTo>
                  <a:lnTo>
                    <a:pt x="75971" y="47980"/>
                  </a:lnTo>
                  <a:lnTo>
                    <a:pt x="75272" y="48653"/>
                  </a:lnTo>
                  <a:lnTo>
                    <a:pt x="75247" y="49758"/>
                  </a:lnTo>
                  <a:lnTo>
                    <a:pt x="75907" y="50457"/>
                  </a:lnTo>
                  <a:lnTo>
                    <a:pt x="76581" y="51155"/>
                  </a:lnTo>
                  <a:lnTo>
                    <a:pt x="77685" y="51181"/>
                  </a:lnTo>
                  <a:lnTo>
                    <a:pt x="78384" y="50520"/>
                  </a:lnTo>
                  <a:lnTo>
                    <a:pt x="79082" y="49860"/>
                  </a:lnTo>
                  <a:lnTo>
                    <a:pt x="79108" y="48742"/>
                  </a:lnTo>
                  <a:close/>
                  <a:moveTo>
                    <a:pt x="80835" y="60972"/>
                  </a:moveTo>
                  <a:lnTo>
                    <a:pt x="80175" y="60274"/>
                  </a:lnTo>
                  <a:lnTo>
                    <a:pt x="79502" y="59575"/>
                  </a:lnTo>
                  <a:lnTo>
                    <a:pt x="78397" y="59550"/>
                  </a:lnTo>
                  <a:lnTo>
                    <a:pt x="77698" y="60210"/>
                  </a:lnTo>
                  <a:lnTo>
                    <a:pt x="77000" y="60883"/>
                  </a:lnTo>
                  <a:lnTo>
                    <a:pt x="76974" y="61988"/>
                  </a:lnTo>
                  <a:lnTo>
                    <a:pt x="77635" y="62687"/>
                  </a:lnTo>
                  <a:lnTo>
                    <a:pt x="78308" y="63385"/>
                  </a:lnTo>
                  <a:lnTo>
                    <a:pt x="79413" y="63411"/>
                  </a:lnTo>
                  <a:lnTo>
                    <a:pt x="80111" y="62750"/>
                  </a:lnTo>
                  <a:lnTo>
                    <a:pt x="80810" y="62090"/>
                  </a:lnTo>
                  <a:lnTo>
                    <a:pt x="80835" y="60972"/>
                  </a:lnTo>
                  <a:close/>
                  <a:moveTo>
                    <a:pt x="83464" y="37338"/>
                  </a:moveTo>
                  <a:lnTo>
                    <a:pt x="82804" y="36639"/>
                  </a:lnTo>
                  <a:lnTo>
                    <a:pt x="82130" y="35941"/>
                  </a:lnTo>
                  <a:lnTo>
                    <a:pt x="81026" y="35915"/>
                  </a:lnTo>
                  <a:lnTo>
                    <a:pt x="80327" y="36576"/>
                  </a:lnTo>
                  <a:lnTo>
                    <a:pt x="79629" y="37249"/>
                  </a:lnTo>
                  <a:lnTo>
                    <a:pt x="79603" y="38354"/>
                  </a:lnTo>
                  <a:lnTo>
                    <a:pt x="80264" y="39052"/>
                  </a:lnTo>
                  <a:lnTo>
                    <a:pt x="80937" y="39751"/>
                  </a:lnTo>
                  <a:lnTo>
                    <a:pt x="82042" y="39776"/>
                  </a:lnTo>
                  <a:lnTo>
                    <a:pt x="82740" y="39116"/>
                  </a:lnTo>
                  <a:lnTo>
                    <a:pt x="83439" y="38455"/>
                  </a:lnTo>
                  <a:lnTo>
                    <a:pt x="83464" y="37338"/>
                  </a:lnTo>
                  <a:close/>
                  <a:moveTo>
                    <a:pt x="92405" y="16141"/>
                  </a:moveTo>
                  <a:lnTo>
                    <a:pt x="92278" y="14211"/>
                  </a:lnTo>
                  <a:lnTo>
                    <a:pt x="91440" y="13487"/>
                  </a:lnTo>
                  <a:lnTo>
                    <a:pt x="90474" y="13550"/>
                  </a:lnTo>
                  <a:lnTo>
                    <a:pt x="89509" y="13614"/>
                  </a:lnTo>
                  <a:lnTo>
                    <a:pt x="88785" y="14452"/>
                  </a:lnTo>
                  <a:lnTo>
                    <a:pt x="88912" y="16383"/>
                  </a:lnTo>
                  <a:lnTo>
                    <a:pt x="89750" y="17106"/>
                  </a:lnTo>
                  <a:lnTo>
                    <a:pt x="91681" y="16979"/>
                  </a:lnTo>
                  <a:lnTo>
                    <a:pt x="92405" y="16141"/>
                  </a:lnTo>
                  <a:close/>
                  <a:moveTo>
                    <a:pt x="92430" y="72288"/>
                  </a:moveTo>
                  <a:lnTo>
                    <a:pt x="91770" y="71589"/>
                  </a:lnTo>
                  <a:lnTo>
                    <a:pt x="91097" y="70891"/>
                  </a:lnTo>
                  <a:lnTo>
                    <a:pt x="89992" y="70866"/>
                  </a:lnTo>
                  <a:lnTo>
                    <a:pt x="89293" y="71539"/>
                  </a:lnTo>
                  <a:lnTo>
                    <a:pt x="88595" y="72199"/>
                  </a:lnTo>
                  <a:lnTo>
                    <a:pt x="88569" y="73304"/>
                  </a:lnTo>
                  <a:lnTo>
                    <a:pt x="89230" y="74002"/>
                  </a:lnTo>
                  <a:lnTo>
                    <a:pt x="89903" y="74701"/>
                  </a:lnTo>
                  <a:lnTo>
                    <a:pt x="91008" y="74726"/>
                  </a:lnTo>
                  <a:lnTo>
                    <a:pt x="91706" y="74066"/>
                  </a:lnTo>
                  <a:lnTo>
                    <a:pt x="92405" y="73406"/>
                  </a:lnTo>
                  <a:lnTo>
                    <a:pt x="92430" y="72288"/>
                  </a:lnTo>
                  <a:close/>
                  <a:moveTo>
                    <a:pt x="93268" y="28816"/>
                  </a:moveTo>
                  <a:lnTo>
                    <a:pt x="93141" y="26885"/>
                  </a:lnTo>
                  <a:lnTo>
                    <a:pt x="92303" y="26162"/>
                  </a:lnTo>
                  <a:lnTo>
                    <a:pt x="91338" y="26225"/>
                  </a:lnTo>
                  <a:lnTo>
                    <a:pt x="90373" y="26289"/>
                  </a:lnTo>
                  <a:lnTo>
                    <a:pt x="89649" y="27127"/>
                  </a:lnTo>
                  <a:lnTo>
                    <a:pt x="89776" y="29057"/>
                  </a:lnTo>
                  <a:lnTo>
                    <a:pt x="90614" y="29781"/>
                  </a:lnTo>
                  <a:lnTo>
                    <a:pt x="92544" y="29654"/>
                  </a:lnTo>
                  <a:lnTo>
                    <a:pt x="93268" y="28816"/>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910" name="object 274"/>
            <p:cNvSpPr/>
            <p:nvPr/>
          </p:nvSpPr>
          <p:spPr>
            <a:xfrm>
              <a:off x="5139000" y="1800360"/>
              <a:ext cx="104760" cy="96480"/>
            </a:xfrm>
            <a:custGeom>
              <a:avLst/>
              <a:gdLst/>
              <a:ahLst/>
              <a:cxnLst/>
              <a:rect l="l" t="t" r="r" b="b"/>
              <a:pathLst>
                <a:path w="105410" h="97155">
                  <a:moveTo>
                    <a:pt x="3873" y="9220"/>
                  </a:moveTo>
                  <a:lnTo>
                    <a:pt x="3213" y="8509"/>
                  </a:lnTo>
                  <a:lnTo>
                    <a:pt x="2540" y="7810"/>
                  </a:lnTo>
                  <a:lnTo>
                    <a:pt x="1435" y="7772"/>
                  </a:lnTo>
                  <a:lnTo>
                    <a:pt x="736" y="8445"/>
                  </a:lnTo>
                  <a:lnTo>
                    <a:pt x="25" y="9105"/>
                  </a:lnTo>
                  <a:lnTo>
                    <a:pt x="0" y="10210"/>
                  </a:lnTo>
                  <a:lnTo>
                    <a:pt x="660" y="10909"/>
                  </a:lnTo>
                  <a:lnTo>
                    <a:pt x="1320" y="11620"/>
                  </a:lnTo>
                  <a:lnTo>
                    <a:pt x="2438" y="11645"/>
                  </a:lnTo>
                  <a:lnTo>
                    <a:pt x="3136" y="10985"/>
                  </a:lnTo>
                  <a:lnTo>
                    <a:pt x="3835" y="10325"/>
                  </a:lnTo>
                  <a:lnTo>
                    <a:pt x="3873" y="9220"/>
                  </a:lnTo>
                  <a:close/>
                  <a:moveTo>
                    <a:pt x="4851" y="17297"/>
                  </a:moveTo>
                  <a:lnTo>
                    <a:pt x="3517" y="15887"/>
                  </a:lnTo>
                  <a:lnTo>
                    <a:pt x="2413" y="15849"/>
                  </a:lnTo>
                  <a:lnTo>
                    <a:pt x="1587" y="16637"/>
                  </a:lnTo>
                  <a:lnTo>
                    <a:pt x="2933" y="19723"/>
                  </a:lnTo>
                  <a:lnTo>
                    <a:pt x="3429" y="19723"/>
                  </a:lnTo>
                  <a:lnTo>
                    <a:pt x="4813" y="18402"/>
                  </a:lnTo>
                  <a:lnTo>
                    <a:pt x="4851" y="17297"/>
                  </a:lnTo>
                  <a:close/>
                  <a:moveTo>
                    <a:pt x="9550" y="1447"/>
                  </a:moveTo>
                  <a:lnTo>
                    <a:pt x="8890" y="736"/>
                  </a:lnTo>
                  <a:lnTo>
                    <a:pt x="8216" y="38"/>
                  </a:lnTo>
                  <a:lnTo>
                    <a:pt x="7112" y="0"/>
                  </a:lnTo>
                  <a:lnTo>
                    <a:pt x="6413" y="673"/>
                  </a:lnTo>
                  <a:lnTo>
                    <a:pt x="5702" y="1333"/>
                  </a:lnTo>
                  <a:lnTo>
                    <a:pt x="5676" y="2438"/>
                  </a:lnTo>
                  <a:lnTo>
                    <a:pt x="6337" y="3136"/>
                  </a:lnTo>
                  <a:lnTo>
                    <a:pt x="6997" y="3848"/>
                  </a:lnTo>
                  <a:lnTo>
                    <a:pt x="8115" y="3873"/>
                  </a:lnTo>
                  <a:lnTo>
                    <a:pt x="8813" y="3213"/>
                  </a:lnTo>
                  <a:lnTo>
                    <a:pt x="9512" y="2552"/>
                  </a:lnTo>
                  <a:lnTo>
                    <a:pt x="9550" y="1447"/>
                  </a:lnTo>
                  <a:close/>
                  <a:moveTo>
                    <a:pt x="12319" y="24117"/>
                  </a:moveTo>
                  <a:lnTo>
                    <a:pt x="10985" y="22707"/>
                  </a:lnTo>
                  <a:lnTo>
                    <a:pt x="9880" y="22669"/>
                  </a:lnTo>
                  <a:lnTo>
                    <a:pt x="9182" y="23342"/>
                  </a:lnTo>
                  <a:lnTo>
                    <a:pt x="8470" y="24003"/>
                  </a:lnTo>
                  <a:lnTo>
                    <a:pt x="8445" y="25107"/>
                  </a:lnTo>
                  <a:lnTo>
                    <a:pt x="9105" y="25806"/>
                  </a:lnTo>
                  <a:lnTo>
                    <a:pt x="9766" y="26517"/>
                  </a:lnTo>
                  <a:lnTo>
                    <a:pt x="10883" y="26543"/>
                  </a:lnTo>
                  <a:lnTo>
                    <a:pt x="11582" y="25882"/>
                  </a:lnTo>
                  <a:lnTo>
                    <a:pt x="12280" y="25222"/>
                  </a:lnTo>
                  <a:lnTo>
                    <a:pt x="12319" y="24117"/>
                  </a:lnTo>
                  <a:close/>
                  <a:moveTo>
                    <a:pt x="15773" y="35902"/>
                  </a:moveTo>
                  <a:lnTo>
                    <a:pt x="15113" y="35191"/>
                  </a:lnTo>
                  <a:lnTo>
                    <a:pt x="14439" y="34493"/>
                  </a:lnTo>
                  <a:lnTo>
                    <a:pt x="13335" y="34455"/>
                  </a:lnTo>
                  <a:lnTo>
                    <a:pt x="12636" y="35128"/>
                  </a:lnTo>
                  <a:lnTo>
                    <a:pt x="11925" y="35788"/>
                  </a:lnTo>
                  <a:lnTo>
                    <a:pt x="11899" y="36893"/>
                  </a:lnTo>
                  <a:lnTo>
                    <a:pt x="12560" y="37592"/>
                  </a:lnTo>
                  <a:lnTo>
                    <a:pt x="13220" y="38303"/>
                  </a:lnTo>
                  <a:lnTo>
                    <a:pt x="14338" y="38328"/>
                  </a:lnTo>
                  <a:lnTo>
                    <a:pt x="15036" y="37668"/>
                  </a:lnTo>
                  <a:lnTo>
                    <a:pt x="15735" y="37007"/>
                  </a:lnTo>
                  <a:lnTo>
                    <a:pt x="15773" y="35902"/>
                  </a:lnTo>
                  <a:close/>
                  <a:moveTo>
                    <a:pt x="20218" y="44729"/>
                  </a:moveTo>
                  <a:lnTo>
                    <a:pt x="19697" y="43916"/>
                  </a:lnTo>
                  <a:lnTo>
                    <a:pt x="19177" y="43103"/>
                  </a:lnTo>
                  <a:lnTo>
                    <a:pt x="18084" y="42875"/>
                  </a:lnTo>
                  <a:lnTo>
                    <a:pt x="16471" y="43929"/>
                  </a:lnTo>
                  <a:lnTo>
                    <a:pt x="16230" y="45008"/>
                  </a:lnTo>
                  <a:lnTo>
                    <a:pt x="16764" y="45821"/>
                  </a:lnTo>
                  <a:lnTo>
                    <a:pt x="17284" y="46634"/>
                  </a:lnTo>
                  <a:lnTo>
                    <a:pt x="18364" y="46863"/>
                  </a:lnTo>
                  <a:lnTo>
                    <a:pt x="19177" y="46342"/>
                  </a:lnTo>
                  <a:lnTo>
                    <a:pt x="19989" y="45808"/>
                  </a:lnTo>
                  <a:lnTo>
                    <a:pt x="20218" y="44729"/>
                  </a:lnTo>
                  <a:close/>
                  <a:moveTo>
                    <a:pt x="20828" y="49771"/>
                  </a:moveTo>
                  <a:lnTo>
                    <a:pt x="19494" y="48361"/>
                  </a:lnTo>
                  <a:lnTo>
                    <a:pt x="18389" y="48323"/>
                  </a:lnTo>
                  <a:lnTo>
                    <a:pt x="17818" y="48869"/>
                  </a:lnTo>
                  <a:lnTo>
                    <a:pt x="19697" y="51892"/>
                  </a:lnTo>
                  <a:lnTo>
                    <a:pt x="20789" y="50876"/>
                  </a:lnTo>
                  <a:lnTo>
                    <a:pt x="20828" y="49771"/>
                  </a:lnTo>
                  <a:close/>
                  <a:moveTo>
                    <a:pt x="23456" y="18402"/>
                  </a:moveTo>
                  <a:lnTo>
                    <a:pt x="22796" y="17691"/>
                  </a:lnTo>
                  <a:lnTo>
                    <a:pt x="22123" y="16992"/>
                  </a:lnTo>
                  <a:lnTo>
                    <a:pt x="21018" y="16954"/>
                  </a:lnTo>
                  <a:lnTo>
                    <a:pt x="20320" y="17627"/>
                  </a:lnTo>
                  <a:lnTo>
                    <a:pt x="19608" y="18288"/>
                  </a:lnTo>
                  <a:lnTo>
                    <a:pt x="19583" y="19392"/>
                  </a:lnTo>
                  <a:lnTo>
                    <a:pt x="20243" y="20091"/>
                  </a:lnTo>
                  <a:lnTo>
                    <a:pt x="20904" y="20802"/>
                  </a:lnTo>
                  <a:lnTo>
                    <a:pt x="22021" y="20828"/>
                  </a:lnTo>
                  <a:lnTo>
                    <a:pt x="22720" y="20167"/>
                  </a:lnTo>
                  <a:lnTo>
                    <a:pt x="23418" y="19507"/>
                  </a:lnTo>
                  <a:lnTo>
                    <a:pt x="23456" y="18402"/>
                  </a:lnTo>
                  <a:close/>
                  <a:moveTo>
                    <a:pt x="24003" y="30530"/>
                  </a:moveTo>
                  <a:lnTo>
                    <a:pt x="23342" y="29819"/>
                  </a:lnTo>
                  <a:lnTo>
                    <a:pt x="22669" y="29121"/>
                  </a:lnTo>
                  <a:lnTo>
                    <a:pt x="21564" y="29083"/>
                  </a:lnTo>
                  <a:lnTo>
                    <a:pt x="20866" y="29756"/>
                  </a:lnTo>
                  <a:lnTo>
                    <a:pt x="20231" y="30353"/>
                  </a:lnTo>
                  <a:lnTo>
                    <a:pt x="19799" y="30251"/>
                  </a:lnTo>
                  <a:lnTo>
                    <a:pt x="18986" y="30772"/>
                  </a:lnTo>
                  <a:lnTo>
                    <a:pt x="18186" y="31305"/>
                  </a:lnTo>
                  <a:lnTo>
                    <a:pt x="17945" y="32385"/>
                  </a:lnTo>
                  <a:lnTo>
                    <a:pt x="18478" y="33197"/>
                  </a:lnTo>
                  <a:lnTo>
                    <a:pt x="18999" y="34010"/>
                  </a:lnTo>
                  <a:lnTo>
                    <a:pt x="20078" y="34239"/>
                  </a:lnTo>
                  <a:lnTo>
                    <a:pt x="20891" y="33705"/>
                  </a:lnTo>
                  <a:lnTo>
                    <a:pt x="21704" y="33185"/>
                  </a:lnTo>
                  <a:lnTo>
                    <a:pt x="21755" y="32943"/>
                  </a:lnTo>
                  <a:lnTo>
                    <a:pt x="22567" y="32956"/>
                  </a:lnTo>
                  <a:lnTo>
                    <a:pt x="23266" y="32296"/>
                  </a:lnTo>
                  <a:lnTo>
                    <a:pt x="23964" y="31635"/>
                  </a:lnTo>
                  <a:lnTo>
                    <a:pt x="24003" y="30530"/>
                  </a:lnTo>
                  <a:close/>
                  <a:moveTo>
                    <a:pt x="24015" y="53809"/>
                  </a:moveTo>
                  <a:lnTo>
                    <a:pt x="22974" y="52184"/>
                  </a:lnTo>
                  <a:lnTo>
                    <a:pt x="21882" y="51955"/>
                  </a:lnTo>
                  <a:lnTo>
                    <a:pt x="20358" y="52946"/>
                  </a:lnTo>
                  <a:lnTo>
                    <a:pt x="22199" y="55918"/>
                  </a:lnTo>
                  <a:lnTo>
                    <a:pt x="23787" y="54889"/>
                  </a:lnTo>
                  <a:lnTo>
                    <a:pt x="24015" y="53809"/>
                  </a:lnTo>
                  <a:close/>
                  <a:moveTo>
                    <a:pt x="24333" y="41643"/>
                  </a:moveTo>
                  <a:lnTo>
                    <a:pt x="23672" y="40932"/>
                  </a:lnTo>
                  <a:lnTo>
                    <a:pt x="22999" y="40233"/>
                  </a:lnTo>
                  <a:lnTo>
                    <a:pt x="21894" y="40195"/>
                  </a:lnTo>
                  <a:lnTo>
                    <a:pt x="21196" y="40868"/>
                  </a:lnTo>
                  <a:lnTo>
                    <a:pt x="20485" y="41529"/>
                  </a:lnTo>
                  <a:lnTo>
                    <a:pt x="20459" y="42633"/>
                  </a:lnTo>
                  <a:lnTo>
                    <a:pt x="21120" y="43332"/>
                  </a:lnTo>
                  <a:lnTo>
                    <a:pt x="21780" y="44043"/>
                  </a:lnTo>
                  <a:lnTo>
                    <a:pt x="22898" y="44069"/>
                  </a:lnTo>
                  <a:lnTo>
                    <a:pt x="23596" y="43408"/>
                  </a:lnTo>
                  <a:lnTo>
                    <a:pt x="24295" y="42748"/>
                  </a:lnTo>
                  <a:lnTo>
                    <a:pt x="24333" y="41643"/>
                  </a:lnTo>
                  <a:close/>
                  <a:moveTo>
                    <a:pt x="31965" y="44056"/>
                  </a:moveTo>
                  <a:lnTo>
                    <a:pt x="31305" y="43345"/>
                  </a:lnTo>
                  <a:lnTo>
                    <a:pt x="30632" y="42646"/>
                  </a:lnTo>
                  <a:lnTo>
                    <a:pt x="29527" y="42608"/>
                  </a:lnTo>
                  <a:lnTo>
                    <a:pt x="28829" y="43281"/>
                  </a:lnTo>
                  <a:lnTo>
                    <a:pt x="28117" y="43942"/>
                  </a:lnTo>
                  <a:lnTo>
                    <a:pt x="28092" y="45046"/>
                  </a:lnTo>
                  <a:lnTo>
                    <a:pt x="27457" y="45618"/>
                  </a:lnTo>
                  <a:lnTo>
                    <a:pt x="27216" y="46710"/>
                  </a:lnTo>
                  <a:lnTo>
                    <a:pt x="27749" y="47523"/>
                  </a:lnTo>
                  <a:lnTo>
                    <a:pt x="28270" y="48336"/>
                  </a:lnTo>
                  <a:lnTo>
                    <a:pt x="29349" y="48564"/>
                  </a:lnTo>
                  <a:lnTo>
                    <a:pt x="30162" y="48044"/>
                  </a:lnTo>
                  <a:lnTo>
                    <a:pt x="30975" y="47510"/>
                  </a:lnTo>
                  <a:lnTo>
                    <a:pt x="31203" y="46431"/>
                  </a:lnTo>
                  <a:lnTo>
                    <a:pt x="30962" y="46075"/>
                  </a:lnTo>
                  <a:lnTo>
                    <a:pt x="31229" y="45821"/>
                  </a:lnTo>
                  <a:lnTo>
                    <a:pt x="31927" y="45161"/>
                  </a:lnTo>
                  <a:lnTo>
                    <a:pt x="31965" y="44056"/>
                  </a:lnTo>
                  <a:close/>
                  <a:moveTo>
                    <a:pt x="32245" y="25158"/>
                  </a:moveTo>
                  <a:lnTo>
                    <a:pt x="31584" y="24447"/>
                  </a:lnTo>
                  <a:lnTo>
                    <a:pt x="30911" y="23749"/>
                  </a:lnTo>
                  <a:lnTo>
                    <a:pt x="29806" y="23710"/>
                  </a:lnTo>
                  <a:lnTo>
                    <a:pt x="29108" y="24384"/>
                  </a:lnTo>
                  <a:lnTo>
                    <a:pt x="28409" y="25044"/>
                  </a:lnTo>
                  <a:lnTo>
                    <a:pt x="28371" y="26149"/>
                  </a:lnTo>
                  <a:lnTo>
                    <a:pt x="29032" y="26860"/>
                  </a:lnTo>
                  <a:lnTo>
                    <a:pt x="29705" y="27559"/>
                  </a:lnTo>
                  <a:lnTo>
                    <a:pt x="30810" y="27584"/>
                  </a:lnTo>
                  <a:lnTo>
                    <a:pt x="31508" y="26924"/>
                  </a:lnTo>
                  <a:lnTo>
                    <a:pt x="32207" y="26263"/>
                  </a:lnTo>
                  <a:lnTo>
                    <a:pt x="32245" y="25158"/>
                  </a:lnTo>
                  <a:close/>
                  <a:moveTo>
                    <a:pt x="32512" y="56184"/>
                  </a:moveTo>
                  <a:lnTo>
                    <a:pt x="31851" y="55473"/>
                  </a:lnTo>
                  <a:lnTo>
                    <a:pt x="31178" y="54775"/>
                  </a:lnTo>
                  <a:lnTo>
                    <a:pt x="30073" y="54737"/>
                  </a:lnTo>
                  <a:lnTo>
                    <a:pt x="29375" y="55410"/>
                  </a:lnTo>
                  <a:lnTo>
                    <a:pt x="28663" y="56070"/>
                  </a:lnTo>
                  <a:lnTo>
                    <a:pt x="28651" y="56388"/>
                  </a:lnTo>
                  <a:lnTo>
                    <a:pt x="28308" y="56603"/>
                  </a:lnTo>
                  <a:lnTo>
                    <a:pt x="28067" y="57683"/>
                  </a:lnTo>
                  <a:lnTo>
                    <a:pt x="28600" y="58496"/>
                  </a:lnTo>
                  <a:lnTo>
                    <a:pt x="29121" y="59309"/>
                  </a:lnTo>
                  <a:lnTo>
                    <a:pt x="30200" y="59537"/>
                  </a:lnTo>
                  <a:lnTo>
                    <a:pt x="31013" y="59004"/>
                  </a:lnTo>
                  <a:lnTo>
                    <a:pt x="31826" y="58483"/>
                  </a:lnTo>
                  <a:lnTo>
                    <a:pt x="31978" y="57759"/>
                  </a:lnTo>
                  <a:lnTo>
                    <a:pt x="32473" y="57289"/>
                  </a:lnTo>
                  <a:lnTo>
                    <a:pt x="32512" y="56184"/>
                  </a:lnTo>
                  <a:close/>
                  <a:moveTo>
                    <a:pt x="33223" y="33248"/>
                  </a:moveTo>
                  <a:lnTo>
                    <a:pt x="32562" y="32537"/>
                  </a:lnTo>
                  <a:lnTo>
                    <a:pt x="31889" y="31838"/>
                  </a:lnTo>
                  <a:lnTo>
                    <a:pt x="30784" y="31800"/>
                  </a:lnTo>
                  <a:lnTo>
                    <a:pt x="30086" y="32473"/>
                  </a:lnTo>
                  <a:lnTo>
                    <a:pt x="29375" y="33134"/>
                  </a:lnTo>
                  <a:lnTo>
                    <a:pt x="29349" y="34239"/>
                  </a:lnTo>
                  <a:lnTo>
                    <a:pt x="30683" y="35648"/>
                  </a:lnTo>
                  <a:lnTo>
                    <a:pt x="31788" y="35674"/>
                  </a:lnTo>
                  <a:lnTo>
                    <a:pt x="32486" y="35013"/>
                  </a:lnTo>
                  <a:lnTo>
                    <a:pt x="33185" y="34353"/>
                  </a:lnTo>
                  <a:lnTo>
                    <a:pt x="33223" y="33248"/>
                  </a:lnTo>
                  <a:close/>
                  <a:moveTo>
                    <a:pt x="33756" y="4470"/>
                  </a:moveTo>
                  <a:lnTo>
                    <a:pt x="33096" y="3759"/>
                  </a:lnTo>
                  <a:lnTo>
                    <a:pt x="32423" y="3060"/>
                  </a:lnTo>
                  <a:lnTo>
                    <a:pt x="31318" y="3022"/>
                  </a:lnTo>
                  <a:lnTo>
                    <a:pt x="30619" y="3695"/>
                  </a:lnTo>
                  <a:lnTo>
                    <a:pt x="29908" y="4356"/>
                  </a:lnTo>
                  <a:lnTo>
                    <a:pt x="29883" y="5461"/>
                  </a:lnTo>
                  <a:lnTo>
                    <a:pt x="31216" y="6870"/>
                  </a:lnTo>
                  <a:lnTo>
                    <a:pt x="32321" y="6896"/>
                  </a:lnTo>
                  <a:lnTo>
                    <a:pt x="33020" y="6235"/>
                  </a:lnTo>
                  <a:lnTo>
                    <a:pt x="33718" y="5575"/>
                  </a:lnTo>
                  <a:lnTo>
                    <a:pt x="33756" y="4470"/>
                  </a:lnTo>
                  <a:close/>
                  <a:moveTo>
                    <a:pt x="35128" y="38773"/>
                  </a:moveTo>
                  <a:lnTo>
                    <a:pt x="34607" y="37960"/>
                  </a:lnTo>
                  <a:lnTo>
                    <a:pt x="34086" y="37147"/>
                  </a:lnTo>
                  <a:lnTo>
                    <a:pt x="32994" y="36918"/>
                  </a:lnTo>
                  <a:lnTo>
                    <a:pt x="31381" y="37960"/>
                  </a:lnTo>
                  <a:lnTo>
                    <a:pt x="31140" y="39052"/>
                  </a:lnTo>
                  <a:lnTo>
                    <a:pt x="31673" y="39865"/>
                  </a:lnTo>
                  <a:lnTo>
                    <a:pt x="32194" y="40678"/>
                  </a:lnTo>
                  <a:lnTo>
                    <a:pt x="33274" y="40906"/>
                  </a:lnTo>
                  <a:lnTo>
                    <a:pt x="34086" y="40386"/>
                  </a:lnTo>
                  <a:lnTo>
                    <a:pt x="34899" y="39852"/>
                  </a:lnTo>
                  <a:lnTo>
                    <a:pt x="35128" y="38773"/>
                  </a:lnTo>
                  <a:close/>
                  <a:moveTo>
                    <a:pt x="35648" y="69392"/>
                  </a:moveTo>
                  <a:lnTo>
                    <a:pt x="35128" y="68580"/>
                  </a:lnTo>
                  <a:lnTo>
                    <a:pt x="34607" y="67767"/>
                  </a:lnTo>
                  <a:lnTo>
                    <a:pt x="33515" y="67538"/>
                  </a:lnTo>
                  <a:lnTo>
                    <a:pt x="32816" y="67995"/>
                  </a:lnTo>
                  <a:lnTo>
                    <a:pt x="32842" y="67297"/>
                  </a:lnTo>
                  <a:lnTo>
                    <a:pt x="31508" y="65887"/>
                  </a:lnTo>
                  <a:lnTo>
                    <a:pt x="30403" y="65849"/>
                  </a:lnTo>
                  <a:lnTo>
                    <a:pt x="29146" y="67043"/>
                  </a:lnTo>
                  <a:lnTo>
                    <a:pt x="30797" y="69710"/>
                  </a:lnTo>
                  <a:lnTo>
                    <a:pt x="31407" y="69723"/>
                  </a:lnTo>
                  <a:lnTo>
                    <a:pt x="31711" y="69443"/>
                  </a:lnTo>
                  <a:lnTo>
                    <a:pt x="31661" y="69672"/>
                  </a:lnTo>
                  <a:lnTo>
                    <a:pt x="32194" y="70485"/>
                  </a:lnTo>
                  <a:lnTo>
                    <a:pt x="32715" y="71297"/>
                  </a:lnTo>
                  <a:lnTo>
                    <a:pt x="33794" y="71526"/>
                  </a:lnTo>
                  <a:lnTo>
                    <a:pt x="34607" y="71005"/>
                  </a:lnTo>
                  <a:lnTo>
                    <a:pt x="35420" y="70472"/>
                  </a:lnTo>
                  <a:lnTo>
                    <a:pt x="35648" y="69392"/>
                  </a:lnTo>
                  <a:close/>
                  <a:moveTo>
                    <a:pt x="38163" y="29197"/>
                  </a:moveTo>
                  <a:lnTo>
                    <a:pt x="37503" y="28486"/>
                  </a:lnTo>
                  <a:lnTo>
                    <a:pt x="36830" y="27787"/>
                  </a:lnTo>
                  <a:lnTo>
                    <a:pt x="35725" y="27749"/>
                  </a:lnTo>
                  <a:lnTo>
                    <a:pt x="35026" y="28422"/>
                  </a:lnTo>
                  <a:lnTo>
                    <a:pt x="34315" y="29083"/>
                  </a:lnTo>
                  <a:lnTo>
                    <a:pt x="34290" y="30187"/>
                  </a:lnTo>
                  <a:lnTo>
                    <a:pt x="35623" y="31597"/>
                  </a:lnTo>
                  <a:lnTo>
                    <a:pt x="36728" y="31623"/>
                  </a:lnTo>
                  <a:lnTo>
                    <a:pt x="37426" y="30962"/>
                  </a:lnTo>
                  <a:lnTo>
                    <a:pt x="38125" y="30302"/>
                  </a:lnTo>
                  <a:lnTo>
                    <a:pt x="38163" y="29197"/>
                  </a:lnTo>
                  <a:close/>
                  <a:moveTo>
                    <a:pt x="39116" y="77965"/>
                  </a:moveTo>
                  <a:lnTo>
                    <a:pt x="38074" y="76339"/>
                  </a:lnTo>
                  <a:lnTo>
                    <a:pt x="36982" y="76111"/>
                  </a:lnTo>
                  <a:lnTo>
                    <a:pt x="35433" y="77127"/>
                  </a:lnTo>
                  <a:lnTo>
                    <a:pt x="37274" y="80086"/>
                  </a:lnTo>
                  <a:lnTo>
                    <a:pt x="38887" y="79044"/>
                  </a:lnTo>
                  <a:lnTo>
                    <a:pt x="39116" y="77965"/>
                  </a:lnTo>
                  <a:close/>
                  <a:moveTo>
                    <a:pt x="40754" y="50812"/>
                  </a:moveTo>
                  <a:lnTo>
                    <a:pt x="40233" y="50266"/>
                  </a:lnTo>
                  <a:lnTo>
                    <a:pt x="40297" y="49987"/>
                  </a:lnTo>
                  <a:lnTo>
                    <a:pt x="39776" y="49174"/>
                  </a:lnTo>
                  <a:lnTo>
                    <a:pt x="39255" y="48361"/>
                  </a:lnTo>
                  <a:lnTo>
                    <a:pt x="38163" y="48133"/>
                  </a:lnTo>
                  <a:lnTo>
                    <a:pt x="36550" y="49174"/>
                  </a:lnTo>
                  <a:lnTo>
                    <a:pt x="36309" y="50266"/>
                  </a:lnTo>
                  <a:lnTo>
                    <a:pt x="36842" y="51079"/>
                  </a:lnTo>
                  <a:lnTo>
                    <a:pt x="36880" y="51803"/>
                  </a:lnTo>
                  <a:lnTo>
                    <a:pt x="38214" y="53213"/>
                  </a:lnTo>
                  <a:lnTo>
                    <a:pt x="39319" y="53238"/>
                  </a:lnTo>
                  <a:lnTo>
                    <a:pt x="40017" y="52578"/>
                  </a:lnTo>
                  <a:lnTo>
                    <a:pt x="40716" y="51917"/>
                  </a:lnTo>
                  <a:lnTo>
                    <a:pt x="40754" y="50812"/>
                  </a:lnTo>
                  <a:close/>
                  <a:moveTo>
                    <a:pt x="41617" y="40982"/>
                  </a:moveTo>
                  <a:lnTo>
                    <a:pt x="40957" y="40271"/>
                  </a:lnTo>
                  <a:lnTo>
                    <a:pt x="40284" y="39573"/>
                  </a:lnTo>
                  <a:lnTo>
                    <a:pt x="39179" y="39535"/>
                  </a:lnTo>
                  <a:lnTo>
                    <a:pt x="38481" y="40208"/>
                  </a:lnTo>
                  <a:lnTo>
                    <a:pt x="37769" y="40868"/>
                  </a:lnTo>
                  <a:lnTo>
                    <a:pt x="37744" y="41973"/>
                  </a:lnTo>
                  <a:lnTo>
                    <a:pt x="39077" y="43383"/>
                  </a:lnTo>
                  <a:lnTo>
                    <a:pt x="40182" y="43408"/>
                  </a:lnTo>
                  <a:lnTo>
                    <a:pt x="40881" y="42748"/>
                  </a:lnTo>
                  <a:lnTo>
                    <a:pt x="41579" y="42087"/>
                  </a:lnTo>
                  <a:lnTo>
                    <a:pt x="41617" y="40982"/>
                  </a:lnTo>
                  <a:close/>
                  <a:moveTo>
                    <a:pt x="41744" y="32893"/>
                  </a:moveTo>
                  <a:lnTo>
                    <a:pt x="41224" y="32080"/>
                  </a:lnTo>
                  <a:lnTo>
                    <a:pt x="40703" y="31267"/>
                  </a:lnTo>
                  <a:lnTo>
                    <a:pt x="39611" y="31038"/>
                  </a:lnTo>
                  <a:lnTo>
                    <a:pt x="37998" y="32080"/>
                  </a:lnTo>
                  <a:lnTo>
                    <a:pt x="37757" y="33172"/>
                  </a:lnTo>
                  <a:lnTo>
                    <a:pt x="38290" y="33985"/>
                  </a:lnTo>
                  <a:lnTo>
                    <a:pt x="38811" y="34798"/>
                  </a:lnTo>
                  <a:lnTo>
                    <a:pt x="39890" y="35026"/>
                  </a:lnTo>
                  <a:lnTo>
                    <a:pt x="40703" y="34493"/>
                  </a:lnTo>
                  <a:lnTo>
                    <a:pt x="41516" y="33972"/>
                  </a:lnTo>
                  <a:lnTo>
                    <a:pt x="41744" y="32893"/>
                  </a:lnTo>
                  <a:close/>
                  <a:moveTo>
                    <a:pt x="42329" y="18046"/>
                  </a:moveTo>
                  <a:lnTo>
                    <a:pt x="41668" y="17335"/>
                  </a:lnTo>
                  <a:lnTo>
                    <a:pt x="40995" y="16637"/>
                  </a:lnTo>
                  <a:lnTo>
                    <a:pt x="39890" y="16598"/>
                  </a:lnTo>
                  <a:lnTo>
                    <a:pt x="39192" y="17272"/>
                  </a:lnTo>
                  <a:lnTo>
                    <a:pt x="38481" y="17932"/>
                  </a:lnTo>
                  <a:lnTo>
                    <a:pt x="38455" y="19037"/>
                  </a:lnTo>
                  <a:lnTo>
                    <a:pt x="39789" y="20447"/>
                  </a:lnTo>
                  <a:lnTo>
                    <a:pt x="40894" y="20472"/>
                  </a:lnTo>
                  <a:lnTo>
                    <a:pt x="41592" y="19812"/>
                  </a:lnTo>
                  <a:lnTo>
                    <a:pt x="42291" y="19151"/>
                  </a:lnTo>
                  <a:lnTo>
                    <a:pt x="42329" y="18046"/>
                  </a:lnTo>
                  <a:close/>
                  <a:moveTo>
                    <a:pt x="44081" y="59055"/>
                  </a:moveTo>
                  <a:lnTo>
                    <a:pt x="43561" y="58242"/>
                  </a:lnTo>
                  <a:lnTo>
                    <a:pt x="43040" y="57429"/>
                  </a:lnTo>
                  <a:lnTo>
                    <a:pt x="41948" y="57200"/>
                  </a:lnTo>
                  <a:lnTo>
                    <a:pt x="40817" y="57937"/>
                  </a:lnTo>
                  <a:lnTo>
                    <a:pt x="40398" y="57492"/>
                  </a:lnTo>
                  <a:lnTo>
                    <a:pt x="39293" y="57454"/>
                  </a:lnTo>
                  <a:lnTo>
                    <a:pt x="38595" y="58127"/>
                  </a:lnTo>
                  <a:lnTo>
                    <a:pt x="37884" y="58788"/>
                  </a:lnTo>
                  <a:lnTo>
                    <a:pt x="37858" y="59893"/>
                  </a:lnTo>
                  <a:lnTo>
                    <a:pt x="38519" y="60591"/>
                  </a:lnTo>
                  <a:lnTo>
                    <a:pt x="39179" y="61302"/>
                  </a:lnTo>
                  <a:lnTo>
                    <a:pt x="40297" y="61328"/>
                  </a:lnTo>
                  <a:lnTo>
                    <a:pt x="40970" y="60693"/>
                  </a:lnTo>
                  <a:lnTo>
                    <a:pt x="41148" y="60960"/>
                  </a:lnTo>
                  <a:lnTo>
                    <a:pt x="42227" y="61188"/>
                  </a:lnTo>
                  <a:lnTo>
                    <a:pt x="43040" y="60655"/>
                  </a:lnTo>
                  <a:lnTo>
                    <a:pt x="43853" y="60134"/>
                  </a:lnTo>
                  <a:lnTo>
                    <a:pt x="44081" y="59055"/>
                  </a:lnTo>
                  <a:close/>
                  <a:moveTo>
                    <a:pt x="45326" y="44894"/>
                  </a:moveTo>
                  <a:lnTo>
                    <a:pt x="44805" y="44081"/>
                  </a:lnTo>
                  <a:lnTo>
                    <a:pt x="44284" y="43268"/>
                  </a:lnTo>
                  <a:lnTo>
                    <a:pt x="43192" y="43040"/>
                  </a:lnTo>
                  <a:lnTo>
                    <a:pt x="41579" y="44094"/>
                  </a:lnTo>
                  <a:lnTo>
                    <a:pt x="41338" y="45173"/>
                  </a:lnTo>
                  <a:lnTo>
                    <a:pt x="41871" y="45986"/>
                  </a:lnTo>
                  <a:lnTo>
                    <a:pt x="42392" y="46799"/>
                  </a:lnTo>
                  <a:lnTo>
                    <a:pt x="43472" y="47028"/>
                  </a:lnTo>
                  <a:lnTo>
                    <a:pt x="44284" y="46507"/>
                  </a:lnTo>
                  <a:lnTo>
                    <a:pt x="45097" y="45974"/>
                  </a:lnTo>
                  <a:lnTo>
                    <a:pt x="45326" y="44894"/>
                  </a:lnTo>
                  <a:close/>
                  <a:moveTo>
                    <a:pt x="47663" y="80708"/>
                  </a:moveTo>
                  <a:lnTo>
                    <a:pt x="47142" y="79895"/>
                  </a:lnTo>
                  <a:lnTo>
                    <a:pt x="46621" y="79082"/>
                  </a:lnTo>
                  <a:lnTo>
                    <a:pt x="45529" y="78854"/>
                  </a:lnTo>
                  <a:lnTo>
                    <a:pt x="43916" y="79908"/>
                  </a:lnTo>
                  <a:lnTo>
                    <a:pt x="43675" y="80987"/>
                  </a:lnTo>
                  <a:lnTo>
                    <a:pt x="44208" y="81800"/>
                  </a:lnTo>
                  <a:lnTo>
                    <a:pt x="44729" y="82613"/>
                  </a:lnTo>
                  <a:lnTo>
                    <a:pt x="45808" y="82842"/>
                  </a:lnTo>
                  <a:lnTo>
                    <a:pt x="46621" y="82321"/>
                  </a:lnTo>
                  <a:lnTo>
                    <a:pt x="47434" y="81788"/>
                  </a:lnTo>
                  <a:lnTo>
                    <a:pt x="47663" y="80708"/>
                  </a:lnTo>
                  <a:close/>
                  <a:moveTo>
                    <a:pt x="47713" y="19583"/>
                  </a:moveTo>
                  <a:lnTo>
                    <a:pt x="47193" y="18770"/>
                  </a:lnTo>
                  <a:lnTo>
                    <a:pt x="46672" y="17957"/>
                  </a:lnTo>
                  <a:lnTo>
                    <a:pt x="45580" y="17729"/>
                  </a:lnTo>
                  <a:lnTo>
                    <a:pt x="43967" y="18783"/>
                  </a:lnTo>
                  <a:lnTo>
                    <a:pt x="43726" y="19862"/>
                  </a:lnTo>
                  <a:lnTo>
                    <a:pt x="44259" y="20675"/>
                  </a:lnTo>
                  <a:lnTo>
                    <a:pt x="44780" y="21488"/>
                  </a:lnTo>
                  <a:lnTo>
                    <a:pt x="45859" y="21717"/>
                  </a:lnTo>
                  <a:lnTo>
                    <a:pt x="46672" y="21196"/>
                  </a:lnTo>
                  <a:lnTo>
                    <a:pt x="47485" y="20662"/>
                  </a:lnTo>
                  <a:lnTo>
                    <a:pt x="47713" y="19583"/>
                  </a:lnTo>
                  <a:close/>
                  <a:moveTo>
                    <a:pt x="47866" y="68135"/>
                  </a:moveTo>
                  <a:lnTo>
                    <a:pt x="47345" y="67322"/>
                  </a:lnTo>
                  <a:lnTo>
                    <a:pt x="46824" y="66509"/>
                  </a:lnTo>
                  <a:lnTo>
                    <a:pt x="45732" y="66281"/>
                  </a:lnTo>
                  <a:lnTo>
                    <a:pt x="44919" y="66802"/>
                  </a:lnTo>
                  <a:lnTo>
                    <a:pt x="44119" y="67335"/>
                  </a:lnTo>
                  <a:lnTo>
                    <a:pt x="43878" y="68414"/>
                  </a:lnTo>
                  <a:lnTo>
                    <a:pt x="44411" y="69227"/>
                  </a:lnTo>
                  <a:lnTo>
                    <a:pt x="44932" y="70040"/>
                  </a:lnTo>
                  <a:lnTo>
                    <a:pt x="46012" y="70269"/>
                  </a:lnTo>
                  <a:lnTo>
                    <a:pt x="46824" y="69748"/>
                  </a:lnTo>
                  <a:lnTo>
                    <a:pt x="47637" y="69215"/>
                  </a:lnTo>
                  <a:lnTo>
                    <a:pt x="47866" y="68135"/>
                  </a:lnTo>
                  <a:close/>
                  <a:moveTo>
                    <a:pt x="48425" y="50495"/>
                  </a:moveTo>
                  <a:lnTo>
                    <a:pt x="47904" y="49682"/>
                  </a:lnTo>
                  <a:lnTo>
                    <a:pt x="47383" y="48869"/>
                  </a:lnTo>
                  <a:lnTo>
                    <a:pt x="46291" y="48641"/>
                  </a:lnTo>
                  <a:lnTo>
                    <a:pt x="45478" y="49161"/>
                  </a:lnTo>
                  <a:lnTo>
                    <a:pt x="44678" y="49695"/>
                  </a:lnTo>
                  <a:lnTo>
                    <a:pt x="44437" y="50774"/>
                  </a:lnTo>
                  <a:lnTo>
                    <a:pt x="44970" y="51587"/>
                  </a:lnTo>
                  <a:lnTo>
                    <a:pt x="45491" y="52400"/>
                  </a:lnTo>
                  <a:lnTo>
                    <a:pt x="46570" y="52628"/>
                  </a:lnTo>
                  <a:lnTo>
                    <a:pt x="47383" y="52108"/>
                  </a:lnTo>
                  <a:lnTo>
                    <a:pt x="48196" y="51574"/>
                  </a:lnTo>
                  <a:lnTo>
                    <a:pt x="48425" y="50495"/>
                  </a:lnTo>
                  <a:close/>
                  <a:moveTo>
                    <a:pt x="49314" y="23482"/>
                  </a:moveTo>
                  <a:lnTo>
                    <a:pt x="48653" y="22771"/>
                  </a:lnTo>
                  <a:lnTo>
                    <a:pt x="47980" y="22072"/>
                  </a:lnTo>
                  <a:lnTo>
                    <a:pt x="46875" y="22034"/>
                  </a:lnTo>
                  <a:lnTo>
                    <a:pt x="46177" y="22707"/>
                  </a:lnTo>
                  <a:lnTo>
                    <a:pt x="45466" y="23368"/>
                  </a:lnTo>
                  <a:lnTo>
                    <a:pt x="45440" y="24472"/>
                  </a:lnTo>
                  <a:lnTo>
                    <a:pt x="46774" y="25882"/>
                  </a:lnTo>
                  <a:lnTo>
                    <a:pt x="47879" y="25908"/>
                  </a:lnTo>
                  <a:lnTo>
                    <a:pt x="48577" y="25247"/>
                  </a:lnTo>
                  <a:lnTo>
                    <a:pt x="49276" y="24587"/>
                  </a:lnTo>
                  <a:lnTo>
                    <a:pt x="49314" y="23482"/>
                  </a:lnTo>
                  <a:close/>
                  <a:moveTo>
                    <a:pt x="49860" y="35610"/>
                  </a:moveTo>
                  <a:lnTo>
                    <a:pt x="49199" y="34899"/>
                  </a:lnTo>
                  <a:lnTo>
                    <a:pt x="48526" y="34201"/>
                  </a:lnTo>
                  <a:lnTo>
                    <a:pt x="47421" y="34163"/>
                  </a:lnTo>
                  <a:lnTo>
                    <a:pt x="46723" y="34836"/>
                  </a:lnTo>
                  <a:lnTo>
                    <a:pt x="46024" y="35496"/>
                  </a:lnTo>
                  <a:lnTo>
                    <a:pt x="45986" y="36601"/>
                  </a:lnTo>
                  <a:lnTo>
                    <a:pt x="47320" y="38011"/>
                  </a:lnTo>
                  <a:lnTo>
                    <a:pt x="48425" y="38036"/>
                  </a:lnTo>
                  <a:lnTo>
                    <a:pt x="49123" y="37376"/>
                  </a:lnTo>
                  <a:lnTo>
                    <a:pt x="49822" y="36715"/>
                  </a:lnTo>
                  <a:lnTo>
                    <a:pt x="49860" y="35610"/>
                  </a:lnTo>
                  <a:close/>
                  <a:moveTo>
                    <a:pt x="50190" y="46710"/>
                  </a:moveTo>
                  <a:lnTo>
                    <a:pt x="49530" y="45999"/>
                  </a:lnTo>
                  <a:lnTo>
                    <a:pt x="48856" y="45300"/>
                  </a:lnTo>
                  <a:lnTo>
                    <a:pt x="47752" y="45262"/>
                  </a:lnTo>
                  <a:lnTo>
                    <a:pt x="47053" y="45935"/>
                  </a:lnTo>
                  <a:lnTo>
                    <a:pt x="46342" y="46596"/>
                  </a:lnTo>
                  <a:lnTo>
                    <a:pt x="46316" y="47701"/>
                  </a:lnTo>
                  <a:lnTo>
                    <a:pt x="46977" y="48399"/>
                  </a:lnTo>
                  <a:lnTo>
                    <a:pt x="47637" y="49110"/>
                  </a:lnTo>
                  <a:lnTo>
                    <a:pt x="48755" y="49136"/>
                  </a:lnTo>
                  <a:lnTo>
                    <a:pt x="49453" y="48475"/>
                  </a:lnTo>
                  <a:lnTo>
                    <a:pt x="50152" y="47815"/>
                  </a:lnTo>
                  <a:lnTo>
                    <a:pt x="50190" y="46710"/>
                  </a:lnTo>
                  <a:close/>
                  <a:moveTo>
                    <a:pt x="52616" y="94805"/>
                  </a:moveTo>
                  <a:lnTo>
                    <a:pt x="52095" y="93992"/>
                  </a:lnTo>
                  <a:lnTo>
                    <a:pt x="51574" y="93179"/>
                  </a:lnTo>
                  <a:lnTo>
                    <a:pt x="50482" y="92951"/>
                  </a:lnTo>
                  <a:lnTo>
                    <a:pt x="48869" y="93992"/>
                  </a:lnTo>
                  <a:lnTo>
                    <a:pt x="48628" y="95084"/>
                  </a:lnTo>
                  <a:lnTo>
                    <a:pt x="49161" y="95897"/>
                  </a:lnTo>
                  <a:lnTo>
                    <a:pt x="49682" y="96710"/>
                  </a:lnTo>
                  <a:lnTo>
                    <a:pt x="50761" y="96939"/>
                  </a:lnTo>
                  <a:lnTo>
                    <a:pt x="51574" y="96405"/>
                  </a:lnTo>
                  <a:lnTo>
                    <a:pt x="52387" y="95885"/>
                  </a:lnTo>
                  <a:lnTo>
                    <a:pt x="52616" y="94805"/>
                  </a:lnTo>
                  <a:close/>
                  <a:moveTo>
                    <a:pt x="53759" y="34556"/>
                  </a:moveTo>
                  <a:lnTo>
                    <a:pt x="53238" y="33743"/>
                  </a:lnTo>
                  <a:lnTo>
                    <a:pt x="52717" y="32931"/>
                  </a:lnTo>
                  <a:lnTo>
                    <a:pt x="51625" y="32702"/>
                  </a:lnTo>
                  <a:lnTo>
                    <a:pt x="50012" y="33743"/>
                  </a:lnTo>
                  <a:lnTo>
                    <a:pt x="49771" y="34836"/>
                  </a:lnTo>
                  <a:lnTo>
                    <a:pt x="50304" y="35648"/>
                  </a:lnTo>
                  <a:lnTo>
                    <a:pt x="50825" y="36461"/>
                  </a:lnTo>
                  <a:lnTo>
                    <a:pt x="51904" y="36690"/>
                  </a:lnTo>
                  <a:lnTo>
                    <a:pt x="52717" y="36156"/>
                  </a:lnTo>
                  <a:lnTo>
                    <a:pt x="53530" y="35636"/>
                  </a:lnTo>
                  <a:lnTo>
                    <a:pt x="53759" y="34556"/>
                  </a:lnTo>
                  <a:close/>
                  <a:moveTo>
                    <a:pt x="55054" y="60756"/>
                  </a:moveTo>
                  <a:lnTo>
                    <a:pt x="54533" y="59944"/>
                  </a:lnTo>
                  <a:lnTo>
                    <a:pt x="54013" y="59131"/>
                  </a:lnTo>
                  <a:lnTo>
                    <a:pt x="52920" y="58902"/>
                  </a:lnTo>
                  <a:lnTo>
                    <a:pt x="51308" y="59956"/>
                  </a:lnTo>
                  <a:lnTo>
                    <a:pt x="51066" y="61036"/>
                  </a:lnTo>
                  <a:lnTo>
                    <a:pt x="51600" y="61849"/>
                  </a:lnTo>
                  <a:lnTo>
                    <a:pt x="52120" y="62661"/>
                  </a:lnTo>
                  <a:lnTo>
                    <a:pt x="53200" y="62890"/>
                  </a:lnTo>
                  <a:lnTo>
                    <a:pt x="54013" y="62369"/>
                  </a:lnTo>
                  <a:lnTo>
                    <a:pt x="54825" y="61836"/>
                  </a:lnTo>
                  <a:lnTo>
                    <a:pt x="55054" y="60756"/>
                  </a:lnTo>
                  <a:close/>
                  <a:moveTo>
                    <a:pt x="55905" y="73291"/>
                  </a:moveTo>
                  <a:lnTo>
                    <a:pt x="55384" y="72478"/>
                  </a:lnTo>
                  <a:lnTo>
                    <a:pt x="54864" y="71666"/>
                  </a:lnTo>
                  <a:lnTo>
                    <a:pt x="53771" y="71437"/>
                  </a:lnTo>
                  <a:lnTo>
                    <a:pt x="52158" y="72478"/>
                  </a:lnTo>
                  <a:lnTo>
                    <a:pt x="51917" y="73571"/>
                  </a:lnTo>
                  <a:lnTo>
                    <a:pt x="52451" y="74383"/>
                  </a:lnTo>
                  <a:lnTo>
                    <a:pt x="52971" y="75196"/>
                  </a:lnTo>
                  <a:lnTo>
                    <a:pt x="54051" y="75425"/>
                  </a:lnTo>
                  <a:lnTo>
                    <a:pt x="54864" y="74904"/>
                  </a:lnTo>
                  <a:lnTo>
                    <a:pt x="55676" y="74371"/>
                  </a:lnTo>
                  <a:lnTo>
                    <a:pt x="55905" y="73291"/>
                  </a:lnTo>
                  <a:close/>
                  <a:moveTo>
                    <a:pt x="57556" y="43637"/>
                  </a:moveTo>
                  <a:lnTo>
                    <a:pt x="57035" y="42824"/>
                  </a:lnTo>
                  <a:lnTo>
                    <a:pt x="56515" y="42011"/>
                  </a:lnTo>
                  <a:lnTo>
                    <a:pt x="55422" y="41783"/>
                  </a:lnTo>
                  <a:lnTo>
                    <a:pt x="53809" y="42824"/>
                  </a:lnTo>
                  <a:lnTo>
                    <a:pt x="53568" y="43916"/>
                  </a:lnTo>
                  <a:lnTo>
                    <a:pt x="54102" y="44729"/>
                  </a:lnTo>
                  <a:lnTo>
                    <a:pt x="54622" y="45542"/>
                  </a:lnTo>
                  <a:lnTo>
                    <a:pt x="55702" y="45770"/>
                  </a:lnTo>
                  <a:lnTo>
                    <a:pt x="56515" y="45237"/>
                  </a:lnTo>
                  <a:lnTo>
                    <a:pt x="57327" y="44716"/>
                  </a:lnTo>
                  <a:lnTo>
                    <a:pt x="57556" y="43637"/>
                  </a:lnTo>
                  <a:close/>
                  <a:moveTo>
                    <a:pt x="58102" y="25996"/>
                  </a:moveTo>
                  <a:lnTo>
                    <a:pt x="57581" y="25184"/>
                  </a:lnTo>
                  <a:lnTo>
                    <a:pt x="57061" y="24371"/>
                  </a:lnTo>
                  <a:lnTo>
                    <a:pt x="55968" y="24142"/>
                  </a:lnTo>
                  <a:lnTo>
                    <a:pt x="54356" y="25196"/>
                  </a:lnTo>
                  <a:lnTo>
                    <a:pt x="54114" y="26276"/>
                  </a:lnTo>
                  <a:lnTo>
                    <a:pt x="54648" y="27089"/>
                  </a:lnTo>
                  <a:lnTo>
                    <a:pt x="55168" y="27901"/>
                  </a:lnTo>
                  <a:lnTo>
                    <a:pt x="56248" y="28130"/>
                  </a:lnTo>
                  <a:lnTo>
                    <a:pt x="57061" y="27609"/>
                  </a:lnTo>
                  <a:lnTo>
                    <a:pt x="57873" y="27076"/>
                  </a:lnTo>
                  <a:lnTo>
                    <a:pt x="58102" y="25996"/>
                  </a:lnTo>
                  <a:close/>
                  <a:moveTo>
                    <a:pt x="58826" y="53682"/>
                  </a:moveTo>
                  <a:lnTo>
                    <a:pt x="58305" y="52870"/>
                  </a:lnTo>
                  <a:lnTo>
                    <a:pt x="57785" y="52057"/>
                  </a:lnTo>
                  <a:lnTo>
                    <a:pt x="56692" y="51828"/>
                  </a:lnTo>
                  <a:lnTo>
                    <a:pt x="55079" y="52882"/>
                  </a:lnTo>
                  <a:lnTo>
                    <a:pt x="54838" y="53962"/>
                  </a:lnTo>
                  <a:lnTo>
                    <a:pt x="55372" y="54775"/>
                  </a:lnTo>
                  <a:lnTo>
                    <a:pt x="55892" y="55587"/>
                  </a:lnTo>
                  <a:lnTo>
                    <a:pt x="56972" y="55816"/>
                  </a:lnTo>
                  <a:lnTo>
                    <a:pt x="57785" y="55295"/>
                  </a:lnTo>
                  <a:lnTo>
                    <a:pt x="58597" y="54762"/>
                  </a:lnTo>
                  <a:lnTo>
                    <a:pt x="58826" y="53682"/>
                  </a:lnTo>
                  <a:close/>
                  <a:moveTo>
                    <a:pt x="59067" y="38315"/>
                  </a:moveTo>
                  <a:lnTo>
                    <a:pt x="57734" y="36906"/>
                  </a:lnTo>
                  <a:lnTo>
                    <a:pt x="56629" y="36868"/>
                  </a:lnTo>
                  <a:lnTo>
                    <a:pt x="55930" y="37541"/>
                  </a:lnTo>
                  <a:lnTo>
                    <a:pt x="55219" y="38201"/>
                  </a:lnTo>
                  <a:lnTo>
                    <a:pt x="55194" y="39306"/>
                  </a:lnTo>
                  <a:lnTo>
                    <a:pt x="55854" y="40005"/>
                  </a:lnTo>
                  <a:lnTo>
                    <a:pt x="56515" y="40716"/>
                  </a:lnTo>
                  <a:lnTo>
                    <a:pt x="57632" y="40741"/>
                  </a:lnTo>
                  <a:lnTo>
                    <a:pt x="58331" y="40081"/>
                  </a:lnTo>
                  <a:lnTo>
                    <a:pt x="59029" y="39420"/>
                  </a:lnTo>
                  <a:lnTo>
                    <a:pt x="59067" y="38315"/>
                  </a:lnTo>
                  <a:close/>
                  <a:moveTo>
                    <a:pt x="59690" y="82372"/>
                  </a:moveTo>
                  <a:lnTo>
                    <a:pt x="59169" y="81559"/>
                  </a:lnTo>
                  <a:lnTo>
                    <a:pt x="58648" y="80746"/>
                  </a:lnTo>
                  <a:lnTo>
                    <a:pt x="57556" y="80518"/>
                  </a:lnTo>
                  <a:lnTo>
                    <a:pt x="55943" y="81572"/>
                  </a:lnTo>
                  <a:lnTo>
                    <a:pt x="55702" y="82651"/>
                  </a:lnTo>
                  <a:lnTo>
                    <a:pt x="56235" y="83464"/>
                  </a:lnTo>
                  <a:lnTo>
                    <a:pt x="56756" y="84277"/>
                  </a:lnTo>
                  <a:lnTo>
                    <a:pt x="57835" y="84505"/>
                  </a:lnTo>
                  <a:lnTo>
                    <a:pt x="58648" y="83985"/>
                  </a:lnTo>
                  <a:lnTo>
                    <a:pt x="59461" y="83451"/>
                  </a:lnTo>
                  <a:lnTo>
                    <a:pt x="59690" y="82372"/>
                  </a:lnTo>
                  <a:close/>
                  <a:moveTo>
                    <a:pt x="62420" y="65684"/>
                  </a:moveTo>
                  <a:lnTo>
                    <a:pt x="61899" y="64871"/>
                  </a:lnTo>
                  <a:lnTo>
                    <a:pt x="61379" y="64058"/>
                  </a:lnTo>
                  <a:lnTo>
                    <a:pt x="60286" y="63830"/>
                  </a:lnTo>
                  <a:lnTo>
                    <a:pt x="58674" y="64871"/>
                  </a:lnTo>
                  <a:lnTo>
                    <a:pt x="58432" y="65963"/>
                  </a:lnTo>
                  <a:lnTo>
                    <a:pt x="58966" y="66776"/>
                  </a:lnTo>
                  <a:lnTo>
                    <a:pt x="59486" y="67589"/>
                  </a:lnTo>
                  <a:lnTo>
                    <a:pt x="60566" y="67818"/>
                  </a:lnTo>
                  <a:lnTo>
                    <a:pt x="61379" y="67297"/>
                  </a:lnTo>
                  <a:lnTo>
                    <a:pt x="62191" y="66763"/>
                  </a:lnTo>
                  <a:lnTo>
                    <a:pt x="62420" y="65684"/>
                  </a:lnTo>
                  <a:close/>
                  <a:moveTo>
                    <a:pt x="63487" y="26936"/>
                  </a:moveTo>
                  <a:lnTo>
                    <a:pt x="62826" y="26225"/>
                  </a:lnTo>
                  <a:lnTo>
                    <a:pt x="62153" y="25527"/>
                  </a:lnTo>
                  <a:lnTo>
                    <a:pt x="61048" y="25488"/>
                  </a:lnTo>
                  <a:lnTo>
                    <a:pt x="60350" y="26162"/>
                  </a:lnTo>
                  <a:lnTo>
                    <a:pt x="59639" y="26822"/>
                  </a:lnTo>
                  <a:lnTo>
                    <a:pt x="59613" y="27927"/>
                  </a:lnTo>
                  <a:lnTo>
                    <a:pt x="60274" y="28638"/>
                  </a:lnTo>
                  <a:lnTo>
                    <a:pt x="60934" y="29337"/>
                  </a:lnTo>
                  <a:lnTo>
                    <a:pt x="62052" y="29362"/>
                  </a:lnTo>
                  <a:lnTo>
                    <a:pt x="62750" y="28702"/>
                  </a:lnTo>
                  <a:lnTo>
                    <a:pt x="63449" y="28041"/>
                  </a:lnTo>
                  <a:lnTo>
                    <a:pt x="63487" y="26936"/>
                  </a:lnTo>
                  <a:close/>
                  <a:moveTo>
                    <a:pt x="64033" y="73799"/>
                  </a:moveTo>
                  <a:lnTo>
                    <a:pt x="63512" y="72986"/>
                  </a:lnTo>
                  <a:lnTo>
                    <a:pt x="62992" y="72174"/>
                  </a:lnTo>
                  <a:lnTo>
                    <a:pt x="61899" y="71945"/>
                  </a:lnTo>
                  <a:lnTo>
                    <a:pt x="61087" y="72466"/>
                  </a:lnTo>
                  <a:lnTo>
                    <a:pt x="60286" y="72999"/>
                  </a:lnTo>
                  <a:lnTo>
                    <a:pt x="60045" y="74079"/>
                  </a:lnTo>
                  <a:lnTo>
                    <a:pt x="60579" y="74891"/>
                  </a:lnTo>
                  <a:lnTo>
                    <a:pt x="61099" y="75704"/>
                  </a:lnTo>
                  <a:lnTo>
                    <a:pt x="62179" y="75933"/>
                  </a:lnTo>
                  <a:lnTo>
                    <a:pt x="62992" y="75412"/>
                  </a:lnTo>
                  <a:lnTo>
                    <a:pt x="63804" y="74879"/>
                  </a:lnTo>
                  <a:lnTo>
                    <a:pt x="64033" y="73799"/>
                  </a:lnTo>
                  <a:close/>
                  <a:moveTo>
                    <a:pt x="64744" y="36258"/>
                  </a:moveTo>
                  <a:lnTo>
                    <a:pt x="64223" y="35445"/>
                  </a:lnTo>
                  <a:lnTo>
                    <a:pt x="63703" y="34632"/>
                  </a:lnTo>
                  <a:lnTo>
                    <a:pt x="62611" y="34404"/>
                  </a:lnTo>
                  <a:lnTo>
                    <a:pt x="60998" y="35445"/>
                  </a:lnTo>
                  <a:lnTo>
                    <a:pt x="60756" y="36537"/>
                  </a:lnTo>
                  <a:lnTo>
                    <a:pt x="61290" y="37350"/>
                  </a:lnTo>
                  <a:lnTo>
                    <a:pt x="61810" y="38163"/>
                  </a:lnTo>
                  <a:lnTo>
                    <a:pt x="62890" y="38392"/>
                  </a:lnTo>
                  <a:lnTo>
                    <a:pt x="63703" y="37858"/>
                  </a:lnTo>
                  <a:lnTo>
                    <a:pt x="64516" y="37338"/>
                  </a:lnTo>
                  <a:lnTo>
                    <a:pt x="64744" y="36258"/>
                  </a:lnTo>
                  <a:close/>
                  <a:moveTo>
                    <a:pt x="67056" y="46278"/>
                  </a:moveTo>
                  <a:lnTo>
                    <a:pt x="66535" y="45466"/>
                  </a:lnTo>
                  <a:lnTo>
                    <a:pt x="66014" y="44653"/>
                  </a:lnTo>
                  <a:lnTo>
                    <a:pt x="64922" y="44424"/>
                  </a:lnTo>
                  <a:lnTo>
                    <a:pt x="63309" y="45466"/>
                  </a:lnTo>
                  <a:lnTo>
                    <a:pt x="63068" y="46558"/>
                  </a:lnTo>
                  <a:lnTo>
                    <a:pt x="63601" y="47371"/>
                  </a:lnTo>
                  <a:lnTo>
                    <a:pt x="64122" y="48183"/>
                  </a:lnTo>
                  <a:lnTo>
                    <a:pt x="65201" y="48412"/>
                  </a:lnTo>
                  <a:lnTo>
                    <a:pt x="66014" y="47879"/>
                  </a:lnTo>
                  <a:lnTo>
                    <a:pt x="66827" y="47358"/>
                  </a:lnTo>
                  <a:lnTo>
                    <a:pt x="67056" y="46278"/>
                  </a:lnTo>
                  <a:close/>
                  <a:moveTo>
                    <a:pt x="70446" y="26555"/>
                  </a:moveTo>
                  <a:lnTo>
                    <a:pt x="69926" y="25742"/>
                  </a:lnTo>
                  <a:lnTo>
                    <a:pt x="69405" y="24930"/>
                  </a:lnTo>
                  <a:lnTo>
                    <a:pt x="68313" y="24701"/>
                  </a:lnTo>
                  <a:lnTo>
                    <a:pt x="66700" y="25742"/>
                  </a:lnTo>
                  <a:lnTo>
                    <a:pt x="66459" y="26835"/>
                  </a:lnTo>
                  <a:lnTo>
                    <a:pt x="66992" y="27647"/>
                  </a:lnTo>
                  <a:lnTo>
                    <a:pt x="67513" y="28460"/>
                  </a:lnTo>
                  <a:lnTo>
                    <a:pt x="68592" y="28689"/>
                  </a:lnTo>
                  <a:lnTo>
                    <a:pt x="69405" y="28155"/>
                  </a:lnTo>
                  <a:lnTo>
                    <a:pt x="70218" y="27635"/>
                  </a:lnTo>
                  <a:lnTo>
                    <a:pt x="70446" y="26555"/>
                  </a:lnTo>
                  <a:close/>
                  <a:moveTo>
                    <a:pt x="70675" y="84061"/>
                  </a:moveTo>
                  <a:lnTo>
                    <a:pt x="70154" y="83248"/>
                  </a:lnTo>
                  <a:lnTo>
                    <a:pt x="69634" y="82435"/>
                  </a:lnTo>
                  <a:lnTo>
                    <a:pt x="68541" y="82207"/>
                  </a:lnTo>
                  <a:lnTo>
                    <a:pt x="67729" y="82727"/>
                  </a:lnTo>
                  <a:lnTo>
                    <a:pt x="66929" y="83261"/>
                  </a:lnTo>
                  <a:lnTo>
                    <a:pt x="66687" y="84340"/>
                  </a:lnTo>
                  <a:lnTo>
                    <a:pt x="67221" y="85153"/>
                  </a:lnTo>
                  <a:lnTo>
                    <a:pt x="67741" y="85966"/>
                  </a:lnTo>
                  <a:lnTo>
                    <a:pt x="68821" y="86194"/>
                  </a:lnTo>
                  <a:lnTo>
                    <a:pt x="69634" y="85674"/>
                  </a:lnTo>
                  <a:lnTo>
                    <a:pt x="70446" y="85140"/>
                  </a:lnTo>
                  <a:lnTo>
                    <a:pt x="70675" y="84061"/>
                  </a:lnTo>
                  <a:close/>
                  <a:moveTo>
                    <a:pt x="70853" y="55346"/>
                  </a:moveTo>
                  <a:lnTo>
                    <a:pt x="70332" y="54533"/>
                  </a:lnTo>
                  <a:lnTo>
                    <a:pt x="69811" y="53721"/>
                  </a:lnTo>
                  <a:lnTo>
                    <a:pt x="68719" y="53492"/>
                  </a:lnTo>
                  <a:lnTo>
                    <a:pt x="67906" y="54013"/>
                  </a:lnTo>
                  <a:lnTo>
                    <a:pt x="67106" y="54546"/>
                  </a:lnTo>
                  <a:lnTo>
                    <a:pt x="66865" y="55626"/>
                  </a:lnTo>
                  <a:lnTo>
                    <a:pt x="67398" y="56438"/>
                  </a:lnTo>
                  <a:lnTo>
                    <a:pt x="67919" y="57251"/>
                  </a:lnTo>
                  <a:lnTo>
                    <a:pt x="68999" y="57480"/>
                  </a:lnTo>
                  <a:lnTo>
                    <a:pt x="69811" y="56959"/>
                  </a:lnTo>
                  <a:lnTo>
                    <a:pt x="70624" y="56426"/>
                  </a:lnTo>
                  <a:lnTo>
                    <a:pt x="70853" y="55346"/>
                  </a:lnTo>
                  <a:close/>
                  <a:moveTo>
                    <a:pt x="73291" y="94538"/>
                  </a:moveTo>
                  <a:lnTo>
                    <a:pt x="72771" y="93726"/>
                  </a:lnTo>
                  <a:lnTo>
                    <a:pt x="72250" y="92913"/>
                  </a:lnTo>
                  <a:lnTo>
                    <a:pt x="71158" y="92684"/>
                  </a:lnTo>
                  <a:lnTo>
                    <a:pt x="69545" y="93726"/>
                  </a:lnTo>
                  <a:lnTo>
                    <a:pt x="69303" y="94818"/>
                  </a:lnTo>
                  <a:lnTo>
                    <a:pt x="69837" y="95631"/>
                  </a:lnTo>
                  <a:lnTo>
                    <a:pt x="70358" y="96443"/>
                  </a:lnTo>
                  <a:lnTo>
                    <a:pt x="71437" y="96672"/>
                  </a:lnTo>
                  <a:lnTo>
                    <a:pt x="72250" y="96139"/>
                  </a:lnTo>
                  <a:lnTo>
                    <a:pt x="73063" y="95618"/>
                  </a:lnTo>
                  <a:lnTo>
                    <a:pt x="73291" y="94538"/>
                  </a:lnTo>
                  <a:close/>
                  <a:moveTo>
                    <a:pt x="74637" y="64427"/>
                  </a:moveTo>
                  <a:lnTo>
                    <a:pt x="74117" y="63614"/>
                  </a:lnTo>
                  <a:lnTo>
                    <a:pt x="73596" y="62801"/>
                  </a:lnTo>
                  <a:lnTo>
                    <a:pt x="72504" y="62572"/>
                  </a:lnTo>
                  <a:lnTo>
                    <a:pt x="71691" y="63093"/>
                  </a:lnTo>
                  <a:lnTo>
                    <a:pt x="70891" y="63627"/>
                  </a:lnTo>
                  <a:lnTo>
                    <a:pt x="70650" y="64706"/>
                  </a:lnTo>
                  <a:lnTo>
                    <a:pt x="71183" y="65519"/>
                  </a:lnTo>
                  <a:lnTo>
                    <a:pt x="71704" y="66332"/>
                  </a:lnTo>
                  <a:lnTo>
                    <a:pt x="72783" y="66560"/>
                  </a:lnTo>
                  <a:lnTo>
                    <a:pt x="73596" y="66040"/>
                  </a:lnTo>
                  <a:lnTo>
                    <a:pt x="74409" y="65506"/>
                  </a:lnTo>
                  <a:lnTo>
                    <a:pt x="74637" y="64427"/>
                  </a:lnTo>
                  <a:close/>
                  <a:moveTo>
                    <a:pt x="76428" y="73634"/>
                  </a:moveTo>
                  <a:lnTo>
                    <a:pt x="75907" y="72821"/>
                  </a:lnTo>
                  <a:lnTo>
                    <a:pt x="75387" y="72009"/>
                  </a:lnTo>
                  <a:lnTo>
                    <a:pt x="74295" y="71780"/>
                  </a:lnTo>
                  <a:lnTo>
                    <a:pt x="72682" y="72821"/>
                  </a:lnTo>
                  <a:lnTo>
                    <a:pt x="72440" y="73914"/>
                  </a:lnTo>
                  <a:lnTo>
                    <a:pt x="72974" y="74726"/>
                  </a:lnTo>
                  <a:lnTo>
                    <a:pt x="73494" y="75539"/>
                  </a:lnTo>
                  <a:lnTo>
                    <a:pt x="74574" y="75768"/>
                  </a:lnTo>
                  <a:lnTo>
                    <a:pt x="75387" y="75234"/>
                  </a:lnTo>
                  <a:lnTo>
                    <a:pt x="76200" y="74714"/>
                  </a:lnTo>
                  <a:lnTo>
                    <a:pt x="76428" y="73634"/>
                  </a:lnTo>
                  <a:close/>
                  <a:moveTo>
                    <a:pt x="80022" y="85623"/>
                  </a:moveTo>
                  <a:lnTo>
                    <a:pt x="79502" y="84810"/>
                  </a:lnTo>
                  <a:lnTo>
                    <a:pt x="78981" y="83997"/>
                  </a:lnTo>
                  <a:lnTo>
                    <a:pt x="77889" y="83769"/>
                  </a:lnTo>
                  <a:lnTo>
                    <a:pt x="76276" y="84823"/>
                  </a:lnTo>
                  <a:lnTo>
                    <a:pt x="76034" y="85902"/>
                  </a:lnTo>
                  <a:lnTo>
                    <a:pt x="76568" y="86715"/>
                  </a:lnTo>
                  <a:lnTo>
                    <a:pt x="77089" y="87528"/>
                  </a:lnTo>
                  <a:lnTo>
                    <a:pt x="78168" y="87757"/>
                  </a:lnTo>
                  <a:lnTo>
                    <a:pt x="78981" y="87236"/>
                  </a:lnTo>
                  <a:lnTo>
                    <a:pt x="79794" y="86702"/>
                  </a:lnTo>
                  <a:lnTo>
                    <a:pt x="80022" y="85623"/>
                  </a:lnTo>
                  <a:close/>
                  <a:moveTo>
                    <a:pt x="81826" y="57048"/>
                  </a:moveTo>
                  <a:lnTo>
                    <a:pt x="81305" y="56235"/>
                  </a:lnTo>
                  <a:lnTo>
                    <a:pt x="80784" y="55422"/>
                  </a:lnTo>
                  <a:lnTo>
                    <a:pt x="79692" y="55194"/>
                  </a:lnTo>
                  <a:lnTo>
                    <a:pt x="78879" y="55714"/>
                  </a:lnTo>
                  <a:lnTo>
                    <a:pt x="78079" y="56248"/>
                  </a:lnTo>
                  <a:lnTo>
                    <a:pt x="77838" y="57327"/>
                  </a:lnTo>
                  <a:lnTo>
                    <a:pt x="78371" y="58140"/>
                  </a:lnTo>
                  <a:lnTo>
                    <a:pt x="78892" y="58953"/>
                  </a:lnTo>
                  <a:lnTo>
                    <a:pt x="79971" y="59182"/>
                  </a:lnTo>
                  <a:lnTo>
                    <a:pt x="80784" y="58661"/>
                  </a:lnTo>
                  <a:lnTo>
                    <a:pt x="81597" y="58127"/>
                  </a:lnTo>
                  <a:lnTo>
                    <a:pt x="81826" y="57048"/>
                  </a:lnTo>
                  <a:close/>
                  <a:moveTo>
                    <a:pt x="83362" y="33642"/>
                  </a:moveTo>
                  <a:lnTo>
                    <a:pt x="82842" y="32829"/>
                  </a:lnTo>
                  <a:lnTo>
                    <a:pt x="82321" y="32016"/>
                  </a:lnTo>
                  <a:lnTo>
                    <a:pt x="81229" y="31788"/>
                  </a:lnTo>
                  <a:lnTo>
                    <a:pt x="79616" y="32842"/>
                  </a:lnTo>
                  <a:lnTo>
                    <a:pt x="79375" y="33921"/>
                  </a:lnTo>
                  <a:lnTo>
                    <a:pt x="79908" y="34734"/>
                  </a:lnTo>
                  <a:lnTo>
                    <a:pt x="80429" y="35547"/>
                  </a:lnTo>
                  <a:lnTo>
                    <a:pt x="81508" y="35775"/>
                  </a:lnTo>
                  <a:lnTo>
                    <a:pt x="82321" y="35255"/>
                  </a:lnTo>
                  <a:lnTo>
                    <a:pt x="83134" y="34721"/>
                  </a:lnTo>
                  <a:lnTo>
                    <a:pt x="83362" y="33642"/>
                  </a:lnTo>
                  <a:close/>
                  <a:moveTo>
                    <a:pt x="83718" y="17259"/>
                  </a:moveTo>
                  <a:lnTo>
                    <a:pt x="83197" y="16446"/>
                  </a:lnTo>
                  <a:lnTo>
                    <a:pt x="82677" y="15633"/>
                  </a:lnTo>
                  <a:lnTo>
                    <a:pt x="81584" y="15405"/>
                  </a:lnTo>
                  <a:lnTo>
                    <a:pt x="79971" y="16446"/>
                  </a:lnTo>
                  <a:lnTo>
                    <a:pt x="79730" y="17538"/>
                  </a:lnTo>
                  <a:lnTo>
                    <a:pt x="80264" y="18351"/>
                  </a:lnTo>
                  <a:lnTo>
                    <a:pt x="80784" y="19164"/>
                  </a:lnTo>
                  <a:lnTo>
                    <a:pt x="81864" y="19392"/>
                  </a:lnTo>
                  <a:lnTo>
                    <a:pt x="82677" y="18859"/>
                  </a:lnTo>
                  <a:lnTo>
                    <a:pt x="83489" y="18338"/>
                  </a:lnTo>
                  <a:lnTo>
                    <a:pt x="83718" y="17259"/>
                  </a:lnTo>
                  <a:close/>
                  <a:moveTo>
                    <a:pt x="84670" y="66217"/>
                  </a:moveTo>
                  <a:lnTo>
                    <a:pt x="84150" y="65405"/>
                  </a:lnTo>
                  <a:lnTo>
                    <a:pt x="83629" y="64592"/>
                  </a:lnTo>
                  <a:lnTo>
                    <a:pt x="82537" y="64363"/>
                  </a:lnTo>
                  <a:lnTo>
                    <a:pt x="81724" y="64884"/>
                  </a:lnTo>
                  <a:lnTo>
                    <a:pt x="80924" y="65417"/>
                  </a:lnTo>
                  <a:lnTo>
                    <a:pt x="80683" y="66497"/>
                  </a:lnTo>
                  <a:lnTo>
                    <a:pt x="81216" y="67310"/>
                  </a:lnTo>
                  <a:lnTo>
                    <a:pt x="81737" y="68122"/>
                  </a:lnTo>
                  <a:lnTo>
                    <a:pt x="82816" y="68351"/>
                  </a:lnTo>
                  <a:lnTo>
                    <a:pt x="83629" y="67830"/>
                  </a:lnTo>
                  <a:lnTo>
                    <a:pt x="84442" y="67297"/>
                  </a:lnTo>
                  <a:lnTo>
                    <a:pt x="84670" y="66217"/>
                  </a:lnTo>
                  <a:close/>
                  <a:moveTo>
                    <a:pt x="86956" y="45643"/>
                  </a:moveTo>
                  <a:lnTo>
                    <a:pt x="86436" y="44831"/>
                  </a:lnTo>
                  <a:lnTo>
                    <a:pt x="85915" y="44018"/>
                  </a:lnTo>
                  <a:lnTo>
                    <a:pt x="84823" y="43789"/>
                  </a:lnTo>
                  <a:lnTo>
                    <a:pt x="83210" y="44831"/>
                  </a:lnTo>
                  <a:lnTo>
                    <a:pt x="82969" y="45923"/>
                  </a:lnTo>
                  <a:lnTo>
                    <a:pt x="83502" y="46736"/>
                  </a:lnTo>
                  <a:lnTo>
                    <a:pt x="84023" y="47548"/>
                  </a:lnTo>
                  <a:lnTo>
                    <a:pt x="85102" y="47777"/>
                  </a:lnTo>
                  <a:lnTo>
                    <a:pt x="85915" y="47244"/>
                  </a:lnTo>
                  <a:lnTo>
                    <a:pt x="86728" y="46723"/>
                  </a:lnTo>
                  <a:lnTo>
                    <a:pt x="86956" y="45643"/>
                  </a:lnTo>
                  <a:close/>
                  <a:moveTo>
                    <a:pt x="88455" y="75285"/>
                  </a:moveTo>
                  <a:lnTo>
                    <a:pt x="87934" y="74472"/>
                  </a:lnTo>
                  <a:lnTo>
                    <a:pt x="87414" y="73660"/>
                  </a:lnTo>
                  <a:lnTo>
                    <a:pt x="86321" y="73431"/>
                  </a:lnTo>
                  <a:lnTo>
                    <a:pt x="84709" y="74472"/>
                  </a:lnTo>
                  <a:lnTo>
                    <a:pt x="84467" y="75565"/>
                  </a:lnTo>
                  <a:lnTo>
                    <a:pt x="85001" y="76377"/>
                  </a:lnTo>
                  <a:lnTo>
                    <a:pt x="85521" y="77190"/>
                  </a:lnTo>
                  <a:lnTo>
                    <a:pt x="86601" y="77419"/>
                  </a:lnTo>
                  <a:lnTo>
                    <a:pt x="87414" y="76885"/>
                  </a:lnTo>
                  <a:lnTo>
                    <a:pt x="88226" y="76365"/>
                  </a:lnTo>
                  <a:lnTo>
                    <a:pt x="88455" y="75285"/>
                  </a:lnTo>
                  <a:close/>
                  <a:moveTo>
                    <a:pt x="92798" y="66725"/>
                  </a:moveTo>
                  <a:lnTo>
                    <a:pt x="92278" y="65913"/>
                  </a:lnTo>
                  <a:lnTo>
                    <a:pt x="91757" y="65100"/>
                  </a:lnTo>
                  <a:lnTo>
                    <a:pt x="90665" y="64871"/>
                  </a:lnTo>
                  <a:lnTo>
                    <a:pt x="89052" y="65913"/>
                  </a:lnTo>
                  <a:lnTo>
                    <a:pt x="88811" y="67005"/>
                  </a:lnTo>
                  <a:lnTo>
                    <a:pt x="89344" y="67818"/>
                  </a:lnTo>
                  <a:lnTo>
                    <a:pt x="89865" y="68630"/>
                  </a:lnTo>
                  <a:lnTo>
                    <a:pt x="90944" y="68859"/>
                  </a:lnTo>
                  <a:lnTo>
                    <a:pt x="91757" y="68338"/>
                  </a:lnTo>
                  <a:lnTo>
                    <a:pt x="92570" y="67805"/>
                  </a:lnTo>
                  <a:lnTo>
                    <a:pt x="92798" y="66725"/>
                  </a:lnTo>
                  <a:close/>
                  <a:moveTo>
                    <a:pt x="94716" y="57632"/>
                  </a:moveTo>
                  <a:lnTo>
                    <a:pt x="94195" y="56819"/>
                  </a:lnTo>
                  <a:lnTo>
                    <a:pt x="93675" y="56007"/>
                  </a:lnTo>
                  <a:lnTo>
                    <a:pt x="92583" y="55778"/>
                  </a:lnTo>
                  <a:lnTo>
                    <a:pt x="90970" y="56819"/>
                  </a:lnTo>
                  <a:lnTo>
                    <a:pt x="90728" y="57912"/>
                  </a:lnTo>
                  <a:lnTo>
                    <a:pt x="91262" y="58724"/>
                  </a:lnTo>
                  <a:lnTo>
                    <a:pt x="91782" y="59537"/>
                  </a:lnTo>
                  <a:lnTo>
                    <a:pt x="92862" y="59766"/>
                  </a:lnTo>
                  <a:lnTo>
                    <a:pt x="93675" y="59245"/>
                  </a:lnTo>
                  <a:lnTo>
                    <a:pt x="94488" y="58712"/>
                  </a:lnTo>
                  <a:lnTo>
                    <a:pt x="94716" y="57632"/>
                  </a:lnTo>
                  <a:close/>
                  <a:moveTo>
                    <a:pt x="95389" y="35306"/>
                  </a:moveTo>
                  <a:lnTo>
                    <a:pt x="94869" y="34493"/>
                  </a:lnTo>
                  <a:lnTo>
                    <a:pt x="94348" y="33680"/>
                  </a:lnTo>
                  <a:lnTo>
                    <a:pt x="93256" y="33451"/>
                  </a:lnTo>
                  <a:lnTo>
                    <a:pt x="91643" y="34493"/>
                  </a:lnTo>
                  <a:lnTo>
                    <a:pt x="91401" y="35585"/>
                  </a:lnTo>
                  <a:lnTo>
                    <a:pt x="91935" y="36398"/>
                  </a:lnTo>
                  <a:lnTo>
                    <a:pt x="92456" y="37211"/>
                  </a:lnTo>
                  <a:lnTo>
                    <a:pt x="93535" y="37439"/>
                  </a:lnTo>
                  <a:lnTo>
                    <a:pt x="94348" y="36906"/>
                  </a:lnTo>
                  <a:lnTo>
                    <a:pt x="95161" y="36385"/>
                  </a:lnTo>
                  <a:lnTo>
                    <a:pt x="95389" y="35306"/>
                  </a:lnTo>
                  <a:close/>
                  <a:moveTo>
                    <a:pt x="99441" y="76987"/>
                  </a:moveTo>
                  <a:lnTo>
                    <a:pt x="98920" y="76174"/>
                  </a:lnTo>
                  <a:lnTo>
                    <a:pt x="98399" y="75361"/>
                  </a:lnTo>
                  <a:lnTo>
                    <a:pt x="97307" y="75133"/>
                  </a:lnTo>
                  <a:lnTo>
                    <a:pt x="96494" y="75653"/>
                  </a:lnTo>
                  <a:lnTo>
                    <a:pt x="95694" y="76187"/>
                  </a:lnTo>
                  <a:lnTo>
                    <a:pt x="95453" y="77266"/>
                  </a:lnTo>
                  <a:lnTo>
                    <a:pt x="95986" y="78079"/>
                  </a:lnTo>
                  <a:lnTo>
                    <a:pt x="96507" y="78892"/>
                  </a:lnTo>
                  <a:lnTo>
                    <a:pt x="97586" y="79121"/>
                  </a:lnTo>
                  <a:lnTo>
                    <a:pt x="98399" y="78600"/>
                  </a:lnTo>
                  <a:lnTo>
                    <a:pt x="99212" y="78066"/>
                  </a:lnTo>
                  <a:lnTo>
                    <a:pt x="99441" y="76987"/>
                  </a:lnTo>
                  <a:close/>
                  <a:moveTo>
                    <a:pt x="105371" y="50736"/>
                  </a:moveTo>
                  <a:lnTo>
                    <a:pt x="104851" y="49923"/>
                  </a:lnTo>
                  <a:lnTo>
                    <a:pt x="104330" y="49110"/>
                  </a:lnTo>
                  <a:lnTo>
                    <a:pt x="103238" y="48882"/>
                  </a:lnTo>
                  <a:lnTo>
                    <a:pt x="102425" y="49403"/>
                  </a:lnTo>
                  <a:lnTo>
                    <a:pt x="101625" y="49936"/>
                  </a:lnTo>
                  <a:lnTo>
                    <a:pt x="101384" y="51015"/>
                  </a:lnTo>
                  <a:lnTo>
                    <a:pt x="101917" y="51828"/>
                  </a:lnTo>
                  <a:lnTo>
                    <a:pt x="102438" y="52641"/>
                  </a:lnTo>
                  <a:lnTo>
                    <a:pt x="103517" y="52870"/>
                  </a:lnTo>
                  <a:lnTo>
                    <a:pt x="104330" y="52336"/>
                  </a:lnTo>
                  <a:lnTo>
                    <a:pt x="105143" y="51816"/>
                  </a:lnTo>
                  <a:lnTo>
                    <a:pt x="105371" y="50736"/>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911" name="object 275"/>
            <p:cNvSpPr/>
            <p:nvPr/>
          </p:nvSpPr>
          <p:spPr>
            <a:xfrm>
              <a:off x="5124600" y="1496520"/>
              <a:ext cx="344160" cy="393120"/>
            </a:xfrm>
            <a:custGeom>
              <a:avLst/>
              <a:gdLst/>
              <a:ahLst/>
              <a:cxnLst/>
              <a:rect l="l" t="t" r="r" b="b"/>
              <a:pathLst>
                <a:path w="344804" h="393700">
                  <a:moveTo>
                    <a:pt x="3949" y="278130"/>
                  </a:moveTo>
                  <a:lnTo>
                    <a:pt x="3352" y="277368"/>
                  </a:lnTo>
                  <a:lnTo>
                    <a:pt x="2768" y="276606"/>
                  </a:lnTo>
                  <a:lnTo>
                    <a:pt x="1663" y="276466"/>
                  </a:lnTo>
                  <a:lnTo>
                    <a:pt x="901" y="277050"/>
                  </a:lnTo>
                  <a:lnTo>
                    <a:pt x="139" y="277647"/>
                  </a:lnTo>
                  <a:lnTo>
                    <a:pt x="0" y="278752"/>
                  </a:lnTo>
                  <a:lnTo>
                    <a:pt x="596" y="279514"/>
                  </a:lnTo>
                  <a:lnTo>
                    <a:pt x="1181" y="280276"/>
                  </a:lnTo>
                  <a:lnTo>
                    <a:pt x="2286" y="280416"/>
                  </a:lnTo>
                  <a:lnTo>
                    <a:pt x="3048" y="279819"/>
                  </a:lnTo>
                  <a:lnTo>
                    <a:pt x="3810" y="279222"/>
                  </a:lnTo>
                  <a:lnTo>
                    <a:pt x="3949" y="278130"/>
                  </a:lnTo>
                  <a:close/>
                  <a:moveTo>
                    <a:pt x="7264" y="289953"/>
                  </a:moveTo>
                  <a:lnTo>
                    <a:pt x="6667" y="289191"/>
                  </a:lnTo>
                  <a:lnTo>
                    <a:pt x="6083" y="288429"/>
                  </a:lnTo>
                  <a:lnTo>
                    <a:pt x="4978" y="288290"/>
                  </a:lnTo>
                  <a:lnTo>
                    <a:pt x="4216" y="288874"/>
                  </a:lnTo>
                  <a:lnTo>
                    <a:pt x="3454" y="289471"/>
                  </a:lnTo>
                  <a:lnTo>
                    <a:pt x="3314" y="290576"/>
                  </a:lnTo>
                  <a:lnTo>
                    <a:pt x="3911" y="291338"/>
                  </a:lnTo>
                  <a:lnTo>
                    <a:pt x="4495" y="292100"/>
                  </a:lnTo>
                  <a:lnTo>
                    <a:pt x="5600" y="292239"/>
                  </a:lnTo>
                  <a:lnTo>
                    <a:pt x="6362" y="291642"/>
                  </a:lnTo>
                  <a:lnTo>
                    <a:pt x="7124" y="291045"/>
                  </a:lnTo>
                  <a:lnTo>
                    <a:pt x="7264" y="289953"/>
                  </a:lnTo>
                  <a:close/>
                  <a:moveTo>
                    <a:pt x="15519" y="308483"/>
                  </a:moveTo>
                  <a:lnTo>
                    <a:pt x="14922" y="307721"/>
                  </a:lnTo>
                  <a:lnTo>
                    <a:pt x="14338" y="306959"/>
                  </a:lnTo>
                  <a:lnTo>
                    <a:pt x="13233" y="306819"/>
                  </a:lnTo>
                  <a:lnTo>
                    <a:pt x="12471" y="307403"/>
                  </a:lnTo>
                  <a:lnTo>
                    <a:pt x="11709" y="308000"/>
                  </a:lnTo>
                  <a:lnTo>
                    <a:pt x="11569" y="309105"/>
                  </a:lnTo>
                  <a:lnTo>
                    <a:pt x="12166" y="309867"/>
                  </a:lnTo>
                  <a:lnTo>
                    <a:pt x="12750" y="310629"/>
                  </a:lnTo>
                  <a:lnTo>
                    <a:pt x="13855" y="310769"/>
                  </a:lnTo>
                  <a:lnTo>
                    <a:pt x="14617" y="310172"/>
                  </a:lnTo>
                  <a:lnTo>
                    <a:pt x="15379" y="309575"/>
                  </a:lnTo>
                  <a:lnTo>
                    <a:pt x="15519" y="308483"/>
                  </a:lnTo>
                  <a:close/>
                  <a:moveTo>
                    <a:pt x="16141" y="296354"/>
                  </a:moveTo>
                  <a:lnTo>
                    <a:pt x="15544" y="295592"/>
                  </a:lnTo>
                  <a:lnTo>
                    <a:pt x="14960" y="294830"/>
                  </a:lnTo>
                  <a:lnTo>
                    <a:pt x="13855" y="294690"/>
                  </a:lnTo>
                  <a:lnTo>
                    <a:pt x="13093" y="295275"/>
                  </a:lnTo>
                  <a:lnTo>
                    <a:pt x="12331" y="295871"/>
                  </a:lnTo>
                  <a:lnTo>
                    <a:pt x="12192" y="296964"/>
                  </a:lnTo>
                  <a:lnTo>
                    <a:pt x="13373" y="298500"/>
                  </a:lnTo>
                  <a:lnTo>
                    <a:pt x="14478" y="298640"/>
                  </a:lnTo>
                  <a:lnTo>
                    <a:pt x="15240" y="298043"/>
                  </a:lnTo>
                  <a:lnTo>
                    <a:pt x="16002" y="297446"/>
                  </a:lnTo>
                  <a:lnTo>
                    <a:pt x="16141" y="296354"/>
                  </a:lnTo>
                  <a:close/>
                  <a:moveTo>
                    <a:pt x="18669" y="268922"/>
                  </a:moveTo>
                  <a:lnTo>
                    <a:pt x="18072" y="268160"/>
                  </a:lnTo>
                  <a:lnTo>
                    <a:pt x="17487" y="267398"/>
                  </a:lnTo>
                  <a:lnTo>
                    <a:pt x="16383" y="267258"/>
                  </a:lnTo>
                  <a:lnTo>
                    <a:pt x="15621" y="267843"/>
                  </a:lnTo>
                  <a:lnTo>
                    <a:pt x="14859" y="268439"/>
                  </a:lnTo>
                  <a:lnTo>
                    <a:pt x="14719" y="269544"/>
                  </a:lnTo>
                  <a:lnTo>
                    <a:pt x="15316" y="270306"/>
                  </a:lnTo>
                  <a:lnTo>
                    <a:pt x="15900" y="271068"/>
                  </a:lnTo>
                  <a:lnTo>
                    <a:pt x="17005" y="271208"/>
                  </a:lnTo>
                  <a:lnTo>
                    <a:pt x="17767" y="270611"/>
                  </a:lnTo>
                  <a:lnTo>
                    <a:pt x="18529" y="270014"/>
                  </a:lnTo>
                  <a:lnTo>
                    <a:pt x="18669" y="268922"/>
                  </a:lnTo>
                  <a:close/>
                  <a:moveTo>
                    <a:pt x="19037" y="288036"/>
                  </a:moveTo>
                  <a:lnTo>
                    <a:pt x="18440" y="287274"/>
                  </a:lnTo>
                  <a:lnTo>
                    <a:pt x="17856" y="286512"/>
                  </a:lnTo>
                  <a:lnTo>
                    <a:pt x="16751" y="286372"/>
                  </a:lnTo>
                  <a:lnTo>
                    <a:pt x="15989" y="286956"/>
                  </a:lnTo>
                  <a:lnTo>
                    <a:pt x="15227" y="287553"/>
                  </a:lnTo>
                  <a:lnTo>
                    <a:pt x="15087" y="288645"/>
                  </a:lnTo>
                  <a:lnTo>
                    <a:pt x="16268" y="290182"/>
                  </a:lnTo>
                  <a:lnTo>
                    <a:pt x="17373" y="290322"/>
                  </a:lnTo>
                  <a:lnTo>
                    <a:pt x="18135" y="289725"/>
                  </a:lnTo>
                  <a:lnTo>
                    <a:pt x="18897" y="289128"/>
                  </a:lnTo>
                  <a:lnTo>
                    <a:pt x="19037" y="288036"/>
                  </a:lnTo>
                  <a:close/>
                  <a:moveTo>
                    <a:pt x="22136" y="322707"/>
                  </a:moveTo>
                  <a:lnTo>
                    <a:pt x="21539" y="321945"/>
                  </a:lnTo>
                  <a:lnTo>
                    <a:pt x="20955" y="321183"/>
                  </a:lnTo>
                  <a:lnTo>
                    <a:pt x="19850" y="321043"/>
                  </a:lnTo>
                  <a:lnTo>
                    <a:pt x="19088" y="321627"/>
                  </a:lnTo>
                  <a:lnTo>
                    <a:pt x="18326" y="322224"/>
                  </a:lnTo>
                  <a:lnTo>
                    <a:pt x="18186" y="323316"/>
                  </a:lnTo>
                  <a:lnTo>
                    <a:pt x="19367" y="324853"/>
                  </a:lnTo>
                  <a:lnTo>
                    <a:pt x="20472" y="324993"/>
                  </a:lnTo>
                  <a:lnTo>
                    <a:pt x="21234" y="324396"/>
                  </a:lnTo>
                  <a:lnTo>
                    <a:pt x="21996" y="323799"/>
                  </a:lnTo>
                  <a:lnTo>
                    <a:pt x="22136" y="322707"/>
                  </a:lnTo>
                  <a:close/>
                  <a:moveTo>
                    <a:pt x="24244" y="303923"/>
                  </a:moveTo>
                  <a:lnTo>
                    <a:pt x="23647" y="303161"/>
                  </a:lnTo>
                  <a:lnTo>
                    <a:pt x="23063" y="302399"/>
                  </a:lnTo>
                  <a:lnTo>
                    <a:pt x="21958" y="302260"/>
                  </a:lnTo>
                  <a:lnTo>
                    <a:pt x="21196" y="302844"/>
                  </a:lnTo>
                  <a:lnTo>
                    <a:pt x="20434" y="303441"/>
                  </a:lnTo>
                  <a:lnTo>
                    <a:pt x="20294" y="304546"/>
                  </a:lnTo>
                  <a:lnTo>
                    <a:pt x="20891" y="305308"/>
                  </a:lnTo>
                  <a:lnTo>
                    <a:pt x="21475" y="306070"/>
                  </a:lnTo>
                  <a:lnTo>
                    <a:pt x="22580" y="306209"/>
                  </a:lnTo>
                  <a:lnTo>
                    <a:pt x="23342" y="305612"/>
                  </a:lnTo>
                  <a:lnTo>
                    <a:pt x="24104" y="305015"/>
                  </a:lnTo>
                  <a:lnTo>
                    <a:pt x="24244" y="303923"/>
                  </a:lnTo>
                  <a:close/>
                  <a:moveTo>
                    <a:pt x="24422" y="312064"/>
                  </a:moveTo>
                  <a:lnTo>
                    <a:pt x="23825" y="311302"/>
                  </a:lnTo>
                  <a:lnTo>
                    <a:pt x="23241" y="310540"/>
                  </a:lnTo>
                  <a:lnTo>
                    <a:pt x="22136" y="310400"/>
                  </a:lnTo>
                  <a:lnTo>
                    <a:pt x="21374" y="310984"/>
                  </a:lnTo>
                  <a:lnTo>
                    <a:pt x="20612" y="311581"/>
                  </a:lnTo>
                  <a:lnTo>
                    <a:pt x="20472" y="312686"/>
                  </a:lnTo>
                  <a:lnTo>
                    <a:pt x="21069" y="313448"/>
                  </a:lnTo>
                  <a:lnTo>
                    <a:pt x="21653" y="314210"/>
                  </a:lnTo>
                  <a:lnTo>
                    <a:pt x="22758" y="314350"/>
                  </a:lnTo>
                  <a:lnTo>
                    <a:pt x="23520" y="313753"/>
                  </a:lnTo>
                  <a:lnTo>
                    <a:pt x="24282" y="313156"/>
                  </a:lnTo>
                  <a:lnTo>
                    <a:pt x="24422" y="312064"/>
                  </a:lnTo>
                  <a:close/>
                  <a:moveTo>
                    <a:pt x="27000" y="294563"/>
                  </a:moveTo>
                  <a:lnTo>
                    <a:pt x="26403" y="293801"/>
                  </a:lnTo>
                  <a:lnTo>
                    <a:pt x="25819" y="293039"/>
                  </a:lnTo>
                  <a:lnTo>
                    <a:pt x="24714" y="292900"/>
                  </a:lnTo>
                  <a:lnTo>
                    <a:pt x="23952" y="293484"/>
                  </a:lnTo>
                  <a:lnTo>
                    <a:pt x="23190" y="294081"/>
                  </a:lnTo>
                  <a:lnTo>
                    <a:pt x="23050" y="295173"/>
                  </a:lnTo>
                  <a:lnTo>
                    <a:pt x="24231" y="296710"/>
                  </a:lnTo>
                  <a:lnTo>
                    <a:pt x="25336" y="296849"/>
                  </a:lnTo>
                  <a:lnTo>
                    <a:pt x="26098" y="296252"/>
                  </a:lnTo>
                  <a:lnTo>
                    <a:pt x="26860" y="295656"/>
                  </a:lnTo>
                  <a:lnTo>
                    <a:pt x="27000" y="294563"/>
                  </a:lnTo>
                  <a:close/>
                  <a:moveTo>
                    <a:pt x="27749" y="283489"/>
                  </a:moveTo>
                  <a:lnTo>
                    <a:pt x="27152" y="282727"/>
                  </a:lnTo>
                  <a:lnTo>
                    <a:pt x="26568" y="281965"/>
                  </a:lnTo>
                  <a:lnTo>
                    <a:pt x="25463" y="281825"/>
                  </a:lnTo>
                  <a:lnTo>
                    <a:pt x="24701" y="282409"/>
                  </a:lnTo>
                  <a:lnTo>
                    <a:pt x="23939" y="283006"/>
                  </a:lnTo>
                  <a:lnTo>
                    <a:pt x="23799" y="284099"/>
                  </a:lnTo>
                  <a:lnTo>
                    <a:pt x="24980" y="285635"/>
                  </a:lnTo>
                  <a:lnTo>
                    <a:pt x="26085" y="285775"/>
                  </a:lnTo>
                  <a:lnTo>
                    <a:pt x="26847" y="285178"/>
                  </a:lnTo>
                  <a:lnTo>
                    <a:pt x="27609" y="284581"/>
                  </a:lnTo>
                  <a:lnTo>
                    <a:pt x="27749" y="283489"/>
                  </a:lnTo>
                  <a:close/>
                  <a:moveTo>
                    <a:pt x="28181" y="316623"/>
                  </a:moveTo>
                  <a:lnTo>
                    <a:pt x="27520" y="315912"/>
                  </a:lnTo>
                  <a:lnTo>
                    <a:pt x="26847" y="315214"/>
                  </a:lnTo>
                  <a:lnTo>
                    <a:pt x="25742" y="315175"/>
                  </a:lnTo>
                  <a:lnTo>
                    <a:pt x="25044" y="315849"/>
                  </a:lnTo>
                  <a:lnTo>
                    <a:pt x="24333" y="316509"/>
                  </a:lnTo>
                  <a:lnTo>
                    <a:pt x="24307" y="317614"/>
                  </a:lnTo>
                  <a:lnTo>
                    <a:pt x="24968" y="318312"/>
                  </a:lnTo>
                  <a:lnTo>
                    <a:pt x="25628" y="319024"/>
                  </a:lnTo>
                  <a:lnTo>
                    <a:pt x="26746" y="319049"/>
                  </a:lnTo>
                  <a:lnTo>
                    <a:pt x="27444" y="318389"/>
                  </a:lnTo>
                  <a:lnTo>
                    <a:pt x="28143" y="317728"/>
                  </a:lnTo>
                  <a:lnTo>
                    <a:pt x="28181" y="316623"/>
                  </a:lnTo>
                  <a:close/>
                  <a:moveTo>
                    <a:pt x="29743" y="308508"/>
                  </a:moveTo>
                  <a:lnTo>
                    <a:pt x="29146" y="307746"/>
                  </a:lnTo>
                  <a:lnTo>
                    <a:pt x="28562" y="306984"/>
                  </a:lnTo>
                  <a:lnTo>
                    <a:pt x="27457" y="306844"/>
                  </a:lnTo>
                  <a:lnTo>
                    <a:pt x="26695" y="307428"/>
                  </a:lnTo>
                  <a:lnTo>
                    <a:pt x="25933" y="308025"/>
                  </a:lnTo>
                  <a:lnTo>
                    <a:pt x="25793" y="309118"/>
                  </a:lnTo>
                  <a:lnTo>
                    <a:pt x="26974" y="310654"/>
                  </a:lnTo>
                  <a:lnTo>
                    <a:pt x="28079" y="310794"/>
                  </a:lnTo>
                  <a:lnTo>
                    <a:pt x="28841" y="310197"/>
                  </a:lnTo>
                  <a:lnTo>
                    <a:pt x="29603" y="309600"/>
                  </a:lnTo>
                  <a:lnTo>
                    <a:pt x="29743" y="308508"/>
                  </a:lnTo>
                  <a:close/>
                  <a:moveTo>
                    <a:pt x="30226" y="330276"/>
                  </a:moveTo>
                  <a:lnTo>
                    <a:pt x="29629" y="329514"/>
                  </a:lnTo>
                  <a:lnTo>
                    <a:pt x="29044" y="328752"/>
                  </a:lnTo>
                  <a:lnTo>
                    <a:pt x="27940" y="328612"/>
                  </a:lnTo>
                  <a:lnTo>
                    <a:pt x="27178" y="329196"/>
                  </a:lnTo>
                  <a:lnTo>
                    <a:pt x="26416" y="329793"/>
                  </a:lnTo>
                  <a:lnTo>
                    <a:pt x="26276" y="330898"/>
                  </a:lnTo>
                  <a:lnTo>
                    <a:pt x="26873" y="331660"/>
                  </a:lnTo>
                  <a:lnTo>
                    <a:pt x="27457" y="332422"/>
                  </a:lnTo>
                  <a:lnTo>
                    <a:pt x="28562" y="332562"/>
                  </a:lnTo>
                  <a:lnTo>
                    <a:pt x="29324" y="331965"/>
                  </a:lnTo>
                  <a:lnTo>
                    <a:pt x="30086" y="331368"/>
                  </a:lnTo>
                  <a:lnTo>
                    <a:pt x="30226" y="330276"/>
                  </a:lnTo>
                  <a:close/>
                  <a:moveTo>
                    <a:pt x="30416" y="338429"/>
                  </a:moveTo>
                  <a:lnTo>
                    <a:pt x="29819" y="337667"/>
                  </a:lnTo>
                  <a:lnTo>
                    <a:pt x="29235" y="336905"/>
                  </a:lnTo>
                  <a:lnTo>
                    <a:pt x="28130" y="336765"/>
                  </a:lnTo>
                  <a:lnTo>
                    <a:pt x="27368" y="337350"/>
                  </a:lnTo>
                  <a:lnTo>
                    <a:pt x="26606" y="337947"/>
                  </a:lnTo>
                  <a:lnTo>
                    <a:pt x="26466" y="339051"/>
                  </a:lnTo>
                  <a:lnTo>
                    <a:pt x="27063" y="339813"/>
                  </a:lnTo>
                  <a:lnTo>
                    <a:pt x="27647" y="340575"/>
                  </a:lnTo>
                  <a:lnTo>
                    <a:pt x="28752" y="340715"/>
                  </a:lnTo>
                  <a:lnTo>
                    <a:pt x="29514" y="340118"/>
                  </a:lnTo>
                  <a:lnTo>
                    <a:pt x="30276" y="339521"/>
                  </a:lnTo>
                  <a:lnTo>
                    <a:pt x="30416" y="338429"/>
                  </a:lnTo>
                  <a:close/>
                  <a:moveTo>
                    <a:pt x="32042" y="320586"/>
                  </a:moveTo>
                  <a:lnTo>
                    <a:pt x="31445" y="319824"/>
                  </a:lnTo>
                  <a:lnTo>
                    <a:pt x="30861" y="319062"/>
                  </a:lnTo>
                  <a:lnTo>
                    <a:pt x="29756" y="318922"/>
                  </a:lnTo>
                  <a:lnTo>
                    <a:pt x="28994" y="319506"/>
                  </a:lnTo>
                  <a:lnTo>
                    <a:pt x="28232" y="320103"/>
                  </a:lnTo>
                  <a:lnTo>
                    <a:pt x="28092" y="321195"/>
                  </a:lnTo>
                  <a:lnTo>
                    <a:pt x="29273" y="322732"/>
                  </a:lnTo>
                  <a:lnTo>
                    <a:pt x="30378" y="322872"/>
                  </a:lnTo>
                  <a:lnTo>
                    <a:pt x="31140" y="322275"/>
                  </a:lnTo>
                  <a:lnTo>
                    <a:pt x="31902" y="321678"/>
                  </a:lnTo>
                  <a:lnTo>
                    <a:pt x="32042" y="320586"/>
                  </a:lnTo>
                  <a:close/>
                  <a:moveTo>
                    <a:pt x="32562" y="350050"/>
                  </a:moveTo>
                  <a:lnTo>
                    <a:pt x="31381" y="348526"/>
                  </a:lnTo>
                  <a:lnTo>
                    <a:pt x="30276" y="348386"/>
                  </a:lnTo>
                  <a:lnTo>
                    <a:pt x="29667" y="348843"/>
                  </a:lnTo>
                  <a:lnTo>
                    <a:pt x="31534" y="351840"/>
                  </a:lnTo>
                  <a:lnTo>
                    <a:pt x="32423" y="351142"/>
                  </a:lnTo>
                  <a:lnTo>
                    <a:pt x="32562" y="350050"/>
                  </a:lnTo>
                  <a:close/>
                  <a:moveTo>
                    <a:pt x="34963" y="297815"/>
                  </a:moveTo>
                  <a:lnTo>
                    <a:pt x="34366" y="297053"/>
                  </a:lnTo>
                  <a:lnTo>
                    <a:pt x="33782" y="296291"/>
                  </a:lnTo>
                  <a:lnTo>
                    <a:pt x="32677" y="296151"/>
                  </a:lnTo>
                  <a:lnTo>
                    <a:pt x="31915" y="296735"/>
                  </a:lnTo>
                  <a:lnTo>
                    <a:pt x="31153" y="297332"/>
                  </a:lnTo>
                  <a:lnTo>
                    <a:pt x="31013" y="298424"/>
                  </a:lnTo>
                  <a:lnTo>
                    <a:pt x="32194" y="299961"/>
                  </a:lnTo>
                  <a:lnTo>
                    <a:pt x="33299" y="300101"/>
                  </a:lnTo>
                  <a:lnTo>
                    <a:pt x="34061" y="299504"/>
                  </a:lnTo>
                  <a:lnTo>
                    <a:pt x="34823" y="298907"/>
                  </a:lnTo>
                  <a:lnTo>
                    <a:pt x="34963" y="297815"/>
                  </a:lnTo>
                  <a:close/>
                  <a:moveTo>
                    <a:pt x="37490" y="294576"/>
                  </a:moveTo>
                  <a:lnTo>
                    <a:pt x="36156" y="293166"/>
                  </a:lnTo>
                  <a:lnTo>
                    <a:pt x="35052" y="293128"/>
                  </a:lnTo>
                  <a:lnTo>
                    <a:pt x="34353" y="293801"/>
                  </a:lnTo>
                  <a:lnTo>
                    <a:pt x="33642" y="294462"/>
                  </a:lnTo>
                  <a:lnTo>
                    <a:pt x="33616" y="295567"/>
                  </a:lnTo>
                  <a:lnTo>
                    <a:pt x="34277" y="296265"/>
                  </a:lnTo>
                  <a:lnTo>
                    <a:pt x="34937" y="296976"/>
                  </a:lnTo>
                  <a:lnTo>
                    <a:pt x="36055" y="297002"/>
                  </a:lnTo>
                  <a:lnTo>
                    <a:pt x="36753" y="296341"/>
                  </a:lnTo>
                  <a:lnTo>
                    <a:pt x="37452" y="295681"/>
                  </a:lnTo>
                  <a:lnTo>
                    <a:pt x="37490" y="294576"/>
                  </a:lnTo>
                  <a:close/>
                  <a:moveTo>
                    <a:pt x="40005" y="327113"/>
                  </a:moveTo>
                  <a:lnTo>
                    <a:pt x="39408" y="326351"/>
                  </a:lnTo>
                  <a:lnTo>
                    <a:pt x="38823" y="325589"/>
                  </a:lnTo>
                  <a:lnTo>
                    <a:pt x="37719" y="325450"/>
                  </a:lnTo>
                  <a:lnTo>
                    <a:pt x="36957" y="326034"/>
                  </a:lnTo>
                  <a:lnTo>
                    <a:pt x="36195" y="326631"/>
                  </a:lnTo>
                  <a:lnTo>
                    <a:pt x="36055" y="327723"/>
                  </a:lnTo>
                  <a:lnTo>
                    <a:pt x="37236" y="329260"/>
                  </a:lnTo>
                  <a:lnTo>
                    <a:pt x="38341" y="329399"/>
                  </a:lnTo>
                  <a:lnTo>
                    <a:pt x="39103" y="328803"/>
                  </a:lnTo>
                  <a:lnTo>
                    <a:pt x="39865" y="328206"/>
                  </a:lnTo>
                  <a:lnTo>
                    <a:pt x="40005" y="327113"/>
                  </a:lnTo>
                  <a:close/>
                  <a:moveTo>
                    <a:pt x="40487" y="284111"/>
                  </a:moveTo>
                  <a:lnTo>
                    <a:pt x="39890" y="283349"/>
                  </a:lnTo>
                  <a:lnTo>
                    <a:pt x="39306" y="282587"/>
                  </a:lnTo>
                  <a:lnTo>
                    <a:pt x="38201" y="282448"/>
                  </a:lnTo>
                  <a:lnTo>
                    <a:pt x="37439" y="283032"/>
                  </a:lnTo>
                  <a:lnTo>
                    <a:pt x="36677" y="283629"/>
                  </a:lnTo>
                  <a:lnTo>
                    <a:pt x="36537" y="284734"/>
                  </a:lnTo>
                  <a:lnTo>
                    <a:pt x="37134" y="285496"/>
                  </a:lnTo>
                  <a:lnTo>
                    <a:pt x="37719" y="286258"/>
                  </a:lnTo>
                  <a:lnTo>
                    <a:pt x="38823" y="286397"/>
                  </a:lnTo>
                  <a:lnTo>
                    <a:pt x="39585" y="285800"/>
                  </a:lnTo>
                  <a:lnTo>
                    <a:pt x="40347" y="285203"/>
                  </a:lnTo>
                  <a:lnTo>
                    <a:pt x="40487" y="284111"/>
                  </a:lnTo>
                  <a:close/>
                  <a:moveTo>
                    <a:pt x="40767" y="316026"/>
                  </a:moveTo>
                  <a:lnTo>
                    <a:pt x="40170" y="315264"/>
                  </a:lnTo>
                  <a:lnTo>
                    <a:pt x="39674" y="314629"/>
                  </a:lnTo>
                  <a:lnTo>
                    <a:pt x="39712" y="313563"/>
                  </a:lnTo>
                  <a:lnTo>
                    <a:pt x="39052" y="312851"/>
                  </a:lnTo>
                  <a:lnTo>
                    <a:pt x="38379" y="312153"/>
                  </a:lnTo>
                  <a:lnTo>
                    <a:pt x="37274" y="312115"/>
                  </a:lnTo>
                  <a:lnTo>
                    <a:pt x="36576" y="312788"/>
                  </a:lnTo>
                  <a:lnTo>
                    <a:pt x="35864" y="313448"/>
                  </a:lnTo>
                  <a:lnTo>
                    <a:pt x="35839" y="314553"/>
                  </a:lnTo>
                  <a:lnTo>
                    <a:pt x="36931" y="315722"/>
                  </a:lnTo>
                  <a:lnTo>
                    <a:pt x="36817" y="316636"/>
                  </a:lnTo>
                  <a:lnTo>
                    <a:pt x="37998" y="318173"/>
                  </a:lnTo>
                  <a:lnTo>
                    <a:pt x="39103" y="318312"/>
                  </a:lnTo>
                  <a:lnTo>
                    <a:pt x="39865" y="317715"/>
                  </a:lnTo>
                  <a:lnTo>
                    <a:pt x="40627" y="317119"/>
                  </a:lnTo>
                  <a:lnTo>
                    <a:pt x="40767" y="316026"/>
                  </a:lnTo>
                  <a:close/>
                  <a:moveTo>
                    <a:pt x="41389" y="303911"/>
                  </a:moveTo>
                  <a:lnTo>
                    <a:pt x="40792" y="303149"/>
                  </a:lnTo>
                  <a:lnTo>
                    <a:pt x="40208" y="302387"/>
                  </a:lnTo>
                  <a:lnTo>
                    <a:pt x="39103" y="302247"/>
                  </a:lnTo>
                  <a:lnTo>
                    <a:pt x="38341" y="302831"/>
                  </a:lnTo>
                  <a:lnTo>
                    <a:pt x="37579" y="303428"/>
                  </a:lnTo>
                  <a:lnTo>
                    <a:pt x="37439" y="304533"/>
                  </a:lnTo>
                  <a:lnTo>
                    <a:pt x="38036" y="305295"/>
                  </a:lnTo>
                  <a:lnTo>
                    <a:pt x="38620" y="306057"/>
                  </a:lnTo>
                  <a:lnTo>
                    <a:pt x="39725" y="306197"/>
                  </a:lnTo>
                  <a:lnTo>
                    <a:pt x="40487" y="305600"/>
                  </a:lnTo>
                  <a:lnTo>
                    <a:pt x="41249" y="305003"/>
                  </a:lnTo>
                  <a:lnTo>
                    <a:pt x="41389" y="303911"/>
                  </a:lnTo>
                  <a:close/>
                  <a:moveTo>
                    <a:pt x="43573" y="357568"/>
                  </a:moveTo>
                  <a:lnTo>
                    <a:pt x="42976" y="356806"/>
                  </a:lnTo>
                  <a:lnTo>
                    <a:pt x="42392" y="356044"/>
                  </a:lnTo>
                  <a:lnTo>
                    <a:pt x="41287" y="355904"/>
                  </a:lnTo>
                  <a:lnTo>
                    <a:pt x="40525" y="356489"/>
                  </a:lnTo>
                  <a:lnTo>
                    <a:pt x="39763" y="357085"/>
                  </a:lnTo>
                  <a:lnTo>
                    <a:pt x="39624" y="358178"/>
                  </a:lnTo>
                  <a:lnTo>
                    <a:pt x="40805" y="359714"/>
                  </a:lnTo>
                  <a:lnTo>
                    <a:pt x="41910" y="359854"/>
                  </a:lnTo>
                  <a:lnTo>
                    <a:pt x="42672" y="359257"/>
                  </a:lnTo>
                  <a:lnTo>
                    <a:pt x="43434" y="358660"/>
                  </a:lnTo>
                  <a:lnTo>
                    <a:pt x="43573" y="357568"/>
                  </a:lnTo>
                  <a:close/>
                  <a:moveTo>
                    <a:pt x="44208" y="345440"/>
                  </a:moveTo>
                  <a:lnTo>
                    <a:pt x="43611" y="344678"/>
                  </a:lnTo>
                  <a:lnTo>
                    <a:pt x="43027" y="343916"/>
                  </a:lnTo>
                  <a:lnTo>
                    <a:pt x="41922" y="343776"/>
                  </a:lnTo>
                  <a:lnTo>
                    <a:pt x="41160" y="344360"/>
                  </a:lnTo>
                  <a:lnTo>
                    <a:pt x="40398" y="344957"/>
                  </a:lnTo>
                  <a:lnTo>
                    <a:pt x="40259" y="346049"/>
                  </a:lnTo>
                  <a:lnTo>
                    <a:pt x="41440" y="347586"/>
                  </a:lnTo>
                  <a:lnTo>
                    <a:pt x="42545" y="347726"/>
                  </a:lnTo>
                  <a:lnTo>
                    <a:pt x="43307" y="347129"/>
                  </a:lnTo>
                  <a:lnTo>
                    <a:pt x="44069" y="346532"/>
                  </a:lnTo>
                  <a:lnTo>
                    <a:pt x="44208" y="345440"/>
                  </a:lnTo>
                  <a:close/>
                  <a:moveTo>
                    <a:pt x="47942" y="308190"/>
                  </a:moveTo>
                  <a:lnTo>
                    <a:pt x="47282" y="307479"/>
                  </a:lnTo>
                  <a:lnTo>
                    <a:pt x="46609" y="306781"/>
                  </a:lnTo>
                  <a:lnTo>
                    <a:pt x="45504" y="306743"/>
                  </a:lnTo>
                  <a:lnTo>
                    <a:pt x="44805" y="307416"/>
                  </a:lnTo>
                  <a:lnTo>
                    <a:pt x="44094" y="308076"/>
                  </a:lnTo>
                  <a:lnTo>
                    <a:pt x="44069" y="309181"/>
                  </a:lnTo>
                  <a:lnTo>
                    <a:pt x="45402" y="310591"/>
                  </a:lnTo>
                  <a:lnTo>
                    <a:pt x="46507" y="310616"/>
                  </a:lnTo>
                  <a:lnTo>
                    <a:pt x="47205" y="309956"/>
                  </a:lnTo>
                  <a:lnTo>
                    <a:pt x="47904" y="309295"/>
                  </a:lnTo>
                  <a:lnTo>
                    <a:pt x="47942" y="308190"/>
                  </a:lnTo>
                  <a:close/>
                  <a:moveTo>
                    <a:pt x="49669" y="319620"/>
                  </a:moveTo>
                  <a:lnTo>
                    <a:pt x="49072" y="318858"/>
                  </a:lnTo>
                  <a:lnTo>
                    <a:pt x="48488" y="318096"/>
                  </a:lnTo>
                  <a:lnTo>
                    <a:pt x="47383" y="317957"/>
                  </a:lnTo>
                  <a:lnTo>
                    <a:pt x="47155" y="318135"/>
                  </a:lnTo>
                  <a:lnTo>
                    <a:pt x="46939" y="317893"/>
                  </a:lnTo>
                  <a:lnTo>
                    <a:pt x="45834" y="317855"/>
                  </a:lnTo>
                  <a:lnTo>
                    <a:pt x="45135" y="318528"/>
                  </a:lnTo>
                  <a:lnTo>
                    <a:pt x="44424" y="319189"/>
                  </a:lnTo>
                  <a:lnTo>
                    <a:pt x="44399" y="320294"/>
                  </a:lnTo>
                  <a:lnTo>
                    <a:pt x="45059" y="320992"/>
                  </a:lnTo>
                  <a:lnTo>
                    <a:pt x="45720" y="321703"/>
                  </a:lnTo>
                  <a:lnTo>
                    <a:pt x="46837" y="321729"/>
                  </a:lnTo>
                  <a:lnTo>
                    <a:pt x="48006" y="321906"/>
                  </a:lnTo>
                  <a:lnTo>
                    <a:pt x="48768" y="321310"/>
                  </a:lnTo>
                  <a:lnTo>
                    <a:pt x="49530" y="320713"/>
                  </a:lnTo>
                  <a:lnTo>
                    <a:pt x="49669" y="319620"/>
                  </a:lnTo>
                  <a:close/>
                  <a:moveTo>
                    <a:pt x="50152" y="331965"/>
                  </a:moveTo>
                  <a:lnTo>
                    <a:pt x="49555" y="331203"/>
                  </a:lnTo>
                  <a:lnTo>
                    <a:pt x="48971" y="330441"/>
                  </a:lnTo>
                  <a:lnTo>
                    <a:pt x="47866" y="330301"/>
                  </a:lnTo>
                  <a:lnTo>
                    <a:pt x="47104" y="330885"/>
                  </a:lnTo>
                  <a:lnTo>
                    <a:pt x="46342" y="331482"/>
                  </a:lnTo>
                  <a:lnTo>
                    <a:pt x="46202" y="332587"/>
                  </a:lnTo>
                  <a:lnTo>
                    <a:pt x="46799" y="333349"/>
                  </a:lnTo>
                  <a:lnTo>
                    <a:pt x="47383" y="334111"/>
                  </a:lnTo>
                  <a:lnTo>
                    <a:pt x="48488" y="334251"/>
                  </a:lnTo>
                  <a:lnTo>
                    <a:pt x="49250" y="333654"/>
                  </a:lnTo>
                  <a:lnTo>
                    <a:pt x="50012" y="333057"/>
                  </a:lnTo>
                  <a:lnTo>
                    <a:pt x="50152" y="331965"/>
                  </a:lnTo>
                  <a:close/>
                  <a:moveTo>
                    <a:pt x="55156" y="308724"/>
                  </a:moveTo>
                  <a:lnTo>
                    <a:pt x="54559" y="307962"/>
                  </a:lnTo>
                  <a:lnTo>
                    <a:pt x="53975" y="307200"/>
                  </a:lnTo>
                  <a:lnTo>
                    <a:pt x="52870" y="307060"/>
                  </a:lnTo>
                  <a:lnTo>
                    <a:pt x="52108" y="307644"/>
                  </a:lnTo>
                  <a:lnTo>
                    <a:pt x="51346" y="308241"/>
                  </a:lnTo>
                  <a:lnTo>
                    <a:pt x="51206" y="309333"/>
                  </a:lnTo>
                  <a:lnTo>
                    <a:pt x="52387" y="310870"/>
                  </a:lnTo>
                  <a:lnTo>
                    <a:pt x="53492" y="311010"/>
                  </a:lnTo>
                  <a:lnTo>
                    <a:pt x="54254" y="310413"/>
                  </a:lnTo>
                  <a:lnTo>
                    <a:pt x="55016" y="309816"/>
                  </a:lnTo>
                  <a:lnTo>
                    <a:pt x="55156" y="308724"/>
                  </a:lnTo>
                  <a:close/>
                  <a:moveTo>
                    <a:pt x="57505" y="393014"/>
                  </a:moveTo>
                  <a:lnTo>
                    <a:pt x="56845" y="392303"/>
                  </a:lnTo>
                  <a:lnTo>
                    <a:pt x="56591" y="392036"/>
                  </a:lnTo>
                  <a:lnTo>
                    <a:pt x="57492" y="393484"/>
                  </a:lnTo>
                  <a:lnTo>
                    <a:pt x="57505" y="393014"/>
                  </a:lnTo>
                  <a:close/>
                  <a:moveTo>
                    <a:pt x="59182" y="373976"/>
                  </a:moveTo>
                  <a:lnTo>
                    <a:pt x="58521" y="373265"/>
                  </a:lnTo>
                  <a:lnTo>
                    <a:pt x="57848" y="372567"/>
                  </a:lnTo>
                  <a:lnTo>
                    <a:pt x="56743" y="372529"/>
                  </a:lnTo>
                  <a:lnTo>
                    <a:pt x="56045" y="373202"/>
                  </a:lnTo>
                  <a:lnTo>
                    <a:pt x="55333" y="373862"/>
                  </a:lnTo>
                  <a:lnTo>
                    <a:pt x="55308" y="374967"/>
                  </a:lnTo>
                  <a:lnTo>
                    <a:pt x="56642" y="376377"/>
                  </a:lnTo>
                  <a:lnTo>
                    <a:pt x="57746" y="376402"/>
                  </a:lnTo>
                  <a:lnTo>
                    <a:pt x="58445" y="375742"/>
                  </a:lnTo>
                  <a:lnTo>
                    <a:pt x="59143" y="375081"/>
                  </a:lnTo>
                  <a:lnTo>
                    <a:pt x="59182" y="373976"/>
                  </a:lnTo>
                  <a:close/>
                  <a:moveTo>
                    <a:pt x="60553" y="344385"/>
                  </a:moveTo>
                  <a:lnTo>
                    <a:pt x="59956" y="343623"/>
                  </a:lnTo>
                  <a:lnTo>
                    <a:pt x="59372" y="342861"/>
                  </a:lnTo>
                  <a:lnTo>
                    <a:pt x="58267" y="342722"/>
                  </a:lnTo>
                  <a:lnTo>
                    <a:pt x="57505" y="343306"/>
                  </a:lnTo>
                  <a:lnTo>
                    <a:pt x="56743" y="343903"/>
                  </a:lnTo>
                  <a:lnTo>
                    <a:pt x="56603" y="344995"/>
                  </a:lnTo>
                  <a:lnTo>
                    <a:pt x="57785" y="346532"/>
                  </a:lnTo>
                  <a:lnTo>
                    <a:pt x="58889" y="346671"/>
                  </a:lnTo>
                  <a:lnTo>
                    <a:pt x="59651" y="346075"/>
                  </a:lnTo>
                  <a:lnTo>
                    <a:pt x="60413" y="345478"/>
                  </a:lnTo>
                  <a:lnTo>
                    <a:pt x="60553" y="344385"/>
                  </a:lnTo>
                  <a:close/>
                  <a:moveTo>
                    <a:pt x="60680" y="307581"/>
                  </a:moveTo>
                  <a:lnTo>
                    <a:pt x="60020" y="306870"/>
                  </a:lnTo>
                  <a:lnTo>
                    <a:pt x="59347" y="306171"/>
                  </a:lnTo>
                  <a:lnTo>
                    <a:pt x="58242" y="306133"/>
                  </a:lnTo>
                  <a:lnTo>
                    <a:pt x="57543" y="306806"/>
                  </a:lnTo>
                  <a:lnTo>
                    <a:pt x="56832" y="307467"/>
                  </a:lnTo>
                  <a:lnTo>
                    <a:pt x="56807" y="308571"/>
                  </a:lnTo>
                  <a:lnTo>
                    <a:pt x="57467" y="309270"/>
                  </a:lnTo>
                  <a:lnTo>
                    <a:pt x="58127" y="309981"/>
                  </a:lnTo>
                  <a:lnTo>
                    <a:pt x="59245" y="310007"/>
                  </a:lnTo>
                  <a:lnTo>
                    <a:pt x="59944" y="309346"/>
                  </a:lnTo>
                  <a:lnTo>
                    <a:pt x="60642" y="308686"/>
                  </a:lnTo>
                  <a:lnTo>
                    <a:pt x="60680" y="307581"/>
                  </a:lnTo>
                  <a:close/>
                  <a:moveTo>
                    <a:pt x="70319" y="368261"/>
                  </a:moveTo>
                  <a:lnTo>
                    <a:pt x="69659" y="367550"/>
                  </a:lnTo>
                  <a:lnTo>
                    <a:pt x="68986" y="366852"/>
                  </a:lnTo>
                  <a:lnTo>
                    <a:pt x="67881" y="366814"/>
                  </a:lnTo>
                  <a:lnTo>
                    <a:pt x="67183" y="367487"/>
                  </a:lnTo>
                  <a:lnTo>
                    <a:pt x="66471" y="368147"/>
                  </a:lnTo>
                  <a:lnTo>
                    <a:pt x="66446" y="369252"/>
                  </a:lnTo>
                  <a:lnTo>
                    <a:pt x="67106" y="369951"/>
                  </a:lnTo>
                  <a:lnTo>
                    <a:pt x="67767" y="370662"/>
                  </a:lnTo>
                  <a:lnTo>
                    <a:pt x="68884" y="370687"/>
                  </a:lnTo>
                  <a:lnTo>
                    <a:pt x="69583" y="370027"/>
                  </a:lnTo>
                  <a:lnTo>
                    <a:pt x="70281" y="369366"/>
                  </a:lnTo>
                  <a:lnTo>
                    <a:pt x="70319" y="368261"/>
                  </a:lnTo>
                  <a:close/>
                  <a:moveTo>
                    <a:pt x="70866" y="380390"/>
                  </a:moveTo>
                  <a:lnTo>
                    <a:pt x="70205" y="379679"/>
                  </a:lnTo>
                  <a:lnTo>
                    <a:pt x="69532" y="378980"/>
                  </a:lnTo>
                  <a:lnTo>
                    <a:pt x="68427" y="378942"/>
                  </a:lnTo>
                  <a:lnTo>
                    <a:pt x="67729" y="379615"/>
                  </a:lnTo>
                  <a:lnTo>
                    <a:pt x="67017" y="380276"/>
                  </a:lnTo>
                  <a:lnTo>
                    <a:pt x="66992" y="381381"/>
                  </a:lnTo>
                  <a:lnTo>
                    <a:pt x="67652" y="382079"/>
                  </a:lnTo>
                  <a:lnTo>
                    <a:pt x="68313" y="382790"/>
                  </a:lnTo>
                  <a:lnTo>
                    <a:pt x="69430" y="382816"/>
                  </a:lnTo>
                  <a:lnTo>
                    <a:pt x="70129" y="382155"/>
                  </a:lnTo>
                  <a:lnTo>
                    <a:pt x="70827" y="381495"/>
                  </a:lnTo>
                  <a:lnTo>
                    <a:pt x="70866" y="380390"/>
                  </a:lnTo>
                  <a:close/>
                  <a:moveTo>
                    <a:pt x="74942" y="354279"/>
                  </a:moveTo>
                  <a:lnTo>
                    <a:pt x="73609" y="352869"/>
                  </a:lnTo>
                  <a:lnTo>
                    <a:pt x="72504" y="352831"/>
                  </a:lnTo>
                  <a:lnTo>
                    <a:pt x="71805" y="353504"/>
                  </a:lnTo>
                  <a:lnTo>
                    <a:pt x="71094" y="354164"/>
                  </a:lnTo>
                  <a:lnTo>
                    <a:pt x="71069" y="355269"/>
                  </a:lnTo>
                  <a:lnTo>
                    <a:pt x="71729" y="355981"/>
                  </a:lnTo>
                  <a:lnTo>
                    <a:pt x="72390" y="356679"/>
                  </a:lnTo>
                  <a:lnTo>
                    <a:pt x="73507" y="356704"/>
                  </a:lnTo>
                  <a:lnTo>
                    <a:pt x="74206" y="356044"/>
                  </a:lnTo>
                  <a:lnTo>
                    <a:pt x="74904" y="355384"/>
                  </a:lnTo>
                  <a:lnTo>
                    <a:pt x="74942" y="354279"/>
                  </a:lnTo>
                  <a:close/>
                  <a:moveTo>
                    <a:pt x="86487" y="365645"/>
                  </a:moveTo>
                  <a:lnTo>
                    <a:pt x="85826" y="364934"/>
                  </a:lnTo>
                  <a:lnTo>
                    <a:pt x="85153" y="364236"/>
                  </a:lnTo>
                  <a:lnTo>
                    <a:pt x="84048" y="364197"/>
                  </a:lnTo>
                  <a:lnTo>
                    <a:pt x="83350" y="364871"/>
                  </a:lnTo>
                  <a:lnTo>
                    <a:pt x="82638" y="365531"/>
                  </a:lnTo>
                  <a:lnTo>
                    <a:pt x="82613" y="366636"/>
                  </a:lnTo>
                  <a:lnTo>
                    <a:pt x="83273" y="367334"/>
                  </a:lnTo>
                  <a:lnTo>
                    <a:pt x="83934" y="368046"/>
                  </a:lnTo>
                  <a:lnTo>
                    <a:pt x="85051" y="368071"/>
                  </a:lnTo>
                  <a:lnTo>
                    <a:pt x="85750" y="367411"/>
                  </a:lnTo>
                  <a:lnTo>
                    <a:pt x="86448" y="366750"/>
                  </a:lnTo>
                  <a:lnTo>
                    <a:pt x="86487" y="365645"/>
                  </a:lnTo>
                  <a:close/>
                  <a:moveTo>
                    <a:pt x="275577" y="35966"/>
                  </a:moveTo>
                  <a:lnTo>
                    <a:pt x="275272" y="34899"/>
                  </a:lnTo>
                  <a:lnTo>
                    <a:pt x="274434" y="34429"/>
                  </a:lnTo>
                  <a:lnTo>
                    <a:pt x="273596" y="33959"/>
                  </a:lnTo>
                  <a:lnTo>
                    <a:pt x="272529" y="34251"/>
                  </a:lnTo>
                  <a:lnTo>
                    <a:pt x="272059" y="35102"/>
                  </a:lnTo>
                  <a:lnTo>
                    <a:pt x="271576" y="35941"/>
                  </a:lnTo>
                  <a:lnTo>
                    <a:pt x="271881" y="37007"/>
                  </a:lnTo>
                  <a:lnTo>
                    <a:pt x="273570" y="37960"/>
                  </a:lnTo>
                  <a:lnTo>
                    <a:pt x="274637" y="37655"/>
                  </a:lnTo>
                  <a:lnTo>
                    <a:pt x="275577" y="35966"/>
                  </a:lnTo>
                  <a:close/>
                  <a:moveTo>
                    <a:pt x="279400" y="25565"/>
                  </a:moveTo>
                  <a:lnTo>
                    <a:pt x="279095" y="24498"/>
                  </a:lnTo>
                  <a:lnTo>
                    <a:pt x="278257" y="24028"/>
                  </a:lnTo>
                  <a:lnTo>
                    <a:pt x="277418" y="23558"/>
                  </a:lnTo>
                  <a:lnTo>
                    <a:pt x="276352" y="23850"/>
                  </a:lnTo>
                  <a:lnTo>
                    <a:pt x="275399" y="25539"/>
                  </a:lnTo>
                  <a:lnTo>
                    <a:pt x="275704" y="26606"/>
                  </a:lnTo>
                  <a:lnTo>
                    <a:pt x="277393" y="27559"/>
                  </a:lnTo>
                  <a:lnTo>
                    <a:pt x="278460" y="27254"/>
                  </a:lnTo>
                  <a:lnTo>
                    <a:pt x="279400" y="25565"/>
                  </a:lnTo>
                  <a:close/>
                  <a:moveTo>
                    <a:pt x="281482" y="18707"/>
                  </a:moveTo>
                  <a:lnTo>
                    <a:pt x="281178" y="17640"/>
                  </a:lnTo>
                  <a:lnTo>
                    <a:pt x="280339" y="17170"/>
                  </a:lnTo>
                  <a:lnTo>
                    <a:pt x="279501" y="16700"/>
                  </a:lnTo>
                  <a:lnTo>
                    <a:pt x="278434" y="16992"/>
                  </a:lnTo>
                  <a:lnTo>
                    <a:pt x="277482" y="18681"/>
                  </a:lnTo>
                  <a:lnTo>
                    <a:pt x="277787" y="19748"/>
                  </a:lnTo>
                  <a:lnTo>
                    <a:pt x="279476" y="20701"/>
                  </a:lnTo>
                  <a:lnTo>
                    <a:pt x="280543" y="20396"/>
                  </a:lnTo>
                  <a:lnTo>
                    <a:pt x="281482" y="18707"/>
                  </a:lnTo>
                  <a:close/>
                  <a:moveTo>
                    <a:pt x="284111" y="5626"/>
                  </a:moveTo>
                  <a:lnTo>
                    <a:pt x="283806" y="4559"/>
                  </a:lnTo>
                  <a:lnTo>
                    <a:pt x="282130" y="3619"/>
                  </a:lnTo>
                  <a:lnTo>
                    <a:pt x="281813" y="3708"/>
                  </a:lnTo>
                  <a:lnTo>
                    <a:pt x="280517" y="6718"/>
                  </a:lnTo>
                  <a:lnTo>
                    <a:pt x="282105" y="7620"/>
                  </a:lnTo>
                  <a:lnTo>
                    <a:pt x="283171" y="7315"/>
                  </a:lnTo>
                  <a:lnTo>
                    <a:pt x="284111" y="5626"/>
                  </a:lnTo>
                  <a:close/>
                  <a:moveTo>
                    <a:pt x="284365" y="44894"/>
                  </a:moveTo>
                  <a:lnTo>
                    <a:pt x="284060" y="43827"/>
                  </a:lnTo>
                  <a:lnTo>
                    <a:pt x="283222" y="43357"/>
                  </a:lnTo>
                  <a:lnTo>
                    <a:pt x="282384" y="42887"/>
                  </a:lnTo>
                  <a:lnTo>
                    <a:pt x="281317" y="43192"/>
                  </a:lnTo>
                  <a:lnTo>
                    <a:pt x="280847" y="44030"/>
                  </a:lnTo>
                  <a:lnTo>
                    <a:pt x="280365" y="44869"/>
                  </a:lnTo>
                  <a:lnTo>
                    <a:pt x="280670" y="45935"/>
                  </a:lnTo>
                  <a:lnTo>
                    <a:pt x="282359" y="46888"/>
                  </a:lnTo>
                  <a:lnTo>
                    <a:pt x="283425" y="46583"/>
                  </a:lnTo>
                  <a:lnTo>
                    <a:pt x="284365" y="44894"/>
                  </a:lnTo>
                  <a:close/>
                  <a:moveTo>
                    <a:pt x="286829" y="22212"/>
                  </a:moveTo>
                  <a:lnTo>
                    <a:pt x="286524" y="21145"/>
                  </a:lnTo>
                  <a:lnTo>
                    <a:pt x="285686" y="20675"/>
                  </a:lnTo>
                  <a:lnTo>
                    <a:pt x="284848" y="20205"/>
                  </a:lnTo>
                  <a:lnTo>
                    <a:pt x="283781" y="20497"/>
                  </a:lnTo>
                  <a:lnTo>
                    <a:pt x="282829" y="22186"/>
                  </a:lnTo>
                  <a:lnTo>
                    <a:pt x="283133" y="23253"/>
                  </a:lnTo>
                  <a:lnTo>
                    <a:pt x="284822" y="24206"/>
                  </a:lnTo>
                  <a:lnTo>
                    <a:pt x="285889" y="23901"/>
                  </a:lnTo>
                  <a:lnTo>
                    <a:pt x="286829" y="22212"/>
                  </a:lnTo>
                  <a:close/>
                  <a:moveTo>
                    <a:pt x="286994" y="31813"/>
                  </a:moveTo>
                  <a:lnTo>
                    <a:pt x="286689" y="30746"/>
                  </a:lnTo>
                  <a:lnTo>
                    <a:pt x="285851" y="30276"/>
                  </a:lnTo>
                  <a:lnTo>
                    <a:pt x="285013" y="29806"/>
                  </a:lnTo>
                  <a:lnTo>
                    <a:pt x="283946" y="30111"/>
                  </a:lnTo>
                  <a:lnTo>
                    <a:pt x="283476" y="30949"/>
                  </a:lnTo>
                  <a:lnTo>
                    <a:pt x="282994" y="31788"/>
                  </a:lnTo>
                  <a:lnTo>
                    <a:pt x="283298" y="32854"/>
                  </a:lnTo>
                  <a:lnTo>
                    <a:pt x="284988" y="33807"/>
                  </a:lnTo>
                  <a:lnTo>
                    <a:pt x="286054" y="33502"/>
                  </a:lnTo>
                  <a:lnTo>
                    <a:pt x="286994" y="31813"/>
                  </a:lnTo>
                  <a:close/>
                  <a:moveTo>
                    <a:pt x="291706" y="11887"/>
                  </a:moveTo>
                  <a:lnTo>
                    <a:pt x="291401" y="10820"/>
                  </a:lnTo>
                  <a:lnTo>
                    <a:pt x="290563" y="10350"/>
                  </a:lnTo>
                  <a:lnTo>
                    <a:pt x="289725" y="9880"/>
                  </a:lnTo>
                  <a:lnTo>
                    <a:pt x="288658" y="10172"/>
                  </a:lnTo>
                  <a:lnTo>
                    <a:pt x="287705" y="11861"/>
                  </a:lnTo>
                  <a:lnTo>
                    <a:pt x="288010" y="12928"/>
                  </a:lnTo>
                  <a:lnTo>
                    <a:pt x="289699" y="13881"/>
                  </a:lnTo>
                  <a:lnTo>
                    <a:pt x="290766" y="13576"/>
                  </a:lnTo>
                  <a:lnTo>
                    <a:pt x="291706" y="11887"/>
                  </a:lnTo>
                  <a:close/>
                  <a:moveTo>
                    <a:pt x="294576" y="38074"/>
                  </a:moveTo>
                  <a:lnTo>
                    <a:pt x="294271" y="37007"/>
                  </a:lnTo>
                  <a:lnTo>
                    <a:pt x="293433" y="36537"/>
                  </a:lnTo>
                  <a:lnTo>
                    <a:pt x="292595" y="36068"/>
                  </a:lnTo>
                  <a:lnTo>
                    <a:pt x="291528" y="36360"/>
                  </a:lnTo>
                  <a:lnTo>
                    <a:pt x="290576" y="38049"/>
                  </a:lnTo>
                  <a:lnTo>
                    <a:pt x="290880" y="39116"/>
                  </a:lnTo>
                  <a:lnTo>
                    <a:pt x="292569" y="40068"/>
                  </a:lnTo>
                  <a:lnTo>
                    <a:pt x="293636" y="39763"/>
                  </a:lnTo>
                  <a:lnTo>
                    <a:pt x="294576" y="38074"/>
                  </a:lnTo>
                  <a:close/>
                  <a:moveTo>
                    <a:pt x="294614" y="2006"/>
                  </a:moveTo>
                  <a:lnTo>
                    <a:pt x="294309" y="939"/>
                  </a:lnTo>
                  <a:lnTo>
                    <a:pt x="293471" y="469"/>
                  </a:lnTo>
                  <a:lnTo>
                    <a:pt x="292633" y="0"/>
                  </a:lnTo>
                  <a:lnTo>
                    <a:pt x="291566" y="292"/>
                  </a:lnTo>
                  <a:lnTo>
                    <a:pt x="291096" y="1143"/>
                  </a:lnTo>
                  <a:lnTo>
                    <a:pt x="290614" y="1981"/>
                  </a:lnTo>
                  <a:lnTo>
                    <a:pt x="290918" y="3048"/>
                  </a:lnTo>
                  <a:lnTo>
                    <a:pt x="292608" y="4000"/>
                  </a:lnTo>
                  <a:lnTo>
                    <a:pt x="293674" y="3695"/>
                  </a:lnTo>
                  <a:lnTo>
                    <a:pt x="294614" y="2006"/>
                  </a:lnTo>
                  <a:close/>
                  <a:moveTo>
                    <a:pt x="297497" y="28194"/>
                  </a:moveTo>
                  <a:lnTo>
                    <a:pt x="297192" y="27127"/>
                  </a:lnTo>
                  <a:lnTo>
                    <a:pt x="296354" y="26657"/>
                  </a:lnTo>
                  <a:lnTo>
                    <a:pt x="295516" y="26187"/>
                  </a:lnTo>
                  <a:lnTo>
                    <a:pt x="294449" y="26479"/>
                  </a:lnTo>
                  <a:lnTo>
                    <a:pt x="293497" y="28168"/>
                  </a:lnTo>
                  <a:lnTo>
                    <a:pt x="293801" y="29235"/>
                  </a:lnTo>
                  <a:lnTo>
                    <a:pt x="295490" y="30187"/>
                  </a:lnTo>
                  <a:lnTo>
                    <a:pt x="296557" y="29883"/>
                  </a:lnTo>
                  <a:lnTo>
                    <a:pt x="297497" y="28194"/>
                  </a:lnTo>
                  <a:close/>
                  <a:moveTo>
                    <a:pt x="297522" y="20180"/>
                  </a:moveTo>
                  <a:lnTo>
                    <a:pt x="297218" y="19113"/>
                  </a:lnTo>
                  <a:lnTo>
                    <a:pt x="296379" y="18643"/>
                  </a:lnTo>
                  <a:lnTo>
                    <a:pt x="295541" y="18173"/>
                  </a:lnTo>
                  <a:lnTo>
                    <a:pt x="294474" y="18465"/>
                  </a:lnTo>
                  <a:lnTo>
                    <a:pt x="293522" y="20154"/>
                  </a:lnTo>
                  <a:lnTo>
                    <a:pt x="293827" y="21221"/>
                  </a:lnTo>
                  <a:lnTo>
                    <a:pt x="295516" y="22174"/>
                  </a:lnTo>
                  <a:lnTo>
                    <a:pt x="296583" y="21869"/>
                  </a:lnTo>
                  <a:lnTo>
                    <a:pt x="297522" y="20180"/>
                  </a:lnTo>
                  <a:close/>
                  <a:moveTo>
                    <a:pt x="299643" y="59474"/>
                  </a:moveTo>
                  <a:lnTo>
                    <a:pt x="299339" y="58407"/>
                  </a:lnTo>
                  <a:lnTo>
                    <a:pt x="298500" y="57937"/>
                  </a:lnTo>
                  <a:lnTo>
                    <a:pt x="297662" y="57467"/>
                  </a:lnTo>
                  <a:lnTo>
                    <a:pt x="296595" y="57759"/>
                  </a:lnTo>
                  <a:lnTo>
                    <a:pt x="295643" y="59448"/>
                  </a:lnTo>
                  <a:lnTo>
                    <a:pt x="295948" y="60515"/>
                  </a:lnTo>
                  <a:lnTo>
                    <a:pt x="297637" y="61468"/>
                  </a:lnTo>
                  <a:lnTo>
                    <a:pt x="298704" y="61163"/>
                  </a:lnTo>
                  <a:lnTo>
                    <a:pt x="299643" y="59474"/>
                  </a:lnTo>
                  <a:close/>
                  <a:moveTo>
                    <a:pt x="300278" y="49288"/>
                  </a:moveTo>
                  <a:lnTo>
                    <a:pt x="299974" y="48221"/>
                  </a:lnTo>
                  <a:lnTo>
                    <a:pt x="299135" y="47752"/>
                  </a:lnTo>
                  <a:lnTo>
                    <a:pt x="298297" y="47282"/>
                  </a:lnTo>
                  <a:lnTo>
                    <a:pt x="297230" y="47574"/>
                  </a:lnTo>
                  <a:lnTo>
                    <a:pt x="296278" y="49263"/>
                  </a:lnTo>
                  <a:lnTo>
                    <a:pt x="296583" y="50330"/>
                  </a:lnTo>
                  <a:lnTo>
                    <a:pt x="298272" y="51282"/>
                  </a:lnTo>
                  <a:lnTo>
                    <a:pt x="299339" y="50977"/>
                  </a:lnTo>
                  <a:lnTo>
                    <a:pt x="300278" y="49288"/>
                  </a:lnTo>
                  <a:close/>
                  <a:moveTo>
                    <a:pt x="301345" y="9779"/>
                  </a:moveTo>
                  <a:lnTo>
                    <a:pt x="301040" y="8712"/>
                  </a:lnTo>
                  <a:lnTo>
                    <a:pt x="300202" y="8242"/>
                  </a:lnTo>
                  <a:lnTo>
                    <a:pt x="299364" y="7772"/>
                  </a:lnTo>
                  <a:lnTo>
                    <a:pt x="298297" y="8064"/>
                  </a:lnTo>
                  <a:lnTo>
                    <a:pt x="297345" y="9753"/>
                  </a:lnTo>
                  <a:lnTo>
                    <a:pt x="297649" y="10820"/>
                  </a:lnTo>
                  <a:lnTo>
                    <a:pt x="299339" y="11772"/>
                  </a:lnTo>
                  <a:lnTo>
                    <a:pt x="300405" y="11468"/>
                  </a:lnTo>
                  <a:lnTo>
                    <a:pt x="301345" y="9779"/>
                  </a:lnTo>
                  <a:close/>
                  <a:moveTo>
                    <a:pt x="304101" y="38887"/>
                  </a:moveTo>
                  <a:lnTo>
                    <a:pt x="303796" y="37820"/>
                  </a:lnTo>
                  <a:lnTo>
                    <a:pt x="302958" y="37350"/>
                  </a:lnTo>
                  <a:lnTo>
                    <a:pt x="302120" y="36880"/>
                  </a:lnTo>
                  <a:lnTo>
                    <a:pt x="301053" y="37172"/>
                  </a:lnTo>
                  <a:lnTo>
                    <a:pt x="300101" y="38862"/>
                  </a:lnTo>
                  <a:lnTo>
                    <a:pt x="300405" y="39928"/>
                  </a:lnTo>
                  <a:lnTo>
                    <a:pt x="302094" y="40881"/>
                  </a:lnTo>
                  <a:lnTo>
                    <a:pt x="303161" y="40576"/>
                  </a:lnTo>
                  <a:lnTo>
                    <a:pt x="304101" y="38887"/>
                  </a:lnTo>
                  <a:close/>
                  <a:moveTo>
                    <a:pt x="306298" y="29108"/>
                  </a:moveTo>
                  <a:lnTo>
                    <a:pt x="305993" y="28041"/>
                  </a:lnTo>
                  <a:lnTo>
                    <a:pt x="305155" y="27571"/>
                  </a:lnTo>
                  <a:lnTo>
                    <a:pt x="304317" y="27101"/>
                  </a:lnTo>
                  <a:lnTo>
                    <a:pt x="303250" y="27393"/>
                  </a:lnTo>
                  <a:lnTo>
                    <a:pt x="302298" y="29083"/>
                  </a:lnTo>
                  <a:lnTo>
                    <a:pt x="302602" y="30149"/>
                  </a:lnTo>
                  <a:lnTo>
                    <a:pt x="304292" y="31102"/>
                  </a:lnTo>
                  <a:lnTo>
                    <a:pt x="305358" y="30797"/>
                  </a:lnTo>
                  <a:lnTo>
                    <a:pt x="306298" y="29108"/>
                  </a:lnTo>
                  <a:close/>
                  <a:moveTo>
                    <a:pt x="308775" y="6438"/>
                  </a:moveTo>
                  <a:lnTo>
                    <a:pt x="308470" y="5372"/>
                  </a:lnTo>
                  <a:lnTo>
                    <a:pt x="307632" y="4902"/>
                  </a:lnTo>
                  <a:lnTo>
                    <a:pt x="306793" y="4432"/>
                  </a:lnTo>
                  <a:lnTo>
                    <a:pt x="305727" y="4724"/>
                  </a:lnTo>
                  <a:lnTo>
                    <a:pt x="304774" y="6413"/>
                  </a:lnTo>
                  <a:lnTo>
                    <a:pt x="305079" y="7480"/>
                  </a:lnTo>
                  <a:lnTo>
                    <a:pt x="306768" y="8432"/>
                  </a:lnTo>
                  <a:lnTo>
                    <a:pt x="307835" y="8128"/>
                  </a:lnTo>
                  <a:lnTo>
                    <a:pt x="308775" y="6438"/>
                  </a:lnTo>
                  <a:close/>
                  <a:moveTo>
                    <a:pt x="308927" y="16040"/>
                  </a:moveTo>
                  <a:lnTo>
                    <a:pt x="308622" y="14973"/>
                  </a:lnTo>
                  <a:lnTo>
                    <a:pt x="307784" y="14503"/>
                  </a:lnTo>
                  <a:lnTo>
                    <a:pt x="306946" y="14033"/>
                  </a:lnTo>
                  <a:lnTo>
                    <a:pt x="305879" y="14325"/>
                  </a:lnTo>
                  <a:lnTo>
                    <a:pt x="304927" y="16014"/>
                  </a:lnTo>
                  <a:lnTo>
                    <a:pt x="305231" y="17081"/>
                  </a:lnTo>
                  <a:lnTo>
                    <a:pt x="306920" y="18034"/>
                  </a:lnTo>
                  <a:lnTo>
                    <a:pt x="307987" y="17729"/>
                  </a:lnTo>
                  <a:lnTo>
                    <a:pt x="308927" y="16040"/>
                  </a:lnTo>
                  <a:close/>
                  <a:moveTo>
                    <a:pt x="311238" y="59436"/>
                  </a:moveTo>
                  <a:lnTo>
                    <a:pt x="310934" y="58369"/>
                  </a:lnTo>
                  <a:lnTo>
                    <a:pt x="310095" y="57899"/>
                  </a:lnTo>
                  <a:lnTo>
                    <a:pt x="309257" y="57429"/>
                  </a:lnTo>
                  <a:lnTo>
                    <a:pt x="308190" y="57734"/>
                  </a:lnTo>
                  <a:lnTo>
                    <a:pt x="307708" y="58572"/>
                  </a:lnTo>
                  <a:lnTo>
                    <a:pt x="307238" y="59410"/>
                  </a:lnTo>
                  <a:lnTo>
                    <a:pt x="307543" y="60477"/>
                  </a:lnTo>
                  <a:lnTo>
                    <a:pt x="309232" y="61429"/>
                  </a:lnTo>
                  <a:lnTo>
                    <a:pt x="310299" y="61125"/>
                  </a:lnTo>
                  <a:lnTo>
                    <a:pt x="311238" y="59436"/>
                  </a:lnTo>
                  <a:close/>
                  <a:moveTo>
                    <a:pt x="311531" y="35534"/>
                  </a:moveTo>
                  <a:lnTo>
                    <a:pt x="311226" y="34467"/>
                  </a:lnTo>
                  <a:lnTo>
                    <a:pt x="310388" y="33997"/>
                  </a:lnTo>
                  <a:lnTo>
                    <a:pt x="309549" y="33528"/>
                  </a:lnTo>
                  <a:lnTo>
                    <a:pt x="308483" y="33820"/>
                  </a:lnTo>
                  <a:lnTo>
                    <a:pt x="307530" y="35509"/>
                  </a:lnTo>
                  <a:lnTo>
                    <a:pt x="307835" y="36576"/>
                  </a:lnTo>
                  <a:lnTo>
                    <a:pt x="309524" y="37528"/>
                  </a:lnTo>
                  <a:lnTo>
                    <a:pt x="310591" y="37223"/>
                  </a:lnTo>
                  <a:lnTo>
                    <a:pt x="311531" y="35534"/>
                  </a:lnTo>
                  <a:close/>
                  <a:moveTo>
                    <a:pt x="311683" y="45135"/>
                  </a:moveTo>
                  <a:lnTo>
                    <a:pt x="311378" y="44069"/>
                  </a:lnTo>
                  <a:lnTo>
                    <a:pt x="310540" y="43599"/>
                  </a:lnTo>
                  <a:lnTo>
                    <a:pt x="309702" y="43129"/>
                  </a:lnTo>
                  <a:lnTo>
                    <a:pt x="308635" y="43421"/>
                  </a:lnTo>
                  <a:lnTo>
                    <a:pt x="307682" y="45110"/>
                  </a:lnTo>
                  <a:lnTo>
                    <a:pt x="307987" y="46177"/>
                  </a:lnTo>
                  <a:lnTo>
                    <a:pt x="309676" y="47129"/>
                  </a:lnTo>
                  <a:lnTo>
                    <a:pt x="310743" y="46824"/>
                  </a:lnTo>
                  <a:lnTo>
                    <a:pt x="311683" y="45135"/>
                  </a:lnTo>
                  <a:close/>
                  <a:moveTo>
                    <a:pt x="316522" y="22288"/>
                  </a:moveTo>
                  <a:lnTo>
                    <a:pt x="316217" y="21221"/>
                  </a:lnTo>
                  <a:lnTo>
                    <a:pt x="315379" y="20751"/>
                  </a:lnTo>
                  <a:lnTo>
                    <a:pt x="314540" y="20281"/>
                  </a:lnTo>
                  <a:lnTo>
                    <a:pt x="313474" y="20574"/>
                  </a:lnTo>
                  <a:lnTo>
                    <a:pt x="313004" y="21424"/>
                  </a:lnTo>
                  <a:lnTo>
                    <a:pt x="312521" y="22263"/>
                  </a:lnTo>
                  <a:lnTo>
                    <a:pt x="312826" y="23329"/>
                  </a:lnTo>
                  <a:lnTo>
                    <a:pt x="314515" y="24282"/>
                  </a:lnTo>
                  <a:lnTo>
                    <a:pt x="315582" y="23977"/>
                  </a:lnTo>
                  <a:lnTo>
                    <a:pt x="316522" y="22288"/>
                  </a:lnTo>
                  <a:close/>
                  <a:moveTo>
                    <a:pt x="319430" y="12407"/>
                  </a:moveTo>
                  <a:lnTo>
                    <a:pt x="319125" y="11341"/>
                  </a:lnTo>
                  <a:lnTo>
                    <a:pt x="318287" y="10871"/>
                  </a:lnTo>
                  <a:lnTo>
                    <a:pt x="317449" y="10401"/>
                  </a:lnTo>
                  <a:lnTo>
                    <a:pt x="316382" y="10706"/>
                  </a:lnTo>
                  <a:lnTo>
                    <a:pt x="315899" y="11544"/>
                  </a:lnTo>
                  <a:lnTo>
                    <a:pt x="315429" y="12382"/>
                  </a:lnTo>
                  <a:lnTo>
                    <a:pt x="315734" y="13449"/>
                  </a:lnTo>
                  <a:lnTo>
                    <a:pt x="317423" y="14401"/>
                  </a:lnTo>
                  <a:lnTo>
                    <a:pt x="318490" y="14097"/>
                  </a:lnTo>
                  <a:lnTo>
                    <a:pt x="319430" y="12407"/>
                  </a:lnTo>
                  <a:close/>
                  <a:moveTo>
                    <a:pt x="322186" y="41503"/>
                  </a:moveTo>
                  <a:lnTo>
                    <a:pt x="321881" y="40436"/>
                  </a:lnTo>
                  <a:lnTo>
                    <a:pt x="321043" y="39966"/>
                  </a:lnTo>
                  <a:lnTo>
                    <a:pt x="320205" y="39497"/>
                  </a:lnTo>
                  <a:lnTo>
                    <a:pt x="319138" y="39789"/>
                  </a:lnTo>
                  <a:lnTo>
                    <a:pt x="318668" y="40640"/>
                  </a:lnTo>
                  <a:lnTo>
                    <a:pt x="318185" y="41478"/>
                  </a:lnTo>
                  <a:lnTo>
                    <a:pt x="318490" y="42545"/>
                  </a:lnTo>
                  <a:lnTo>
                    <a:pt x="320179" y="43497"/>
                  </a:lnTo>
                  <a:lnTo>
                    <a:pt x="321246" y="43192"/>
                  </a:lnTo>
                  <a:lnTo>
                    <a:pt x="322186" y="41503"/>
                  </a:lnTo>
                  <a:close/>
                  <a:moveTo>
                    <a:pt x="322402" y="29591"/>
                  </a:moveTo>
                  <a:lnTo>
                    <a:pt x="322097" y="28524"/>
                  </a:lnTo>
                  <a:lnTo>
                    <a:pt x="321259" y="28054"/>
                  </a:lnTo>
                  <a:lnTo>
                    <a:pt x="320421" y="27584"/>
                  </a:lnTo>
                  <a:lnTo>
                    <a:pt x="319354" y="27876"/>
                  </a:lnTo>
                  <a:lnTo>
                    <a:pt x="318401" y="29565"/>
                  </a:lnTo>
                  <a:lnTo>
                    <a:pt x="318706" y="30632"/>
                  </a:lnTo>
                  <a:lnTo>
                    <a:pt x="320395" y="31584"/>
                  </a:lnTo>
                  <a:lnTo>
                    <a:pt x="321462" y="31280"/>
                  </a:lnTo>
                  <a:lnTo>
                    <a:pt x="322402" y="29591"/>
                  </a:lnTo>
                  <a:close/>
                  <a:moveTo>
                    <a:pt x="326224" y="19189"/>
                  </a:moveTo>
                  <a:lnTo>
                    <a:pt x="325920" y="18122"/>
                  </a:lnTo>
                  <a:lnTo>
                    <a:pt x="325081" y="17653"/>
                  </a:lnTo>
                  <a:lnTo>
                    <a:pt x="324243" y="17183"/>
                  </a:lnTo>
                  <a:lnTo>
                    <a:pt x="323176" y="17475"/>
                  </a:lnTo>
                  <a:lnTo>
                    <a:pt x="322224" y="19164"/>
                  </a:lnTo>
                  <a:lnTo>
                    <a:pt x="322529" y="20231"/>
                  </a:lnTo>
                  <a:lnTo>
                    <a:pt x="324218" y="21183"/>
                  </a:lnTo>
                  <a:lnTo>
                    <a:pt x="325285" y="20878"/>
                  </a:lnTo>
                  <a:lnTo>
                    <a:pt x="326224" y="19189"/>
                  </a:lnTo>
                  <a:close/>
                  <a:moveTo>
                    <a:pt x="329399" y="49555"/>
                  </a:moveTo>
                  <a:lnTo>
                    <a:pt x="329095" y="48488"/>
                  </a:lnTo>
                  <a:lnTo>
                    <a:pt x="328256" y="48018"/>
                  </a:lnTo>
                  <a:lnTo>
                    <a:pt x="327418" y="47548"/>
                  </a:lnTo>
                  <a:lnTo>
                    <a:pt x="326351" y="47840"/>
                  </a:lnTo>
                  <a:lnTo>
                    <a:pt x="325882" y="48691"/>
                  </a:lnTo>
                  <a:lnTo>
                    <a:pt x="325399" y="49530"/>
                  </a:lnTo>
                  <a:lnTo>
                    <a:pt x="325704" y="50596"/>
                  </a:lnTo>
                  <a:lnTo>
                    <a:pt x="327393" y="51549"/>
                  </a:lnTo>
                  <a:lnTo>
                    <a:pt x="328460" y="51244"/>
                  </a:lnTo>
                  <a:lnTo>
                    <a:pt x="329399" y="49555"/>
                  </a:lnTo>
                  <a:close/>
                  <a:moveTo>
                    <a:pt x="331177" y="38519"/>
                  </a:moveTo>
                  <a:lnTo>
                    <a:pt x="330873" y="37452"/>
                  </a:lnTo>
                  <a:lnTo>
                    <a:pt x="330034" y="36982"/>
                  </a:lnTo>
                  <a:lnTo>
                    <a:pt x="329196" y="36512"/>
                  </a:lnTo>
                  <a:lnTo>
                    <a:pt x="328129" y="36804"/>
                  </a:lnTo>
                  <a:lnTo>
                    <a:pt x="327177" y="38493"/>
                  </a:lnTo>
                  <a:lnTo>
                    <a:pt x="327482" y="39560"/>
                  </a:lnTo>
                  <a:lnTo>
                    <a:pt x="329171" y="40513"/>
                  </a:lnTo>
                  <a:lnTo>
                    <a:pt x="330238" y="40208"/>
                  </a:lnTo>
                  <a:lnTo>
                    <a:pt x="331177" y="38519"/>
                  </a:lnTo>
                  <a:close/>
                  <a:moveTo>
                    <a:pt x="333641" y="15849"/>
                  </a:moveTo>
                  <a:lnTo>
                    <a:pt x="333336" y="14782"/>
                  </a:lnTo>
                  <a:lnTo>
                    <a:pt x="332498" y="14312"/>
                  </a:lnTo>
                  <a:lnTo>
                    <a:pt x="331660" y="13843"/>
                  </a:lnTo>
                  <a:lnTo>
                    <a:pt x="330593" y="14135"/>
                  </a:lnTo>
                  <a:lnTo>
                    <a:pt x="330123" y="14986"/>
                  </a:lnTo>
                  <a:lnTo>
                    <a:pt x="329641" y="15824"/>
                  </a:lnTo>
                  <a:lnTo>
                    <a:pt x="329946" y="16891"/>
                  </a:lnTo>
                  <a:lnTo>
                    <a:pt x="331635" y="17843"/>
                  </a:lnTo>
                  <a:lnTo>
                    <a:pt x="332701" y="17538"/>
                  </a:lnTo>
                  <a:lnTo>
                    <a:pt x="333641" y="15849"/>
                  </a:lnTo>
                  <a:close/>
                  <a:moveTo>
                    <a:pt x="333806" y="25450"/>
                  </a:moveTo>
                  <a:lnTo>
                    <a:pt x="333502" y="24384"/>
                  </a:lnTo>
                  <a:lnTo>
                    <a:pt x="332663" y="23914"/>
                  </a:lnTo>
                  <a:lnTo>
                    <a:pt x="331825" y="23444"/>
                  </a:lnTo>
                  <a:lnTo>
                    <a:pt x="330758" y="23736"/>
                  </a:lnTo>
                  <a:lnTo>
                    <a:pt x="329806" y="25425"/>
                  </a:lnTo>
                  <a:lnTo>
                    <a:pt x="330111" y="26492"/>
                  </a:lnTo>
                  <a:lnTo>
                    <a:pt x="331800" y="27444"/>
                  </a:lnTo>
                  <a:lnTo>
                    <a:pt x="332867" y="27139"/>
                  </a:lnTo>
                  <a:lnTo>
                    <a:pt x="333806" y="25450"/>
                  </a:lnTo>
                  <a:close/>
                  <a:moveTo>
                    <a:pt x="344309" y="21818"/>
                  </a:moveTo>
                  <a:lnTo>
                    <a:pt x="344004" y="20751"/>
                  </a:lnTo>
                  <a:lnTo>
                    <a:pt x="343166" y="20281"/>
                  </a:lnTo>
                  <a:lnTo>
                    <a:pt x="342328" y="19812"/>
                  </a:lnTo>
                  <a:lnTo>
                    <a:pt x="341261" y="20104"/>
                  </a:lnTo>
                  <a:lnTo>
                    <a:pt x="340791" y="20955"/>
                  </a:lnTo>
                  <a:lnTo>
                    <a:pt x="340309" y="21793"/>
                  </a:lnTo>
                  <a:lnTo>
                    <a:pt x="340614" y="22860"/>
                  </a:lnTo>
                  <a:lnTo>
                    <a:pt x="342303" y="23812"/>
                  </a:lnTo>
                  <a:lnTo>
                    <a:pt x="343369" y="23507"/>
                  </a:lnTo>
                  <a:lnTo>
                    <a:pt x="344309" y="21818"/>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912" name="object 276"/>
            <p:cNvSpPr/>
            <p:nvPr/>
          </p:nvSpPr>
          <p:spPr>
            <a:xfrm>
              <a:off x="5365080" y="1485360"/>
              <a:ext cx="75960" cy="129960"/>
            </a:xfrm>
            <a:custGeom>
              <a:avLst/>
              <a:gdLst/>
              <a:ahLst/>
              <a:cxnLst/>
              <a:rect l="l" t="t" r="r" b="b"/>
              <a:pathLst>
                <a:path w="76835" h="130809">
                  <a:moveTo>
                    <a:pt x="3073" y="109080"/>
                  </a:moveTo>
                  <a:lnTo>
                    <a:pt x="1905" y="107543"/>
                  </a:lnTo>
                  <a:lnTo>
                    <a:pt x="1447" y="107480"/>
                  </a:lnTo>
                  <a:lnTo>
                    <a:pt x="0" y="110832"/>
                  </a:lnTo>
                  <a:lnTo>
                    <a:pt x="279" y="111201"/>
                  </a:lnTo>
                  <a:lnTo>
                    <a:pt x="1384" y="111353"/>
                  </a:lnTo>
                  <a:lnTo>
                    <a:pt x="2921" y="110185"/>
                  </a:lnTo>
                  <a:lnTo>
                    <a:pt x="3073" y="109080"/>
                  </a:lnTo>
                  <a:close/>
                  <a:moveTo>
                    <a:pt x="9347" y="101828"/>
                  </a:moveTo>
                  <a:lnTo>
                    <a:pt x="8102" y="100355"/>
                  </a:lnTo>
                  <a:lnTo>
                    <a:pt x="6997" y="100266"/>
                  </a:lnTo>
                  <a:lnTo>
                    <a:pt x="6261" y="100888"/>
                  </a:lnTo>
                  <a:lnTo>
                    <a:pt x="5524" y="101511"/>
                  </a:lnTo>
                  <a:lnTo>
                    <a:pt x="5435" y="102616"/>
                  </a:lnTo>
                  <a:lnTo>
                    <a:pt x="6680" y="104089"/>
                  </a:lnTo>
                  <a:lnTo>
                    <a:pt x="7785" y="104178"/>
                  </a:lnTo>
                  <a:lnTo>
                    <a:pt x="9258" y="102933"/>
                  </a:lnTo>
                  <a:lnTo>
                    <a:pt x="9347" y="101828"/>
                  </a:lnTo>
                  <a:close/>
                  <a:moveTo>
                    <a:pt x="11074" y="116751"/>
                  </a:moveTo>
                  <a:lnTo>
                    <a:pt x="9906" y="115214"/>
                  </a:lnTo>
                  <a:lnTo>
                    <a:pt x="8813" y="115062"/>
                  </a:lnTo>
                  <a:lnTo>
                    <a:pt x="8039" y="115646"/>
                  </a:lnTo>
                  <a:lnTo>
                    <a:pt x="7264" y="116230"/>
                  </a:lnTo>
                  <a:lnTo>
                    <a:pt x="7124" y="117322"/>
                  </a:lnTo>
                  <a:lnTo>
                    <a:pt x="7696" y="118097"/>
                  </a:lnTo>
                  <a:lnTo>
                    <a:pt x="8280" y="118872"/>
                  </a:lnTo>
                  <a:lnTo>
                    <a:pt x="9385" y="119024"/>
                  </a:lnTo>
                  <a:lnTo>
                    <a:pt x="10922" y="117856"/>
                  </a:lnTo>
                  <a:lnTo>
                    <a:pt x="11074" y="116751"/>
                  </a:lnTo>
                  <a:close/>
                  <a:moveTo>
                    <a:pt x="11836" y="104635"/>
                  </a:moveTo>
                  <a:lnTo>
                    <a:pt x="10668" y="103098"/>
                  </a:lnTo>
                  <a:lnTo>
                    <a:pt x="9575" y="102946"/>
                  </a:lnTo>
                  <a:lnTo>
                    <a:pt x="8801" y="103530"/>
                  </a:lnTo>
                  <a:lnTo>
                    <a:pt x="8026" y="104114"/>
                  </a:lnTo>
                  <a:lnTo>
                    <a:pt x="7874" y="105206"/>
                  </a:lnTo>
                  <a:lnTo>
                    <a:pt x="9042" y="106756"/>
                  </a:lnTo>
                  <a:lnTo>
                    <a:pt x="10147" y="106908"/>
                  </a:lnTo>
                  <a:lnTo>
                    <a:pt x="11684" y="105740"/>
                  </a:lnTo>
                  <a:lnTo>
                    <a:pt x="11836" y="104635"/>
                  </a:lnTo>
                  <a:close/>
                  <a:moveTo>
                    <a:pt x="12712" y="93560"/>
                  </a:moveTo>
                  <a:lnTo>
                    <a:pt x="11544" y="92024"/>
                  </a:lnTo>
                  <a:lnTo>
                    <a:pt x="10452" y="91871"/>
                  </a:lnTo>
                  <a:lnTo>
                    <a:pt x="9677" y="92456"/>
                  </a:lnTo>
                  <a:lnTo>
                    <a:pt x="8902" y="93040"/>
                  </a:lnTo>
                  <a:lnTo>
                    <a:pt x="8750" y="94132"/>
                  </a:lnTo>
                  <a:lnTo>
                    <a:pt x="9918" y="95681"/>
                  </a:lnTo>
                  <a:lnTo>
                    <a:pt x="11023" y="95834"/>
                  </a:lnTo>
                  <a:lnTo>
                    <a:pt x="12560" y="94665"/>
                  </a:lnTo>
                  <a:lnTo>
                    <a:pt x="12712" y="93560"/>
                  </a:lnTo>
                  <a:close/>
                  <a:moveTo>
                    <a:pt x="17081" y="85852"/>
                  </a:moveTo>
                  <a:lnTo>
                    <a:pt x="15913" y="84315"/>
                  </a:lnTo>
                  <a:lnTo>
                    <a:pt x="14820" y="84162"/>
                  </a:lnTo>
                  <a:lnTo>
                    <a:pt x="14046" y="84747"/>
                  </a:lnTo>
                  <a:lnTo>
                    <a:pt x="13271" y="85331"/>
                  </a:lnTo>
                  <a:lnTo>
                    <a:pt x="13119" y="86423"/>
                  </a:lnTo>
                  <a:lnTo>
                    <a:pt x="13766" y="87287"/>
                  </a:lnTo>
                  <a:lnTo>
                    <a:pt x="13030" y="86410"/>
                  </a:lnTo>
                  <a:lnTo>
                    <a:pt x="11925" y="86321"/>
                  </a:lnTo>
                  <a:lnTo>
                    <a:pt x="11188" y="86944"/>
                  </a:lnTo>
                  <a:lnTo>
                    <a:pt x="10452" y="87566"/>
                  </a:lnTo>
                  <a:lnTo>
                    <a:pt x="10363" y="88671"/>
                  </a:lnTo>
                  <a:lnTo>
                    <a:pt x="11607" y="90144"/>
                  </a:lnTo>
                  <a:lnTo>
                    <a:pt x="12712" y="90233"/>
                  </a:lnTo>
                  <a:lnTo>
                    <a:pt x="14185" y="88988"/>
                  </a:lnTo>
                  <a:lnTo>
                    <a:pt x="14262" y="87960"/>
                  </a:lnTo>
                  <a:lnTo>
                    <a:pt x="15392" y="88125"/>
                  </a:lnTo>
                  <a:lnTo>
                    <a:pt x="16929" y="86956"/>
                  </a:lnTo>
                  <a:lnTo>
                    <a:pt x="17081" y="85852"/>
                  </a:lnTo>
                  <a:close/>
                  <a:moveTo>
                    <a:pt x="19011" y="76974"/>
                  </a:moveTo>
                  <a:lnTo>
                    <a:pt x="17767" y="75501"/>
                  </a:lnTo>
                  <a:lnTo>
                    <a:pt x="16662" y="75412"/>
                  </a:lnTo>
                  <a:lnTo>
                    <a:pt x="15925" y="76034"/>
                  </a:lnTo>
                  <a:lnTo>
                    <a:pt x="15189" y="76657"/>
                  </a:lnTo>
                  <a:lnTo>
                    <a:pt x="15100" y="77762"/>
                  </a:lnTo>
                  <a:lnTo>
                    <a:pt x="16344" y="79235"/>
                  </a:lnTo>
                  <a:lnTo>
                    <a:pt x="17449" y="79324"/>
                  </a:lnTo>
                  <a:lnTo>
                    <a:pt x="18923" y="78079"/>
                  </a:lnTo>
                  <a:lnTo>
                    <a:pt x="19011" y="76974"/>
                  </a:lnTo>
                  <a:close/>
                  <a:moveTo>
                    <a:pt x="22098" y="101892"/>
                  </a:moveTo>
                  <a:lnTo>
                    <a:pt x="20853" y="100418"/>
                  </a:lnTo>
                  <a:lnTo>
                    <a:pt x="20574" y="100406"/>
                  </a:lnTo>
                  <a:lnTo>
                    <a:pt x="20612" y="100177"/>
                  </a:lnTo>
                  <a:lnTo>
                    <a:pt x="19443" y="98640"/>
                  </a:lnTo>
                  <a:lnTo>
                    <a:pt x="18351" y="98488"/>
                  </a:lnTo>
                  <a:lnTo>
                    <a:pt x="17576" y="99072"/>
                  </a:lnTo>
                  <a:lnTo>
                    <a:pt x="16802" y="99656"/>
                  </a:lnTo>
                  <a:lnTo>
                    <a:pt x="16649" y="100749"/>
                  </a:lnTo>
                  <a:lnTo>
                    <a:pt x="17818" y="102298"/>
                  </a:lnTo>
                  <a:lnTo>
                    <a:pt x="18211" y="102362"/>
                  </a:lnTo>
                  <a:lnTo>
                    <a:pt x="18186" y="102679"/>
                  </a:lnTo>
                  <a:lnTo>
                    <a:pt x="19431" y="104152"/>
                  </a:lnTo>
                  <a:lnTo>
                    <a:pt x="20535" y="104241"/>
                  </a:lnTo>
                  <a:lnTo>
                    <a:pt x="22009" y="102997"/>
                  </a:lnTo>
                  <a:lnTo>
                    <a:pt x="22098" y="101892"/>
                  </a:lnTo>
                  <a:close/>
                  <a:moveTo>
                    <a:pt x="22771" y="112280"/>
                  </a:moveTo>
                  <a:lnTo>
                    <a:pt x="21602" y="110744"/>
                  </a:lnTo>
                  <a:lnTo>
                    <a:pt x="20510" y="110591"/>
                  </a:lnTo>
                  <a:lnTo>
                    <a:pt x="19735" y="111175"/>
                  </a:lnTo>
                  <a:lnTo>
                    <a:pt x="18961" y="111760"/>
                  </a:lnTo>
                  <a:lnTo>
                    <a:pt x="18808" y="112852"/>
                  </a:lnTo>
                  <a:lnTo>
                    <a:pt x="19977" y="114401"/>
                  </a:lnTo>
                  <a:lnTo>
                    <a:pt x="21082" y="114554"/>
                  </a:lnTo>
                  <a:lnTo>
                    <a:pt x="22618" y="113385"/>
                  </a:lnTo>
                  <a:lnTo>
                    <a:pt x="22771" y="112280"/>
                  </a:lnTo>
                  <a:close/>
                  <a:moveTo>
                    <a:pt x="23241" y="65544"/>
                  </a:moveTo>
                  <a:lnTo>
                    <a:pt x="22936" y="64477"/>
                  </a:lnTo>
                  <a:lnTo>
                    <a:pt x="21259" y="63538"/>
                  </a:lnTo>
                  <a:lnTo>
                    <a:pt x="20358" y="63792"/>
                  </a:lnTo>
                  <a:lnTo>
                    <a:pt x="19392" y="66040"/>
                  </a:lnTo>
                  <a:lnTo>
                    <a:pt x="19545" y="66586"/>
                  </a:lnTo>
                  <a:lnTo>
                    <a:pt x="21234" y="67538"/>
                  </a:lnTo>
                  <a:lnTo>
                    <a:pt x="22301" y="67233"/>
                  </a:lnTo>
                  <a:lnTo>
                    <a:pt x="23241" y="65544"/>
                  </a:lnTo>
                  <a:close/>
                  <a:moveTo>
                    <a:pt x="24168" y="73190"/>
                  </a:moveTo>
                  <a:lnTo>
                    <a:pt x="23622" y="72555"/>
                  </a:lnTo>
                  <a:lnTo>
                    <a:pt x="23812" y="72402"/>
                  </a:lnTo>
                  <a:lnTo>
                    <a:pt x="23964" y="71297"/>
                  </a:lnTo>
                  <a:lnTo>
                    <a:pt x="22796" y="69761"/>
                  </a:lnTo>
                  <a:lnTo>
                    <a:pt x="21704" y="69608"/>
                  </a:lnTo>
                  <a:lnTo>
                    <a:pt x="20929" y="70192"/>
                  </a:lnTo>
                  <a:lnTo>
                    <a:pt x="20154" y="70777"/>
                  </a:lnTo>
                  <a:lnTo>
                    <a:pt x="20002" y="71869"/>
                  </a:lnTo>
                  <a:lnTo>
                    <a:pt x="20586" y="72669"/>
                  </a:lnTo>
                  <a:lnTo>
                    <a:pt x="20345" y="72872"/>
                  </a:lnTo>
                  <a:lnTo>
                    <a:pt x="20256" y="73977"/>
                  </a:lnTo>
                  <a:lnTo>
                    <a:pt x="21501" y="75450"/>
                  </a:lnTo>
                  <a:lnTo>
                    <a:pt x="22606" y="75539"/>
                  </a:lnTo>
                  <a:lnTo>
                    <a:pt x="24079" y="74295"/>
                  </a:lnTo>
                  <a:lnTo>
                    <a:pt x="24168" y="73190"/>
                  </a:lnTo>
                  <a:close/>
                  <a:moveTo>
                    <a:pt x="25057" y="83629"/>
                  </a:moveTo>
                  <a:lnTo>
                    <a:pt x="24320" y="82677"/>
                  </a:lnTo>
                  <a:lnTo>
                    <a:pt x="24625" y="82423"/>
                  </a:lnTo>
                  <a:lnTo>
                    <a:pt x="24714" y="81318"/>
                  </a:lnTo>
                  <a:lnTo>
                    <a:pt x="23469" y="79844"/>
                  </a:lnTo>
                  <a:lnTo>
                    <a:pt x="22364" y="79756"/>
                  </a:lnTo>
                  <a:lnTo>
                    <a:pt x="21628" y="80378"/>
                  </a:lnTo>
                  <a:lnTo>
                    <a:pt x="20891" y="81000"/>
                  </a:lnTo>
                  <a:lnTo>
                    <a:pt x="20802" y="82105"/>
                  </a:lnTo>
                  <a:lnTo>
                    <a:pt x="21488" y="82931"/>
                  </a:lnTo>
                  <a:lnTo>
                    <a:pt x="21247" y="83108"/>
                  </a:lnTo>
                  <a:lnTo>
                    <a:pt x="21094" y="84201"/>
                  </a:lnTo>
                  <a:lnTo>
                    <a:pt x="22263" y="85750"/>
                  </a:lnTo>
                  <a:lnTo>
                    <a:pt x="23368" y="85902"/>
                  </a:lnTo>
                  <a:lnTo>
                    <a:pt x="24904" y="84734"/>
                  </a:lnTo>
                  <a:lnTo>
                    <a:pt x="25057" y="83629"/>
                  </a:lnTo>
                  <a:close/>
                  <a:moveTo>
                    <a:pt x="25158" y="91782"/>
                  </a:moveTo>
                  <a:lnTo>
                    <a:pt x="23990" y="90246"/>
                  </a:lnTo>
                  <a:lnTo>
                    <a:pt x="22898" y="90093"/>
                  </a:lnTo>
                  <a:lnTo>
                    <a:pt x="22199" y="90614"/>
                  </a:lnTo>
                  <a:lnTo>
                    <a:pt x="21120" y="89319"/>
                  </a:lnTo>
                  <a:lnTo>
                    <a:pt x="20015" y="89230"/>
                  </a:lnTo>
                  <a:lnTo>
                    <a:pt x="19278" y="89852"/>
                  </a:lnTo>
                  <a:lnTo>
                    <a:pt x="18542" y="90474"/>
                  </a:lnTo>
                  <a:lnTo>
                    <a:pt x="18453" y="91579"/>
                  </a:lnTo>
                  <a:lnTo>
                    <a:pt x="19697" y="93052"/>
                  </a:lnTo>
                  <a:lnTo>
                    <a:pt x="20802" y="93141"/>
                  </a:lnTo>
                  <a:lnTo>
                    <a:pt x="21399" y="92633"/>
                  </a:lnTo>
                  <a:lnTo>
                    <a:pt x="22364" y="93903"/>
                  </a:lnTo>
                  <a:lnTo>
                    <a:pt x="23469" y="94056"/>
                  </a:lnTo>
                  <a:lnTo>
                    <a:pt x="25006" y="92887"/>
                  </a:lnTo>
                  <a:lnTo>
                    <a:pt x="25158" y="91782"/>
                  </a:lnTo>
                  <a:close/>
                  <a:moveTo>
                    <a:pt x="25996" y="62458"/>
                  </a:moveTo>
                  <a:lnTo>
                    <a:pt x="24752" y="60985"/>
                  </a:lnTo>
                  <a:lnTo>
                    <a:pt x="23736" y="60909"/>
                  </a:lnTo>
                  <a:lnTo>
                    <a:pt x="24574" y="60274"/>
                  </a:lnTo>
                  <a:lnTo>
                    <a:pt x="24726" y="59169"/>
                  </a:lnTo>
                  <a:lnTo>
                    <a:pt x="23558" y="57632"/>
                  </a:lnTo>
                  <a:lnTo>
                    <a:pt x="23050" y="57569"/>
                  </a:lnTo>
                  <a:lnTo>
                    <a:pt x="21628" y="60883"/>
                  </a:lnTo>
                  <a:lnTo>
                    <a:pt x="21932" y="61290"/>
                  </a:lnTo>
                  <a:lnTo>
                    <a:pt x="22999" y="61442"/>
                  </a:lnTo>
                  <a:lnTo>
                    <a:pt x="22174" y="62141"/>
                  </a:lnTo>
                  <a:lnTo>
                    <a:pt x="22085" y="63246"/>
                  </a:lnTo>
                  <a:lnTo>
                    <a:pt x="23329" y="64719"/>
                  </a:lnTo>
                  <a:lnTo>
                    <a:pt x="24434" y="64808"/>
                  </a:lnTo>
                  <a:lnTo>
                    <a:pt x="25908" y="63563"/>
                  </a:lnTo>
                  <a:lnTo>
                    <a:pt x="25996" y="62458"/>
                  </a:lnTo>
                  <a:close/>
                  <a:moveTo>
                    <a:pt x="26060" y="50609"/>
                  </a:moveTo>
                  <a:lnTo>
                    <a:pt x="25552" y="51803"/>
                  </a:lnTo>
                  <a:lnTo>
                    <a:pt x="25996" y="51422"/>
                  </a:lnTo>
                  <a:lnTo>
                    <a:pt x="26060" y="50609"/>
                  </a:lnTo>
                  <a:close/>
                  <a:moveTo>
                    <a:pt x="29464" y="119849"/>
                  </a:moveTo>
                  <a:lnTo>
                    <a:pt x="28295" y="118313"/>
                  </a:lnTo>
                  <a:lnTo>
                    <a:pt x="27203" y="118160"/>
                  </a:lnTo>
                  <a:lnTo>
                    <a:pt x="26428" y="118745"/>
                  </a:lnTo>
                  <a:lnTo>
                    <a:pt x="25654" y="119329"/>
                  </a:lnTo>
                  <a:lnTo>
                    <a:pt x="25501" y="120421"/>
                  </a:lnTo>
                  <a:lnTo>
                    <a:pt x="26670" y="121970"/>
                  </a:lnTo>
                  <a:lnTo>
                    <a:pt x="27774" y="122123"/>
                  </a:lnTo>
                  <a:lnTo>
                    <a:pt x="29311" y="120954"/>
                  </a:lnTo>
                  <a:lnTo>
                    <a:pt x="29464" y="119849"/>
                  </a:lnTo>
                  <a:close/>
                  <a:moveTo>
                    <a:pt x="29552" y="128003"/>
                  </a:moveTo>
                  <a:lnTo>
                    <a:pt x="28384" y="126466"/>
                  </a:lnTo>
                  <a:lnTo>
                    <a:pt x="27292" y="126314"/>
                  </a:lnTo>
                  <a:lnTo>
                    <a:pt x="26517" y="126898"/>
                  </a:lnTo>
                  <a:lnTo>
                    <a:pt x="25742" y="127482"/>
                  </a:lnTo>
                  <a:lnTo>
                    <a:pt x="25590" y="128574"/>
                  </a:lnTo>
                  <a:lnTo>
                    <a:pt x="26758" y="130124"/>
                  </a:lnTo>
                  <a:lnTo>
                    <a:pt x="27863" y="130276"/>
                  </a:lnTo>
                  <a:lnTo>
                    <a:pt x="29400" y="129108"/>
                  </a:lnTo>
                  <a:lnTo>
                    <a:pt x="29552" y="128003"/>
                  </a:lnTo>
                  <a:close/>
                  <a:moveTo>
                    <a:pt x="31813" y="116052"/>
                  </a:moveTo>
                  <a:lnTo>
                    <a:pt x="30568" y="114579"/>
                  </a:lnTo>
                  <a:lnTo>
                    <a:pt x="29464" y="114490"/>
                  </a:lnTo>
                  <a:lnTo>
                    <a:pt x="28727" y="115112"/>
                  </a:lnTo>
                  <a:lnTo>
                    <a:pt x="27990" y="115735"/>
                  </a:lnTo>
                  <a:lnTo>
                    <a:pt x="27901" y="116840"/>
                  </a:lnTo>
                  <a:lnTo>
                    <a:pt x="29146" y="118313"/>
                  </a:lnTo>
                  <a:lnTo>
                    <a:pt x="30251" y="118402"/>
                  </a:lnTo>
                  <a:lnTo>
                    <a:pt x="31724" y="117157"/>
                  </a:lnTo>
                  <a:lnTo>
                    <a:pt x="31813" y="116052"/>
                  </a:lnTo>
                  <a:close/>
                  <a:moveTo>
                    <a:pt x="32842" y="57873"/>
                  </a:moveTo>
                  <a:lnTo>
                    <a:pt x="32537" y="56807"/>
                  </a:lnTo>
                  <a:lnTo>
                    <a:pt x="31699" y="56337"/>
                  </a:lnTo>
                  <a:lnTo>
                    <a:pt x="30861" y="55867"/>
                  </a:lnTo>
                  <a:lnTo>
                    <a:pt x="29794" y="56159"/>
                  </a:lnTo>
                  <a:lnTo>
                    <a:pt x="28841" y="57848"/>
                  </a:lnTo>
                  <a:lnTo>
                    <a:pt x="29146" y="58915"/>
                  </a:lnTo>
                  <a:lnTo>
                    <a:pt x="30835" y="59867"/>
                  </a:lnTo>
                  <a:lnTo>
                    <a:pt x="31902" y="59563"/>
                  </a:lnTo>
                  <a:lnTo>
                    <a:pt x="32842" y="57873"/>
                  </a:lnTo>
                  <a:close/>
                  <a:moveTo>
                    <a:pt x="33159" y="99441"/>
                  </a:moveTo>
                  <a:lnTo>
                    <a:pt x="31991" y="97904"/>
                  </a:lnTo>
                  <a:lnTo>
                    <a:pt x="30899" y="97751"/>
                  </a:lnTo>
                  <a:lnTo>
                    <a:pt x="30518" y="98044"/>
                  </a:lnTo>
                  <a:lnTo>
                    <a:pt x="30607" y="96964"/>
                  </a:lnTo>
                  <a:lnTo>
                    <a:pt x="29362" y="95491"/>
                  </a:lnTo>
                  <a:lnTo>
                    <a:pt x="28257" y="95402"/>
                  </a:lnTo>
                  <a:lnTo>
                    <a:pt x="27520" y="96024"/>
                  </a:lnTo>
                  <a:lnTo>
                    <a:pt x="26784" y="96647"/>
                  </a:lnTo>
                  <a:lnTo>
                    <a:pt x="26695" y="97751"/>
                  </a:lnTo>
                  <a:lnTo>
                    <a:pt x="27940" y="99225"/>
                  </a:lnTo>
                  <a:lnTo>
                    <a:pt x="29044" y="99314"/>
                  </a:lnTo>
                  <a:lnTo>
                    <a:pt x="29324" y="99085"/>
                  </a:lnTo>
                  <a:lnTo>
                    <a:pt x="29197" y="100012"/>
                  </a:lnTo>
                  <a:lnTo>
                    <a:pt x="30365" y="101561"/>
                  </a:lnTo>
                  <a:lnTo>
                    <a:pt x="31470" y="101714"/>
                  </a:lnTo>
                  <a:lnTo>
                    <a:pt x="33007" y="100545"/>
                  </a:lnTo>
                  <a:lnTo>
                    <a:pt x="33159" y="99441"/>
                  </a:lnTo>
                  <a:close/>
                  <a:moveTo>
                    <a:pt x="34607" y="45389"/>
                  </a:moveTo>
                  <a:lnTo>
                    <a:pt x="33362" y="43916"/>
                  </a:lnTo>
                  <a:lnTo>
                    <a:pt x="32258" y="43827"/>
                  </a:lnTo>
                  <a:lnTo>
                    <a:pt x="31521" y="44450"/>
                  </a:lnTo>
                  <a:lnTo>
                    <a:pt x="30784" y="45072"/>
                  </a:lnTo>
                  <a:lnTo>
                    <a:pt x="30695" y="46177"/>
                  </a:lnTo>
                  <a:lnTo>
                    <a:pt x="31940" y="47650"/>
                  </a:lnTo>
                  <a:lnTo>
                    <a:pt x="33045" y="47739"/>
                  </a:lnTo>
                  <a:lnTo>
                    <a:pt x="34518" y="46494"/>
                  </a:lnTo>
                  <a:lnTo>
                    <a:pt x="34607" y="45389"/>
                  </a:lnTo>
                  <a:close/>
                  <a:moveTo>
                    <a:pt x="34798" y="76250"/>
                  </a:moveTo>
                  <a:lnTo>
                    <a:pt x="33629" y="74714"/>
                  </a:lnTo>
                  <a:lnTo>
                    <a:pt x="32537" y="74561"/>
                  </a:lnTo>
                  <a:lnTo>
                    <a:pt x="32004" y="74968"/>
                  </a:lnTo>
                  <a:lnTo>
                    <a:pt x="30873" y="74828"/>
                  </a:lnTo>
                  <a:lnTo>
                    <a:pt x="30137" y="75450"/>
                  </a:lnTo>
                  <a:lnTo>
                    <a:pt x="29400" y="76073"/>
                  </a:lnTo>
                  <a:lnTo>
                    <a:pt x="29311" y="77177"/>
                  </a:lnTo>
                  <a:lnTo>
                    <a:pt x="30556" y="78651"/>
                  </a:lnTo>
                  <a:lnTo>
                    <a:pt x="31661" y="78740"/>
                  </a:lnTo>
                  <a:lnTo>
                    <a:pt x="32080" y="78384"/>
                  </a:lnTo>
                  <a:lnTo>
                    <a:pt x="33108" y="78524"/>
                  </a:lnTo>
                  <a:lnTo>
                    <a:pt x="34645" y="77355"/>
                  </a:lnTo>
                  <a:lnTo>
                    <a:pt x="34798" y="76250"/>
                  </a:lnTo>
                  <a:close/>
                  <a:moveTo>
                    <a:pt x="35077" y="35217"/>
                  </a:moveTo>
                  <a:lnTo>
                    <a:pt x="33832" y="33743"/>
                  </a:lnTo>
                  <a:lnTo>
                    <a:pt x="33388" y="33705"/>
                  </a:lnTo>
                  <a:lnTo>
                    <a:pt x="31978" y="36969"/>
                  </a:lnTo>
                  <a:lnTo>
                    <a:pt x="32410" y="37477"/>
                  </a:lnTo>
                  <a:lnTo>
                    <a:pt x="33515" y="37566"/>
                  </a:lnTo>
                  <a:lnTo>
                    <a:pt x="34988" y="36322"/>
                  </a:lnTo>
                  <a:lnTo>
                    <a:pt x="35077" y="35217"/>
                  </a:lnTo>
                  <a:close/>
                  <a:moveTo>
                    <a:pt x="35661" y="66814"/>
                  </a:moveTo>
                  <a:lnTo>
                    <a:pt x="34493" y="65278"/>
                  </a:lnTo>
                  <a:lnTo>
                    <a:pt x="33401" y="65125"/>
                  </a:lnTo>
                  <a:lnTo>
                    <a:pt x="32245" y="63804"/>
                  </a:lnTo>
                  <a:lnTo>
                    <a:pt x="31140" y="63715"/>
                  </a:lnTo>
                  <a:lnTo>
                    <a:pt x="30403" y="64338"/>
                  </a:lnTo>
                  <a:lnTo>
                    <a:pt x="29667" y="64960"/>
                  </a:lnTo>
                  <a:lnTo>
                    <a:pt x="29578" y="66065"/>
                  </a:lnTo>
                  <a:lnTo>
                    <a:pt x="30111" y="66713"/>
                  </a:lnTo>
                  <a:lnTo>
                    <a:pt x="29298" y="66929"/>
                  </a:lnTo>
                  <a:lnTo>
                    <a:pt x="28829" y="67779"/>
                  </a:lnTo>
                  <a:lnTo>
                    <a:pt x="28346" y="68618"/>
                  </a:lnTo>
                  <a:lnTo>
                    <a:pt x="28651" y="69684"/>
                  </a:lnTo>
                  <a:lnTo>
                    <a:pt x="30340" y="70637"/>
                  </a:lnTo>
                  <a:lnTo>
                    <a:pt x="31407" y="70332"/>
                  </a:lnTo>
                  <a:lnTo>
                    <a:pt x="32346" y="68643"/>
                  </a:lnTo>
                  <a:lnTo>
                    <a:pt x="32156" y="68008"/>
                  </a:lnTo>
                  <a:lnTo>
                    <a:pt x="32867" y="68935"/>
                  </a:lnTo>
                  <a:lnTo>
                    <a:pt x="33972" y="69088"/>
                  </a:lnTo>
                  <a:lnTo>
                    <a:pt x="35509" y="67919"/>
                  </a:lnTo>
                  <a:lnTo>
                    <a:pt x="35661" y="66814"/>
                  </a:lnTo>
                  <a:close/>
                  <a:moveTo>
                    <a:pt x="37312" y="87972"/>
                  </a:moveTo>
                  <a:lnTo>
                    <a:pt x="37007" y="86906"/>
                  </a:lnTo>
                  <a:lnTo>
                    <a:pt x="36169" y="86436"/>
                  </a:lnTo>
                  <a:lnTo>
                    <a:pt x="35331" y="85966"/>
                  </a:lnTo>
                  <a:lnTo>
                    <a:pt x="34264" y="86271"/>
                  </a:lnTo>
                  <a:lnTo>
                    <a:pt x="33782" y="87109"/>
                  </a:lnTo>
                  <a:lnTo>
                    <a:pt x="32753" y="85788"/>
                  </a:lnTo>
                  <a:lnTo>
                    <a:pt x="31661" y="85636"/>
                  </a:lnTo>
                  <a:lnTo>
                    <a:pt x="30886" y="86220"/>
                  </a:lnTo>
                  <a:lnTo>
                    <a:pt x="30111" y="86804"/>
                  </a:lnTo>
                  <a:lnTo>
                    <a:pt x="29984" y="87642"/>
                  </a:lnTo>
                  <a:lnTo>
                    <a:pt x="29311" y="88214"/>
                  </a:lnTo>
                  <a:lnTo>
                    <a:pt x="29222" y="89319"/>
                  </a:lnTo>
                  <a:lnTo>
                    <a:pt x="30467" y="90792"/>
                  </a:lnTo>
                  <a:lnTo>
                    <a:pt x="31572" y="90881"/>
                  </a:lnTo>
                  <a:lnTo>
                    <a:pt x="33045" y="89636"/>
                  </a:lnTo>
                  <a:lnTo>
                    <a:pt x="33096" y="88938"/>
                  </a:lnTo>
                  <a:lnTo>
                    <a:pt x="33502" y="88633"/>
                  </a:lnTo>
                  <a:lnTo>
                    <a:pt x="33616" y="89014"/>
                  </a:lnTo>
                  <a:lnTo>
                    <a:pt x="35306" y="89966"/>
                  </a:lnTo>
                  <a:lnTo>
                    <a:pt x="36372" y="89662"/>
                  </a:lnTo>
                  <a:lnTo>
                    <a:pt x="37312" y="87972"/>
                  </a:lnTo>
                  <a:close/>
                  <a:moveTo>
                    <a:pt x="37426" y="57353"/>
                  </a:moveTo>
                  <a:lnTo>
                    <a:pt x="36182" y="55880"/>
                  </a:lnTo>
                  <a:lnTo>
                    <a:pt x="35077" y="55791"/>
                  </a:lnTo>
                  <a:lnTo>
                    <a:pt x="34340" y="56413"/>
                  </a:lnTo>
                  <a:lnTo>
                    <a:pt x="33604" y="57035"/>
                  </a:lnTo>
                  <a:lnTo>
                    <a:pt x="33515" y="58140"/>
                  </a:lnTo>
                  <a:lnTo>
                    <a:pt x="34759" y="59613"/>
                  </a:lnTo>
                  <a:lnTo>
                    <a:pt x="35864" y="59702"/>
                  </a:lnTo>
                  <a:lnTo>
                    <a:pt x="37338" y="58458"/>
                  </a:lnTo>
                  <a:lnTo>
                    <a:pt x="37426" y="57353"/>
                  </a:lnTo>
                  <a:close/>
                  <a:moveTo>
                    <a:pt x="38328" y="123545"/>
                  </a:moveTo>
                  <a:lnTo>
                    <a:pt x="37160" y="122008"/>
                  </a:lnTo>
                  <a:lnTo>
                    <a:pt x="36068" y="121856"/>
                  </a:lnTo>
                  <a:lnTo>
                    <a:pt x="35293" y="122440"/>
                  </a:lnTo>
                  <a:lnTo>
                    <a:pt x="34518" y="123024"/>
                  </a:lnTo>
                  <a:lnTo>
                    <a:pt x="34378" y="124117"/>
                  </a:lnTo>
                  <a:lnTo>
                    <a:pt x="34950" y="124891"/>
                  </a:lnTo>
                  <a:lnTo>
                    <a:pt x="35534" y="125666"/>
                  </a:lnTo>
                  <a:lnTo>
                    <a:pt x="36639" y="125818"/>
                  </a:lnTo>
                  <a:lnTo>
                    <a:pt x="38176" y="124650"/>
                  </a:lnTo>
                  <a:lnTo>
                    <a:pt x="38328" y="123545"/>
                  </a:lnTo>
                  <a:close/>
                  <a:moveTo>
                    <a:pt x="39776" y="65290"/>
                  </a:moveTo>
                  <a:lnTo>
                    <a:pt x="39471" y="64223"/>
                  </a:lnTo>
                  <a:lnTo>
                    <a:pt x="38633" y="63754"/>
                  </a:lnTo>
                  <a:lnTo>
                    <a:pt x="37795" y="63284"/>
                  </a:lnTo>
                  <a:lnTo>
                    <a:pt x="36728" y="63576"/>
                  </a:lnTo>
                  <a:lnTo>
                    <a:pt x="35775" y="65265"/>
                  </a:lnTo>
                  <a:lnTo>
                    <a:pt x="36080" y="66332"/>
                  </a:lnTo>
                  <a:lnTo>
                    <a:pt x="37769" y="67284"/>
                  </a:lnTo>
                  <a:lnTo>
                    <a:pt x="38836" y="66979"/>
                  </a:lnTo>
                  <a:lnTo>
                    <a:pt x="39776" y="65290"/>
                  </a:lnTo>
                  <a:close/>
                  <a:moveTo>
                    <a:pt x="42252" y="104101"/>
                  </a:moveTo>
                  <a:lnTo>
                    <a:pt x="41084" y="102565"/>
                  </a:lnTo>
                  <a:lnTo>
                    <a:pt x="39992" y="102412"/>
                  </a:lnTo>
                  <a:lnTo>
                    <a:pt x="39217" y="102997"/>
                  </a:lnTo>
                  <a:lnTo>
                    <a:pt x="38442" y="103581"/>
                  </a:lnTo>
                  <a:lnTo>
                    <a:pt x="38303" y="104673"/>
                  </a:lnTo>
                  <a:lnTo>
                    <a:pt x="38874" y="105448"/>
                  </a:lnTo>
                  <a:lnTo>
                    <a:pt x="39458" y="106222"/>
                  </a:lnTo>
                  <a:lnTo>
                    <a:pt x="40563" y="106375"/>
                  </a:lnTo>
                  <a:lnTo>
                    <a:pt x="42100" y="105206"/>
                  </a:lnTo>
                  <a:lnTo>
                    <a:pt x="42252" y="104101"/>
                  </a:lnTo>
                  <a:close/>
                  <a:moveTo>
                    <a:pt x="42278" y="94526"/>
                  </a:moveTo>
                  <a:lnTo>
                    <a:pt x="41033" y="93052"/>
                  </a:lnTo>
                  <a:lnTo>
                    <a:pt x="39928" y="92964"/>
                  </a:lnTo>
                  <a:lnTo>
                    <a:pt x="39192" y="93586"/>
                  </a:lnTo>
                  <a:lnTo>
                    <a:pt x="38455" y="94208"/>
                  </a:lnTo>
                  <a:lnTo>
                    <a:pt x="38366" y="95313"/>
                  </a:lnTo>
                  <a:lnTo>
                    <a:pt x="39611" y="96786"/>
                  </a:lnTo>
                  <a:lnTo>
                    <a:pt x="40716" y="96875"/>
                  </a:lnTo>
                  <a:lnTo>
                    <a:pt x="42189" y="95631"/>
                  </a:lnTo>
                  <a:lnTo>
                    <a:pt x="42278" y="94526"/>
                  </a:lnTo>
                  <a:close/>
                  <a:moveTo>
                    <a:pt x="43497" y="42430"/>
                  </a:moveTo>
                  <a:lnTo>
                    <a:pt x="42252" y="40957"/>
                  </a:lnTo>
                  <a:lnTo>
                    <a:pt x="41148" y="40868"/>
                  </a:lnTo>
                  <a:lnTo>
                    <a:pt x="40411" y="41490"/>
                  </a:lnTo>
                  <a:lnTo>
                    <a:pt x="39674" y="42113"/>
                  </a:lnTo>
                  <a:lnTo>
                    <a:pt x="39585" y="43218"/>
                  </a:lnTo>
                  <a:lnTo>
                    <a:pt x="40830" y="44691"/>
                  </a:lnTo>
                  <a:lnTo>
                    <a:pt x="41935" y="44780"/>
                  </a:lnTo>
                  <a:lnTo>
                    <a:pt x="43408" y="43535"/>
                  </a:lnTo>
                  <a:lnTo>
                    <a:pt x="43497" y="42430"/>
                  </a:lnTo>
                  <a:close/>
                  <a:moveTo>
                    <a:pt x="43586" y="30289"/>
                  </a:moveTo>
                  <a:lnTo>
                    <a:pt x="42341" y="28816"/>
                  </a:lnTo>
                  <a:lnTo>
                    <a:pt x="41236" y="28727"/>
                  </a:lnTo>
                  <a:lnTo>
                    <a:pt x="40894" y="29019"/>
                  </a:lnTo>
                  <a:lnTo>
                    <a:pt x="40868" y="28879"/>
                  </a:lnTo>
                  <a:lnTo>
                    <a:pt x="40030" y="28409"/>
                  </a:lnTo>
                  <a:lnTo>
                    <a:pt x="39192" y="27940"/>
                  </a:lnTo>
                  <a:lnTo>
                    <a:pt x="38125" y="28232"/>
                  </a:lnTo>
                  <a:lnTo>
                    <a:pt x="37172" y="29921"/>
                  </a:lnTo>
                  <a:lnTo>
                    <a:pt x="37477" y="30988"/>
                  </a:lnTo>
                  <a:lnTo>
                    <a:pt x="39166" y="31940"/>
                  </a:lnTo>
                  <a:lnTo>
                    <a:pt x="40157" y="31661"/>
                  </a:lnTo>
                  <a:lnTo>
                    <a:pt x="40919" y="32550"/>
                  </a:lnTo>
                  <a:lnTo>
                    <a:pt x="42024" y="32639"/>
                  </a:lnTo>
                  <a:lnTo>
                    <a:pt x="43497" y="31394"/>
                  </a:lnTo>
                  <a:lnTo>
                    <a:pt x="43586" y="30289"/>
                  </a:lnTo>
                  <a:close/>
                  <a:moveTo>
                    <a:pt x="43853" y="19189"/>
                  </a:moveTo>
                  <a:lnTo>
                    <a:pt x="42608" y="17716"/>
                  </a:lnTo>
                  <a:lnTo>
                    <a:pt x="41503" y="17627"/>
                  </a:lnTo>
                  <a:lnTo>
                    <a:pt x="40767" y="18249"/>
                  </a:lnTo>
                  <a:lnTo>
                    <a:pt x="40030" y="18872"/>
                  </a:lnTo>
                  <a:lnTo>
                    <a:pt x="39941" y="19977"/>
                  </a:lnTo>
                  <a:lnTo>
                    <a:pt x="41186" y="21450"/>
                  </a:lnTo>
                  <a:lnTo>
                    <a:pt x="42291" y="21539"/>
                  </a:lnTo>
                  <a:lnTo>
                    <a:pt x="43764" y="20294"/>
                  </a:lnTo>
                  <a:lnTo>
                    <a:pt x="43853" y="19189"/>
                  </a:lnTo>
                  <a:close/>
                  <a:moveTo>
                    <a:pt x="44564" y="83413"/>
                  </a:moveTo>
                  <a:lnTo>
                    <a:pt x="43319" y="81940"/>
                  </a:lnTo>
                  <a:lnTo>
                    <a:pt x="42214" y="81851"/>
                  </a:lnTo>
                  <a:lnTo>
                    <a:pt x="41478" y="82473"/>
                  </a:lnTo>
                  <a:lnTo>
                    <a:pt x="40741" y="83096"/>
                  </a:lnTo>
                  <a:lnTo>
                    <a:pt x="40652" y="84201"/>
                  </a:lnTo>
                  <a:lnTo>
                    <a:pt x="41897" y="85674"/>
                  </a:lnTo>
                  <a:lnTo>
                    <a:pt x="43002" y="85763"/>
                  </a:lnTo>
                  <a:lnTo>
                    <a:pt x="44475" y="84518"/>
                  </a:lnTo>
                  <a:lnTo>
                    <a:pt x="44564" y="83413"/>
                  </a:lnTo>
                  <a:close/>
                  <a:moveTo>
                    <a:pt x="45059" y="72859"/>
                  </a:moveTo>
                  <a:lnTo>
                    <a:pt x="43891" y="71323"/>
                  </a:lnTo>
                  <a:lnTo>
                    <a:pt x="42799" y="71170"/>
                  </a:lnTo>
                  <a:lnTo>
                    <a:pt x="42024" y="71755"/>
                  </a:lnTo>
                  <a:lnTo>
                    <a:pt x="41681" y="72009"/>
                  </a:lnTo>
                  <a:lnTo>
                    <a:pt x="41732" y="71462"/>
                  </a:lnTo>
                  <a:lnTo>
                    <a:pt x="40487" y="69989"/>
                  </a:lnTo>
                  <a:lnTo>
                    <a:pt x="39382" y="69900"/>
                  </a:lnTo>
                  <a:lnTo>
                    <a:pt x="38646" y="70523"/>
                  </a:lnTo>
                  <a:lnTo>
                    <a:pt x="37909" y="71145"/>
                  </a:lnTo>
                  <a:lnTo>
                    <a:pt x="37820" y="72250"/>
                  </a:lnTo>
                  <a:lnTo>
                    <a:pt x="38709" y="73317"/>
                  </a:lnTo>
                  <a:lnTo>
                    <a:pt x="37960" y="72885"/>
                  </a:lnTo>
                  <a:lnTo>
                    <a:pt x="36893" y="73177"/>
                  </a:lnTo>
                  <a:lnTo>
                    <a:pt x="35941" y="74866"/>
                  </a:lnTo>
                  <a:lnTo>
                    <a:pt x="36245" y="75933"/>
                  </a:lnTo>
                  <a:lnTo>
                    <a:pt x="37934" y="76885"/>
                  </a:lnTo>
                  <a:lnTo>
                    <a:pt x="39001" y="76581"/>
                  </a:lnTo>
                  <a:lnTo>
                    <a:pt x="39941" y="74891"/>
                  </a:lnTo>
                  <a:lnTo>
                    <a:pt x="39636" y="73825"/>
                  </a:lnTo>
                  <a:lnTo>
                    <a:pt x="39509" y="73761"/>
                  </a:lnTo>
                  <a:lnTo>
                    <a:pt x="40170" y="73812"/>
                  </a:lnTo>
                  <a:lnTo>
                    <a:pt x="41160" y="72986"/>
                  </a:lnTo>
                  <a:lnTo>
                    <a:pt x="41097" y="73431"/>
                  </a:lnTo>
                  <a:lnTo>
                    <a:pt x="42265" y="74980"/>
                  </a:lnTo>
                  <a:lnTo>
                    <a:pt x="43370" y="75133"/>
                  </a:lnTo>
                  <a:lnTo>
                    <a:pt x="44907" y="73964"/>
                  </a:lnTo>
                  <a:lnTo>
                    <a:pt x="45059" y="72859"/>
                  </a:lnTo>
                  <a:close/>
                  <a:moveTo>
                    <a:pt x="45262" y="54698"/>
                  </a:moveTo>
                  <a:lnTo>
                    <a:pt x="44018" y="53225"/>
                  </a:lnTo>
                  <a:lnTo>
                    <a:pt x="42913" y="53136"/>
                  </a:lnTo>
                  <a:lnTo>
                    <a:pt x="42176" y="53759"/>
                  </a:lnTo>
                  <a:lnTo>
                    <a:pt x="41440" y="54381"/>
                  </a:lnTo>
                  <a:lnTo>
                    <a:pt x="41351" y="55486"/>
                  </a:lnTo>
                  <a:lnTo>
                    <a:pt x="42595" y="56959"/>
                  </a:lnTo>
                  <a:lnTo>
                    <a:pt x="43700" y="57048"/>
                  </a:lnTo>
                  <a:lnTo>
                    <a:pt x="45173" y="55803"/>
                  </a:lnTo>
                  <a:lnTo>
                    <a:pt x="45262" y="54698"/>
                  </a:lnTo>
                  <a:close/>
                  <a:moveTo>
                    <a:pt x="45808" y="62826"/>
                  </a:moveTo>
                  <a:lnTo>
                    <a:pt x="44564" y="61353"/>
                  </a:lnTo>
                  <a:lnTo>
                    <a:pt x="43459" y="61264"/>
                  </a:lnTo>
                  <a:lnTo>
                    <a:pt x="42722" y="61887"/>
                  </a:lnTo>
                  <a:lnTo>
                    <a:pt x="41986" y="62509"/>
                  </a:lnTo>
                  <a:lnTo>
                    <a:pt x="41897" y="63614"/>
                  </a:lnTo>
                  <a:lnTo>
                    <a:pt x="43141" y="65087"/>
                  </a:lnTo>
                  <a:lnTo>
                    <a:pt x="44246" y="65176"/>
                  </a:lnTo>
                  <a:lnTo>
                    <a:pt x="45720" y="63931"/>
                  </a:lnTo>
                  <a:lnTo>
                    <a:pt x="45808" y="62826"/>
                  </a:lnTo>
                  <a:close/>
                  <a:moveTo>
                    <a:pt x="46113" y="106210"/>
                  </a:moveTo>
                  <a:lnTo>
                    <a:pt x="44869" y="104736"/>
                  </a:lnTo>
                  <a:lnTo>
                    <a:pt x="43764" y="104648"/>
                  </a:lnTo>
                  <a:lnTo>
                    <a:pt x="43027" y="105270"/>
                  </a:lnTo>
                  <a:lnTo>
                    <a:pt x="42291" y="105892"/>
                  </a:lnTo>
                  <a:lnTo>
                    <a:pt x="42202" y="106997"/>
                  </a:lnTo>
                  <a:lnTo>
                    <a:pt x="43446" y="108470"/>
                  </a:lnTo>
                  <a:lnTo>
                    <a:pt x="44551" y="108559"/>
                  </a:lnTo>
                  <a:lnTo>
                    <a:pt x="46024" y="107315"/>
                  </a:lnTo>
                  <a:lnTo>
                    <a:pt x="46113" y="106210"/>
                  </a:lnTo>
                  <a:close/>
                  <a:moveTo>
                    <a:pt x="46850" y="93459"/>
                  </a:moveTo>
                  <a:lnTo>
                    <a:pt x="45681" y="91922"/>
                  </a:lnTo>
                  <a:lnTo>
                    <a:pt x="44589" y="91770"/>
                  </a:lnTo>
                  <a:lnTo>
                    <a:pt x="43815" y="92354"/>
                  </a:lnTo>
                  <a:lnTo>
                    <a:pt x="43040" y="92938"/>
                  </a:lnTo>
                  <a:lnTo>
                    <a:pt x="42900" y="94030"/>
                  </a:lnTo>
                  <a:lnTo>
                    <a:pt x="43472" y="94805"/>
                  </a:lnTo>
                  <a:lnTo>
                    <a:pt x="44056" y="95580"/>
                  </a:lnTo>
                  <a:lnTo>
                    <a:pt x="45161" y="95732"/>
                  </a:lnTo>
                  <a:lnTo>
                    <a:pt x="46697" y="94564"/>
                  </a:lnTo>
                  <a:lnTo>
                    <a:pt x="46850" y="93459"/>
                  </a:lnTo>
                  <a:close/>
                  <a:moveTo>
                    <a:pt x="47536" y="81153"/>
                  </a:moveTo>
                  <a:lnTo>
                    <a:pt x="47231" y="80086"/>
                  </a:lnTo>
                  <a:lnTo>
                    <a:pt x="46393" y="79616"/>
                  </a:lnTo>
                  <a:lnTo>
                    <a:pt x="45554" y="79146"/>
                  </a:lnTo>
                  <a:lnTo>
                    <a:pt x="44488" y="79438"/>
                  </a:lnTo>
                  <a:lnTo>
                    <a:pt x="44018" y="80289"/>
                  </a:lnTo>
                  <a:lnTo>
                    <a:pt x="43535" y="81127"/>
                  </a:lnTo>
                  <a:lnTo>
                    <a:pt x="43840" y="82194"/>
                  </a:lnTo>
                  <a:lnTo>
                    <a:pt x="45529" y="83146"/>
                  </a:lnTo>
                  <a:lnTo>
                    <a:pt x="46596" y="82842"/>
                  </a:lnTo>
                  <a:lnTo>
                    <a:pt x="47536" y="81153"/>
                  </a:lnTo>
                  <a:close/>
                  <a:moveTo>
                    <a:pt x="51117" y="62103"/>
                  </a:moveTo>
                  <a:lnTo>
                    <a:pt x="50812" y="61036"/>
                  </a:lnTo>
                  <a:lnTo>
                    <a:pt x="49974" y="60566"/>
                  </a:lnTo>
                  <a:lnTo>
                    <a:pt x="49136" y="60096"/>
                  </a:lnTo>
                  <a:lnTo>
                    <a:pt x="48069" y="60388"/>
                  </a:lnTo>
                  <a:lnTo>
                    <a:pt x="47117" y="62077"/>
                  </a:lnTo>
                  <a:lnTo>
                    <a:pt x="47421" y="63144"/>
                  </a:lnTo>
                  <a:lnTo>
                    <a:pt x="49110" y="64096"/>
                  </a:lnTo>
                  <a:lnTo>
                    <a:pt x="50177" y="63792"/>
                  </a:lnTo>
                  <a:lnTo>
                    <a:pt x="51117" y="62103"/>
                  </a:lnTo>
                  <a:close/>
                  <a:moveTo>
                    <a:pt x="51650" y="90614"/>
                  </a:moveTo>
                  <a:lnTo>
                    <a:pt x="50406" y="89141"/>
                  </a:lnTo>
                  <a:lnTo>
                    <a:pt x="49301" y="89052"/>
                  </a:lnTo>
                  <a:lnTo>
                    <a:pt x="48564" y="89674"/>
                  </a:lnTo>
                  <a:lnTo>
                    <a:pt x="47828" y="90297"/>
                  </a:lnTo>
                  <a:lnTo>
                    <a:pt x="47739" y="91401"/>
                  </a:lnTo>
                  <a:lnTo>
                    <a:pt x="48983" y="92875"/>
                  </a:lnTo>
                  <a:lnTo>
                    <a:pt x="50088" y="92964"/>
                  </a:lnTo>
                  <a:lnTo>
                    <a:pt x="51562" y="91719"/>
                  </a:lnTo>
                  <a:lnTo>
                    <a:pt x="51650" y="90614"/>
                  </a:lnTo>
                  <a:close/>
                  <a:moveTo>
                    <a:pt x="52197" y="98742"/>
                  </a:moveTo>
                  <a:lnTo>
                    <a:pt x="50952" y="97269"/>
                  </a:lnTo>
                  <a:lnTo>
                    <a:pt x="49847" y="97180"/>
                  </a:lnTo>
                  <a:lnTo>
                    <a:pt x="49110" y="97802"/>
                  </a:lnTo>
                  <a:lnTo>
                    <a:pt x="48374" y="98425"/>
                  </a:lnTo>
                  <a:lnTo>
                    <a:pt x="48285" y="99529"/>
                  </a:lnTo>
                  <a:lnTo>
                    <a:pt x="49530" y="101003"/>
                  </a:lnTo>
                  <a:lnTo>
                    <a:pt x="50634" y="101092"/>
                  </a:lnTo>
                  <a:lnTo>
                    <a:pt x="52108" y="99847"/>
                  </a:lnTo>
                  <a:lnTo>
                    <a:pt x="52197" y="98742"/>
                  </a:lnTo>
                  <a:close/>
                  <a:moveTo>
                    <a:pt x="52616" y="78879"/>
                  </a:moveTo>
                  <a:lnTo>
                    <a:pt x="51371" y="77406"/>
                  </a:lnTo>
                  <a:lnTo>
                    <a:pt x="50266" y="77317"/>
                  </a:lnTo>
                  <a:lnTo>
                    <a:pt x="49530" y="77939"/>
                  </a:lnTo>
                  <a:lnTo>
                    <a:pt x="48793" y="78562"/>
                  </a:lnTo>
                  <a:lnTo>
                    <a:pt x="48704" y="79667"/>
                  </a:lnTo>
                  <a:lnTo>
                    <a:pt x="49949" y="81140"/>
                  </a:lnTo>
                  <a:lnTo>
                    <a:pt x="51054" y="81229"/>
                  </a:lnTo>
                  <a:lnTo>
                    <a:pt x="52527" y="79984"/>
                  </a:lnTo>
                  <a:lnTo>
                    <a:pt x="52616" y="78879"/>
                  </a:lnTo>
                  <a:close/>
                  <a:moveTo>
                    <a:pt x="54229" y="70040"/>
                  </a:moveTo>
                  <a:lnTo>
                    <a:pt x="52984" y="68567"/>
                  </a:lnTo>
                  <a:lnTo>
                    <a:pt x="51879" y="68478"/>
                  </a:lnTo>
                  <a:lnTo>
                    <a:pt x="51142" y="69100"/>
                  </a:lnTo>
                  <a:lnTo>
                    <a:pt x="50406" y="69723"/>
                  </a:lnTo>
                  <a:lnTo>
                    <a:pt x="50317" y="70827"/>
                  </a:lnTo>
                  <a:lnTo>
                    <a:pt x="51562" y="72301"/>
                  </a:lnTo>
                  <a:lnTo>
                    <a:pt x="52666" y="72390"/>
                  </a:lnTo>
                  <a:lnTo>
                    <a:pt x="54140" y="71145"/>
                  </a:lnTo>
                  <a:lnTo>
                    <a:pt x="54229" y="70040"/>
                  </a:lnTo>
                  <a:close/>
                  <a:moveTo>
                    <a:pt x="54317" y="57899"/>
                  </a:moveTo>
                  <a:lnTo>
                    <a:pt x="53073" y="56426"/>
                  </a:lnTo>
                  <a:lnTo>
                    <a:pt x="51968" y="56337"/>
                  </a:lnTo>
                  <a:lnTo>
                    <a:pt x="51231" y="56959"/>
                  </a:lnTo>
                  <a:lnTo>
                    <a:pt x="50495" y="57581"/>
                  </a:lnTo>
                  <a:lnTo>
                    <a:pt x="50406" y="58686"/>
                  </a:lnTo>
                  <a:lnTo>
                    <a:pt x="51650" y="60159"/>
                  </a:lnTo>
                  <a:lnTo>
                    <a:pt x="52755" y="60248"/>
                  </a:lnTo>
                  <a:lnTo>
                    <a:pt x="54229" y="59004"/>
                  </a:lnTo>
                  <a:lnTo>
                    <a:pt x="54317" y="57899"/>
                  </a:lnTo>
                  <a:close/>
                  <a:moveTo>
                    <a:pt x="54584" y="46786"/>
                  </a:moveTo>
                  <a:lnTo>
                    <a:pt x="53340" y="45313"/>
                  </a:lnTo>
                  <a:lnTo>
                    <a:pt x="52235" y="45224"/>
                  </a:lnTo>
                  <a:lnTo>
                    <a:pt x="51498" y="45847"/>
                  </a:lnTo>
                  <a:lnTo>
                    <a:pt x="50761" y="46469"/>
                  </a:lnTo>
                  <a:lnTo>
                    <a:pt x="50673" y="47574"/>
                  </a:lnTo>
                  <a:lnTo>
                    <a:pt x="51917" y="49047"/>
                  </a:lnTo>
                  <a:lnTo>
                    <a:pt x="53022" y="49136"/>
                  </a:lnTo>
                  <a:lnTo>
                    <a:pt x="54495" y="47891"/>
                  </a:lnTo>
                  <a:lnTo>
                    <a:pt x="54584" y="46786"/>
                  </a:lnTo>
                  <a:close/>
                  <a:moveTo>
                    <a:pt x="54813" y="2006"/>
                  </a:moveTo>
                  <a:lnTo>
                    <a:pt x="54508" y="939"/>
                  </a:lnTo>
                  <a:lnTo>
                    <a:pt x="53670" y="469"/>
                  </a:lnTo>
                  <a:lnTo>
                    <a:pt x="52832" y="0"/>
                  </a:lnTo>
                  <a:lnTo>
                    <a:pt x="51765" y="292"/>
                  </a:lnTo>
                  <a:lnTo>
                    <a:pt x="51295" y="1143"/>
                  </a:lnTo>
                  <a:lnTo>
                    <a:pt x="50812" y="1981"/>
                  </a:lnTo>
                  <a:lnTo>
                    <a:pt x="51117" y="3048"/>
                  </a:lnTo>
                  <a:lnTo>
                    <a:pt x="52806" y="4000"/>
                  </a:lnTo>
                  <a:lnTo>
                    <a:pt x="53873" y="3695"/>
                  </a:lnTo>
                  <a:lnTo>
                    <a:pt x="54813" y="2006"/>
                  </a:lnTo>
                  <a:close/>
                  <a:moveTo>
                    <a:pt x="54927" y="37325"/>
                  </a:moveTo>
                  <a:lnTo>
                    <a:pt x="53682" y="35852"/>
                  </a:lnTo>
                  <a:lnTo>
                    <a:pt x="52578" y="35763"/>
                  </a:lnTo>
                  <a:lnTo>
                    <a:pt x="51841" y="36385"/>
                  </a:lnTo>
                  <a:lnTo>
                    <a:pt x="51104" y="37007"/>
                  </a:lnTo>
                  <a:lnTo>
                    <a:pt x="51015" y="38112"/>
                  </a:lnTo>
                  <a:lnTo>
                    <a:pt x="52260" y="39585"/>
                  </a:lnTo>
                  <a:lnTo>
                    <a:pt x="53365" y="39674"/>
                  </a:lnTo>
                  <a:lnTo>
                    <a:pt x="54838" y="38430"/>
                  </a:lnTo>
                  <a:lnTo>
                    <a:pt x="54927" y="37325"/>
                  </a:lnTo>
                  <a:close/>
                  <a:moveTo>
                    <a:pt x="60706" y="93814"/>
                  </a:moveTo>
                  <a:lnTo>
                    <a:pt x="59461" y="92341"/>
                  </a:lnTo>
                  <a:lnTo>
                    <a:pt x="58356" y="92252"/>
                  </a:lnTo>
                  <a:lnTo>
                    <a:pt x="57619" y="92875"/>
                  </a:lnTo>
                  <a:lnTo>
                    <a:pt x="56883" y="93497"/>
                  </a:lnTo>
                  <a:lnTo>
                    <a:pt x="56794" y="94602"/>
                  </a:lnTo>
                  <a:lnTo>
                    <a:pt x="58039" y="96075"/>
                  </a:lnTo>
                  <a:lnTo>
                    <a:pt x="59143" y="96164"/>
                  </a:lnTo>
                  <a:lnTo>
                    <a:pt x="60617" y="94919"/>
                  </a:lnTo>
                  <a:lnTo>
                    <a:pt x="60706" y="93814"/>
                  </a:lnTo>
                  <a:close/>
                  <a:moveTo>
                    <a:pt x="63550" y="74180"/>
                  </a:moveTo>
                  <a:lnTo>
                    <a:pt x="62306" y="72707"/>
                  </a:lnTo>
                  <a:lnTo>
                    <a:pt x="61201" y="72618"/>
                  </a:lnTo>
                  <a:lnTo>
                    <a:pt x="60464" y="73240"/>
                  </a:lnTo>
                  <a:lnTo>
                    <a:pt x="59728" y="73863"/>
                  </a:lnTo>
                  <a:lnTo>
                    <a:pt x="59639" y="74968"/>
                  </a:lnTo>
                  <a:lnTo>
                    <a:pt x="60883" y="76441"/>
                  </a:lnTo>
                  <a:lnTo>
                    <a:pt x="61988" y="76530"/>
                  </a:lnTo>
                  <a:lnTo>
                    <a:pt x="63461" y="75285"/>
                  </a:lnTo>
                  <a:lnTo>
                    <a:pt x="63550" y="74180"/>
                  </a:lnTo>
                  <a:close/>
                  <a:moveTo>
                    <a:pt x="64643" y="42837"/>
                  </a:moveTo>
                  <a:lnTo>
                    <a:pt x="63398" y="41363"/>
                  </a:lnTo>
                  <a:lnTo>
                    <a:pt x="62293" y="41275"/>
                  </a:lnTo>
                  <a:lnTo>
                    <a:pt x="61556" y="41897"/>
                  </a:lnTo>
                  <a:lnTo>
                    <a:pt x="60820" y="42519"/>
                  </a:lnTo>
                  <a:lnTo>
                    <a:pt x="60731" y="43624"/>
                  </a:lnTo>
                  <a:lnTo>
                    <a:pt x="61976" y="45097"/>
                  </a:lnTo>
                  <a:lnTo>
                    <a:pt x="63080" y="45186"/>
                  </a:lnTo>
                  <a:lnTo>
                    <a:pt x="64554" y="43942"/>
                  </a:lnTo>
                  <a:lnTo>
                    <a:pt x="64643" y="42837"/>
                  </a:lnTo>
                  <a:close/>
                  <a:moveTo>
                    <a:pt x="67564" y="63309"/>
                  </a:moveTo>
                  <a:lnTo>
                    <a:pt x="66319" y="61836"/>
                  </a:lnTo>
                  <a:lnTo>
                    <a:pt x="65214" y="61747"/>
                  </a:lnTo>
                  <a:lnTo>
                    <a:pt x="64477" y="62369"/>
                  </a:lnTo>
                  <a:lnTo>
                    <a:pt x="63741" y="62992"/>
                  </a:lnTo>
                  <a:lnTo>
                    <a:pt x="63652" y="64096"/>
                  </a:lnTo>
                  <a:lnTo>
                    <a:pt x="64897" y="65570"/>
                  </a:lnTo>
                  <a:lnTo>
                    <a:pt x="66001" y="65659"/>
                  </a:lnTo>
                  <a:lnTo>
                    <a:pt x="67475" y="64414"/>
                  </a:lnTo>
                  <a:lnTo>
                    <a:pt x="67564" y="63309"/>
                  </a:lnTo>
                  <a:close/>
                  <a:moveTo>
                    <a:pt x="69227" y="88887"/>
                  </a:moveTo>
                  <a:lnTo>
                    <a:pt x="67983" y="87414"/>
                  </a:lnTo>
                  <a:lnTo>
                    <a:pt x="66878" y="87325"/>
                  </a:lnTo>
                  <a:lnTo>
                    <a:pt x="66141" y="87947"/>
                  </a:lnTo>
                  <a:lnTo>
                    <a:pt x="65405" y="88569"/>
                  </a:lnTo>
                  <a:lnTo>
                    <a:pt x="65316" y="89674"/>
                  </a:lnTo>
                  <a:lnTo>
                    <a:pt x="66560" y="91147"/>
                  </a:lnTo>
                  <a:lnTo>
                    <a:pt x="67665" y="91236"/>
                  </a:lnTo>
                  <a:lnTo>
                    <a:pt x="69138" y="89992"/>
                  </a:lnTo>
                  <a:lnTo>
                    <a:pt x="69227" y="88887"/>
                  </a:lnTo>
                  <a:close/>
                  <a:moveTo>
                    <a:pt x="72047" y="100850"/>
                  </a:moveTo>
                  <a:lnTo>
                    <a:pt x="70802" y="99377"/>
                  </a:lnTo>
                  <a:lnTo>
                    <a:pt x="69697" y="99288"/>
                  </a:lnTo>
                  <a:lnTo>
                    <a:pt x="68961" y="99910"/>
                  </a:lnTo>
                  <a:lnTo>
                    <a:pt x="68224" y="100533"/>
                  </a:lnTo>
                  <a:lnTo>
                    <a:pt x="68135" y="101638"/>
                  </a:lnTo>
                  <a:lnTo>
                    <a:pt x="69380" y="103111"/>
                  </a:lnTo>
                  <a:lnTo>
                    <a:pt x="70485" y="103200"/>
                  </a:lnTo>
                  <a:lnTo>
                    <a:pt x="71958" y="101955"/>
                  </a:lnTo>
                  <a:lnTo>
                    <a:pt x="72047" y="100850"/>
                  </a:lnTo>
                  <a:close/>
                  <a:moveTo>
                    <a:pt x="76758" y="13042"/>
                  </a:moveTo>
                  <a:lnTo>
                    <a:pt x="74447" y="11569"/>
                  </a:lnTo>
                  <a:lnTo>
                    <a:pt x="74637" y="12204"/>
                  </a:lnTo>
                  <a:lnTo>
                    <a:pt x="75476" y="12674"/>
                  </a:lnTo>
                  <a:lnTo>
                    <a:pt x="76327" y="13157"/>
                  </a:lnTo>
                  <a:lnTo>
                    <a:pt x="76758" y="13042"/>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913" name="object 277"/>
            <p:cNvSpPr/>
            <p:nvPr/>
          </p:nvSpPr>
          <p:spPr>
            <a:xfrm>
              <a:off x="5324400" y="1576800"/>
              <a:ext cx="89280" cy="124920"/>
            </a:xfrm>
            <a:custGeom>
              <a:avLst/>
              <a:gdLst/>
              <a:ahLst/>
              <a:cxnLst/>
              <a:rect l="l" t="t" r="r" b="b"/>
              <a:pathLst>
                <a:path w="90170" h="125730">
                  <a:moveTo>
                    <a:pt x="3962" y="123761"/>
                  </a:moveTo>
                  <a:lnTo>
                    <a:pt x="3276" y="121958"/>
                  </a:lnTo>
                  <a:lnTo>
                    <a:pt x="2260" y="121500"/>
                  </a:lnTo>
                  <a:lnTo>
                    <a:pt x="1358" y="121843"/>
                  </a:lnTo>
                  <a:lnTo>
                    <a:pt x="457" y="122186"/>
                  </a:lnTo>
                  <a:lnTo>
                    <a:pt x="0" y="123202"/>
                  </a:lnTo>
                  <a:lnTo>
                    <a:pt x="685" y="125006"/>
                  </a:lnTo>
                  <a:lnTo>
                    <a:pt x="1689" y="125463"/>
                  </a:lnTo>
                  <a:lnTo>
                    <a:pt x="3505" y="124777"/>
                  </a:lnTo>
                  <a:lnTo>
                    <a:pt x="3962" y="123761"/>
                  </a:lnTo>
                  <a:close/>
                  <a:moveTo>
                    <a:pt x="5295" y="111556"/>
                  </a:moveTo>
                  <a:lnTo>
                    <a:pt x="4610" y="109753"/>
                  </a:lnTo>
                  <a:lnTo>
                    <a:pt x="3594" y="109296"/>
                  </a:lnTo>
                  <a:lnTo>
                    <a:pt x="2692" y="109639"/>
                  </a:lnTo>
                  <a:lnTo>
                    <a:pt x="1790" y="109982"/>
                  </a:lnTo>
                  <a:lnTo>
                    <a:pt x="1333" y="110998"/>
                  </a:lnTo>
                  <a:lnTo>
                    <a:pt x="2019" y="112801"/>
                  </a:lnTo>
                  <a:lnTo>
                    <a:pt x="3035" y="113258"/>
                  </a:lnTo>
                  <a:lnTo>
                    <a:pt x="4838" y="112572"/>
                  </a:lnTo>
                  <a:lnTo>
                    <a:pt x="5295" y="111556"/>
                  </a:lnTo>
                  <a:close/>
                  <a:moveTo>
                    <a:pt x="12306" y="86893"/>
                  </a:moveTo>
                  <a:lnTo>
                    <a:pt x="11874" y="85737"/>
                  </a:lnTo>
                  <a:lnTo>
                    <a:pt x="10744" y="88328"/>
                  </a:lnTo>
                  <a:lnTo>
                    <a:pt x="11849" y="87909"/>
                  </a:lnTo>
                  <a:lnTo>
                    <a:pt x="12306" y="86893"/>
                  </a:lnTo>
                  <a:close/>
                  <a:moveTo>
                    <a:pt x="17691" y="90995"/>
                  </a:moveTo>
                  <a:lnTo>
                    <a:pt x="17106" y="90055"/>
                  </a:lnTo>
                  <a:lnTo>
                    <a:pt x="16167" y="89827"/>
                  </a:lnTo>
                  <a:lnTo>
                    <a:pt x="15227" y="89611"/>
                  </a:lnTo>
                  <a:lnTo>
                    <a:pt x="14274" y="90182"/>
                  </a:lnTo>
                  <a:lnTo>
                    <a:pt x="14058" y="91135"/>
                  </a:lnTo>
                  <a:lnTo>
                    <a:pt x="13830" y="92075"/>
                  </a:lnTo>
                  <a:lnTo>
                    <a:pt x="14414" y="93014"/>
                  </a:lnTo>
                  <a:lnTo>
                    <a:pt x="15354" y="93230"/>
                  </a:lnTo>
                  <a:lnTo>
                    <a:pt x="16294" y="93459"/>
                  </a:lnTo>
                  <a:lnTo>
                    <a:pt x="17233" y="92875"/>
                  </a:lnTo>
                  <a:lnTo>
                    <a:pt x="17462" y="91935"/>
                  </a:lnTo>
                  <a:lnTo>
                    <a:pt x="17691" y="90995"/>
                  </a:lnTo>
                  <a:close/>
                  <a:moveTo>
                    <a:pt x="21628" y="81978"/>
                  </a:moveTo>
                  <a:lnTo>
                    <a:pt x="21043" y="81038"/>
                  </a:lnTo>
                  <a:lnTo>
                    <a:pt x="20104" y="80810"/>
                  </a:lnTo>
                  <a:lnTo>
                    <a:pt x="19164" y="80594"/>
                  </a:lnTo>
                  <a:lnTo>
                    <a:pt x="18211" y="81165"/>
                  </a:lnTo>
                  <a:lnTo>
                    <a:pt x="17995" y="82118"/>
                  </a:lnTo>
                  <a:lnTo>
                    <a:pt x="17767" y="83058"/>
                  </a:lnTo>
                  <a:lnTo>
                    <a:pt x="18351" y="83997"/>
                  </a:lnTo>
                  <a:lnTo>
                    <a:pt x="19291" y="84213"/>
                  </a:lnTo>
                  <a:lnTo>
                    <a:pt x="20231" y="84442"/>
                  </a:lnTo>
                  <a:lnTo>
                    <a:pt x="21170" y="83858"/>
                  </a:lnTo>
                  <a:lnTo>
                    <a:pt x="21399" y="82918"/>
                  </a:lnTo>
                  <a:lnTo>
                    <a:pt x="21628" y="81978"/>
                  </a:lnTo>
                  <a:close/>
                  <a:moveTo>
                    <a:pt x="24053" y="100101"/>
                  </a:moveTo>
                  <a:lnTo>
                    <a:pt x="23482" y="99161"/>
                  </a:lnTo>
                  <a:lnTo>
                    <a:pt x="22542" y="98933"/>
                  </a:lnTo>
                  <a:lnTo>
                    <a:pt x="21602" y="98717"/>
                  </a:lnTo>
                  <a:lnTo>
                    <a:pt x="20650" y="99288"/>
                  </a:lnTo>
                  <a:lnTo>
                    <a:pt x="20434" y="100241"/>
                  </a:lnTo>
                  <a:lnTo>
                    <a:pt x="20205" y="101180"/>
                  </a:lnTo>
                  <a:lnTo>
                    <a:pt x="20789" y="102120"/>
                  </a:lnTo>
                  <a:lnTo>
                    <a:pt x="21729" y="102336"/>
                  </a:lnTo>
                  <a:lnTo>
                    <a:pt x="22669" y="102565"/>
                  </a:lnTo>
                  <a:lnTo>
                    <a:pt x="23609" y="101981"/>
                  </a:lnTo>
                  <a:lnTo>
                    <a:pt x="23837" y="101041"/>
                  </a:lnTo>
                  <a:lnTo>
                    <a:pt x="24053" y="100101"/>
                  </a:lnTo>
                  <a:close/>
                  <a:moveTo>
                    <a:pt x="26225" y="83426"/>
                  </a:moveTo>
                  <a:lnTo>
                    <a:pt x="25806" y="82397"/>
                  </a:lnTo>
                  <a:lnTo>
                    <a:pt x="24028" y="81635"/>
                  </a:lnTo>
                  <a:lnTo>
                    <a:pt x="22999" y="82042"/>
                  </a:lnTo>
                  <a:lnTo>
                    <a:pt x="22631" y="82931"/>
                  </a:lnTo>
                  <a:lnTo>
                    <a:pt x="22250" y="83820"/>
                  </a:lnTo>
                  <a:lnTo>
                    <a:pt x="22656" y="84848"/>
                  </a:lnTo>
                  <a:lnTo>
                    <a:pt x="23545" y="85229"/>
                  </a:lnTo>
                  <a:lnTo>
                    <a:pt x="24434" y="85610"/>
                  </a:lnTo>
                  <a:lnTo>
                    <a:pt x="25463" y="85191"/>
                  </a:lnTo>
                  <a:lnTo>
                    <a:pt x="26225" y="83426"/>
                  </a:lnTo>
                  <a:close/>
                  <a:moveTo>
                    <a:pt x="26276" y="73596"/>
                  </a:moveTo>
                  <a:lnTo>
                    <a:pt x="25692" y="72656"/>
                  </a:lnTo>
                  <a:lnTo>
                    <a:pt x="24752" y="72428"/>
                  </a:lnTo>
                  <a:lnTo>
                    <a:pt x="23812" y="72212"/>
                  </a:lnTo>
                  <a:lnTo>
                    <a:pt x="22860" y="72783"/>
                  </a:lnTo>
                  <a:lnTo>
                    <a:pt x="22644" y="73736"/>
                  </a:lnTo>
                  <a:lnTo>
                    <a:pt x="22415" y="74676"/>
                  </a:lnTo>
                  <a:lnTo>
                    <a:pt x="22999" y="75615"/>
                  </a:lnTo>
                  <a:lnTo>
                    <a:pt x="23939" y="75831"/>
                  </a:lnTo>
                  <a:lnTo>
                    <a:pt x="24879" y="76060"/>
                  </a:lnTo>
                  <a:lnTo>
                    <a:pt x="25819" y="75476"/>
                  </a:lnTo>
                  <a:lnTo>
                    <a:pt x="26047" y="74536"/>
                  </a:lnTo>
                  <a:lnTo>
                    <a:pt x="26276" y="73596"/>
                  </a:lnTo>
                  <a:close/>
                  <a:moveTo>
                    <a:pt x="26885" y="88201"/>
                  </a:moveTo>
                  <a:lnTo>
                    <a:pt x="26301" y="87261"/>
                  </a:lnTo>
                  <a:lnTo>
                    <a:pt x="25361" y="87033"/>
                  </a:lnTo>
                  <a:lnTo>
                    <a:pt x="24422" y="86817"/>
                  </a:lnTo>
                  <a:lnTo>
                    <a:pt x="23469" y="87388"/>
                  </a:lnTo>
                  <a:lnTo>
                    <a:pt x="23253" y="88341"/>
                  </a:lnTo>
                  <a:lnTo>
                    <a:pt x="23025" y="89281"/>
                  </a:lnTo>
                  <a:lnTo>
                    <a:pt x="23609" y="90220"/>
                  </a:lnTo>
                  <a:lnTo>
                    <a:pt x="24549" y="90436"/>
                  </a:lnTo>
                  <a:lnTo>
                    <a:pt x="25488" y="90665"/>
                  </a:lnTo>
                  <a:lnTo>
                    <a:pt x="26428" y="90081"/>
                  </a:lnTo>
                  <a:lnTo>
                    <a:pt x="26657" y="89141"/>
                  </a:lnTo>
                  <a:lnTo>
                    <a:pt x="26885" y="88201"/>
                  </a:lnTo>
                  <a:close/>
                  <a:moveTo>
                    <a:pt x="29095" y="61696"/>
                  </a:moveTo>
                  <a:lnTo>
                    <a:pt x="28511" y="60756"/>
                  </a:lnTo>
                  <a:lnTo>
                    <a:pt x="27571" y="60528"/>
                  </a:lnTo>
                  <a:lnTo>
                    <a:pt x="26631" y="60312"/>
                  </a:lnTo>
                  <a:lnTo>
                    <a:pt x="25679" y="60883"/>
                  </a:lnTo>
                  <a:lnTo>
                    <a:pt x="25463" y="61836"/>
                  </a:lnTo>
                  <a:lnTo>
                    <a:pt x="25234" y="62776"/>
                  </a:lnTo>
                  <a:lnTo>
                    <a:pt x="25819" y="63715"/>
                  </a:lnTo>
                  <a:lnTo>
                    <a:pt x="26758" y="63931"/>
                  </a:lnTo>
                  <a:lnTo>
                    <a:pt x="27698" y="64160"/>
                  </a:lnTo>
                  <a:lnTo>
                    <a:pt x="28638" y="63576"/>
                  </a:lnTo>
                  <a:lnTo>
                    <a:pt x="28867" y="62636"/>
                  </a:lnTo>
                  <a:lnTo>
                    <a:pt x="29095" y="61696"/>
                  </a:lnTo>
                  <a:close/>
                  <a:moveTo>
                    <a:pt x="31369" y="57086"/>
                  </a:moveTo>
                  <a:lnTo>
                    <a:pt x="30949" y="56057"/>
                  </a:lnTo>
                  <a:lnTo>
                    <a:pt x="29184" y="55295"/>
                  </a:lnTo>
                  <a:lnTo>
                    <a:pt x="28155" y="55702"/>
                  </a:lnTo>
                  <a:lnTo>
                    <a:pt x="27393" y="57480"/>
                  </a:lnTo>
                  <a:lnTo>
                    <a:pt x="27800" y="58508"/>
                  </a:lnTo>
                  <a:lnTo>
                    <a:pt x="28689" y="58889"/>
                  </a:lnTo>
                  <a:lnTo>
                    <a:pt x="29578" y="59270"/>
                  </a:lnTo>
                  <a:lnTo>
                    <a:pt x="30607" y="58864"/>
                  </a:lnTo>
                  <a:lnTo>
                    <a:pt x="31369" y="57086"/>
                  </a:lnTo>
                  <a:close/>
                  <a:moveTo>
                    <a:pt x="32054" y="68300"/>
                  </a:moveTo>
                  <a:lnTo>
                    <a:pt x="31635" y="67271"/>
                  </a:lnTo>
                  <a:lnTo>
                    <a:pt x="29857" y="66509"/>
                  </a:lnTo>
                  <a:lnTo>
                    <a:pt x="28829" y="66916"/>
                  </a:lnTo>
                  <a:lnTo>
                    <a:pt x="28460" y="67805"/>
                  </a:lnTo>
                  <a:lnTo>
                    <a:pt x="28079" y="68694"/>
                  </a:lnTo>
                  <a:lnTo>
                    <a:pt x="28486" y="69723"/>
                  </a:lnTo>
                  <a:lnTo>
                    <a:pt x="29375" y="70104"/>
                  </a:lnTo>
                  <a:lnTo>
                    <a:pt x="30264" y="70485"/>
                  </a:lnTo>
                  <a:lnTo>
                    <a:pt x="31292" y="70078"/>
                  </a:lnTo>
                  <a:lnTo>
                    <a:pt x="32054" y="68300"/>
                  </a:lnTo>
                  <a:close/>
                  <a:moveTo>
                    <a:pt x="33223" y="46939"/>
                  </a:moveTo>
                  <a:lnTo>
                    <a:pt x="32804" y="45910"/>
                  </a:lnTo>
                  <a:lnTo>
                    <a:pt x="31038" y="45148"/>
                  </a:lnTo>
                  <a:lnTo>
                    <a:pt x="30010" y="45554"/>
                  </a:lnTo>
                  <a:lnTo>
                    <a:pt x="29451" y="46850"/>
                  </a:lnTo>
                  <a:lnTo>
                    <a:pt x="29019" y="46139"/>
                  </a:lnTo>
                  <a:lnTo>
                    <a:pt x="27673" y="49237"/>
                  </a:lnTo>
                  <a:lnTo>
                    <a:pt x="28079" y="49339"/>
                  </a:lnTo>
                  <a:lnTo>
                    <a:pt x="29019" y="48755"/>
                  </a:lnTo>
                  <a:lnTo>
                    <a:pt x="29311" y="47523"/>
                  </a:lnTo>
                  <a:lnTo>
                    <a:pt x="29654" y="48361"/>
                  </a:lnTo>
                  <a:lnTo>
                    <a:pt x="30543" y="48742"/>
                  </a:lnTo>
                  <a:lnTo>
                    <a:pt x="31432" y="49123"/>
                  </a:lnTo>
                  <a:lnTo>
                    <a:pt x="32461" y="48717"/>
                  </a:lnTo>
                  <a:lnTo>
                    <a:pt x="33223" y="46939"/>
                  </a:lnTo>
                  <a:close/>
                  <a:moveTo>
                    <a:pt x="34772" y="83299"/>
                  </a:moveTo>
                  <a:lnTo>
                    <a:pt x="34188" y="82359"/>
                  </a:lnTo>
                  <a:lnTo>
                    <a:pt x="33248" y="82130"/>
                  </a:lnTo>
                  <a:lnTo>
                    <a:pt x="32308" y="81915"/>
                  </a:lnTo>
                  <a:lnTo>
                    <a:pt x="31356" y="82499"/>
                  </a:lnTo>
                  <a:lnTo>
                    <a:pt x="31140" y="83439"/>
                  </a:lnTo>
                  <a:lnTo>
                    <a:pt x="30911" y="84378"/>
                  </a:lnTo>
                  <a:lnTo>
                    <a:pt x="31496" y="85318"/>
                  </a:lnTo>
                  <a:lnTo>
                    <a:pt x="32435" y="85534"/>
                  </a:lnTo>
                  <a:lnTo>
                    <a:pt x="33375" y="85763"/>
                  </a:lnTo>
                  <a:lnTo>
                    <a:pt x="34315" y="85178"/>
                  </a:lnTo>
                  <a:lnTo>
                    <a:pt x="34544" y="84239"/>
                  </a:lnTo>
                  <a:lnTo>
                    <a:pt x="34772" y="83299"/>
                  </a:lnTo>
                  <a:close/>
                  <a:moveTo>
                    <a:pt x="38049" y="69405"/>
                  </a:moveTo>
                  <a:lnTo>
                    <a:pt x="37477" y="68465"/>
                  </a:lnTo>
                  <a:lnTo>
                    <a:pt x="36537" y="68237"/>
                  </a:lnTo>
                  <a:lnTo>
                    <a:pt x="35598" y="68021"/>
                  </a:lnTo>
                  <a:lnTo>
                    <a:pt x="34645" y="68592"/>
                  </a:lnTo>
                  <a:lnTo>
                    <a:pt x="34429" y="69545"/>
                  </a:lnTo>
                  <a:lnTo>
                    <a:pt x="34201" y="70485"/>
                  </a:lnTo>
                  <a:lnTo>
                    <a:pt x="34785" y="71424"/>
                  </a:lnTo>
                  <a:lnTo>
                    <a:pt x="35725" y="71640"/>
                  </a:lnTo>
                  <a:lnTo>
                    <a:pt x="36664" y="71869"/>
                  </a:lnTo>
                  <a:lnTo>
                    <a:pt x="37604" y="71285"/>
                  </a:lnTo>
                  <a:lnTo>
                    <a:pt x="37833" y="70345"/>
                  </a:lnTo>
                  <a:lnTo>
                    <a:pt x="38049" y="69405"/>
                  </a:lnTo>
                  <a:close/>
                  <a:moveTo>
                    <a:pt x="40398" y="44284"/>
                  </a:moveTo>
                  <a:lnTo>
                    <a:pt x="39827" y="43345"/>
                  </a:lnTo>
                  <a:lnTo>
                    <a:pt x="38887" y="43116"/>
                  </a:lnTo>
                  <a:lnTo>
                    <a:pt x="37947" y="42900"/>
                  </a:lnTo>
                  <a:lnTo>
                    <a:pt x="36995" y="43472"/>
                  </a:lnTo>
                  <a:lnTo>
                    <a:pt x="36779" y="44424"/>
                  </a:lnTo>
                  <a:lnTo>
                    <a:pt x="36550" y="45364"/>
                  </a:lnTo>
                  <a:lnTo>
                    <a:pt x="37134" y="46304"/>
                  </a:lnTo>
                  <a:lnTo>
                    <a:pt x="38074" y="46520"/>
                  </a:lnTo>
                  <a:lnTo>
                    <a:pt x="39014" y="46748"/>
                  </a:lnTo>
                  <a:lnTo>
                    <a:pt x="39954" y="46164"/>
                  </a:lnTo>
                  <a:lnTo>
                    <a:pt x="40182" y="45224"/>
                  </a:lnTo>
                  <a:lnTo>
                    <a:pt x="40398" y="44284"/>
                  </a:lnTo>
                  <a:close/>
                  <a:moveTo>
                    <a:pt x="40754" y="27076"/>
                  </a:moveTo>
                  <a:lnTo>
                    <a:pt x="39585" y="25539"/>
                  </a:lnTo>
                  <a:lnTo>
                    <a:pt x="38493" y="25387"/>
                  </a:lnTo>
                  <a:lnTo>
                    <a:pt x="37757" y="25946"/>
                  </a:lnTo>
                  <a:lnTo>
                    <a:pt x="36931" y="27838"/>
                  </a:lnTo>
                  <a:lnTo>
                    <a:pt x="37960" y="29197"/>
                  </a:lnTo>
                  <a:lnTo>
                    <a:pt x="39065" y="29349"/>
                  </a:lnTo>
                  <a:lnTo>
                    <a:pt x="40601" y="28181"/>
                  </a:lnTo>
                  <a:lnTo>
                    <a:pt x="40754" y="27076"/>
                  </a:lnTo>
                  <a:close/>
                  <a:moveTo>
                    <a:pt x="41427" y="52362"/>
                  </a:moveTo>
                  <a:lnTo>
                    <a:pt x="41008" y="51333"/>
                  </a:lnTo>
                  <a:lnTo>
                    <a:pt x="39230" y="50571"/>
                  </a:lnTo>
                  <a:lnTo>
                    <a:pt x="38214" y="50977"/>
                  </a:lnTo>
                  <a:lnTo>
                    <a:pt x="37452" y="52755"/>
                  </a:lnTo>
                  <a:lnTo>
                    <a:pt x="37858" y="53784"/>
                  </a:lnTo>
                  <a:lnTo>
                    <a:pt x="38747" y="54165"/>
                  </a:lnTo>
                  <a:lnTo>
                    <a:pt x="39636" y="54546"/>
                  </a:lnTo>
                  <a:lnTo>
                    <a:pt x="40665" y="54140"/>
                  </a:lnTo>
                  <a:lnTo>
                    <a:pt x="41427" y="52362"/>
                  </a:lnTo>
                  <a:close/>
                  <a:moveTo>
                    <a:pt x="42659" y="39077"/>
                  </a:moveTo>
                  <a:lnTo>
                    <a:pt x="42240" y="38049"/>
                  </a:lnTo>
                  <a:lnTo>
                    <a:pt x="40474" y="37287"/>
                  </a:lnTo>
                  <a:lnTo>
                    <a:pt x="39497" y="37680"/>
                  </a:lnTo>
                  <a:lnTo>
                    <a:pt x="38709" y="36626"/>
                  </a:lnTo>
                  <a:lnTo>
                    <a:pt x="37617" y="36474"/>
                  </a:lnTo>
                  <a:lnTo>
                    <a:pt x="36842" y="37058"/>
                  </a:lnTo>
                  <a:lnTo>
                    <a:pt x="36449" y="37350"/>
                  </a:lnTo>
                  <a:lnTo>
                    <a:pt x="36969" y="36156"/>
                  </a:lnTo>
                  <a:lnTo>
                    <a:pt x="36550" y="35128"/>
                  </a:lnTo>
                  <a:lnTo>
                    <a:pt x="34772" y="34366"/>
                  </a:lnTo>
                  <a:lnTo>
                    <a:pt x="33972" y="34683"/>
                  </a:lnTo>
                  <a:lnTo>
                    <a:pt x="33070" y="36753"/>
                  </a:lnTo>
                  <a:lnTo>
                    <a:pt x="33401" y="37579"/>
                  </a:lnTo>
                  <a:lnTo>
                    <a:pt x="35179" y="38341"/>
                  </a:lnTo>
                  <a:lnTo>
                    <a:pt x="36004" y="38011"/>
                  </a:lnTo>
                  <a:lnTo>
                    <a:pt x="35915" y="38735"/>
                  </a:lnTo>
                  <a:lnTo>
                    <a:pt x="37084" y="40284"/>
                  </a:lnTo>
                  <a:lnTo>
                    <a:pt x="38188" y="40436"/>
                  </a:lnTo>
                  <a:lnTo>
                    <a:pt x="38862" y="39928"/>
                  </a:lnTo>
                  <a:lnTo>
                    <a:pt x="39090" y="40500"/>
                  </a:lnTo>
                  <a:lnTo>
                    <a:pt x="39979" y="40881"/>
                  </a:lnTo>
                  <a:lnTo>
                    <a:pt x="40868" y="41262"/>
                  </a:lnTo>
                  <a:lnTo>
                    <a:pt x="41897" y="40843"/>
                  </a:lnTo>
                  <a:lnTo>
                    <a:pt x="42659" y="39077"/>
                  </a:lnTo>
                  <a:close/>
                  <a:moveTo>
                    <a:pt x="44005" y="32042"/>
                  </a:moveTo>
                  <a:lnTo>
                    <a:pt x="43586" y="31013"/>
                  </a:lnTo>
                  <a:lnTo>
                    <a:pt x="41821" y="30251"/>
                  </a:lnTo>
                  <a:lnTo>
                    <a:pt x="40792" y="30657"/>
                  </a:lnTo>
                  <a:lnTo>
                    <a:pt x="40030" y="32435"/>
                  </a:lnTo>
                  <a:lnTo>
                    <a:pt x="40436" y="33464"/>
                  </a:lnTo>
                  <a:lnTo>
                    <a:pt x="41325" y="33845"/>
                  </a:lnTo>
                  <a:lnTo>
                    <a:pt x="42214" y="34226"/>
                  </a:lnTo>
                  <a:lnTo>
                    <a:pt x="43243" y="33820"/>
                  </a:lnTo>
                  <a:lnTo>
                    <a:pt x="44005" y="32042"/>
                  </a:lnTo>
                  <a:close/>
                  <a:moveTo>
                    <a:pt x="44234" y="58508"/>
                  </a:moveTo>
                  <a:lnTo>
                    <a:pt x="43649" y="57569"/>
                  </a:lnTo>
                  <a:lnTo>
                    <a:pt x="42710" y="57340"/>
                  </a:lnTo>
                  <a:lnTo>
                    <a:pt x="41770" y="57124"/>
                  </a:lnTo>
                  <a:lnTo>
                    <a:pt x="40817" y="57708"/>
                  </a:lnTo>
                  <a:lnTo>
                    <a:pt x="40601" y="58648"/>
                  </a:lnTo>
                  <a:lnTo>
                    <a:pt x="40373" y="59588"/>
                  </a:lnTo>
                  <a:lnTo>
                    <a:pt x="40779" y="60261"/>
                  </a:lnTo>
                  <a:lnTo>
                    <a:pt x="40411" y="60096"/>
                  </a:lnTo>
                  <a:lnTo>
                    <a:pt x="39382" y="60502"/>
                  </a:lnTo>
                  <a:lnTo>
                    <a:pt x="39014" y="61391"/>
                  </a:lnTo>
                  <a:lnTo>
                    <a:pt x="38633" y="62280"/>
                  </a:lnTo>
                  <a:lnTo>
                    <a:pt x="39039" y="63309"/>
                  </a:lnTo>
                  <a:lnTo>
                    <a:pt x="39928" y="63690"/>
                  </a:lnTo>
                  <a:lnTo>
                    <a:pt x="40817" y="64071"/>
                  </a:lnTo>
                  <a:lnTo>
                    <a:pt x="41846" y="63652"/>
                  </a:lnTo>
                  <a:lnTo>
                    <a:pt x="42608" y="61887"/>
                  </a:lnTo>
                  <a:lnTo>
                    <a:pt x="42189" y="60858"/>
                  </a:lnTo>
                  <a:lnTo>
                    <a:pt x="41948" y="60769"/>
                  </a:lnTo>
                  <a:lnTo>
                    <a:pt x="42837" y="60972"/>
                  </a:lnTo>
                  <a:lnTo>
                    <a:pt x="43789" y="60388"/>
                  </a:lnTo>
                  <a:lnTo>
                    <a:pt x="44005" y="59448"/>
                  </a:lnTo>
                  <a:lnTo>
                    <a:pt x="44234" y="58508"/>
                  </a:lnTo>
                  <a:close/>
                  <a:moveTo>
                    <a:pt x="46697" y="21297"/>
                  </a:moveTo>
                  <a:lnTo>
                    <a:pt x="46278" y="20269"/>
                  </a:lnTo>
                  <a:lnTo>
                    <a:pt x="44513" y="19507"/>
                  </a:lnTo>
                  <a:lnTo>
                    <a:pt x="43472" y="19913"/>
                  </a:lnTo>
                  <a:lnTo>
                    <a:pt x="43103" y="20802"/>
                  </a:lnTo>
                  <a:lnTo>
                    <a:pt x="42722" y="21691"/>
                  </a:lnTo>
                  <a:lnTo>
                    <a:pt x="43129" y="22720"/>
                  </a:lnTo>
                  <a:lnTo>
                    <a:pt x="44018" y="23101"/>
                  </a:lnTo>
                  <a:lnTo>
                    <a:pt x="44907" y="23482"/>
                  </a:lnTo>
                  <a:lnTo>
                    <a:pt x="45935" y="23075"/>
                  </a:lnTo>
                  <a:lnTo>
                    <a:pt x="46697" y="21297"/>
                  </a:lnTo>
                  <a:close/>
                  <a:moveTo>
                    <a:pt x="47129" y="86220"/>
                  </a:moveTo>
                  <a:lnTo>
                    <a:pt x="46545" y="85280"/>
                  </a:lnTo>
                  <a:lnTo>
                    <a:pt x="45605" y="85051"/>
                  </a:lnTo>
                  <a:lnTo>
                    <a:pt x="44665" y="84836"/>
                  </a:lnTo>
                  <a:lnTo>
                    <a:pt x="43713" y="85407"/>
                  </a:lnTo>
                  <a:lnTo>
                    <a:pt x="43497" y="86360"/>
                  </a:lnTo>
                  <a:lnTo>
                    <a:pt x="43268" y="87299"/>
                  </a:lnTo>
                  <a:lnTo>
                    <a:pt x="43853" y="88239"/>
                  </a:lnTo>
                  <a:lnTo>
                    <a:pt x="44792" y="88455"/>
                  </a:lnTo>
                  <a:lnTo>
                    <a:pt x="45732" y="88684"/>
                  </a:lnTo>
                  <a:lnTo>
                    <a:pt x="46672" y="88099"/>
                  </a:lnTo>
                  <a:lnTo>
                    <a:pt x="46901" y="87160"/>
                  </a:lnTo>
                  <a:lnTo>
                    <a:pt x="47129" y="86220"/>
                  </a:lnTo>
                  <a:close/>
                  <a:moveTo>
                    <a:pt x="47980" y="10426"/>
                  </a:moveTo>
                  <a:lnTo>
                    <a:pt x="47561" y="9398"/>
                  </a:lnTo>
                  <a:lnTo>
                    <a:pt x="45783" y="8636"/>
                  </a:lnTo>
                  <a:lnTo>
                    <a:pt x="45135" y="8890"/>
                  </a:lnTo>
                  <a:lnTo>
                    <a:pt x="44145" y="11176"/>
                  </a:lnTo>
                  <a:lnTo>
                    <a:pt x="44411" y="11849"/>
                  </a:lnTo>
                  <a:lnTo>
                    <a:pt x="46189" y="12611"/>
                  </a:lnTo>
                  <a:lnTo>
                    <a:pt x="47218" y="12192"/>
                  </a:lnTo>
                  <a:lnTo>
                    <a:pt x="47980" y="10426"/>
                  </a:lnTo>
                  <a:close/>
                  <a:moveTo>
                    <a:pt x="48653" y="33705"/>
                  </a:moveTo>
                  <a:lnTo>
                    <a:pt x="47485" y="32169"/>
                  </a:lnTo>
                  <a:lnTo>
                    <a:pt x="46393" y="32016"/>
                  </a:lnTo>
                  <a:lnTo>
                    <a:pt x="45618" y="32600"/>
                  </a:lnTo>
                  <a:lnTo>
                    <a:pt x="44843" y="33185"/>
                  </a:lnTo>
                  <a:lnTo>
                    <a:pt x="44691" y="34277"/>
                  </a:lnTo>
                  <a:lnTo>
                    <a:pt x="45859" y="35826"/>
                  </a:lnTo>
                  <a:lnTo>
                    <a:pt x="46964" y="35979"/>
                  </a:lnTo>
                  <a:lnTo>
                    <a:pt x="48501" y="34810"/>
                  </a:lnTo>
                  <a:lnTo>
                    <a:pt x="48653" y="33705"/>
                  </a:lnTo>
                  <a:close/>
                  <a:moveTo>
                    <a:pt x="48806" y="52819"/>
                  </a:moveTo>
                  <a:lnTo>
                    <a:pt x="47637" y="51282"/>
                  </a:lnTo>
                  <a:lnTo>
                    <a:pt x="46545" y="51130"/>
                  </a:lnTo>
                  <a:lnTo>
                    <a:pt x="45770" y="51714"/>
                  </a:lnTo>
                  <a:lnTo>
                    <a:pt x="44996" y="52298"/>
                  </a:lnTo>
                  <a:lnTo>
                    <a:pt x="44843" y="53390"/>
                  </a:lnTo>
                  <a:lnTo>
                    <a:pt x="46012" y="54940"/>
                  </a:lnTo>
                  <a:lnTo>
                    <a:pt x="47117" y="55092"/>
                  </a:lnTo>
                  <a:lnTo>
                    <a:pt x="48653" y="53924"/>
                  </a:lnTo>
                  <a:lnTo>
                    <a:pt x="48806" y="52819"/>
                  </a:lnTo>
                  <a:close/>
                  <a:moveTo>
                    <a:pt x="51358" y="68338"/>
                  </a:moveTo>
                  <a:lnTo>
                    <a:pt x="50774" y="67398"/>
                  </a:lnTo>
                  <a:lnTo>
                    <a:pt x="49834" y="67170"/>
                  </a:lnTo>
                  <a:lnTo>
                    <a:pt x="48895" y="66954"/>
                  </a:lnTo>
                  <a:lnTo>
                    <a:pt x="47942" y="67538"/>
                  </a:lnTo>
                  <a:lnTo>
                    <a:pt x="47726" y="68478"/>
                  </a:lnTo>
                  <a:lnTo>
                    <a:pt x="47498" y="69418"/>
                  </a:lnTo>
                  <a:lnTo>
                    <a:pt x="48082" y="70358"/>
                  </a:lnTo>
                  <a:lnTo>
                    <a:pt x="49022" y="70573"/>
                  </a:lnTo>
                  <a:lnTo>
                    <a:pt x="49961" y="70802"/>
                  </a:lnTo>
                  <a:lnTo>
                    <a:pt x="50901" y="70218"/>
                  </a:lnTo>
                  <a:lnTo>
                    <a:pt x="51130" y="69278"/>
                  </a:lnTo>
                  <a:lnTo>
                    <a:pt x="51358" y="68338"/>
                  </a:lnTo>
                  <a:close/>
                  <a:moveTo>
                    <a:pt x="52336" y="47028"/>
                  </a:moveTo>
                  <a:lnTo>
                    <a:pt x="51917" y="45999"/>
                  </a:lnTo>
                  <a:lnTo>
                    <a:pt x="50152" y="45237"/>
                  </a:lnTo>
                  <a:lnTo>
                    <a:pt x="49123" y="45643"/>
                  </a:lnTo>
                  <a:lnTo>
                    <a:pt x="48361" y="47421"/>
                  </a:lnTo>
                  <a:lnTo>
                    <a:pt x="48768" y="48450"/>
                  </a:lnTo>
                  <a:lnTo>
                    <a:pt x="49657" y="48831"/>
                  </a:lnTo>
                  <a:lnTo>
                    <a:pt x="50546" y="49212"/>
                  </a:lnTo>
                  <a:lnTo>
                    <a:pt x="51574" y="48793"/>
                  </a:lnTo>
                  <a:lnTo>
                    <a:pt x="52336" y="47028"/>
                  </a:lnTo>
                  <a:close/>
                  <a:moveTo>
                    <a:pt x="53517" y="29921"/>
                  </a:moveTo>
                  <a:lnTo>
                    <a:pt x="53098" y="28892"/>
                  </a:lnTo>
                  <a:lnTo>
                    <a:pt x="51320" y="28130"/>
                  </a:lnTo>
                  <a:lnTo>
                    <a:pt x="50304" y="28536"/>
                  </a:lnTo>
                  <a:lnTo>
                    <a:pt x="49542" y="30314"/>
                  </a:lnTo>
                  <a:lnTo>
                    <a:pt x="49949" y="31343"/>
                  </a:lnTo>
                  <a:lnTo>
                    <a:pt x="50838" y="31724"/>
                  </a:lnTo>
                  <a:lnTo>
                    <a:pt x="51727" y="32105"/>
                  </a:lnTo>
                  <a:lnTo>
                    <a:pt x="52755" y="31686"/>
                  </a:lnTo>
                  <a:lnTo>
                    <a:pt x="53517" y="29921"/>
                  </a:lnTo>
                  <a:close/>
                  <a:moveTo>
                    <a:pt x="54533" y="38455"/>
                  </a:moveTo>
                  <a:lnTo>
                    <a:pt x="54114" y="37426"/>
                  </a:lnTo>
                  <a:lnTo>
                    <a:pt x="52349" y="36664"/>
                  </a:lnTo>
                  <a:lnTo>
                    <a:pt x="51320" y="37071"/>
                  </a:lnTo>
                  <a:lnTo>
                    <a:pt x="50558" y="38849"/>
                  </a:lnTo>
                  <a:lnTo>
                    <a:pt x="50965" y="39878"/>
                  </a:lnTo>
                  <a:lnTo>
                    <a:pt x="51854" y="40259"/>
                  </a:lnTo>
                  <a:lnTo>
                    <a:pt x="52743" y="40640"/>
                  </a:lnTo>
                  <a:lnTo>
                    <a:pt x="53771" y="40233"/>
                  </a:lnTo>
                  <a:lnTo>
                    <a:pt x="54533" y="38455"/>
                  </a:lnTo>
                  <a:close/>
                  <a:moveTo>
                    <a:pt x="54800" y="61404"/>
                  </a:moveTo>
                  <a:lnTo>
                    <a:pt x="54381" y="60375"/>
                  </a:lnTo>
                  <a:lnTo>
                    <a:pt x="52616" y="59613"/>
                  </a:lnTo>
                  <a:lnTo>
                    <a:pt x="51587" y="60020"/>
                  </a:lnTo>
                  <a:lnTo>
                    <a:pt x="50825" y="61798"/>
                  </a:lnTo>
                  <a:lnTo>
                    <a:pt x="51231" y="62826"/>
                  </a:lnTo>
                  <a:lnTo>
                    <a:pt x="52120" y="63207"/>
                  </a:lnTo>
                  <a:lnTo>
                    <a:pt x="53009" y="63588"/>
                  </a:lnTo>
                  <a:lnTo>
                    <a:pt x="54038" y="63169"/>
                  </a:lnTo>
                  <a:lnTo>
                    <a:pt x="54800" y="61404"/>
                  </a:lnTo>
                  <a:close/>
                  <a:moveTo>
                    <a:pt x="55372" y="19786"/>
                  </a:moveTo>
                  <a:lnTo>
                    <a:pt x="54952" y="18757"/>
                  </a:lnTo>
                  <a:lnTo>
                    <a:pt x="53187" y="17995"/>
                  </a:lnTo>
                  <a:lnTo>
                    <a:pt x="52158" y="18402"/>
                  </a:lnTo>
                  <a:lnTo>
                    <a:pt x="51396" y="20180"/>
                  </a:lnTo>
                  <a:lnTo>
                    <a:pt x="51803" y="21209"/>
                  </a:lnTo>
                  <a:lnTo>
                    <a:pt x="52692" y="21590"/>
                  </a:lnTo>
                  <a:lnTo>
                    <a:pt x="53581" y="21971"/>
                  </a:lnTo>
                  <a:lnTo>
                    <a:pt x="54610" y="21551"/>
                  </a:lnTo>
                  <a:lnTo>
                    <a:pt x="55372" y="19786"/>
                  </a:lnTo>
                  <a:close/>
                  <a:moveTo>
                    <a:pt x="56299" y="47434"/>
                  </a:moveTo>
                  <a:lnTo>
                    <a:pt x="55727" y="46494"/>
                  </a:lnTo>
                  <a:lnTo>
                    <a:pt x="54787" y="46266"/>
                  </a:lnTo>
                  <a:lnTo>
                    <a:pt x="53848" y="46050"/>
                  </a:lnTo>
                  <a:lnTo>
                    <a:pt x="52895" y="46621"/>
                  </a:lnTo>
                  <a:lnTo>
                    <a:pt x="52679" y="47574"/>
                  </a:lnTo>
                  <a:lnTo>
                    <a:pt x="52451" y="48514"/>
                  </a:lnTo>
                  <a:lnTo>
                    <a:pt x="53035" y="49453"/>
                  </a:lnTo>
                  <a:lnTo>
                    <a:pt x="53975" y="49669"/>
                  </a:lnTo>
                  <a:lnTo>
                    <a:pt x="54914" y="49898"/>
                  </a:lnTo>
                  <a:lnTo>
                    <a:pt x="55854" y="49314"/>
                  </a:lnTo>
                  <a:lnTo>
                    <a:pt x="56083" y="48374"/>
                  </a:lnTo>
                  <a:lnTo>
                    <a:pt x="56299" y="47434"/>
                  </a:lnTo>
                  <a:close/>
                  <a:moveTo>
                    <a:pt x="56718" y="1790"/>
                  </a:moveTo>
                  <a:lnTo>
                    <a:pt x="56299" y="762"/>
                  </a:lnTo>
                  <a:lnTo>
                    <a:pt x="54521" y="0"/>
                  </a:lnTo>
                  <a:lnTo>
                    <a:pt x="53505" y="406"/>
                  </a:lnTo>
                  <a:lnTo>
                    <a:pt x="52743" y="2184"/>
                  </a:lnTo>
                  <a:lnTo>
                    <a:pt x="53149" y="3213"/>
                  </a:lnTo>
                  <a:lnTo>
                    <a:pt x="54038" y="3594"/>
                  </a:lnTo>
                  <a:lnTo>
                    <a:pt x="54927" y="3975"/>
                  </a:lnTo>
                  <a:lnTo>
                    <a:pt x="55956" y="3568"/>
                  </a:lnTo>
                  <a:lnTo>
                    <a:pt x="56718" y="1790"/>
                  </a:lnTo>
                  <a:close/>
                  <a:moveTo>
                    <a:pt x="60439" y="31915"/>
                  </a:moveTo>
                  <a:lnTo>
                    <a:pt x="59270" y="30378"/>
                  </a:lnTo>
                  <a:lnTo>
                    <a:pt x="58178" y="30226"/>
                  </a:lnTo>
                  <a:lnTo>
                    <a:pt x="57404" y="30810"/>
                  </a:lnTo>
                  <a:lnTo>
                    <a:pt x="56629" y="31394"/>
                  </a:lnTo>
                  <a:lnTo>
                    <a:pt x="56476" y="32486"/>
                  </a:lnTo>
                  <a:lnTo>
                    <a:pt x="57645" y="34036"/>
                  </a:lnTo>
                  <a:lnTo>
                    <a:pt x="58750" y="34188"/>
                  </a:lnTo>
                  <a:lnTo>
                    <a:pt x="60286" y="33020"/>
                  </a:lnTo>
                  <a:lnTo>
                    <a:pt x="60439" y="31915"/>
                  </a:lnTo>
                  <a:close/>
                  <a:moveTo>
                    <a:pt x="63576" y="25196"/>
                  </a:moveTo>
                  <a:lnTo>
                    <a:pt x="63157" y="24168"/>
                  </a:lnTo>
                  <a:lnTo>
                    <a:pt x="61379" y="23406"/>
                  </a:lnTo>
                  <a:lnTo>
                    <a:pt x="60363" y="23812"/>
                  </a:lnTo>
                  <a:lnTo>
                    <a:pt x="59601" y="25590"/>
                  </a:lnTo>
                  <a:lnTo>
                    <a:pt x="60007" y="26619"/>
                  </a:lnTo>
                  <a:lnTo>
                    <a:pt x="60896" y="27000"/>
                  </a:lnTo>
                  <a:lnTo>
                    <a:pt x="61785" y="27381"/>
                  </a:lnTo>
                  <a:lnTo>
                    <a:pt x="62814" y="26962"/>
                  </a:lnTo>
                  <a:lnTo>
                    <a:pt x="63576" y="25196"/>
                  </a:lnTo>
                  <a:close/>
                  <a:moveTo>
                    <a:pt x="63627" y="43789"/>
                  </a:moveTo>
                  <a:lnTo>
                    <a:pt x="62458" y="42252"/>
                  </a:lnTo>
                  <a:lnTo>
                    <a:pt x="61366" y="42100"/>
                  </a:lnTo>
                  <a:lnTo>
                    <a:pt x="60591" y="42684"/>
                  </a:lnTo>
                  <a:lnTo>
                    <a:pt x="59817" y="43268"/>
                  </a:lnTo>
                  <a:lnTo>
                    <a:pt x="59664" y="44361"/>
                  </a:lnTo>
                  <a:lnTo>
                    <a:pt x="60833" y="45910"/>
                  </a:lnTo>
                  <a:lnTo>
                    <a:pt x="61937" y="46062"/>
                  </a:lnTo>
                  <a:lnTo>
                    <a:pt x="63474" y="44894"/>
                  </a:lnTo>
                  <a:lnTo>
                    <a:pt x="63627" y="43789"/>
                  </a:lnTo>
                  <a:close/>
                  <a:moveTo>
                    <a:pt x="70104" y="36677"/>
                  </a:moveTo>
                  <a:lnTo>
                    <a:pt x="68935" y="35140"/>
                  </a:lnTo>
                  <a:lnTo>
                    <a:pt x="67843" y="34988"/>
                  </a:lnTo>
                  <a:lnTo>
                    <a:pt x="67652" y="35128"/>
                  </a:lnTo>
                  <a:lnTo>
                    <a:pt x="67030" y="34848"/>
                  </a:lnTo>
                  <a:lnTo>
                    <a:pt x="66001" y="35255"/>
                  </a:lnTo>
                  <a:lnTo>
                    <a:pt x="65239" y="37033"/>
                  </a:lnTo>
                  <a:lnTo>
                    <a:pt x="65646" y="38061"/>
                  </a:lnTo>
                  <a:lnTo>
                    <a:pt x="66535" y="38442"/>
                  </a:lnTo>
                  <a:lnTo>
                    <a:pt x="67271" y="38773"/>
                  </a:lnTo>
                  <a:lnTo>
                    <a:pt x="67424" y="38823"/>
                  </a:lnTo>
                  <a:lnTo>
                    <a:pt x="68414" y="38950"/>
                  </a:lnTo>
                  <a:lnTo>
                    <a:pt x="69951" y="37782"/>
                  </a:lnTo>
                  <a:lnTo>
                    <a:pt x="70104" y="36677"/>
                  </a:lnTo>
                  <a:close/>
                  <a:moveTo>
                    <a:pt x="71615" y="16852"/>
                  </a:moveTo>
                  <a:lnTo>
                    <a:pt x="70446" y="15316"/>
                  </a:lnTo>
                  <a:lnTo>
                    <a:pt x="69354" y="15163"/>
                  </a:lnTo>
                  <a:lnTo>
                    <a:pt x="68580" y="15748"/>
                  </a:lnTo>
                  <a:lnTo>
                    <a:pt x="67805" y="16332"/>
                  </a:lnTo>
                  <a:lnTo>
                    <a:pt x="67665" y="17424"/>
                  </a:lnTo>
                  <a:lnTo>
                    <a:pt x="68237" y="18199"/>
                  </a:lnTo>
                  <a:lnTo>
                    <a:pt x="68821" y="18973"/>
                  </a:lnTo>
                  <a:lnTo>
                    <a:pt x="69926" y="19126"/>
                  </a:lnTo>
                  <a:lnTo>
                    <a:pt x="71462" y="17957"/>
                  </a:lnTo>
                  <a:lnTo>
                    <a:pt x="71615" y="16852"/>
                  </a:lnTo>
                  <a:close/>
                  <a:moveTo>
                    <a:pt x="71907" y="10185"/>
                  </a:moveTo>
                  <a:lnTo>
                    <a:pt x="71488" y="9156"/>
                  </a:lnTo>
                  <a:lnTo>
                    <a:pt x="69723" y="8394"/>
                  </a:lnTo>
                  <a:lnTo>
                    <a:pt x="68694" y="8801"/>
                  </a:lnTo>
                  <a:lnTo>
                    <a:pt x="67932" y="10579"/>
                  </a:lnTo>
                  <a:lnTo>
                    <a:pt x="68338" y="11607"/>
                  </a:lnTo>
                  <a:lnTo>
                    <a:pt x="69227" y="11988"/>
                  </a:lnTo>
                  <a:lnTo>
                    <a:pt x="70116" y="12369"/>
                  </a:lnTo>
                  <a:lnTo>
                    <a:pt x="71145" y="11950"/>
                  </a:lnTo>
                  <a:lnTo>
                    <a:pt x="71907" y="10185"/>
                  </a:lnTo>
                  <a:close/>
                  <a:moveTo>
                    <a:pt x="87642" y="27774"/>
                  </a:moveTo>
                  <a:lnTo>
                    <a:pt x="86474" y="26238"/>
                  </a:lnTo>
                  <a:lnTo>
                    <a:pt x="85382" y="26085"/>
                  </a:lnTo>
                  <a:lnTo>
                    <a:pt x="84607" y="26670"/>
                  </a:lnTo>
                  <a:lnTo>
                    <a:pt x="83832" y="27254"/>
                  </a:lnTo>
                  <a:lnTo>
                    <a:pt x="83680" y="28346"/>
                  </a:lnTo>
                  <a:lnTo>
                    <a:pt x="84848" y="29895"/>
                  </a:lnTo>
                  <a:lnTo>
                    <a:pt x="85953" y="30048"/>
                  </a:lnTo>
                  <a:lnTo>
                    <a:pt x="87490" y="28879"/>
                  </a:lnTo>
                  <a:lnTo>
                    <a:pt x="87642" y="27774"/>
                  </a:lnTo>
                  <a:close/>
                  <a:moveTo>
                    <a:pt x="89801" y="39865"/>
                  </a:moveTo>
                  <a:lnTo>
                    <a:pt x="88633" y="38328"/>
                  </a:lnTo>
                  <a:lnTo>
                    <a:pt x="87541" y="38176"/>
                  </a:lnTo>
                  <a:lnTo>
                    <a:pt x="86766" y="38760"/>
                  </a:lnTo>
                  <a:lnTo>
                    <a:pt x="85991" y="39344"/>
                  </a:lnTo>
                  <a:lnTo>
                    <a:pt x="85852" y="40436"/>
                  </a:lnTo>
                  <a:lnTo>
                    <a:pt x="86423" y="41211"/>
                  </a:lnTo>
                  <a:lnTo>
                    <a:pt x="87007" y="41986"/>
                  </a:lnTo>
                  <a:lnTo>
                    <a:pt x="88112" y="42138"/>
                  </a:lnTo>
                  <a:lnTo>
                    <a:pt x="89649" y="40970"/>
                  </a:lnTo>
                  <a:lnTo>
                    <a:pt x="89801" y="39865"/>
                  </a:lnTo>
                  <a:close/>
                </a:path>
              </a:pathLst>
            </a:custGeom>
            <a:solidFill>
              <a:srgbClr val="FED178"/>
            </a:solidFill>
            <a:ln w="0">
              <a:noFill/>
            </a:ln>
          </p:spPr>
          <p:style>
            <a:lnRef idx="0">
              <a:scrgbClr r="0" g="0" b="0"/>
            </a:lnRef>
            <a:fillRef idx="0">
              <a:scrgbClr r="0" g="0" b="0"/>
            </a:fillRef>
            <a:effectRef idx="0">
              <a:scrgbClr r="0" g="0" b="0"/>
            </a:effectRef>
            <a:fontRef idx="minor"/>
          </p:style>
        </p:sp>
        <p:sp>
          <p:nvSpPr>
            <p:cNvPr id="914" name="object 278"/>
            <p:cNvSpPr/>
            <p:nvPr/>
          </p:nvSpPr>
          <p:spPr>
            <a:xfrm>
              <a:off x="5063400" y="1478520"/>
              <a:ext cx="487080" cy="471600"/>
            </a:xfrm>
            <a:custGeom>
              <a:avLst/>
              <a:gdLst/>
              <a:ahLst/>
              <a:cxnLst/>
              <a:rect l="l" t="t" r="r" b="b"/>
              <a:pathLst>
                <a:path w="487679" h="472439">
                  <a:moveTo>
                    <a:pt x="352082" y="101"/>
                  </a:moveTo>
                  <a:lnTo>
                    <a:pt x="351345" y="0"/>
                  </a:lnTo>
                  <a:lnTo>
                    <a:pt x="349961" y="419"/>
                  </a:lnTo>
                  <a:lnTo>
                    <a:pt x="349402" y="927"/>
                  </a:lnTo>
                  <a:lnTo>
                    <a:pt x="236664" y="261327"/>
                  </a:lnTo>
                  <a:lnTo>
                    <a:pt x="64604" y="109004"/>
                  </a:lnTo>
                  <a:lnTo>
                    <a:pt x="67538" y="116916"/>
                  </a:lnTo>
                  <a:lnTo>
                    <a:pt x="69722" y="120103"/>
                  </a:lnTo>
                  <a:lnTo>
                    <a:pt x="236537" y="267792"/>
                  </a:lnTo>
                  <a:lnTo>
                    <a:pt x="237350" y="267995"/>
                  </a:lnTo>
                  <a:lnTo>
                    <a:pt x="238861" y="267652"/>
                  </a:lnTo>
                  <a:lnTo>
                    <a:pt x="239509" y="267119"/>
                  </a:lnTo>
                  <a:lnTo>
                    <a:pt x="352475" y="6184"/>
                  </a:lnTo>
                  <a:lnTo>
                    <a:pt x="482104" y="88582"/>
                  </a:lnTo>
                  <a:lnTo>
                    <a:pt x="471023" y="144049"/>
                  </a:lnTo>
                  <a:lnTo>
                    <a:pt x="459384" y="192863"/>
                  </a:lnTo>
                  <a:lnTo>
                    <a:pt x="443652" y="249054"/>
                  </a:lnTo>
                  <a:lnTo>
                    <a:pt x="423809" y="307617"/>
                  </a:lnTo>
                  <a:lnTo>
                    <a:pt x="399834" y="363545"/>
                  </a:lnTo>
                  <a:lnTo>
                    <a:pt x="371707" y="411831"/>
                  </a:lnTo>
                  <a:lnTo>
                    <a:pt x="339409" y="447470"/>
                  </a:lnTo>
                  <a:lnTo>
                    <a:pt x="302920" y="465455"/>
                  </a:lnTo>
                  <a:lnTo>
                    <a:pt x="256457" y="464597"/>
                  </a:lnTo>
                  <a:lnTo>
                    <a:pt x="211773" y="446462"/>
                  </a:lnTo>
                  <a:lnTo>
                    <a:pt x="169590" y="415116"/>
                  </a:lnTo>
                  <a:lnTo>
                    <a:pt x="130630" y="374625"/>
                  </a:lnTo>
                  <a:lnTo>
                    <a:pt x="95616" y="329055"/>
                  </a:lnTo>
                  <a:lnTo>
                    <a:pt x="65272" y="282473"/>
                  </a:lnTo>
                  <a:lnTo>
                    <a:pt x="40320" y="238945"/>
                  </a:lnTo>
                  <a:lnTo>
                    <a:pt x="21482" y="202537"/>
                  </a:lnTo>
                  <a:lnTo>
                    <a:pt x="4508" y="166090"/>
                  </a:lnTo>
                  <a:lnTo>
                    <a:pt x="3073" y="165506"/>
                  </a:lnTo>
                  <a:lnTo>
                    <a:pt x="571" y="166573"/>
                  </a:lnTo>
                  <a:lnTo>
                    <a:pt x="0" y="168021"/>
                  </a:lnTo>
                  <a:lnTo>
                    <a:pt x="7101" y="183945"/>
                  </a:lnTo>
                  <a:lnTo>
                    <a:pt x="25325" y="221265"/>
                  </a:lnTo>
                  <a:lnTo>
                    <a:pt x="53714" y="273073"/>
                  </a:lnTo>
                  <a:lnTo>
                    <a:pt x="90792" y="331203"/>
                  </a:lnTo>
                  <a:lnTo>
                    <a:pt x="129782" y="381548"/>
                  </a:lnTo>
                  <a:lnTo>
                    <a:pt x="168697" y="421013"/>
                  </a:lnTo>
                  <a:lnTo>
                    <a:pt x="207266" y="449423"/>
                  </a:lnTo>
                  <a:lnTo>
                    <a:pt x="245218" y="466599"/>
                  </a:lnTo>
                  <a:lnTo>
                    <a:pt x="282282" y="472363"/>
                  </a:lnTo>
                  <a:lnTo>
                    <a:pt x="289534" y="472363"/>
                  </a:lnTo>
                  <a:lnTo>
                    <a:pt x="334376" y="457359"/>
                  </a:lnTo>
                  <a:lnTo>
                    <a:pt x="363574" y="430716"/>
                  </a:lnTo>
                  <a:lnTo>
                    <a:pt x="391379" y="390456"/>
                  </a:lnTo>
                  <a:lnTo>
                    <a:pt x="417727" y="336668"/>
                  </a:lnTo>
                  <a:lnTo>
                    <a:pt x="442556" y="269443"/>
                  </a:lnTo>
                  <a:lnTo>
                    <a:pt x="462041" y="202682"/>
                  </a:lnTo>
                  <a:lnTo>
                    <a:pt x="475967" y="144722"/>
                  </a:lnTo>
                  <a:lnTo>
                    <a:pt x="484354" y="103708"/>
                  </a:lnTo>
                  <a:lnTo>
                    <a:pt x="487375" y="86804"/>
                  </a:lnTo>
                  <a:lnTo>
                    <a:pt x="486943" y="85826"/>
                  </a:lnTo>
                  <a:lnTo>
                    <a:pt x="352082" y="101"/>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915" name="object 279"/>
            <p:cNvSpPr/>
            <p:nvPr/>
          </p:nvSpPr>
          <p:spPr>
            <a:xfrm>
              <a:off x="5295240" y="3315600"/>
              <a:ext cx="309240" cy="183960"/>
            </a:xfrm>
            <a:custGeom>
              <a:avLst/>
              <a:gdLst/>
              <a:ahLst/>
              <a:cxnLst/>
              <a:rect l="l" t="t" r="r" b="b"/>
              <a:pathLst>
                <a:path w="309879" h="184785">
                  <a:moveTo>
                    <a:pt x="251105" y="0"/>
                  </a:moveTo>
                  <a:lnTo>
                    <a:pt x="207289" y="1420"/>
                  </a:lnTo>
                  <a:lnTo>
                    <a:pt x="165625" y="8522"/>
                  </a:lnTo>
                  <a:lnTo>
                    <a:pt x="147078" y="12783"/>
                  </a:lnTo>
                  <a:lnTo>
                    <a:pt x="147078" y="73705"/>
                  </a:lnTo>
                  <a:lnTo>
                    <a:pt x="138061" y="73438"/>
                  </a:lnTo>
                  <a:lnTo>
                    <a:pt x="84321" y="82152"/>
                  </a:lnTo>
                  <a:lnTo>
                    <a:pt x="40436" y="105914"/>
                  </a:lnTo>
                  <a:lnTo>
                    <a:pt x="10849" y="141156"/>
                  </a:lnTo>
                  <a:lnTo>
                    <a:pt x="0" y="184309"/>
                  </a:lnTo>
                  <a:lnTo>
                    <a:pt x="276110" y="184309"/>
                  </a:lnTo>
                  <a:lnTo>
                    <a:pt x="301028" y="150918"/>
                  </a:lnTo>
                  <a:lnTo>
                    <a:pt x="309333" y="121921"/>
                  </a:lnTo>
                  <a:lnTo>
                    <a:pt x="301028" y="81236"/>
                  </a:lnTo>
                  <a:lnTo>
                    <a:pt x="276110" y="12783"/>
                  </a:lnTo>
                  <a:lnTo>
                    <a:pt x="251105" y="0"/>
                  </a:lnTo>
                  <a:close/>
                </a:path>
              </a:pathLst>
            </a:custGeom>
            <a:solidFill>
              <a:srgbClr val="5EACCB"/>
            </a:solidFill>
            <a:ln w="0">
              <a:noFill/>
            </a:ln>
          </p:spPr>
          <p:style>
            <a:lnRef idx="0">
              <a:scrgbClr r="0" g="0" b="0"/>
            </a:lnRef>
            <a:fillRef idx="0">
              <a:scrgbClr r="0" g="0" b="0"/>
            </a:fillRef>
            <a:effectRef idx="0">
              <a:scrgbClr r="0" g="0" b="0"/>
            </a:effectRef>
            <a:fontRef idx="minor"/>
          </p:style>
        </p:sp>
        <p:sp>
          <p:nvSpPr>
            <p:cNvPr id="916" name="object 280"/>
            <p:cNvSpPr/>
            <p:nvPr/>
          </p:nvSpPr>
          <p:spPr>
            <a:xfrm>
              <a:off x="5440320" y="3387240"/>
              <a:ext cx="66600" cy="51840"/>
            </a:xfrm>
            <a:custGeom>
              <a:avLst/>
              <a:gdLst/>
              <a:ahLst/>
              <a:cxnLst/>
              <a:rect l="l" t="t" r="r" b="b"/>
              <a:pathLst>
                <a:path w="67310" h="52704">
                  <a:moveTo>
                    <a:pt x="1117" y="0"/>
                  </a:moveTo>
                  <a:lnTo>
                    <a:pt x="114" y="927"/>
                  </a:lnTo>
                  <a:lnTo>
                    <a:pt x="0" y="3225"/>
                  </a:lnTo>
                  <a:lnTo>
                    <a:pt x="888" y="4203"/>
                  </a:lnTo>
                  <a:lnTo>
                    <a:pt x="2031" y="4267"/>
                  </a:lnTo>
                  <a:lnTo>
                    <a:pt x="8794" y="5376"/>
                  </a:lnTo>
                  <a:lnTo>
                    <a:pt x="24815" y="11110"/>
                  </a:lnTo>
                  <a:lnTo>
                    <a:pt x="44608" y="25139"/>
                  </a:lnTo>
                  <a:lnTo>
                    <a:pt x="62687" y="51130"/>
                  </a:lnTo>
                  <a:lnTo>
                    <a:pt x="63042" y="51892"/>
                  </a:lnTo>
                  <a:lnTo>
                    <a:pt x="63792" y="52336"/>
                  </a:lnTo>
                  <a:lnTo>
                    <a:pt x="64579" y="52336"/>
                  </a:lnTo>
                  <a:lnTo>
                    <a:pt x="65455" y="52146"/>
                  </a:lnTo>
                  <a:lnTo>
                    <a:pt x="66497" y="51663"/>
                  </a:lnTo>
                  <a:lnTo>
                    <a:pt x="66954" y="50418"/>
                  </a:lnTo>
                  <a:lnTo>
                    <a:pt x="66471" y="49377"/>
                  </a:lnTo>
                  <a:lnTo>
                    <a:pt x="36071" y="12742"/>
                  </a:lnTo>
                  <a:lnTo>
                    <a:pt x="13093" y="711"/>
                  </a:lnTo>
                  <a:lnTo>
                    <a:pt x="1117" y="0"/>
                  </a:lnTo>
                  <a:close/>
                </a:path>
              </a:pathLst>
            </a:custGeom>
            <a:solidFill>
              <a:srgbClr val="E9EEF1"/>
            </a:solidFill>
            <a:ln w="0">
              <a:noFill/>
            </a:ln>
          </p:spPr>
          <p:style>
            <a:lnRef idx="0">
              <a:scrgbClr r="0" g="0" b="0"/>
            </a:lnRef>
            <a:fillRef idx="0">
              <a:scrgbClr r="0" g="0" b="0"/>
            </a:fillRef>
            <a:effectRef idx="0">
              <a:scrgbClr r="0" g="0" b="0"/>
            </a:effectRef>
            <a:fontRef idx="minor"/>
          </p:style>
        </p:sp>
        <p:sp>
          <p:nvSpPr>
            <p:cNvPr id="917" name="object 281"/>
            <p:cNvSpPr/>
            <p:nvPr/>
          </p:nvSpPr>
          <p:spPr>
            <a:xfrm>
              <a:off x="5848200" y="3314880"/>
              <a:ext cx="297720" cy="184680"/>
            </a:xfrm>
            <a:custGeom>
              <a:avLst/>
              <a:gdLst/>
              <a:ahLst/>
              <a:cxnLst/>
              <a:rect l="l" t="t" r="r" b="b"/>
              <a:pathLst>
                <a:path w="298450" h="185420">
                  <a:moveTo>
                    <a:pt x="45087" y="0"/>
                  </a:moveTo>
                  <a:lnTo>
                    <a:pt x="21888" y="13330"/>
                  </a:lnTo>
                  <a:lnTo>
                    <a:pt x="5472" y="88026"/>
                  </a:lnTo>
                  <a:lnTo>
                    <a:pt x="0" y="130792"/>
                  </a:lnTo>
                  <a:lnTo>
                    <a:pt x="5472" y="157708"/>
                  </a:lnTo>
                  <a:lnTo>
                    <a:pt x="21888" y="184856"/>
                  </a:lnTo>
                  <a:lnTo>
                    <a:pt x="297999" y="184856"/>
                  </a:lnTo>
                  <a:lnTo>
                    <a:pt x="287149" y="141702"/>
                  </a:lnTo>
                  <a:lnTo>
                    <a:pt x="257562" y="106460"/>
                  </a:lnTo>
                  <a:lnTo>
                    <a:pt x="213677" y="82699"/>
                  </a:lnTo>
                  <a:lnTo>
                    <a:pt x="159937" y="73985"/>
                  </a:lnTo>
                  <a:lnTo>
                    <a:pt x="150920" y="74252"/>
                  </a:lnTo>
                  <a:lnTo>
                    <a:pt x="150920" y="13330"/>
                  </a:lnTo>
                  <a:lnTo>
                    <a:pt x="131771" y="8886"/>
                  </a:lnTo>
                  <a:lnTo>
                    <a:pt x="89104" y="1481"/>
                  </a:lnTo>
                  <a:lnTo>
                    <a:pt x="45087" y="0"/>
                  </a:lnTo>
                  <a:close/>
                </a:path>
              </a:pathLst>
            </a:custGeom>
            <a:solidFill>
              <a:srgbClr val="5EACCB"/>
            </a:solidFill>
            <a:ln w="0">
              <a:noFill/>
            </a:ln>
          </p:spPr>
          <p:style>
            <a:lnRef idx="0">
              <a:scrgbClr r="0" g="0" b="0"/>
            </a:lnRef>
            <a:fillRef idx="0">
              <a:scrgbClr r="0" g="0" b="0"/>
            </a:fillRef>
            <a:effectRef idx="0">
              <a:scrgbClr r="0" g="0" b="0"/>
            </a:effectRef>
            <a:fontRef idx="minor"/>
          </p:style>
        </p:sp>
        <p:sp>
          <p:nvSpPr>
            <p:cNvPr id="918" name="object 282"/>
            <p:cNvSpPr/>
            <p:nvPr/>
          </p:nvSpPr>
          <p:spPr>
            <a:xfrm>
              <a:off x="5934600" y="3386880"/>
              <a:ext cx="66600" cy="51840"/>
            </a:xfrm>
            <a:custGeom>
              <a:avLst/>
              <a:gdLst/>
              <a:ahLst/>
              <a:cxnLst/>
              <a:rect l="l" t="t" r="r" b="b"/>
              <a:pathLst>
                <a:path w="67310" h="52704">
                  <a:moveTo>
                    <a:pt x="65874" y="0"/>
                  </a:moveTo>
                  <a:lnTo>
                    <a:pt x="20272" y="21340"/>
                  </a:lnTo>
                  <a:lnTo>
                    <a:pt x="0" y="50457"/>
                  </a:lnTo>
                  <a:lnTo>
                    <a:pt x="457" y="51701"/>
                  </a:lnTo>
                  <a:lnTo>
                    <a:pt x="2082" y="52374"/>
                  </a:lnTo>
                  <a:lnTo>
                    <a:pt x="2374" y="52374"/>
                  </a:lnTo>
                  <a:lnTo>
                    <a:pt x="3162" y="52374"/>
                  </a:lnTo>
                  <a:lnTo>
                    <a:pt x="3911" y="51930"/>
                  </a:lnTo>
                  <a:lnTo>
                    <a:pt x="4267" y="51168"/>
                  </a:lnTo>
                  <a:lnTo>
                    <a:pt x="22361" y="25134"/>
                  </a:lnTo>
                  <a:lnTo>
                    <a:pt x="42152" y="11110"/>
                  </a:lnTo>
                  <a:lnTo>
                    <a:pt x="58165" y="5400"/>
                  </a:lnTo>
                  <a:lnTo>
                    <a:pt x="64922" y="4305"/>
                  </a:lnTo>
                  <a:lnTo>
                    <a:pt x="66065" y="4241"/>
                  </a:lnTo>
                  <a:lnTo>
                    <a:pt x="66954" y="3263"/>
                  </a:lnTo>
                  <a:lnTo>
                    <a:pt x="66840" y="965"/>
                  </a:lnTo>
                  <a:lnTo>
                    <a:pt x="65874" y="0"/>
                  </a:lnTo>
                  <a:close/>
                </a:path>
              </a:pathLst>
            </a:custGeom>
            <a:solidFill>
              <a:srgbClr val="E9EEF1"/>
            </a:solidFill>
            <a:ln w="0">
              <a:noFill/>
            </a:ln>
          </p:spPr>
          <p:style>
            <a:lnRef idx="0">
              <a:scrgbClr r="0" g="0" b="0"/>
            </a:lnRef>
            <a:fillRef idx="0">
              <a:scrgbClr r="0" g="0" b="0"/>
            </a:fillRef>
            <a:effectRef idx="0">
              <a:scrgbClr r="0" g="0" b="0"/>
            </a:effectRef>
            <a:fontRef idx="minor"/>
          </p:style>
        </p:sp>
        <p:sp>
          <p:nvSpPr>
            <p:cNvPr id="919" name="object 283"/>
            <p:cNvSpPr/>
            <p:nvPr/>
          </p:nvSpPr>
          <p:spPr>
            <a:xfrm>
              <a:off x="5393520" y="2008800"/>
              <a:ext cx="689400" cy="1346040"/>
            </a:xfrm>
            <a:custGeom>
              <a:avLst/>
              <a:gdLst/>
              <a:ahLst/>
              <a:cxnLst/>
              <a:rect l="l" t="t" r="r" b="b"/>
              <a:pathLst>
                <a:path w="690245" h="1346835">
                  <a:moveTo>
                    <a:pt x="39754" y="0"/>
                  </a:moveTo>
                  <a:lnTo>
                    <a:pt x="11115" y="322903"/>
                  </a:lnTo>
                  <a:lnTo>
                    <a:pt x="0" y="570782"/>
                  </a:lnTo>
                  <a:lnTo>
                    <a:pt x="4996" y="869858"/>
                  </a:lnTo>
                  <a:lnTo>
                    <a:pt x="24691" y="1346352"/>
                  </a:lnTo>
                  <a:lnTo>
                    <a:pt x="255069" y="1346352"/>
                  </a:lnTo>
                  <a:lnTo>
                    <a:pt x="273176" y="950584"/>
                  </a:lnTo>
                  <a:lnTo>
                    <a:pt x="287385" y="721909"/>
                  </a:lnTo>
                  <a:lnTo>
                    <a:pt x="305051" y="573248"/>
                  </a:lnTo>
                  <a:lnTo>
                    <a:pt x="333530" y="417525"/>
                  </a:lnTo>
                  <a:lnTo>
                    <a:pt x="442369" y="1346352"/>
                  </a:lnTo>
                  <a:lnTo>
                    <a:pt x="689752" y="1346352"/>
                  </a:lnTo>
                  <a:lnTo>
                    <a:pt x="661801" y="809682"/>
                  </a:lnTo>
                  <a:lnTo>
                    <a:pt x="629121" y="398579"/>
                  </a:lnTo>
                  <a:lnTo>
                    <a:pt x="601982" y="135472"/>
                  </a:lnTo>
                  <a:lnTo>
                    <a:pt x="590654" y="42786"/>
                  </a:lnTo>
                  <a:lnTo>
                    <a:pt x="39754"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920" name="object 284"/>
            <p:cNvSpPr/>
            <p:nvPr/>
          </p:nvSpPr>
          <p:spPr>
            <a:xfrm>
              <a:off x="5502240" y="3160080"/>
              <a:ext cx="151200" cy="194400"/>
            </a:xfrm>
            <a:custGeom>
              <a:avLst/>
              <a:gdLst/>
              <a:ahLst/>
              <a:cxnLst/>
              <a:rect l="l" t="t" r="r" b="b"/>
              <a:pathLst>
                <a:path w="151764" h="194945">
                  <a:moveTo>
                    <a:pt x="7327" y="147586"/>
                  </a:moveTo>
                  <a:lnTo>
                    <a:pt x="5905" y="145884"/>
                  </a:lnTo>
                  <a:lnTo>
                    <a:pt x="2057" y="145542"/>
                  </a:lnTo>
                  <a:lnTo>
                    <a:pt x="355" y="146951"/>
                  </a:lnTo>
                  <a:lnTo>
                    <a:pt x="0" y="150799"/>
                  </a:lnTo>
                  <a:lnTo>
                    <a:pt x="1422" y="152501"/>
                  </a:lnTo>
                  <a:lnTo>
                    <a:pt x="5270" y="152857"/>
                  </a:lnTo>
                  <a:lnTo>
                    <a:pt x="6972" y="151447"/>
                  </a:lnTo>
                  <a:lnTo>
                    <a:pt x="7150" y="149517"/>
                  </a:lnTo>
                  <a:lnTo>
                    <a:pt x="7327" y="147586"/>
                  </a:lnTo>
                  <a:close/>
                  <a:moveTo>
                    <a:pt x="28117" y="160705"/>
                  </a:moveTo>
                  <a:lnTo>
                    <a:pt x="26695" y="159004"/>
                  </a:lnTo>
                  <a:lnTo>
                    <a:pt x="22847" y="158661"/>
                  </a:lnTo>
                  <a:lnTo>
                    <a:pt x="21145" y="160070"/>
                  </a:lnTo>
                  <a:lnTo>
                    <a:pt x="20789" y="163918"/>
                  </a:lnTo>
                  <a:lnTo>
                    <a:pt x="22212" y="165620"/>
                  </a:lnTo>
                  <a:lnTo>
                    <a:pt x="26060" y="165976"/>
                  </a:lnTo>
                  <a:lnTo>
                    <a:pt x="27762" y="164566"/>
                  </a:lnTo>
                  <a:lnTo>
                    <a:pt x="27940" y="162636"/>
                  </a:lnTo>
                  <a:lnTo>
                    <a:pt x="28117" y="160705"/>
                  </a:lnTo>
                  <a:close/>
                  <a:moveTo>
                    <a:pt x="33362" y="141744"/>
                  </a:moveTo>
                  <a:lnTo>
                    <a:pt x="31940" y="140042"/>
                  </a:lnTo>
                  <a:lnTo>
                    <a:pt x="28092" y="139700"/>
                  </a:lnTo>
                  <a:lnTo>
                    <a:pt x="26390" y="141109"/>
                  </a:lnTo>
                  <a:lnTo>
                    <a:pt x="26035" y="144957"/>
                  </a:lnTo>
                  <a:lnTo>
                    <a:pt x="27457" y="146659"/>
                  </a:lnTo>
                  <a:lnTo>
                    <a:pt x="31305" y="147015"/>
                  </a:lnTo>
                  <a:lnTo>
                    <a:pt x="33007" y="145605"/>
                  </a:lnTo>
                  <a:lnTo>
                    <a:pt x="33185" y="143675"/>
                  </a:lnTo>
                  <a:lnTo>
                    <a:pt x="33362" y="141744"/>
                  </a:lnTo>
                  <a:close/>
                  <a:moveTo>
                    <a:pt x="36855" y="103619"/>
                  </a:moveTo>
                  <a:lnTo>
                    <a:pt x="35433" y="101917"/>
                  </a:lnTo>
                  <a:lnTo>
                    <a:pt x="31584" y="101574"/>
                  </a:lnTo>
                  <a:lnTo>
                    <a:pt x="29883" y="102984"/>
                  </a:lnTo>
                  <a:lnTo>
                    <a:pt x="29527" y="106832"/>
                  </a:lnTo>
                  <a:lnTo>
                    <a:pt x="30949" y="108534"/>
                  </a:lnTo>
                  <a:lnTo>
                    <a:pt x="34798" y="108889"/>
                  </a:lnTo>
                  <a:lnTo>
                    <a:pt x="36499" y="107480"/>
                  </a:lnTo>
                  <a:lnTo>
                    <a:pt x="36677" y="105549"/>
                  </a:lnTo>
                  <a:lnTo>
                    <a:pt x="36855" y="103619"/>
                  </a:lnTo>
                  <a:close/>
                  <a:moveTo>
                    <a:pt x="38608" y="122796"/>
                  </a:moveTo>
                  <a:lnTo>
                    <a:pt x="37185" y="121094"/>
                  </a:lnTo>
                  <a:lnTo>
                    <a:pt x="33337" y="120751"/>
                  </a:lnTo>
                  <a:lnTo>
                    <a:pt x="31635" y="122161"/>
                  </a:lnTo>
                  <a:lnTo>
                    <a:pt x="31280" y="126009"/>
                  </a:lnTo>
                  <a:lnTo>
                    <a:pt x="32702" y="127711"/>
                  </a:lnTo>
                  <a:lnTo>
                    <a:pt x="36550" y="128066"/>
                  </a:lnTo>
                  <a:lnTo>
                    <a:pt x="38252" y="126657"/>
                  </a:lnTo>
                  <a:lnTo>
                    <a:pt x="38430" y="124726"/>
                  </a:lnTo>
                  <a:lnTo>
                    <a:pt x="38608" y="122796"/>
                  </a:lnTo>
                  <a:close/>
                  <a:moveTo>
                    <a:pt x="43484" y="69545"/>
                  </a:moveTo>
                  <a:lnTo>
                    <a:pt x="42062" y="67843"/>
                  </a:lnTo>
                  <a:lnTo>
                    <a:pt x="38214" y="67500"/>
                  </a:lnTo>
                  <a:lnTo>
                    <a:pt x="36512" y="68910"/>
                  </a:lnTo>
                  <a:lnTo>
                    <a:pt x="36156" y="72758"/>
                  </a:lnTo>
                  <a:lnTo>
                    <a:pt x="37579" y="74460"/>
                  </a:lnTo>
                  <a:lnTo>
                    <a:pt x="41427" y="74815"/>
                  </a:lnTo>
                  <a:lnTo>
                    <a:pt x="43129" y="73406"/>
                  </a:lnTo>
                  <a:lnTo>
                    <a:pt x="43307" y="71475"/>
                  </a:lnTo>
                  <a:lnTo>
                    <a:pt x="43484" y="69545"/>
                  </a:lnTo>
                  <a:close/>
                  <a:moveTo>
                    <a:pt x="50774" y="133629"/>
                  </a:moveTo>
                  <a:lnTo>
                    <a:pt x="49352" y="131927"/>
                  </a:lnTo>
                  <a:lnTo>
                    <a:pt x="45504" y="131584"/>
                  </a:lnTo>
                  <a:lnTo>
                    <a:pt x="43802" y="132994"/>
                  </a:lnTo>
                  <a:lnTo>
                    <a:pt x="43446" y="136842"/>
                  </a:lnTo>
                  <a:lnTo>
                    <a:pt x="44869" y="138544"/>
                  </a:lnTo>
                  <a:lnTo>
                    <a:pt x="48717" y="138899"/>
                  </a:lnTo>
                  <a:lnTo>
                    <a:pt x="50419" y="137490"/>
                  </a:lnTo>
                  <a:lnTo>
                    <a:pt x="50596" y="135559"/>
                  </a:lnTo>
                  <a:lnTo>
                    <a:pt x="50774" y="133629"/>
                  </a:lnTo>
                  <a:close/>
                  <a:moveTo>
                    <a:pt x="56807" y="173774"/>
                  </a:moveTo>
                  <a:lnTo>
                    <a:pt x="55384" y="172072"/>
                  </a:lnTo>
                  <a:lnTo>
                    <a:pt x="51536" y="171729"/>
                  </a:lnTo>
                  <a:lnTo>
                    <a:pt x="49834" y="173139"/>
                  </a:lnTo>
                  <a:lnTo>
                    <a:pt x="49479" y="176987"/>
                  </a:lnTo>
                  <a:lnTo>
                    <a:pt x="50901" y="178689"/>
                  </a:lnTo>
                  <a:lnTo>
                    <a:pt x="54749" y="179044"/>
                  </a:lnTo>
                  <a:lnTo>
                    <a:pt x="56451" y="177634"/>
                  </a:lnTo>
                  <a:lnTo>
                    <a:pt x="56629" y="175704"/>
                  </a:lnTo>
                  <a:lnTo>
                    <a:pt x="56807" y="173774"/>
                  </a:lnTo>
                  <a:close/>
                  <a:moveTo>
                    <a:pt x="58674" y="114922"/>
                  </a:moveTo>
                  <a:lnTo>
                    <a:pt x="57251" y="113220"/>
                  </a:lnTo>
                  <a:lnTo>
                    <a:pt x="53403" y="112877"/>
                  </a:lnTo>
                  <a:lnTo>
                    <a:pt x="51701" y="114287"/>
                  </a:lnTo>
                  <a:lnTo>
                    <a:pt x="51346" y="118135"/>
                  </a:lnTo>
                  <a:lnTo>
                    <a:pt x="50063" y="118503"/>
                  </a:lnTo>
                  <a:lnTo>
                    <a:pt x="49098" y="120180"/>
                  </a:lnTo>
                  <a:lnTo>
                    <a:pt x="48120" y="121843"/>
                  </a:lnTo>
                  <a:lnTo>
                    <a:pt x="48691" y="123990"/>
                  </a:lnTo>
                  <a:lnTo>
                    <a:pt x="52044" y="125920"/>
                  </a:lnTo>
                  <a:lnTo>
                    <a:pt x="54178" y="125349"/>
                  </a:lnTo>
                  <a:lnTo>
                    <a:pt x="56121" y="122008"/>
                  </a:lnTo>
                  <a:lnTo>
                    <a:pt x="55600" y="120103"/>
                  </a:lnTo>
                  <a:lnTo>
                    <a:pt x="56616" y="120192"/>
                  </a:lnTo>
                  <a:lnTo>
                    <a:pt x="58318" y="118783"/>
                  </a:lnTo>
                  <a:lnTo>
                    <a:pt x="58496" y="116852"/>
                  </a:lnTo>
                  <a:lnTo>
                    <a:pt x="58674" y="114922"/>
                  </a:lnTo>
                  <a:close/>
                  <a:moveTo>
                    <a:pt x="65849" y="151752"/>
                  </a:moveTo>
                  <a:lnTo>
                    <a:pt x="64427" y="150050"/>
                  </a:lnTo>
                  <a:lnTo>
                    <a:pt x="60579" y="149707"/>
                  </a:lnTo>
                  <a:lnTo>
                    <a:pt x="58877" y="151117"/>
                  </a:lnTo>
                  <a:lnTo>
                    <a:pt x="58521" y="154965"/>
                  </a:lnTo>
                  <a:lnTo>
                    <a:pt x="59944" y="156667"/>
                  </a:lnTo>
                  <a:lnTo>
                    <a:pt x="63792" y="157022"/>
                  </a:lnTo>
                  <a:lnTo>
                    <a:pt x="65493" y="155613"/>
                  </a:lnTo>
                  <a:lnTo>
                    <a:pt x="65671" y="153682"/>
                  </a:lnTo>
                  <a:lnTo>
                    <a:pt x="65849" y="151752"/>
                  </a:lnTo>
                  <a:close/>
                  <a:moveTo>
                    <a:pt x="66205" y="194779"/>
                  </a:moveTo>
                  <a:lnTo>
                    <a:pt x="64884" y="193205"/>
                  </a:lnTo>
                  <a:lnTo>
                    <a:pt x="61036" y="192862"/>
                  </a:lnTo>
                  <a:lnTo>
                    <a:pt x="59334" y="194271"/>
                  </a:lnTo>
                  <a:lnTo>
                    <a:pt x="59296" y="194779"/>
                  </a:lnTo>
                  <a:lnTo>
                    <a:pt x="66205" y="194779"/>
                  </a:lnTo>
                  <a:close/>
                  <a:moveTo>
                    <a:pt x="70980" y="133972"/>
                  </a:moveTo>
                  <a:lnTo>
                    <a:pt x="69557" y="132270"/>
                  </a:lnTo>
                  <a:lnTo>
                    <a:pt x="65709" y="131927"/>
                  </a:lnTo>
                  <a:lnTo>
                    <a:pt x="64008" y="133337"/>
                  </a:lnTo>
                  <a:lnTo>
                    <a:pt x="63652" y="137185"/>
                  </a:lnTo>
                  <a:lnTo>
                    <a:pt x="65074" y="138887"/>
                  </a:lnTo>
                  <a:lnTo>
                    <a:pt x="68922" y="139242"/>
                  </a:lnTo>
                  <a:lnTo>
                    <a:pt x="70624" y="137833"/>
                  </a:lnTo>
                  <a:lnTo>
                    <a:pt x="70802" y="135902"/>
                  </a:lnTo>
                  <a:lnTo>
                    <a:pt x="70980" y="133972"/>
                  </a:lnTo>
                  <a:close/>
                  <a:moveTo>
                    <a:pt x="71932" y="95097"/>
                  </a:moveTo>
                  <a:lnTo>
                    <a:pt x="70510" y="93395"/>
                  </a:lnTo>
                  <a:lnTo>
                    <a:pt x="66662" y="93052"/>
                  </a:lnTo>
                  <a:lnTo>
                    <a:pt x="64960" y="94462"/>
                  </a:lnTo>
                  <a:lnTo>
                    <a:pt x="64604" y="98310"/>
                  </a:lnTo>
                  <a:lnTo>
                    <a:pt x="66027" y="100012"/>
                  </a:lnTo>
                  <a:lnTo>
                    <a:pt x="69875" y="100368"/>
                  </a:lnTo>
                  <a:lnTo>
                    <a:pt x="71577" y="98958"/>
                  </a:lnTo>
                  <a:lnTo>
                    <a:pt x="71755" y="97028"/>
                  </a:lnTo>
                  <a:lnTo>
                    <a:pt x="71932" y="95097"/>
                  </a:lnTo>
                  <a:close/>
                  <a:moveTo>
                    <a:pt x="74168" y="4076"/>
                  </a:moveTo>
                  <a:lnTo>
                    <a:pt x="73596" y="1930"/>
                  </a:lnTo>
                  <a:lnTo>
                    <a:pt x="71920" y="965"/>
                  </a:lnTo>
                  <a:lnTo>
                    <a:pt x="70243" y="0"/>
                  </a:lnTo>
                  <a:lnTo>
                    <a:pt x="68110" y="571"/>
                  </a:lnTo>
                  <a:lnTo>
                    <a:pt x="67144" y="2247"/>
                  </a:lnTo>
                  <a:lnTo>
                    <a:pt x="66167" y="3911"/>
                  </a:lnTo>
                  <a:lnTo>
                    <a:pt x="66738" y="6057"/>
                  </a:lnTo>
                  <a:lnTo>
                    <a:pt x="70091" y="7988"/>
                  </a:lnTo>
                  <a:lnTo>
                    <a:pt x="72224" y="7416"/>
                  </a:lnTo>
                  <a:lnTo>
                    <a:pt x="74168" y="4076"/>
                  </a:lnTo>
                  <a:close/>
                  <a:moveTo>
                    <a:pt x="74256" y="128460"/>
                  </a:moveTo>
                  <a:lnTo>
                    <a:pt x="73685" y="126314"/>
                  </a:lnTo>
                  <a:lnTo>
                    <a:pt x="72009" y="125349"/>
                  </a:lnTo>
                  <a:lnTo>
                    <a:pt x="70332" y="124383"/>
                  </a:lnTo>
                  <a:lnTo>
                    <a:pt x="68199" y="124955"/>
                  </a:lnTo>
                  <a:lnTo>
                    <a:pt x="67233" y="126631"/>
                  </a:lnTo>
                  <a:lnTo>
                    <a:pt x="66255" y="128295"/>
                  </a:lnTo>
                  <a:lnTo>
                    <a:pt x="66827" y="130441"/>
                  </a:lnTo>
                  <a:lnTo>
                    <a:pt x="70180" y="132372"/>
                  </a:lnTo>
                  <a:lnTo>
                    <a:pt x="72313" y="131800"/>
                  </a:lnTo>
                  <a:lnTo>
                    <a:pt x="74256" y="128460"/>
                  </a:lnTo>
                  <a:close/>
                  <a:moveTo>
                    <a:pt x="75641" y="33223"/>
                  </a:moveTo>
                  <a:lnTo>
                    <a:pt x="75069" y="31076"/>
                  </a:lnTo>
                  <a:lnTo>
                    <a:pt x="73393" y="30111"/>
                  </a:lnTo>
                  <a:lnTo>
                    <a:pt x="71716" y="29146"/>
                  </a:lnTo>
                  <a:lnTo>
                    <a:pt x="69583" y="29718"/>
                  </a:lnTo>
                  <a:lnTo>
                    <a:pt x="68618" y="31394"/>
                  </a:lnTo>
                  <a:lnTo>
                    <a:pt x="67640" y="33058"/>
                  </a:lnTo>
                  <a:lnTo>
                    <a:pt x="68211" y="35204"/>
                  </a:lnTo>
                  <a:lnTo>
                    <a:pt x="71564" y="37134"/>
                  </a:lnTo>
                  <a:lnTo>
                    <a:pt x="73698" y="36563"/>
                  </a:lnTo>
                  <a:lnTo>
                    <a:pt x="75641" y="33223"/>
                  </a:lnTo>
                  <a:close/>
                  <a:moveTo>
                    <a:pt x="77177" y="76149"/>
                  </a:moveTo>
                  <a:lnTo>
                    <a:pt x="75755" y="74434"/>
                  </a:lnTo>
                  <a:lnTo>
                    <a:pt x="71907" y="74091"/>
                  </a:lnTo>
                  <a:lnTo>
                    <a:pt x="70205" y="75501"/>
                  </a:lnTo>
                  <a:lnTo>
                    <a:pt x="69850" y="79349"/>
                  </a:lnTo>
                  <a:lnTo>
                    <a:pt x="71272" y="81051"/>
                  </a:lnTo>
                  <a:lnTo>
                    <a:pt x="75120" y="81407"/>
                  </a:lnTo>
                  <a:lnTo>
                    <a:pt x="76822" y="79997"/>
                  </a:lnTo>
                  <a:lnTo>
                    <a:pt x="77000" y="78066"/>
                  </a:lnTo>
                  <a:lnTo>
                    <a:pt x="77177" y="76149"/>
                  </a:lnTo>
                  <a:close/>
                  <a:moveTo>
                    <a:pt x="80149" y="110667"/>
                  </a:moveTo>
                  <a:lnTo>
                    <a:pt x="78727" y="108966"/>
                  </a:lnTo>
                  <a:lnTo>
                    <a:pt x="74879" y="108623"/>
                  </a:lnTo>
                  <a:lnTo>
                    <a:pt x="73177" y="110032"/>
                  </a:lnTo>
                  <a:lnTo>
                    <a:pt x="72821" y="113880"/>
                  </a:lnTo>
                  <a:lnTo>
                    <a:pt x="74244" y="115582"/>
                  </a:lnTo>
                  <a:lnTo>
                    <a:pt x="78092" y="115938"/>
                  </a:lnTo>
                  <a:lnTo>
                    <a:pt x="79794" y="114528"/>
                  </a:lnTo>
                  <a:lnTo>
                    <a:pt x="79971" y="112598"/>
                  </a:lnTo>
                  <a:lnTo>
                    <a:pt x="80149" y="110667"/>
                  </a:lnTo>
                  <a:close/>
                  <a:moveTo>
                    <a:pt x="80683" y="85674"/>
                  </a:moveTo>
                  <a:lnTo>
                    <a:pt x="80111" y="83527"/>
                  </a:lnTo>
                  <a:lnTo>
                    <a:pt x="78435" y="82562"/>
                  </a:lnTo>
                  <a:lnTo>
                    <a:pt x="76758" y="81597"/>
                  </a:lnTo>
                  <a:lnTo>
                    <a:pt x="74625" y="82169"/>
                  </a:lnTo>
                  <a:lnTo>
                    <a:pt x="73660" y="83845"/>
                  </a:lnTo>
                  <a:lnTo>
                    <a:pt x="72682" y="85509"/>
                  </a:lnTo>
                  <a:lnTo>
                    <a:pt x="73253" y="87655"/>
                  </a:lnTo>
                  <a:lnTo>
                    <a:pt x="76606" y="89585"/>
                  </a:lnTo>
                  <a:lnTo>
                    <a:pt x="78740" y="89014"/>
                  </a:lnTo>
                  <a:lnTo>
                    <a:pt x="80683" y="85674"/>
                  </a:lnTo>
                  <a:close/>
                  <a:moveTo>
                    <a:pt x="83642" y="167259"/>
                  </a:moveTo>
                  <a:lnTo>
                    <a:pt x="83070" y="165112"/>
                  </a:lnTo>
                  <a:lnTo>
                    <a:pt x="81394" y="164147"/>
                  </a:lnTo>
                  <a:lnTo>
                    <a:pt x="79717" y="163182"/>
                  </a:lnTo>
                  <a:lnTo>
                    <a:pt x="77584" y="163753"/>
                  </a:lnTo>
                  <a:lnTo>
                    <a:pt x="76619" y="165430"/>
                  </a:lnTo>
                  <a:lnTo>
                    <a:pt x="75920" y="166624"/>
                  </a:lnTo>
                  <a:lnTo>
                    <a:pt x="74510" y="164922"/>
                  </a:lnTo>
                  <a:lnTo>
                    <a:pt x="70662" y="164579"/>
                  </a:lnTo>
                  <a:lnTo>
                    <a:pt x="68961" y="165989"/>
                  </a:lnTo>
                  <a:lnTo>
                    <a:pt x="68605" y="169837"/>
                  </a:lnTo>
                  <a:lnTo>
                    <a:pt x="70027" y="171538"/>
                  </a:lnTo>
                  <a:lnTo>
                    <a:pt x="73875" y="171894"/>
                  </a:lnTo>
                  <a:lnTo>
                    <a:pt x="75577" y="170484"/>
                  </a:lnTo>
                  <a:lnTo>
                    <a:pt x="75755" y="168554"/>
                  </a:lnTo>
                  <a:lnTo>
                    <a:pt x="75819" y="167792"/>
                  </a:lnTo>
                  <a:lnTo>
                    <a:pt x="76212" y="169240"/>
                  </a:lnTo>
                  <a:lnTo>
                    <a:pt x="79565" y="171170"/>
                  </a:lnTo>
                  <a:lnTo>
                    <a:pt x="81699" y="170599"/>
                  </a:lnTo>
                  <a:lnTo>
                    <a:pt x="83642" y="167259"/>
                  </a:lnTo>
                  <a:close/>
                  <a:moveTo>
                    <a:pt x="88607" y="64973"/>
                  </a:moveTo>
                  <a:lnTo>
                    <a:pt x="88036" y="62826"/>
                  </a:lnTo>
                  <a:lnTo>
                    <a:pt x="86360" y="61861"/>
                  </a:lnTo>
                  <a:lnTo>
                    <a:pt x="84683" y="60896"/>
                  </a:lnTo>
                  <a:lnTo>
                    <a:pt x="82550" y="61468"/>
                  </a:lnTo>
                  <a:lnTo>
                    <a:pt x="81584" y="63144"/>
                  </a:lnTo>
                  <a:lnTo>
                    <a:pt x="80606" y="64808"/>
                  </a:lnTo>
                  <a:lnTo>
                    <a:pt x="81178" y="66954"/>
                  </a:lnTo>
                  <a:lnTo>
                    <a:pt x="84531" y="68884"/>
                  </a:lnTo>
                  <a:lnTo>
                    <a:pt x="86664" y="68313"/>
                  </a:lnTo>
                  <a:lnTo>
                    <a:pt x="88607" y="64973"/>
                  </a:lnTo>
                  <a:close/>
                  <a:moveTo>
                    <a:pt x="89204" y="121970"/>
                  </a:moveTo>
                  <a:lnTo>
                    <a:pt x="88633" y="119824"/>
                  </a:lnTo>
                  <a:lnTo>
                    <a:pt x="86956" y="118859"/>
                  </a:lnTo>
                  <a:lnTo>
                    <a:pt x="85280" y="117894"/>
                  </a:lnTo>
                  <a:lnTo>
                    <a:pt x="83146" y="118465"/>
                  </a:lnTo>
                  <a:lnTo>
                    <a:pt x="82181" y="120142"/>
                  </a:lnTo>
                  <a:lnTo>
                    <a:pt x="81203" y="121805"/>
                  </a:lnTo>
                  <a:lnTo>
                    <a:pt x="81775" y="123952"/>
                  </a:lnTo>
                  <a:lnTo>
                    <a:pt x="85128" y="125882"/>
                  </a:lnTo>
                  <a:lnTo>
                    <a:pt x="87261" y="125310"/>
                  </a:lnTo>
                  <a:lnTo>
                    <a:pt x="89204" y="121970"/>
                  </a:lnTo>
                  <a:close/>
                  <a:moveTo>
                    <a:pt x="89268" y="141173"/>
                  </a:moveTo>
                  <a:lnTo>
                    <a:pt x="88696" y="139026"/>
                  </a:lnTo>
                  <a:lnTo>
                    <a:pt x="87020" y="138061"/>
                  </a:lnTo>
                  <a:lnTo>
                    <a:pt x="85344" y="137096"/>
                  </a:lnTo>
                  <a:lnTo>
                    <a:pt x="83210" y="137668"/>
                  </a:lnTo>
                  <a:lnTo>
                    <a:pt x="82245" y="139344"/>
                  </a:lnTo>
                  <a:lnTo>
                    <a:pt x="81267" y="141008"/>
                  </a:lnTo>
                  <a:lnTo>
                    <a:pt x="81838" y="143154"/>
                  </a:lnTo>
                  <a:lnTo>
                    <a:pt x="85191" y="145084"/>
                  </a:lnTo>
                  <a:lnTo>
                    <a:pt x="87325" y="144513"/>
                  </a:lnTo>
                  <a:lnTo>
                    <a:pt x="89268" y="141173"/>
                  </a:lnTo>
                  <a:close/>
                  <a:moveTo>
                    <a:pt x="91770" y="147091"/>
                  </a:moveTo>
                  <a:lnTo>
                    <a:pt x="90347" y="145389"/>
                  </a:lnTo>
                  <a:lnTo>
                    <a:pt x="86499" y="145046"/>
                  </a:lnTo>
                  <a:lnTo>
                    <a:pt x="84797" y="146456"/>
                  </a:lnTo>
                  <a:lnTo>
                    <a:pt x="84442" y="150304"/>
                  </a:lnTo>
                  <a:lnTo>
                    <a:pt x="85864" y="152006"/>
                  </a:lnTo>
                  <a:lnTo>
                    <a:pt x="89712" y="152361"/>
                  </a:lnTo>
                  <a:lnTo>
                    <a:pt x="91414" y="150952"/>
                  </a:lnTo>
                  <a:lnTo>
                    <a:pt x="91592" y="149021"/>
                  </a:lnTo>
                  <a:lnTo>
                    <a:pt x="91770" y="147091"/>
                  </a:lnTo>
                  <a:close/>
                  <a:moveTo>
                    <a:pt x="92354" y="92379"/>
                  </a:moveTo>
                  <a:lnTo>
                    <a:pt x="90932" y="90665"/>
                  </a:lnTo>
                  <a:lnTo>
                    <a:pt x="87083" y="90322"/>
                  </a:lnTo>
                  <a:lnTo>
                    <a:pt x="85382" y="91732"/>
                  </a:lnTo>
                  <a:lnTo>
                    <a:pt x="85026" y="95580"/>
                  </a:lnTo>
                  <a:lnTo>
                    <a:pt x="86448" y="97282"/>
                  </a:lnTo>
                  <a:lnTo>
                    <a:pt x="90297" y="97637"/>
                  </a:lnTo>
                  <a:lnTo>
                    <a:pt x="91998" y="96227"/>
                  </a:lnTo>
                  <a:lnTo>
                    <a:pt x="92176" y="94297"/>
                  </a:lnTo>
                  <a:lnTo>
                    <a:pt x="92354" y="92379"/>
                  </a:lnTo>
                  <a:close/>
                  <a:moveTo>
                    <a:pt x="92798" y="184086"/>
                  </a:moveTo>
                  <a:lnTo>
                    <a:pt x="91376" y="182384"/>
                  </a:lnTo>
                  <a:lnTo>
                    <a:pt x="87528" y="182041"/>
                  </a:lnTo>
                  <a:lnTo>
                    <a:pt x="85826" y="183451"/>
                  </a:lnTo>
                  <a:lnTo>
                    <a:pt x="85471" y="187299"/>
                  </a:lnTo>
                  <a:lnTo>
                    <a:pt x="86893" y="189001"/>
                  </a:lnTo>
                  <a:lnTo>
                    <a:pt x="90741" y="189357"/>
                  </a:lnTo>
                  <a:lnTo>
                    <a:pt x="92443" y="187947"/>
                  </a:lnTo>
                  <a:lnTo>
                    <a:pt x="92621" y="186016"/>
                  </a:lnTo>
                  <a:lnTo>
                    <a:pt x="92798" y="184086"/>
                  </a:lnTo>
                  <a:close/>
                  <a:moveTo>
                    <a:pt x="92951" y="51308"/>
                  </a:moveTo>
                  <a:lnTo>
                    <a:pt x="92379" y="49161"/>
                  </a:lnTo>
                  <a:lnTo>
                    <a:pt x="90703" y="48196"/>
                  </a:lnTo>
                  <a:lnTo>
                    <a:pt x="89027" y="47231"/>
                  </a:lnTo>
                  <a:lnTo>
                    <a:pt x="86893" y="47802"/>
                  </a:lnTo>
                  <a:lnTo>
                    <a:pt x="85928" y="49479"/>
                  </a:lnTo>
                  <a:lnTo>
                    <a:pt x="84950" y="51142"/>
                  </a:lnTo>
                  <a:lnTo>
                    <a:pt x="85521" y="53289"/>
                  </a:lnTo>
                  <a:lnTo>
                    <a:pt x="88874" y="55219"/>
                  </a:lnTo>
                  <a:lnTo>
                    <a:pt x="91008" y="54648"/>
                  </a:lnTo>
                  <a:lnTo>
                    <a:pt x="92951" y="51308"/>
                  </a:lnTo>
                  <a:close/>
                  <a:moveTo>
                    <a:pt x="95465" y="58369"/>
                  </a:moveTo>
                  <a:lnTo>
                    <a:pt x="94043" y="56667"/>
                  </a:lnTo>
                  <a:lnTo>
                    <a:pt x="90195" y="56324"/>
                  </a:lnTo>
                  <a:lnTo>
                    <a:pt x="88493" y="57734"/>
                  </a:lnTo>
                  <a:lnTo>
                    <a:pt x="88138" y="61582"/>
                  </a:lnTo>
                  <a:lnTo>
                    <a:pt x="89560" y="63284"/>
                  </a:lnTo>
                  <a:lnTo>
                    <a:pt x="93408" y="63639"/>
                  </a:lnTo>
                  <a:lnTo>
                    <a:pt x="95110" y="62230"/>
                  </a:lnTo>
                  <a:lnTo>
                    <a:pt x="95288" y="60299"/>
                  </a:lnTo>
                  <a:lnTo>
                    <a:pt x="95465" y="58369"/>
                  </a:lnTo>
                  <a:close/>
                  <a:moveTo>
                    <a:pt x="97015" y="128130"/>
                  </a:moveTo>
                  <a:lnTo>
                    <a:pt x="95592" y="126428"/>
                  </a:lnTo>
                  <a:lnTo>
                    <a:pt x="91744" y="126085"/>
                  </a:lnTo>
                  <a:lnTo>
                    <a:pt x="90043" y="127495"/>
                  </a:lnTo>
                  <a:lnTo>
                    <a:pt x="89687" y="131343"/>
                  </a:lnTo>
                  <a:lnTo>
                    <a:pt x="91109" y="133045"/>
                  </a:lnTo>
                  <a:lnTo>
                    <a:pt x="94957" y="133400"/>
                  </a:lnTo>
                  <a:lnTo>
                    <a:pt x="96659" y="131991"/>
                  </a:lnTo>
                  <a:lnTo>
                    <a:pt x="96837" y="130060"/>
                  </a:lnTo>
                  <a:lnTo>
                    <a:pt x="97015" y="128130"/>
                  </a:lnTo>
                  <a:close/>
                  <a:moveTo>
                    <a:pt x="97993" y="103771"/>
                  </a:moveTo>
                  <a:lnTo>
                    <a:pt x="97421" y="101625"/>
                  </a:lnTo>
                  <a:lnTo>
                    <a:pt x="95745" y="100660"/>
                  </a:lnTo>
                  <a:lnTo>
                    <a:pt x="94068" y="99695"/>
                  </a:lnTo>
                  <a:lnTo>
                    <a:pt x="91935" y="100266"/>
                  </a:lnTo>
                  <a:lnTo>
                    <a:pt x="90970" y="101942"/>
                  </a:lnTo>
                  <a:lnTo>
                    <a:pt x="89992" y="103606"/>
                  </a:lnTo>
                  <a:lnTo>
                    <a:pt x="90563" y="105752"/>
                  </a:lnTo>
                  <a:lnTo>
                    <a:pt x="93916" y="107683"/>
                  </a:lnTo>
                  <a:lnTo>
                    <a:pt x="96050" y="107111"/>
                  </a:lnTo>
                  <a:lnTo>
                    <a:pt x="97993" y="103771"/>
                  </a:lnTo>
                  <a:close/>
                  <a:moveTo>
                    <a:pt x="98044" y="165138"/>
                  </a:moveTo>
                  <a:lnTo>
                    <a:pt x="96621" y="163436"/>
                  </a:lnTo>
                  <a:lnTo>
                    <a:pt x="92773" y="163093"/>
                  </a:lnTo>
                  <a:lnTo>
                    <a:pt x="91071" y="164503"/>
                  </a:lnTo>
                  <a:lnTo>
                    <a:pt x="90716" y="168351"/>
                  </a:lnTo>
                  <a:lnTo>
                    <a:pt x="92138" y="170053"/>
                  </a:lnTo>
                  <a:lnTo>
                    <a:pt x="95986" y="170408"/>
                  </a:lnTo>
                  <a:lnTo>
                    <a:pt x="97688" y="168998"/>
                  </a:lnTo>
                  <a:lnTo>
                    <a:pt x="97866" y="167068"/>
                  </a:lnTo>
                  <a:lnTo>
                    <a:pt x="98044" y="165138"/>
                  </a:lnTo>
                  <a:close/>
                  <a:moveTo>
                    <a:pt x="98513" y="6032"/>
                  </a:moveTo>
                  <a:lnTo>
                    <a:pt x="97942" y="3886"/>
                  </a:lnTo>
                  <a:lnTo>
                    <a:pt x="96266" y="2921"/>
                  </a:lnTo>
                  <a:lnTo>
                    <a:pt x="94589" y="1955"/>
                  </a:lnTo>
                  <a:lnTo>
                    <a:pt x="92456" y="2527"/>
                  </a:lnTo>
                  <a:lnTo>
                    <a:pt x="91490" y="4203"/>
                  </a:lnTo>
                  <a:lnTo>
                    <a:pt x="90512" y="5867"/>
                  </a:lnTo>
                  <a:lnTo>
                    <a:pt x="91084" y="8013"/>
                  </a:lnTo>
                  <a:lnTo>
                    <a:pt x="94437" y="9944"/>
                  </a:lnTo>
                  <a:lnTo>
                    <a:pt x="96570" y="9372"/>
                  </a:lnTo>
                  <a:lnTo>
                    <a:pt x="98513" y="6032"/>
                  </a:lnTo>
                  <a:close/>
                  <a:moveTo>
                    <a:pt x="98577" y="25234"/>
                  </a:moveTo>
                  <a:lnTo>
                    <a:pt x="98005" y="23088"/>
                  </a:lnTo>
                  <a:lnTo>
                    <a:pt x="96329" y="22123"/>
                  </a:lnTo>
                  <a:lnTo>
                    <a:pt x="94653" y="21158"/>
                  </a:lnTo>
                  <a:lnTo>
                    <a:pt x="92519" y="21729"/>
                  </a:lnTo>
                  <a:lnTo>
                    <a:pt x="91554" y="23406"/>
                  </a:lnTo>
                  <a:lnTo>
                    <a:pt x="90576" y="25069"/>
                  </a:lnTo>
                  <a:lnTo>
                    <a:pt x="91147" y="27216"/>
                  </a:lnTo>
                  <a:lnTo>
                    <a:pt x="94500" y="29146"/>
                  </a:lnTo>
                  <a:lnTo>
                    <a:pt x="96634" y="28575"/>
                  </a:lnTo>
                  <a:lnTo>
                    <a:pt x="98577" y="25234"/>
                  </a:lnTo>
                  <a:close/>
                  <a:moveTo>
                    <a:pt x="102260" y="109181"/>
                  </a:moveTo>
                  <a:lnTo>
                    <a:pt x="100838" y="107480"/>
                  </a:lnTo>
                  <a:lnTo>
                    <a:pt x="96989" y="107137"/>
                  </a:lnTo>
                  <a:lnTo>
                    <a:pt x="95288" y="108546"/>
                  </a:lnTo>
                  <a:lnTo>
                    <a:pt x="94932" y="112395"/>
                  </a:lnTo>
                  <a:lnTo>
                    <a:pt x="96354" y="114096"/>
                  </a:lnTo>
                  <a:lnTo>
                    <a:pt x="100203" y="114452"/>
                  </a:lnTo>
                  <a:lnTo>
                    <a:pt x="101904" y="113042"/>
                  </a:lnTo>
                  <a:lnTo>
                    <a:pt x="102082" y="111112"/>
                  </a:lnTo>
                  <a:lnTo>
                    <a:pt x="102260" y="109181"/>
                  </a:lnTo>
                  <a:close/>
                  <a:moveTo>
                    <a:pt x="103555" y="58483"/>
                  </a:moveTo>
                  <a:lnTo>
                    <a:pt x="102984" y="56337"/>
                  </a:lnTo>
                  <a:lnTo>
                    <a:pt x="101307" y="55372"/>
                  </a:lnTo>
                  <a:lnTo>
                    <a:pt x="99631" y="54406"/>
                  </a:lnTo>
                  <a:lnTo>
                    <a:pt x="97497" y="54978"/>
                  </a:lnTo>
                  <a:lnTo>
                    <a:pt x="96532" y="56654"/>
                  </a:lnTo>
                  <a:lnTo>
                    <a:pt x="95554" y="58318"/>
                  </a:lnTo>
                  <a:lnTo>
                    <a:pt x="96126" y="60464"/>
                  </a:lnTo>
                  <a:lnTo>
                    <a:pt x="99479" y="62395"/>
                  </a:lnTo>
                  <a:lnTo>
                    <a:pt x="101612" y="61823"/>
                  </a:lnTo>
                  <a:lnTo>
                    <a:pt x="103555" y="58483"/>
                  </a:lnTo>
                  <a:close/>
                  <a:moveTo>
                    <a:pt x="103619" y="77685"/>
                  </a:moveTo>
                  <a:lnTo>
                    <a:pt x="103047" y="75539"/>
                  </a:lnTo>
                  <a:lnTo>
                    <a:pt x="101371" y="74574"/>
                  </a:lnTo>
                  <a:lnTo>
                    <a:pt x="99695" y="73609"/>
                  </a:lnTo>
                  <a:lnTo>
                    <a:pt x="97561" y="74180"/>
                  </a:lnTo>
                  <a:lnTo>
                    <a:pt x="96596" y="75857"/>
                  </a:lnTo>
                  <a:lnTo>
                    <a:pt x="95618" y="77520"/>
                  </a:lnTo>
                  <a:lnTo>
                    <a:pt x="96189" y="79667"/>
                  </a:lnTo>
                  <a:lnTo>
                    <a:pt x="99542" y="81597"/>
                  </a:lnTo>
                  <a:lnTo>
                    <a:pt x="101676" y="81026"/>
                  </a:lnTo>
                  <a:lnTo>
                    <a:pt x="103619" y="77685"/>
                  </a:lnTo>
                  <a:close/>
                  <a:moveTo>
                    <a:pt x="104267" y="153898"/>
                  </a:moveTo>
                  <a:lnTo>
                    <a:pt x="103695" y="151752"/>
                  </a:lnTo>
                  <a:lnTo>
                    <a:pt x="102019" y="150787"/>
                  </a:lnTo>
                  <a:lnTo>
                    <a:pt x="100342" y="149821"/>
                  </a:lnTo>
                  <a:lnTo>
                    <a:pt x="98209" y="150393"/>
                  </a:lnTo>
                  <a:lnTo>
                    <a:pt x="97243" y="152069"/>
                  </a:lnTo>
                  <a:lnTo>
                    <a:pt x="96266" y="153733"/>
                  </a:lnTo>
                  <a:lnTo>
                    <a:pt x="96837" y="155879"/>
                  </a:lnTo>
                  <a:lnTo>
                    <a:pt x="100190" y="157810"/>
                  </a:lnTo>
                  <a:lnTo>
                    <a:pt x="102323" y="157238"/>
                  </a:lnTo>
                  <a:lnTo>
                    <a:pt x="104267" y="153898"/>
                  </a:lnTo>
                  <a:close/>
                  <a:moveTo>
                    <a:pt x="107975" y="85166"/>
                  </a:moveTo>
                  <a:lnTo>
                    <a:pt x="106553" y="83464"/>
                  </a:lnTo>
                  <a:lnTo>
                    <a:pt x="102704" y="83121"/>
                  </a:lnTo>
                  <a:lnTo>
                    <a:pt x="101003" y="84531"/>
                  </a:lnTo>
                  <a:lnTo>
                    <a:pt x="100647" y="88379"/>
                  </a:lnTo>
                  <a:lnTo>
                    <a:pt x="102069" y="90081"/>
                  </a:lnTo>
                  <a:lnTo>
                    <a:pt x="105918" y="90436"/>
                  </a:lnTo>
                  <a:lnTo>
                    <a:pt x="107619" y="89027"/>
                  </a:lnTo>
                  <a:lnTo>
                    <a:pt x="107797" y="87096"/>
                  </a:lnTo>
                  <a:lnTo>
                    <a:pt x="107975" y="85166"/>
                  </a:lnTo>
                  <a:close/>
                  <a:moveTo>
                    <a:pt x="110197" y="175971"/>
                  </a:moveTo>
                  <a:lnTo>
                    <a:pt x="108775" y="174269"/>
                  </a:lnTo>
                  <a:lnTo>
                    <a:pt x="104927" y="173926"/>
                  </a:lnTo>
                  <a:lnTo>
                    <a:pt x="103225" y="175336"/>
                  </a:lnTo>
                  <a:lnTo>
                    <a:pt x="102870" y="179184"/>
                  </a:lnTo>
                  <a:lnTo>
                    <a:pt x="104292" y="180886"/>
                  </a:lnTo>
                  <a:lnTo>
                    <a:pt x="108140" y="181241"/>
                  </a:lnTo>
                  <a:lnTo>
                    <a:pt x="109842" y="179832"/>
                  </a:lnTo>
                  <a:lnTo>
                    <a:pt x="110020" y="177901"/>
                  </a:lnTo>
                  <a:lnTo>
                    <a:pt x="110197" y="175971"/>
                  </a:lnTo>
                  <a:close/>
                  <a:moveTo>
                    <a:pt x="112191" y="144360"/>
                  </a:moveTo>
                  <a:lnTo>
                    <a:pt x="110769" y="142659"/>
                  </a:lnTo>
                  <a:lnTo>
                    <a:pt x="106921" y="142316"/>
                  </a:lnTo>
                  <a:lnTo>
                    <a:pt x="105219" y="143725"/>
                  </a:lnTo>
                  <a:lnTo>
                    <a:pt x="104863" y="147574"/>
                  </a:lnTo>
                  <a:lnTo>
                    <a:pt x="106286" y="149275"/>
                  </a:lnTo>
                  <a:lnTo>
                    <a:pt x="110134" y="149631"/>
                  </a:lnTo>
                  <a:lnTo>
                    <a:pt x="111836" y="148221"/>
                  </a:lnTo>
                  <a:lnTo>
                    <a:pt x="112014" y="146291"/>
                  </a:lnTo>
                  <a:lnTo>
                    <a:pt x="112191" y="144360"/>
                  </a:lnTo>
                  <a:close/>
                  <a:moveTo>
                    <a:pt x="113576" y="37960"/>
                  </a:moveTo>
                  <a:lnTo>
                    <a:pt x="113004" y="35814"/>
                  </a:lnTo>
                  <a:lnTo>
                    <a:pt x="111328" y="34848"/>
                  </a:lnTo>
                  <a:lnTo>
                    <a:pt x="109651" y="33883"/>
                  </a:lnTo>
                  <a:lnTo>
                    <a:pt x="107518" y="34455"/>
                  </a:lnTo>
                  <a:lnTo>
                    <a:pt x="106553" y="36131"/>
                  </a:lnTo>
                  <a:lnTo>
                    <a:pt x="105575" y="37795"/>
                  </a:lnTo>
                  <a:lnTo>
                    <a:pt x="106146" y="39941"/>
                  </a:lnTo>
                  <a:lnTo>
                    <a:pt x="109499" y="41871"/>
                  </a:lnTo>
                  <a:lnTo>
                    <a:pt x="111633" y="41300"/>
                  </a:lnTo>
                  <a:lnTo>
                    <a:pt x="113576" y="37960"/>
                  </a:lnTo>
                  <a:close/>
                  <a:moveTo>
                    <a:pt x="114414" y="120015"/>
                  </a:moveTo>
                  <a:lnTo>
                    <a:pt x="112991" y="118313"/>
                  </a:lnTo>
                  <a:lnTo>
                    <a:pt x="110680" y="118110"/>
                  </a:lnTo>
                  <a:lnTo>
                    <a:pt x="111975" y="115887"/>
                  </a:lnTo>
                  <a:lnTo>
                    <a:pt x="111404" y="113741"/>
                  </a:lnTo>
                  <a:lnTo>
                    <a:pt x="109728" y="112776"/>
                  </a:lnTo>
                  <a:lnTo>
                    <a:pt x="108051" y="111810"/>
                  </a:lnTo>
                  <a:lnTo>
                    <a:pt x="105918" y="112382"/>
                  </a:lnTo>
                  <a:lnTo>
                    <a:pt x="104952" y="114058"/>
                  </a:lnTo>
                  <a:lnTo>
                    <a:pt x="103974" y="115722"/>
                  </a:lnTo>
                  <a:lnTo>
                    <a:pt x="104546" y="117868"/>
                  </a:lnTo>
                  <a:lnTo>
                    <a:pt x="107416" y="119532"/>
                  </a:lnTo>
                  <a:lnTo>
                    <a:pt x="107086" y="123228"/>
                  </a:lnTo>
                  <a:lnTo>
                    <a:pt x="108508" y="124929"/>
                  </a:lnTo>
                  <a:lnTo>
                    <a:pt x="112356" y="125285"/>
                  </a:lnTo>
                  <a:lnTo>
                    <a:pt x="114058" y="123875"/>
                  </a:lnTo>
                  <a:lnTo>
                    <a:pt x="114236" y="121945"/>
                  </a:lnTo>
                  <a:lnTo>
                    <a:pt x="114414" y="120015"/>
                  </a:lnTo>
                  <a:close/>
                  <a:moveTo>
                    <a:pt x="116484" y="107391"/>
                  </a:moveTo>
                  <a:lnTo>
                    <a:pt x="115062" y="105689"/>
                  </a:lnTo>
                  <a:lnTo>
                    <a:pt x="111213" y="105346"/>
                  </a:lnTo>
                  <a:lnTo>
                    <a:pt x="109512" y="106756"/>
                  </a:lnTo>
                  <a:lnTo>
                    <a:pt x="109156" y="110604"/>
                  </a:lnTo>
                  <a:lnTo>
                    <a:pt x="110578" y="112306"/>
                  </a:lnTo>
                  <a:lnTo>
                    <a:pt x="114427" y="112661"/>
                  </a:lnTo>
                  <a:lnTo>
                    <a:pt x="116128" y="111252"/>
                  </a:lnTo>
                  <a:lnTo>
                    <a:pt x="116306" y="109321"/>
                  </a:lnTo>
                  <a:lnTo>
                    <a:pt x="116484" y="107391"/>
                  </a:lnTo>
                  <a:close/>
                  <a:moveTo>
                    <a:pt x="117678" y="161201"/>
                  </a:moveTo>
                  <a:lnTo>
                    <a:pt x="116255" y="159499"/>
                  </a:lnTo>
                  <a:lnTo>
                    <a:pt x="112407" y="159156"/>
                  </a:lnTo>
                  <a:lnTo>
                    <a:pt x="110705" y="160566"/>
                  </a:lnTo>
                  <a:lnTo>
                    <a:pt x="110350" y="164414"/>
                  </a:lnTo>
                  <a:lnTo>
                    <a:pt x="111772" y="166116"/>
                  </a:lnTo>
                  <a:lnTo>
                    <a:pt x="115620" y="166471"/>
                  </a:lnTo>
                  <a:lnTo>
                    <a:pt x="117322" y="165049"/>
                  </a:lnTo>
                  <a:lnTo>
                    <a:pt x="117500" y="163131"/>
                  </a:lnTo>
                  <a:lnTo>
                    <a:pt x="117678" y="161201"/>
                  </a:lnTo>
                  <a:close/>
                  <a:moveTo>
                    <a:pt x="118618" y="90411"/>
                  </a:moveTo>
                  <a:lnTo>
                    <a:pt x="118046" y="88265"/>
                  </a:lnTo>
                  <a:lnTo>
                    <a:pt x="116370" y="87299"/>
                  </a:lnTo>
                  <a:lnTo>
                    <a:pt x="114693" y="86334"/>
                  </a:lnTo>
                  <a:lnTo>
                    <a:pt x="112560" y="86906"/>
                  </a:lnTo>
                  <a:lnTo>
                    <a:pt x="111594" y="88582"/>
                  </a:lnTo>
                  <a:lnTo>
                    <a:pt x="110617" y="90246"/>
                  </a:lnTo>
                  <a:lnTo>
                    <a:pt x="111188" y="92392"/>
                  </a:lnTo>
                  <a:lnTo>
                    <a:pt x="114541" y="94322"/>
                  </a:lnTo>
                  <a:lnTo>
                    <a:pt x="116674" y="93751"/>
                  </a:lnTo>
                  <a:lnTo>
                    <a:pt x="118618" y="90411"/>
                  </a:lnTo>
                  <a:close/>
                  <a:moveTo>
                    <a:pt x="119684" y="18275"/>
                  </a:moveTo>
                  <a:lnTo>
                    <a:pt x="119113" y="16129"/>
                  </a:lnTo>
                  <a:lnTo>
                    <a:pt x="117436" y="15163"/>
                  </a:lnTo>
                  <a:lnTo>
                    <a:pt x="115760" y="14198"/>
                  </a:lnTo>
                  <a:lnTo>
                    <a:pt x="113626" y="14770"/>
                  </a:lnTo>
                  <a:lnTo>
                    <a:pt x="112661" y="16446"/>
                  </a:lnTo>
                  <a:lnTo>
                    <a:pt x="111683" y="18110"/>
                  </a:lnTo>
                  <a:lnTo>
                    <a:pt x="112255" y="20256"/>
                  </a:lnTo>
                  <a:lnTo>
                    <a:pt x="115608" y="22186"/>
                  </a:lnTo>
                  <a:lnTo>
                    <a:pt x="117741" y="21615"/>
                  </a:lnTo>
                  <a:lnTo>
                    <a:pt x="119684" y="18275"/>
                  </a:lnTo>
                  <a:close/>
                  <a:moveTo>
                    <a:pt x="124714" y="70726"/>
                  </a:moveTo>
                  <a:lnTo>
                    <a:pt x="124142" y="68580"/>
                  </a:lnTo>
                  <a:lnTo>
                    <a:pt x="122466" y="67614"/>
                  </a:lnTo>
                  <a:lnTo>
                    <a:pt x="120789" y="66649"/>
                  </a:lnTo>
                  <a:lnTo>
                    <a:pt x="118656" y="67221"/>
                  </a:lnTo>
                  <a:lnTo>
                    <a:pt x="117690" y="68897"/>
                  </a:lnTo>
                  <a:lnTo>
                    <a:pt x="116713" y="70561"/>
                  </a:lnTo>
                  <a:lnTo>
                    <a:pt x="117284" y="72707"/>
                  </a:lnTo>
                  <a:lnTo>
                    <a:pt x="120637" y="74637"/>
                  </a:lnTo>
                  <a:lnTo>
                    <a:pt x="122770" y="74066"/>
                  </a:lnTo>
                  <a:lnTo>
                    <a:pt x="124714" y="70726"/>
                  </a:lnTo>
                  <a:close/>
                  <a:moveTo>
                    <a:pt x="124993" y="54711"/>
                  </a:moveTo>
                  <a:lnTo>
                    <a:pt x="124421" y="52565"/>
                  </a:lnTo>
                  <a:lnTo>
                    <a:pt x="122745" y="51600"/>
                  </a:lnTo>
                  <a:lnTo>
                    <a:pt x="121069" y="50634"/>
                  </a:lnTo>
                  <a:lnTo>
                    <a:pt x="118935" y="51206"/>
                  </a:lnTo>
                  <a:lnTo>
                    <a:pt x="117970" y="52882"/>
                  </a:lnTo>
                  <a:lnTo>
                    <a:pt x="116992" y="54546"/>
                  </a:lnTo>
                  <a:lnTo>
                    <a:pt x="117563" y="56692"/>
                  </a:lnTo>
                  <a:lnTo>
                    <a:pt x="120916" y="58623"/>
                  </a:lnTo>
                  <a:lnTo>
                    <a:pt x="123050" y="58051"/>
                  </a:lnTo>
                  <a:lnTo>
                    <a:pt x="124993" y="54711"/>
                  </a:lnTo>
                  <a:close/>
                  <a:moveTo>
                    <a:pt x="125641" y="84086"/>
                  </a:moveTo>
                  <a:lnTo>
                    <a:pt x="124218" y="82384"/>
                  </a:lnTo>
                  <a:lnTo>
                    <a:pt x="120370" y="82042"/>
                  </a:lnTo>
                  <a:lnTo>
                    <a:pt x="118668" y="83451"/>
                  </a:lnTo>
                  <a:lnTo>
                    <a:pt x="118313" y="87299"/>
                  </a:lnTo>
                  <a:lnTo>
                    <a:pt x="119735" y="89001"/>
                  </a:lnTo>
                  <a:lnTo>
                    <a:pt x="123583" y="89357"/>
                  </a:lnTo>
                  <a:lnTo>
                    <a:pt x="125285" y="87947"/>
                  </a:lnTo>
                  <a:lnTo>
                    <a:pt x="125463" y="86017"/>
                  </a:lnTo>
                  <a:lnTo>
                    <a:pt x="125641" y="84086"/>
                  </a:lnTo>
                  <a:close/>
                  <a:moveTo>
                    <a:pt x="128168" y="133337"/>
                  </a:moveTo>
                  <a:lnTo>
                    <a:pt x="127596" y="131191"/>
                  </a:lnTo>
                  <a:lnTo>
                    <a:pt x="125920" y="130225"/>
                  </a:lnTo>
                  <a:lnTo>
                    <a:pt x="124244" y="129260"/>
                  </a:lnTo>
                  <a:lnTo>
                    <a:pt x="122110" y="129832"/>
                  </a:lnTo>
                  <a:lnTo>
                    <a:pt x="121145" y="131508"/>
                  </a:lnTo>
                  <a:lnTo>
                    <a:pt x="120167" y="133172"/>
                  </a:lnTo>
                  <a:lnTo>
                    <a:pt x="120738" y="135318"/>
                  </a:lnTo>
                  <a:lnTo>
                    <a:pt x="121678" y="135864"/>
                  </a:lnTo>
                  <a:lnTo>
                    <a:pt x="119862" y="137261"/>
                  </a:lnTo>
                  <a:lnTo>
                    <a:pt x="119507" y="141109"/>
                  </a:lnTo>
                  <a:lnTo>
                    <a:pt x="120929" y="142811"/>
                  </a:lnTo>
                  <a:lnTo>
                    <a:pt x="124777" y="143167"/>
                  </a:lnTo>
                  <a:lnTo>
                    <a:pt x="126479" y="141757"/>
                  </a:lnTo>
                  <a:lnTo>
                    <a:pt x="126657" y="139827"/>
                  </a:lnTo>
                  <a:lnTo>
                    <a:pt x="126834" y="137896"/>
                  </a:lnTo>
                  <a:lnTo>
                    <a:pt x="125882" y="136779"/>
                  </a:lnTo>
                  <a:lnTo>
                    <a:pt x="126225" y="136677"/>
                  </a:lnTo>
                  <a:lnTo>
                    <a:pt x="128168" y="133337"/>
                  </a:lnTo>
                  <a:close/>
                  <a:moveTo>
                    <a:pt x="129705" y="112979"/>
                  </a:moveTo>
                  <a:lnTo>
                    <a:pt x="129133" y="110832"/>
                  </a:lnTo>
                  <a:lnTo>
                    <a:pt x="127457" y="109867"/>
                  </a:lnTo>
                  <a:lnTo>
                    <a:pt x="125780" y="108902"/>
                  </a:lnTo>
                  <a:lnTo>
                    <a:pt x="123647" y="109474"/>
                  </a:lnTo>
                  <a:lnTo>
                    <a:pt x="122682" y="111150"/>
                  </a:lnTo>
                  <a:lnTo>
                    <a:pt x="121704" y="112814"/>
                  </a:lnTo>
                  <a:lnTo>
                    <a:pt x="122275" y="114960"/>
                  </a:lnTo>
                  <a:lnTo>
                    <a:pt x="125628" y="116890"/>
                  </a:lnTo>
                  <a:lnTo>
                    <a:pt x="127762" y="116319"/>
                  </a:lnTo>
                  <a:lnTo>
                    <a:pt x="129705" y="112979"/>
                  </a:lnTo>
                  <a:close/>
                  <a:moveTo>
                    <a:pt x="129908" y="190995"/>
                  </a:moveTo>
                  <a:lnTo>
                    <a:pt x="128485" y="189293"/>
                  </a:lnTo>
                  <a:lnTo>
                    <a:pt x="124637" y="188950"/>
                  </a:lnTo>
                  <a:lnTo>
                    <a:pt x="122936" y="190360"/>
                  </a:lnTo>
                  <a:lnTo>
                    <a:pt x="122580" y="194208"/>
                  </a:lnTo>
                  <a:lnTo>
                    <a:pt x="123063" y="194792"/>
                  </a:lnTo>
                  <a:lnTo>
                    <a:pt x="129565" y="194792"/>
                  </a:lnTo>
                  <a:lnTo>
                    <a:pt x="129908" y="190995"/>
                  </a:lnTo>
                  <a:close/>
                  <a:moveTo>
                    <a:pt x="132918" y="34010"/>
                  </a:moveTo>
                  <a:lnTo>
                    <a:pt x="132346" y="31864"/>
                  </a:lnTo>
                  <a:lnTo>
                    <a:pt x="130670" y="30899"/>
                  </a:lnTo>
                  <a:lnTo>
                    <a:pt x="128993" y="29933"/>
                  </a:lnTo>
                  <a:lnTo>
                    <a:pt x="126860" y="30505"/>
                  </a:lnTo>
                  <a:lnTo>
                    <a:pt x="125895" y="32181"/>
                  </a:lnTo>
                  <a:lnTo>
                    <a:pt x="124917" y="33845"/>
                  </a:lnTo>
                  <a:lnTo>
                    <a:pt x="125488" y="35991"/>
                  </a:lnTo>
                  <a:lnTo>
                    <a:pt x="128841" y="37922"/>
                  </a:lnTo>
                  <a:lnTo>
                    <a:pt x="130975" y="37350"/>
                  </a:lnTo>
                  <a:lnTo>
                    <a:pt x="132918" y="34010"/>
                  </a:lnTo>
                  <a:close/>
                  <a:moveTo>
                    <a:pt x="137261" y="120510"/>
                  </a:moveTo>
                  <a:lnTo>
                    <a:pt x="135839" y="118808"/>
                  </a:lnTo>
                  <a:lnTo>
                    <a:pt x="131991" y="118465"/>
                  </a:lnTo>
                  <a:lnTo>
                    <a:pt x="130289" y="119875"/>
                  </a:lnTo>
                  <a:lnTo>
                    <a:pt x="129933" y="123723"/>
                  </a:lnTo>
                  <a:lnTo>
                    <a:pt x="131356" y="125425"/>
                  </a:lnTo>
                  <a:lnTo>
                    <a:pt x="135204" y="125780"/>
                  </a:lnTo>
                  <a:lnTo>
                    <a:pt x="136906" y="124371"/>
                  </a:lnTo>
                  <a:lnTo>
                    <a:pt x="137083" y="122440"/>
                  </a:lnTo>
                  <a:lnTo>
                    <a:pt x="137261" y="120510"/>
                  </a:lnTo>
                  <a:close/>
                  <a:moveTo>
                    <a:pt x="137629" y="92278"/>
                  </a:moveTo>
                  <a:lnTo>
                    <a:pt x="137058" y="90131"/>
                  </a:lnTo>
                  <a:lnTo>
                    <a:pt x="135382" y="89166"/>
                  </a:lnTo>
                  <a:lnTo>
                    <a:pt x="133705" y="88201"/>
                  </a:lnTo>
                  <a:lnTo>
                    <a:pt x="131572" y="88773"/>
                  </a:lnTo>
                  <a:lnTo>
                    <a:pt x="130606" y="90449"/>
                  </a:lnTo>
                  <a:lnTo>
                    <a:pt x="129628" y="92113"/>
                  </a:lnTo>
                  <a:lnTo>
                    <a:pt x="130200" y="94259"/>
                  </a:lnTo>
                  <a:lnTo>
                    <a:pt x="133553" y="96189"/>
                  </a:lnTo>
                  <a:lnTo>
                    <a:pt x="135686" y="95618"/>
                  </a:lnTo>
                  <a:lnTo>
                    <a:pt x="137629" y="92278"/>
                  </a:lnTo>
                  <a:close/>
                  <a:moveTo>
                    <a:pt x="138455" y="174320"/>
                  </a:moveTo>
                  <a:lnTo>
                    <a:pt x="137033" y="172618"/>
                  </a:lnTo>
                  <a:lnTo>
                    <a:pt x="133184" y="172275"/>
                  </a:lnTo>
                  <a:lnTo>
                    <a:pt x="131483" y="173685"/>
                  </a:lnTo>
                  <a:lnTo>
                    <a:pt x="131127" y="177533"/>
                  </a:lnTo>
                  <a:lnTo>
                    <a:pt x="132549" y="179235"/>
                  </a:lnTo>
                  <a:lnTo>
                    <a:pt x="136398" y="179590"/>
                  </a:lnTo>
                  <a:lnTo>
                    <a:pt x="138099" y="178181"/>
                  </a:lnTo>
                  <a:lnTo>
                    <a:pt x="138277" y="176250"/>
                  </a:lnTo>
                  <a:lnTo>
                    <a:pt x="138455" y="174320"/>
                  </a:lnTo>
                  <a:close/>
                  <a:moveTo>
                    <a:pt x="142303" y="72809"/>
                  </a:moveTo>
                  <a:lnTo>
                    <a:pt x="141732" y="70662"/>
                  </a:lnTo>
                  <a:lnTo>
                    <a:pt x="140055" y="69697"/>
                  </a:lnTo>
                  <a:lnTo>
                    <a:pt x="138379" y="68732"/>
                  </a:lnTo>
                  <a:lnTo>
                    <a:pt x="136245" y="69303"/>
                  </a:lnTo>
                  <a:lnTo>
                    <a:pt x="134302" y="72644"/>
                  </a:lnTo>
                  <a:lnTo>
                    <a:pt x="134874" y="74790"/>
                  </a:lnTo>
                  <a:lnTo>
                    <a:pt x="138226" y="76720"/>
                  </a:lnTo>
                  <a:lnTo>
                    <a:pt x="140360" y="76149"/>
                  </a:lnTo>
                  <a:lnTo>
                    <a:pt x="142303" y="72809"/>
                  </a:lnTo>
                  <a:close/>
                  <a:moveTo>
                    <a:pt x="142506" y="101549"/>
                  </a:moveTo>
                  <a:lnTo>
                    <a:pt x="141084" y="99847"/>
                  </a:lnTo>
                  <a:lnTo>
                    <a:pt x="137236" y="99504"/>
                  </a:lnTo>
                  <a:lnTo>
                    <a:pt x="135534" y="100914"/>
                  </a:lnTo>
                  <a:lnTo>
                    <a:pt x="135178" y="104762"/>
                  </a:lnTo>
                  <a:lnTo>
                    <a:pt x="136601" y="106464"/>
                  </a:lnTo>
                  <a:lnTo>
                    <a:pt x="140449" y="106819"/>
                  </a:lnTo>
                  <a:lnTo>
                    <a:pt x="142151" y="105410"/>
                  </a:lnTo>
                  <a:lnTo>
                    <a:pt x="142328" y="103479"/>
                  </a:lnTo>
                  <a:lnTo>
                    <a:pt x="142506" y="101549"/>
                  </a:lnTo>
                  <a:close/>
                  <a:moveTo>
                    <a:pt x="143713" y="155359"/>
                  </a:moveTo>
                  <a:lnTo>
                    <a:pt x="142290" y="153657"/>
                  </a:lnTo>
                  <a:lnTo>
                    <a:pt x="138442" y="153314"/>
                  </a:lnTo>
                  <a:lnTo>
                    <a:pt x="136740" y="154724"/>
                  </a:lnTo>
                  <a:lnTo>
                    <a:pt x="136385" y="158572"/>
                  </a:lnTo>
                  <a:lnTo>
                    <a:pt x="137807" y="160274"/>
                  </a:lnTo>
                  <a:lnTo>
                    <a:pt x="141655" y="160629"/>
                  </a:lnTo>
                  <a:lnTo>
                    <a:pt x="143357" y="159219"/>
                  </a:lnTo>
                  <a:lnTo>
                    <a:pt x="143535" y="157289"/>
                  </a:lnTo>
                  <a:lnTo>
                    <a:pt x="143713" y="155359"/>
                  </a:lnTo>
                  <a:close/>
                  <a:moveTo>
                    <a:pt x="146710" y="187502"/>
                  </a:moveTo>
                  <a:lnTo>
                    <a:pt x="145059" y="188874"/>
                  </a:lnTo>
                  <a:lnTo>
                    <a:pt x="144703" y="192722"/>
                  </a:lnTo>
                  <a:lnTo>
                    <a:pt x="146126" y="194424"/>
                  </a:lnTo>
                  <a:lnTo>
                    <a:pt x="146392" y="194449"/>
                  </a:lnTo>
                  <a:lnTo>
                    <a:pt x="146710" y="187502"/>
                  </a:lnTo>
                  <a:close/>
                  <a:moveTo>
                    <a:pt x="147853" y="27520"/>
                  </a:moveTo>
                  <a:lnTo>
                    <a:pt x="147281" y="25374"/>
                  </a:lnTo>
                  <a:lnTo>
                    <a:pt x="145605" y="24409"/>
                  </a:lnTo>
                  <a:lnTo>
                    <a:pt x="143929" y="23444"/>
                  </a:lnTo>
                  <a:lnTo>
                    <a:pt x="141795" y="24015"/>
                  </a:lnTo>
                  <a:lnTo>
                    <a:pt x="140830" y="25692"/>
                  </a:lnTo>
                  <a:lnTo>
                    <a:pt x="139852" y="27355"/>
                  </a:lnTo>
                  <a:lnTo>
                    <a:pt x="140423" y="29502"/>
                  </a:lnTo>
                  <a:lnTo>
                    <a:pt x="143776" y="31432"/>
                  </a:lnTo>
                  <a:lnTo>
                    <a:pt x="145910" y="30861"/>
                  </a:lnTo>
                  <a:lnTo>
                    <a:pt x="147853" y="27520"/>
                  </a:lnTo>
                  <a:close/>
                  <a:moveTo>
                    <a:pt x="147916" y="46723"/>
                  </a:moveTo>
                  <a:lnTo>
                    <a:pt x="147345" y="44577"/>
                  </a:lnTo>
                  <a:lnTo>
                    <a:pt x="145669" y="43611"/>
                  </a:lnTo>
                  <a:lnTo>
                    <a:pt x="143992" y="42646"/>
                  </a:lnTo>
                  <a:lnTo>
                    <a:pt x="141859" y="43218"/>
                  </a:lnTo>
                  <a:lnTo>
                    <a:pt x="140893" y="44894"/>
                  </a:lnTo>
                  <a:lnTo>
                    <a:pt x="139915" y="46558"/>
                  </a:lnTo>
                  <a:lnTo>
                    <a:pt x="140487" y="48704"/>
                  </a:lnTo>
                  <a:lnTo>
                    <a:pt x="143840" y="50634"/>
                  </a:lnTo>
                  <a:lnTo>
                    <a:pt x="145973" y="50063"/>
                  </a:lnTo>
                  <a:lnTo>
                    <a:pt x="147916" y="46723"/>
                  </a:lnTo>
                  <a:close/>
                  <a:moveTo>
                    <a:pt x="149313" y="130594"/>
                  </a:moveTo>
                  <a:lnTo>
                    <a:pt x="147421" y="129501"/>
                  </a:lnTo>
                  <a:lnTo>
                    <a:pt x="145288" y="130073"/>
                  </a:lnTo>
                  <a:lnTo>
                    <a:pt x="143344" y="133413"/>
                  </a:lnTo>
                  <a:lnTo>
                    <a:pt x="143611" y="134416"/>
                  </a:lnTo>
                  <a:lnTo>
                    <a:pt x="141986" y="135763"/>
                  </a:lnTo>
                  <a:lnTo>
                    <a:pt x="141630" y="139611"/>
                  </a:lnTo>
                  <a:lnTo>
                    <a:pt x="143052" y="141312"/>
                  </a:lnTo>
                  <a:lnTo>
                    <a:pt x="146900" y="141668"/>
                  </a:lnTo>
                  <a:lnTo>
                    <a:pt x="148602" y="140258"/>
                  </a:lnTo>
                  <a:lnTo>
                    <a:pt x="148780" y="138328"/>
                  </a:lnTo>
                  <a:lnTo>
                    <a:pt x="148894" y="137058"/>
                  </a:lnTo>
                  <a:lnTo>
                    <a:pt x="149021" y="137020"/>
                  </a:lnTo>
                  <a:lnTo>
                    <a:pt x="149313" y="130594"/>
                  </a:lnTo>
                  <a:close/>
                  <a:moveTo>
                    <a:pt x="150622" y="102019"/>
                  </a:moveTo>
                  <a:lnTo>
                    <a:pt x="148704" y="100926"/>
                  </a:lnTo>
                  <a:lnTo>
                    <a:pt x="146570" y="101498"/>
                  </a:lnTo>
                  <a:lnTo>
                    <a:pt x="144627" y="104838"/>
                  </a:lnTo>
                  <a:lnTo>
                    <a:pt x="145199" y="106984"/>
                  </a:lnTo>
                  <a:lnTo>
                    <a:pt x="148551" y="108915"/>
                  </a:lnTo>
                  <a:lnTo>
                    <a:pt x="150329" y="108432"/>
                  </a:lnTo>
                  <a:lnTo>
                    <a:pt x="150622" y="102019"/>
                  </a:lnTo>
                  <a:close/>
                  <a:moveTo>
                    <a:pt x="151472" y="83337"/>
                  </a:moveTo>
                  <a:lnTo>
                    <a:pt x="148653" y="81711"/>
                  </a:lnTo>
                  <a:lnTo>
                    <a:pt x="146519" y="82283"/>
                  </a:lnTo>
                  <a:lnTo>
                    <a:pt x="144576" y="85623"/>
                  </a:lnTo>
                  <a:lnTo>
                    <a:pt x="145148" y="87769"/>
                  </a:lnTo>
                  <a:lnTo>
                    <a:pt x="148501" y="89700"/>
                  </a:lnTo>
                  <a:lnTo>
                    <a:pt x="150634" y="89128"/>
                  </a:lnTo>
                  <a:lnTo>
                    <a:pt x="151257" y="88049"/>
                  </a:lnTo>
                  <a:lnTo>
                    <a:pt x="151472" y="83337"/>
                  </a:lnTo>
                  <a:close/>
                  <a:moveTo>
                    <a:pt x="151472" y="70523"/>
                  </a:moveTo>
                  <a:lnTo>
                    <a:pt x="150050" y="68821"/>
                  </a:lnTo>
                  <a:lnTo>
                    <a:pt x="146202" y="68478"/>
                  </a:lnTo>
                  <a:lnTo>
                    <a:pt x="144500" y="69888"/>
                  </a:lnTo>
                  <a:lnTo>
                    <a:pt x="144145" y="73736"/>
                  </a:lnTo>
                  <a:lnTo>
                    <a:pt x="145567" y="75438"/>
                  </a:lnTo>
                  <a:lnTo>
                    <a:pt x="149415" y="75793"/>
                  </a:lnTo>
                  <a:lnTo>
                    <a:pt x="151117" y="74371"/>
                  </a:lnTo>
                  <a:lnTo>
                    <a:pt x="151295" y="72453"/>
                  </a:lnTo>
                  <a:lnTo>
                    <a:pt x="151472" y="70523"/>
                  </a:lnTo>
                  <a:close/>
                </a:path>
              </a:pathLst>
            </a:custGeom>
            <a:solidFill>
              <a:srgbClr val="1D1D29"/>
            </a:solidFill>
            <a:ln w="0">
              <a:noFill/>
            </a:ln>
          </p:spPr>
          <p:style>
            <a:lnRef idx="0">
              <a:scrgbClr r="0" g="0" b="0"/>
            </a:lnRef>
            <a:fillRef idx="0">
              <a:scrgbClr r="0" g="0" b="0"/>
            </a:fillRef>
            <a:effectRef idx="0">
              <a:scrgbClr r="0" g="0" b="0"/>
            </a:effectRef>
            <a:fontRef idx="minor"/>
          </p:style>
        </p:sp>
        <p:sp>
          <p:nvSpPr>
            <p:cNvPr id="921" name="object 285"/>
            <p:cNvSpPr/>
            <p:nvPr/>
          </p:nvSpPr>
          <p:spPr>
            <a:xfrm>
              <a:off x="5522400" y="3000240"/>
              <a:ext cx="140400" cy="330840"/>
            </a:xfrm>
            <a:custGeom>
              <a:avLst/>
              <a:gdLst/>
              <a:ahLst/>
              <a:cxnLst/>
              <a:rect l="l" t="t" r="r" b="b"/>
              <a:pathLst>
                <a:path w="140970" h="331470">
                  <a:moveTo>
                    <a:pt x="8001" y="261505"/>
                  </a:moveTo>
                  <a:lnTo>
                    <a:pt x="7429" y="259359"/>
                  </a:lnTo>
                  <a:lnTo>
                    <a:pt x="5753" y="258394"/>
                  </a:lnTo>
                  <a:lnTo>
                    <a:pt x="4076" y="257429"/>
                  </a:lnTo>
                  <a:lnTo>
                    <a:pt x="1943" y="258000"/>
                  </a:lnTo>
                  <a:lnTo>
                    <a:pt x="977" y="259676"/>
                  </a:lnTo>
                  <a:lnTo>
                    <a:pt x="0" y="261340"/>
                  </a:lnTo>
                  <a:lnTo>
                    <a:pt x="571" y="263486"/>
                  </a:lnTo>
                  <a:lnTo>
                    <a:pt x="3924" y="265417"/>
                  </a:lnTo>
                  <a:lnTo>
                    <a:pt x="6057" y="264845"/>
                  </a:lnTo>
                  <a:lnTo>
                    <a:pt x="8001" y="261505"/>
                  </a:lnTo>
                  <a:close/>
                  <a:moveTo>
                    <a:pt x="12890" y="129794"/>
                  </a:moveTo>
                  <a:lnTo>
                    <a:pt x="12674" y="125933"/>
                  </a:lnTo>
                  <a:lnTo>
                    <a:pt x="11023" y="124460"/>
                  </a:lnTo>
                  <a:lnTo>
                    <a:pt x="7162" y="124675"/>
                  </a:lnTo>
                  <a:lnTo>
                    <a:pt x="5676" y="126326"/>
                  </a:lnTo>
                  <a:lnTo>
                    <a:pt x="5791" y="128257"/>
                  </a:lnTo>
                  <a:lnTo>
                    <a:pt x="5905" y="130187"/>
                  </a:lnTo>
                  <a:lnTo>
                    <a:pt x="7556" y="131660"/>
                  </a:lnTo>
                  <a:lnTo>
                    <a:pt x="11417" y="131445"/>
                  </a:lnTo>
                  <a:lnTo>
                    <a:pt x="12890" y="129794"/>
                  </a:lnTo>
                  <a:close/>
                  <a:moveTo>
                    <a:pt x="14960" y="166484"/>
                  </a:moveTo>
                  <a:lnTo>
                    <a:pt x="14744" y="162623"/>
                  </a:lnTo>
                  <a:lnTo>
                    <a:pt x="13093" y="161150"/>
                  </a:lnTo>
                  <a:lnTo>
                    <a:pt x="9232" y="161366"/>
                  </a:lnTo>
                  <a:lnTo>
                    <a:pt x="7747" y="163017"/>
                  </a:lnTo>
                  <a:lnTo>
                    <a:pt x="7861" y="164947"/>
                  </a:lnTo>
                  <a:lnTo>
                    <a:pt x="7975" y="166878"/>
                  </a:lnTo>
                  <a:lnTo>
                    <a:pt x="9626" y="168351"/>
                  </a:lnTo>
                  <a:lnTo>
                    <a:pt x="13487" y="168135"/>
                  </a:lnTo>
                  <a:lnTo>
                    <a:pt x="14960" y="166484"/>
                  </a:lnTo>
                  <a:close/>
                  <a:moveTo>
                    <a:pt x="19672" y="209638"/>
                  </a:moveTo>
                  <a:lnTo>
                    <a:pt x="19100" y="207492"/>
                  </a:lnTo>
                  <a:lnTo>
                    <a:pt x="17424" y="206527"/>
                  </a:lnTo>
                  <a:lnTo>
                    <a:pt x="17195" y="206413"/>
                  </a:lnTo>
                  <a:lnTo>
                    <a:pt x="17157" y="205536"/>
                  </a:lnTo>
                  <a:lnTo>
                    <a:pt x="15506" y="204063"/>
                  </a:lnTo>
                  <a:lnTo>
                    <a:pt x="11645" y="204279"/>
                  </a:lnTo>
                  <a:lnTo>
                    <a:pt x="10160" y="205930"/>
                  </a:lnTo>
                  <a:lnTo>
                    <a:pt x="10274" y="207860"/>
                  </a:lnTo>
                  <a:lnTo>
                    <a:pt x="10388" y="209791"/>
                  </a:lnTo>
                  <a:lnTo>
                    <a:pt x="12039" y="211264"/>
                  </a:lnTo>
                  <a:lnTo>
                    <a:pt x="12242" y="211620"/>
                  </a:lnTo>
                  <a:lnTo>
                    <a:pt x="15595" y="213550"/>
                  </a:lnTo>
                  <a:lnTo>
                    <a:pt x="17729" y="212979"/>
                  </a:lnTo>
                  <a:lnTo>
                    <a:pt x="19672" y="209638"/>
                  </a:lnTo>
                  <a:close/>
                  <a:moveTo>
                    <a:pt x="28130" y="233692"/>
                  </a:moveTo>
                  <a:lnTo>
                    <a:pt x="27559" y="231546"/>
                  </a:lnTo>
                  <a:lnTo>
                    <a:pt x="25882" y="230581"/>
                  </a:lnTo>
                  <a:lnTo>
                    <a:pt x="24206" y="229616"/>
                  </a:lnTo>
                  <a:lnTo>
                    <a:pt x="22072" y="230187"/>
                  </a:lnTo>
                  <a:lnTo>
                    <a:pt x="21107" y="231863"/>
                  </a:lnTo>
                  <a:lnTo>
                    <a:pt x="20129" y="233527"/>
                  </a:lnTo>
                  <a:lnTo>
                    <a:pt x="20701" y="235673"/>
                  </a:lnTo>
                  <a:lnTo>
                    <a:pt x="24053" y="237604"/>
                  </a:lnTo>
                  <a:lnTo>
                    <a:pt x="26187" y="237032"/>
                  </a:lnTo>
                  <a:lnTo>
                    <a:pt x="28130" y="233692"/>
                  </a:lnTo>
                  <a:close/>
                  <a:moveTo>
                    <a:pt x="34213" y="181292"/>
                  </a:moveTo>
                  <a:lnTo>
                    <a:pt x="33997" y="177431"/>
                  </a:lnTo>
                  <a:lnTo>
                    <a:pt x="32346" y="175958"/>
                  </a:lnTo>
                  <a:lnTo>
                    <a:pt x="28486" y="176174"/>
                  </a:lnTo>
                  <a:lnTo>
                    <a:pt x="27000" y="177825"/>
                  </a:lnTo>
                  <a:lnTo>
                    <a:pt x="27114" y="179755"/>
                  </a:lnTo>
                  <a:lnTo>
                    <a:pt x="27228" y="181686"/>
                  </a:lnTo>
                  <a:lnTo>
                    <a:pt x="28879" y="183159"/>
                  </a:lnTo>
                  <a:lnTo>
                    <a:pt x="32740" y="182943"/>
                  </a:lnTo>
                  <a:lnTo>
                    <a:pt x="34213" y="181292"/>
                  </a:lnTo>
                  <a:close/>
                  <a:moveTo>
                    <a:pt x="38239" y="128371"/>
                  </a:moveTo>
                  <a:lnTo>
                    <a:pt x="38023" y="124510"/>
                  </a:lnTo>
                  <a:lnTo>
                    <a:pt x="36372" y="123037"/>
                  </a:lnTo>
                  <a:lnTo>
                    <a:pt x="32512" y="123253"/>
                  </a:lnTo>
                  <a:lnTo>
                    <a:pt x="31026" y="124904"/>
                  </a:lnTo>
                  <a:lnTo>
                    <a:pt x="31140" y="126834"/>
                  </a:lnTo>
                  <a:lnTo>
                    <a:pt x="31254" y="128765"/>
                  </a:lnTo>
                  <a:lnTo>
                    <a:pt x="32905" y="130238"/>
                  </a:lnTo>
                  <a:lnTo>
                    <a:pt x="36766" y="130022"/>
                  </a:lnTo>
                  <a:lnTo>
                    <a:pt x="38239" y="128371"/>
                  </a:lnTo>
                  <a:close/>
                  <a:moveTo>
                    <a:pt x="39852" y="156883"/>
                  </a:moveTo>
                  <a:lnTo>
                    <a:pt x="39636" y="153022"/>
                  </a:lnTo>
                  <a:lnTo>
                    <a:pt x="37985" y="151549"/>
                  </a:lnTo>
                  <a:lnTo>
                    <a:pt x="34124" y="151765"/>
                  </a:lnTo>
                  <a:lnTo>
                    <a:pt x="32639" y="153416"/>
                  </a:lnTo>
                  <a:lnTo>
                    <a:pt x="32753" y="155346"/>
                  </a:lnTo>
                  <a:lnTo>
                    <a:pt x="32867" y="157276"/>
                  </a:lnTo>
                  <a:lnTo>
                    <a:pt x="34518" y="158750"/>
                  </a:lnTo>
                  <a:lnTo>
                    <a:pt x="38379" y="158534"/>
                  </a:lnTo>
                  <a:lnTo>
                    <a:pt x="39852" y="156883"/>
                  </a:lnTo>
                  <a:close/>
                  <a:moveTo>
                    <a:pt x="43129" y="246405"/>
                  </a:moveTo>
                  <a:lnTo>
                    <a:pt x="42557" y="244259"/>
                  </a:lnTo>
                  <a:lnTo>
                    <a:pt x="40881" y="243293"/>
                  </a:lnTo>
                  <a:lnTo>
                    <a:pt x="39204" y="242328"/>
                  </a:lnTo>
                  <a:lnTo>
                    <a:pt x="37071" y="242900"/>
                  </a:lnTo>
                  <a:lnTo>
                    <a:pt x="36106" y="244576"/>
                  </a:lnTo>
                  <a:lnTo>
                    <a:pt x="35128" y="246240"/>
                  </a:lnTo>
                  <a:lnTo>
                    <a:pt x="35699" y="248386"/>
                  </a:lnTo>
                  <a:lnTo>
                    <a:pt x="39052" y="250317"/>
                  </a:lnTo>
                  <a:lnTo>
                    <a:pt x="41186" y="249745"/>
                  </a:lnTo>
                  <a:lnTo>
                    <a:pt x="43129" y="246405"/>
                  </a:lnTo>
                  <a:close/>
                  <a:moveTo>
                    <a:pt x="49212" y="90055"/>
                  </a:moveTo>
                  <a:lnTo>
                    <a:pt x="48996" y="86194"/>
                  </a:lnTo>
                  <a:lnTo>
                    <a:pt x="47345" y="84721"/>
                  </a:lnTo>
                  <a:lnTo>
                    <a:pt x="43484" y="84937"/>
                  </a:lnTo>
                  <a:lnTo>
                    <a:pt x="41998" y="86588"/>
                  </a:lnTo>
                  <a:lnTo>
                    <a:pt x="42113" y="88519"/>
                  </a:lnTo>
                  <a:lnTo>
                    <a:pt x="42227" y="90449"/>
                  </a:lnTo>
                  <a:lnTo>
                    <a:pt x="43878" y="91922"/>
                  </a:lnTo>
                  <a:lnTo>
                    <a:pt x="47739" y="91706"/>
                  </a:lnTo>
                  <a:lnTo>
                    <a:pt x="49212" y="90055"/>
                  </a:lnTo>
                  <a:close/>
                  <a:moveTo>
                    <a:pt x="49225" y="226720"/>
                  </a:moveTo>
                  <a:lnTo>
                    <a:pt x="48653" y="224574"/>
                  </a:lnTo>
                  <a:lnTo>
                    <a:pt x="46977" y="223608"/>
                  </a:lnTo>
                  <a:lnTo>
                    <a:pt x="45300" y="222643"/>
                  </a:lnTo>
                  <a:lnTo>
                    <a:pt x="43167" y="223215"/>
                  </a:lnTo>
                  <a:lnTo>
                    <a:pt x="42202" y="224891"/>
                  </a:lnTo>
                  <a:lnTo>
                    <a:pt x="41224" y="226555"/>
                  </a:lnTo>
                  <a:lnTo>
                    <a:pt x="41795" y="228701"/>
                  </a:lnTo>
                  <a:lnTo>
                    <a:pt x="45148" y="230632"/>
                  </a:lnTo>
                  <a:lnTo>
                    <a:pt x="47282" y="230060"/>
                  </a:lnTo>
                  <a:lnTo>
                    <a:pt x="49225" y="226720"/>
                  </a:lnTo>
                  <a:close/>
                  <a:moveTo>
                    <a:pt x="49644" y="206387"/>
                  </a:moveTo>
                  <a:lnTo>
                    <a:pt x="49428" y="202526"/>
                  </a:lnTo>
                  <a:lnTo>
                    <a:pt x="47777" y="201053"/>
                  </a:lnTo>
                  <a:lnTo>
                    <a:pt x="43916" y="201269"/>
                  </a:lnTo>
                  <a:lnTo>
                    <a:pt x="42430" y="202920"/>
                  </a:lnTo>
                  <a:lnTo>
                    <a:pt x="42545" y="204851"/>
                  </a:lnTo>
                  <a:lnTo>
                    <a:pt x="42659" y="206781"/>
                  </a:lnTo>
                  <a:lnTo>
                    <a:pt x="42227" y="207695"/>
                  </a:lnTo>
                  <a:lnTo>
                    <a:pt x="41249" y="209359"/>
                  </a:lnTo>
                  <a:lnTo>
                    <a:pt x="41821" y="211505"/>
                  </a:lnTo>
                  <a:lnTo>
                    <a:pt x="45173" y="213436"/>
                  </a:lnTo>
                  <a:lnTo>
                    <a:pt x="47307" y="212864"/>
                  </a:lnTo>
                  <a:lnTo>
                    <a:pt x="49250" y="209524"/>
                  </a:lnTo>
                  <a:lnTo>
                    <a:pt x="48691" y="207454"/>
                  </a:lnTo>
                  <a:lnTo>
                    <a:pt x="49644" y="206387"/>
                  </a:lnTo>
                  <a:close/>
                  <a:moveTo>
                    <a:pt x="50584" y="114465"/>
                  </a:moveTo>
                  <a:lnTo>
                    <a:pt x="50368" y="110604"/>
                  </a:lnTo>
                  <a:lnTo>
                    <a:pt x="48717" y="109131"/>
                  </a:lnTo>
                  <a:lnTo>
                    <a:pt x="44856" y="109347"/>
                  </a:lnTo>
                  <a:lnTo>
                    <a:pt x="43370" y="110998"/>
                  </a:lnTo>
                  <a:lnTo>
                    <a:pt x="43484" y="112928"/>
                  </a:lnTo>
                  <a:lnTo>
                    <a:pt x="43599" y="114858"/>
                  </a:lnTo>
                  <a:lnTo>
                    <a:pt x="45250" y="116332"/>
                  </a:lnTo>
                  <a:lnTo>
                    <a:pt x="49110" y="116116"/>
                  </a:lnTo>
                  <a:lnTo>
                    <a:pt x="50584" y="114465"/>
                  </a:lnTo>
                  <a:close/>
                  <a:moveTo>
                    <a:pt x="55562" y="266763"/>
                  </a:moveTo>
                  <a:lnTo>
                    <a:pt x="54991" y="264617"/>
                  </a:lnTo>
                  <a:lnTo>
                    <a:pt x="53314" y="263652"/>
                  </a:lnTo>
                  <a:lnTo>
                    <a:pt x="51638" y="262686"/>
                  </a:lnTo>
                  <a:lnTo>
                    <a:pt x="49504" y="263258"/>
                  </a:lnTo>
                  <a:lnTo>
                    <a:pt x="48539" y="264934"/>
                  </a:lnTo>
                  <a:lnTo>
                    <a:pt x="47561" y="266598"/>
                  </a:lnTo>
                  <a:lnTo>
                    <a:pt x="48133" y="268744"/>
                  </a:lnTo>
                  <a:lnTo>
                    <a:pt x="51485" y="270675"/>
                  </a:lnTo>
                  <a:lnTo>
                    <a:pt x="53619" y="270103"/>
                  </a:lnTo>
                  <a:lnTo>
                    <a:pt x="55562" y="266763"/>
                  </a:lnTo>
                  <a:close/>
                  <a:moveTo>
                    <a:pt x="60045" y="142138"/>
                  </a:moveTo>
                  <a:lnTo>
                    <a:pt x="59829" y="138277"/>
                  </a:lnTo>
                  <a:lnTo>
                    <a:pt x="58178" y="136804"/>
                  </a:lnTo>
                  <a:lnTo>
                    <a:pt x="54317" y="137020"/>
                  </a:lnTo>
                  <a:lnTo>
                    <a:pt x="52832" y="138671"/>
                  </a:lnTo>
                  <a:lnTo>
                    <a:pt x="52946" y="140601"/>
                  </a:lnTo>
                  <a:lnTo>
                    <a:pt x="53060" y="142532"/>
                  </a:lnTo>
                  <a:lnTo>
                    <a:pt x="54711" y="144005"/>
                  </a:lnTo>
                  <a:lnTo>
                    <a:pt x="58572" y="143789"/>
                  </a:lnTo>
                  <a:lnTo>
                    <a:pt x="60045" y="142138"/>
                  </a:lnTo>
                  <a:close/>
                  <a:moveTo>
                    <a:pt x="61417" y="166547"/>
                  </a:moveTo>
                  <a:lnTo>
                    <a:pt x="61201" y="162687"/>
                  </a:lnTo>
                  <a:lnTo>
                    <a:pt x="59550" y="161213"/>
                  </a:lnTo>
                  <a:lnTo>
                    <a:pt x="55689" y="161429"/>
                  </a:lnTo>
                  <a:lnTo>
                    <a:pt x="54203" y="163080"/>
                  </a:lnTo>
                  <a:lnTo>
                    <a:pt x="54317" y="165011"/>
                  </a:lnTo>
                  <a:lnTo>
                    <a:pt x="54432" y="166941"/>
                  </a:lnTo>
                  <a:lnTo>
                    <a:pt x="56083" y="168414"/>
                  </a:lnTo>
                  <a:lnTo>
                    <a:pt x="59944" y="168198"/>
                  </a:lnTo>
                  <a:lnTo>
                    <a:pt x="61417" y="166547"/>
                  </a:lnTo>
                  <a:close/>
                  <a:moveTo>
                    <a:pt x="63677" y="327075"/>
                  </a:moveTo>
                  <a:lnTo>
                    <a:pt x="63106" y="324929"/>
                  </a:lnTo>
                  <a:lnTo>
                    <a:pt x="61429" y="323964"/>
                  </a:lnTo>
                  <a:lnTo>
                    <a:pt x="59753" y="322999"/>
                  </a:lnTo>
                  <a:lnTo>
                    <a:pt x="57619" y="323570"/>
                  </a:lnTo>
                  <a:lnTo>
                    <a:pt x="56654" y="325247"/>
                  </a:lnTo>
                  <a:lnTo>
                    <a:pt x="55676" y="326910"/>
                  </a:lnTo>
                  <a:lnTo>
                    <a:pt x="56248" y="329057"/>
                  </a:lnTo>
                  <a:lnTo>
                    <a:pt x="59601" y="330987"/>
                  </a:lnTo>
                  <a:lnTo>
                    <a:pt x="61734" y="330415"/>
                  </a:lnTo>
                  <a:lnTo>
                    <a:pt x="63677" y="327075"/>
                  </a:lnTo>
                  <a:close/>
                  <a:moveTo>
                    <a:pt x="64198" y="123405"/>
                  </a:moveTo>
                  <a:lnTo>
                    <a:pt x="63982" y="119545"/>
                  </a:lnTo>
                  <a:lnTo>
                    <a:pt x="62331" y="118071"/>
                  </a:lnTo>
                  <a:lnTo>
                    <a:pt x="58470" y="118287"/>
                  </a:lnTo>
                  <a:lnTo>
                    <a:pt x="56984" y="119938"/>
                  </a:lnTo>
                  <a:lnTo>
                    <a:pt x="57099" y="121869"/>
                  </a:lnTo>
                  <a:lnTo>
                    <a:pt x="57213" y="123799"/>
                  </a:lnTo>
                  <a:lnTo>
                    <a:pt x="58864" y="125272"/>
                  </a:lnTo>
                  <a:lnTo>
                    <a:pt x="62725" y="125056"/>
                  </a:lnTo>
                  <a:lnTo>
                    <a:pt x="64198" y="123405"/>
                  </a:lnTo>
                  <a:close/>
                  <a:moveTo>
                    <a:pt x="66611" y="103873"/>
                  </a:moveTo>
                  <a:lnTo>
                    <a:pt x="66395" y="100012"/>
                  </a:lnTo>
                  <a:lnTo>
                    <a:pt x="64744" y="98539"/>
                  </a:lnTo>
                  <a:lnTo>
                    <a:pt x="60883" y="98755"/>
                  </a:lnTo>
                  <a:lnTo>
                    <a:pt x="59397" y="100406"/>
                  </a:lnTo>
                  <a:lnTo>
                    <a:pt x="59512" y="102336"/>
                  </a:lnTo>
                  <a:lnTo>
                    <a:pt x="59626" y="104267"/>
                  </a:lnTo>
                  <a:lnTo>
                    <a:pt x="61277" y="105740"/>
                  </a:lnTo>
                  <a:lnTo>
                    <a:pt x="65125" y="105524"/>
                  </a:lnTo>
                  <a:lnTo>
                    <a:pt x="66611" y="103873"/>
                  </a:lnTo>
                  <a:close/>
                  <a:moveTo>
                    <a:pt x="69138" y="195186"/>
                  </a:moveTo>
                  <a:lnTo>
                    <a:pt x="68922" y="191325"/>
                  </a:lnTo>
                  <a:lnTo>
                    <a:pt x="67271" y="189852"/>
                  </a:lnTo>
                  <a:lnTo>
                    <a:pt x="63411" y="190068"/>
                  </a:lnTo>
                  <a:lnTo>
                    <a:pt x="61925" y="191719"/>
                  </a:lnTo>
                  <a:lnTo>
                    <a:pt x="62039" y="193649"/>
                  </a:lnTo>
                  <a:lnTo>
                    <a:pt x="62153" y="195580"/>
                  </a:lnTo>
                  <a:lnTo>
                    <a:pt x="63804" y="197053"/>
                  </a:lnTo>
                  <a:lnTo>
                    <a:pt x="67665" y="196837"/>
                  </a:lnTo>
                  <a:lnTo>
                    <a:pt x="69138" y="195186"/>
                  </a:lnTo>
                  <a:close/>
                  <a:moveTo>
                    <a:pt x="70027" y="79667"/>
                  </a:moveTo>
                  <a:lnTo>
                    <a:pt x="68821" y="77812"/>
                  </a:lnTo>
                  <a:lnTo>
                    <a:pt x="65036" y="77000"/>
                  </a:lnTo>
                  <a:lnTo>
                    <a:pt x="63182" y="78206"/>
                  </a:lnTo>
                  <a:lnTo>
                    <a:pt x="62776" y="80098"/>
                  </a:lnTo>
                  <a:lnTo>
                    <a:pt x="62369" y="81991"/>
                  </a:lnTo>
                  <a:lnTo>
                    <a:pt x="63576" y="83845"/>
                  </a:lnTo>
                  <a:lnTo>
                    <a:pt x="67360" y="84658"/>
                  </a:lnTo>
                  <a:lnTo>
                    <a:pt x="69215" y="83451"/>
                  </a:lnTo>
                  <a:lnTo>
                    <a:pt x="70027" y="79667"/>
                  </a:lnTo>
                  <a:close/>
                  <a:moveTo>
                    <a:pt x="70523" y="219595"/>
                  </a:moveTo>
                  <a:lnTo>
                    <a:pt x="70307" y="215734"/>
                  </a:lnTo>
                  <a:lnTo>
                    <a:pt x="68656" y="214261"/>
                  </a:lnTo>
                  <a:lnTo>
                    <a:pt x="64795" y="214477"/>
                  </a:lnTo>
                  <a:lnTo>
                    <a:pt x="63309" y="216128"/>
                  </a:lnTo>
                  <a:lnTo>
                    <a:pt x="63423" y="218059"/>
                  </a:lnTo>
                  <a:lnTo>
                    <a:pt x="63525" y="219989"/>
                  </a:lnTo>
                  <a:lnTo>
                    <a:pt x="65189" y="221462"/>
                  </a:lnTo>
                  <a:lnTo>
                    <a:pt x="69037" y="221246"/>
                  </a:lnTo>
                  <a:lnTo>
                    <a:pt x="70523" y="219595"/>
                  </a:lnTo>
                  <a:close/>
                  <a:moveTo>
                    <a:pt x="73279" y="26581"/>
                  </a:moveTo>
                  <a:lnTo>
                    <a:pt x="72072" y="24726"/>
                  </a:lnTo>
                  <a:lnTo>
                    <a:pt x="68287" y="23914"/>
                  </a:lnTo>
                  <a:lnTo>
                    <a:pt x="66433" y="25120"/>
                  </a:lnTo>
                  <a:lnTo>
                    <a:pt x="66027" y="27012"/>
                  </a:lnTo>
                  <a:lnTo>
                    <a:pt x="65620" y="28905"/>
                  </a:lnTo>
                  <a:lnTo>
                    <a:pt x="66827" y="30759"/>
                  </a:lnTo>
                  <a:lnTo>
                    <a:pt x="70612" y="31572"/>
                  </a:lnTo>
                  <a:lnTo>
                    <a:pt x="72466" y="30365"/>
                  </a:lnTo>
                  <a:lnTo>
                    <a:pt x="73279" y="26581"/>
                  </a:lnTo>
                  <a:close/>
                  <a:moveTo>
                    <a:pt x="75044" y="175475"/>
                  </a:moveTo>
                  <a:lnTo>
                    <a:pt x="74828" y="171615"/>
                  </a:lnTo>
                  <a:lnTo>
                    <a:pt x="73177" y="170141"/>
                  </a:lnTo>
                  <a:lnTo>
                    <a:pt x="69316" y="170357"/>
                  </a:lnTo>
                  <a:lnTo>
                    <a:pt x="67830" y="172008"/>
                  </a:lnTo>
                  <a:lnTo>
                    <a:pt x="67945" y="173939"/>
                  </a:lnTo>
                  <a:lnTo>
                    <a:pt x="68059" y="175869"/>
                  </a:lnTo>
                  <a:lnTo>
                    <a:pt x="69710" y="177342"/>
                  </a:lnTo>
                  <a:lnTo>
                    <a:pt x="73571" y="177126"/>
                  </a:lnTo>
                  <a:lnTo>
                    <a:pt x="75044" y="175475"/>
                  </a:lnTo>
                  <a:close/>
                  <a:moveTo>
                    <a:pt x="75120" y="55765"/>
                  </a:moveTo>
                  <a:lnTo>
                    <a:pt x="73914" y="53911"/>
                  </a:lnTo>
                  <a:lnTo>
                    <a:pt x="70129" y="53098"/>
                  </a:lnTo>
                  <a:lnTo>
                    <a:pt x="68275" y="54305"/>
                  </a:lnTo>
                  <a:lnTo>
                    <a:pt x="67868" y="56197"/>
                  </a:lnTo>
                  <a:lnTo>
                    <a:pt x="67462" y="58089"/>
                  </a:lnTo>
                  <a:lnTo>
                    <a:pt x="68668" y="59944"/>
                  </a:lnTo>
                  <a:lnTo>
                    <a:pt x="72453" y="60756"/>
                  </a:lnTo>
                  <a:lnTo>
                    <a:pt x="74307" y="59550"/>
                  </a:lnTo>
                  <a:lnTo>
                    <a:pt x="75120" y="55765"/>
                  </a:lnTo>
                  <a:close/>
                  <a:moveTo>
                    <a:pt x="77444" y="155956"/>
                  </a:moveTo>
                  <a:lnTo>
                    <a:pt x="77228" y="152095"/>
                  </a:lnTo>
                  <a:lnTo>
                    <a:pt x="75577" y="150622"/>
                  </a:lnTo>
                  <a:lnTo>
                    <a:pt x="71716" y="150837"/>
                  </a:lnTo>
                  <a:lnTo>
                    <a:pt x="70231" y="152488"/>
                  </a:lnTo>
                  <a:lnTo>
                    <a:pt x="70345" y="154419"/>
                  </a:lnTo>
                  <a:lnTo>
                    <a:pt x="70459" y="156349"/>
                  </a:lnTo>
                  <a:lnTo>
                    <a:pt x="72110" y="157822"/>
                  </a:lnTo>
                  <a:lnTo>
                    <a:pt x="75971" y="157607"/>
                  </a:lnTo>
                  <a:lnTo>
                    <a:pt x="77444" y="155956"/>
                  </a:lnTo>
                  <a:close/>
                  <a:moveTo>
                    <a:pt x="78384" y="2667"/>
                  </a:moveTo>
                  <a:lnTo>
                    <a:pt x="77177" y="812"/>
                  </a:lnTo>
                  <a:lnTo>
                    <a:pt x="73393" y="0"/>
                  </a:lnTo>
                  <a:lnTo>
                    <a:pt x="71539" y="1206"/>
                  </a:lnTo>
                  <a:lnTo>
                    <a:pt x="71132" y="3098"/>
                  </a:lnTo>
                  <a:lnTo>
                    <a:pt x="70726" y="4991"/>
                  </a:lnTo>
                  <a:lnTo>
                    <a:pt x="71932" y="6845"/>
                  </a:lnTo>
                  <a:lnTo>
                    <a:pt x="75717" y="7658"/>
                  </a:lnTo>
                  <a:lnTo>
                    <a:pt x="77571" y="6451"/>
                  </a:lnTo>
                  <a:lnTo>
                    <a:pt x="78384" y="2667"/>
                  </a:lnTo>
                  <a:close/>
                  <a:moveTo>
                    <a:pt x="79857" y="136436"/>
                  </a:moveTo>
                  <a:lnTo>
                    <a:pt x="79641" y="132575"/>
                  </a:lnTo>
                  <a:lnTo>
                    <a:pt x="77990" y="131102"/>
                  </a:lnTo>
                  <a:lnTo>
                    <a:pt x="74129" y="131318"/>
                  </a:lnTo>
                  <a:lnTo>
                    <a:pt x="72644" y="132969"/>
                  </a:lnTo>
                  <a:lnTo>
                    <a:pt x="72758" y="134899"/>
                  </a:lnTo>
                  <a:lnTo>
                    <a:pt x="72872" y="136829"/>
                  </a:lnTo>
                  <a:lnTo>
                    <a:pt x="74523" y="138303"/>
                  </a:lnTo>
                  <a:lnTo>
                    <a:pt x="78384" y="138087"/>
                  </a:lnTo>
                  <a:lnTo>
                    <a:pt x="79857" y="136436"/>
                  </a:lnTo>
                  <a:close/>
                  <a:moveTo>
                    <a:pt x="80810" y="91884"/>
                  </a:moveTo>
                  <a:lnTo>
                    <a:pt x="79603" y="90030"/>
                  </a:lnTo>
                  <a:lnTo>
                    <a:pt x="75819" y="89217"/>
                  </a:lnTo>
                  <a:lnTo>
                    <a:pt x="73964" y="90424"/>
                  </a:lnTo>
                  <a:lnTo>
                    <a:pt x="73558" y="92316"/>
                  </a:lnTo>
                  <a:lnTo>
                    <a:pt x="73152" y="94208"/>
                  </a:lnTo>
                  <a:lnTo>
                    <a:pt x="74358" y="96062"/>
                  </a:lnTo>
                  <a:lnTo>
                    <a:pt x="78143" y="96875"/>
                  </a:lnTo>
                  <a:lnTo>
                    <a:pt x="79997" y="95669"/>
                  </a:lnTo>
                  <a:lnTo>
                    <a:pt x="80810" y="91884"/>
                  </a:lnTo>
                  <a:close/>
                  <a:moveTo>
                    <a:pt x="82232" y="241007"/>
                  </a:moveTo>
                  <a:lnTo>
                    <a:pt x="82016" y="237147"/>
                  </a:lnTo>
                  <a:lnTo>
                    <a:pt x="80365" y="235673"/>
                  </a:lnTo>
                  <a:lnTo>
                    <a:pt x="76504" y="235889"/>
                  </a:lnTo>
                  <a:lnTo>
                    <a:pt x="75018" y="237540"/>
                  </a:lnTo>
                  <a:lnTo>
                    <a:pt x="75133" y="239471"/>
                  </a:lnTo>
                  <a:lnTo>
                    <a:pt x="75247" y="241401"/>
                  </a:lnTo>
                  <a:lnTo>
                    <a:pt x="76898" y="242874"/>
                  </a:lnTo>
                  <a:lnTo>
                    <a:pt x="80759" y="242658"/>
                  </a:lnTo>
                  <a:lnTo>
                    <a:pt x="82232" y="241007"/>
                  </a:lnTo>
                  <a:close/>
                  <a:moveTo>
                    <a:pt x="84061" y="38785"/>
                  </a:moveTo>
                  <a:lnTo>
                    <a:pt x="82854" y="36931"/>
                  </a:lnTo>
                  <a:lnTo>
                    <a:pt x="79070" y="36118"/>
                  </a:lnTo>
                  <a:lnTo>
                    <a:pt x="77216" y="37325"/>
                  </a:lnTo>
                  <a:lnTo>
                    <a:pt x="76809" y="39217"/>
                  </a:lnTo>
                  <a:lnTo>
                    <a:pt x="76403" y="41109"/>
                  </a:lnTo>
                  <a:lnTo>
                    <a:pt x="77609" y="42964"/>
                  </a:lnTo>
                  <a:lnTo>
                    <a:pt x="81394" y="43776"/>
                  </a:lnTo>
                  <a:lnTo>
                    <a:pt x="83248" y="42570"/>
                  </a:lnTo>
                  <a:lnTo>
                    <a:pt x="84061" y="38785"/>
                  </a:lnTo>
                  <a:close/>
                  <a:moveTo>
                    <a:pt x="85864" y="118681"/>
                  </a:moveTo>
                  <a:lnTo>
                    <a:pt x="85648" y="114820"/>
                  </a:lnTo>
                  <a:lnTo>
                    <a:pt x="83997" y="113347"/>
                  </a:lnTo>
                  <a:lnTo>
                    <a:pt x="80137" y="113563"/>
                  </a:lnTo>
                  <a:lnTo>
                    <a:pt x="78651" y="115214"/>
                  </a:lnTo>
                  <a:lnTo>
                    <a:pt x="78765" y="117144"/>
                  </a:lnTo>
                  <a:lnTo>
                    <a:pt x="78879" y="119075"/>
                  </a:lnTo>
                  <a:lnTo>
                    <a:pt x="80530" y="120548"/>
                  </a:lnTo>
                  <a:lnTo>
                    <a:pt x="84391" y="120332"/>
                  </a:lnTo>
                  <a:lnTo>
                    <a:pt x="85864" y="118681"/>
                  </a:lnTo>
                  <a:close/>
                  <a:moveTo>
                    <a:pt x="86537" y="209003"/>
                  </a:moveTo>
                  <a:lnTo>
                    <a:pt x="86321" y="205143"/>
                  </a:lnTo>
                  <a:lnTo>
                    <a:pt x="84670" y="203669"/>
                  </a:lnTo>
                  <a:lnTo>
                    <a:pt x="80810" y="203885"/>
                  </a:lnTo>
                  <a:lnTo>
                    <a:pt x="79324" y="205536"/>
                  </a:lnTo>
                  <a:lnTo>
                    <a:pt x="79438" y="207467"/>
                  </a:lnTo>
                  <a:lnTo>
                    <a:pt x="79552" y="209397"/>
                  </a:lnTo>
                  <a:lnTo>
                    <a:pt x="81203" y="210870"/>
                  </a:lnTo>
                  <a:lnTo>
                    <a:pt x="85064" y="210654"/>
                  </a:lnTo>
                  <a:lnTo>
                    <a:pt x="86537" y="209003"/>
                  </a:lnTo>
                  <a:close/>
                  <a:moveTo>
                    <a:pt x="88277" y="73685"/>
                  </a:moveTo>
                  <a:lnTo>
                    <a:pt x="87071" y="71831"/>
                  </a:lnTo>
                  <a:lnTo>
                    <a:pt x="83286" y="71018"/>
                  </a:lnTo>
                  <a:lnTo>
                    <a:pt x="81432" y="72224"/>
                  </a:lnTo>
                  <a:lnTo>
                    <a:pt x="81026" y="74117"/>
                  </a:lnTo>
                  <a:lnTo>
                    <a:pt x="80619" y="76009"/>
                  </a:lnTo>
                  <a:lnTo>
                    <a:pt x="81826" y="77863"/>
                  </a:lnTo>
                  <a:lnTo>
                    <a:pt x="85610" y="78676"/>
                  </a:lnTo>
                  <a:lnTo>
                    <a:pt x="87464" y="77470"/>
                  </a:lnTo>
                  <a:lnTo>
                    <a:pt x="88277" y="73685"/>
                  </a:lnTo>
                  <a:close/>
                  <a:moveTo>
                    <a:pt x="88950" y="189484"/>
                  </a:moveTo>
                  <a:lnTo>
                    <a:pt x="88734" y="185623"/>
                  </a:lnTo>
                  <a:lnTo>
                    <a:pt x="87071" y="184150"/>
                  </a:lnTo>
                  <a:lnTo>
                    <a:pt x="83223" y="184365"/>
                  </a:lnTo>
                  <a:lnTo>
                    <a:pt x="81737" y="186016"/>
                  </a:lnTo>
                  <a:lnTo>
                    <a:pt x="81851" y="187947"/>
                  </a:lnTo>
                  <a:lnTo>
                    <a:pt x="81965" y="189877"/>
                  </a:lnTo>
                  <a:lnTo>
                    <a:pt x="83616" y="191350"/>
                  </a:lnTo>
                  <a:lnTo>
                    <a:pt x="87477" y="191135"/>
                  </a:lnTo>
                  <a:lnTo>
                    <a:pt x="88950" y="189484"/>
                  </a:lnTo>
                  <a:close/>
                  <a:moveTo>
                    <a:pt x="91490" y="94272"/>
                  </a:moveTo>
                  <a:lnTo>
                    <a:pt x="91274" y="90411"/>
                  </a:lnTo>
                  <a:lnTo>
                    <a:pt x="89623" y="88938"/>
                  </a:lnTo>
                  <a:lnTo>
                    <a:pt x="85763" y="89154"/>
                  </a:lnTo>
                  <a:lnTo>
                    <a:pt x="84277" y="90805"/>
                  </a:lnTo>
                  <a:lnTo>
                    <a:pt x="84391" y="92735"/>
                  </a:lnTo>
                  <a:lnTo>
                    <a:pt x="84505" y="94665"/>
                  </a:lnTo>
                  <a:lnTo>
                    <a:pt x="86156" y="96139"/>
                  </a:lnTo>
                  <a:lnTo>
                    <a:pt x="90004" y="95923"/>
                  </a:lnTo>
                  <a:lnTo>
                    <a:pt x="91490" y="94272"/>
                  </a:lnTo>
                  <a:close/>
                  <a:moveTo>
                    <a:pt x="91528" y="20586"/>
                  </a:moveTo>
                  <a:lnTo>
                    <a:pt x="90322" y="18732"/>
                  </a:lnTo>
                  <a:lnTo>
                    <a:pt x="86537" y="17919"/>
                  </a:lnTo>
                  <a:lnTo>
                    <a:pt x="84683" y="19126"/>
                  </a:lnTo>
                  <a:lnTo>
                    <a:pt x="84277" y="21018"/>
                  </a:lnTo>
                  <a:lnTo>
                    <a:pt x="83870" y="22910"/>
                  </a:lnTo>
                  <a:lnTo>
                    <a:pt x="85077" y="24765"/>
                  </a:lnTo>
                  <a:lnTo>
                    <a:pt x="88861" y="25577"/>
                  </a:lnTo>
                  <a:lnTo>
                    <a:pt x="90716" y="24371"/>
                  </a:lnTo>
                  <a:lnTo>
                    <a:pt x="91528" y="20586"/>
                  </a:lnTo>
                  <a:close/>
                  <a:moveTo>
                    <a:pt x="95732" y="55473"/>
                  </a:moveTo>
                  <a:lnTo>
                    <a:pt x="94526" y="53619"/>
                  </a:lnTo>
                  <a:lnTo>
                    <a:pt x="90741" y="52806"/>
                  </a:lnTo>
                  <a:lnTo>
                    <a:pt x="88887" y="54013"/>
                  </a:lnTo>
                  <a:lnTo>
                    <a:pt x="88480" y="55905"/>
                  </a:lnTo>
                  <a:lnTo>
                    <a:pt x="88074" y="57797"/>
                  </a:lnTo>
                  <a:lnTo>
                    <a:pt x="89281" y="59651"/>
                  </a:lnTo>
                  <a:lnTo>
                    <a:pt x="93065" y="60464"/>
                  </a:lnTo>
                  <a:lnTo>
                    <a:pt x="94919" y="59258"/>
                  </a:lnTo>
                  <a:lnTo>
                    <a:pt x="95732" y="55473"/>
                  </a:lnTo>
                  <a:close/>
                  <a:moveTo>
                    <a:pt x="96697" y="170751"/>
                  </a:moveTo>
                  <a:lnTo>
                    <a:pt x="96481" y="166890"/>
                  </a:lnTo>
                  <a:lnTo>
                    <a:pt x="94830" y="165417"/>
                  </a:lnTo>
                  <a:lnTo>
                    <a:pt x="90970" y="165633"/>
                  </a:lnTo>
                  <a:lnTo>
                    <a:pt x="89484" y="167284"/>
                  </a:lnTo>
                  <a:lnTo>
                    <a:pt x="89598" y="169214"/>
                  </a:lnTo>
                  <a:lnTo>
                    <a:pt x="89712" y="171145"/>
                  </a:lnTo>
                  <a:lnTo>
                    <a:pt x="91363" y="172618"/>
                  </a:lnTo>
                  <a:lnTo>
                    <a:pt x="95224" y="172402"/>
                  </a:lnTo>
                  <a:lnTo>
                    <a:pt x="96697" y="170751"/>
                  </a:lnTo>
                  <a:close/>
                  <a:moveTo>
                    <a:pt x="101041" y="155638"/>
                  </a:moveTo>
                  <a:lnTo>
                    <a:pt x="100469" y="153492"/>
                  </a:lnTo>
                  <a:lnTo>
                    <a:pt x="98793" y="152527"/>
                  </a:lnTo>
                  <a:lnTo>
                    <a:pt x="97116" y="151561"/>
                  </a:lnTo>
                  <a:lnTo>
                    <a:pt x="94983" y="152133"/>
                  </a:lnTo>
                  <a:lnTo>
                    <a:pt x="94018" y="153809"/>
                  </a:lnTo>
                  <a:lnTo>
                    <a:pt x="93040" y="155473"/>
                  </a:lnTo>
                  <a:lnTo>
                    <a:pt x="93611" y="157619"/>
                  </a:lnTo>
                  <a:lnTo>
                    <a:pt x="96964" y="159550"/>
                  </a:lnTo>
                  <a:lnTo>
                    <a:pt x="99098" y="158978"/>
                  </a:lnTo>
                  <a:lnTo>
                    <a:pt x="101041" y="155638"/>
                  </a:lnTo>
                  <a:close/>
                  <a:moveTo>
                    <a:pt x="102336" y="146354"/>
                  </a:moveTo>
                  <a:lnTo>
                    <a:pt x="102120" y="142494"/>
                  </a:lnTo>
                  <a:lnTo>
                    <a:pt x="100469" y="141020"/>
                  </a:lnTo>
                  <a:lnTo>
                    <a:pt x="96608" y="141236"/>
                  </a:lnTo>
                  <a:lnTo>
                    <a:pt x="95123" y="142887"/>
                  </a:lnTo>
                  <a:lnTo>
                    <a:pt x="95237" y="144818"/>
                  </a:lnTo>
                  <a:lnTo>
                    <a:pt x="95351" y="146748"/>
                  </a:lnTo>
                  <a:lnTo>
                    <a:pt x="97002" y="148221"/>
                  </a:lnTo>
                  <a:lnTo>
                    <a:pt x="100863" y="148005"/>
                  </a:lnTo>
                  <a:lnTo>
                    <a:pt x="102336" y="146354"/>
                  </a:lnTo>
                  <a:close/>
                  <a:moveTo>
                    <a:pt x="102946" y="93027"/>
                  </a:moveTo>
                  <a:lnTo>
                    <a:pt x="101739" y="91173"/>
                  </a:lnTo>
                  <a:lnTo>
                    <a:pt x="97955" y="90360"/>
                  </a:lnTo>
                  <a:lnTo>
                    <a:pt x="96100" y="91567"/>
                  </a:lnTo>
                  <a:lnTo>
                    <a:pt x="95694" y="93459"/>
                  </a:lnTo>
                  <a:lnTo>
                    <a:pt x="95288" y="95351"/>
                  </a:lnTo>
                  <a:lnTo>
                    <a:pt x="96494" y="97205"/>
                  </a:lnTo>
                  <a:lnTo>
                    <a:pt x="100279" y="98018"/>
                  </a:lnTo>
                  <a:lnTo>
                    <a:pt x="102133" y="96812"/>
                  </a:lnTo>
                  <a:lnTo>
                    <a:pt x="102946" y="93027"/>
                  </a:lnTo>
                  <a:close/>
                  <a:moveTo>
                    <a:pt x="105791" y="223799"/>
                  </a:moveTo>
                  <a:lnTo>
                    <a:pt x="105575" y="219938"/>
                  </a:lnTo>
                  <a:lnTo>
                    <a:pt x="103924" y="218465"/>
                  </a:lnTo>
                  <a:lnTo>
                    <a:pt x="100063" y="218681"/>
                  </a:lnTo>
                  <a:lnTo>
                    <a:pt x="98577" y="220332"/>
                  </a:lnTo>
                  <a:lnTo>
                    <a:pt x="98691" y="222262"/>
                  </a:lnTo>
                  <a:lnTo>
                    <a:pt x="98806" y="224193"/>
                  </a:lnTo>
                  <a:lnTo>
                    <a:pt x="100457" y="225666"/>
                  </a:lnTo>
                  <a:lnTo>
                    <a:pt x="104317" y="225450"/>
                  </a:lnTo>
                  <a:lnTo>
                    <a:pt x="105791" y="223799"/>
                  </a:lnTo>
                  <a:close/>
                  <a:moveTo>
                    <a:pt x="106184" y="106235"/>
                  </a:moveTo>
                  <a:lnTo>
                    <a:pt x="105968" y="102374"/>
                  </a:lnTo>
                  <a:lnTo>
                    <a:pt x="104317" y="100901"/>
                  </a:lnTo>
                  <a:lnTo>
                    <a:pt x="100457" y="101117"/>
                  </a:lnTo>
                  <a:lnTo>
                    <a:pt x="98971" y="102768"/>
                  </a:lnTo>
                  <a:lnTo>
                    <a:pt x="99085" y="104698"/>
                  </a:lnTo>
                  <a:lnTo>
                    <a:pt x="99199" y="106629"/>
                  </a:lnTo>
                  <a:lnTo>
                    <a:pt x="100850" y="108102"/>
                  </a:lnTo>
                  <a:lnTo>
                    <a:pt x="104711" y="107886"/>
                  </a:lnTo>
                  <a:lnTo>
                    <a:pt x="106184" y="106235"/>
                  </a:lnTo>
                  <a:close/>
                  <a:moveTo>
                    <a:pt x="107556" y="130644"/>
                  </a:moveTo>
                  <a:lnTo>
                    <a:pt x="107340" y="126784"/>
                  </a:lnTo>
                  <a:lnTo>
                    <a:pt x="105689" y="125310"/>
                  </a:lnTo>
                  <a:lnTo>
                    <a:pt x="101828" y="125526"/>
                  </a:lnTo>
                  <a:lnTo>
                    <a:pt x="100342" y="127177"/>
                  </a:lnTo>
                  <a:lnTo>
                    <a:pt x="100457" y="129108"/>
                  </a:lnTo>
                  <a:lnTo>
                    <a:pt x="100571" y="131038"/>
                  </a:lnTo>
                  <a:lnTo>
                    <a:pt x="102222" y="132511"/>
                  </a:lnTo>
                  <a:lnTo>
                    <a:pt x="106083" y="132295"/>
                  </a:lnTo>
                  <a:lnTo>
                    <a:pt x="107556" y="130644"/>
                  </a:lnTo>
                  <a:close/>
                  <a:moveTo>
                    <a:pt x="110236" y="162204"/>
                  </a:moveTo>
                  <a:lnTo>
                    <a:pt x="110020" y="158343"/>
                  </a:lnTo>
                  <a:lnTo>
                    <a:pt x="108369" y="156870"/>
                  </a:lnTo>
                  <a:lnTo>
                    <a:pt x="104508" y="157086"/>
                  </a:lnTo>
                  <a:lnTo>
                    <a:pt x="103022" y="158737"/>
                  </a:lnTo>
                  <a:lnTo>
                    <a:pt x="103136" y="160667"/>
                  </a:lnTo>
                  <a:lnTo>
                    <a:pt x="103251" y="162598"/>
                  </a:lnTo>
                  <a:lnTo>
                    <a:pt x="104902" y="164071"/>
                  </a:lnTo>
                  <a:lnTo>
                    <a:pt x="108762" y="163855"/>
                  </a:lnTo>
                  <a:lnTo>
                    <a:pt x="110236" y="162204"/>
                  </a:lnTo>
                  <a:close/>
                  <a:moveTo>
                    <a:pt x="111429" y="199402"/>
                  </a:moveTo>
                  <a:lnTo>
                    <a:pt x="111213" y="195541"/>
                  </a:lnTo>
                  <a:lnTo>
                    <a:pt x="109562" y="194068"/>
                  </a:lnTo>
                  <a:lnTo>
                    <a:pt x="105702" y="194284"/>
                  </a:lnTo>
                  <a:lnTo>
                    <a:pt x="104216" y="195935"/>
                  </a:lnTo>
                  <a:lnTo>
                    <a:pt x="104330" y="197866"/>
                  </a:lnTo>
                  <a:lnTo>
                    <a:pt x="104444" y="199796"/>
                  </a:lnTo>
                  <a:lnTo>
                    <a:pt x="106095" y="201269"/>
                  </a:lnTo>
                  <a:lnTo>
                    <a:pt x="109956" y="201053"/>
                  </a:lnTo>
                  <a:lnTo>
                    <a:pt x="111429" y="199402"/>
                  </a:lnTo>
                  <a:close/>
                  <a:moveTo>
                    <a:pt x="111607" y="186613"/>
                  </a:moveTo>
                  <a:lnTo>
                    <a:pt x="111391" y="182753"/>
                  </a:lnTo>
                  <a:lnTo>
                    <a:pt x="109728" y="181279"/>
                  </a:lnTo>
                  <a:lnTo>
                    <a:pt x="105879" y="181495"/>
                  </a:lnTo>
                  <a:lnTo>
                    <a:pt x="104394" y="183146"/>
                  </a:lnTo>
                  <a:lnTo>
                    <a:pt x="104508" y="185077"/>
                  </a:lnTo>
                  <a:lnTo>
                    <a:pt x="104622" y="187007"/>
                  </a:lnTo>
                  <a:lnTo>
                    <a:pt x="106273" y="188480"/>
                  </a:lnTo>
                  <a:lnTo>
                    <a:pt x="110134" y="188264"/>
                  </a:lnTo>
                  <a:lnTo>
                    <a:pt x="111607" y="186613"/>
                  </a:lnTo>
                  <a:close/>
                  <a:moveTo>
                    <a:pt x="112026" y="85432"/>
                  </a:moveTo>
                  <a:lnTo>
                    <a:pt x="111810" y="81572"/>
                  </a:lnTo>
                  <a:lnTo>
                    <a:pt x="110159" y="80098"/>
                  </a:lnTo>
                  <a:lnTo>
                    <a:pt x="106299" y="80314"/>
                  </a:lnTo>
                  <a:lnTo>
                    <a:pt x="104813" y="81965"/>
                  </a:lnTo>
                  <a:lnTo>
                    <a:pt x="104927" y="83896"/>
                  </a:lnTo>
                  <a:lnTo>
                    <a:pt x="105041" y="85826"/>
                  </a:lnTo>
                  <a:lnTo>
                    <a:pt x="106692" y="87299"/>
                  </a:lnTo>
                  <a:lnTo>
                    <a:pt x="110553" y="87083"/>
                  </a:lnTo>
                  <a:lnTo>
                    <a:pt x="112026" y="85432"/>
                  </a:lnTo>
                  <a:close/>
                  <a:moveTo>
                    <a:pt x="113157" y="112242"/>
                  </a:moveTo>
                  <a:lnTo>
                    <a:pt x="111950" y="110388"/>
                  </a:lnTo>
                  <a:lnTo>
                    <a:pt x="108165" y="109575"/>
                  </a:lnTo>
                  <a:lnTo>
                    <a:pt x="106311" y="110782"/>
                  </a:lnTo>
                  <a:lnTo>
                    <a:pt x="105905" y="112674"/>
                  </a:lnTo>
                  <a:lnTo>
                    <a:pt x="105498" y="114566"/>
                  </a:lnTo>
                  <a:lnTo>
                    <a:pt x="106705" y="116420"/>
                  </a:lnTo>
                  <a:lnTo>
                    <a:pt x="110490" y="117233"/>
                  </a:lnTo>
                  <a:lnTo>
                    <a:pt x="112344" y="116027"/>
                  </a:lnTo>
                  <a:lnTo>
                    <a:pt x="113157" y="112242"/>
                  </a:lnTo>
                  <a:close/>
                  <a:moveTo>
                    <a:pt x="114808" y="70967"/>
                  </a:moveTo>
                  <a:lnTo>
                    <a:pt x="113601" y="69113"/>
                  </a:lnTo>
                  <a:lnTo>
                    <a:pt x="109816" y="68300"/>
                  </a:lnTo>
                  <a:lnTo>
                    <a:pt x="107962" y="69507"/>
                  </a:lnTo>
                  <a:lnTo>
                    <a:pt x="107556" y="71399"/>
                  </a:lnTo>
                  <a:lnTo>
                    <a:pt x="107149" y="73291"/>
                  </a:lnTo>
                  <a:lnTo>
                    <a:pt x="108356" y="75145"/>
                  </a:lnTo>
                  <a:lnTo>
                    <a:pt x="112141" y="75958"/>
                  </a:lnTo>
                  <a:lnTo>
                    <a:pt x="113995" y="74752"/>
                  </a:lnTo>
                  <a:lnTo>
                    <a:pt x="114808" y="70967"/>
                  </a:lnTo>
                  <a:close/>
                  <a:moveTo>
                    <a:pt x="116217" y="127012"/>
                  </a:moveTo>
                  <a:lnTo>
                    <a:pt x="115646" y="124866"/>
                  </a:lnTo>
                  <a:lnTo>
                    <a:pt x="113969" y="123901"/>
                  </a:lnTo>
                  <a:lnTo>
                    <a:pt x="112293" y="122936"/>
                  </a:lnTo>
                  <a:lnTo>
                    <a:pt x="110159" y="123507"/>
                  </a:lnTo>
                  <a:lnTo>
                    <a:pt x="109194" y="125183"/>
                  </a:lnTo>
                  <a:lnTo>
                    <a:pt x="108216" y="126847"/>
                  </a:lnTo>
                  <a:lnTo>
                    <a:pt x="108788" y="128993"/>
                  </a:lnTo>
                  <a:lnTo>
                    <a:pt x="112141" y="130924"/>
                  </a:lnTo>
                  <a:lnTo>
                    <a:pt x="114274" y="130352"/>
                  </a:lnTo>
                  <a:lnTo>
                    <a:pt x="116217" y="127012"/>
                  </a:lnTo>
                  <a:close/>
                  <a:moveTo>
                    <a:pt x="118262" y="88341"/>
                  </a:moveTo>
                  <a:lnTo>
                    <a:pt x="117055" y="86487"/>
                  </a:lnTo>
                  <a:lnTo>
                    <a:pt x="113271" y="85674"/>
                  </a:lnTo>
                  <a:lnTo>
                    <a:pt x="111417" y="86880"/>
                  </a:lnTo>
                  <a:lnTo>
                    <a:pt x="111010" y="88773"/>
                  </a:lnTo>
                  <a:lnTo>
                    <a:pt x="110604" y="90665"/>
                  </a:lnTo>
                  <a:lnTo>
                    <a:pt x="111810" y="92519"/>
                  </a:lnTo>
                  <a:lnTo>
                    <a:pt x="115595" y="93332"/>
                  </a:lnTo>
                  <a:lnTo>
                    <a:pt x="117449" y="92125"/>
                  </a:lnTo>
                  <a:lnTo>
                    <a:pt x="118262" y="88341"/>
                  </a:lnTo>
                  <a:close/>
                  <a:moveTo>
                    <a:pt x="121183" y="139585"/>
                  </a:moveTo>
                  <a:lnTo>
                    <a:pt x="120967" y="135724"/>
                  </a:lnTo>
                  <a:lnTo>
                    <a:pt x="119316" y="134251"/>
                  </a:lnTo>
                  <a:lnTo>
                    <a:pt x="115455" y="134467"/>
                  </a:lnTo>
                  <a:lnTo>
                    <a:pt x="113969" y="136118"/>
                  </a:lnTo>
                  <a:lnTo>
                    <a:pt x="114084" y="138049"/>
                  </a:lnTo>
                  <a:lnTo>
                    <a:pt x="114198" y="139979"/>
                  </a:lnTo>
                  <a:lnTo>
                    <a:pt x="115849" y="141452"/>
                  </a:lnTo>
                  <a:lnTo>
                    <a:pt x="119710" y="141236"/>
                  </a:lnTo>
                  <a:lnTo>
                    <a:pt x="121183" y="139585"/>
                  </a:lnTo>
                  <a:close/>
                  <a:moveTo>
                    <a:pt x="123113" y="220129"/>
                  </a:moveTo>
                  <a:lnTo>
                    <a:pt x="122897" y="216268"/>
                  </a:lnTo>
                  <a:lnTo>
                    <a:pt x="121246" y="214795"/>
                  </a:lnTo>
                  <a:lnTo>
                    <a:pt x="117386" y="215011"/>
                  </a:lnTo>
                  <a:lnTo>
                    <a:pt x="115900" y="216662"/>
                  </a:lnTo>
                  <a:lnTo>
                    <a:pt x="116014" y="218592"/>
                  </a:lnTo>
                  <a:lnTo>
                    <a:pt x="116128" y="220522"/>
                  </a:lnTo>
                  <a:lnTo>
                    <a:pt x="117779" y="221996"/>
                  </a:lnTo>
                  <a:lnTo>
                    <a:pt x="121640" y="221780"/>
                  </a:lnTo>
                  <a:lnTo>
                    <a:pt x="123113" y="220129"/>
                  </a:lnTo>
                  <a:close/>
                  <a:moveTo>
                    <a:pt x="123952" y="124460"/>
                  </a:moveTo>
                  <a:lnTo>
                    <a:pt x="122745" y="122605"/>
                  </a:lnTo>
                  <a:lnTo>
                    <a:pt x="119278" y="121869"/>
                  </a:lnTo>
                  <a:lnTo>
                    <a:pt x="122110" y="121704"/>
                  </a:lnTo>
                  <a:lnTo>
                    <a:pt x="123583" y="120053"/>
                  </a:lnTo>
                  <a:lnTo>
                    <a:pt x="123367" y="116192"/>
                  </a:lnTo>
                  <a:lnTo>
                    <a:pt x="121716" y="114719"/>
                  </a:lnTo>
                  <a:lnTo>
                    <a:pt x="117856" y="114935"/>
                  </a:lnTo>
                  <a:lnTo>
                    <a:pt x="116370" y="116586"/>
                  </a:lnTo>
                  <a:lnTo>
                    <a:pt x="116484" y="118516"/>
                  </a:lnTo>
                  <a:lnTo>
                    <a:pt x="116598" y="120446"/>
                  </a:lnTo>
                  <a:lnTo>
                    <a:pt x="118249" y="121920"/>
                  </a:lnTo>
                  <a:lnTo>
                    <a:pt x="118808" y="121894"/>
                  </a:lnTo>
                  <a:lnTo>
                    <a:pt x="117106" y="122999"/>
                  </a:lnTo>
                  <a:lnTo>
                    <a:pt x="116700" y="124891"/>
                  </a:lnTo>
                  <a:lnTo>
                    <a:pt x="116293" y="126784"/>
                  </a:lnTo>
                  <a:lnTo>
                    <a:pt x="117500" y="128638"/>
                  </a:lnTo>
                  <a:lnTo>
                    <a:pt x="121285" y="129451"/>
                  </a:lnTo>
                  <a:lnTo>
                    <a:pt x="123139" y="128244"/>
                  </a:lnTo>
                  <a:lnTo>
                    <a:pt x="123952" y="124460"/>
                  </a:lnTo>
                  <a:close/>
                  <a:moveTo>
                    <a:pt x="123990" y="57188"/>
                  </a:moveTo>
                  <a:lnTo>
                    <a:pt x="122783" y="55333"/>
                  </a:lnTo>
                  <a:lnTo>
                    <a:pt x="118999" y="54521"/>
                  </a:lnTo>
                  <a:lnTo>
                    <a:pt x="117144" y="55727"/>
                  </a:lnTo>
                  <a:lnTo>
                    <a:pt x="116738" y="57619"/>
                  </a:lnTo>
                  <a:lnTo>
                    <a:pt x="116332" y="59512"/>
                  </a:lnTo>
                  <a:lnTo>
                    <a:pt x="117538" y="61366"/>
                  </a:lnTo>
                  <a:lnTo>
                    <a:pt x="121323" y="62179"/>
                  </a:lnTo>
                  <a:lnTo>
                    <a:pt x="123177" y="60972"/>
                  </a:lnTo>
                  <a:lnTo>
                    <a:pt x="123990" y="57188"/>
                  </a:lnTo>
                  <a:close/>
                  <a:moveTo>
                    <a:pt x="125234" y="195541"/>
                  </a:moveTo>
                  <a:lnTo>
                    <a:pt x="125018" y="191681"/>
                  </a:lnTo>
                  <a:lnTo>
                    <a:pt x="123367" y="190207"/>
                  </a:lnTo>
                  <a:lnTo>
                    <a:pt x="119507" y="190423"/>
                  </a:lnTo>
                  <a:lnTo>
                    <a:pt x="118021" y="192074"/>
                  </a:lnTo>
                  <a:lnTo>
                    <a:pt x="118135" y="194005"/>
                  </a:lnTo>
                  <a:lnTo>
                    <a:pt x="118249" y="195935"/>
                  </a:lnTo>
                  <a:lnTo>
                    <a:pt x="119900" y="197408"/>
                  </a:lnTo>
                  <a:lnTo>
                    <a:pt x="123761" y="197192"/>
                  </a:lnTo>
                  <a:lnTo>
                    <a:pt x="125234" y="195541"/>
                  </a:lnTo>
                  <a:close/>
                  <a:moveTo>
                    <a:pt x="127635" y="176022"/>
                  </a:moveTo>
                  <a:lnTo>
                    <a:pt x="127419" y="172161"/>
                  </a:lnTo>
                  <a:lnTo>
                    <a:pt x="125768" y="170688"/>
                  </a:lnTo>
                  <a:lnTo>
                    <a:pt x="121907" y="170903"/>
                  </a:lnTo>
                  <a:lnTo>
                    <a:pt x="120421" y="172554"/>
                  </a:lnTo>
                  <a:lnTo>
                    <a:pt x="120535" y="174485"/>
                  </a:lnTo>
                  <a:lnTo>
                    <a:pt x="120650" y="176415"/>
                  </a:lnTo>
                  <a:lnTo>
                    <a:pt x="122301" y="177888"/>
                  </a:lnTo>
                  <a:lnTo>
                    <a:pt x="126161" y="177673"/>
                  </a:lnTo>
                  <a:lnTo>
                    <a:pt x="127635" y="176022"/>
                  </a:lnTo>
                  <a:close/>
                  <a:moveTo>
                    <a:pt x="129095" y="33274"/>
                  </a:moveTo>
                  <a:lnTo>
                    <a:pt x="127889" y="31419"/>
                  </a:lnTo>
                  <a:lnTo>
                    <a:pt x="124104" y="30607"/>
                  </a:lnTo>
                  <a:lnTo>
                    <a:pt x="122250" y="31813"/>
                  </a:lnTo>
                  <a:lnTo>
                    <a:pt x="121843" y="33705"/>
                  </a:lnTo>
                  <a:lnTo>
                    <a:pt x="121437" y="35598"/>
                  </a:lnTo>
                  <a:lnTo>
                    <a:pt x="122643" y="37452"/>
                  </a:lnTo>
                  <a:lnTo>
                    <a:pt x="126428" y="38265"/>
                  </a:lnTo>
                  <a:lnTo>
                    <a:pt x="128282" y="37058"/>
                  </a:lnTo>
                  <a:lnTo>
                    <a:pt x="129095" y="33274"/>
                  </a:lnTo>
                  <a:close/>
                  <a:moveTo>
                    <a:pt x="130492" y="156502"/>
                  </a:moveTo>
                  <a:lnTo>
                    <a:pt x="129921" y="154393"/>
                  </a:lnTo>
                  <a:lnTo>
                    <a:pt x="129832" y="152641"/>
                  </a:lnTo>
                  <a:lnTo>
                    <a:pt x="128181" y="151168"/>
                  </a:lnTo>
                  <a:lnTo>
                    <a:pt x="124320" y="151384"/>
                  </a:lnTo>
                  <a:lnTo>
                    <a:pt x="122834" y="153035"/>
                  </a:lnTo>
                  <a:lnTo>
                    <a:pt x="122948" y="154965"/>
                  </a:lnTo>
                  <a:lnTo>
                    <a:pt x="122974" y="155511"/>
                  </a:lnTo>
                  <a:lnTo>
                    <a:pt x="122491" y="156337"/>
                  </a:lnTo>
                  <a:lnTo>
                    <a:pt x="123063" y="158483"/>
                  </a:lnTo>
                  <a:lnTo>
                    <a:pt x="126415" y="160413"/>
                  </a:lnTo>
                  <a:lnTo>
                    <a:pt x="128549" y="159842"/>
                  </a:lnTo>
                  <a:lnTo>
                    <a:pt x="130492" y="156502"/>
                  </a:lnTo>
                  <a:close/>
                  <a:moveTo>
                    <a:pt x="131406" y="106248"/>
                  </a:moveTo>
                  <a:lnTo>
                    <a:pt x="130200" y="104394"/>
                  </a:lnTo>
                  <a:lnTo>
                    <a:pt x="126415" y="103581"/>
                  </a:lnTo>
                  <a:lnTo>
                    <a:pt x="124561" y="104787"/>
                  </a:lnTo>
                  <a:lnTo>
                    <a:pt x="124155" y="106680"/>
                  </a:lnTo>
                  <a:lnTo>
                    <a:pt x="123748" y="108572"/>
                  </a:lnTo>
                  <a:lnTo>
                    <a:pt x="124955" y="110426"/>
                  </a:lnTo>
                  <a:lnTo>
                    <a:pt x="128739" y="111239"/>
                  </a:lnTo>
                  <a:lnTo>
                    <a:pt x="130594" y="110032"/>
                  </a:lnTo>
                  <a:lnTo>
                    <a:pt x="131406" y="106248"/>
                  </a:lnTo>
                  <a:close/>
                  <a:moveTo>
                    <a:pt x="133235" y="205511"/>
                  </a:moveTo>
                  <a:lnTo>
                    <a:pt x="131775" y="205600"/>
                  </a:lnTo>
                  <a:lnTo>
                    <a:pt x="130289" y="207251"/>
                  </a:lnTo>
                  <a:lnTo>
                    <a:pt x="130517" y="211112"/>
                  </a:lnTo>
                  <a:lnTo>
                    <a:pt x="132168" y="212585"/>
                  </a:lnTo>
                  <a:lnTo>
                    <a:pt x="132905" y="212547"/>
                  </a:lnTo>
                  <a:lnTo>
                    <a:pt x="133235" y="205511"/>
                  </a:lnTo>
                  <a:close/>
                  <a:moveTo>
                    <a:pt x="134772" y="69392"/>
                  </a:moveTo>
                  <a:lnTo>
                    <a:pt x="133565" y="67538"/>
                  </a:lnTo>
                  <a:lnTo>
                    <a:pt x="129781" y="66725"/>
                  </a:lnTo>
                  <a:lnTo>
                    <a:pt x="127927" y="67932"/>
                  </a:lnTo>
                  <a:lnTo>
                    <a:pt x="127520" y="69824"/>
                  </a:lnTo>
                  <a:lnTo>
                    <a:pt x="127114" y="71716"/>
                  </a:lnTo>
                  <a:lnTo>
                    <a:pt x="128320" y="73571"/>
                  </a:lnTo>
                  <a:lnTo>
                    <a:pt x="132105" y="74383"/>
                  </a:lnTo>
                  <a:lnTo>
                    <a:pt x="133959" y="73177"/>
                  </a:lnTo>
                  <a:lnTo>
                    <a:pt x="134772" y="69392"/>
                  </a:lnTo>
                  <a:close/>
                  <a:moveTo>
                    <a:pt x="136677" y="130225"/>
                  </a:moveTo>
                  <a:lnTo>
                    <a:pt x="135623" y="131394"/>
                  </a:lnTo>
                  <a:lnTo>
                    <a:pt x="135851" y="135255"/>
                  </a:lnTo>
                  <a:lnTo>
                    <a:pt x="136423" y="135763"/>
                  </a:lnTo>
                  <a:lnTo>
                    <a:pt x="136677" y="130225"/>
                  </a:lnTo>
                  <a:close/>
                  <a:moveTo>
                    <a:pt x="138620" y="87668"/>
                  </a:moveTo>
                  <a:lnTo>
                    <a:pt x="137668" y="86194"/>
                  </a:lnTo>
                  <a:lnTo>
                    <a:pt x="133883" y="85382"/>
                  </a:lnTo>
                  <a:lnTo>
                    <a:pt x="132029" y="86588"/>
                  </a:lnTo>
                  <a:lnTo>
                    <a:pt x="131216" y="90373"/>
                  </a:lnTo>
                  <a:lnTo>
                    <a:pt x="132422" y="92227"/>
                  </a:lnTo>
                  <a:lnTo>
                    <a:pt x="136207" y="93040"/>
                  </a:lnTo>
                  <a:lnTo>
                    <a:pt x="138061" y="91833"/>
                  </a:lnTo>
                  <a:lnTo>
                    <a:pt x="138531" y="89611"/>
                  </a:lnTo>
                  <a:lnTo>
                    <a:pt x="138620" y="87668"/>
                  </a:lnTo>
                  <a:close/>
                  <a:moveTo>
                    <a:pt x="140385" y="49199"/>
                  </a:moveTo>
                  <a:lnTo>
                    <a:pt x="137248" y="48526"/>
                  </a:lnTo>
                  <a:lnTo>
                    <a:pt x="135394" y="49733"/>
                  </a:lnTo>
                  <a:lnTo>
                    <a:pt x="134581" y="53517"/>
                  </a:lnTo>
                  <a:lnTo>
                    <a:pt x="135788" y="55372"/>
                  </a:lnTo>
                  <a:lnTo>
                    <a:pt x="139573" y="56184"/>
                  </a:lnTo>
                  <a:lnTo>
                    <a:pt x="140081" y="55854"/>
                  </a:lnTo>
                  <a:lnTo>
                    <a:pt x="140385" y="49199"/>
                  </a:lnTo>
                  <a:close/>
                </a:path>
              </a:pathLst>
            </a:custGeom>
            <a:solidFill>
              <a:srgbClr val="1D1D29"/>
            </a:solidFill>
            <a:ln w="0">
              <a:noFill/>
            </a:ln>
          </p:spPr>
          <p:style>
            <a:lnRef idx="0">
              <a:scrgbClr r="0" g="0" b="0"/>
            </a:lnRef>
            <a:fillRef idx="0">
              <a:scrgbClr r="0" g="0" b="0"/>
            </a:fillRef>
            <a:effectRef idx="0">
              <a:scrgbClr r="0" g="0" b="0"/>
            </a:effectRef>
            <a:fontRef idx="minor"/>
          </p:style>
        </p:sp>
        <p:sp>
          <p:nvSpPr>
            <p:cNvPr id="922" name="object 286"/>
            <p:cNvSpPr/>
            <p:nvPr/>
          </p:nvSpPr>
          <p:spPr>
            <a:xfrm>
              <a:off x="5531040" y="2920680"/>
              <a:ext cx="137160" cy="259560"/>
            </a:xfrm>
            <a:custGeom>
              <a:avLst/>
              <a:gdLst/>
              <a:ahLst/>
              <a:cxnLst/>
              <a:rect l="l" t="t" r="r" b="b"/>
              <a:pathLst>
                <a:path w="137795" h="260350">
                  <a:moveTo>
                    <a:pt x="7658" y="188950"/>
                  </a:moveTo>
                  <a:lnTo>
                    <a:pt x="6451" y="187096"/>
                  </a:lnTo>
                  <a:lnTo>
                    <a:pt x="2667" y="186283"/>
                  </a:lnTo>
                  <a:lnTo>
                    <a:pt x="812" y="187490"/>
                  </a:lnTo>
                  <a:lnTo>
                    <a:pt x="406" y="189382"/>
                  </a:lnTo>
                  <a:lnTo>
                    <a:pt x="0" y="191274"/>
                  </a:lnTo>
                  <a:lnTo>
                    <a:pt x="1206" y="193128"/>
                  </a:lnTo>
                  <a:lnTo>
                    <a:pt x="4991" y="193941"/>
                  </a:lnTo>
                  <a:lnTo>
                    <a:pt x="6845" y="192735"/>
                  </a:lnTo>
                  <a:lnTo>
                    <a:pt x="7658" y="188950"/>
                  </a:lnTo>
                  <a:close/>
                  <a:moveTo>
                    <a:pt x="16624" y="146926"/>
                  </a:moveTo>
                  <a:lnTo>
                    <a:pt x="15417" y="145072"/>
                  </a:lnTo>
                  <a:lnTo>
                    <a:pt x="11633" y="144259"/>
                  </a:lnTo>
                  <a:lnTo>
                    <a:pt x="9779" y="145465"/>
                  </a:lnTo>
                  <a:lnTo>
                    <a:pt x="9372" y="147358"/>
                  </a:lnTo>
                  <a:lnTo>
                    <a:pt x="8966" y="149250"/>
                  </a:lnTo>
                  <a:lnTo>
                    <a:pt x="10172" y="151104"/>
                  </a:lnTo>
                  <a:lnTo>
                    <a:pt x="13957" y="151917"/>
                  </a:lnTo>
                  <a:lnTo>
                    <a:pt x="15811" y="150710"/>
                  </a:lnTo>
                  <a:lnTo>
                    <a:pt x="16624" y="146926"/>
                  </a:lnTo>
                  <a:close/>
                  <a:moveTo>
                    <a:pt x="17043" y="139522"/>
                  </a:moveTo>
                  <a:lnTo>
                    <a:pt x="16687" y="137617"/>
                  </a:lnTo>
                  <a:lnTo>
                    <a:pt x="16332" y="135712"/>
                  </a:lnTo>
                  <a:lnTo>
                    <a:pt x="14503" y="134467"/>
                  </a:lnTo>
                  <a:lnTo>
                    <a:pt x="10706" y="135178"/>
                  </a:lnTo>
                  <a:lnTo>
                    <a:pt x="9448" y="137007"/>
                  </a:lnTo>
                  <a:lnTo>
                    <a:pt x="10160" y="140804"/>
                  </a:lnTo>
                  <a:lnTo>
                    <a:pt x="11988" y="142062"/>
                  </a:lnTo>
                  <a:lnTo>
                    <a:pt x="15798" y="141351"/>
                  </a:lnTo>
                  <a:lnTo>
                    <a:pt x="17043" y="139522"/>
                  </a:lnTo>
                  <a:close/>
                  <a:moveTo>
                    <a:pt x="24282" y="110985"/>
                  </a:moveTo>
                  <a:lnTo>
                    <a:pt x="23075" y="109131"/>
                  </a:lnTo>
                  <a:lnTo>
                    <a:pt x="19291" y="108318"/>
                  </a:lnTo>
                  <a:lnTo>
                    <a:pt x="17437" y="109524"/>
                  </a:lnTo>
                  <a:lnTo>
                    <a:pt x="17030" y="111417"/>
                  </a:lnTo>
                  <a:lnTo>
                    <a:pt x="16624" y="113309"/>
                  </a:lnTo>
                  <a:lnTo>
                    <a:pt x="17830" y="115163"/>
                  </a:lnTo>
                  <a:lnTo>
                    <a:pt x="21615" y="115976"/>
                  </a:lnTo>
                  <a:lnTo>
                    <a:pt x="23469" y="114769"/>
                  </a:lnTo>
                  <a:lnTo>
                    <a:pt x="24282" y="110985"/>
                  </a:lnTo>
                  <a:close/>
                  <a:moveTo>
                    <a:pt x="30492" y="54559"/>
                  </a:moveTo>
                  <a:lnTo>
                    <a:pt x="30137" y="52654"/>
                  </a:lnTo>
                  <a:lnTo>
                    <a:pt x="29781" y="50749"/>
                  </a:lnTo>
                  <a:lnTo>
                    <a:pt x="27952" y="49504"/>
                  </a:lnTo>
                  <a:lnTo>
                    <a:pt x="24155" y="50215"/>
                  </a:lnTo>
                  <a:lnTo>
                    <a:pt x="22898" y="52044"/>
                  </a:lnTo>
                  <a:lnTo>
                    <a:pt x="23609" y="55841"/>
                  </a:lnTo>
                  <a:lnTo>
                    <a:pt x="25438" y="57099"/>
                  </a:lnTo>
                  <a:lnTo>
                    <a:pt x="29248" y="56388"/>
                  </a:lnTo>
                  <a:lnTo>
                    <a:pt x="30492" y="54559"/>
                  </a:lnTo>
                  <a:close/>
                  <a:moveTo>
                    <a:pt x="31292" y="166268"/>
                  </a:moveTo>
                  <a:lnTo>
                    <a:pt x="30086" y="164414"/>
                  </a:lnTo>
                  <a:lnTo>
                    <a:pt x="26301" y="163601"/>
                  </a:lnTo>
                  <a:lnTo>
                    <a:pt x="24447" y="164807"/>
                  </a:lnTo>
                  <a:lnTo>
                    <a:pt x="24041" y="166700"/>
                  </a:lnTo>
                  <a:lnTo>
                    <a:pt x="23634" y="168592"/>
                  </a:lnTo>
                  <a:lnTo>
                    <a:pt x="24841" y="170446"/>
                  </a:lnTo>
                  <a:lnTo>
                    <a:pt x="28625" y="171259"/>
                  </a:lnTo>
                  <a:lnTo>
                    <a:pt x="30480" y="170053"/>
                  </a:lnTo>
                  <a:lnTo>
                    <a:pt x="31292" y="166268"/>
                  </a:lnTo>
                  <a:close/>
                  <a:moveTo>
                    <a:pt x="33426" y="89154"/>
                  </a:moveTo>
                  <a:lnTo>
                    <a:pt x="33070" y="87249"/>
                  </a:lnTo>
                  <a:lnTo>
                    <a:pt x="32715" y="85344"/>
                  </a:lnTo>
                  <a:lnTo>
                    <a:pt x="30886" y="84099"/>
                  </a:lnTo>
                  <a:lnTo>
                    <a:pt x="27089" y="84810"/>
                  </a:lnTo>
                  <a:lnTo>
                    <a:pt x="25831" y="86639"/>
                  </a:lnTo>
                  <a:lnTo>
                    <a:pt x="26543" y="90436"/>
                  </a:lnTo>
                  <a:lnTo>
                    <a:pt x="28371" y="91694"/>
                  </a:lnTo>
                  <a:lnTo>
                    <a:pt x="32181" y="90982"/>
                  </a:lnTo>
                  <a:lnTo>
                    <a:pt x="33426" y="89154"/>
                  </a:lnTo>
                  <a:close/>
                  <a:moveTo>
                    <a:pt x="39573" y="194551"/>
                  </a:moveTo>
                  <a:lnTo>
                    <a:pt x="38366" y="192697"/>
                  </a:lnTo>
                  <a:lnTo>
                    <a:pt x="34582" y="191884"/>
                  </a:lnTo>
                  <a:lnTo>
                    <a:pt x="32727" y="193090"/>
                  </a:lnTo>
                  <a:lnTo>
                    <a:pt x="32321" y="194983"/>
                  </a:lnTo>
                  <a:lnTo>
                    <a:pt x="31915" y="196875"/>
                  </a:lnTo>
                  <a:lnTo>
                    <a:pt x="33121" y="198729"/>
                  </a:lnTo>
                  <a:lnTo>
                    <a:pt x="36906" y="199542"/>
                  </a:lnTo>
                  <a:lnTo>
                    <a:pt x="38760" y="198335"/>
                  </a:lnTo>
                  <a:lnTo>
                    <a:pt x="39573" y="194551"/>
                  </a:lnTo>
                  <a:close/>
                  <a:moveTo>
                    <a:pt x="40360" y="107111"/>
                  </a:moveTo>
                  <a:lnTo>
                    <a:pt x="40005" y="105206"/>
                  </a:lnTo>
                  <a:lnTo>
                    <a:pt x="39649" y="103301"/>
                  </a:lnTo>
                  <a:lnTo>
                    <a:pt x="37820" y="102057"/>
                  </a:lnTo>
                  <a:lnTo>
                    <a:pt x="34023" y="102768"/>
                  </a:lnTo>
                  <a:lnTo>
                    <a:pt x="32766" y="104597"/>
                  </a:lnTo>
                  <a:lnTo>
                    <a:pt x="33477" y="108394"/>
                  </a:lnTo>
                  <a:lnTo>
                    <a:pt x="35306" y="109651"/>
                  </a:lnTo>
                  <a:lnTo>
                    <a:pt x="39116" y="108940"/>
                  </a:lnTo>
                  <a:lnTo>
                    <a:pt x="40360" y="107111"/>
                  </a:lnTo>
                  <a:close/>
                  <a:moveTo>
                    <a:pt x="40487" y="126784"/>
                  </a:moveTo>
                  <a:lnTo>
                    <a:pt x="40132" y="124879"/>
                  </a:lnTo>
                  <a:lnTo>
                    <a:pt x="39776" y="122974"/>
                  </a:lnTo>
                  <a:lnTo>
                    <a:pt x="37947" y="121729"/>
                  </a:lnTo>
                  <a:lnTo>
                    <a:pt x="34150" y="122440"/>
                  </a:lnTo>
                  <a:lnTo>
                    <a:pt x="32893" y="124269"/>
                  </a:lnTo>
                  <a:lnTo>
                    <a:pt x="33604" y="128066"/>
                  </a:lnTo>
                  <a:lnTo>
                    <a:pt x="35433" y="129324"/>
                  </a:lnTo>
                  <a:lnTo>
                    <a:pt x="39243" y="128612"/>
                  </a:lnTo>
                  <a:lnTo>
                    <a:pt x="40487" y="126784"/>
                  </a:lnTo>
                  <a:close/>
                  <a:moveTo>
                    <a:pt x="43154" y="144208"/>
                  </a:moveTo>
                  <a:lnTo>
                    <a:pt x="41948" y="142354"/>
                  </a:lnTo>
                  <a:lnTo>
                    <a:pt x="38328" y="141579"/>
                  </a:lnTo>
                  <a:lnTo>
                    <a:pt x="38074" y="141401"/>
                  </a:lnTo>
                  <a:lnTo>
                    <a:pt x="34277" y="142113"/>
                  </a:lnTo>
                  <a:lnTo>
                    <a:pt x="33020" y="143941"/>
                  </a:lnTo>
                  <a:lnTo>
                    <a:pt x="33731" y="147739"/>
                  </a:lnTo>
                  <a:lnTo>
                    <a:pt x="35560" y="148996"/>
                  </a:lnTo>
                  <a:lnTo>
                    <a:pt x="37680" y="148602"/>
                  </a:lnTo>
                  <a:lnTo>
                    <a:pt x="40487" y="149199"/>
                  </a:lnTo>
                  <a:lnTo>
                    <a:pt x="42341" y="147993"/>
                  </a:lnTo>
                  <a:lnTo>
                    <a:pt x="43154" y="144208"/>
                  </a:lnTo>
                  <a:close/>
                  <a:moveTo>
                    <a:pt x="48971" y="33299"/>
                  </a:moveTo>
                  <a:lnTo>
                    <a:pt x="47256" y="29819"/>
                  </a:lnTo>
                  <a:lnTo>
                    <a:pt x="45161" y="29108"/>
                  </a:lnTo>
                  <a:lnTo>
                    <a:pt x="41694" y="30810"/>
                  </a:lnTo>
                  <a:lnTo>
                    <a:pt x="40982" y="32905"/>
                  </a:lnTo>
                  <a:lnTo>
                    <a:pt x="41833" y="34645"/>
                  </a:lnTo>
                  <a:lnTo>
                    <a:pt x="42684" y="36385"/>
                  </a:lnTo>
                  <a:lnTo>
                    <a:pt x="44780" y="37096"/>
                  </a:lnTo>
                  <a:lnTo>
                    <a:pt x="48247" y="35394"/>
                  </a:lnTo>
                  <a:lnTo>
                    <a:pt x="48971" y="33299"/>
                  </a:lnTo>
                  <a:close/>
                  <a:moveTo>
                    <a:pt x="55016" y="114223"/>
                  </a:moveTo>
                  <a:lnTo>
                    <a:pt x="54660" y="112318"/>
                  </a:lnTo>
                  <a:lnTo>
                    <a:pt x="54305" y="110413"/>
                  </a:lnTo>
                  <a:lnTo>
                    <a:pt x="52476" y="109169"/>
                  </a:lnTo>
                  <a:lnTo>
                    <a:pt x="48679" y="109880"/>
                  </a:lnTo>
                  <a:lnTo>
                    <a:pt x="47421" y="111709"/>
                  </a:lnTo>
                  <a:lnTo>
                    <a:pt x="47917" y="114427"/>
                  </a:lnTo>
                  <a:lnTo>
                    <a:pt x="44132" y="113614"/>
                  </a:lnTo>
                  <a:lnTo>
                    <a:pt x="42278" y="114820"/>
                  </a:lnTo>
                  <a:lnTo>
                    <a:pt x="41871" y="116713"/>
                  </a:lnTo>
                  <a:lnTo>
                    <a:pt x="41465" y="118605"/>
                  </a:lnTo>
                  <a:lnTo>
                    <a:pt x="42672" y="120459"/>
                  </a:lnTo>
                  <a:lnTo>
                    <a:pt x="46456" y="121272"/>
                  </a:lnTo>
                  <a:lnTo>
                    <a:pt x="48310" y="120065"/>
                  </a:lnTo>
                  <a:lnTo>
                    <a:pt x="49123" y="116281"/>
                  </a:lnTo>
                  <a:lnTo>
                    <a:pt x="49009" y="116116"/>
                  </a:lnTo>
                  <a:lnTo>
                    <a:pt x="49961" y="116763"/>
                  </a:lnTo>
                  <a:lnTo>
                    <a:pt x="53771" y="116052"/>
                  </a:lnTo>
                  <a:lnTo>
                    <a:pt x="55016" y="114223"/>
                  </a:lnTo>
                  <a:close/>
                  <a:moveTo>
                    <a:pt x="56235" y="212788"/>
                  </a:moveTo>
                  <a:lnTo>
                    <a:pt x="55029" y="210934"/>
                  </a:lnTo>
                  <a:lnTo>
                    <a:pt x="51244" y="210121"/>
                  </a:lnTo>
                  <a:lnTo>
                    <a:pt x="49390" y="211328"/>
                  </a:lnTo>
                  <a:lnTo>
                    <a:pt x="48983" y="213220"/>
                  </a:lnTo>
                  <a:lnTo>
                    <a:pt x="48577" y="215112"/>
                  </a:lnTo>
                  <a:lnTo>
                    <a:pt x="49784" y="216966"/>
                  </a:lnTo>
                  <a:lnTo>
                    <a:pt x="53568" y="217779"/>
                  </a:lnTo>
                  <a:lnTo>
                    <a:pt x="55422" y="216573"/>
                  </a:lnTo>
                  <a:lnTo>
                    <a:pt x="56235" y="212788"/>
                  </a:lnTo>
                  <a:close/>
                  <a:moveTo>
                    <a:pt x="57505" y="94056"/>
                  </a:moveTo>
                  <a:lnTo>
                    <a:pt x="57150" y="92151"/>
                  </a:lnTo>
                  <a:lnTo>
                    <a:pt x="56794" y="90246"/>
                  </a:lnTo>
                  <a:lnTo>
                    <a:pt x="54965" y="89001"/>
                  </a:lnTo>
                  <a:lnTo>
                    <a:pt x="51168" y="89712"/>
                  </a:lnTo>
                  <a:lnTo>
                    <a:pt x="49911" y="91541"/>
                  </a:lnTo>
                  <a:lnTo>
                    <a:pt x="50622" y="95338"/>
                  </a:lnTo>
                  <a:lnTo>
                    <a:pt x="52451" y="96596"/>
                  </a:lnTo>
                  <a:lnTo>
                    <a:pt x="56261" y="95885"/>
                  </a:lnTo>
                  <a:lnTo>
                    <a:pt x="57505" y="94056"/>
                  </a:lnTo>
                  <a:close/>
                  <a:moveTo>
                    <a:pt x="61328" y="188874"/>
                  </a:moveTo>
                  <a:lnTo>
                    <a:pt x="60121" y="187020"/>
                  </a:lnTo>
                  <a:lnTo>
                    <a:pt x="56337" y="186207"/>
                  </a:lnTo>
                  <a:lnTo>
                    <a:pt x="54483" y="187413"/>
                  </a:lnTo>
                  <a:lnTo>
                    <a:pt x="54076" y="189306"/>
                  </a:lnTo>
                  <a:lnTo>
                    <a:pt x="53670" y="191198"/>
                  </a:lnTo>
                  <a:lnTo>
                    <a:pt x="54876" y="193052"/>
                  </a:lnTo>
                  <a:lnTo>
                    <a:pt x="58661" y="193865"/>
                  </a:lnTo>
                  <a:lnTo>
                    <a:pt x="60515" y="192659"/>
                  </a:lnTo>
                  <a:lnTo>
                    <a:pt x="61328" y="188874"/>
                  </a:lnTo>
                  <a:close/>
                  <a:moveTo>
                    <a:pt x="61899" y="236537"/>
                  </a:moveTo>
                  <a:lnTo>
                    <a:pt x="60693" y="234683"/>
                  </a:lnTo>
                  <a:lnTo>
                    <a:pt x="56908" y="233870"/>
                  </a:lnTo>
                  <a:lnTo>
                    <a:pt x="55054" y="235077"/>
                  </a:lnTo>
                  <a:lnTo>
                    <a:pt x="54648" y="236969"/>
                  </a:lnTo>
                  <a:lnTo>
                    <a:pt x="54241" y="238861"/>
                  </a:lnTo>
                  <a:lnTo>
                    <a:pt x="55448" y="240715"/>
                  </a:lnTo>
                  <a:lnTo>
                    <a:pt x="59232" y="241528"/>
                  </a:lnTo>
                  <a:lnTo>
                    <a:pt x="61087" y="240322"/>
                  </a:lnTo>
                  <a:lnTo>
                    <a:pt x="61899" y="236537"/>
                  </a:lnTo>
                  <a:close/>
                  <a:moveTo>
                    <a:pt x="64706" y="51701"/>
                  </a:moveTo>
                  <a:lnTo>
                    <a:pt x="64350" y="49796"/>
                  </a:lnTo>
                  <a:lnTo>
                    <a:pt x="63995" y="47891"/>
                  </a:lnTo>
                  <a:lnTo>
                    <a:pt x="62166" y="46647"/>
                  </a:lnTo>
                  <a:lnTo>
                    <a:pt x="58369" y="47358"/>
                  </a:lnTo>
                  <a:lnTo>
                    <a:pt x="57111" y="49187"/>
                  </a:lnTo>
                  <a:lnTo>
                    <a:pt x="57556" y="51612"/>
                  </a:lnTo>
                  <a:lnTo>
                    <a:pt x="55943" y="51054"/>
                  </a:lnTo>
                  <a:lnTo>
                    <a:pt x="52476" y="52755"/>
                  </a:lnTo>
                  <a:lnTo>
                    <a:pt x="51765" y="54851"/>
                  </a:lnTo>
                  <a:lnTo>
                    <a:pt x="52616" y="56591"/>
                  </a:lnTo>
                  <a:lnTo>
                    <a:pt x="53467" y="58331"/>
                  </a:lnTo>
                  <a:lnTo>
                    <a:pt x="55562" y="59042"/>
                  </a:lnTo>
                  <a:lnTo>
                    <a:pt x="59029" y="57340"/>
                  </a:lnTo>
                  <a:lnTo>
                    <a:pt x="59753" y="55245"/>
                  </a:lnTo>
                  <a:lnTo>
                    <a:pt x="59055" y="53835"/>
                  </a:lnTo>
                  <a:lnTo>
                    <a:pt x="59651" y="54241"/>
                  </a:lnTo>
                  <a:lnTo>
                    <a:pt x="63461" y="53530"/>
                  </a:lnTo>
                  <a:lnTo>
                    <a:pt x="64706" y="51701"/>
                  </a:lnTo>
                  <a:close/>
                  <a:moveTo>
                    <a:pt x="64846" y="71374"/>
                  </a:moveTo>
                  <a:lnTo>
                    <a:pt x="64490" y="69469"/>
                  </a:lnTo>
                  <a:lnTo>
                    <a:pt x="64135" y="67564"/>
                  </a:lnTo>
                  <a:lnTo>
                    <a:pt x="62306" y="66319"/>
                  </a:lnTo>
                  <a:lnTo>
                    <a:pt x="58508" y="67030"/>
                  </a:lnTo>
                  <a:lnTo>
                    <a:pt x="57251" y="68859"/>
                  </a:lnTo>
                  <a:lnTo>
                    <a:pt x="57962" y="72656"/>
                  </a:lnTo>
                  <a:lnTo>
                    <a:pt x="59791" y="73914"/>
                  </a:lnTo>
                  <a:lnTo>
                    <a:pt x="63601" y="73202"/>
                  </a:lnTo>
                  <a:lnTo>
                    <a:pt x="64846" y="71374"/>
                  </a:lnTo>
                  <a:close/>
                  <a:moveTo>
                    <a:pt x="64985" y="20332"/>
                  </a:moveTo>
                  <a:lnTo>
                    <a:pt x="63284" y="16852"/>
                  </a:lnTo>
                  <a:lnTo>
                    <a:pt x="61175" y="16141"/>
                  </a:lnTo>
                  <a:lnTo>
                    <a:pt x="57708" y="17843"/>
                  </a:lnTo>
                  <a:lnTo>
                    <a:pt x="56997" y="19939"/>
                  </a:lnTo>
                  <a:lnTo>
                    <a:pt x="57848" y="21678"/>
                  </a:lnTo>
                  <a:lnTo>
                    <a:pt x="58699" y="23418"/>
                  </a:lnTo>
                  <a:lnTo>
                    <a:pt x="60794" y="24130"/>
                  </a:lnTo>
                  <a:lnTo>
                    <a:pt x="64262" y="22428"/>
                  </a:lnTo>
                  <a:lnTo>
                    <a:pt x="64985" y="20332"/>
                  </a:lnTo>
                  <a:close/>
                  <a:moveTo>
                    <a:pt x="70383" y="39243"/>
                  </a:moveTo>
                  <a:lnTo>
                    <a:pt x="68668" y="35763"/>
                  </a:lnTo>
                  <a:lnTo>
                    <a:pt x="66573" y="35052"/>
                  </a:lnTo>
                  <a:lnTo>
                    <a:pt x="63106" y="36753"/>
                  </a:lnTo>
                  <a:lnTo>
                    <a:pt x="62395" y="38849"/>
                  </a:lnTo>
                  <a:lnTo>
                    <a:pt x="63246" y="40589"/>
                  </a:lnTo>
                  <a:lnTo>
                    <a:pt x="64096" y="42329"/>
                  </a:lnTo>
                  <a:lnTo>
                    <a:pt x="66192" y="43040"/>
                  </a:lnTo>
                  <a:lnTo>
                    <a:pt x="69659" y="41338"/>
                  </a:lnTo>
                  <a:lnTo>
                    <a:pt x="70383" y="39243"/>
                  </a:lnTo>
                  <a:close/>
                  <a:moveTo>
                    <a:pt x="71793" y="151180"/>
                  </a:moveTo>
                  <a:lnTo>
                    <a:pt x="71437" y="149275"/>
                  </a:lnTo>
                  <a:lnTo>
                    <a:pt x="71081" y="147370"/>
                  </a:lnTo>
                  <a:lnTo>
                    <a:pt x="69253" y="146126"/>
                  </a:lnTo>
                  <a:lnTo>
                    <a:pt x="65455" y="146837"/>
                  </a:lnTo>
                  <a:lnTo>
                    <a:pt x="64198" y="148666"/>
                  </a:lnTo>
                  <a:lnTo>
                    <a:pt x="64909" y="152463"/>
                  </a:lnTo>
                  <a:lnTo>
                    <a:pt x="66738" y="153720"/>
                  </a:lnTo>
                  <a:lnTo>
                    <a:pt x="70548" y="153009"/>
                  </a:lnTo>
                  <a:lnTo>
                    <a:pt x="71793" y="151180"/>
                  </a:lnTo>
                  <a:close/>
                  <a:moveTo>
                    <a:pt x="74472" y="127533"/>
                  </a:moveTo>
                  <a:lnTo>
                    <a:pt x="74117" y="125628"/>
                  </a:lnTo>
                  <a:lnTo>
                    <a:pt x="73761" y="123723"/>
                  </a:lnTo>
                  <a:lnTo>
                    <a:pt x="71932" y="122478"/>
                  </a:lnTo>
                  <a:lnTo>
                    <a:pt x="68135" y="123190"/>
                  </a:lnTo>
                  <a:lnTo>
                    <a:pt x="66878" y="125018"/>
                  </a:lnTo>
                  <a:lnTo>
                    <a:pt x="67589" y="128816"/>
                  </a:lnTo>
                  <a:lnTo>
                    <a:pt x="69418" y="130073"/>
                  </a:lnTo>
                  <a:lnTo>
                    <a:pt x="73228" y="129362"/>
                  </a:lnTo>
                  <a:lnTo>
                    <a:pt x="74472" y="127533"/>
                  </a:lnTo>
                  <a:close/>
                  <a:moveTo>
                    <a:pt x="74485" y="206794"/>
                  </a:moveTo>
                  <a:lnTo>
                    <a:pt x="73279" y="204939"/>
                  </a:lnTo>
                  <a:lnTo>
                    <a:pt x="69494" y="204127"/>
                  </a:lnTo>
                  <a:lnTo>
                    <a:pt x="67640" y="205333"/>
                  </a:lnTo>
                  <a:lnTo>
                    <a:pt x="67233" y="207225"/>
                  </a:lnTo>
                  <a:lnTo>
                    <a:pt x="66827" y="209118"/>
                  </a:lnTo>
                  <a:lnTo>
                    <a:pt x="68033" y="210972"/>
                  </a:lnTo>
                  <a:lnTo>
                    <a:pt x="71818" y="211785"/>
                  </a:lnTo>
                  <a:lnTo>
                    <a:pt x="73672" y="210578"/>
                  </a:lnTo>
                  <a:lnTo>
                    <a:pt x="74485" y="206794"/>
                  </a:lnTo>
                  <a:close/>
                  <a:moveTo>
                    <a:pt x="74561" y="109029"/>
                  </a:moveTo>
                  <a:lnTo>
                    <a:pt x="74206" y="107124"/>
                  </a:lnTo>
                  <a:lnTo>
                    <a:pt x="73850" y="105219"/>
                  </a:lnTo>
                  <a:lnTo>
                    <a:pt x="72021" y="103974"/>
                  </a:lnTo>
                  <a:lnTo>
                    <a:pt x="68224" y="104686"/>
                  </a:lnTo>
                  <a:lnTo>
                    <a:pt x="66967" y="106514"/>
                  </a:lnTo>
                  <a:lnTo>
                    <a:pt x="67678" y="110312"/>
                  </a:lnTo>
                  <a:lnTo>
                    <a:pt x="69507" y="111569"/>
                  </a:lnTo>
                  <a:lnTo>
                    <a:pt x="73317" y="110858"/>
                  </a:lnTo>
                  <a:lnTo>
                    <a:pt x="74561" y="109029"/>
                  </a:lnTo>
                  <a:close/>
                  <a:moveTo>
                    <a:pt x="75780" y="58166"/>
                  </a:moveTo>
                  <a:lnTo>
                    <a:pt x="74066" y="54686"/>
                  </a:lnTo>
                  <a:lnTo>
                    <a:pt x="71970" y="53975"/>
                  </a:lnTo>
                  <a:lnTo>
                    <a:pt x="68503" y="55676"/>
                  </a:lnTo>
                  <a:lnTo>
                    <a:pt x="67792" y="57772"/>
                  </a:lnTo>
                  <a:lnTo>
                    <a:pt x="68643" y="59512"/>
                  </a:lnTo>
                  <a:lnTo>
                    <a:pt x="69494" y="61252"/>
                  </a:lnTo>
                  <a:lnTo>
                    <a:pt x="71589" y="61963"/>
                  </a:lnTo>
                  <a:lnTo>
                    <a:pt x="75057" y="60261"/>
                  </a:lnTo>
                  <a:lnTo>
                    <a:pt x="75780" y="58166"/>
                  </a:lnTo>
                  <a:close/>
                  <a:moveTo>
                    <a:pt x="77000" y="84112"/>
                  </a:moveTo>
                  <a:lnTo>
                    <a:pt x="76644" y="82207"/>
                  </a:lnTo>
                  <a:lnTo>
                    <a:pt x="76288" y="80302"/>
                  </a:lnTo>
                  <a:lnTo>
                    <a:pt x="74460" y="79057"/>
                  </a:lnTo>
                  <a:lnTo>
                    <a:pt x="70662" y="79768"/>
                  </a:lnTo>
                  <a:lnTo>
                    <a:pt x="69405" y="81597"/>
                  </a:lnTo>
                  <a:lnTo>
                    <a:pt x="68580" y="80352"/>
                  </a:lnTo>
                  <a:lnTo>
                    <a:pt x="64795" y="79540"/>
                  </a:lnTo>
                  <a:lnTo>
                    <a:pt x="62941" y="80746"/>
                  </a:lnTo>
                  <a:lnTo>
                    <a:pt x="62534" y="82638"/>
                  </a:lnTo>
                  <a:lnTo>
                    <a:pt x="62128" y="84531"/>
                  </a:lnTo>
                  <a:lnTo>
                    <a:pt x="63334" y="86385"/>
                  </a:lnTo>
                  <a:lnTo>
                    <a:pt x="67119" y="87198"/>
                  </a:lnTo>
                  <a:lnTo>
                    <a:pt x="68973" y="85991"/>
                  </a:lnTo>
                  <a:lnTo>
                    <a:pt x="69634" y="82880"/>
                  </a:lnTo>
                  <a:lnTo>
                    <a:pt x="70116" y="85394"/>
                  </a:lnTo>
                  <a:lnTo>
                    <a:pt x="71945" y="86652"/>
                  </a:lnTo>
                  <a:lnTo>
                    <a:pt x="75755" y="85940"/>
                  </a:lnTo>
                  <a:lnTo>
                    <a:pt x="77000" y="84112"/>
                  </a:lnTo>
                  <a:close/>
                  <a:moveTo>
                    <a:pt x="77444" y="29616"/>
                  </a:moveTo>
                  <a:lnTo>
                    <a:pt x="77089" y="27711"/>
                  </a:lnTo>
                  <a:lnTo>
                    <a:pt x="76733" y="25806"/>
                  </a:lnTo>
                  <a:lnTo>
                    <a:pt x="74904" y="24561"/>
                  </a:lnTo>
                  <a:lnTo>
                    <a:pt x="71107" y="25273"/>
                  </a:lnTo>
                  <a:lnTo>
                    <a:pt x="69850" y="27101"/>
                  </a:lnTo>
                  <a:lnTo>
                    <a:pt x="70561" y="30899"/>
                  </a:lnTo>
                  <a:lnTo>
                    <a:pt x="72390" y="32156"/>
                  </a:lnTo>
                  <a:lnTo>
                    <a:pt x="76200" y="31445"/>
                  </a:lnTo>
                  <a:lnTo>
                    <a:pt x="77444" y="29616"/>
                  </a:lnTo>
                  <a:close/>
                  <a:moveTo>
                    <a:pt x="81940" y="188582"/>
                  </a:moveTo>
                  <a:lnTo>
                    <a:pt x="80733" y="186728"/>
                  </a:lnTo>
                  <a:lnTo>
                    <a:pt x="76949" y="185915"/>
                  </a:lnTo>
                  <a:lnTo>
                    <a:pt x="75095" y="187121"/>
                  </a:lnTo>
                  <a:lnTo>
                    <a:pt x="74688" y="189014"/>
                  </a:lnTo>
                  <a:lnTo>
                    <a:pt x="74282" y="190906"/>
                  </a:lnTo>
                  <a:lnTo>
                    <a:pt x="75488" y="192760"/>
                  </a:lnTo>
                  <a:lnTo>
                    <a:pt x="79273" y="193573"/>
                  </a:lnTo>
                  <a:lnTo>
                    <a:pt x="81127" y="192366"/>
                  </a:lnTo>
                  <a:lnTo>
                    <a:pt x="81940" y="188582"/>
                  </a:lnTo>
                  <a:close/>
                  <a:moveTo>
                    <a:pt x="83743" y="63169"/>
                  </a:moveTo>
                  <a:lnTo>
                    <a:pt x="83388" y="61264"/>
                  </a:lnTo>
                  <a:lnTo>
                    <a:pt x="83032" y="59359"/>
                  </a:lnTo>
                  <a:lnTo>
                    <a:pt x="81203" y="58115"/>
                  </a:lnTo>
                  <a:lnTo>
                    <a:pt x="77406" y="58826"/>
                  </a:lnTo>
                  <a:lnTo>
                    <a:pt x="76149" y="60655"/>
                  </a:lnTo>
                  <a:lnTo>
                    <a:pt x="76860" y="64452"/>
                  </a:lnTo>
                  <a:lnTo>
                    <a:pt x="78689" y="65709"/>
                  </a:lnTo>
                  <a:lnTo>
                    <a:pt x="82499" y="64998"/>
                  </a:lnTo>
                  <a:lnTo>
                    <a:pt x="83743" y="63169"/>
                  </a:lnTo>
                  <a:close/>
                  <a:moveTo>
                    <a:pt x="86702" y="168922"/>
                  </a:moveTo>
                  <a:lnTo>
                    <a:pt x="86347" y="167017"/>
                  </a:lnTo>
                  <a:lnTo>
                    <a:pt x="85991" y="165112"/>
                  </a:lnTo>
                  <a:lnTo>
                    <a:pt x="84162" y="163868"/>
                  </a:lnTo>
                  <a:lnTo>
                    <a:pt x="80365" y="164579"/>
                  </a:lnTo>
                  <a:lnTo>
                    <a:pt x="79108" y="166408"/>
                  </a:lnTo>
                  <a:lnTo>
                    <a:pt x="79819" y="170205"/>
                  </a:lnTo>
                  <a:lnTo>
                    <a:pt x="81648" y="171462"/>
                  </a:lnTo>
                  <a:lnTo>
                    <a:pt x="85458" y="170751"/>
                  </a:lnTo>
                  <a:lnTo>
                    <a:pt x="86702" y="168922"/>
                  </a:lnTo>
                  <a:close/>
                  <a:moveTo>
                    <a:pt x="88226" y="139090"/>
                  </a:moveTo>
                  <a:lnTo>
                    <a:pt x="87871" y="137185"/>
                  </a:lnTo>
                  <a:lnTo>
                    <a:pt x="87515" y="135280"/>
                  </a:lnTo>
                  <a:lnTo>
                    <a:pt x="85686" y="134035"/>
                  </a:lnTo>
                  <a:lnTo>
                    <a:pt x="81889" y="134747"/>
                  </a:lnTo>
                  <a:lnTo>
                    <a:pt x="80632" y="136575"/>
                  </a:lnTo>
                  <a:lnTo>
                    <a:pt x="81343" y="140373"/>
                  </a:lnTo>
                  <a:lnTo>
                    <a:pt x="83172" y="141630"/>
                  </a:lnTo>
                  <a:lnTo>
                    <a:pt x="86982" y="140919"/>
                  </a:lnTo>
                  <a:lnTo>
                    <a:pt x="88226" y="139090"/>
                  </a:lnTo>
                  <a:close/>
                  <a:moveTo>
                    <a:pt x="88252" y="4191"/>
                  </a:moveTo>
                  <a:lnTo>
                    <a:pt x="86537" y="711"/>
                  </a:lnTo>
                  <a:lnTo>
                    <a:pt x="84442" y="0"/>
                  </a:lnTo>
                  <a:lnTo>
                    <a:pt x="80975" y="1701"/>
                  </a:lnTo>
                  <a:lnTo>
                    <a:pt x="80264" y="3797"/>
                  </a:lnTo>
                  <a:lnTo>
                    <a:pt x="81114" y="5537"/>
                  </a:lnTo>
                  <a:lnTo>
                    <a:pt x="81965" y="7277"/>
                  </a:lnTo>
                  <a:lnTo>
                    <a:pt x="84061" y="7988"/>
                  </a:lnTo>
                  <a:lnTo>
                    <a:pt x="87528" y="6286"/>
                  </a:lnTo>
                  <a:lnTo>
                    <a:pt x="88252" y="4191"/>
                  </a:lnTo>
                  <a:close/>
                  <a:moveTo>
                    <a:pt x="89154" y="226136"/>
                  </a:moveTo>
                  <a:lnTo>
                    <a:pt x="87947" y="224282"/>
                  </a:lnTo>
                  <a:lnTo>
                    <a:pt x="84162" y="223469"/>
                  </a:lnTo>
                  <a:lnTo>
                    <a:pt x="82308" y="224675"/>
                  </a:lnTo>
                  <a:lnTo>
                    <a:pt x="81902" y="226568"/>
                  </a:lnTo>
                  <a:lnTo>
                    <a:pt x="81495" y="228460"/>
                  </a:lnTo>
                  <a:lnTo>
                    <a:pt x="82702" y="230314"/>
                  </a:lnTo>
                  <a:lnTo>
                    <a:pt x="86487" y="231127"/>
                  </a:lnTo>
                  <a:lnTo>
                    <a:pt x="88341" y="229920"/>
                  </a:lnTo>
                  <a:lnTo>
                    <a:pt x="89154" y="226136"/>
                  </a:lnTo>
                  <a:close/>
                  <a:moveTo>
                    <a:pt x="89560" y="20701"/>
                  </a:moveTo>
                  <a:lnTo>
                    <a:pt x="87858" y="17221"/>
                  </a:lnTo>
                  <a:lnTo>
                    <a:pt x="85750" y="16510"/>
                  </a:lnTo>
                  <a:lnTo>
                    <a:pt x="82283" y="18211"/>
                  </a:lnTo>
                  <a:lnTo>
                    <a:pt x="81572" y="20307"/>
                  </a:lnTo>
                  <a:lnTo>
                    <a:pt x="82423" y="22047"/>
                  </a:lnTo>
                  <a:lnTo>
                    <a:pt x="83273" y="23787"/>
                  </a:lnTo>
                  <a:lnTo>
                    <a:pt x="85369" y="24498"/>
                  </a:lnTo>
                  <a:lnTo>
                    <a:pt x="88836" y="22796"/>
                  </a:lnTo>
                  <a:lnTo>
                    <a:pt x="89560" y="20701"/>
                  </a:lnTo>
                  <a:close/>
                  <a:moveTo>
                    <a:pt x="96799" y="51981"/>
                  </a:moveTo>
                  <a:lnTo>
                    <a:pt x="96443" y="50076"/>
                  </a:lnTo>
                  <a:lnTo>
                    <a:pt x="96088" y="48171"/>
                  </a:lnTo>
                  <a:lnTo>
                    <a:pt x="94259" y="46926"/>
                  </a:lnTo>
                  <a:lnTo>
                    <a:pt x="93268" y="47117"/>
                  </a:lnTo>
                  <a:lnTo>
                    <a:pt x="93878" y="45364"/>
                  </a:lnTo>
                  <a:lnTo>
                    <a:pt x="92176" y="41884"/>
                  </a:lnTo>
                  <a:lnTo>
                    <a:pt x="90068" y="41173"/>
                  </a:lnTo>
                  <a:lnTo>
                    <a:pt x="86601" y="42875"/>
                  </a:lnTo>
                  <a:lnTo>
                    <a:pt x="85890" y="44970"/>
                  </a:lnTo>
                  <a:lnTo>
                    <a:pt x="86741" y="46710"/>
                  </a:lnTo>
                  <a:lnTo>
                    <a:pt x="87591" y="48450"/>
                  </a:lnTo>
                  <a:lnTo>
                    <a:pt x="89458" y="49098"/>
                  </a:lnTo>
                  <a:lnTo>
                    <a:pt x="89204" y="49466"/>
                  </a:lnTo>
                  <a:lnTo>
                    <a:pt x="89916" y="53263"/>
                  </a:lnTo>
                  <a:lnTo>
                    <a:pt x="91744" y="54521"/>
                  </a:lnTo>
                  <a:lnTo>
                    <a:pt x="95554" y="53809"/>
                  </a:lnTo>
                  <a:lnTo>
                    <a:pt x="96799" y="51981"/>
                  </a:lnTo>
                  <a:close/>
                  <a:moveTo>
                    <a:pt x="97866" y="76631"/>
                  </a:moveTo>
                  <a:lnTo>
                    <a:pt x="97510" y="74726"/>
                  </a:lnTo>
                  <a:lnTo>
                    <a:pt x="97155" y="72821"/>
                  </a:lnTo>
                  <a:lnTo>
                    <a:pt x="95326" y="71577"/>
                  </a:lnTo>
                  <a:lnTo>
                    <a:pt x="91528" y="72288"/>
                  </a:lnTo>
                  <a:lnTo>
                    <a:pt x="90271" y="74117"/>
                  </a:lnTo>
                  <a:lnTo>
                    <a:pt x="90982" y="77914"/>
                  </a:lnTo>
                  <a:lnTo>
                    <a:pt x="92811" y="79171"/>
                  </a:lnTo>
                  <a:lnTo>
                    <a:pt x="96621" y="78460"/>
                  </a:lnTo>
                  <a:lnTo>
                    <a:pt x="97866" y="76631"/>
                  </a:lnTo>
                  <a:close/>
                  <a:moveTo>
                    <a:pt x="97993" y="96304"/>
                  </a:moveTo>
                  <a:lnTo>
                    <a:pt x="97637" y="94399"/>
                  </a:lnTo>
                  <a:lnTo>
                    <a:pt x="97282" y="92494"/>
                  </a:lnTo>
                  <a:lnTo>
                    <a:pt x="95453" y="91249"/>
                  </a:lnTo>
                  <a:lnTo>
                    <a:pt x="91655" y="91960"/>
                  </a:lnTo>
                  <a:lnTo>
                    <a:pt x="90398" y="93789"/>
                  </a:lnTo>
                  <a:lnTo>
                    <a:pt x="91109" y="97586"/>
                  </a:lnTo>
                  <a:lnTo>
                    <a:pt x="92938" y="98844"/>
                  </a:lnTo>
                  <a:lnTo>
                    <a:pt x="96748" y="98132"/>
                  </a:lnTo>
                  <a:lnTo>
                    <a:pt x="97993" y="96304"/>
                  </a:lnTo>
                  <a:close/>
                  <a:moveTo>
                    <a:pt x="98132" y="115976"/>
                  </a:moveTo>
                  <a:lnTo>
                    <a:pt x="97777" y="114071"/>
                  </a:lnTo>
                  <a:lnTo>
                    <a:pt x="97421" y="112166"/>
                  </a:lnTo>
                  <a:lnTo>
                    <a:pt x="95592" y="110921"/>
                  </a:lnTo>
                  <a:lnTo>
                    <a:pt x="91795" y="111633"/>
                  </a:lnTo>
                  <a:lnTo>
                    <a:pt x="90538" y="113461"/>
                  </a:lnTo>
                  <a:lnTo>
                    <a:pt x="91249" y="117259"/>
                  </a:lnTo>
                  <a:lnTo>
                    <a:pt x="91567" y="117487"/>
                  </a:lnTo>
                  <a:lnTo>
                    <a:pt x="90754" y="118008"/>
                  </a:lnTo>
                  <a:lnTo>
                    <a:pt x="90347" y="119900"/>
                  </a:lnTo>
                  <a:lnTo>
                    <a:pt x="89941" y="121793"/>
                  </a:lnTo>
                  <a:lnTo>
                    <a:pt x="91147" y="123647"/>
                  </a:lnTo>
                  <a:lnTo>
                    <a:pt x="94932" y="124460"/>
                  </a:lnTo>
                  <a:lnTo>
                    <a:pt x="96786" y="123253"/>
                  </a:lnTo>
                  <a:lnTo>
                    <a:pt x="97599" y="119468"/>
                  </a:lnTo>
                  <a:lnTo>
                    <a:pt x="96545" y="117868"/>
                  </a:lnTo>
                  <a:lnTo>
                    <a:pt x="96888" y="117805"/>
                  </a:lnTo>
                  <a:lnTo>
                    <a:pt x="98132" y="115976"/>
                  </a:lnTo>
                  <a:close/>
                  <a:moveTo>
                    <a:pt x="101015" y="204076"/>
                  </a:moveTo>
                  <a:lnTo>
                    <a:pt x="99809" y="202222"/>
                  </a:lnTo>
                  <a:lnTo>
                    <a:pt x="96024" y="201409"/>
                  </a:lnTo>
                  <a:lnTo>
                    <a:pt x="94170" y="202615"/>
                  </a:lnTo>
                  <a:lnTo>
                    <a:pt x="93764" y="204508"/>
                  </a:lnTo>
                  <a:lnTo>
                    <a:pt x="93357" y="206400"/>
                  </a:lnTo>
                  <a:lnTo>
                    <a:pt x="94564" y="208254"/>
                  </a:lnTo>
                  <a:lnTo>
                    <a:pt x="98348" y="209067"/>
                  </a:lnTo>
                  <a:lnTo>
                    <a:pt x="100203" y="207860"/>
                  </a:lnTo>
                  <a:lnTo>
                    <a:pt x="101015" y="204076"/>
                  </a:lnTo>
                  <a:close/>
                  <a:moveTo>
                    <a:pt x="103022" y="32207"/>
                  </a:moveTo>
                  <a:lnTo>
                    <a:pt x="101320" y="28727"/>
                  </a:lnTo>
                  <a:lnTo>
                    <a:pt x="99212" y="28016"/>
                  </a:lnTo>
                  <a:lnTo>
                    <a:pt x="95745" y="29718"/>
                  </a:lnTo>
                  <a:lnTo>
                    <a:pt x="95034" y="31813"/>
                  </a:lnTo>
                  <a:lnTo>
                    <a:pt x="95885" y="33553"/>
                  </a:lnTo>
                  <a:lnTo>
                    <a:pt x="96735" y="35293"/>
                  </a:lnTo>
                  <a:lnTo>
                    <a:pt x="98831" y="36004"/>
                  </a:lnTo>
                  <a:lnTo>
                    <a:pt x="102298" y="34302"/>
                  </a:lnTo>
                  <a:lnTo>
                    <a:pt x="103022" y="32207"/>
                  </a:lnTo>
                  <a:close/>
                  <a:moveTo>
                    <a:pt x="106832" y="227152"/>
                  </a:moveTo>
                  <a:lnTo>
                    <a:pt x="105625" y="225298"/>
                  </a:lnTo>
                  <a:lnTo>
                    <a:pt x="101841" y="224485"/>
                  </a:lnTo>
                  <a:lnTo>
                    <a:pt x="99987" y="225691"/>
                  </a:lnTo>
                  <a:lnTo>
                    <a:pt x="99580" y="227584"/>
                  </a:lnTo>
                  <a:lnTo>
                    <a:pt x="99174" y="229476"/>
                  </a:lnTo>
                  <a:lnTo>
                    <a:pt x="100380" y="231330"/>
                  </a:lnTo>
                  <a:lnTo>
                    <a:pt x="104165" y="232143"/>
                  </a:lnTo>
                  <a:lnTo>
                    <a:pt x="106019" y="230936"/>
                  </a:lnTo>
                  <a:lnTo>
                    <a:pt x="106832" y="227152"/>
                  </a:lnTo>
                  <a:close/>
                  <a:moveTo>
                    <a:pt x="109093" y="131610"/>
                  </a:moveTo>
                  <a:lnTo>
                    <a:pt x="108737" y="129705"/>
                  </a:lnTo>
                  <a:lnTo>
                    <a:pt x="108381" y="127800"/>
                  </a:lnTo>
                  <a:lnTo>
                    <a:pt x="106553" y="126555"/>
                  </a:lnTo>
                  <a:lnTo>
                    <a:pt x="102755" y="127266"/>
                  </a:lnTo>
                  <a:lnTo>
                    <a:pt x="101498" y="129095"/>
                  </a:lnTo>
                  <a:lnTo>
                    <a:pt x="102209" y="132892"/>
                  </a:lnTo>
                  <a:lnTo>
                    <a:pt x="104038" y="134150"/>
                  </a:lnTo>
                  <a:lnTo>
                    <a:pt x="107848" y="133438"/>
                  </a:lnTo>
                  <a:lnTo>
                    <a:pt x="109093" y="131610"/>
                  </a:lnTo>
                  <a:close/>
                  <a:moveTo>
                    <a:pt x="109232" y="151282"/>
                  </a:moveTo>
                  <a:lnTo>
                    <a:pt x="108877" y="149377"/>
                  </a:lnTo>
                  <a:lnTo>
                    <a:pt x="108521" y="147472"/>
                  </a:lnTo>
                  <a:lnTo>
                    <a:pt x="106692" y="146227"/>
                  </a:lnTo>
                  <a:lnTo>
                    <a:pt x="102895" y="146939"/>
                  </a:lnTo>
                  <a:lnTo>
                    <a:pt x="101638" y="148767"/>
                  </a:lnTo>
                  <a:lnTo>
                    <a:pt x="102349" y="152565"/>
                  </a:lnTo>
                  <a:lnTo>
                    <a:pt x="104178" y="153822"/>
                  </a:lnTo>
                  <a:lnTo>
                    <a:pt x="107988" y="153111"/>
                  </a:lnTo>
                  <a:lnTo>
                    <a:pt x="109232" y="151282"/>
                  </a:lnTo>
                  <a:close/>
                  <a:moveTo>
                    <a:pt x="109461" y="97409"/>
                  </a:moveTo>
                  <a:lnTo>
                    <a:pt x="108254" y="95554"/>
                  </a:lnTo>
                  <a:lnTo>
                    <a:pt x="104470" y="94742"/>
                  </a:lnTo>
                  <a:lnTo>
                    <a:pt x="102616" y="95948"/>
                  </a:lnTo>
                  <a:lnTo>
                    <a:pt x="102209" y="97840"/>
                  </a:lnTo>
                  <a:lnTo>
                    <a:pt x="101803" y="99733"/>
                  </a:lnTo>
                  <a:lnTo>
                    <a:pt x="103009" y="101587"/>
                  </a:lnTo>
                  <a:lnTo>
                    <a:pt x="106794" y="102400"/>
                  </a:lnTo>
                  <a:lnTo>
                    <a:pt x="108648" y="101193"/>
                  </a:lnTo>
                  <a:lnTo>
                    <a:pt x="109461" y="97409"/>
                  </a:lnTo>
                  <a:close/>
                  <a:moveTo>
                    <a:pt x="111061" y="71031"/>
                  </a:moveTo>
                  <a:lnTo>
                    <a:pt x="110705" y="69126"/>
                  </a:lnTo>
                  <a:lnTo>
                    <a:pt x="110350" y="67221"/>
                  </a:lnTo>
                  <a:lnTo>
                    <a:pt x="108521" y="65976"/>
                  </a:lnTo>
                  <a:lnTo>
                    <a:pt x="104724" y="66687"/>
                  </a:lnTo>
                  <a:lnTo>
                    <a:pt x="103466" y="68516"/>
                  </a:lnTo>
                  <a:lnTo>
                    <a:pt x="104178" y="72313"/>
                  </a:lnTo>
                  <a:lnTo>
                    <a:pt x="106006" y="73571"/>
                  </a:lnTo>
                  <a:lnTo>
                    <a:pt x="109816" y="72859"/>
                  </a:lnTo>
                  <a:lnTo>
                    <a:pt x="111061" y="71031"/>
                  </a:lnTo>
                  <a:close/>
                  <a:moveTo>
                    <a:pt x="112522" y="83731"/>
                  </a:moveTo>
                  <a:lnTo>
                    <a:pt x="112166" y="81826"/>
                  </a:lnTo>
                  <a:lnTo>
                    <a:pt x="111810" y="79921"/>
                  </a:lnTo>
                  <a:lnTo>
                    <a:pt x="109982" y="78676"/>
                  </a:lnTo>
                  <a:lnTo>
                    <a:pt x="106184" y="79387"/>
                  </a:lnTo>
                  <a:lnTo>
                    <a:pt x="104927" y="81216"/>
                  </a:lnTo>
                  <a:lnTo>
                    <a:pt x="105638" y="85013"/>
                  </a:lnTo>
                  <a:lnTo>
                    <a:pt x="107467" y="86271"/>
                  </a:lnTo>
                  <a:lnTo>
                    <a:pt x="111277" y="85559"/>
                  </a:lnTo>
                  <a:lnTo>
                    <a:pt x="112522" y="83731"/>
                  </a:lnTo>
                  <a:close/>
                  <a:moveTo>
                    <a:pt x="113499" y="46101"/>
                  </a:moveTo>
                  <a:lnTo>
                    <a:pt x="113144" y="44196"/>
                  </a:lnTo>
                  <a:lnTo>
                    <a:pt x="112788" y="42291"/>
                  </a:lnTo>
                  <a:lnTo>
                    <a:pt x="110959" y="41046"/>
                  </a:lnTo>
                  <a:lnTo>
                    <a:pt x="107162" y="41757"/>
                  </a:lnTo>
                  <a:lnTo>
                    <a:pt x="105905" y="43586"/>
                  </a:lnTo>
                  <a:lnTo>
                    <a:pt x="106616" y="47383"/>
                  </a:lnTo>
                  <a:lnTo>
                    <a:pt x="108445" y="48641"/>
                  </a:lnTo>
                  <a:lnTo>
                    <a:pt x="112255" y="47929"/>
                  </a:lnTo>
                  <a:lnTo>
                    <a:pt x="113499" y="46101"/>
                  </a:lnTo>
                  <a:close/>
                  <a:moveTo>
                    <a:pt x="113792" y="54152"/>
                  </a:moveTo>
                  <a:lnTo>
                    <a:pt x="112077" y="50673"/>
                  </a:lnTo>
                  <a:lnTo>
                    <a:pt x="109982" y="49961"/>
                  </a:lnTo>
                  <a:lnTo>
                    <a:pt x="106514" y="51663"/>
                  </a:lnTo>
                  <a:lnTo>
                    <a:pt x="105803" y="53759"/>
                  </a:lnTo>
                  <a:lnTo>
                    <a:pt x="106654" y="55499"/>
                  </a:lnTo>
                  <a:lnTo>
                    <a:pt x="107505" y="57238"/>
                  </a:lnTo>
                  <a:lnTo>
                    <a:pt x="109601" y="57950"/>
                  </a:lnTo>
                  <a:lnTo>
                    <a:pt x="113068" y="56248"/>
                  </a:lnTo>
                  <a:lnTo>
                    <a:pt x="113792" y="54152"/>
                  </a:lnTo>
                  <a:close/>
                  <a:moveTo>
                    <a:pt x="116065" y="255244"/>
                  </a:moveTo>
                  <a:lnTo>
                    <a:pt x="114858" y="253390"/>
                  </a:lnTo>
                  <a:lnTo>
                    <a:pt x="111074" y="252577"/>
                  </a:lnTo>
                  <a:lnTo>
                    <a:pt x="109220" y="253784"/>
                  </a:lnTo>
                  <a:lnTo>
                    <a:pt x="108813" y="255676"/>
                  </a:lnTo>
                  <a:lnTo>
                    <a:pt x="108407" y="257568"/>
                  </a:lnTo>
                  <a:lnTo>
                    <a:pt x="109613" y="259422"/>
                  </a:lnTo>
                  <a:lnTo>
                    <a:pt x="113398" y="260235"/>
                  </a:lnTo>
                  <a:lnTo>
                    <a:pt x="115252" y="259029"/>
                  </a:lnTo>
                  <a:lnTo>
                    <a:pt x="116065" y="255244"/>
                  </a:lnTo>
                  <a:close/>
                  <a:moveTo>
                    <a:pt x="117030" y="107759"/>
                  </a:moveTo>
                  <a:lnTo>
                    <a:pt x="116674" y="105854"/>
                  </a:lnTo>
                  <a:lnTo>
                    <a:pt x="116319" y="103949"/>
                  </a:lnTo>
                  <a:lnTo>
                    <a:pt x="114490" y="102704"/>
                  </a:lnTo>
                  <a:lnTo>
                    <a:pt x="110693" y="103416"/>
                  </a:lnTo>
                  <a:lnTo>
                    <a:pt x="109435" y="105244"/>
                  </a:lnTo>
                  <a:lnTo>
                    <a:pt x="110147" y="109042"/>
                  </a:lnTo>
                  <a:lnTo>
                    <a:pt x="111975" y="110299"/>
                  </a:lnTo>
                  <a:lnTo>
                    <a:pt x="115785" y="109588"/>
                  </a:lnTo>
                  <a:lnTo>
                    <a:pt x="117030" y="107759"/>
                  </a:lnTo>
                  <a:close/>
                  <a:moveTo>
                    <a:pt x="119037" y="19240"/>
                  </a:moveTo>
                  <a:lnTo>
                    <a:pt x="117335" y="15760"/>
                  </a:lnTo>
                  <a:lnTo>
                    <a:pt x="115227" y="15049"/>
                  </a:lnTo>
                  <a:lnTo>
                    <a:pt x="111760" y="16751"/>
                  </a:lnTo>
                  <a:lnTo>
                    <a:pt x="111048" y="18846"/>
                  </a:lnTo>
                  <a:lnTo>
                    <a:pt x="111899" y="20586"/>
                  </a:lnTo>
                  <a:lnTo>
                    <a:pt x="112750" y="22326"/>
                  </a:lnTo>
                  <a:lnTo>
                    <a:pt x="114846" y="23037"/>
                  </a:lnTo>
                  <a:lnTo>
                    <a:pt x="118313" y="21336"/>
                  </a:lnTo>
                  <a:lnTo>
                    <a:pt x="119037" y="19240"/>
                  </a:lnTo>
                  <a:close/>
                  <a:moveTo>
                    <a:pt x="123190" y="221856"/>
                  </a:moveTo>
                  <a:lnTo>
                    <a:pt x="121983" y="220002"/>
                  </a:lnTo>
                  <a:lnTo>
                    <a:pt x="118198" y="219189"/>
                  </a:lnTo>
                  <a:lnTo>
                    <a:pt x="116344" y="220395"/>
                  </a:lnTo>
                  <a:lnTo>
                    <a:pt x="115938" y="222288"/>
                  </a:lnTo>
                  <a:lnTo>
                    <a:pt x="115531" y="224180"/>
                  </a:lnTo>
                  <a:lnTo>
                    <a:pt x="116738" y="226034"/>
                  </a:lnTo>
                  <a:lnTo>
                    <a:pt x="120523" y="226847"/>
                  </a:lnTo>
                  <a:lnTo>
                    <a:pt x="122377" y="225640"/>
                  </a:lnTo>
                  <a:lnTo>
                    <a:pt x="123190" y="221856"/>
                  </a:lnTo>
                  <a:close/>
                  <a:moveTo>
                    <a:pt x="123761" y="138709"/>
                  </a:moveTo>
                  <a:lnTo>
                    <a:pt x="123405" y="136804"/>
                  </a:lnTo>
                  <a:lnTo>
                    <a:pt x="123050" y="134899"/>
                  </a:lnTo>
                  <a:lnTo>
                    <a:pt x="121221" y="133654"/>
                  </a:lnTo>
                  <a:lnTo>
                    <a:pt x="117424" y="134366"/>
                  </a:lnTo>
                  <a:lnTo>
                    <a:pt x="116166" y="136194"/>
                  </a:lnTo>
                  <a:lnTo>
                    <a:pt x="116878" y="139992"/>
                  </a:lnTo>
                  <a:lnTo>
                    <a:pt x="118706" y="141249"/>
                  </a:lnTo>
                  <a:lnTo>
                    <a:pt x="122516" y="140538"/>
                  </a:lnTo>
                  <a:lnTo>
                    <a:pt x="123761" y="138709"/>
                  </a:lnTo>
                  <a:close/>
                  <a:moveTo>
                    <a:pt x="124434" y="38163"/>
                  </a:moveTo>
                  <a:lnTo>
                    <a:pt x="122720" y="34683"/>
                  </a:lnTo>
                  <a:lnTo>
                    <a:pt x="120624" y="33972"/>
                  </a:lnTo>
                  <a:lnTo>
                    <a:pt x="117157" y="35674"/>
                  </a:lnTo>
                  <a:lnTo>
                    <a:pt x="116446" y="37769"/>
                  </a:lnTo>
                  <a:lnTo>
                    <a:pt x="117297" y="39509"/>
                  </a:lnTo>
                  <a:lnTo>
                    <a:pt x="118148" y="41249"/>
                  </a:lnTo>
                  <a:lnTo>
                    <a:pt x="120243" y="41960"/>
                  </a:lnTo>
                  <a:lnTo>
                    <a:pt x="123710" y="40259"/>
                  </a:lnTo>
                  <a:lnTo>
                    <a:pt x="124434" y="38163"/>
                  </a:lnTo>
                  <a:close/>
                  <a:moveTo>
                    <a:pt x="125158" y="184124"/>
                  </a:moveTo>
                  <a:lnTo>
                    <a:pt x="124802" y="182219"/>
                  </a:lnTo>
                  <a:lnTo>
                    <a:pt x="124447" y="180314"/>
                  </a:lnTo>
                  <a:lnTo>
                    <a:pt x="122618" y="179070"/>
                  </a:lnTo>
                  <a:lnTo>
                    <a:pt x="118821" y="179781"/>
                  </a:lnTo>
                  <a:lnTo>
                    <a:pt x="117563" y="181610"/>
                  </a:lnTo>
                  <a:lnTo>
                    <a:pt x="118275" y="185407"/>
                  </a:lnTo>
                  <a:lnTo>
                    <a:pt x="120103" y="186664"/>
                  </a:lnTo>
                  <a:lnTo>
                    <a:pt x="123913" y="185953"/>
                  </a:lnTo>
                  <a:lnTo>
                    <a:pt x="125158" y="184124"/>
                  </a:lnTo>
                  <a:close/>
                  <a:moveTo>
                    <a:pt x="126911" y="122453"/>
                  </a:moveTo>
                  <a:lnTo>
                    <a:pt x="126555" y="120548"/>
                  </a:lnTo>
                  <a:lnTo>
                    <a:pt x="126199" y="118643"/>
                  </a:lnTo>
                  <a:lnTo>
                    <a:pt x="124371" y="117398"/>
                  </a:lnTo>
                  <a:lnTo>
                    <a:pt x="120573" y="118110"/>
                  </a:lnTo>
                  <a:lnTo>
                    <a:pt x="119316" y="119938"/>
                  </a:lnTo>
                  <a:lnTo>
                    <a:pt x="120027" y="123736"/>
                  </a:lnTo>
                  <a:lnTo>
                    <a:pt x="121856" y="124993"/>
                  </a:lnTo>
                  <a:lnTo>
                    <a:pt x="125666" y="124282"/>
                  </a:lnTo>
                  <a:lnTo>
                    <a:pt x="126911" y="122453"/>
                  </a:lnTo>
                  <a:close/>
                  <a:moveTo>
                    <a:pt x="128270" y="162737"/>
                  </a:moveTo>
                  <a:lnTo>
                    <a:pt x="127914" y="160832"/>
                  </a:lnTo>
                  <a:lnTo>
                    <a:pt x="127558" y="158927"/>
                  </a:lnTo>
                  <a:lnTo>
                    <a:pt x="125730" y="157683"/>
                  </a:lnTo>
                  <a:lnTo>
                    <a:pt x="121932" y="158394"/>
                  </a:lnTo>
                  <a:lnTo>
                    <a:pt x="120675" y="160223"/>
                  </a:lnTo>
                  <a:lnTo>
                    <a:pt x="121386" y="164020"/>
                  </a:lnTo>
                  <a:lnTo>
                    <a:pt x="123215" y="165277"/>
                  </a:lnTo>
                  <a:lnTo>
                    <a:pt x="127025" y="164566"/>
                  </a:lnTo>
                  <a:lnTo>
                    <a:pt x="128270" y="162737"/>
                  </a:lnTo>
                  <a:close/>
                  <a:moveTo>
                    <a:pt x="131597" y="94284"/>
                  </a:moveTo>
                  <a:lnTo>
                    <a:pt x="130390" y="92430"/>
                  </a:lnTo>
                  <a:lnTo>
                    <a:pt x="126606" y="91617"/>
                  </a:lnTo>
                  <a:lnTo>
                    <a:pt x="124752" y="92824"/>
                  </a:lnTo>
                  <a:lnTo>
                    <a:pt x="123024" y="93192"/>
                  </a:lnTo>
                  <a:lnTo>
                    <a:pt x="121767" y="95021"/>
                  </a:lnTo>
                  <a:lnTo>
                    <a:pt x="122478" y="98818"/>
                  </a:lnTo>
                  <a:lnTo>
                    <a:pt x="124307" y="100076"/>
                  </a:lnTo>
                  <a:lnTo>
                    <a:pt x="128117" y="99364"/>
                  </a:lnTo>
                  <a:lnTo>
                    <a:pt x="128270" y="99136"/>
                  </a:lnTo>
                  <a:lnTo>
                    <a:pt x="128930" y="99275"/>
                  </a:lnTo>
                  <a:lnTo>
                    <a:pt x="130784" y="98069"/>
                  </a:lnTo>
                  <a:lnTo>
                    <a:pt x="131597" y="94284"/>
                  </a:lnTo>
                  <a:close/>
                  <a:moveTo>
                    <a:pt x="134213" y="75717"/>
                  </a:moveTo>
                  <a:lnTo>
                    <a:pt x="133921" y="74155"/>
                  </a:lnTo>
                  <a:lnTo>
                    <a:pt x="132092" y="72910"/>
                  </a:lnTo>
                  <a:lnTo>
                    <a:pt x="128295" y="73621"/>
                  </a:lnTo>
                  <a:lnTo>
                    <a:pt x="127038" y="75450"/>
                  </a:lnTo>
                  <a:lnTo>
                    <a:pt x="127749" y="79248"/>
                  </a:lnTo>
                  <a:lnTo>
                    <a:pt x="129578" y="80505"/>
                  </a:lnTo>
                  <a:lnTo>
                    <a:pt x="133388" y="79794"/>
                  </a:lnTo>
                  <a:lnTo>
                    <a:pt x="134073" y="78790"/>
                  </a:lnTo>
                  <a:lnTo>
                    <a:pt x="134213" y="75717"/>
                  </a:lnTo>
                  <a:close/>
                  <a:moveTo>
                    <a:pt x="134505" y="58293"/>
                  </a:moveTo>
                  <a:lnTo>
                    <a:pt x="134150" y="56388"/>
                  </a:lnTo>
                  <a:lnTo>
                    <a:pt x="133794" y="54483"/>
                  </a:lnTo>
                  <a:lnTo>
                    <a:pt x="131965" y="53238"/>
                  </a:lnTo>
                  <a:lnTo>
                    <a:pt x="128270" y="53936"/>
                  </a:lnTo>
                  <a:lnTo>
                    <a:pt x="128104" y="53594"/>
                  </a:lnTo>
                  <a:lnTo>
                    <a:pt x="126009" y="52882"/>
                  </a:lnTo>
                  <a:lnTo>
                    <a:pt x="122542" y="54584"/>
                  </a:lnTo>
                  <a:lnTo>
                    <a:pt x="121831" y="56680"/>
                  </a:lnTo>
                  <a:lnTo>
                    <a:pt x="122682" y="58420"/>
                  </a:lnTo>
                  <a:lnTo>
                    <a:pt x="123532" y="60159"/>
                  </a:lnTo>
                  <a:lnTo>
                    <a:pt x="125628" y="60871"/>
                  </a:lnTo>
                  <a:lnTo>
                    <a:pt x="127889" y="59766"/>
                  </a:lnTo>
                  <a:lnTo>
                    <a:pt x="129451" y="60833"/>
                  </a:lnTo>
                  <a:lnTo>
                    <a:pt x="133261" y="60121"/>
                  </a:lnTo>
                  <a:lnTo>
                    <a:pt x="134505" y="58293"/>
                  </a:lnTo>
                  <a:close/>
                  <a:moveTo>
                    <a:pt x="134645" y="25996"/>
                  </a:moveTo>
                  <a:lnTo>
                    <a:pt x="134289" y="24091"/>
                  </a:lnTo>
                  <a:lnTo>
                    <a:pt x="133934" y="22186"/>
                  </a:lnTo>
                  <a:lnTo>
                    <a:pt x="132105" y="20942"/>
                  </a:lnTo>
                  <a:lnTo>
                    <a:pt x="128308" y="21653"/>
                  </a:lnTo>
                  <a:lnTo>
                    <a:pt x="127050" y="23482"/>
                  </a:lnTo>
                  <a:lnTo>
                    <a:pt x="127762" y="27279"/>
                  </a:lnTo>
                  <a:lnTo>
                    <a:pt x="129590" y="28536"/>
                  </a:lnTo>
                  <a:lnTo>
                    <a:pt x="133400" y="27825"/>
                  </a:lnTo>
                  <a:lnTo>
                    <a:pt x="134645" y="25996"/>
                  </a:lnTo>
                  <a:close/>
                  <a:moveTo>
                    <a:pt x="137261" y="16662"/>
                  </a:moveTo>
                  <a:lnTo>
                    <a:pt x="136321" y="17132"/>
                  </a:lnTo>
                  <a:lnTo>
                    <a:pt x="135610" y="19227"/>
                  </a:lnTo>
                  <a:lnTo>
                    <a:pt x="136944" y="21932"/>
                  </a:lnTo>
                  <a:lnTo>
                    <a:pt x="137261" y="16662"/>
                  </a:lnTo>
                  <a:close/>
                </a:path>
              </a:pathLst>
            </a:custGeom>
            <a:solidFill>
              <a:srgbClr val="1D1D29"/>
            </a:solidFill>
            <a:ln w="0">
              <a:noFill/>
            </a:ln>
          </p:spPr>
          <p:style>
            <a:lnRef idx="0">
              <a:scrgbClr r="0" g="0" b="0"/>
            </a:lnRef>
            <a:fillRef idx="0">
              <a:scrgbClr r="0" g="0" b="0"/>
            </a:fillRef>
            <a:effectRef idx="0">
              <a:scrgbClr r="0" g="0" b="0"/>
            </a:effectRef>
            <a:fontRef idx="minor"/>
          </p:style>
        </p:sp>
        <p:sp>
          <p:nvSpPr>
            <p:cNvPr id="923" name="object 287"/>
            <p:cNvSpPr/>
            <p:nvPr/>
          </p:nvSpPr>
          <p:spPr>
            <a:xfrm>
              <a:off x="5523480" y="2790720"/>
              <a:ext cx="152280" cy="249480"/>
            </a:xfrm>
            <a:custGeom>
              <a:avLst/>
              <a:gdLst/>
              <a:ahLst/>
              <a:cxnLst/>
              <a:rect l="l" t="t" r="r" b="b"/>
              <a:pathLst>
                <a:path w="153035" h="250189">
                  <a:moveTo>
                    <a:pt x="7988" y="170599"/>
                  </a:moveTo>
                  <a:lnTo>
                    <a:pt x="6286" y="167119"/>
                  </a:lnTo>
                  <a:lnTo>
                    <a:pt x="4178" y="166408"/>
                  </a:lnTo>
                  <a:lnTo>
                    <a:pt x="711" y="168109"/>
                  </a:lnTo>
                  <a:lnTo>
                    <a:pt x="0" y="170205"/>
                  </a:lnTo>
                  <a:lnTo>
                    <a:pt x="850" y="171945"/>
                  </a:lnTo>
                  <a:lnTo>
                    <a:pt x="1701" y="173685"/>
                  </a:lnTo>
                  <a:lnTo>
                    <a:pt x="3797" y="174396"/>
                  </a:lnTo>
                  <a:lnTo>
                    <a:pt x="7264" y="172694"/>
                  </a:lnTo>
                  <a:lnTo>
                    <a:pt x="7988" y="170599"/>
                  </a:lnTo>
                  <a:close/>
                  <a:moveTo>
                    <a:pt x="24193" y="203581"/>
                  </a:moveTo>
                  <a:lnTo>
                    <a:pt x="22491" y="200101"/>
                  </a:lnTo>
                  <a:lnTo>
                    <a:pt x="20383" y="199390"/>
                  </a:lnTo>
                  <a:lnTo>
                    <a:pt x="16916" y="201091"/>
                  </a:lnTo>
                  <a:lnTo>
                    <a:pt x="16205" y="203187"/>
                  </a:lnTo>
                  <a:lnTo>
                    <a:pt x="17056" y="204927"/>
                  </a:lnTo>
                  <a:lnTo>
                    <a:pt x="17907" y="206667"/>
                  </a:lnTo>
                  <a:lnTo>
                    <a:pt x="20002" y="207378"/>
                  </a:lnTo>
                  <a:lnTo>
                    <a:pt x="23469" y="205676"/>
                  </a:lnTo>
                  <a:lnTo>
                    <a:pt x="24193" y="203581"/>
                  </a:lnTo>
                  <a:close/>
                  <a:moveTo>
                    <a:pt x="25946" y="119849"/>
                  </a:moveTo>
                  <a:lnTo>
                    <a:pt x="24231" y="116370"/>
                  </a:lnTo>
                  <a:lnTo>
                    <a:pt x="22136" y="115658"/>
                  </a:lnTo>
                  <a:lnTo>
                    <a:pt x="18669" y="117360"/>
                  </a:lnTo>
                  <a:lnTo>
                    <a:pt x="17957" y="119456"/>
                  </a:lnTo>
                  <a:lnTo>
                    <a:pt x="18808" y="121196"/>
                  </a:lnTo>
                  <a:lnTo>
                    <a:pt x="19659" y="122936"/>
                  </a:lnTo>
                  <a:lnTo>
                    <a:pt x="21755" y="123647"/>
                  </a:lnTo>
                  <a:lnTo>
                    <a:pt x="25222" y="121945"/>
                  </a:lnTo>
                  <a:lnTo>
                    <a:pt x="25946" y="119849"/>
                  </a:lnTo>
                  <a:close/>
                  <a:moveTo>
                    <a:pt x="30784" y="159410"/>
                  </a:moveTo>
                  <a:lnTo>
                    <a:pt x="29070" y="155930"/>
                  </a:lnTo>
                  <a:lnTo>
                    <a:pt x="26974" y="155219"/>
                  </a:lnTo>
                  <a:lnTo>
                    <a:pt x="23507" y="156921"/>
                  </a:lnTo>
                  <a:lnTo>
                    <a:pt x="22796" y="159016"/>
                  </a:lnTo>
                  <a:lnTo>
                    <a:pt x="23647" y="160756"/>
                  </a:lnTo>
                  <a:lnTo>
                    <a:pt x="24498" y="162496"/>
                  </a:lnTo>
                  <a:lnTo>
                    <a:pt x="26593" y="163207"/>
                  </a:lnTo>
                  <a:lnTo>
                    <a:pt x="30060" y="161505"/>
                  </a:lnTo>
                  <a:lnTo>
                    <a:pt x="30784" y="159410"/>
                  </a:lnTo>
                  <a:close/>
                  <a:moveTo>
                    <a:pt x="36728" y="141795"/>
                  </a:moveTo>
                  <a:lnTo>
                    <a:pt x="35013" y="138315"/>
                  </a:lnTo>
                  <a:lnTo>
                    <a:pt x="32918" y="137604"/>
                  </a:lnTo>
                  <a:lnTo>
                    <a:pt x="29451" y="139306"/>
                  </a:lnTo>
                  <a:lnTo>
                    <a:pt x="28740" y="141401"/>
                  </a:lnTo>
                  <a:lnTo>
                    <a:pt x="29591" y="143141"/>
                  </a:lnTo>
                  <a:lnTo>
                    <a:pt x="30441" y="144881"/>
                  </a:lnTo>
                  <a:lnTo>
                    <a:pt x="32537" y="145592"/>
                  </a:lnTo>
                  <a:lnTo>
                    <a:pt x="36004" y="143891"/>
                  </a:lnTo>
                  <a:lnTo>
                    <a:pt x="36728" y="141795"/>
                  </a:lnTo>
                  <a:close/>
                  <a:moveTo>
                    <a:pt x="36753" y="117665"/>
                  </a:moveTo>
                  <a:lnTo>
                    <a:pt x="35547" y="113995"/>
                  </a:lnTo>
                  <a:lnTo>
                    <a:pt x="33566" y="112991"/>
                  </a:lnTo>
                  <a:lnTo>
                    <a:pt x="29895" y="114185"/>
                  </a:lnTo>
                  <a:lnTo>
                    <a:pt x="28892" y="116166"/>
                  </a:lnTo>
                  <a:lnTo>
                    <a:pt x="29489" y="118008"/>
                  </a:lnTo>
                  <a:lnTo>
                    <a:pt x="30099" y="119837"/>
                  </a:lnTo>
                  <a:lnTo>
                    <a:pt x="32067" y="120840"/>
                  </a:lnTo>
                  <a:lnTo>
                    <a:pt x="33909" y="120243"/>
                  </a:lnTo>
                  <a:lnTo>
                    <a:pt x="35750" y="119646"/>
                  </a:lnTo>
                  <a:lnTo>
                    <a:pt x="36753" y="117665"/>
                  </a:lnTo>
                  <a:close/>
                  <a:moveTo>
                    <a:pt x="43154" y="242163"/>
                  </a:moveTo>
                  <a:lnTo>
                    <a:pt x="41440" y="238683"/>
                  </a:lnTo>
                  <a:lnTo>
                    <a:pt x="39344" y="237972"/>
                  </a:lnTo>
                  <a:lnTo>
                    <a:pt x="35877" y="239674"/>
                  </a:lnTo>
                  <a:lnTo>
                    <a:pt x="35166" y="241769"/>
                  </a:lnTo>
                  <a:lnTo>
                    <a:pt x="36017" y="243509"/>
                  </a:lnTo>
                  <a:lnTo>
                    <a:pt x="36868" y="245249"/>
                  </a:lnTo>
                  <a:lnTo>
                    <a:pt x="38963" y="245960"/>
                  </a:lnTo>
                  <a:lnTo>
                    <a:pt x="42430" y="244259"/>
                  </a:lnTo>
                  <a:lnTo>
                    <a:pt x="43154" y="242163"/>
                  </a:lnTo>
                  <a:close/>
                  <a:moveTo>
                    <a:pt x="43370" y="185039"/>
                  </a:moveTo>
                  <a:lnTo>
                    <a:pt x="41656" y="181559"/>
                  </a:lnTo>
                  <a:lnTo>
                    <a:pt x="39560" y="180848"/>
                  </a:lnTo>
                  <a:lnTo>
                    <a:pt x="36093" y="182549"/>
                  </a:lnTo>
                  <a:lnTo>
                    <a:pt x="35382" y="184645"/>
                  </a:lnTo>
                  <a:lnTo>
                    <a:pt x="36233" y="186385"/>
                  </a:lnTo>
                  <a:lnTo>
                    <a:pt x="37084" y="188125"/>
                  </a:lnTo>
                  <a:lnTo>
                    <a:pt x="39179" y="188836"/>
                  </a:lnTo>
                  <a:lnTo>
                    <a:pt x="42646" y="187134"/>
                  </a:lnTo>
                  <a:lnTo>
                    <a:pt x="43370" y="185039"/>
                  </a:lnTo>
                  <a:close/>
                  <a:moveTo>
                    <a:pt x="46824" y="77558"/>
                  </a:moveTo>
                  <a:lnTo>
                    <a:pt x="45618" y="73888"/>
                  </a:lnTo>
                  <a:lnTo>
                    <a:pt x="43637" y="72885"/>
                  </a:lnTo>
                  <a:lnTo>
                    <a:pt x="39966" y="74079"/>
                  </a:lnTo>
                  <a:lnTo>
                    <a:pt x="38963" y="76060"/>
                  </a:lnTo>
                  <a:lnTo>
                    <a:pt x="39560" y="77901"/>
                  </a:lnTo>
                  <a:lnTo>
                    <a:pt x="40170" y="79730"/>
                  </a:lnTo>
                  <a:lnTo>
                    <a:pt x="42138" y="80733"/>
                  </a:lnTo>
                  <a:lnTo>
                    <a:pt x="43980" y="80137"/>
                  </a:lnTo>
                  <a:lnTo>
                    <a:pt x="45821" y="79540"/>
                  </a:lnTo>
                  <a:lnTo>
                    <a:pt x="46824" y="77558"/>
                  </a:lnTo>
                  <a:close/>
                  <a:moveTo>
                    <a:pt x="47358" y="125793"/>
                  </a:moveTo>
                  <a:lnTo>
                    <a:pt x="45643" y="122313"/>
                  </a:lnTo>
                  <a:lnTo>
                    <a:pt x="43548" y="121602"/>
                  </a:lnTo>
                  <a:lnTo>
                    <a:pt x="40081" y="123304"/>
                  </a:lnTo>
                  <a:lnTo>
                    <a:pt x="39370" y="125399"/>
                  </a:lnTo>
                  <a:lnTo>
                    <a:pt x="40220" y="127139"/>
                  </a:lnTo>
                  <a:lnTo>
                    <a:pt x="41071" y="128879"/>
                  </a:lnTo>
                  <a:lnTo>
                    <a:pt x="43167" y="129590"/>
                  </a:lnTo>
                  <a:lnTo>
                    <a:pt x="46634" y="127889"/>
                  </a:lnTo>
                  <a:lnTo>
                    <a:pt x="47358" y="125793"/>
                  </a:lnTo>
                  <a:close/>
                  <a:moveTo>
                    <a:pt x="47701" y="209715"/>
                  </a:moveTo>
                  <a:lnTo>
                    <a:pt x="45999" y="206235"/>
                  </a:lnTo>
                  <a:lnTo>
                    <a:pt x="43891" y="205524"/>
                  </a:lnTo>
                  <a:lnTo>
                    <a:pt x="40424" y="207225"/>
                  </a:lnTo>
                  <a:lnTo>
                    <a:pt x="39712" y="209321"/>
                  </a:lnTo>
                  <a:lnTo>
                    <a:pt x="40563" y="211061"/>
                  </a:lnTo>
                  <a:lnTo>
                    <a:pt x="41414" y="212801"/>
                  </a:lnTo>
                  <a:lnTo>
                    <a:pt x="43510" y="213512"/>
                  </a:lnTo>
                  <a:lnTo>
                    <a:pt x="46977" y="211810"/>
                  </a:lnTo>
                  <a:lnTo>
                    <a:pt x="47701" y="209715"/>
                  </a:lnTo>
                  <a:close/>
                  <a:moveTo>
                    <a:pt x="50558" y="135229"/>
                  </a:moveTo>
                  <a:lnTo>
                    <a:pt x="49352" y="131559"/>
                  </a:lnTo>
                  <a:lnTo>
                    <a:pt x="47371" y="130556"/>
                  </a:lnTo>
                  <a:lnTo>
                    <a:pt x="43700" y="131749"/>
                  </a:lnTo>
                  <a:lnTo>
                    <a:pt x="42697" y="133731"/>
                  </a:lnTo>
                  <a:lnTo>
                    <a:pt x="43903" y="137401"/>
                  </a:lnTo>
                  <a:lnTo>
                    <a:pt x="45872" y="138404"/>
                  </a:lnTo>
                  <a:lnTo>
                    <a:pt x="47713" y="137807"/>
                  </a:lnTo>
                  <a:lnTo>
                    <a:pt x="49555" y="137210"/>
                  </a:lnTo>
                  <a:lnTo>
                    <a:pt x="50558" y="135229"/>
                  </a:lnTo>
                  <a:close/>
                  <a:moveTo>
                    <a:pt x="52743" y="144716"/>
                  </a:moveTo>
                  <a:lnTo>
                    <a:pt x="51041" y="141236"/>
                  </a:lnTo>
                  <a:lnTo>
                    <a:pt x="48933" y="140525"/>
                  </a:lnTo>
                  <a:lnTo>
                    <a:pt x="45466" y="142227"/>
                  </a:lnTo>
                  <a:lnTo>
                    <a:pt x="44754" y="144322"/>
                  </a:lnTo>
                  <a:lnTo>
                    <a:pt x="45605" y="146062"/>
                  </a:lnTo>
                  <a:lnTo>
                    <a:pt x="46456" y="147802"/>
                  </a:lnTo>
                  <a:lnTo>
                    <a:pt x="48552" y="148513"/>
                  </a:lnTo>
                  <a:lnTo>
                    <a:pt x="52019" y="146812"/>
                  </a:lnTo>
                  <a:lnTo>
                    <a:pt x="52743" y="144716"/>
                  </a:lnTo>
                  <a:close/>
                  <a:moveTo>
                    <a:pt x="57340" y="177190"/>
                  </a:moveTo>
                  <a:lnTo>
                    <a:pt x="56730" y="175361"/>
                  </a:lnTo>
                  <a:lnTo>
                    <a:pt x="56134" y="173520"/>
                  </a:lnTo>
                  <a:lnTo>
                    <a:pt x="54152" y="172516"/>
                  </a:lnTo>
                  <a:lnTo>
                    <a:pt x="50482" y="173710"/>
                  </a:lnTo>
                  <a:lnTo>
                    <a:pt x="49479" y="175691"/>
                  </a:lnTo>
                  <a:lnTo>
                    <a:pt x="50685" y="179362"/>
                  </a:lnTo>
                  <a:lnTo>
                    <a:pt x="52654" y="180365"/>
                  </a:lnTo>
                  <a:lnTo>
                    <a:pt x="54495" y="179768"/>
                  </a:lnTo>
                  <a:lnTo>
                    <a:pt x="56337" y="179171"/>
                  </a:lnTo>
                  <a:lnTo>
                    <a:pt x="57340" y="177190"/>
                  </a:lnTo>
                  <a:close/>
                  <a:moveTo>
                    <a:pt x="58343" y="117957"/>
                  </a:moveTo>
                  <a:lnTo>
                    <a:pt x="57137" y="114287"/>
                  </a:lnTo>
                  <a:lnTo>
                    <a:pt x="55156" y="113284"/>
                  </a:lnTo>
                  <a:lnTo>
                    <a:pt x="51485" y="114477"/>
                  </a:lnTo>
                  <a:lnTo>
                    <a:pt x="50482" y="116459"/>
                  </a:lnTo>
                  <a:lnTo>
                    <a:pt x="51689" y="120129"/>
                  </a:lnTo>
                  <a:lnTo>
                    <a:pt x="53657" y="121132"/>
                  </a:lnTo>
                  <a:lnTo>
                    <a:pt x="55499" y="120535"/>
                  </a:lnTo>
                  <a:lnTo>
                    <a:pt x="57340" y="119938"/>
                  </a:lnTo>
                  <a:lnTo>
                    <a:pt x="58343" y="117957"/>
                  </a:lnTo>
                  <a:close/>
                  <a:moveTo>
                    <a:pt x="62471" y="60464"/>
                  </a:moveTo>
                  <a:lnTo>
                    <a:pt x="61264" y="56794"/>
                  </a:lnTo>
                  <a:lnTo>
                    <a:pt x="59283" y="55791"/>
                  </a:lnTo>
                  <a:lnTo>
                    <a:pt x="55613" y="56984"/>
                  </a:lnTo>
                  <a:lnTo>
                    <a:pt x="54610" y="58966"/>
                  </a:lnTo>
                  <a:lnTo>
                    <a:pt x="55206" y="60807"/>
                  </a:lnTo>
                  <a:lnTo>
                    <a:pt x="55816" y="62636"/>
                  </a:lnTo>
                  <a:lnTo>
                    <a:pt x="57785" y="63639"/>
                  </a:lnTo>
                  <a:lnTo>
                    <a:pt x="59626" y="63042"/>
                  </a:lnTo>
                  <a:lnTo>
                    <a:pt x="61468" y="62445"/>
                  </a:lnTo>
                  <a:lnTo>
                    <a:pt x="62471" y="60464"/>
                  </a:lnTo>
                  <a:close/>
                  <a:moveTo>
                    <a:pt x="63106" y="28943"/>
                  </a:moveTo>
                  <a:lnTo>
                    <a:pt x="61899" y="25273"/>
                  </a:lnTo>
                  <a:lnTo>
                    <a:pt x="59918" y="24269"/>
                  </a:lnTo>
                  <a:lnTo>
                    <a:pt x="56248" y="25463"/>
                  </a:lnTo>
                  <a:lnTo>
                    <a:pt x="55245" y="27444"/>
                  </a:lnTo>
                  <a:lnTo>
                    <a:pt x="55841" y="29286"/>
                  </a:lnTo>
                  <a:lnTo>
                    <a:pt x="56451" y="31115"/>
                  </a:lnTo>
                  <a:lnTo>
                    <a:pt x="58420" y="32118"/>
                  </a:lnTo>
                  <a:lnTo>
                    <a:pt x="60261" y="31521"/>
                  </a:lnTo>
                  <a:lnTo>
                    <a:pt x="62103" y="30924"/>
                  </a:lnTo>
                  <a:lnTo>
                    <a:pt x="63106" y="28943"/>
                  </a:lnTo>
                  <a:close/>
                  <a:moveTo>
                    <a:pt x="66230" y="156819"/>
                  </a:moveTo>
                  <a:lnTo>
                    <a:pt x="65620" y="154990"/>
                  </a:lnTo>
                  <a:lnTo>
                    <a:pt x="65024" y="153149"/>
                  </a:lnTo>
                  <a:lnTo>
                    <a:pt x="63042" y="152146"/>
                  </a:lnTo>
                  <a:lnTo>
                    <a:pt x="59372" y="153339"/>
                  </a:lnTo>
                  <a:lnTo>
                    <a:pt x="58369" y="155321"/>
                  </a:lnTo>
                  <a:lnTo>
                    <a:pt x="58966" y="157162"/>
                  </a:lnTo>
                  <a:lnTo>
                    <a:pt x="59575" y="158991"/>
                  </a:lnTo>
                  <a:lnTo>
                    <a:pt x="61544" y="159994"/>
                  </a:lnTo>
                  <a:lnTo>
                    <a:pt x="63385" y="159397"/>
                  </a:lnTo>
                  <a:lnTo>
                    <a:pt x="65227" y="158800"/>
                  </a:lnTo>
                  <a:lnTo>
                    <a:pt x="66230" y="156819"/>
                  </a:lnTo>
                  <a:close/>
                  <a:moveTo>
                    <a:pt x="66535" y="107251"/>
                  </a:moveTo>
                  <a:lnTo>
                    <a:pt x="64833" y="103771"/>
                  </a:lnTo>
                  <a:lnTo>
                    <a:pt x="62725" y="103060"/>
                  </a:lnTo>
                  <a:lnTo>
                    <a:pt x="59258" y="104762"/>
                  </a:lnTo>
                  <a:lnTo>
                    <a:pt x="58547" y="106857"/>
                  </a:lnTo>
                  <a:lnTo>
                    <a:pt x="59397" y="108597"/>
                  </a:lnTo>
                  <a:lnTo>
                    <a:pt x="60248" y="110337"/>
                  </a:lnTo>
                  <a:lnTo>
                    <a:pt x="62344" y="111048"/>
                  </a:lnTo>
                  <a:lnTo>
                    <a:pt x="65811" y="109347"/>
                  </a:lnTo>
                  <a:lnTo>
                    <a:pt x="66535" y="107251"/>
                  </a:lnTo>
                  <a:close/>
                  <a:moveTo>
                    <a:pt x="66929" y="4673"/>
                  </a:moveTo>
                  <a:lnTo>
                    <a:pt x="66319" y="2844"/>
                  </a:lnTo>
                  <a:lnTo>
                    <a:pt x="65722" y="1003"/>
                  </a:lnTo>
                  <a:lnTo>
                    <a:pt x="63741" y="0"/>
                  </a:lnTo>
                  <a:lnTo>
                    <a:pt x="60071" y="1193"/>
                  </a:lnTo>
                  <a:lnTo>
                    <a:pt x="59067" y="3175"/>
                  </a:lnTo>
                  <a:lnTo>
                    <a:pt x="60274" y="6845"/>
                  </a:lnTo>
                  <a:lnTo>
                    <a:pt x="62242" y="7848"/>
                  </a:lnTo>
                  <a:lnTo>
                    <a:pt x="64084" y="7251"/>
                  </a:lnTo>
                  <a:lnTo>
                    <a:pt x="65925" y="6654"/>
                  </a:lnTo>
                  <a:lnTo>
                    <a:pt x="66929" y="4673"/>
                  </a:lnTo>
                  <a:close/>
                  <a:moveTo>
                    <a:pt x="67246" y="97599"/>
                  </a:moveTo>
                  <a:lnTo>
                    <a:pt x="66040" y="93929"/>
                  </a:lnTo>
                  <a:lnTo>
                    <a:pt x="64058" y="92925"/>
                  </a:lnTo>
                  <a:lnTo>
                    <a:pt x="60388" y="94119"/>
                  </a:lnTo>
                  <a:lnTo>
                    <a:pt x="59385" y="96100"/>
                  </a:lnTo>
                  <a:lnTo>
                    <a:pt x="59982" y="97942"/>
                  </a:lnTo>
                  <a:lnTo>
                    <a:pt x="60591" y="99771"/>
                  </a:lnTo>
                  <a:lnTo>
                    <a:pt x="62560" y="100774"/>
                  </a:lnTo>
                  <a:lnTo>
                    <a:pt x="64401" y="100177"/>
                  </a:lnTo>
                  <a:lnTo>
                    <a:pt x="66243" y="99580"/>
                  </a:lnTo>
                  <a:lnTo>
                    <a:pt x="67246" y="97599"/>
                  </a:lnTo>
                  <a:close/>
                  <a:moveTo>
                    <a:pt x="71691" y="226809"/>
                  </a:moveTo>
                  <a:lnTo>
                    <a:pt x="69977" y="223329"/>
                  </a:lnTo>
                  <a:lnTo>
                    <a:pt x="67881" y="222618"/>
                  </a:lnTo>
                  <a:lnTo>
                    <a:pt x="64414" y="224320"/>
                  </a:lnTo>
                  <a:lnTo>
                    <a:pt x="63703" y="226415"/>
                  </a:lnTo>
                  <a:lnTo>
                    <a:pt x="64554" y="228155"/>
                  </a:lnTo>
                  <a:lnTo>
                    <a:pt x="65405" y="229895"/>
                  </a:lnTo>
                  <a:lnTo>
                    <a:pt x="67500" y="230606"/>
                  </a:lnTo>
                  <a:lnTo>
                    <a:pt x="70967" y="228904"/>
                  </a:lnTo>
                  <a:lnTo>
                    <a:pt x="71691" y="226809"/>
                  </a:lnTo>
                  <a:close/>
                  <a:moveTo>
                    <a:pt x="75590" y="134416"/>
                  </a:moveTo>
                  <a:lnTo>
                    <a:pt x="74383" y="130746"/>
                  </a:lnTo>
                  <a:lnTo>
                    <a:pt x="72402" y="129743"/>
                  </a:lnTo>
                  <a:lnTo>
                    <a:pt x="70129" y="130479"/>
                  </a:lnTo>
                  <a:lnTo>
                    <a:pt x="69138" y="128447"/>
                  </a:lnTo>
                  <a:lnTo>
                    <a:pt x="67043" y="127736"/>
                  </a:lnTo>
                  <a:lnTo>
                    <a:pt x="63576" y="129438"/>
                  </a:lnTo>
                  <a:lnTo>
                    <a:pt x="62865" y="131533"/>
                  </a:lnTo>
                  <a:lnTo>
                    <a:pt x="63715" y="133273"/>
                  </a:lnTo>
                  <a:lnTo>
                    <a:pt x="64566" y="135013"/>
                  </a:lnTo>
                  <a:lnTo>
                    <a:pt x="66662" y="135724"/>
                  </a:lnTo>
                  <a:lnTo>
                    <a:pt x="68364" y="134899"/>
                  </a:lnTo>
                  <a:lnTo>
                    <a:pt x="68935" y="136588"/>
                  </a:lnTo>
                  <a:lnTo>
                    <a:pt x="70904" y="137591"/>
                  </a:lnTo>
                  <a:lnTo>
                    <a:pt x="72745" y="136994"/>
                  </a:lnTo>
                  <a:lnTo>
                    <a:pt x="74587" y="136398"/>
                  </a:lnTo>
                  <a:lnTo>
                    <a:pt x="75590" y="134416"/>
                  </a:lnTo>
                  <a:close/>
                  <a:moveTo>
                    <a:pt x="76606" y="75196"/>
                  </a:moveTo>
                  <a:lnTo>
                    <a:pt x="75996" y="73367"/>
                  </a:lnTo>
                  <a:lnTo>
                    <a:pt x="75399" y="71526"/>
                  </a:lnTo>
                  <a:lnTo>
                    <a:pt x="73418" y="70523"/>
                  </a:lnTo>
                  <a:lnTo>
                    <a:pt x="69748" y="71716"/>
                  </a:lnTo>
                  <a:lnTo>
                    <a:pt x="68745" y="73698"/>
                  </a:lnTo>
                  <a:lnTo>
                    <a:pt x="69342" y="75539"/>
                  </a:lnTo>
                  <a:lnTo>
                    <a:pt x="69951" y="77368"/>
                  </a:lnTo>
                  <a:lnTo>
                    <a:pt x="71920" y="78371"/>
                  </a:lnTo>
                  <a:lnTo>
                    <a:pt x="73761" y="77774"/>
                  </a:lnTo>
                  <a:lnTo>
                    <a:pt x="75603" y="77177"/>
                  </a:lnTo>
                  <a:lnTo>
                    <a:pt x="76606" y="75196"/>
                  </a:lnTo>
                  <a:close/>
                  <a:moveTo>
                    <a:pt x="80581" y="169595"/>
                  </a:moveTo>
                  <a:lnTo>
                    <a:pt x="79971" y="167767"/>
                  </a:lnTo>
                  <a:lnTo>
                    <a:pt x="79375" y="165925"/>
                  </a:lnTo>
                  <a:lnTo>
                    <a:pt x="77393" y="164922"/>
                  </a:lnTo>
                  <a:lnTo>
                    <a:pt x="73723" y="166116"/>
                  </a:lnTo>
                  <a:lnTo>
                    <a:pt x="72720" y="168097"/>
                  </a:lnTo>
                  <a:lnTo>
                    <a:pt x="73317" y="169938"/>
                  </a:lnTo>
                  <a:lnTo>
                    <a:pt x="73926" y="171767"/>
                  </a:lnTo>
                  <a:lnTo>
                    <a:pt x="75895" y="172770"/>
                  </a:lnTo>
                  <a:lnTo>
                    <a:pt x="77736" y="172173"/>
                  </a:lnTo>
                  <a:lnTo>
                    <a:pt x="79578" y="171577"/>
                  </a:lnTo>
                  <a:lnTo>
                    <a:pt x="80581" y="169595"/>
                  </a:lnTo>
                  <a:close/>
                  <a:moveTo>
                    <a:pt x="82588" y="26263"/>
                  </a:moveTo>
                  <a:lnTo>
                    <a:pt x="81978" y="24434"/>
                  </a:lnTo>
                  <a:lnTo>
                    <a:pt x="81381" y="22593"/>
                  </a:lnTo>
                  <a:lnTo>
                    <a:pt x="79400" y="21590"/>
                  </a:lnTo>
                  <a:lnTo>
                    <a:pt x="75730" y="22783"/>
                  </a:lnTo>
                  <a:lnTo>
                    <a:pt x="74726" y="24765"/>
                  </a:lnTo>
                  <a:lnTo>
                    <a:pt x="75933" y="28435"/>
                  </a:lnTo>
                  <a:lnTo>
                    <a:pt x="77901" y="29438"/>
                  </a:lnTo>
                  <a:lnTo>
                    <a:pt x="79743" y="28841"/>
                  </a:lnTo>
                  <a:lnTo>
                    <a:pt x="81584" y="28244"/>
                  </a:lnTo>
                  <a:lnTo>
                    <a:pt x="82588" y="26263"/>
                  </a:lnTo>
                  <a:close/>
                  <a:moveTo>
                    <a:pt x="84721" y="112534"/>
                  </a:moveTo>
                  <a:lnTo>
                    <a:pt x="83007" y="109054"/>
                  </a:lnTo>
                  <a:lnTo>
                    <a:pt x="80911" y="108356"/>
                  </a:lnTo>
                  <a:lnTo>
                    <a:pt x="80378" y="106705"/>
                  </a:lnTo>
                  <a:lnTo>
                    <a:pt x="78409" y="105702"/>
                  </a:lnTo>
                  <a:lnTo>
                    <a:pt x="74726" y="106895"/>
                  </a:lnTo>
                  <a:lnTo>
                    <a:pt x="73723" y="108877"/>
                  </a:lnTo>
                  <a:lnTo>
                    <a:pt x="74930" y="112547"/>
                  </a:lnTo>
                  <a:lnTo>
                    <a:pt x="76898" y="113550"/>
                  </a:lnTo>
                  <a:lnTo>
                    <a:pt x="77343" y="113411"/>
                  </a:lnTo>
                  <a:lnTo>
                    <a:pt x="77584" y="113880"/>
                  </a:lnTo>
                  <a:lnTo>
                    <a:pt x="78435" y="115620"/>
                  </a:lnTo>
                  <a:lnTo>
                    <a:pt x="80530" y="116332"/>
                  </a:lnTo>
                  <a:lnTo>
                    <a:pt x="83997" y="114630"/>
                  </a:lnTo>
                  <a:lnTo>
                    <a:pt x="84721" y="112534"/>
                  </a:lnTo>
                  <a:close/>
                  <a:moveTo>
                    <a:pt x="85280" y="208889"/>
                  </a:moveTo>
                  <a:lnTo>
                    <a:pt x="83566" y="205409"/>
                  </a:lnTo>
                  <a:lnTo>
                    <a:pt x="81470" y="204698"/>
                  </a:lnTo>
                  <a:lnTo>
                    <a:pt x="78003" y="206400"/>
                  </a:lnTo>
                  <a:lnTo>
                    <a:pt x="77292" y="208495"/>
                  </a:lnTo>
                  <a:lnTo>
                    <a:pt x="78143" y="210235"/>
                  </a:lnTo>
                  <a:lnTo>
                    <a:pt x="78994" y="211975"/>
                  </a:lnTo>
                  <a:lnTo>
                    <a:pt x="81089" y="212686"/>
                  </a:lnTo>
                  <a:lnTo>
                    <a:pt x="84556" y="210985"/>
                  </a:lnTo>
                  <a:lnTo>
                    <a:pt x="85280" y="208889"/>
                  </a:lnTo>
                  <a:close/>
                  <a:moveTo>
                    <a:pt x="85712" y="154139"/>
                  </a:moveTo>
                  <a:lnTo>
                    <a:pt x="84505" y="150469"/>
                  </a:lnTo>
                  <a:lnTo>
                    <a:pt x="82537" y="149466"/>
                  </a:lnTo>
                  <a:lnTo>
                    <a:pt x="78854" y="150660"/>
                  </a:lnTo>
                  <a:lnTo>
                    <a:pt x="77851" y="152641"/>
                  </a:lnTo>
                  <a:lnTo>
                    <a:pt x="79057" y="156311"/>
                  </a:lnTo>
                  <a:lnTo>
                    <a:pt x="81026" y="157314"/>
                  </a:lnTo>
                  <a:lnTo>
                    <a:pt x="82867" y="156718"/>
                  </a:lnTo>
                  <a:lnTo>
                    <a:pt x="84709" y="156121"/>
                  </a:lnTo>
                  <a:lnTo>
                    <a:pt x="85712" y="154139"/>
                  </a:lnTo>
                  <a:close/>
                  <a:moveTo>
                    <a:pt x="86271" y="60045"/>
                  </a:moveTo>
                  <a:lnTo>
                    <a:pt x="85064" y="56375"/>
                  </a:lnTo>
                  <a:lnTo>
                    <a:pt x="83083" y="55372"/>
                  </a:lnTo>
                  <a:lnTo>
                    <a:pt x="79413" y="56565"/>
                  </a:lnTo>
                  <a:lnTo>
                    <a:pt x="78409" y="58547"/>
                  </a:lnTo>
                  <a:lnTo>
                    <a:pt x="79006" y="60388"/>
                  </a:lnTo>
                  <a:lnTo>
                    <a:pt x="79616" y="62217"/>
                  </a:lnTo>
                  <a:lnTo>
                    <a:pt x="81584" y="63220"/>
                  </a:lnTo>
                  <a:lnTo>
                    <a:pt x="83426" y="62623"/>
                  </a:lnTo>
                  <a:lnTo>
                    <a:pt x="85267" y="62026"/>
                  </a:lnTo>
                  <a:lnTo>
                    <a:pt x="86271" y="60045"/>
                  </a:lnTo>
                  <a:close/>
                  <a:moveTo>
                    <a:pt x="86728" y="94907"/>
                  </a:moveTo>
                  <a:lnTo>
                    <a:pt x="86118" y="93078"/>
                  </a:lnTo>
                  <a:lnTo>
                    <a:pt x="85521" y="91236"/>
                  </a:lnTo>
                  <a:lnTo>
                    <a:pt x="83540" y="90233"/>
                  </a:lnTo>
                  <a:lnTo>
                    <a:pt x="81826" y="90792"/>
                  </a:lnTo>
                  <a:lnTo>
                    <a:pt x="80289" y="87630"/>
                  </a:lnTo>
                  <a:lnTo>
                    <a:pt x="78181" y="86918"/>
                  </a:lnTo>
                  <a:lnTo>
                    <a:pt x="74714" y="88620"/>
                  </a:lnTo>
                  <a:lnTo>
                    <a:pt x="74002" y="90716"/>
                  </a:lnTo>
                  <a:lnTo>
                    <a:pt x="74853" y="92456"/>
                  </a:lnTo>
                  <a:lnTo>
                    <a:pt x="75704" y="94195"/>
                  </a:lnTo>
                  <a:lnTo>
                    <a:pt x="77800" y="94907"/>
                  </a:lnTo>
                  <a:lnTo>
                    <a:pt x="79133" y="94259"/>
                  </a:lnTo>
                  <a:lnTo>
                    <a:pt x="80073" y="97078"/>
                  </a:lnTo>
                  <a:lnTo>
                    <a:pt x="82042" y="98082"/>
                  </a:lnTo>
                  <a:lnTo>
                    <a:pt x="83883" y="97485"/>
                  </a:lnTo>
                  <a:lnTo>
                    <a:pt x="85725" y="96888"/>
                  </a:lnTo>
                  <a:lnTo>
                    <a:pt x="86728" y="94907"/>
                  </a:lnTo>
                  <a:close/>
                  <a:moveTo>
                    <a:pt x="95504" y="134480"/>
                  </a:moveTo>
                  <a:lnTo>
                    <a:pt x="93789" y="131000"/>
                  </a:lnTo>
                  <a:lnTo>
                    <a:pt x="91694" y="130289"/>
                  </a:lnTo>
                  <a:lnTo>
                    <a:pt x="88620" y="131800"/>
                  </a:lnTo>
                  <a:lnTo>
                    <a:pt x="87439" y="132181"/>
                  </a:lnTo>
                  <a:lnTo>
                    <a:pt x="86436" y="134162"/>
                  </a:lnTo>
                  <a:lnTo>
                    <a:pt x="87642" y="137833"/>
                  </a:lnTo>
                  <a:lnTo>
                    <a:pt x="89611" y="138836"/>
                  </a:lnTo>
                  <a:lnTo>
                    <a:pt x="91452" y="138239"/>
                  </a:lnTo>
                  <a:lnTo>
                    <a:pt x="93294" y="137642"/>
                  </a:lnTo>
                  <a:lnTo>
                    <a:pt x="93510" y="137198"/>
                  </a:lnTo>
                  <a:lnTo>
                    <a:pt x="94780" y="136575"/>
                  </a:lnTo>
                  <a:lnTo>
                    <a:pt x="95504" y="134480"/>
                  </a:lnTo>
                  <a:close/>
                  <a:moveTo>
                    <a:pt x="96062" y="230835"/>
                  </a:moveTo>
                  <a:lnTo>
                    <a:pt x="94361" y="227355"/>
                  </a:lnTo>
                  <a:lnTo>
                    <a:pt x="92252" y="226644"/>
                  </a:lnTo>
                  <a:lnTo>
                    <a:pt x="88785" y="228346"/>
                  </a:lnTo>
                  <a:lnTo>
                    <a:pt x="88074" y="230441"/>
                  </a:lnTo>
                  <a:lnTo>
                    <a:pt x="88925" y="232181"/>
                  </a:lnTo>
                  <a:lnTo>
                    <a:pt x="89776" y="233921"/>
                  </a:lnTo>
                  <a:lnTo>
                    <a:pt x="91871" y="234632"/>
                  </a:lnTo>
                  <a:lnTo>
                    <a:pt x="95338" y="232930"/>
                  </a:lnTo>
                  <a:lnTo>
                    <a:pt x="96062" y="230835"/>
                  </a:lnTo>
                  <a:close/>
                  <a:moveTo>
                    <a:pt x="96939" y="39027"/>
                  </a:moveTo>
                  <a:lnTo>
                    <a:pt x="95732" y="35356"/>
                  </a:lnTo>
                  <a:lnTo>
                    <a:pt x="93764" y="34353"/>
                  </a:lnTo>
                  <a:lnTo>
                    <a:pt x="90081" y="35547"/>
                  </a:lnTo>
                  <a:lnTo>
                    <a:pt x="89077" y="37528"/>
                  </a:lnTo>
                  <a:lnTo>
                    <a:pt x="90284" y="41198"/>
                  </a:lnTo>
                  <a:lnTo>
                    <a:pt x="92252" y="42202"/>
                  </a:lnTo>
                  <a:lnTo>
                    <a:pt x="94094" y="41605"/>
                  </a:lnTo>
                  <a:lnTo>
                    <a:pt x="95935" y="41008"/>
                  </a:lnTo>
                  <a:lnTo>
                    <a:pt x="96939" y="39027"/>
                  </a:lnTo>
                  <a:close/>
                  <a:moveTo>
                    <a:pt x="98120" y="111391"/>
                  </a:moveTo>
                  <a:lnTo>
                    <a:pt x="96913" y="107721"/>
                  </a:lnTo>
                  <a:lnTo>
                    <a:pt x="94932" y="106718"/>
                  </a:lnTo>
                  <a:lnTo>
                    <a:pt x="91262" y="107911"/>
                  </a:lnTo>
                  <a:lnTo>
                    <a:pt x="90258" y="109893"/>
                  </a:lnTo>
                  <a:lnTo>
                    <a:pt x="91465" y="113563"/>
                  </a:lnTo>
                  <a:lnTo>
                    <a:pt x="93433" y="114566"/>
                  </a:lnTo>
                  <a:lnTo>
                    <a:pt x="95275" y="113969"/>
                  </a:lnTo>
                  <a:lnTo>
                    <a:pt x="97116" y="113372"/>
                  </a:lnTo>
                  <a:lnTo>
                    <a:pt x="98120" y="111391"/>
                  </a:lnTo>
                  <a:close/>
                  <a:moveTo>
                    <a:pt x="100812" y="82003"/>
                  </a:moveTo>
                  <a:lnTo>
                    <a:pt x="99606" y="78333"/>
                  </a:lnTo>
                  <a:lnTo>
                    <a:pt x="97637" y="77330"/>
                  </a:lnTo>
                  <a:lnTo>
                    <a:pt x="93954" y="78524"/>
                  </a:lnTo>
                  <a:lnTo>
                    <a:pt x="92951" y="80505"/>
                  </a:lnTo>
                  <a:lnTo>
                    <a:pt x="93548" y="82346"/>
                  </a:lnTo>
                  <a:lnTo>
                    <a:pt x="94157" y="84175"/>
                  </a:lnTo>
                  <a:lnTo>
                    <a:pt x="96126" y="85178"/>
                  </a:lnTo>
                  <a:lnTo>
                    <a:pt x="97967" y="84582"/>
                  </a:lnTo>
                  <a:lnTo>
                    <a:pt x="99809" y="83985"/>
                  </a:lnTo>
                  <a:lnTo>
                    <a:pt x="100812" y="82003"/>
                  </a:lnTo>
                  <a:close/>
                  <a:moveTo>
                    <a:pt x="101295" y="195922"/>
                  </a:moveTo>
                  <a:lnTo>
                    <a:pt x="99580" y="192443"/>
                  </a:lnTo>
                  <a:lnTo>
                    <a:pt x="97485" y="191731"/>
                  </a:lnTo>
                  <a:lnTo>
                    <a:pt x="94018" y="193433"/>
                  </a:lnTo>
                  <a:lnTo>
                    <a:pt x="93306" y="195529"/>
                  </a:lnTo>
                  <a:lnTo>
                    <a:pt x="94157" y="197269"/>
                  </a:lnTo>
                  <a:lnTo>
                    <a:pt x="95008" y="199009"/>
                  </a:lnTo>
                  <a:lnTo>
                    <a:pt x="97104" y="199720"/>
                  </a:lnTo>
                  <a:lnTo>
                    <a:pt x="100571" y="198018"/>
                  </a:lnTo>
                  <a:lnTo>
                    <a:pt x="101295" y="195922"/>
                  </a:lnTo>
                  <a:close/>
                  <a:moveTo>
                    <a:pt x="102082" y="23571"/>
                  </a:moveTo>
                  <a:lnTo>
                    <a:pt x="101473" y="21742"/>
                  </a:lnTo>
                  <a:lnTo>
                    <a:pt x="100876" y="19900"/>
                  </a:lnTo>
                  <a:lnTo>
                    <a:pt x="98907" y="18897"/>
                  </a:lnTo>
                  <a:lnTo>
                    <a:pt x="95224" y="20091"/>
                  </a:lnTo>
                  <a:lnTo>
                    <a:pt x="94221" y="22072"/>
                  </a:lnTo>
                  <a:lnTo>
                    <a:pt x="95427" y="25742"/>
                  </a:lnTo>
                  <a:lnTo>
                    <a:pt x="97396" y="26746"/>
                  </a:lnTo>
                  <a:lnTo>
                    <a:pt x="99237" y="26149"/>
                  </a:lnTo>
                  <a:lnTo>
                    <a:pt x="101079" y="25552"/>
                  </a:lnTo>
                  <a:lnTo>
                    <a:pt x="102082" y="23571"/>
                  </a:lnTo>
                  <a:close/>
                  <a:moveTo>
                    <a:pt x="104622" y="57734"/>
                  </a:moveTo>
                  <a:lnTo>
                    <a:pt x="103416" y="54063"/>
                  </a:lnTo>
                  <a:lnTo>
                    <a:pt x="101434" y="53060"/>
                  </a:lnTo>
                  <a:lnTo>
                    <a:pt x="97764" y="54254"/>
                  </a:lnTo>
                  <a:lnTo>
                    <a:pt x="96761" y="56235"/>
                  </a:lnTo>
                  <a:lnTo>
                    <a:pt x="97358" y="58077"/>
                  </a:lnTo>
                  <a:lnTo>
                    <a:pt x="97967" y="59905"/>
                  </a:lnTo>
                  <a:lnTo>
                    <a:pt x="99936" y="60909"/>
                  </a:lnTo>
                  <a:lnTo>
                    <a:pt x="101777" y="60312"/>
                  </a:lnTo>
                  <a:lnTo>
                    <a:pt x="103619" y="59715"/>
                  </a:lnTo>
                  <a:lnTo>
                    <a:pt x="104622" y="57734"/>
                  </a:lnTo>
                  <a:close/>
                  <a:moveTo>
                    <a:pt x="104889" y="153339"/>
                  </a:moveTo>
                  <a:lnTo>
                    <a:pt x="103682" y="149669"/>
                  </a:lnTo>
                  <a:lnTo>
                    <a:pt x="101701" y="148666"/>
                  </a:lnTo>
                  <a:lnTo>
                    <a:pt x="98031" y="149860"/>
                  </a:lnTo>
                  <a:lnTo>
                    <a:pt x="97028" y="151841"/>
                  </a:lnTo>
                  <a:lnTo>
                    <a:pt x="97624" y="153682"/>
                  </a:lnTo>
                  <a:lnTo>
                    <a:pt x="98234" y="155511"/>
                  </a:lnTo>
                  <a:lnTo>
                    <a:pt x="100203" y="156514"/>
                  </a:lnTo>
                  <a:lnTo>
                    <a:pt x="102044" y="155917"/>
                  </a:lnTo>
                  <a:lnTo>
                    <a:pt x="103886" y="155321"/>
                  </a:lnTo>
                  <a:lnTo>
                    <a:pt x="104889" y="153339"/>
                  </a:lnTo>
                  <a:close/>
                  <a:moveTo>
                    <a:pt x="106133" y="118491"/>
                  </a:moveTo>
                  <a:lnTo>
                    <a:pt x="104419" y="115011"/>
                  </a:lnTo>
                  <a:lnTo>
                    <a:pt x="102323" y="114300"/>
                  </a:lnTo>
                  <a:lnTo>
                    <a:pt x="98856" y="116001"/>
                  </a:lnTo>
                  <a:lnTo>
                    <a:pt x="98145" y="118097"/>
                  </a:lnTo>
                  <a:lnTo>
                    <a:pt x="98996" y="119837"/>
                  </a:lnTo>
                  <a:lnTo>
                    <a:pt x="99847" y="121577"/>
                  </a:lnTo>
                  <a:lnTo>
                    <a:pt x="101942" y="122288"/>
                  </a:lnTo>
                  <a:lnTo>
                    <a:pt x="105410" y="120586"/>
                  </a:lnTo>
                  <a:lnTo>
                    <a:pt x="106133" y="118491"/>
                  </a:lnTo>
                  <a:close/>
                  <a:moveTo>
                    <a:pt x="106692" y="214833"/>
                  </a:moveTo>
                  <a:lnTo>
                    <a:pt x="104978" y="211353"/>
                  </a:lnTo>
                  <a:lnTo>
                    <a:pt x="102882" y="210642"/>
                  </a:lnTo>
                  <a:lnTo>
                    <a:pt x="99415" y="212344"/>
                  </a:lnTo>
                  <a:lnTo>
                    <a:pt x="98704" y="214439"/>
                  </a:lnTo>
                  <a:lnTo>
                    <a:pt x="99555" y="216179"/>
                  </a:lnTo>
                  <a:lnTo>
                    <a:pt x="100406" y="217919"/>
                  </a:lnTo>
                  <a:lnTo>
                    <a:pt x="102501" y="218630"/>
                  </a:lnTo>
                  <a:lnTo>
                    <a:pt x="105968" y="216928"/>
                  </a:lnTo>
                  <a:lnTo>
                    <a:pt x="106692" y="214833"/>
                  </a:lnTo>
                  <a:close/>
                  <a:moveTo>
                    <a:pt x="111404" y="99682"/>
                  </a:moveTo>
                  <a:lnTo>
                    <a:pt x="110197" y="96012"/>
                  </a:lnTo>
                  <a:lnTo>
                    <a:pt x="108216" y="95008"/>
                  </a:lnTo>
                  <a:lnTo>
                    <a:pt x="104546" y="96202"/>
                  </a:lnTo>
                  <a:lnTo>
                    <a:pt x="103543" y="98183"/>
                  </a:lnTo>
                  <a:lnTo>
                    <a:pt x="104140" y="100025"/>
                  </a:lnTo>
                  <a:lnTo>
                    <a:pt x="104749" y="101854"/>
                  </a:lnTo>
                  <a:lnTo>
                    <a:pt x="106718" y="102857"/>
                  </a:lnTo>
                  <a:lnTo>
                    <a:pt x="108559" y="102260"/>
                  </a:lnTo>
                  <a:lnTo>
                    <a:pt x="110401" y="101663"/>
                  </a:lnTo>
                  <a:lnTo>
                    <a:pt x="111404" y="99682"/>
                  </a:lnTo>
                  <a:close/>
                  <a:moveTo>
                    <a:pt x="113779" y="132981"/>
                  </a:moveTo>
                  <a:lnTo>
                    <a:pt x="112572" y="129311"/>
                  </a:lnTo>
                  <a:lnTo>
                    <a:pt x="110591" y="128308"/>
                  </a:lnTo>
                  <a:lnTo>
                    <a:pt x="106921" y="129501"/>
                  </a:lnTo>
                  <a:lnTo>
                    <a:pt x="105918" y="131483"/>
                  </a:lnTo>
                  <a:lnTo>
                    <a:pt x="106514" y="133324"/>
                  </a:lnTo>
                  <a:lnTo>
                    <a:pt x="106641" y="133743"/>
                  </a:lnTo>
                  <a:lnTo>
                    <a:pt x="104254" y="134912"/>
                  </a:lnTo>
                  <a:lnTo>
                    <a:pt x="103543" y="137007"/>
                  </a:lnTo>
                  <a:lnTo>
                    <a:pt x="104394" y="138747"/>
                  </a:lnTo>
                  <a:lnTo>
                    <a:pt x="105244" y="140487"/>
                  </a:lnTo>
                  <a:lnTo>
                    <a:pt x="107340" y="141198"/>
                  </a:lnTo>
                  <a:lnTo>
                    <a:pt x="110807" y="139496"/>
                  </a:lnTo>
                  <a:lnTo>
                    <a:pt x="111531" y="137401"/>
                  </a:lnTo>
                  <a:lnTo>
                    <a:pt x="110655" y="135648"/>
                  </a:lnTo>
                  <a:lnTo>
                    <a:pt x="110934" y="135559"/>
                  </a:lnTo>
                  <a:lnTo>
                    <a:pt x="112776" y="134962"/>
                  </a:lnTo>
                  <a:lnTo>
                    <a:pt x="113779" y="132981"/>
                  </a:lnTo>
                  <a:close/>
                  <a:moveTo>
                    <a:pt x="115201" y="245999"/>
                  </a:moveTo>
                  <a:lnTo>
                    <a:pt x="113499" y="242519"/>
                  </a:lnTo>
                  <a:lnTo>
                    <a:pt x="111391" y="241808"/>
                  </a:lnTo>
                  <a:lnTo>
                    <a:pt x="107924" y="243509"/>
                  </a:lnTo>
                  <a:lnTo>
                    <a:pt x="107213" y="245605"/>
                  </a:lnTo>
                  <a:lnTo>
                    <a:pt x="108064" y="247345"/>
                  </a:lnTo>
                  <a:lnTo>
                    <a:pt x="108915" y="249085"/>
                  </a:lnTo>
                  <a:lnTo>
                    <a:pt x="111010" y="249796"/>
                  </a:lnTo>
                  <a:lnTo>
                    <a:pt x="114477" y="248094"/>
                  </a:lnTo>
                  <a:lnTo>
                    <a:pt x="115201" y="245999"/>
                  </a:lnTo>
                  <a:close/>
                  <a:moveTo>
                    <a:pt x="117259" y="38887"/>
                  </a:moveTo>
                  <a:lnTo>
                    <a:pt x="116649" y="37058"/>
                  </a:lnTo>
                  <a:lnTo>
                    <a:pt x="116052" y="35217"/>
                  </a:lnTo>
                  <a:lnTo>
                    <a:pt x="114071" y="34213"/>
                  </a:lnTo>
                  <a:lnTo>
                    <a:pt x="110401" y="35407"/>
                  </a:lnTo>
                  <a:lnTo>
                    <a:pt x="109397" y="37388"/>
                  </a:lnTo>
                  <a:lnTo>
                    <a:pt x="109994" y="39230"/>
                  </a:lnTo>
                  <a:lnTo>
                    <a:pt x="110604" y="41059"/>
                  </a:lnTo>
                  <a:lnTo>
                    <a:pt x="112572" y="42062"/>
                  </a:lnTo>
                  <a:lnTo>
                    <a:pt x="114414" y="41465"/>
                  </a:lnTo>
                  <a:lnTo>
                    <a:pt x="116255" y="40868"/>
                  </a:lnTo>
                  <a:lnTo>
                    <a:pt x="117259" y="38887"/>
                  </a:lnTo>
                  <a:close/>
                  <a:moveTo>
                    <a:pt x="118986" y="14363"/>
                  </a:moveTo>
                  <a:lnTo>
                    <a:pt x="117779" y="10693"/>
                  </a:lnTo>
                  <a:lnTo>
                    <a:pt x="115798" y="9690"/>
                  </a:lnTo>
                  <a:lnTo>
                    <a:pt x="112128" y="10883"/>
                  </a:lnTo>
                  <a:lnTo>
                    <a:pt x="111125" y="12865"/>
                  </a:lnTo>
                  <a:lnTo>
                    <a:pt x="111721" y="14706"/>
                  </a:lnTo>
                  <a:lnTo>
                    <a:pt x="112331" y="16535"/>
                  </a:lnTo>
                  <a:lnTo>
                    <a:pt x="114300" y="17538"/>
                  </a:lnTo>
                  <a:lnTo>
                    <a:pt x="116141" y="16941"/>
                  </a:lnTo>
                  <a:lnTo>
                    <a:pt x="117983" y="16344"/>
                  </a:lnTo>
                  <a:lnTo>
                    <a:pt x="118986" y="14363"/>
                  </a:lnTo>
                  <a:close/>
                  <a:moveTo>
                    <a:pt x="120294" y="79324"/>
                  </a:moveTo>
                  <a:lnTo>
                    <a:pt x="119684" y="77495"/>
                  </a:lnTo>
                  <a:lnTo>
                    <a:pt x="119087" y="75653"/>
                  </a:lnTo>
                  <a:lnTo>
                    <a:pt x="117119" y="74650"/>
                  </a:lnTo>
                  <a:lnTo>
                    <a:pt x="113436" y="75844"/>
                  </a:lnTo>
                  <a:lnTo>
                    <a:pt x="112433" y="77825"/>
                  </a:lnTo>
                  <a:lnTo>
                    <a:pt x="113639" y="81495"/>
                  </a:lnTo>
                  <a:lnTo>
                    <a:pt x="115608" y="82499"/>
                  </a:lnTo>
                  <a:lnTo>
                    <a:pt x="117449" y="81902"/>
                  </a:lnTo>
                  <a:lnTo>
                    <a:pt x="119291" y="81305"/>
                  </a:lnTo>
                  <a:lnTo>
                    <a:pt x="120294" y="79324"/>
                  </a:lnTo>
                  <a:close/>
                  <a:moveTo>
                    <a:pt x="123101" y="95453"/>
                  </a:moveTo>
                  <a:lnTo>
                    <a:pt x="121399" y="91973"/>
                  </a:lnTo>
                  <a:lnTo>
                    <a:pt x="119291" y="91262"/>
                  </a:lnTo>
                  <a:lnTo>
                    <a:pt x="115824" y="92964"/>
                  </a:lnTo>
                  <a:lnTo>
                    <a:pt x="115112" y="95059"/>
                  </a:lnTo>
                  <a:lnTo>
                    <a:pt x="115963" y="96799"/>
                  </a:lnTo>
                  <a:lnTo>
                    <a:pt x="116814" y="98539"/>
                  </a:lnTo>
                  <a:lnTo>
                    <a:pt x="118910" y="99250"/>
                  </a:lnTo>
                  <a:lnTo>
                    <a:pt x="122377" y="97548"/>
                  </a:lnTo>
                  <a:lnTo>
                    <a:pt x="123101" y="95453"/>
                  </a:lnTo>
                  <a:close/>
                  <a:moveTo>
                    <a:pt x="123139" y="110566"/>
                  </a:moveTo>
                  <a:lnTo>
                    <a:pt x="121932" y="106895"/>
                  </a:lnTo>
                  <a:lnTo>
                    <a:pt x="119951" y="105892"/>
                  </a:lnTo>
                  <a:lnTo>
                    <a:pt x="116281" y="107086"/>
                  </a:lnTo>
                  <a:lnTo>
                    <a:pt x="115277" y="109067"/>
                  </a:lnTo>
                  <a:lnTo>
                    <a:pt x="115874" y="110909"/>
                  </a:lnTo>
                  <a:lnTo>
                    <a:pt x="116484" y="112737"/>
                  </a:lnTo>
                  <a:lnTo>
                    <a:pt x="118452" y="113741"/>
                  </a:lnTo>
                  <a:lnTo>
                    <a:pt x="120294" y="113144"/>
                  </a:lnTo>
                  <a:lnTo>
                    <a:pt x="122135" y="112547"/>
                  </a:lnTo>
                  <a:lnTo>
                    <a:pt x="123139" y="110566"/>
                  </a:lnTo>
                  <a:close/>
                  <a:moveTo>
                    <a:pt x="125869" y="196291"/>
                  </a:moveTo>
                  <a:lnTo>
                    <a:pt x="124155" y="192811"/>
                  </a:lnTo>
                  <a:lnTo>
                    <a:pt x="122059" y="192100"/>
                  </a:lnTo>
                  <a:lnTo>
                    <a:pt x="118592" y="193802"/>
                  </a:lnTo>
                  <a:lnTo>
                    <a:pt x="117881" y="195897"/>
                  </a:lnTo>
                  <a:lnTo>
                    <a:pt x="118732" y="197637"/>
                  </a:lnTo>
                  <a:lnTo>
                    <a:pt x="119583" y="199377"/>
                  </a:lnTo>
                  <a:lnTo>
                    <a:pt x="121678" y="200088"/>
                  </a:lnTo>
                  <a:lnTo>
                    <a:pt x="125145" y="198386"/>
                  </a:lnTo>
                  <a:lnTo>
                    <a:pt x="125869" y="196291"/>
                  </a:lnTo>
                  <a:close/>
                  <a:moveTo>
                    <a:pt x="128130" y="145745"/>
                  </a:moveTo>
                  <a:lnTo>
                    <a:pt x="126923" y="142074"/>
                  </a:lnTo>
                  <a:lnTo>
                    <a:pt x="124942" y="141071"/>
                  </a:lnTo>
                  <a:lnTo>
                    <a:pt x="121272" y="142265"/>
                  </a:lnTo>
                  <a:lnTo>
                    <a:pt x="120269" y="144246"/>
                  </a:lnTo>
                  <a:lnTo>
                    <a:pt x="120865" y="146088"/>
                  </a:lnTo>
                  <a:lnTo>
                    <a:pt x="121475" y="147916"/>
                  </a:lnTo>
                  <a:lnTo>
                    <a:pt x="123444" y="148920"/>
                  </a:lnTo>
                  <a:lnTo>
                    <a:pt x="125285" y="148323"/>
                  </a:lnTo>
                  <a:lnTo>
                    <a:pt x="127127" y="147726"/>
                  </a:lnTo>
                  <a:lnTo>
                    <a:pt x="128130" y="145745"/>
                  </a:lnTo>
                  <a:close/>
                  <a:moveTo>
                    <a:pt x="129654" y="56908"/>
                  </a:moveTo>
                  <a:lnTo>
                    <a:pt x="128447" y="53238"/>
                  </a:lnTo>
                  <a:lnTo>
                    <a:pt x="126466" y="52235"/>
                  </a:lnTo>
                  <a:lnTo>
                    <a:pt x="122796" y="53428"/>
                  </a:lnTo>
                  <a:lnTo>
                    <a:pt x="121793" y="55410"/>
                  </a:lnTo>
                  <a:lnTo>
                    <a:pt x="122999" y="59080"/>
                  </a:lnTo>
                  <a:lnTo>
                    <a:pt x="124968" y="60083"/>
                  </a:lnTo>
                  <a:lnTo>
                    <a:pt x="126809" y="59486"/>
                  </a:lnTo>
                  <a:lnTo>
                    <a:pt x="128651" y="58889"/>
                  </a:lnTo>
                  <a:lnTo>
                    <a:pt x="129654" y="56908"/>
                  </a:lnTo>
                  <a:close/>
                  <a:moveTo>
                    <a:pt x="130187" y="220967"/>
                  </a:moveTo>
                  <a:lnTo>
                    <a:pt x="128473" y="217487"/>
                  </a:lnTo>
                  <a:lnTo>
                    <a:pt x="126377" y="216776"/>
                  </a:lnTo>
                  <a:lnTo>
                    <a:pt x="122910" y="218478"/>
                  </a:lnTo>
                  <a:lnTo>
                    <a:pt x="122199" y="220573"/>
                  </a:lnTo>
                  <a:lnTo>
                    <a:pt x="123050" y="222313"/>
                  </a:lnTo>
                  <a:lnTo>
                    <a:pt x="123901" y="224053"/>
                  </a:lnTo>
                  <a:lnTo>
                    <a:pt x="125996" y="224764"/>
                  </a:lnTo>
                  <a:lnTo>
                    <a:pt x="129463" y="223062"/>
                  </a:lnTo>
                  <a:lnTo>
                    <a:pt x="130187" y="220967"/>
                  </a:lnTo>
                  <a:close/>
                  <a:moveTo>
                    <a:pt x="133273" y="130289"/>
                  </a:moveTo>
                  <a:lnTo>
                    <a:pt x="132067" y="126619"/>
                  </a:lnTo>
                  <a:lnTo>
                    <a:pt x="130086" y="125615"/>
                  </a:lnTo>
                  <a:lnTo>
                    <a:pt x="129171" y="125920"/>
                  </a:lnTo>
                  <a:lnTo>
                    <a:pt x="129628" y="124612"/>
                  </a:lnTo>
                  <a:lnTo>
                    <a:pt x="127927" y="121132"/>
                  </a:lnTo>
                  <a:lnTo>
                    <a:pt x="125818" y="120421"/>
                  </a:lnTo>
                  <a:lnTo>
                    <a:pt x="122351" y="122123"/>
                  </a:lnTo>
                  <a:lnTo>
                    <a:pt x="121640" y="124218"/>
                  </a:lnTo>
                  <a:lnTo>
                    <a:pt x="122491" y="125958"/>
                  </a:lnTo>
                  <a:lnTo>
                    <a:pt x="123342" y="127698"/>
                  </a:lnTo>
                  <a:lnTo>
                    <a:pt x="125437" y="128409"/>
                  </a:lnTo>
                  <a:lnTo>
                    <a:pt x="125653" y="128308"/>
                  </a:lnTo>
                  <a:lnTo>
                    <a:pt x="125412" y="128790"/>
                  </a:lnTo>
                  <a:lnTo>
                    <a:pt x="126009" y="130632"/>
                  </a:lnTo>
                  <a:lnTo>
                    <a:pt x="126619" y="132461"/>
                  </a:lnTo>
                  <a:lnTo>
                    <a:pt x="128587" y="133464"/>
                  </a:lnTo>
                  <a:lnTo>
                    <a:pt x="130429" y="132867"/>
                  </a:lnTo>
                  <a:lnTo>
                    <a:pt x="132270" y="132270"/>
                  </a:lnTo>
                  <a:lnTo>
                    <a:pt x="133273" y="130289"/>
                  </a:lnTo>
                  <a:close/>
                  <a:moveTo>
                    <a:pt x="134645" y="92087"/>
                  </a:moveTo>
                  <a:lnTo>
                    <a:pt x="134035" y="90258"/>
                  </a:lnTo>
                  <a:lnTo>
                    <a:pt x="133438" y="88417"/>
                  </a:lnTo>
                  <a:lnTo>
                    <a:pt x="131457" y="87414"/>
                  </a:lnTo>
                  <a:lnTo>
                    <a:pt x="127787" y="88607"/>
                  </a:lnTo>
                  <a:lnTo>
                    <a:pt x="126784" y="90589"/>
                  </a:lnTo>
                  <a:lnTo>
                    <a:pt x="127990" y="94259"/>
                  </a:lnTo>
                  <a:lnTo>
                    <a:pt x="129959" y="95262"/>
                  </a:lnTo>
                  <a:lnTo>
                    <a:pt x="131800" y="94665"/>
                  </a:lnTo>
                  <a:lnTo>
                    <a:pt x="133642" y="94068"/>
                  </a:lnTo>
                  <a:lnTo>
                    <a:pt x="134645" y="92087"/>
                  </a:lnTo>
                  <a:close/>
                  <a:moveTo>
                    <a:pt x="139776" y="76631"/>
                  </a:moveTo>
                  <a:lnTo>
                    <a:pt x="138569" y="72961"/>
                  </a:lnTo>
                  <a:lnTo>
                    <a:pt x="136588" y="71958"/>
                  </a:lnTo>
                  <a:lnTo>
                    <a:pt x="132918" y="73152"/>
                  </a:lnTo>
                  <a:lnTo>
                    <a:pt x="131914" y="75133"/>
                  </a:lnTo>
                  <a:lnTo>
                    <a:pt x="132511" y="76974"/>
                  </a:lnTo>
                  <a:lnTo>
                    <a:pt x="133121" y="78803"/>
                  </a:lnTo>
                  <a:lnTo>
                    <a:pt x="135089" y="79806"/>
                  </a:lnTo>
                  <a:lnTo>
                    <a:pt x="136931" y="79209"/>
                  </a:lnTo>
                  <a:lnTo>
                    <a:pt x="138772" y="78613"/>
                  </a:lnTo>
                  <a:lnTo>
                    <a:pt x="139776" y="76631"/>
                  </a:lnTo>
                  <a:close/>
                  <a:moveTo>
                    <a:pt x="140703" y="43205"/>
                  </a:moveTo>
                  <a:lnTo>
                    <a:pt x="139496" y="39535"/>
                  </a:lnTo>
                  <a:lnTo>
                    <a:pt x="137515" y="38531"/>
                  </a:lnTo>
                  <a:lnTo>
                    <a:pt x="133845" y="39725"/>
                  </a:lnTo>
                  <a:lnTo>
                    <a:pt x="132842" y="41706"/>
                  </a:lnTo>
                  <a:lnTo>
                    <a:pt x="134048" y="45377"/>
                  </a:lnTo>
                  <a:lnTo>
                    <a:pt x="136017" y="46380"/>
                  </a:lnTo>
                  <a:lnTo>
                    <a:pt x="137858" y="45783"/>
                  </a:lnTo>
                  <a:lnTo>
                    <a:pt x="139700" y="45186"/>
                  </a:lnTo>
                  <a:lnTo>
                    <a:pt x="140703" y="43205"/>
                  </a:lnTo>
                  <a:close/>
                  <a:moveTo>
                    <a:pt x="141427" y="206819"/>
                  </a:moveTo>
                  <a:lnTo>
                    <a:pt x="140893" y="206641"/>
                  </a:lnTo>
                  <a:lnTo>
                    <a:pt x="137426" y="208343"/>
                  </a:lnTo>
                  <a:lnTo>
                    <a:pt x="136715" y="210439"/>
                  </a:lnTo>
                  <a:lnTo>
                    <a:pt x="138417" y="213918"/>
                  </a:lnTo>
                  <a:lnTo>
                    <a:pt x="140512" y="214630"/>
                  </a:lnTo>
                  <a:lnTo>
                    <a:pt x="141084" y="214350"/>
                  </a:lnTo>
                  <a:lnTo>
                    <a:pt x="141427" y="206819"/>
                  </a:lnTo>
                  <a:close/>
                  <a:moveTo>
                    <a:pt x="143230" y="113258"/>
                  </a:moveTo>
                  <a:lnTo>
                    <a:pt x="142024" y="109588"/>
                  </a:lnTo>
                  <a:lnTo>
                    <a:pt x="141884" y="109524"/>
                  </a:lnTo>
                  <a:lnTo>
                    <a:pt x="142227" y="108546"/>
                  </a:lnTo>
                  <a:lnTo>
                    <a:pt x="140512" y="105067"/>
                  </a:lnTo>
                  <a:lnTo>
                    <a:pt x="138417" y="104355"/>
                  </a:lnTo>
                  <a:lnTo>
                    <a:pt x="134950" y="106057"/>
                  </a:lnTo>
                  <a:lnTo>
                    <a:pt x="134239" y="108153"/>
                  </a:lnTo>
                  <a:lnTo>
                    <a:pt x="135089" y="109893"/>
                  </a:lnTo>
                  <a:lnTo>
                    <a:pt x="135686" y="111125"/>
                  </a:lnTo>
                  <a:lnTo>
                    <a:pt x="135369" y="111760"/>
                  </a:lnTo>
                  <a:lnTo>
                    <a:pt x="135966" y="113601"/>
                  </a:lnTo>
                  <a:lnTo>
                    <a:pt x="136575" y="115430"/>
                  </a:lnTo>
                  <a:lnTo>
                    <a:pt x="138544" y="116433"/>
                  </a:lnTo>
                  <a:lnTo>
                    <a:pt x="140385" y="115836"/>
                  </a:lnTo>
                  <a:lnTo>
                    <a:pt x="142227" y="115239"/>
                  </a:lnTo>
                  <a:lnTo>
                    <a:pt x="143230" y="113258"/>
                  </a:lnTo>
                  <a:close/>
                  <a:moveTo>
                    <a:pt x="145503" y="131076"/>
                  </a:moveTo>
                  <a:lnTo>
                    <a:pt x="144272" y="128574"/>
                  </a:lnTo>
                  <a:lnTo>
                    <a:pt x="142176" y="127863"/>
                  </a:lnTo>
                  <a:lnTo>
                    <a:pt x="138709" y="129565"/>
                  </a:lnTo>
                  <a:lnTo>
                    <a:pt x="137998" y="131660"/>
                  </a:lnTo>
                  <a:lnTo>
                    <a:pt x="139700" y="135140"/>
                  </a:lnTo>
                  <a:lnTo>
                    <a:pt x="141795" y="135851"/>
                  </a:lnTo>
                  <a:lnTo>
                    <a:pt x="145262" y="134150"/>
                  </a:lnTo>
                  <a:lnTo>
                    <a:pt x="145364" y="133400"/>
                  </a:lnTo>
                  <a:lnTo>
                    <a:pt x="145503" y="131076"/>
                  </a:lnTo>
                  <a:close/>
                  <a:moveTo>
                    <a:pt x="147053" y="88988"/>
                  </a:moveTo>
                  <a:lnTo>
                    <a:pt x="145846" y="85318"/>
                  </a:lnTo>
                  <a:lnTo>
                    <a:pt x="143865" y="84315"/>
                  </a:lnTo>
                  <a:lnTo>
                    <a:pt x="140195" y="85509"/>
                  </a:lnTo>
                  <a:lnTo>
                    <a:pt x="139192" y="87490"/>
                  </a:lnTo>
                  <a:lnTo>
                    <a:pt x="139788" y="89331"/>
                  </a:lnTo>
                  <a:lnTo>
                    <a:pt x="140398" y="91160"/>
                  </a:lnTo>
                  <a:lnTo>
                    <a:pt x="142367" y="92163"/>
                  </a:lnTo>
                  <a:lnTo>
                    <a:pt x="144208" y="91567"/>
                  </a:lnTo>
                  <a:lnTo>
                    <a:pt x="146050" y="90970"/>
                  </a:lnTo>
                  <a:lnTo>
                    <a:pt x="147053" y="88988"/>
                  </a:lnTo>
                  <a:close/>
                  <a:moveTo>
                    <a:pt x="150088" y="57213"/>
                  </a:moveTo>
                  <a:lnTo>
                    <a:pt x="148107" y="56210"/>
                  </a:lnTo>
                  <a:lnTo>
                    <a:pt x="144437" y="57404"/>
                  </a:lnTo>
                  <a:lnTo>
                    <a:pt x="143433" y="59385"/>
                  </a:lnTo>
                  <a:lnTo>
                    <a:pt x="144640" y="63055"/>
                  </a:lnTo>
                  <a:lnTo>
                    <a:pt x="146608" y="64058"/>
                  </a:lnTo>
                  <a:lnTo>
                    <a:pt x="149733" y="63042"/>
                  </a:lnTo>
                  <a:lnTo>
                    <a:pt x="150088" y="57213"/>
                  </a:lnTo>
                  <a:close/>
                  <a:moveTo>
                    <a:pt x="152908" y="6959"/>
                  </a:moveTo>
                  <a:lnTo>
                    <a:pt x="151701" y="3289"/>
                  </a:lnTo>
                  <a:lnTo>
                    <a:pt x="149720" y="2286"/>
                  </a:lnTo>
                  <a:lnTo>
                    <a:pt x="146050" y="3479"/>
                  </a:lnTo>
                  <a:lnTo>
                    <a:pt x="145046" y="5461"/>
                  </a:lnTo>
                  <a:lnTo>
                    <a:pt x="145643" y="7302"/>
                  </a:lnTo>
                  <a:lnTo>
                    <a:pt x="146253" y="9131"/>
                  </a:lnTo>
                  <a:lnTo>
                    <a:pt x="148221" y="10134"/>
                  </a:lnTo>
                  <a:lnTo>
                    <a:pt x="150063" y="9537"/>
                  </a:lnTo>
                  <a:lnTo>
                    <a:pt x="151904" y="8940"/>
                  </a:lnTo>
                  <a:lnTo>
                    <a:pt x="152908" y="6959"/>
                  </a:lnTo>
                  <a:close/>
                </a:path>
              </a:pathLst>
            </a:custGeom>
            <a:solidFill>
              <a:srgbClr val="1D1D29"/>
            </a:solidFill>
            <a:ln w="0">
              <a:noFill/>
            </a:ln>
          </p:spPr>
          <p:style>
            <a:lnRef idx="0">
              <a:scrgbClr r="0" g="0" b="0"/>
            </a:lnRef>
            <a:fillRef idx="0">
              <a:scrgbClr r="0" g="0" b="0"/>
            </a:fillRef>
            <a:effectRef idx="0">
              <a:scrgbClr r="0" g="0" b="0"/>
            </a:effectRef>
            <a:fontRef idx="minor"/>
          </p:style>
        </p:sp>
        <p:sp>
          <p:nvSpPr>
            <p:cNvPr id="924" name="object 288"/>
            <p:cNvSpPr/>
            <p:nvPr/>
          </p:nvSpPr>
          <p:spPr>
            <a:xfrm>
              <a:off x="5529240" y="2705400"/>
              <a:ext cx="149760" cy="290160"/>
            </a:xfrm>
            <a:custGeom>
              <a:avLst/>
              <a:gdLst/>
              <a:ahLst/>
              <a:cxnLst/>
              <a:rect l="l" t="t" r="r" b="b"/>
              <a:pathLst>
                <a:path w="150495" h="290830">
                  <a:moveTo>
                    <a:pt x="7988" y="122732"/>
                  </a:moveTo>
                  <a:lnTo>
                    <a:pt x="7404" y="120599"/>
                  </a:lnTo>
                  <a:lnTo>
                    <a:pt x="4051" y="118681"/>
                  </a:lnTo>
                  <a:lnTo>
                    <a:pt x="1905" y="119265"/>
                  </a:lnTo>
                  <a:lnTo>
                    <a:pt x="0" y="122618"/>
                  </a:lnTo>
                  <a:lnTo>
                    <a:pt x="584" y="124764"/>
                  </a:lnTo>
                  <a:lnTo>
                    <a:pt x="2260" y="125717"/>
                  </a:lnTo>
                  <a:lnTo>
                    <a:pt x="3937" y="126669"/>
                  </a:lnTo>
                  <a:lnTo>
                    <a:pt x="6083" y="126085"/>
                  </a:lnTo>
                  <a:lnTo>
                    <a:pt x="7988" y="122732"/>
                  </a:lnTo>
                  <a:close/>
                  <a:moveTo>
                    <a:pt x="21628" y="174815"/>
                  </a:moveTo>
                  <a:lnTo>
                    <a:pt x="21043" y="172681"/>
                  </a:lnTo>
                  <a:lnTo>
                    <a:pt x="17691" y="170764"/>
                  </a:lnTo>
                  <a:lnTo>
                    <a:pt x="15544" y="171348"/>
                  </a:lnTo>
                  <a:lnTo>
                    <a:pt x="13639" y="174701"/>
                  </a:lnTo>
                  <a:lnTo>
                    <a:pt x="14224" y="176847"/>
                  </a:lnTo>
                  <a:lnTo>
                    <a:pt x="15900" y="177800"/>
                  </a:lnTo>
                  <a:lnTo>
                    <a:pt x="17576" y="178752"/>
                  </a:lnTo>
                  <a:lnTo>
                    <a:pt x="19710" y="178168"/>
                  </a:lnTo>
                  <a:lnTo>
                    <a:pt x="21628" y="174815"/>
                  </a:lnTo>
                  <a:close/>
                  <a:moveTo>
                    <a:pt x="29044" y="115633"/>
                  </a:moveTo>
                  <a:lnTo>
                    <a:pt x="28460" y="113499"/>
                  </a:lnTo>
                  <a:lnTo>
                    <a:pt x="25107" y="111582"/>
                  </a:lnTo>
                  <a:lnTo>
                    <a:pt x="22961" y="112166"/>
                  </a:lnTo>
                  <a:lnTo>
                    <a:pt x="21056" y="115519"/>
                  </a:lnTo>
                  <a:lnTo>
                    <a:pt x="21640" y="117665"/>
                  </a:lnTo>
                  <a:lnTo>
                    <a:pt x="23317" y="118618"/>
                  </a:lnTo>
                  <a:lnTo>
                    <a:pt x="24993" y="119570"/>
                  </a:lnTo>
                  <a:lnTo>
                    <a:pt x="27127" y="118986"/>
                  </a:lnTo>
                  <a:lnTo>
                    <a:pt x="29044" y="115633"/>
                  </a:lnTo>
                  <a:close/>
                  <a:moveTo>
                    <a:pt x="29235" y="134848"/>
                  </a:moveTo>
                  <a:lnTo>
                    <a:pt x="28651" y="132715"/>
                  </a:lnTo>
                  <a:lnTo>
                    <a:pt x="25298" y="130797"/>
                  </a:lnTo>
                  <a:lnTo>
                    <a:pt x="23152" y="131381"/>
                  </a:lnTo>
                  <a:lnTo>
                    <a:pt x="21247" y="134734"/>
                  </a:lnTo>
                  <a:lnTo>
                    <a:pt x="21831" y="136880"/>
                  </a:lnTo>
                  <a:lnTo>
                    <a:pt x="23507" y="137833"/>
                  </a:lnTo>
                  <a:lnTo>
                    <a:pt x="25184" y="138785"/>
                  </a:lnTo>
                  <a:lnTo>
                    <a:pt x="27317" y="138201"/>
                  </a:lnTo>
                  <a:lnTo>
                    <a:pt x="29235" y="134848"/>
                  </a:lnTo>
                  <a:close/>
                  <a:moveTo>
                    <a:pt x="34201" y="152755"/>
                  </a:moveTo>
                  <a:lnTo>
                    <a:pt x="33616" y="150622"/>
                  </a:lnTo>
                  <a:lnTo>
                    <a:pt x="30264" y="148704"/>
                  </a:lnTo>
                  <a:lnTo>
                    <a:pt x="28117" y="149288"/>
                  </a:lnTo>
                  <a:lnTo>
                    <a:pt x="26212" y="152641"/>
                  </a:lnTo>
                  <a:lnTo>
                    <a:pt x="26797" y="154787"/>
                  </a:lnTo>
                  <a:lnTo>
                    <a:pt x="28473" y="155740"/>
                  </a:lnTo>
                  <a:lnTo>
                    <a:pt x="30149" y="156692"/>
                  </a:lnTo>
                  <a:lnTo>
                    <a:pt x="32283" y="156108"/>
                  </a:lnTo>
                  <a:lnTo>
                    <a:pt x="34201" y="152755"/>
                  </a:lnTo>
                  <a:close/>
                  <a:moveTo>
                    <a:pt x="34505" y="89522"/>
                  </a:moveTo>
                  <a:lnTo>
                    <a:pt x="33921" y="87388"/>
                  </a:lnTo>
                  <a:lnTo>
                    <a:pt x="30568" y="85471"/>
                  </a:lnTo>
                  <a:lnTo>
                    <a:pt x="28422" y="86055"/>
                  </a:lnTo>
                  <a:lnTo>
                    <a:pt x="26517" y="89408"/>
                  </a:lnTo>
                  <a:lnTo>
                    <a:pt x="27101" y="91554"/>
                  </a:lnTo>
                  <a:lnTo>
                    <a:pt x="28778" y="92506"/>
                  </a:lnTo>
                  <a:lnTo>
                    <a:pt x="30454" y="93459"/>
                  </a:lnTo>
                  <a:lnTo>
                    <a:pt x="32588" y="92875"/>
                  </a:lnTo>
                  <a:lnTo>
                    <a:pt x="34505" y="89522"/>
                  </a:lnTo>
                  <a:close/>
                  <a:moveTo>
                    <a:pt x="38239" y="67487"/>
                  </a:moveTo>
                  <a:lnTo>
                    <a:pt x="37655" y="65354"/>
                  </a:lnTo>
                  <a:lnTo>
                    <a:pt x="34302" y="63436"/>
                  </a:lnTo>
                  <a:lnTo>
                    <a:pt x="32156" y="64020"/>
                  </a:lnTo>
                  <a:lnTo>
                    <a:pt x="30251" y="67373"/>
                  </a:lnTo>
                  <a:lnTo>
                    <a:pt x="30835" y="69519"/>
                  </a:lnTo>
                  <a:lnTo>
                    <a:pt x="32512" y="70472"/>
                  </a:lnTo>
                  <a:lnTo>
                    <a:pt x="34188" y="71424"/>
                  </a:lnTo>
                  <a:lnTo>
                    <a:pt x="36322" y="70840"/>
                  </a:lnTo>
                  <a:lnTo>
                    <a:pt x="38239" y="67487"/>
                  </a:lnTo>
                  <a:close/>
                  <a:moveTo>
                    <a:pt x="44132" y="128257"/>
                  </a:moveTo>
                  <a:lnTo>
                    <a:pt x="43548" y="126123"/>
                  </a:lnTo>
                  <a:lnTo>
                    <a:pt x="40195" y="124206"/>
                  </a:lnTo>
                  <a:lnTo>
                    <a:pt x="38049" y="124790"/>
                  </a:lnTo>
                  <a:lnTo>
                    <a:pt x="36144" y="128143"/>
                  </a:lnTo>
                  <a:lnTo>
                    <a:pt x="36728" y="130289"/>
                  </a:lnTo>
                  <a:lnTo>
                    <a:pt x="38404" y="131241"/>
                  </a:lnTo>
                  <a:lnTo>
                    <a:pt x="40081" y="132194"/>
                  </a:lnTo>
                  <a:lnTo>
                    <a:pt x="42214" y="131610"/>
                  </a:lnTo>
                  <a:lnTo>
                    <a:pt x="44132" y="128257"/>
                  </a:lnTo>
                  <a:close/>
                  <a:moveTo>
                    <a:pt x="51930" y="107518"/>
                  </a:moveTo>
                  <a:lnTo>
                    <a:pt x="51346" y="105384"/>
                  </a:lnTo>
                  <a:lnTo>
                    <a:pt x="47993" y="103466"/>
                  </a:lnTo>
                  <a:lnTo>
                    <a:pt x="45847" y="104051"/>
                  </a:lnTo>
                  <a:lnTo>
                    <a:pt x="43942" y="107403"/>
                  </a:lnTo>
                  <a:lnTo>
                    <a:pt x="44526" y="109550"/>
                  </a:lnTo>
                  <a:lnTo>
                    <a:pt x="46202" y="110502"/>
                  </a:lnTo>
                  <a:lnTo>
                    <a:pt x="47879" y="111455"/>
                  </a:lnTo>
                  <a:lnTo>
                    <a:pt x="50012" y="110871"/>
                  </a:lnTo>
                  <a:lnTo>
                    <a:pt x="51930" y="107518"/>
                  </a:lnTo>
                  <a:close/>
                  <a:moveTo>
                    <a:pt x="52527" y="83693"/>
                  </a:moveTo>
                  <a:lnTo>
                    <a:pt x="51943" y="81559"/>
                  </a:lnTo>
                  <a:lnTo>
                    <a:pt x="48590" y="79641"/>
                  </a:lnTo>
                  <a:lnTo>
                    <a:pt x="46443" y="80225"/>
                  </a:lnTo>
                  <a:lnTo>
                    <a:pt x="44538" y="83578"/>
                  </a:lnTo>
                  <a:lnTo>
                    <a:pt x="45123" y="85725"/>
                  </a:lnTo>
                  <a:lnTo>
                    <a:pt x="46799" y="86677"/>
                  </a:lnTo>
                  <a:lnTo>
                    <a:pt x="48475" y="87630"/>
                  </a:lnTo>
                  <a:lnTo>
                    <a:pt x="50622" y="87045"/>
                  </a:lnTo>
                  <a:lnTo>
                    <a:pt x="52527" y="83693"/>
                  </a:lnTo>
                  <a:close/>
                  <a:moveTo>
                    <a:pt x="53555" y="193014"/>
                  </a:moveTo>
                  <a:lnTo>
                    <a:pt x="52971" y="190881"/>
                  </a:lnTo>
                  <a:lnTo>
                    <a:pt x="49618" y="188963"/>
                  </a:lnTo>
                  <a:lnTo>
                    <a:pt x="47472" y="189547"/>
                  </a:lnTo>
                  <a:lnTo>
                    <a:pt x="45567" y="192900"/>
                  </a:lnTo>
                  <a:lnTo>
                    <a:pt x="46151" y="195046"/>
                  </a:lnTo>
                  <a:lnTo>
                    <a:pt x="47828" y="195999"/>
                  </a:lnTo>
                  <a:lnTo>
                    <a:pt x="49504" y="196951"/>
                  </a:lnTo>
                  <a:lnTo>
                    <a:pt x="51638" y="196367"/>
                  </a:lnTo>
                  <a:lnTo>
                    <a:pt x="53555" y="193014"/>
                  </a:lnTo>
                  <a:close/>
                  <a:moveTo>
                    <a:pt x="57607" y="141922"/>
                  </a:moveTo>
                  <a:lnTo>
                    <a:pt x="57023" y="139788"/>
                  </a:lnTo>
                  <a:lnTo>
                    <a:pt x="53670" y="137871"/>
                  </a:lnTo>
                  <a:lnTo>
                    <a:pt x="51523" y="138455"/>
                  </a:lnTo>
                  <a:lnTo>
                    <a:pt x="49618" y="141808"/>
                  </a:lnTo>
                  <a:lnTo>
                    <a:pt x="50203" y="143954"/>
                  </a:lnTo>
                  <a:lnTo>
                    <a:pt x="51879" y="144907"/>
                  </a:lnTo>
                  <a:lnTo>
                    <a:pt x="53555" y="145859"/>
                  </a:lnTo>
                  <a:lnTo>
                    <a:pt x="55702" y="145275"/>
                  </a:lnTo>
                  <a:lnTo>
                    <a:pt x="57607" y="141922"/>
                  </a:lnTo>
                  <a:close/>
                  <a:moveTo>
                    <a:pt x="59016" y="166903"/>
                  </a:moveTo>
                  <a:lnTo>
                    <a:pt x="58432" y="164769"/>
                  </a:lnTo>
                  <a:lnTo>
                    <a:pt x="55079" y="162852"/>
                  </a:lnTo>
                  <a:lnTo>
                    <a:pt x="52933" y="163436"/>
                  </a:lnTo>
                  <a:lnTo>
                    <a:pt x="51028" y="166789"/>
                  </a:lnTo>
                  <a:lnTo>
                    <a:pt x="51612" y="168935"/>
                  </a:lnTo>
                  <a:lnTo>
                    <a:pt x="53289" y="169887"/>
                  </a:lnTo>
                  <a:lnTo>
                    <a:pt x="54965" y="170840"/>
                  </a:lnTo>
                  <a:lnTo>
                    <a:pt x="57099" y="170256"/>
                  </a:lnTo>
                  <a:lnTo>
                    <a:pt x="59016" y="166903"/>
                  </a:lnTo>
                  <a:close/>
                  <a:moveTo>
                    <a:pt x="63576" y="122199"/>
                  </a:moveTo>
                  <a:lnTo>
                    <a:pt x="62992" y="120065"/>
                  </a:lnTo>
                  <a:lnTo>
                    <a:pt x="59639" y="118148"/>
                  </a:lnTo>
                  <a:lnTo>
                    <a:pt x="57492" y="118732"/>
                  </a:lnTo>
                  <a:lnTo>
                    <a:pt x="55587" y="122085"/>
                  </a:lnTo>
                  <a:lnTo>
                    <a:pt x="56172" y="124231"/>
                  </a:lnTo>
                  <a:lnTo>
                    <a:pt x="57848" y="125183"/>
                  </a:lnTo>
                  <a:lnTo>
                    <a:pt x="59524" y="126136"/>
                  </a:lnTo>
                  <a:lnTo>
                    <a:pt x="61658" y="125552"/>
                  </a:lnTo>
                  <a:lnTo>
                    <a:pt x="63576" y="122199"/>
                  </a:lnTo>
                  <a:close/>
                  <a:moveTo>
                    <a:pt x="72390" y="24041"/>
                  </a:moveTo>
                  <a:lnTo>
                    <a:pt x="71348" y="22085"/>
                  </a:lnTo>
                  <a:lnTo>
                    <a:pt x="67652" y="20967"/>
                  </a:lnTo>
                  <a:lnTo>
                    <a:pt x="65697" y="22009"/>
                  </a:lnTo>
                  <a:lnTo>
                    <a:pt x="65138" y="23863"/>
                  </a:lnTo>
                  <a:lnTo>
                    <a:pt x="64566" y="25704"/>
                  </a:lnTo>
                  <a:lnTo>
                    <a:pt x="65620" y="27660"/>
                  </a:lnTo>
                  <a:lnTo>
                    <a:pt x="69316" y="28790"/>
                  </a:lnTo>
                  <a:lnTo>
                    <a:pt x="71272" y="27749"/>
                  </a:lnTo>
                  <a:lnTo>
                    <a:pt x="71831" y="25895"/>
                  </a:lnTo>
                  <a:lnTo>
                    <a:pt x="72390" y="24041"/>
                  </a:lnTo>
                  <a:close/>
                  <a:moveTo>
                    <a:pt x="73596" y="76593"/>
                  </a:moveTo>
                  <a:lnTo>
                    <a:pt x="73012" y="74460"/>
                  </a:lnTo>
                  <a:lnTo>
                    <a:pt x="69659" y="72542"/>
                  </a:lnTo>
                  <a:lnTo>
                    <a:pt x="67513" y="73126"/>
                  </a:lnTo>
                  <a:lnTo>
                    <a:pt x="65608" y="76479"/>
                  </a:lnTo>
                  <a:lnTo>
                    <a:pt x="66192" y="78625"/>
                  </a:lnTo>
                  <a:lnTo>
                    <a:pt x="67868" y="79578"/>
                  </a:lnTo>
                  <a:lnTo>
                    <a:pt x="69545" y="80530"/>
                  </a:lnTo>
                  <a:lnTo>
                    <a:pt x="71678" y="79946"/>
                  </a:lnTo>
                  <a:lnTo>
                    <a:pt x="73596" y="76593"/>
                  </a:lnTo>
                  <a:close/>
                  <a:moveTo>
                    <a:pt x="73774" y="95796"/>
                  </a:moveTo>
                  <a:lnTo>
                    <a:pt x="73190" y="93662"/>
                  </a:lnTo>
                  <a:lnTo>
                    <a:pt x="69837" y="91744"/>
                  </a:lnTo>
                  <a:lnTo>
                    <a:pt x="67691" y="92329"/>
                  </a:lnTo>
                  <a:lnTo>
                    <a:pt x="65786" y="95681"/>
                  </a:lnTo>
                  <a:lnTo>
                    <a:pt x="66370" y="97828"/>
                  </a:lnTo>
                  <a:lnTo>
                    <a:pt x="68046" y="98780"/>
                  </a:lnTo>
                  <a:lnTo>
                    <a:pt x="69723" y="99733"/>
                  </a:lnTo>
                  <a:lnTo>
                    <a:pt x="71856" y="99148"/>
                  </a:lnTo>
                  <a:lnTo>
                    <a:pt x="73774" y="95796"/>
                  </a:lnTo>
                  <a:close/>
                  <a:moveTo>
                    <a:pt x="74701" y="48006"/>
                  </a:moveTo>
                  <a:lnTo>
                    <a:pt x="74117" y="45872"/>
                  </a:lnTo>
                  <a:lnTo>
                    <a:pt x="70764" y="43954"/>
                  </a:lnTo>
                  <a:lnTo>
                    <a:pt x="68618" y="44538"/>
                  </a:lnTo>
                  <a:lnTo>
                    <a:pt x="66713" y="47891"/>
                  </a:lnTo>
                  <a:lnTo>
                    <a:pt x="67297" y="50038"/>
                  </a:lnTo>
                  <a:lnTo>
                    <a:pt x="68973" y="50990"/>
                  </a:lnTo>
                  <a:lnTo>
                    <a:pt x="70650" y="51943"/>
                  </a:lnTo>
                  <a:lnTo>
                    <a:pt x="72783" y="51358"/>
                  </a:lnTo>
                  <a:lnTo>
                    <a:pt x="74701" y="48006"/>
                  </a:lnTo>
                  <a:close/>
                  <a:moveTo>
                    <a:pt x="76441" y="184886"/>
                  </a:moveTo>
                  <a:lnTo>
                    <a:pt x="75857" y="182753"/>
                  </a:lnTo>
                  <a:lnTo>
                    <a:pt x="72504" y="180835"/>
                  </a:lnTo>
                  <a:lnTo>
                    <a:pt x="70358" y="181419"/>
                  </a:lnTo>
                  <a:lnTo>
                    <a:pt x="68453" y="184772"/>
                  </a:lnTo>
                  <a:lnTo>
                    <a:pt x="69037" y="186918"/>
                  </a:lnTo>
                  <a:lnTo>
                    <a:pt x="70713" y="187871"/>
                  </a:lnTo>
                  <a:lnTo>
                    <a:pt x="72390" y="188823"/>
                  </a:lnTo>
                  <a:lnTo>
                    <a:pt x="74523" y="188239"/>
                  </a:lnTo>
                  <a:lnTo>
                    <a:pt x="76441" y="184886"/>
                  </a:lnTo>
                  <a:close/>
                  <a:moveTo>
                    <a:pt x="78663" y="134835"/>
                  </a:moveTo>
                  <a:lnTo>
                    <a:pt x="78079" y="132702"/>
                  </a:lnTo>
                  <a:lnTo>
                    <a:pt x="74726" y="130784"/>
                  </a:lnTo>
                  <a:lnTo>
                    <a:pt x="72580" y="131368"/>
                  </a:lnTo>
                  <a:lnTo>
                    <a:pt x="70675" y="134721"/>
                  </a:lnTo>
                  <a:lnTo>
                    <a:pt x="71259" y="136867"/>
                  </a:lnTo>
                  <a:lnTo>
                    <a:pt x="72936" y="137820"/>
                  </a:lnTo>
                  <a:lnTo>
                    <a:pt x="74612" y="138772"/>
                  </a:lnTo>
                  <a:lnTo>
                    <a:pt x="76746" y="138188"/>
                  </a:lnTo>
                  <a:lnTo>
                    <a:pt x="78663" y="134835"/>
                  </a:lnTo>
                  <a:close/>
                  <a:moveTo>
                    <a:pt x="78841" y="154038"/>
                  </a:moveTo>
                  <a:lnTo>
                    <a:pt x="78257" y="151904"/>
                  </a:lnTo>
                  <a:lnTo>
                    <a:pt x="74904" y="149987"/>
                  </a:lnTo>
                  <a:lnTo>
                    <a:pt x="72758" y="150571"/>
                  </a:lnTo>
                  <a:lnTo>
                    <a:pt x="70853" y="153924"/>
                  </a:lnTo>
                  <a:lnTo>
                    <a:pt x="71437" y="156070"/>
                  </a:lnTo>
                  <a:lnTo>
                    <a:pt x="73113" y="157022"/>
                  </a:lnTo>
                  <a:lnTo>
                    <a:pt x="74790" y="157975"/>
                  </a:lnTo>
                  <a:lnTo>
                    <a:pt x="76936" y="157391"/>
                  </a:lnTo>
                  <a:lnTo>
                    <a:pt x="78841" y="154038"/>
                  </a:lnTo>
                  <a:close/>
                  <a:moveTo>
                    <a:pt x="83591" y="77533"/>
                  </a:moveTo>
                  <a:lnTo>
                    <a:pt x="82550" y="75590"/>
                  </a:lnTo>
                  <a:lnTo>
                    <a:pt x="80708" y="75018"/>
                  </a:lnTo>
                  <a:lnTo>
                    <a:pt x="78854" y="74460"/>
                  </a:lnTo>
                  <a:lnTo>
                    <a:pt x="76898" y="75501"/>
                  </a:lnTo>
                  <a:lnTo>
                    <a:pt x="76339" y="77355"/>
                  </a:lnTo>
                  <a:lnTo>
                    <a:pt x="75768" y="79197"/>
                  </a:lnTo>
                  <a:lnTo>
                    <a:pt x="76822" y="81153"/>
                  </a:lnTo>
                  <a:lnTo>
                    <a:pt x="80518" y="82283"/>
                  </a:lnTo>
                  <a:lnTo>
                    <a:pt x="82473" y="81241"/>
                  </a:lnTo>
                  <a:lnTo>
                    <a:pt x="83032" y="79387"/>
                  </a:lnTo>
                  <a:lnTo>
                    <a:pt x="83591" y="77533"/>
                  </a:lnTo>
                  <a:close/>
                  <a:moveTo>
                    <a:pt x="84124" y="108724"/>
                  </a:moveTo>
                  <a:lnTo>
                    <a:pt x="83540" y="106591"/>
                  </a:lnTo>
                  <a:lnTo>
                    <a:pt x="80187" y="104673"/>
                  </a:lnTo>
                  <a:lnTo>
                    <a:pt x="78041" y="105257"/>
                  </a:lnTo>
                  <a:lnTo>
                    <a:pt x="76136" y="108610"/>
                  </a:lnTo>
                  <a:lnTo>
                    <a:pt x="76720" y="110756"/>
                  </a:lnTo>
                  <a:lnTo>
                    <a:pt x="78397" y="111709"/>
                  </a:lnTo>
                  <a:lnTo>
                    <a:pt x="80073" y="112661"/>
                  </a:lnTo>
                  <a:lnTo>
                    <a:pt x="82207" y="112077"/>
                  </a:lnTo>
                  <a:lnTo>
                    <a:pt x="84124" y="108724"/>
                  </a:lnTo>
                  <a:close/>
                  <a:moveTo>
                    <a:pt x="86080" y="3073"/>
                  </a:moveTo>
                  <a:lnTo>
                    <a:pt x="85039" y="1130"/>
                  </a:lnTo>
                  <a:lnTo>
                    <a:pt x="83197" y="558"/>
                  </a:lnTo>
                  <a:lnTo>
                    <a:pt x="81343" y="0"/>
                  </a:lnTo>
                  <a:lnTo>
                    <a:pt x="79387" y="1041"/>
                  </a:lnTo>
                  <a:lnTo>
                    <a:pt x="78828" y="2895"/>
                  </a:lnTo>
                  <a:lnTo>
                    <a:pt x="78257" y="4737"/>
                  </a:lnTo>
                  <a:lnTo>
                    <a:pt x="79311" y="6692"/>
                  </a:lnTo>
                  <a:lnTo>
                    <a:pt x="83007" y="7823"/>
                  </a:lnTo>
                  <a:lnTo>
                    <a:pt x="84963" y="6781"/>
                  </a:lnTo>
                  <a:lnTo>
                    <a:pt x="85521" y="4927"/>
                  </a:lnTo>
                  <a:lnTo>
                    <a:pt x="86080" y="3073"/>
                  </a:lnTo>
                  <a:close/>
                  <a:moveTo>
                    <a:pt x="88671" y="89217"/>
                  </a:moveTo>
                  <a:lnTo>
                    <a:pt x="88087" y="87083"/>
                  </a:lnTo>
                  <a:lnTo>
                    <a:pt x="84734" y="85166"/>
                  </a:lnTo>
                  <a:lnTo>
                    <a:pt x="82588" y="85750"/>
                  </a:lnTo>
                  <a:lnTo>
                    <a:pt x="80683" y="89103"/>
                  </a:lnTo>
                  <a:lnTo>
                    <a:pt x="81267" y="91249"/>
                  </a:lnTo>
                  <a:lnTo>
                    <a:pt x="82943" y="92202"/>
                  </a:lnTo>
                  <a:lnTo>
                    <a:pt x="84620" y="93154"/>
                  </a:lnTo>
                  <a:lnTo>
                    <a:pt x="86753" y="92570"/>
                  </a:lnTo>
                  <a:lnTo>
                    <a:pt x="88671" y="89217"/>
                  </a:lnTo>
                  <a:close/>
                  <a:moveTo>
                    <a:pt x="90081" y="41097"/>
                  </a:moveTo>
                  <a:lnTo>
                    <a:pt x="89039" y="39154"/>
                  </a:lnTo>
                  <a:lnTo>
                    <a:pt x="87198" y="38582"/>
                  </a:lnTo>
                  <a:lnTo>
                    <a:pt x="85344" y="38023"/>
                  </a:lnTo>
                  <a:lnTo>
                    <a:pt x="83388" y="39065"/>
                  </a:lnTo>
                  <a:lnTo>
                    <a:pt x="82829" y="40919"/>
                  </a:lnTo>
                  <a:lnTo>
                    <a:pt x="82257" y="42760"/>
                  </a:lnTo>
                  <a:lnTo>
                    <a:pt x="83312" y="44716"/>
                  </a:lnTo>
                  <a:lnTo>
                    <a:pt x="87007" y="45847"/>
                  </a:lnTo>
                  <a:lnTo>
                    <a:pt x="88963" y="44805"/>
                  </a:lnTo>
                  <a:lnTo>
                    <a:pt x="89522" y="42951"/>
                  </a:lnTo>
                  <a:lnTo>
                    <a:pt x="90081" y="41097"/>
                  </a:lnTo>
                  <a:close/>
                  <a:moveTo>
                    <a:pt x="90893" y="214299"/>
                  </a:moveTo>
                  <a:lnTo>
                    <a:pt x="90309" y="212166"/>
                  </a:lnTo>
                  <a:lnTo>
                    <a:pt x="86956" y="210248"/>
                  </a:lnTo>
                  <a:lnTo>
                    <a:pt x="84810" y="210832"/>
                  </a:lnTo>
                  <a:lnTo>
                    <a:pt x="82905" y="214185"/>
                  </a:lnTo>
                  <a:lnTo>
                    <a:pt x="83489" y="216331"/>
                  </a:lnTo>
                  <a:lnTo>
                    <a:pt x="85166" y="217284"/>
                  </a:lnTo>
                  <a:lnTo>
                    <a:pt x="86842" y="218236"/>
                  </a:lnTo>
                  <a:lnTo>
                    <a:pt x="88988" y="217652"/>
                  </a:lnTo>
                  <a:lnTo>
                    <a:pt x="90893" y="214299"/>
                  </a:lnTo>
                  <a:close/>
                  <a:moveTo>
                    <a:pt x="91719" y="263258"/>
                  </a:moveTo>
                  <a:lnTo>
                    <a:pt x="90512" y="259588"/>
                  </a:lnTo>
                  <a:lnTo>
                    <a:pt x="88531" y="258584"/>
                  </a:lnTo>
                  <a:lnTo>
                    <a:pt x="84861" y="259778"/>
                  </a:lnTo>
                  <a:lnTo>
                    <a:pt x="83858" y="261759"/>
                  </a:lnTo>
                  <a:lnTo>
                    <a:pt x="85064" y="265430"/>
                  </a:lnTo>
                  <a:lnTo>
                    <a:pt x="87033" y="266433"/>
                  </a:lnTo>
                  <a:lnTo>
                    <a:pt x="88874" y="265836"/>
                  </a:lnTo>
                  <a:lnTo>
                    <a:pt x="90716" y="265239"/>
                  </a:lnTo>
                  <a:lnTo>
                    <a:pt x="91719" y="263258"/>
                  </a:lnTo>
                  <a:close/>
                  <a:moveTo>
                    <a:pt x="92570" y="60032"/>
                  </a:moveTo>
                  <a:lnTo>
                    <a:pt x="91528" y="58077"/>
                  </a:lnTo>
                  <a:lnTo>
                    <a:pt x="87833" y="56959"/>
                  </a:lnTo>
                  <a:lnTo>
                    <a:pt x="85877" y="58000"/>
                  </a:lnTo>
                  <a:lnTo>
                    <a:pt x="85318" y="59855"/>
                  </a:lnTo>
                  <a:lnTo>
                    <a:pt x="84747" y="61696"/>
                  </a:lnTo>
                  <a:lnTo>
                    <a:pt x="85801" y="63652"/>
                  </a:lnTo>
                  <a:lnTo>
                    <a:pt x="89496" y="64782"/>
                  </a:lnTo>
                  <a:lnTo>
                    <a:pt x="91452" y="63741"/>
                  </a:lnTo>
                  <a:lnTo>
                    <a:pt x="92011" y="61887"/>
                  </a:lnTo>
                  <a:lnTo>
                    <a:pt x="92570" y="60032"/>
                  </a:lnTo>
                  <a:close/>
                  <a:moveTo>
                    <a:pt x="93751" y="147459"/>
                  </a:moveTo>
                  <a:lnTo>
                    <a:pt x="93167" y="145326"/>
                  </a:lnTo>
                  <a:lnTo>
                    <a:pt x="89814" y="143408"/>
                  </a:lnTo>
                  <a:lnTo>
                    <a:pt x="87668" y="143992"/>
                  </a:lnTo>
                  <a:lnTo>
                    <a:pt x="85763" y="147345"/>
                  </a:lnTo>
                  <a:lnTo>
                    <a:pt x="86347" y="149491"/>
                  </a:lnTo>
                  <a:lnTo>
                    <a:pt x="88023" y="150444"/>
                  </a:lnTo>
                  <a:lnTo>
                    <a:pt x="89700" y="151396"/>
                  </a:lnTo>
                  <a:lnTo>
                    <a:pt x="91846" y="150812"/>
                  </a:lnTo>
                  <a:lnTo>
                    <a:pt x="93751" y="147459"/>
                  </a:lnTo>
                  <a:close/>
                  <a:moveTo>
                    <a:pt x="95173" y="96507"/>
                  </a:moveTo>
                  <a:lnTo>
                    <a:pt x="94132" y="94564"/>
                  </a:lnTo>
                  <a:lnTo>
                    <a:pt x="92290" y="93992"/>
                  </a:lnTo>
                  <a:lnTo>
                    <a:pt x="90436" y="93433"/>
                  </a:lnTo>
                  <a:lnTo>
                    <a:pt x="88480" y="94475"/>
                  </a:lnTo>
                  <a:lnTo>
                    <a:pt x="87922" y="96329"/>
                  </a:lnTo>
                  <a:lnTo>
                    <a:pt x="87350" y="98171"/>
                  </a:lnTo>
                  <a:lnTo>
                    <a:pt x="88404" y="100126"/>
                  </a:lnTo>
                  <a:lnTo>
                    <a:pt x="92100" y="101257"/>
                  </a:lnTo>
                  <a:lnTo>
                    <a:pt x="94056" y="100215"/>
                  </a:lnTo>
                  <a:lnTo>
                    <a:pt x="94615" y="98361"/>
                  </a:lnTo>
                  <a:lnTo>
                    <a:pt x="95173" y="96507"/>
                  </a:lnTo>
                  <a:close/>
                  <a:moveTo>
                    <a:pt x="96469" y="68465"/>
                  </a:moveTo>
                  <a:lnTo>
                    <a:pt x="95885" y="66332"/>
                  </a:lnTo>
                  <a:lnTo>
                    <a:pt x="92532" y="64414"/>
                  </a:lnTo>
                  <a:lnTo>
                    <a:pt x="90385" y="64998"/>
                  </a:lnTo>
                  <a:lnTo>
                    <a:pt x="88480" y="68351"/>
                  </a:lnTo>
                  <a:lnTo>
                    <a:pt x="89065" y="70497"/>
                  </a:lnTo>
                  <a:lnTo>
                    <a:pt x="90741" y="71450"/>
                  </a:lnTo>
                  <a:lnTo>
                    <a:pt x="92417" y="72402"/>
                  </a:lnTo>
                  <a:lnTo>
                    <a:pt x="94551" y="71818"/>
                  </a:lnTo>
                  <a:lnTo>
                    <a:pt x="96469" y="68465"/>
                  </a:lnTo>
                  <a:close/>
                  <a:moveTo>
                    <a:pt x="97878" y="48107"/>
                  </a:moveTo>
                  <a:lnTo>
                    <a:pt x="97294" y="45974"/>
                  </a:lnTo>
                  <a:lnTo>
                    <a:pt x="93941" y="44056"/>
                  </a:lnTo>
                  <a:lnTo>
                    <a:pt x="91795" y="44640"/>
                  </a:lnTo>
                  <a:lnTo>
                    <a:pt x="89890" y="47993"/>
                  </a:lnTo>
                  <a:lnTo>
                    <a:pt x="90474" y="50139"/>
                  </a:lnTo>
                  <a:lnTo>
                    <a:pt x="92151" y="51092"/>
                  </a:lnTo>
                  <a:lnTo>
                    <a:pt x="93827" y="52044"/>
                  </a:lnTo>
                  <a:lnTo>
                    <a:pt x="95961" y="51460"/>
                  </a:lnTo>
                  <a:lnTo>
                    <a:pt x="97878" y="48107"/>
                  </a:lnTo>
                  <a:close/>
                  <a:moveTo>
                    <a:pt x="99060" y="23596"/>
                  </a:moveTo>
                  <a:lnTo>
                    <a:pt x="98018" y="21640"/>
                  </a:lnTo>
                  <a:lnTo>
                    <a:pt x="94322" y="20523"/>
                  </a:lnTo>
                  <a:lnTo>
                    <a:pt x="92367" y="21564"/>
                  </a:lnTo>
                  <a:lnTo>
                    <a:pt x="91808" y="23418"/>
                  </a:lnTo>
                  <a:lnTo>
                    <a:pt x="91236" y="25260"/>
                  </a:lnTo>
                  <a:lnTo>
                    <a:pt x="92290" y="27216"/>
                  </a:lnTo>
                  <a:lnTo>
                    <a:pt x="95986" y="28346"/>
                  </a:lnTo>
                  <a:lnTo>
                    <a:pt x="97942" y="27305"/>
                  </a:lnTo>
                  <a:lnTo>
                    <a:pt x="98501" y="25450"/>
                  </a:lnTo>
                  <a:lnTo>
                    <a:pt x="99060" y="23596"/>
                  </a:lnTo>
                  <a:close/>
                  <a:moveTo>
                    <a:pt x="99606" y="287388"/>
                  </a:moveTo>
                  <a:lnTo>
                    <a:pt x="98996" y="285559"/>
                  </a:lnTo>
                  <a:lnTo>
                    <a:pt x="98399" y="283718"/>
                  </a:lnTo>
                  <a:lnTo>
                    <a:pt x="96431" y="282714"/>
                  </a:lnTo>
                  <a:lnTo>
                    <a:pt x="92748" y="283908"/>
                  </a:lnTo>
                  <a:lnTo>
                    <a:pt x="91744" y="285889"/>
                  </a:lnTo>
                  <a:lnTo>
                    <a:pt x="92951" y="289560"/>
                  </a:lnTo>
                  <a:lnTo>
                    <a:pt x="94919" y="290563"/>
                  </a:lnTo>
                  <a:lnTo>
                    <a:pt x="96761" y="289966"/>
                  </a:lnTo>
                  <a:lnTo>
                    <a:pt x="98602" y="289369"/>
                  </a:lnTo>
                  <a:lnTo>
                    <a:pt x="99606" y="287388"/>
                  </a:lnTo>
                  <a:close/>
                  <a:moveTo>
                    <a:pt x="101549" y="126707"/>
                  </a:moveTo>
                  <a:lnTo>
                    <a:pt x="100965" y="124574"/>
                  </a:lnTo>
                  <a:lnTo>
                    <a:pt x="97612" y="122656"/>
                  </a:lnTo>
                  <a:lnTo>
                    <a:pt x="95465" y="123240"/>
                  </a:lnTo>
                  <a:lnTo>
                    <a:pt x="93560" y="126593"/>
                  </a:lnTo>
                  <a:lnTo>
                    <a:pt x="94145" y="128739"/>
                  </a:lnTo>
                  <a:lnTo>
                    <a:pt x="95821" y="129692"/>
                  </a:lnTo>
                  <a:lnTo>
                    <a:pt x="97497" y="130644"/>
                  </a:lnTo>
                  <a:lnTo>
                    <a:pt x="99644" y="130060"/>
                  </a:lnTo>
                  <a:lnTo>
                    <a:pt x="101549" y="126707"/>
                  </a:lnTo>
                  <a:close/>
                  <a:moveTo>
                    <a:pt x="101714" y="110693"/>
                  </a:moveTo>
                  <a:lnTo>
                    <a:pt x="101130" y="108559"/>
                  </a:lnTo>
                  <a:lnTo>
                    <a:pt x="97777" y="106641"/>
                  </a:lnTo>
                  <a:lnTo>
                    <a:pt x="95631" y="107226"/>
                  </a:lnTo>
                  <a:lnTo>
                    <a:pt x="93726" y="110578"/>
                  </a:lnTo>
                  <a:lnTo>
                    <a:pt x="94310" y="112725"/>
                  </a:lnTo>
                  <a:lnTo>
                    <a:pt x="95986" y="113677"/>
                  </a:lnTo>
                  <a:lnTo>
                    <a:pt x="97663" y="114630"/>
                  </a:lnTo>
                  <a:lnTo>
                    <a:pt x="99809" y="114046"/>
                  </a:lnTo>
                  <a:lnTo>
                    <a:pt x="101714" y="110693"/>
                  </a:lnTo>
                  <a:close/>
                  <a:moveTo>
                    <a:pt x="102285" y="73113"/>
                  </a:moveTo>
                  <a:lnTo>
                    <a:pt x="101244" y="71158"/>
                  </a:lnTo>
                  <a:lnTo>
                    <a:pt x="97548" y="70040"/>
                  </a:lnTo>
                  <a:lnTo>
                    <a:pt x="95592" y="71081"/>
                  </a:lnTo>
                  <a:lnTo>
                    <a:pt x="95034" y="72936"/>
                  </a:lnTo>
                  <a:lnTo>
                    <a:pt x="94462" y="74777"/>
                  </a:lnTo>
                  <a:lnTo>
                    <a:pt x="95516" y="76733"/>
                  </a:lnTo>
                  <a:lnTo>
                    <a:pt x="99212" y="77863"/>
                  </a:lnTo>
                  <a:lnTo>
                    <a:pt x="101168" y="76822"/>
                  </a:lnTo>
                  <a:lnTo>
                    <a:pt x="101727" y="74968"/>
                  </a:lnTo>
                  <a:lnTo>
                    <a:pt x="102285" y="73113"/>
                  </a:lnTo>
                  <a:close/>
                  <a:moveTo>
                    <a:pt x="105892" y="185572"/>
                  </a:moveTo>
                  <a:lnTo>
                    <a:pt x="105308" y="183438"/>
                  </a:lnTo>
                  <a:lnTo>
                    <a:pt x="101955" y="181521"/>
                  </a:lnTo>
                  <a:lnTo>
                    <a:pt x="99809" y="182105"/>
                  </a:lnTo>
                  <a:lnTo>
                    <a:pt x="97904" y="185458"/>
                  </a:lnTo>
                  <a:lnTo>
                    <a:pt x="98488" y="187604"/>
                  </a:lnTo>
                  <a:lnTo>
                    <a:pt x="100164" y="188556"/>
                  </a:lnTo>
                  <a:lnTo>
                    <a:pt x="101841" y="189509"/>
                  </a:lnTo>
                  <a:lnTo>
                    <a:pt x="103974" y="188925"/>
                  </a:lnTo>
                  <a:lnTo>
                    <a:pt x="105892" y="185572"/>
                  </a:lnTo>
                  <a:close/>
                  <a:moveTo>
                    <a:pt x="107086" y="163118"/>
                  </a:moveTo>
                  <a:lnTo>
                    <a:pt x="106502" y="160985"/>
                  </a:lnTo>
                  <a:lnTo>
                    <a:pt x="103149" y="159067"/>
                  </a:lnTo>
                  <a:lnTo>
                    <a:pt x="101003" y="159651"/>
                  </a:lnTo>
                  <a:lnTo>
                    <a:pt x="99098" y="163004"/>
                  </a:lnTo>
                  <a:lnTo>
                    <a:pt x="99682" y="165150"/>
                  </a:lnTo>
                  <a:lnTo>
                    <a:pt x="101358" y="166103"/>
                  </a:lnTo>
                  <a:lnTo>
                    <a:pt x="103035" y="167055"/>
                  </a:lnTo>
                  <a:lnTo>
                    <a:pt x="105168" y="166471"/>
                  </a:lnTo>
                  <a:lnTo>
                    <a:pt x="107086" y="163118"/>
                  </a:lnTo>
                  <a:close/>
                  <a:moveTo>
                    <a:pt x="107696" y="90970"/>
                  </a:moveTo>
                  <a:lnTo>
                    <a:pt x="107111" y="88836"/>
                  </a:lnTo>
                  <a:lnTo>
                    <a:pt x="103759" y="86918"/>
                  </a:lnTo>
                  <a:lnTo>
                    <a:pt x="101612" y="87503"/>
                  </a:lnTo>
                  <a:lnTo>
                    <a:pt x="99707" y="90855"/>
                  </a:lnTo>
                  <a:lnTo>
                    <a:pt x="100291" y="93002"/>
                  </a:lnTo>
                  <a:lnTo>
                    <a:pt x="101968" y="93954"/>
                  </a:lnTo>
                  <a:lnTo>
                    <a:pt x="103644" y="94907"/>
                  </a:lnTo>
                  <a:lnTo>
                    <a:pt x="105778" y="94322"/>
                  </a:lnTo>
                  <a:lnTo>
                    <a:pt x="107696" y="90970"/>
                  </a:lnTo>
                  <a:close/>
                  <a:moveTo>
                    <a:pt x="108038" y="6096"/>
                  </a:moveTo>
                  <a:lnTo>
                    <a:pt x="106997" y="4152"/>
                  </a:lnTo>
                  <a:lnTo>
                    <a:pt x="105156" y="3581"/>
                  </a:lnTo>
                  <a:lnTo>
                    <a:pt x="103301" y="3022"/>
                  </a:lnTo>
                  <a:lnTo>
                    <a:pt x="101346" y="4064"/>
                  </a:lnTo>
                  <a:lnTo>
                    <a:pt x="100787" y="5918"/>
                  </a:lnTo>
                  <a:lnTo>
                    <a:pt x="100215" y="7759"/>
                  </a:lnTo>
                  <a:lnTo>
                    <a:pt x="101269" y="9715"/>
                  </a:lnTo>
                  <a:lnTo>
                    <a:pt x="104965" y="10845"/>
                  </a:lnTo>
                  <a:lnTo>
                    <a:pt x="106921" y="9804"/>
                  </a:lnTo>
                  <a:lnTo>
                    <a:pt x="107480" y="7950"/>
                  </a:lnTo>
                  <a:lnTo>
                    <a:pt x="108038" y="6096"/>
                  </a:lnTo>
                  <a:close/>
                  <a:moveTo>
                    <a:pt x="110642" y="42557"/>
                  </a:moveTo>
                  <a:lnTo>
                    <a:pt x="109601" y="40601"/>
                  </a:lnTo>
                  <a:lnTo>
                    <a:pt x="105905" y="39484"/>
                  </a:lnTo>
                  <a:lnTo>
                    <a:pt x="103949" y="40525"/>
                  </a:lnTo>
                  <a:lnTo>
                    <a:pt x="103390" y="42379"/>
                  </a:lnTo>
                  <a:lnTo>
                    <a:pt x="102819" y="44221"/>
                  </a:lnTo>
                  <a:lnTo>
                    <a:pt x="103873" y="46177"/>
                  </a:lnTo>
                  <a:lnTo>
                    <a:pt x="107569" y="47307"/>
                  </a:lnTo>
                  <a:lnTo>
                    <a:pt x="109524" y="46266"/>
                  </a:lnTo>
                  <a:lnTo>
                    <a:pt x="110083" y="44411"/>
                  </a:lnTo>
                  <a:lnTo>
                    <a:pt x="110642" y="42557"/>
                  </a:lnTo>
                  <a:close/>
                  <a:moveTo>
                    <a:pt x="111798" y="124193"/>
                  </a:moveTo>
                  <a:lnTo>
                    <a:pt x="111188" y="122364"/>
                  </a:lnTo>
                  <a:lnTo>
                    <a:pt x="110591" y="120523"/>
                  </a:lnTo>
                  <a:lnTo>
                    <a:pt x="108610" y="119519"/>
                  </a:lnTo>
                  <a:lnTo>
                    <a:pt x="104940" y="120713"/>
                  </a:lnTo>
                  <a:lnTo>
                    <a:pt x="103936" y="122694"/>
                  </a:lnTo>
                  <a:lnTo>
                    <a:pt x="104533" y="124536"/>
                  </a:lnTo>
                  <a:lnTo>
                    <a:pt x="105143" y="126365"/>
                  </a:lnTo>
                  <a:lnTo>
                    <a:pt x="107111" y="127368"/>
                  </a:lnTo>
                  <a:lnTo>
                    <a:pt x="108953" y="126771"/>
                  </a:lnTo>
                  <a:lnTo>
                    <a:pt x="110794" y="126174"/>
                  </a:lnTo>
                  <a:lnTo>
                    <a:pt x="111798" y="124193"/>
                  </a:lnTo>
                  <a:close/>
                  <a:moveTo>
                    <a:pt x="113055" y="143383"/>
                  </a:moveTo>
                  <a:lnTo>
                    <a:pt x="112471" y="141249"/>
                  </a:lnTo>
                  <a:lnTo>
                    <a:pt x="109118" y="139331"/>
                  </a:lnTo>
                  <a:lnTo>
                    <a:pt x="106972" y="139915"/>
                  </a:lnTo>
                  <a:lnTo>
                    <a:pt x="105067" y="143268"/>
                  </a:lnTo>
                  <a:lnTo>
                    <a:pt x="105651" y="145415"/>
                  </a:lnTo>
                  <a:lnTo>
                    <a:pt x="107327" y="146367"/>
                  </a:lnTo>
                  <a:lnTo>
                    <a:pt x="109004" y="147320"/>
                  </a:lnTo>
                  <a:lnTo>
                    <a:pt x="111150" y="146735"/>
                  </a:lnTo>
                  <a:lnTo>
                    <a:pt x="113055" y="143383"/>
                  </a:lnTo>
                  <a:close/>
                  <a:moveTo>
                    <a:pt x="114185" y="65443"/>
                  </a:moveTo>
                  <a:lnTo>
                    <a:pt x="113601" y="63309"/>
                  </a:lnTo>
                  <a:lnTo>
                    <a:pt x="111925" y="62357"/>
                  </a:lnTo>
                  <a:lnTo>
                    <a:pt x="112039" y="62014"/>
                  </a:lnTo>
                  <a:lnTo>
                    <a:pt x="112598" y="60159"/>
                  </a:lnTo>
                  <a:lnTo>
                    <a:pt x="111556" y="58204"/>
                  </a:lnTo>
                  <a:lnTo>
                    <a:pt x="107861" y="57086"/>
                  </a:lnTo>
                  <a:lnTo>
                    <a:pt x="105905" y="58127"/>
                  </a:lnTo>
                  <a:lnTo>
                    <a:pt x="105346" y="59982"/>
                  </a:lnTo>
                  <a:lnTo>
                    <a:pt x="104775" y="61823"/>
                  </a:lnTo>
                  <a:lnTo>
                    <a:pt x="105829" y="63779"/>
                  </a:lnTo>
                  <a:lnTo>
                    <a:pt x="106883" y="64109"/>
                  </a:lnTo>
                  <a:lnTo>
                    <a:pt x="106197" y="65328"/>
                  </a:lnTo>
                  <a:lnTo>
                    <a:pt x="106781" y="67475"/>
                  </a:lnTo>
                  <a:lnTo>
                    <a:pt x="108458" y="68427"/>
                  </a:lnTo>
                  <a:lnTo>
                    <a:pt x="110134" y="69380"/>
                  </a:lnTo>
                  <a:lnTo>
                    <a:pt x="112268" y="68795"/>
                  </a:lnTo>
                  <a:lnTo>
                    <a:pt x="114185" y="65443"/>
                  </a:lnTo>
                  <a:close/>
                  <a:moveTo>
                    <a:pt x="117754" y="19177"/>
                  </a:moveTo>
                  <a:lnTo>
                    <a:pt x="116713" y="17233"/>
                  </a:lnTo>
                  <a:lnTo>
                    <a:pt x="114871" y="16662"/>
                  </a:lnTo>
                  <a:lnTo>
                    <a:pt x="113017" y="16103"/>
                  </a:lnTo>
                  <a:lnTo>
                    <a:pt x="111061" y="17145"/>
                  </a:lnTo>
                  <a:lnTo>
                    <a:pt x="110502" y="18999"/>
                  </a:lnTo>
                  <a:lnTo>
                    <a:pt x="109931" y="20840"/>
                  </a:lnTo>
                  <a:lnTo>
                    <a:pt x="110985" y="22796"/>
                  </a:lnTo>
                  <a:lnTo>
                    <a:pt x="114681" y="23926"/>
                  </a:lnTo>
                  <a:lnTo>
                    <a:pt x="116636" y="22885"/>
                  </a:lnTo>
                  <a:lnTo>
                    <a:pt x="117195" y="21031"/>
                  </a:lnTo>
                  <a:lnTo>
                    <a:pt x="117754" y="19177"/>
                  </a:lnTo>
                  <a:close/>
                  <a:moveTo>
                    <a:pt x="118872" y="254381"/>
                  </a:moveTo>
                  <a:lnTo>
                    <a:pt x="117665" y="250710"/>
                  </a:lnTo>
                  <a:lnTo>
                    <a:pt x="115684" y="249707"/>
                  </a:lnTo>
                  <a:lnTo>
                    <a:pt x="112014" y="250901"/>
                  </a:lnTo>
                  <a:lnTo>
                    <a:pt x="111010" y="252882"/>
                  </a:lnTo>
                  <a:lnTo>
                    <a:pt x="112217" y="256552"/>
                  </a:lnTo>
                  <a:lnTo>
                    <a:pt x="114185" y="257556"/>
                  </a:lnTo>
                  <a:lnTo>
                    <a:pt x="116027" y="256959"/>
                  </a:lnTo>
                  <a:lnTo>
                    <a:pt x="117868" y="256362"/>
                  </a:lnTo>
                  <a:lnTo>
                    <a:pt x="118872" y="254381"/>
                  </a:lnTo>
                  <a:close/>
                  <a:moveTo>
                    <a:pt x="121653" y="27393"/>
                  </a:moveTo>
                  <a:lnTo>
                    <a:pt x="121069" y="25260"/>
                  </a:lnTo>
                  <a:lnTo>
                    <a:pt x="117716" y="23342"/>
                  </a:lnTo>
                  <a:lnTo>
                    <a:pt x="115570" y="23926"/>
                  </a:lnTo>
                  <a:lnTo>
                    <a:pt x="113665" y="27279"/>
                  </a:lnTo>
                  <a:lnTo>
                    <a:pt x="114249" y="29425"/>
                  </a:lnTo>
                  <a:lnTo>
                    <a:pt x="115925" y="30378"/>
                  </a:lnTo>
                  <a:lnTo>
                    <a:pt x="117602" y="31330"/>
                  </a:lnTo>
                  <a:lnTo>
                    <a:pt x="119735" y="30746"/>
                  </a:lnTo>
                  <a:lnTo>
                    <a:pt x="121653" y="27393"/>
                  </a:lnTo>
                  <a:close/>
                  <a:moveTo>
                    <a:pt x="122783" y="103593"/>
                  </a:moveTo>
                  <a:lnTo>
                    <a:pt x="122199" y="101460"/>
                  </a:lnTo>
                  <a:lnTo>
                    <a:pt x="118846" y="99542"/>
                  </a:lnTo>
                  <a:lnTo>
                    <a:pt x="116700" y="100126"/>
                  </a:lnTo>
                  <a:lnTo>
                    <a:pt x="114795" y="103479"/>
                  </a:lnTo>
                  <a:lnTo>
                    <a:pt x="115379" y="105625"/>
                  </a:lnTo>
                  <a:lnTo>
                    <a:pt x="117055" y="106578"/>
                  </a:lnTo>
                  <a:lnTo>
                    <a:pt x="118732" y="107530"/>
                  </a:lnTo>
                  <a:lnTo>
                    <a:pt x="120865" y="106946"/>
                  </a:lnTo>
                  <a:lnTo>
                    <a:pt x="122783" y="103593"/>
                  </a:lnTo>
                  <a:close/>
                  <a:moveTo>
                    <a:pt x="122961" y="122796"/>
                  </a:moveTo>
                  <a:lnTo>
                    <a:pt x="122377" y="120662"/>
                  </a:lnTo>
                  <a:lnTo>
                    <a:pt x="119024" y="118745"/>
                  </a:lnTo>
                  <a:lnTo>
                    <a:pt x="116878" y="119329"/>
                  </a:lnTo>
                  <a:lnTo>
                    <a:pt x="114973" y="122682"/>
                  </a:lnTo>
                  <a:lnTo>
                    <a:pt x="115557" y="124828"/>
                  </a:lnTo>
                  <a:lnTo>
                    <a:pt x="117233" y="125780"/>
                  </a:lnTo>
                  <a:lnTo>
                    <a:pt x="118910" y="126733"/>
                  </a:lnTo>
                  <a:lnTo>
                    <a:pt x="121043" y="126149"/>
                  </a:lnTo>
                  <a:lnTo>
                    <a:pt x="122961" y="122796"/>
                  </a:lnTo>
                  <a:close/>
                  <a:moveTo>
                    <a:pt x="126288" y="39192"/>
                  </a:moveTo>
                  <a:lnTo>
                    <a:pt x="125247" y="37236"/>
                  </a:lnTo>
                  <a:lnTo>
                    <a:pt x="121551" y="36118"/>
                  </a:lnTo>
                  <a:lnTo>
                    <a:pt x="119595" y="37160"/>
                  </a:lnTo>
                  <a:lnTo>
                    <a:pt x="119037" y="39014"/>
                  </a:lnTo>
                  <a:lnTo>
                    <a:pt x="118465" y="40855"/>
                  </a:lnTo>
                  <a:lnTo>
                    <a:pt x="119519" y="42811"/>
                  </a:lnTo>
                  <a:lnTo>
                    <a:pt x="123215" y="43942"/>
                  </a:lnTo>
                  <a:lnTo>
                    <a:pt x="125171" y="42900"/>
                  </a:lnTo>
                  <a:lnTo>
                    <a:pt x="125730" y="41046"/>
                  </a:lnTo>
                  <a:lnTo>
                    <a:pt x="126288" y="39192"/>
                  </a:lnTo>
                  <a:close/>
                  <a:moveTo>
                    <a:pt x="128143" y="156019"/>
                  </a:moveTo>
                  <a:lnTo>
                    <a:pt x="127558" y="153885"/>
                  </a:lnTo>
                  <a:lnTo>
                    <a:pt x="124206" y="151968"/>
                  </a:lnTo>
                  <a:lnTo>
                    <a:pt x="122059" y="152552"/>
                  </a:lnTo>
                  <a:lnTo>
                    <a:pt x="120154" y="155905"/>
                  </a:lnTo>
                  <a:lnTo>
                    <a:pt x="120738" y="158051"/>
                  </a:lnTo>
                  <a:lnTo>
                    <a:pt x="122415" y="159004"/>
                  </a:lnTo>
                  <a:lnTo>
                    <a:pt x="124091" y="159956"/>
                  </a:lnTo>
                  <a:lnTo>
                    <a:pt x="126238" y="159372"/>
                  </a:lnTo>
                  <a:lnTo>
                    <a:pt x="128143" y="156019"/>
                  </a:lnTo>
                  <a:close/>
                  <a:moveTo>
                    <a:pt x="128320" y="175221"/>
                  </a:moveTo>
                  <a:lnTo>
                    <a:pt x="127736" y="173088"/>
                  </a:lnTo>
                  <a:lnTo>
                    <a:pt x="124383" y="171170"/>
                  </a:lnTo>
                  <a:lnTo>
                    <a:pt x="122237" y="171754"/>
                  </a:lnTo>
                  <a:lnTo>
                    <a:pt x="120332" y="175107"/>
                  </a:lnTo>
                  <a:lnTo>
                    <a:pt x="120916" y="177253"/>
                  </a:lnTo>
                  <a:lnTo>
                    <a:pt x="122593" y="178206"/>
                  </a:lnTo>
                  <a:lnTo>
                    <a:pt x="124269" y="179158"/>
                  </a:lnTo>
                  <a:lnTo>
                    <a:pt x="126415" y="178574"/>
                  </a:lnTo>
                  <a:lnTo>
                    <a:pt x="128320" y="175221"/>
                  </a:lnTo>
                  <a:close/>
                  <a:moveTo>
                    <a:pt x="130289" y="77216"/>
                  </a:moveTo>
                  <a:lnTo>
                    <a:pt x="129247" y="75272"/>
                  </a:lnTo>
                  <a:lnTo>
                    <a:pt x="127406" y="74701"/>
                  </a:lnTo>
                  <a:lnTo>
                    <a:pt x="125552" y="74142"/>
                  </a:lnTo>
                  <a:lnTo>
                    <a:pt x="124307" y="73431"/>
                  </a:lnTo>
                  <a:lnTo>
                    <a:pt x="122161" y="74015"/>
                  </a:lnTo>
                  <a:lnTo>
                    <a:pt x="120256" y="77368"/>
                  </a:lnTo>
                  <a:lnTo>
                    <a:pt x="120840" y="79514"/>
                  </a:lnTo>
                  <a:lnTo>
                    <a:pt x="122516" y="80467"/>
                  </a:lnTo>
                  <a:lnTo>
                    <a:pt x="124193" y="81419"/>
                  </a:lnTo>
                  <a:lnTo>
                    <a:pt x="124841" y="81241"/>
                  </a:lnTo>
                  <a:lnTo>
                    <a:pt x="127215" y="81965"/>
                  </a:lnTo>
                  <a:lnTo>
                    <a:pt x="129171" y="80924"/>
                  </a:lnTo>
                  <a:lnTo>
                    <a:pt x="129730" y="79070"/>
                  </a:lnTo>
                  <a:lnTo>
                    <a:pt x="130289" y="77216"/>
                  </a:lnTo>
                  <a:close/>
                  <a:moveTo>
                    <a:pt x="133604" y="129908"/>
                  </a:moveTo>
                  <a:lnTo>
                    <a:pt x="133019" y="127774"/>
                  </a:lnTo>
                  <a:lnTo>
                    <a:pt x="129667" y="125857"/>
                  </a:lnTo>
                  <a:lnTo>
                    <a:pt x="127520" y="126441"/>
                  </a:lnTo>
                  <a:lnTo>
                    <a:pt x="125615" y="129794"/>
                  </a:lnTo>
                  <a:lnTo>
                    <a:pt x="126199" y="131940"/>
                  </a:lnTo>
                  <a:lnTo>
                    <a:pt x="127876" y="132892"/>
                  </a:lnTo>
                  <a:lnTo>
                    <a:pt x="129552" y="133845"/>
                  </a:lnTo>
                  <a:lnTo>
                    <a:pt x="131686" y="133261"/>
                  </a:lnTo>
                  <a:lnTo>
                    <a:pt x="133604" y="129908"/>
                  </a:lnTo>
                  <a:close/>
                  <a:moveTo>
                    <a:pt x="134543" y="275971"/>
                  </a:moveTo>
                  <a:lnTo>
                    <a:pt x="133934" y="274142"/>
                  </a:lnTo>
                  <a:lnTo>
                    <a:pt x="133337" y="272300"/>
                  </a:lnTo>
                  <a:lnTo>
                    <a:pt x="131356" y="271297"/>
                  </a:lnTo>
                  <a:lnTo>
                    <a:pt x="127685" y="272491"/>
                  </a:lnTo>
                  <a:lnTo>
                    <a:pt x="126682" y="274472"/>
                  </a:lnTo>
                  <a:lnTo>
                    <a:pt x="127279" y="276313"/>
                  </a:lnTo>
                  <a:lnTo>
                    <a:pt x="127889" y="278142"/>
                  </a:lnTo>
                  <a:lnTo>
                    <a:pt x="129857" y="279146"/>
                  </a:lnTo>
                  <a:lnTo>
                    <a:pt x="131699" y="278549"/>
                  </a:lnTo>
                  <a:lnTo>
                    <a:pt x="133540" y="277952"/>
                  </a:lnTo>
                  <a:lnTo>
                    <a:pt x="134543" y="275971"/>
                  </a:lnTo>
                  <a:close/>
                  <a:moveTo>
                    <a:pt x="136740" y="40017"/>
                  </a:moveTo>
                  <a:lnTo>
                    <a:pt x="136156" y="37884"/>
                  </a:lnTo>
                  <a:lnTo>
                    <a:pt x="132803" y="35966"/>
                  </a:lnTo>
                  <a:lnTo>
                    <a:pt x="130657" y="36550"/>
                  </a:lnTo>
                  <a:lnTo>
                    <a:pt x="128752" y="39903"/>
                  </a:lnTo>
                  <a:lnTo>
                    <a:pt x="129336" y="42049"/>
                  </a:lnTo>
                  <a:lnTo>
                    <a:pt x="131013" y="43002"/>
                  </a:lnTo>
                  <a:lnTo>
                    <a:pt x="132689" y="43954"/>
                  </a:lnTo>
                  <a:lnTo>
                    <a:pt x="134823" y="43370"/>
                  </a:lnTo>
                  <a:lnTo>
                    <a:pt x="136740" y="40017"/>
                  </a:lnTo>
                  <a:close/>
                  <a:moveTo>
                    <a:pt x="137858" y="116217"/>
                  </a:moveTo>
                  <a:lnTo>
                    <a:pt x="137274" y="114084"/>
                  </a:lnTo>
                  <a:lnTo>
                    <a:pt x="133921" y="112166"/>
                  </a:lnTo>
                  <a:lnTo>
                    <a:pt x="131775" y="112750"/>
                  </a:lnTo>
                  <a:lnTo>
                    <a:pt x="129870" y="116103"/>
                  </a:lnTo>
                  <a:lnTo>
                    <a:pt x="130454" y="118249"/>
                  </a:lnTo>
                  <a:lnTo>
                    <a:pt x="132130" y="119202"/>
                  </a:lnTo>
                  <a:lnTo>
                    <a:pt x="133807" y="120154"/>
                  </a:lnTo>
                  <a:lnTo>
                    <a:pt x="135940" y="119570"/>
                  </a:lnTo>
                  <a:lnTo>
                    <a:pt x="137858" y="116217"/>
                  </a:lnTo>
                  <a:close/>
                  <a:moveTo>
                    <a:pt x="137972" y="249783"/>
                  </a:moveTo>
                  <a:lnTo>
                    <a:pt x="137045" y="250088"/>
                  </a:lnTo>
                  <a:lnTo>
                    <a:pt x="136042" y="252069"/>
                  </a:lnTo>
                  <a:lnTo>
                    <a:pt x="137248" y="255739"/>
                  </a:lnTo>
                  <a:lnTo>
                    <a:pt x="137617" y="255930"/>
                  </a:lnTo>
                  <a:lnTo>
                    <a:pt x="137706" y="253961"/>
                  </a:lnTo>
                  <a:lnTo>
                    <a:pt x="137972" y="249783"/>
                  </a:lnTo>
                  <a:close/>
                  <a:moveTo>
                    <a:pt x="139268" y="59715"/>
                  </a:moveTo>
                  <a:lnTo>
                    <a:pt x="138226" y="57772"/>
                  </a:lnTo>
                  <a:lnTo>
                    <a:pt x="136385" y="57200"/>
                  </a:lnTo>
                  <a:lnTo>
                    <a:pt x="132981" y="55168"/>
                  </a:lnTo>
                  <a:lnTo>
                    <a:pt x="130835" y="55753"/>
                  </a:lnTo>
                  <a:lnTo>
                    <a:pt x="128930" y="59105"/>
                  </a:lnTo>
                  <a:lnTo>
                    <a:pt x="129514" y="61252"/>
                  </a:lnTo>
                  <a:lnTo>
                    <a:pt x="131191" y="62204"/>
                  </a:lnTo>
                  <a:lnTo>
                    <a:pt x="132194" y="62788"/>
                  </a:lnTo>
                  <a:lnTo>
                    <a:pt x="132499" y="63334"/>
                  </a:lnTo>
                  <a:lnTo>
                    <a:pt x="136194" y="64465"/>
                  </a:lnTo>
                  <a:lnTo>
                    <a:pt x="138150" y="63423"/>
                  </a:lnTo>
                  <a:lnTo>
                    <a:pt x="138709" y="61569"/>
                  </a:lnTo>
                  <a:lnTo>
                    <a:pt x="139268" y="59715"/>
                  </a:lnTo>
                  <a:close/>
                  <a:moveTo>
                    <a:pt x="142201" y="13906"/>
                  </a:moveTo>
                  <a:lnTo>
                    <a:pt x="141617" y="11772"/>
                  </a:lnTo>
                  <a:lnTo>
                    <a:pt x="138264" y="9855"/>
                  </a:lnTo>
                  <a:lnTo>
                    <a:pt x="136118" y="10439"/>
                  </a:lnTo>
                  <a:lnTo>
                    <a:pt x="134213" y="13792"/>
                  </a:lnTo>
                  <a:lnTo>
                    <a:pt x="134797" y="15938"/>
                  </a:lnTo>
                  <a:lnTo>
                    <a:pt x="136474" y="16891"/>
                  </a:lnTo>
                  <a:lnTo>
                    <a:pt x="138150" y="17843"/>
                  </a:lnTo>
                  <a:lnTo>
                    <a:pt x="140296" y="17259"/>
                  </a:lnTo>
                  <a:lnTo>
                    <a:pt x="142201" y="13906"/>
                  </a:lnTo>
                  <a:close/>
                  <a:moveTo>
                    <a:pt x="144462" y="145262"/>
                  </a:moveTo>
                  <a:lnTo>
                    <a:pt x="143040" y="147777"/>
                  </a:lnTo>
                  <a:lnTo>
                    <a:pt x="143624" y="149923"/>
                  </a:lnTo>
                  <a:lnTo>
                    <a:pt x="144157" y="150228"/>
                  </a:lnTo>
                  <a:lnTo>
                    <a:pt x="144462" y="145262"/>
                  </a:lnTo>
                  <a:close/>
                  <a:moveTo>
                    <a:pt x="145656" y="95478"/>
                  </a:moveTo>
                  <a:lnTo>
                    <a:pt x="145072" y="93345"/>
                  </a:lnTo>
                  <a:lnTo>
                    <a:pt x="141719" y="91427"/>
                  </a:lnTo>
                  <a:lnTo>
                    <a:pt x="139573" y="92011"/>
                  </a:lnTo>
                  <a:lnTo>
                    <a:pt x="137668" y="95364"/>
                  </a:lnTo>
                  <a:lnTo>
                    <a:pt x="138252" y="97510"/>
                  </a:lnTo>
                  <a:lnTo>
                    <a:pt x="139928" y="98463"/>
                  </a:lnTo>
                  <a:lnTo>
                    <a:pt x="141605" y="99415"/>
                  </a:lnTo>
                  <a:lnTo>
                    <a:pt x="143751" y="98831"/>
                  </a:lnTo>
                  <a:lnTo>
                    <a:pt x="145656" y="95478"/>
                  </a:lnTo>
                  <a:close/>
                  <a:moveTo>
                    <a:pt x="148247" y="42214"/>
                  </a:moveTo>
                  <a:lnTo>
                    <a:pt x="147205" y="40259"/>
                  </a:lnTo>
                  <a:lnTo>
                    <a:pt x="143510" y="39141"/>
                  </a:lnTo>
                  <a:lnTo>
                    <a:pt x="141554" y="40182"/>
                  </a:lnTo>
                  <a:lnTo>
                    <a:pt x="140995" y="42037"/>
                  </a:lnTo>
                  <a:lnTo>
                    <a:pt x="140423" y="43878"/>
                  </a:lnTo>
                  <a:lnTo>
                    <a:pt x="141478" y="45834"/>
                  </a:lnTo>
                  <a:lnTo>
                    <a:pt x="145173" y="46964"/>
                  </a:lnTo>
                  <a:lnTo>
                    <a:pt x="147129" y="45923"/>
                  </a:lnTo>
                  <a:lnTo>
                    <a:pt x="147688" y="44069"/>
                  </a:lnTo>
                  <a:lnTo>
                    <a:pt x="148247" y="42214"/>
                  </a:lnTo>
                  <a:close/>
                  <a:moveTo>
                    <a:pt x="149047" y="71437"/>
                  </a:moveTo>
                  <a:lnTo>
                    <a:pt x="146748" y="70116"/>
                  </a:lnTo>
                  <a:lnTo>
                    <a:pt x="144602" y="70700"/>
                  </a:lnTo>
                  <a:lnTo>
                    <a:pt x="142697" y="74053"/>
                  </a:lnTo>
                  <a:lnTo>
                    <a:pt x="143281" y="76200"/>
                  </a:lnTo>
                  <a:lnTo>
                    <a:pt x="144132" y="76695"/>
                  </a:lnTo>
                  <a:lnTo>
                    <a:pt x="143598" y="78498"/>
                  </a:lnTo>
                  <a:lnTo>
                    <a:pt x="143027" y="80340"/>
                  </a:lnTo>
                  <a:lnTo>
                    <a:pt x="144081" y="82296"/>
                  </a:lnTo>
                  <a:lnTo>
                    <a:pt x="147777" y="83426"/>
                  </a:lnTo>
                  <a:lnTo>
                    <a:pt x="148323" y="83146"/>
                  </a:lnTo>
                  <a:lnTo>
                    <a:pt x="148666" y="77546"/>
                  </a:lnTo>
                  <a:lnTo>
                    <a:pt x="148742" y="76403"/>
                  </a:lnTo>
                  <a:lnTo>
                    <a:pt x="149047" y="71437"/>
                  </a:lnTo>
                  <a:close/>
                  <a:moveTo>
                    <a:pt x="150380" y="50025"/>
                  </a:moveTo>
                  <a:lnTo>
                    <a:pt x="147891" y="48590"/>
                  </a:lnTo>
                  <a:lnTo>
                    <a:pt x="145745" y="49174"/>
                  </a:lnTo>
                  <a:lnTo>
                    <a:pt x="143840" y="52527"/>
                  </a:lnTo>
                  <a:lnTo>
                    <a:pt x="144424" y="54673"/>
                  </a:lnTo>
                  <a:lnTo>
                    <a:pt x="147777" y="56578"/>
                  </a:lnTo>
                  <a:lnTo>
                    <a:pt x="149910" y="55994"/>
                  </a:lnTo>
                  <a:lnTo>
                    <a:pt x="150025" y="55791"/>
                  </a:lnTo>
                  <a:lnTo>
                    <a:pt x="150380" y="50025"/>
                  </a:lnTo>
                  <a:close/>
                </a:path>
              </a:pathLst>
            </a:custGeom>
            <a:solidFill>
              <a:srgbClr val="1D1D29"/>
            </a:solidFill>
            <a:ln w="0">
              <a:noFill/>
            </a:ln>
          </p:spPr>
          <p:style>
            <a:lnRef idx="0">
              <a:scrgbClr r="0" g="0" b="0"/>
            </a:lnRef>
            <a:fillRef idx="0">
              <a:scrgbClr r="0" g="0" b="0"/>
            </a:fillRef>
            <a:effectRef idx="0">
              <a:scrgbClr r="0" g="0" b="0"/>
            </a:effectRef>
            <a:fontRef idx="minor"/>
          </p:style>
        </p:sp>
        <p:sp>
          <p:nvSpPr>
            <p:cNvPr id="925" name="object 289"/>
            <p:cNvSpPr/>
            <p:nvPr/>
          </p:nvSpPr>
          <p:spPr>
            <a:xfrm>
              <a:off x="5528520" y="2588040"/>
              <a:ext cx="164880" cy="252720"/>
            </a:xfrm>
            <a:custGeom>
              <a:avLst/>
              <a:gdLst/>
              <a:ahLst/>
              <a:cxnLst/>
              <a:rect l="l" t="t" r="r" b="b"/>
              <a:pathLst>
                <a:path w="165735" h="253364">
                  <a:moveTo>
                    <a:pt x="7823" y="141617"/>
                  </a:moveTo>
                  <a:lnTo>
                    <a:pt x="6781" y="139674"/>
                  </a:lnTo>
                  <a:lnTo>
                    <a:pt x="4940" y="139103"/>
                  </a:lnTo>
                  <a:lnTo>
                    <a:pt x="3086" y="138544"/>
                  </a:lnTo>
                  <a:lnTo>
                    <a:pt x="1130" y="139585"/>
                  </a:lnTo>
                  <a:lnTo>
                    <a:pt x="571" y="141439"/>
                  </a:lnTo>
                  <a:lnTo>
                    <a:pt x="0" y="143281"/>
                  </a:lnTo>
                  <a:lnTo>
                    <a:pt x="1054" y="145237"/>
                  </a:lnTo>
                  <a:lnTo>
                    <a:pt x="4749" y="146367"/>
                  </a:lnTo>
                  <a:lnTo>
                    <a:pt x="6705" y="145326"/>
                  </a:lnTo>
                  <a:lnTo>
                    <a:pt x="7264" y="143471"/>
                  </a:lnTo>
                  <a:lnTo>
                    <a:pt x="7823" y="141617"/>
                  </a:lnTo>
                  <a:close/>
                  <a:moveTo>
                    <a:pt x="10388" y="100012"/>
                  </a:moveTo>
                  <a:lnTo>
                    <a:pt x="9791" y="97878"/>
                  </a:lnTo>
                  <a:lnTo>
                    <a:pt x="8102" y="96939"/>
                  </a:lnTo>
                  <a:lnTo>
                    <a:pt x="6426" y="95986"/>
                  </a:lnTo>
                  <a:lnTo>
                    <a:pt x="4292" y="96583"/>
                  </a:lnTo>
                  <a:lnTo>
                    <a:pt x="2387" y="99949"/>
                  </a:lnTo>
                  <a:lnTo>
                    <a:pt x="2984" y="102082"/>
                  </a:lnTo>
                  <a:lnTo>
                    <a:pt x="4673" y="103035"/>
                  </a:lnTo>
                  <a:lnTo>
                    <a:pt x="6362" y="103987"/>
                  </a:lnTo>
                  <a:lnTo>
                    <a:pt x="8496" y="103390"/>
                  </a:lnTo>
                  <a:lnTo>
                    <a:pt x="10388" y="100012"/>
                  </a:lnTo>
                  <a:close/>
                  <a:moveTo>
                    <a:pt x="25514" y="158673"/>
                  </a:moveTo>
                  <a:lnTo>
                    <a:pt x="24472" y="156718"/>
                  </a:lnTo>
                  <a:lnTo>
                    <a:pt x="20777" y="155600"/>
                  </a:lnTo>
                  <a:lnTo>
                    <a:pt x="18821" y="156641"/>
                  </a:lnTo>
                  <a:lnTo>
                    <a:pt x="17703" y="160337"/>
                  </a:lnTo>
                  <a:lnTo>
                    <a:pt x="18745" y="162293"/>
                  </a:lnTo>
                  <a:lnTo>
                    <a:pt x="22440" y="163423"/>
                  </a:lnTo>
                  <a:lnTo>
                    <a:pt x="24396" y="162382"/>
                  </a:lnTo>
                  <a:lnTo>
                    <a:pt x="24955" y="160528"/>
                  </a:lnTo>
                  <a:lnTo>
                    <a:pt x="25514" y="158673"/>
                  </a:lnTo>
                  <a:close/>
                  <a:moveTo>
                    <a:pt x="31407" y="92798"/>
                  </a:moveTo>
                  <a:lnTo>
                    <a:pt x="30810" y="90665"/>
                  </a:lnTo>
                  <a:lnTo>
                    <a:pt x="29121" y="89725"/>
                  </a:lnTo>
                  <a:lnTo>
                    <a:pt x="27444" y="88773"/>
                  </a:lnTo>
                  <a:lnTo>
                    <a:pt x="25311" y="89369"/>
                  </a:lnTo>
                  <a:lnTo>
                    <a:pt x="23406" y="92735"/>
                  </a:lnTo>
                  <a:lnTo>
                    <a:pt x="24003" y="94869"/>
                  </a:lnTo>
                  <a:lnTo>
                    <a:pt x="25692" y="95821"/>
                  </a:lnTo>
                  <a:lnTo>
                    <a:pt x="27381" y="96774"/>
                  </a:lnTo>
                  <a:lnTo>
                    <a:pt x="29514" y="96177"/>
                  </a:lnTo>
                  <a:lnTo>
                    <a:pt x="31407" y="92798"/>
                  </a:lnTo>
                  <a:close/>
                  <a:moveTo>
                    <a:pt x="31699" y="112001"/>
                  </a:moveTo>
                  <a:lnTo>
                    <a:pt x="31102" y="109867"/>
                  </a:lnTo>
                  <a:lnTo>
                    <a:pt x="29413" y="108927"/>
                  </a:lnTo>
                  <a:lnTo>
                    <a:pt x="27736" y="107975"/>
                  </a:lnTo>
                  <a:lnTo>
                    <a:pt x="25603" y="108572"/>
                  </a:lnTo>
                  <a:lnTo>
                    <a:pt x="23698" y="111937"/>
                  </a:lnTo>
                  <a:lnTo>
                    <a:pt x="24295" y="114071"/>
                  </a:lnTo>
                  <a:lnTo>
                    <a:pt x="25984" y="115023"/>
                  </a:lnTo>
                  <a:lnTo>
                    <a:pt x="27673" y="115976"/>
                  </a:lnTo>
                  <a:lnTo>
                    <a:pt x="29806" y="115379"/>
                  </a:lnTo>
                  <a:lnTo>
                    <a:pt x="31699" y="112001"/>
                  </a:lnTo>
                  <a:close/>
                  <a:moveTo>
                    <a:pt x="34493" y="141173"/>
                  </a:moveTo>
                  <a:lnTo>
                    <a:pt x="33451" y="139217"/>
                  </a:lnTo>
                  <a:lnTo>
                    <a:pt x="29756" y="138099"/>
                  </a:lnTo>
                  <a:lnTo>
                    <a:pt x="27800" y="139141"/>
                  </a:lnTo>
                  <a:lnTo>
                    <a:pt x="27241" y="140995"/>
                  </a:lnTo>
                  <a:lnTo>
                    <a:pt x="26670" y="142836"/>
                  </a:lnTo>
                  <a:lnTo>
                    <a:pt x="27724" y="144792"/>
                  </a:lnTo>
                  <a:lnTo>
                    <a:pt x="31419" y="145923"/>
                  </a:lnTo>
                  <a:lnTo>
                    <a:pt x="33375" y="144881"/>
                  </a:lnTo>
                  <a:lnTo>
                    <a:pt x="33934" y="143027"/>
                  </a:lnTo>
                  <a:lnTo>
                    <a:pt x="34493" y="141173"/>
                  </a:lnTo>
                  <a:close/>
                  <a:moveTo>
                    <a:pt x="36715" y="66649"/>
                  </a:moveTo>
                  <a:lnTo>
                    <a:pt x="36118" y="64516"/>
                  </a:lnTo>
                  <a:lnTo>
                    <a:pt x="34429" y="63576"/>
                  </a:lnTo>
                  <a:lnTo>
                    <a:pt x="32753" y="62623"/>
                  </a:lnTo>
                  <a:lnTo>
                    <a:pt x="30619" y="63220"/>
                  </a:lnTo>
                  <a:lnTo>
                    <a:pt x="28714" y="66586"/>
                  </a:lnTo>
                  <a:lnTo>
                    <a:pt x="29311" y="68719"/>
                  </a:lnTo>
                  <a:lnTo>
                    <a:pt x="31000" y="69672"/>
                  </a:lnTo>
                  <a:lnTo>
                    <a:pt x="32689" y="70624"/>
                  </a:lnTo>
                  <a:lnTo>
                    <a:pt x="34823" y="70027"/>
                  </a:lnTo>
                  <a:lnTo>
                    <a:pt x="36715" y="66649"/>
                  </a:lnTo>
                  <a:close/>
                  <a:moveTo>
                    <a:pt x="40322" y="44602"/>
                  </a:moveTo>
                  <a:lnTo>
                    <a:pt x="39725" y="42468"/>
                  </a:lnTo>
                  <a:lnTo>
                    <a:pt x="38036" y="41529"/>
                  </a:lnTo>
                  <a:lnTo>
                    <a:pt x="36360" y="40576"/>
                  </a:lnTo>
                  <a:lnTo>
                    <a:pt x="34226" y="41173"/>
                  </a:lnTo>
                  <a:lnTo>
                    <a:pt x="32321" y="44538"/>
                  </a:lnTo>
                  <a:lnTo>
                    <a:pt x="32918" y="46672"/>
                  </a:lnTo>
                  <a:lnTo>
                    <a:pt x="34607" y="47625"/>
                  </a:lnTo>
                  <a:lnTo>
                    <a:pt x="36296" y="48577"/>
                  </a:lnTo>
                  <a:lnTo>
                    <a:pt x="38430" y="47980"/>
                  </a:lnTo>
                  <a:lnTo>
                    <a:pt x="40322" y="44602"/>
                  </a:lnTo>
                  <a:close/>
                  <a:moveTo>
                    <a:pt x="43472" y="123672"/>
                  </a:moveTo>
                  <a:lnTo>
                    <a:pt x="42430" y="121716"/>
                  </a:lnTo>
                  <a:lnTo>
                    <a:pt x="38735" y="120599"/>
                  </a:lnTo>
                  <a:lnTo>
                    <a:pt x="36779" y="121640"/>
                  </a:lnTo>
                  <a:lnTo>
                    <a:pt x="36220" y="123494"/>
                  </a:lnTo>
                  <a:lnTo>
                    <a:pt x="35648" y="125336"/>
                  </a:lnTo>
                  <a:lnTo>
                    <a:pt x="36703" y="127292"/>
                  </a:lnTo>
                  <a:lnTo>
                    <a:pt x="40398" y="128422"/>
                  </a:lnTo>
                  <a:lnTo>
                    <a:pt x="42354" y="127381"/>
                  </a:lnTo>
                  <a:lnTo>
                    <a:pt x="42913" y="125526"/>
                  </a:lnTo>
                  <a:lnTo>
                    <a:pt x="43472" y="123672"/>
                  </a:lnTo>
                  <a:close/>
                  <a:moveTo>
                    <a:pt x="46558" y="105333"/>
                  </a:moveTo>
                  <a:lnTo>
                    <a:pt x="45961" y="103200"/>
                  </a:lnTo>
                  <a:lnTo>
                    <a:pt x="44272" y="102260"/>
                  </a:lnTo>
                  <a:lnTo>
                    <a:pt x="42595" y="101307"/>
                  </a:lnTo>
                  <a:lnTo>
                    <a:pt x="41427" y="101638"/>
                  </a:lnTo>
                  <a:lnTo>
                    <a:pt x="40894" y="101473"/>
                  </a:lnTo>
                  <a:lnTo>
                    <a:pt x="38938" y="102514"/>
                  </a:lnTo>
                  <a:lnTo>
                    <a:pt x="38379" y="104368"/>
                  </a:lnTo>
                  <a:lnTo>
                    <a:pt x="37807" y="106210"/>
                  </a:lnTo>
                  <a:lnTo>
                    <a:pt x="38862" y="108165"/>
                  </a:lnTo>
                  <a:lnTo>
                    <a:pt x="42443" y="109270"/>
                  </a:lnTo>
                  <a:lnTo>
                    <a:pt x="44665" y="108712"/>
                  </a:lnTo>
                  <a:lnTo>
                    <a:pt x="46558" y="105333"/>
                  </a:lnTo>
                  <a:close/>
                  <a:moveTo>
                    <a:pt x="50965" y="177279"/>
                  </a:moveTo>
                  <a:lnTo>
                    <a:pt x="49923" y="175336"/>
                  </a:lnTo>
                  <a:lnTo>
                    <a:pt x="48082" y="174764"/>
                  </a:lnTo>
                  <a:lnTo>
                    <a:pt x="46228" y="174205"/>
                  </a:lnTo>
                  <a:lnTo>
                    <a:pt x="44272" y="175247"/>
                  </a:lnTo>
                  <a:lnTo>
                    <a:pt x="43154" y="178943"/>
                  </a:lnTo>
                  <a:lnTo>
                    <a:pt x="44196" y="180898"/>
                  </a:lnTo>
                  <a:lnTo>
                    <a:pt x="47891" y="182029"/>
                  </a:lnTo>
                  <a:lnTo>
                    <a:pt x="49847" y="180987"/>
                  </a:lnTo>
                  <a:lnTo>
                    <a:pt x="50406" y="179133"/>
                  </a:lnTo>
                  <a:lnTo>
                    <a:pt x="50965" y="177279"/>
                  </a:lnTo>
                  <a:close/>
                  <a:moveTo>
                    <a:pt x="53187" y="136753"/>
                  </a:moveTo>
                  <a:lnTo>
                    <a:pt x="52146" y="134810"/>
                  </a:lnTo>
                  <a:lnTo>
                    <a:pt x="50304" y="134239"/>
                  </a:lnTo>
                  <a:lnTo>
                    <a:pt x="48450" y="133680"/>
                  </a:lnTo>
                  <a:lnTo>
                    <a:pt x="46494" y="134721"/>
                  </a:lnTo>
                  <a:lnTo>
                    <a:pt x="45935" y="136575"/>
                  </a:lnTo>
                  <a:lnTo>
                    <a:pt x="45364" y="138417"/>
                  </a:lnTo>
                  <a:lnTo>
                    <a:pt x="46418" y="140373"/>
                  </a:lnTo>
                  <a:lnTo>
                    <a:pt x="50114" y="141503"/>
                  </a:lnTo>
                  <a:lnTo>
                    <a:pt x="52070" y="140462"/>
                  </a:lnTo>
                  <a:lnTo>
                    <a:pt x="52628" y="138607"/>
                  </a:lnTo>
                  <a:lnTo>
                    <a:pt x="53187" y="136753"/>
                  </a:lnTo>
                  <a:close/>
                  <a:moveTo>
                    <a:pt x="54241" y="84543"/>
                  </a:moveTo>
                  <a:lnTo>
                    <a:pt x="53644" y="82410"/>
                  </a:lnTo>
                  <a:lnTo>
                    <a:pt x="51955" y="81470"/>
                  </a:lnTo>
                  <a:lnTo>
                    <a:pt x="50279" y="80518"/>
                  </a:lnTo>
                  <a:lnTo>
                    <a:pt x="48145" y="81114"/>
                  </a:lnTo>
                  <a:lnTo>
                    <a:pt x="46240" y="84480"/>
                  </a:lnTo>
                  <a:lnTo>
                    <a:pt x="46837" y="86614"/>
                  </a:lnTo>
                  <a:lnTo>
                    <a:pt x="48526" y="87566"/>
                  </a:lnTo>
                  <a:lnTo>
                    <a:pt x="50215" y="88519"/>
                  </a:lnTo>
                  <a:lnTo>
                    <a:pt x="52349" y="87922"/>
                  </a:lnTo>
                  <a:lnTo>
                    <a:pt x="54241" y="84543"/>
                  </a:lnTo>
                  <a:close/>
                  <a:moveTo>
                    <a:pt x="54711" y="60718"/>
                  </a:moveTo>
                  <a:lnTo>
                    <a:pt x="54114" y="58585"/>
                  </a:lnTo>
                  <a:lnTo>
                    <a:pt x="52425" y="57645"/>
                  </a:lnTo>
                  <a:lnTo>
                    <a:pt x="50749" y="56692"/>
                  </a:lnTo>
                  <a:lnTo>
                    <a:pt x="48615" y="57289"/>
                  </a:lnTo>
                  <a:lnTo>
                    <a:pt x="46710" y="60655"/>
                  </a:lnTo>
                  <a:lnTo>
                    <a:pt x="47307" y="62788"/>
                  </a:lnTo>
                  <a:lnTo>
                    <a:pt x="48996" y="63741"/>
                  </a:lnTo>
                  <a:lnTo>
                    <a:pt x="50685" y="64693"/>
                  </a:lnTo>
                  <a:lnTo>
                    <a:pt x="52819" y="64096"/>
                  </a:lnTo>
                  <a:lnTo>
                    <a:pt x="54711" y="60718"/>
                  </a:lnTo>
                  <a:close/>
                  <a:moveTo>
                    <a:pt x="55981" y="199910"/>
                  </a:moveTo>
                  <a:lnTo>
                    <a:pt x="54940" y="197954"/>
                  </a:lnTo>
                  <a:lnTo>
                    <a:pt x="51244" y="196837"/>
                  </a:lnTo>
                  <a:lnTo>
                    <a:pt x="49288" y="197878"/>
                  </a:lnTo>
                  <a:lnTo>
                    <a:pt x="48171" y="201574"/>
                  </a:lnTo>
                  <a:lnTo>
                    <a:pt x="49212" y="203530"/>
                  </a:lnTo>
                  <a:lnTo>
                    <a:pt x="52908" y="204660"/>
                  </a:lnTo>
                  <a:lnTo>
                    <a:pt x="54864" y="203619"/>
                  </a:lnTo>
                  <a:lnTo>
                    <a:pt x="55422" y="201764"/>
                  </a:lnTo>
                  <a:lnTo>
                    <a:pt x="55981" y="199910"/>
                  </a:lnTo>
                  <a:close/>
                  <a:moveTo>
                    <a:pt x="59029" y="72517"/>
                  </a:moveTo>
                  <a:lnTo>
                    <a:pt x="57988" y="70573"/>
                  </a:lnTo>
                  <a:lnTo>
                    <a:pt x="56146" y="70002"/>
                  </a:lnTo>
                  <a:lnTo>
                    <a:pt x="54292" y="69443"/>
                  </a:lnTo>
                  <a:lnTo>
                    <a:pt x="52336" y="70485"/>
                  </a:lnTo>
                  <a:lnTo>
                    <a:pt x="51777" y="72339"/>
                  </a:lnTo>
                  <a:lnTo>
                    <a:pt x="51206" y="74180"/>
                  </a:lnTo>
                  <a:lnTo>
                    <a:pt x="52260" y="76136"/>
                  </a:lnTo>
                  <a:lnTo>
                    <a:pt x="55956" y="77266"/>
                  </a:lnTo>
                  <a:lnTo>
                    <a:pt x="57912" y="76225"/>
                  </a:lnTo>
                  <a:lnTo>
                    <a:pt x="58470" y="74371"/>
                  </a:lnTo>
                  <a:lnTo>
                    <a:pt x="59029" y="72517"/>
                  </a:lnTo>
                  <a:close/>
                  <a:moveTo>
                    <a:pt x="64274" y="157543"/>
                  </a:moveTo>
                  <a:lnTo>
                    <a:pt x="63233" y="155587"/>
                  </a:lnTo>
                  <a:lnTo>
                    <a:pt x="59537" y="154470"/>
                  </a:lnTo>
                  <a:lnTo>
                    <a:pt x="57581" y="155511"/>
                  </a:lnTo>
                  <a:lnTo>
                    <a:pt x="57023" y="157365"/>
                  </a:lnTo>
                  <a:lnTo>
                    <a:pt x="56451" y="159207"/>
                  </a:lnTo>
                  <a:lnTo>
                    <a:pt x="57505" y="161163"/>
                  </a:lnTo>
                  <a:lnTo>
                    <a:pt x="61201" y="162293"/>
                  </a:lnTo>
                  <a:lnTo>
                    <a:pt x="63157" y="161251"/>
                  </a:lnTo>
                  <a:lnTo>
                    <a:pt x="63715" y="159397"/>
                  </a:lnTo>
                  <a:lnTo>
                    <a:pt x="64274" y="157543"/>
                  </a:lnTo>
                  <a:close/>
                  <a:moveTo>
                    <a:pt x="64719" y="120027"/>
                  </a:moveTo>
                  <a:lnTo>
                    <a:pt x="63677" y="118071"/>
                  </a:lnTo>
                  <a:lnTo>
                    <a:pt x="59982" y="116954"/>
                  </a:lnTo>
                  <a:lnTo>
                    <a:pt x="59601" y="117157"/>
                  </a:lnTo>
                  <a:lnTo>
                    <a:pt x="59512" y="116789"/>
                  </a:lnTo>
                  <a:lnTo>
                    <a:pt x="57823" y="115849"/>
                  </a:lnTo>
                  <a:lnTo>
                    <a:pt x="56146" y="114896"/>
                  </a:lnTo>
                  <a:lnTo>
                    <a:pt x="54013" y="115493"/>
                  </a:lnTo>
                  <a:lnTo>
                    <a:pt x="52108" y="118859"/>
                  </a:lnTo>
                  <a:lnTo>
                    <a:pt x="52705" y="120992"/>
                  </a:lnTo>
                  <a:lnTo>
                    <a:pt x="54394" y="121945"/>
                  </a:lnTo>
                  <a:lnTo>
                    <a:pt x="56083" y="122897"/>
                  </a:lnTo>
                  <a:lnTo>
                    <a:pt x="57353" y="122542"/>
                  </a:lnTo>
                  <a:lnTo>
                    <a:pt x="57950" y="123647"/>
                  </a:lnTo>
                  <a:lnTo>
                    <a:pt x="61645" y="124777"/>
                  </a:lnTo>
                  <a:lnTo>
                    <a:pt x="63601" y="123736"/>
                  </a:lnTo>
                  <a:lnTo>
                    <a:pt x="64160" y="121881"/>
                  </a:lnTo>
                  <a:lnTo>
                    <a:pt x="64719" y="120027"/>
                  </a:lnTo>
                  <a:close/>
                  <a:moveTo>
                    <a:pt x="65963" y="99161"/>
                  </a:moveTo>
                  <a:lnTo>
                    <a:pt x="65366" y="97028"/>
                  </a:lnTo>
                  <a:lnTo>
                    <a:pt x="63677" y="96088"/>
                  </a:lnTo>
                  <a:lnTo>
                    <a:pt x="62001" y="95135"/>
                  </a:lnTo>
                  <a:lnTo>
                    <a:pt x="59867" y="95732"/>
                  </a:lnTo>
                  <a:lnTo>
                    <a:pt x="57962" y="99098"/>
                  </a:lnTo>
                  <a:lnTo>
                    <a:pt x="58559" y="101231"/>
                  </a:lnTo>
                  <a:lnTo>
                    <a:pt x="60248" y="102184"/>
                  </a:lnTo>
                  <a:lnTo>
                    <a:pt x="61937" y="103136"/>
                  </a:lnTo>
                  <a:lnTo>
                    <a:pt x="64071" y="102539"/>
                  </a:lnTo>
                  <a:lnTo>
                    <a:pt x="65963" y="99161"/>
                  </a:lnTo>
                  <a:close/>
                  <a:moveTo>
                    <a:pt x="71132" y="174155"/>
                  </a:moveTo>
                  <a:lnTo>
                    <a:pt x="70091" y="172199"/>
                  </a:lnTo>
                  <a:lnTo>
                    <a:pt x="66395" y="171081"/>
                  </a:lnTo>
                  <a:lnTo>
                    <a:pt x="64439" y="172123"/>
                  </a:lnTo>
                  <a:lnTo>
                    <a:pt x="63322" y="175818"/>
                  </a:lnTo>
                  <a:lnTo>
                    <a:pt x="64363" y="177774"/>
                  </a:lnTo>
                  <a:lnTo>
                    <a:pt x="68059" y="178904"/>
                  </a:lnTo>
                  <a:lnTo>
                    <a:pt x="70015" y="177863"/>
                  </a:lnTo>
                  <a:lnTo>
                    <a:pt x="70573" y="176009"/>
                  </a:lnTo>
                  <a:lnTo>
                    <a:pt x="71132" y="174155"/>
                  </a:lnTo>
                  <a:close/>
                  <a:moveTo>
                    <a:pt x="75730" y="53492"/>
                  </a:moveTo>
                  <a:lnTo>
                    <a:pt x="75133" y="51358"/>
                  </a:lnTo>
                  <a:lnTo>
                    <a:pt x="73444" y="50419"/>
                  </a:lnTo>
                  <a:lnTo>
                    <a:pt x="71767" y="49466"/>
                  </a:lnTo>
                  <a:lnTo>
                    <a:pt x="69634" y="50063"/>
                  </a:lnTo>
                  <a:lnTo>
                    <a:pt x="67729" y="53428"/>
                  </a:lnTo>
                  <a:lnTo>
                    <a:pt x="68326" y="55562"/>
                  </a:lnTo>
                  <a:lnTo>
                    <a:pt x="70015" y="56515"/>
                  </a:lnTo>
                  <a:lnTo>
                    <a:pt x="71704" y="57467"/>
                  </a:lnTo>
                  <a:lnTo>
                    <a:pt x="73837" y="56870"/>
                  </a:lnTo>
                  <a:lnTo>
                    <a:pt x="75730" y="53492"/>
                  </a:lnTo>
                  <a:close/>
                  <a:moveTo>
                    <a:pt x="76009" y="72707"/>
                  </a:moveTo>
                  <a:lnTo>
                    <a:pt x="75412" y="70573"/>
                  </a:lnTo>
                  <a:lnTo>
                    <a:pt x="73723" y="69634"/>
                  </a:lnTo>
                  <a:lnTo>
                    <a:pt x="72047" y="68681"/>
                  </a:lnTo>
                  <a:lnTo>
                    <a:pt x="69913" y="69278"/>
                  </a:lnTo>
                  <a:lnTo>
                    <a:pt x="68008" y="72644"/>
                  </a:lnTo>
                  <a:lnTo>
                    <a:pt x="68605" y="74777"/>
                  </a:lnTo>
                  <a:lnTo>
                    <a:pt x="70294" y="75730"/>
                  </a:lnTo>
                  <a:lnTo>
                    <a:pt x="71983" y="76682"/>
                  </a:lnTo>
                  <a:lnTo>
                    <a:pt x="74117" y="76085"/>
                  </a:lnTo>
                  <a:lnTo>
                    <a:pt x="76009" y="72707"/>
                  </a:lnTo>
                  <a:close/>
                  <a:moveTo>
                    <a:pt x="76682" y="24904"/>
                  </a:moveTo>
                  <a:lnTo>
                    <a:pt x="76085" y="22771"/>
                  </a:lnTo>
                  <a:lnTo>
                    <a:pt x="74396" y="21831"/>
                  </a:lnTo>
                  <a:lnTo>
                    <a:pt x="72720" y="20878"/>
                  </a:lnTo>
                  <a:lnTo>
                    <a:pt x="70586" y="21475"/>
                  </a:lnTo>
                  <a:lnTo>
                    <a:pt x="68681" y="24841"/>
                  </a:lnTo>
                  <a:lnTo>
                    <a:pt x="69278" y="26974"/>
                  </a:lnTo>
                  <a:lnTo>
                    <a:pt x="70967" y="27927"/>
                  </a:lnTo>
                  <a:lnTo>
                    <a:pt x="72656" y="28879"/>
                  </a:lnTo>
                  <a:lnTo>
                    <a:pt x="74790" y="28282"/>
                  </a:lnTo>
                  <a:lnTo>
                    <a:pt x="76682" y="24904"/>
                  </a:lnTo>
                  <a:close/>
                  <a:moveTo>
                    <a:pt x="81127" y="111709"/>
                  </a:moveTo>
                  <a:lnTo>
                    <a:pt x="80530" y="109575"/>
                  </a:lnTo>
                  <a:lnTo>
                    <a:pt x="78841" y="108635"/>
                  </a:lnTo>
                  <a:lnTo>
                    <a:pt x="77165" y="107683"/>
                  </a:lnTo>
                  <a:lnTo>
                    <a:pt x="75031" y="108280"/>
                  </a:lnTo>
                  <a:lnTo>
                    <a:pt x="73126" y="111645"/>
                  </a:lnTo>
                  <a:lnTo>
                    <a:pt x="73723" y="113779"/>
                  </a:lnTo>
                  <a:lnTo>
                    <a:pt x="75412" y="114731"/>
                  </a:lnTo>
                  <a:lnTo>
                    <a:pt x="77101" y="115684"/>
                  </a:lnTo>
                  <a:lnTo>
                    <a:pt x="79235" y="115087"/>
                  </a:lnTo>
                  <a:lnTo>
                    <a:pt x="81127" y="111709"/>
                  </a:lnTo>
                  <a:close/>
                  <a:moveTo>
                    <a:pt x="81419" y="130911"/>
                  </a:moveTo>
                  <a:lnTo>
                    <a:pt x="80822" y="128778"/>
                  </a:lnTo>
                  <a:lnTo>
                    <a:pt x="79133" y="127838"/>
                  </a:lnTo>
                  <a:lnTo>
                    <a:pt x="77457" y="126885"/>
                  </a:lnTo>
                  <a:lnTo>
                    <a:pt x="75323" y="127482"/>
                  </a:lnTo>
                  <a:lnTo>
                    <a:pt x="73418" y="130848"/>
                  </a:lnTo>
                  <a:lnTo>
                    <a:pt x="74015" y="132981"/>
                  </a:lnTo>
                  <a:lnTo>
                    <a:pt x="75704" y="133934"/>
                  </a:lnTo>
                  <a:lnTo>
                    <a:pt x="77393" y="134886"/>
                  </a:lnTo>
                  <a:lnTo>
                    <a:pt x="79527" y="134289"/>
                  </a:lnTo>
                  <a:lnTo>
                    <a:pt x="81419" y="130911"/>
                  </a:lnTo>
                  <a:close/>
                  <a:moveTo>
                    <a:pt x="81711" y="103301"/>
                  </a:moveTo>
                  <a:lnTo>
                    <a:pt x="80670" y="101346"/>
                  </a:lnTo>
                  <a:lnTo>
                    <a:pt x="76974" y="100228"/>
                  </a:lnTo>
                  <a:lnTo>
                    <a:pt x="75018" y="101269"/>
                  </a:lnTo>
                  <a:lnTo>
                    <a:pt x="74460" y="103124"/>
                  </a:lnTo>
                  <a:lnTo>
                    <a:pt x="73888" y="104965"/>
                  </a:lnTo>
                  <a:lnTo>
                    <a:pt x="74942" y="106921"/>
                  </a:lnTo>
                  <a:lnTo>
                    <a:pt x="78638" y="108051"/>
                  </a:lnTo>
                  <a:lnTo>
                    <a:pt x="80594" y="107010"/>
                  </a:lnTo>
                  <a:lnTo>
                    <a:pt x="81153" y="105156"/>
                  </a:lnTo>
                  <a:lnTo>
                    <a:pt x="81711" y="103301"/>
                  </a:lnTo>
                  <a:close/>
                  <a:moveTo>
                    <a:pt x="83058" y="231165"/>
                  </a:moveTo>
                  <a:lnTo>
                    <a:pt x="82016" y="229222"/>
                  </a:lnTo>
                  <a:lnTo>
                    <a:pt x="80175" y="228650"/>
                  </a:lnTo>
                  <a:lnTo>
                    <a:pt x="78320" y="228092"/>
                  </a:lnTo>
                  <a:lnTo>
                    <a:pt x="76365" y="229133"/>
                  </a:lnTo>
                  <a:lnTo>
                    <a:pt x="75806" y="230987"/>
                  </a:lnTo>
                  <a:lnTo>
                    <a:pt x="75234" y="232829"/>
                  </a:lnTo>
                  <a:lnTo>
                    <a:pt x="76288" y="234784"/>
                  </a:lnTo>
                  <a:lnTo>
                    <a:pt x="79984" y="235915"/>
                  </a:lnTo>
                  <a:lnTo>
                    <a:pt x="81940" y="234873"/>
                  </a:lnTo>
                  <a:lnTo>
                    <a:pt x="82499" y="233019"/>
                  </a:lnTo>
                  <a:lnTo>
                    <a:pt x="83058" y="231165"/>
                  </a:lnTo>
                  <a:close/>
                  <a:moveTo>
                    <a:pt x="90690" y="85801"/>
                  </a:moveTo>
                  <a:lnTo>
                    <a:pt x="89649" y="83858"/>
                  </a:lnTo>
                  <a:lnTo>
                    <a:pt x="87807" y="83286"/>
                  </a:lnTo>
                  <a:lnTo>
                    <a:pt x="85953" y="82727"/>
                  </a:lnTo>
                  <a:lnTo>
                    <a:pt x="85229" y="83108"/>
                  </a:lnTo>
                  <a:lnTo>
                    <a:pt x="84150" y="82499"/>
                  </a:lnTo>
                  <a:lnTo>
                    <a:pt x="82473" y="81546"/>
                  </a:lnTo>
                  <a:lnTo>
                    <a:pt x="80340" y="82143"/>
                  </a:lnTo>
                  <a:lnTo>
                    <a:pt x="78435" y="85509"/>
                  </a:lnTo>
                  <a:lnTo>
                    <a:pt x="79032" y="87642"/>
                  </a:lnTo>
                  <a:lnTo>
                    <a:pt x="80721" y="88595"/>
                  </a:lnTo>
                  <a:lnTo>
                    <a:pt x="82410" y="89547"/>
                  </a:lnTo>
                  <a:lnTo>
                    <a:pt x="83781" y="89166"/>
                  </a:lnTo>
                  <a:lnTo>
                    <a:pt x="83921" y="89420"/>
                  </a:lnTo>
                  <a:lnTo>
                    <a:pt x="87617" y="90551"/>
                  </a:lnTo>
                  <a:lnTo>
                    <a:pt x="89573" y="89509"/>
                  </a:lnTo>
                  <a:lnTo>
                    <a:pt x="90131" y="87655"/>
                  </a:lnTo>
                  <a:lnTo>
                    <a:pt x="90690" y="85801"/>
                  </a:lnTo>
                  <a:close/>
                  <a:moveTo>
                    <a:pt x="90881" y="66040"/>
                  </a:moveTo>
                  <a:lnTo>
                    <a:pt x="90284" y="63906"/>
                  </a:lnTo>
                  <a:lnTo>
                    <a:pt x="88595" y="62966"/>
                  </a:lnTo>
                  <a:lnTo>
                    <a:pt x="86918" y="62014"/>
                  </a:lnTo>
                  <a:lnTo>
                    <a:pt x="84785" y="62611"/>
                  </a:lnTo>
                  <a:lnTo>
                    <a:pt x="82880" y="65976"/>
                  </a:lnTo>
                  <a:lnTo>
                    <a:pt x="83477" y="68110"/>
                  </a:lnTo>
                  <a:lnTo>
                    <a:pt x="85166" y="69062"/>
                  </a:lnTo>
                  <a:lnTo>
                    <a:pt x="86855" y="70015"/>
                  </a:lnTo>
                  <a:lnTo>
                    <a:pt x="88988" y="69418"/>
                  </a:lnTo>
                  <a:lnTo>
                    <a:pt x="90881" y="66040"/>
                  </a:lnTo>
                  <a:close/>
                  <a:moveTo>
                    <a:pt x="95694" y="213652"/>
                  </a:moveTo>
                  <a:lnTo>
                    <a:pt x="94653" y="211709"/>
                  </a:lnTo>
                  <a:lnTo>
                    <a:pt x="92811" y="211137"/>
                  </a:lnTo>
                  <a:lnTo>
                    <a:pt x="90957" y="210578"/>
                  </a:lnTo>
                  <a:lnTo>
                    <a:pt x="89001" y="211620"/>
                  </a:lnTo>
                  <a:lnTo>
                    <a:pt x="88442" y="213474"/>
                  </a:lnTo>
                  <a:lnTo>
                    <a:pt x="87871" y="215315"/>
                  </a:lnTo>
                  <a:lnTo>
                    <a:pt x="88925" y="217271"/>
                  </a:lnTo>
                  <a:lnTo>
                    <a:pt x="92621" y="218401"/>
                  </a:lnTo>
                  <a:lnTo>
                    <a:pt x="94576" y="217360"/>
                  </a:lnTo>
                  <a:lnTo>
                    <a:pt x="95135" y="215506"/>
                  </a:lnTo>
                  <a:lnTo>
                    <a:pt x="95694" y="213652"/>
                  </a:lnTo>
                  <a:close/>
                  <a:moveTo>
                    <a:pt x="96278" y="124256"/>
                  </a:moveTo>
                  <a:lnTo>
                    <a:pt x="95681" y="122123"/>
                  </a:lnTo>
                  <a:lnTo>
                    <a:pt x="93992" y="121183"/>
                  </a:lnTo>
                  <a:lnTo>
                    <a:pt x="92316" y="120230"/>
                  </a:lnTo>
                  <a:lnTo>
                    <a:pt x="90182" y="120827"/>
                  </a:lnTo>
                  <a:lnTo>
                    <a:pt x="88277" y="124193"/>
                  </a:lnTo>
                  <a:lnTo>
                    <a:pt x="88874" y="126326"/>
                  </a:lnTo>
                  <a:lnTo>
                    <a:pt x="90563" y="127279"/>
                  </a:lnTo>
                  <a:lnTo>
                    <a:pt x="92252" y="128231"/>
                  </a:lnTo>
                  <a:lnTo>
                    <a:pt x="94386" y="127635"/>
                  </a:lnTo>
                  <a:lnTo>
                    <a:pt x="96278" y="124256"/>
                  </a:lnTo>
                  <a:close/>
                  <a:moveTo>
                    <a:pt x="98564" y="45250"/>
                  </a:moveTo>
                  <a:lnTo>
                    <a:pt x="97967" y="43116"/>
                  </a:lnTo>
                  <a:lnTo>
                    <a:pt x="96278" y="42176"/>
                  </a:lnTo>
                  <a:lnTo>
                    <a:pt x="94602" y="41224"/>
                  </a:lnTo>
                  <a:lnTo>
                    <a:pt x="92468" y="41821"/>
                  </a:lnTo>
                  <a:lnTo>
                    <a:pt x="90563" y="45186"/>
                  </a:lnTo>
                  <a:lnTo>
                    <a:pt x="91160" y="47320"/>
                  </a:lnTo>
                  <a:lnTo>
                    <a:pt x="92849" y="48272"/>
                  </a:lnTo>
                  <a:lnTo>
                    <a:pt x="94538" y="49225"/>
                  </a:lnTo>
                  <a:lnTo>
                    <a:pt x="96672" y="48628"/>
                  </a:lnTo>
                  <a:lnTo>
                    <a:pt x="98564" y="45250"/>
                  </a:lnTo>
                  <a:close/>
                  <a:moveTo>
                    <a:pt x="99860" y="24879"/>
                  </a:moveTo>
                  <a:lnTo>
                    <a:pt x="99263" y="22745"/>
                  </a:lnTo>
                  <a:lnTo>
                    <a:pt x="97574" y="21805"/>
                  </a:lnTo>
                  <a:lnTo>
                    <a:pt x="95897" y="20853"/>
                  </a:lnTo>
                  <a:lnTo>
                    <a:pt x="93764" y="21450"/>
                  </a:lnTo>
                  <a:lnTo>
                    <a:pt x="91859" y="24815"/>
                  </a:lnTo>
                  <a:lnTo>
                    <a:pt x="92456" y="26949"/>
                  </a:lnTo>
                  <a:lnTo>
                    <a:pt x="94145" y="27901"/>
                  </a:lnTo>
                  <a:lnTo>
                    <a:pt x="95834" y="28854"/>
                  </a:lnTo>
                  <a:lnTo>
                    <a:pt x="97967" y="28257"/>
                  </a:lnTo>
                  <a:lnTo>
                    <a:pt x="99860" y="24879"/>
                  </a:lnTo>
                  <a:close/>
                  <a:moveTo>
                    <a:pt x="103962" y="103454"/>
                  </a:moveTo>
                  <a:lnTo>
                    <a:pt x="103365" y="101320"/>
                  </a:lnTo>
                  <a:lnTo>
                    <a:pt x="101676" y="100380"/>
                  </a:lnTo>
                  <a:lnTo>
                    <a:pt x="99999" y="99428"/>
                  </a:lnTo>
                  <a:lnTo>
                    <a:pt x="97866" y="100025"/>
                  </a:lnTo>
                  <a:lnTo>
                    <a:pt x="96647" y="102184"/>
                  </a:lnTo>
                  <a:lnTo>
                    <a:pt x="95580" y="102743"/>
                  </a:lnTo>
                  <a:lnTo>
                    <a:pt x="95021" y="104597"/>
                  </a:lnTo>
                  <a:lnTo>
                    <a:pt x="94449" y="106438"/>
                  </a:lnTo>
                  <a:lnTo>
                    <a:pt x="95504" y="108394"/>
                  </a:lnTo>
                  <a:lnTo>
                    <a:pt x="99199" y="109524"/>
                  </a:lnTo>
                  <a:lnTo>
                    <a:pt x="101155" y="108483"/>
                  </a:lnTo>
                  <a:lnTo>
                    <a:pt x="101612" y="106972"/>
                  </a:lnTo>
                  <a:lnTo>
                    <a:pt x="102069" y="106832"/>
                  </a:lnTo>
                  <a:lnTo>
                    <a:pt x="103962" y="103454"/>
                  </a:lnTo>
                  <a:close/>
                  <a:moveTo>
                    <a:pt x="104038" y="87439"/>
                  </a:moveTo>
                  <a:lnTo>
                    <a:pt x="103441" y="85305"/>
                  </a:lnTo>
                  <a:lnTo>
                    <a:pt x="101752" y="84366"/>
                  </a:lnTo>
                  <a:lnTo>
                    <a:pt x="100076" y="83413"/>
                  </a:lnTo>
                  <a:lnTo>
                    <a:pt x="97942" y="84010"/>
                  </a:lnTo>
                  <a:lnTo>
                    <a:pt x="96037" y="87376"/>
                  </a:lnTo>
                  <a:lnTo>
                    <a:pt x="96634" y="89509"/>
                  </a:lnTo>
                  <a:lnTo>
                    <a:pt x="98323" y="90462"/>
                  </a:lnTo>
                  <a:lnTo>
                    <a:pt x="100012" y="91414"/>
                  </a:lnTo>
                  <a:lnTo>
                    <a:pt x="102146" y="90817"/>
                  </a:lnTo>
                  <a:lnTo>
                    <a:pt x="104038" y="87439"/>
                  </a:lnTo>
                  <a:close/>
                  <a:moveTo>
                    <a:pt x="105371" y="229933"/>
                  </a:moveTo>
                  <a:lnTo>
                    <a:pt x="104330" y="227977"/>
                  </a:lnTo>
                  <a:lnTo>
                    <a:pt x="100634" y="226860"/>
                  </a:lnTo>
                  <a:lnTo>
                    <a:pt x="98679" y="227901"/>
                  </a:lnTo>
                  <a:lnTo>
                    <a:pt x="98120" y="229755"/>
                  </a:lnTo>
                  <a:lnTo>
                    <a:pt x="97548" y="231597"/>
                  </a:lnTo>
                  <a:lnTo>
                    <a:pt x="98602" y="233553"/>
                  </a:lnTo>
                  <a:lnTo>
                    <a:pt x="102298" y="234683"/>
                  </a:lnTo>
                  <a:lnTo>
                    <a:pt x="104254" y="233641"/>
                  </a:lnTo>
                  <a:lnTo>
                    <a:pt x="104813" y="231787"/>
                  </a:lnTo>
                  <a:lnTo>
                    <a:pt x="105371" y="229933"/>
                  </a:lnTo>
                  <a:close/>
                  <a:moveTo>
                    <a:pt x="109702" y="139827"/>
                  </a:moveTo>
                  <a:lnTo>
                    <a:pt x="109105" y="137693"/>
                  </a:lnTo>
                  <a:lnTo>
                    <a:pt x="107416" y="136753"/>
                  </a:lnTo>
                  <a:lnTo>
                    <a:pt x="105740" y="135801"/>
                  </a:lnTo>
                  <a:lnTo>
                    <a:pt x="103606" y="136398"/>
                  </a:lnTo>
                  <a:lnTo>
                    <a:pt x="101701" y="139763"/>
                  </a:lnTo>
                  <a:lnTo>
                    <a:pt x="102298" y="141897"/>
                  </a:lnTo>
                  <a:lnTo>
                    <a:pt x="103987" y="142849"/>
                  </a:lnTo>
                  <a:lnTo>
                    <a:pt x="105676" y="143802"/>
                  </a:lnTo>
                  <a:lnTo>
                    <a:pt x="107810" y="143205"/>
                  </a:lnTo>
                  <a:lnTo>
                    <a:pt x="109702" y="139827"/>
                  </a:lnTo>
                  <a:close/>
                  <a:moveTo>
                    <a:pt x="112204" y="72110"/>
                  </a:moveTo>
                  <a:lnTo>
                    <a:pt x="111163" y="70154"/>
                  </a:lnTo>
                  <a:lnTo>
                    <a:pt x="108902" y="69481"/>
                  </a:lnTo>
                  <a:lnTo>
                    <a:pt x="109905" y="67691"/>
                  </a:lnTo>
                  <a:lnTo>
                    <a:pt x="109308" y="65557"/>
                  </a:lnTo>
                  <a:lnTo>
                    <a:pt x="107619" y="64617"/>
                  </a:lnTo>
                  <a:lnTo>
                    <a:pt x="105943" y="63665"/>
                  </a:lnTo>
                  <a:lnTo>
                    <a:pt x="103809" y="64262"/>
                  </a:lnTo>
                  <a:lnTo>
                    <a:pt x="101904" y="67627"/>
                  </a:lnTo>
                  <a:lnTo>
                    <a:pt x="102501" y="69761"/>
                  </a:lnTo>
                  <a:lnTo>
                    <a:pt x="104190" y="70713"/>
                  </a:lnTo>
                  <a:lnTo>
                    <a:pt x="105156" y="71259"/>
                  </a:lnTo>
                  <a:lnTo>
                    <a:pt x="104952" y="71932"/>
                  </a:lnTo>
                  <a:lnTo>
                    <a:pt x="104381" y="73774"/>
                  </a:lnTo>
                  <a:lnTo>
                    <a:pt x="105435" y="75730"/>
                  </a:lnTo>
                  <a:lnTo>
                    <a:pt x="109131" y="76860"/>
                  </a:lnTo>
                  <a:lnTo>
                    <a:pt x="111086" y="75819"/>
                  </a:lnTo>
                  <a:lnTo>
                    <a:pt x="111645" y="73964"/>
                  </a:lnTo>
                  <a:lnTo>
                    <a:pt x="112204" y="72110"/>
                  </a:lnTo>
                  <a:close/>
                  <a:moveTo>
                    <a:pt x="115570" y="120078"/>
                  </a:moveTo>
                  <a:lnTo>
                    <a:pt x="114973" y="117944"/>
                  </a:lnTo>
                  <a:lnTo>
                    <a:pt x="113284" y="117005"/>
                  </a:lnTo>
                  <a:lnTo>
                    <a:pt x="111607" y="116052"/>
                  </a:lnTo>
                  <a:lnTo>
                    <a:pt x="109474" y="116649"/>
                  </a:lnTo>
                  <a:lnTo>
                    <a:pt x="107569" y="120015"/>
                  </a:lnTo>
                  <a:lnTo>
                    <a:pt x="108165" y="122148"/>
                  </a:lnTo>
                  <a:lnTo>
                    <a:pt x="109855" y="123101"/>
                  </a:lnTo>
                  <a:lnTo>
                    <a:pt x="111544" y="124053"/>
                  </a:lnTo>
                  <a:lnTo>
                    <a:pt x="113677" y="123456"/>
                  </a:lnTo>
                  <a:lnTo>
                    <a:pt x="115570" y="120078"/>
                  </a:lnTo>
                  <a:close/>
                  <a:moveTo>
                    <a:pt x="116255" y="42125"/>
                  </a:moveTo>
                  <a:lnTo>
                    <a:pt x="115658" y="39992"/>
                  </a:lnTo>
                  <a:lnTo>
                    <a:pt x="113969" y="39052"/>
                  </a:lnTo>
                  <a:lnTo>
                    <a:pt x="112293" y="38100"/>
                  </a:lnTo>
                  <a:lnTo>
                    <a:pt x="110159" y="38696"/>
                  </a:lnTo>
                  <a:lnTo>
                    <a:pt x="108254" y="42062"/>
                  </a:lnTo>
                  <a:lnTo>
                    <a:pt x="108851" y="44196"/>
                  </a:lnTo>
                  <a:lnTo>
                    <a:pt x="110540" y="45148"/>
                  </a:lnTo>
                  <a:lnTo>
                    <a:pt x="112229" y="46101"/>
                  </a:lnTo>
                  <a:lnTo>
                    <a:pt x="114363" y="45504"/>
                  </a:lnTo>
                  <a:lnTo>
                    <a:pt x="116255" y="42125"/>
                  </a:lnTo>
                  <a:close/>
                  <a:moveTo>
                    <a:pt x="119062" y="208965"/>
                  </a:moveTo>
                  <a:lnTo>
                    <a:pt x="118021" y="207010"/>
                  </a:lnTo>
                  <a:lnTo>
                    <a:pt x="114325" y="205892"/>
                  </a:lnTo>
                  <a:lnTo>
                    <a:pt x="112369" y="206933"/>
                  </a:lnTo>
                  <a:lnTo>
                    <a:pt x="111810" y="208788"/>
                  </a:lnTo>
                  <a:lnTo>
                    <a:pt x="111239" y="210629"/>
                  </a:lnTo>
                  <a:lnTo>
                    <a:pt x="112293" y="212585"/>
                  </a:lnTo>
                  <a:lnTo>
                    <a:pt x="115989" y="213715"/>
                  </a:lnTo>
                  <a:lnTo>
                    <a:pt x="117944" y="212674"/>
                  </a:lnTo>
                  <a:lnTo>
                    <a:pt x="118503" y="210820"/>
                  </a:lnTo>
                  <a:lnTo>
                    <a:pt x="119062" y="208965"/>
                  </a:lnTo>
                  <a:close/>
                  <a:moveTo>
                    <a:pt x="122847" y="124371"/>
                  </a:moveTo>
                  <a:lnTo>
                    <a:pt x="121805" y="122428"/>
                  </a:lnTo>
                  <a:lnTo>
                    <a:pt x="119964" y="121856"/>
                  </a:lnTo>
                  <a:lnTo>
                    <a:pt x="118110" y="121297"/>
                  </a:lnTo>
                  <a:lnTo>
                    <a:pt x="116154" y="122339"/>
                  </a:lnTo>
                  <a:lnTo>
                    <a:pt x="115595" y="124193"/>
                  </a:lnTo>
                  <a:lnTo>
                    <a:pt x="115023" y="126034"/>
                  </a:lnTo>
                  <a:lnTo>
                    <a:pt x="116078" y="127990"/>
                  </a:lnTo>
                  <a:lnTo>
                    <a:pt x="119773" y="129120"/>
                  </a:lnTo>
                  <a:lnTo>
                    <a:pt x="121729" y="128079"/>
                  </a:lnTo>
                  <a:lnTo>
                    <a:pt x="122288" y="126225"/>
                  </a:lnTo>
                  <a:lnTo>
                    <a:pt x="122847" y="124371"/>
                  </a:lnTo>
                  <a:close/>
                  <a:moveTo>
                    <a:pt x="123507" y="4025"/>
                  </a:moveTo>
                  <a:lnTo>
                    <a:pt x="122910" y="1892"/>
                  </a:lnTo>
                  <a:lnTo>
                    <a:pt x="121221" y="952"/>
                  </a:lnTo>
                  <a:lnTo>
                    <a:pt x="119545" y="0"/>
                  </a:lnTo>
                  <a:lnTo>
                    <a:pt x="117411" y="596"/>
                  </a:lnTo>
                  <a:lnTo>
                    <a:pt x="115506" y="3962"/>
                  </a:lnTo>
                  <a:lnTo>
                    <a:pt x="116103" y="6096"/>
                  </a:lnTo>
                  <a:lnTo>
                    <a:pt x="117792" y="7048"/>
                  </a:lnTo>
                  <a:lnTo>
                    <a:pt x="119481" y="8001"/>
                  </a:lnTo>
                  <a:lnTo>
                    <a:pt x="121615" y="7404"/>
                  </a:lnTo>
                  <a:lnTo>
                    <a:pt x="123507" y="4025"/>
                  </a:lnTo>
                  <a:close/>
                  <a:moveTo>
                    <a:pt x="125056" y="80225"/>
                  </a:moveTo>
                  <a:lnTo>
                    <a:pt x="124460" y="78092"/>
                  </a:lnTo>
                  <a:lnTo>
                    <a:pt x="122770" y="77152"/>
                  </a:lnTo>
                  <a:lnTo>
                    <a:pt x="121094" y="76200"/>
                  </a:lnTo>
                  <a:lnTo>
                    <a:pt x="118960" y="76796"/>
                  </a:lnTo>
                  <a:lnTo>
                    <a:pt x="117055" y="80162"/>
                  </a:lnTo>
                  <a:lnTo>
                    <a:pt x="117652" y="82296"/>
                  </a:lnTo>
                  <a:lnTo>
                    <a:pt x="119341" y="83248"/>
                  </a:lnTo>
                  <a:lnTo>
                    <a:pt x="121031" y="84201"/>
                  </a:lnTo>
                  <a:lnTo>
                    <a:pt x="123164" y="83604"/>
                  </a:lnTo>
                  <a:lnTo>
                    <a:pt x="125056" y="80225"/>
                  </a:lnTo>
                  <a:close/>
                  <a:moveTo>
                    <a:pt x="125349" y="99428"/>
                  </a:moveTo>
                  <a:lnTo>
                    <a:pt x="124752" y="97294"/>
                  </a:lnTo>
                  <a:lnTo>
                    <a:pt x="123063" y="96354"/>
                  </a:lnTo>
                  <a:lnTo>
                    <a:pt x="121386" y="95402"/>
                  </a:lnTo>
                  <a:lnTo>
                    <a:pt x="119253" y="95999"/>
                  </a:lnTo>
                  <a:lnTo>
                    <a:pt x="117640" y="98844"/>
                  </a:lnTo>
                  <a:lnTo>
                    <a:pt x="116128" y="98374"/>
                  </a:lnTo>
                  <a:lnTo>
                    <a:pt x="114274" y="97815"/>
                  </a:lnTo>
                  <a:lnTo>
                    <a:pt x="112318" y="98856"/>
                  </a:lnTo>
                  <a:lnTo>
                    <a:pt x="111201" y="102552"/>
                  </a:lnTo>
                  <a:lnTo>
                    <a:pt x="112242" y="104508"/>
                  </a:lnTo>
                  <a:lnTo>
                    <a:pt x="115938" y="105638"/>
                  </a:lnTo>
                  <a:lnTo>
                    <a:pt x="117894" y="104597"/>
                  </a:lnTo>
                  <a:lnTo>
                    <a:pt x="118452" y="102743"/>
                  </a:lnTo>
                  <a:lnTo>
                    <a:pt x="118694" y="101930"/>
                  </a:lnTo>
                  <a:lnTo>
                    <a:pt x="119634" y="102450"/>
                  </a:lnTo>
                  <a:lnTo>
                    <a:pt x="121323" y="103403"/>
                  </a:lnTo>
                  <a:lnTo>
                    <a:pt x="123456" y="102806"/>
                  </a:lnTo>
                  <a:lnTo>
                    <a:pt x="125349" y="99428"/>
                  </a:lnTo>
                  <a:close/>
                  <a:moveTo>
                    <a:pt x="130378" y="54089"/>
                  </a:moveTo>
                  <a:lnTo>
                    <a:pt x="129781" y="51955"/>
                  </a:lnTo>
                  <a:lnTo>
                    <a:pt x="128092" y="51015"/>
                  </a:lnTo>
                  <a:lnTo>
                    <a:pt x="126415" y="50063"/>
                  </a:lnTo>
                  <a:lnTo>
                    <a:pt x="124282" y="50660"/>
                  </a:lnTo>
                  <a:lnTo>
                    <a:pt x="122377" y="54025"/>
                  </a:lnTo>
                  <a:lnTo>
                    <a:pt x="122974" y="56159"/>
                  </a:lnTo>
                  <a:lnTo>
                    <a:pt x="124663" y="57111"/>
                  </a:lnTo>
                  <a:lnTo>
                    <a:pt x="126352" y="58064"/>
                  </a:lnTo>
                  <a:lnTo>
                    <a:pt x="128485" y="57467"/>
                  </a:lnTo>
                  <a:lnTo>
                    <a:pt x="130378" y="54089"/>
                  </a:lnTo>
                  <a:close/>
                  <a:moveTo>
                    <a:pt x="130721" y="132613"/>
                  </a:moveTo>
                  <a:lnTo>
                    <a:pt x="130124" y="130479"/>
                  </a:lnTo>
                  <a:lnTo>
                    <a:pt x="128435" y="129540"/>
                  </a:lnTo>
                  <a:lnTo>
                    <a:pt x="126758" y="128587"/>
                  </a:lnTo>
                  <a:lnTo>
                    <a:pt x="124625" y="129184"/>
                  </a:lnTo>
                  <a:lnTo>
                    <a:pt x="122720" y="132549"/>
                  </a:lnTo>
                  <a:lnTo>
                    <a:pt x="123317" y="134683"/>
                  </a:lnTo>
                  <a:lnTo>
                    <a:pt x="125006" y="135636"/>
                  </a:lnTo>
                  <a:lnTo>
                    <a:pt x="126695" y="136588"/>
                  </a:lnTo>
                  <a:lnTo>
                    <a:pt x="128828" y="135991"/>
                  </a:lnTo>
                  <a:lnTo>
                    <a:pt x="130721" y="132613"/>
                  </a:lnTo>
                  <a:close/>
                  <a:moveTo>
                    <a:pt x="131013" y="151815"/>
                  </a:moveTo>
                  <a:lnTo>
                    <a:pt x="130416" y="149682"/>
                  </a:lnTo>
                  <a:lnTo>
                    <a:pt x="128727" y="148742"/>
                  </a:lnTo>
                  <a:lnTo>
                    <a:pt x="127050" y="147789"/>
                  </a:lnTo>
                  <a:lnTo>
                    <a:pt x="124917" y="148386"/>
                  </a:lnTo>
                  <a:lnTo>
                    <a:pt x="123012" y="151752"/>
                  </a:lnTo>
                  <a:lnTo>
                    <a:pt x="123609" y="153885"/>
                  </a:lnTo>
                  <a:lnTo>
                    <a:pt x="125298" y="154838"/>
                  </a:lnTo>
                  <a:lnTo>
                    <a:pt x="126987" y="155790"/>
                  </a:lnTo>
                  <a:lnTo>
                    <a:pt x="129120" y="155194"/>
                  </a:lnTo>
                  <a:lnTo>
                    <a:pt x="131013" y="151815"/>
                  </a:lnTo>
                  <a:close/>
                  <a:moveTo>
                    <a:pt x="132041" y="229489"/>
                  </a:moveTo>
                  <a:lnTo>
                    <a:pt x="131000" y="227533"/>
                  </a:lnTo>
                  <a:lnTo>
                    <a:pt x="127304" y="226415"/>
                  </a:lnTo>
                  <a:lnTo>
                    <a:pt x="125349" y="227457"/>
                  </a:lnTo>
                  <a:lnTo>
                    <a:pt x="124790" y="229311"/>
                  </a:lnTo>
                  <a:lnTo>
                    <a:pt x="124218" y="231152"/>
                  </a:lnTo>
                  <a:lnTo>
                    <a:pt x="125272" y="233108"/>
                  </a:lnTo>
                  <a:lnTo>
                    <a:pt x="128968" y="234238"/>
                  </a:lnTo>
                  <a:lnTo>
                    <a:pt x="130924" y="233197"/>
                  </a:lnTo>
                  <a:lnTo>
                    <a:pt x="131483" y="231343"/>
                  </a:lnTo>
                  <a:lnTo>
                    <a:pt x="132041" y="229489"/>
                  </a:lnTo>
                  <a:close/>
                  <a:moveTo>
                    <a:pt x="136537" y="103403"/>
                  </a:moveTo>
                  <a:lnTo>
                    <a:pt x="135496" y="101460"/>
                  </a:lnTo>
                  <a:lnTo>
                    <a:pt x="133654" y="100888"/>
                  </a:lnTo>
                  <a:lnTo>
                    <a:pt x="131800" y="100330"/>
                  </a:lnTo>
                  <a:lnTo>
                    <a:pt x="129844" y="101371"/>
                  </a:lnTo>
                  <a:lnTo>
                    <a:pt x="129286" y="103225"/>
                  </a:lnTo>
                  <a:lnTo>
                    <a:pt x="128714" y="105067"/>
                  </a:lnTo>
                  <a:lnTo>
                    <a:pt x="128028" y="106413"/>
                  </a:lnTo>
                  <a:lnTo>
                    <a:pt x="128625" y="108546"/>
                  </a:lnTo>
                  <a:lnTo>
                    <a:pt x="130314" y="109499"/>
                  </a:lnTo>
                  <a:lnTo>
                    <a:pt x="132003" y="110451"/>
                  </a:lnTo>
                  <a:lnTo>
                    <a:pt x="134137" y="109855"/>
                  </a:lnTo>
                  <a:lnTo>
                    <a:pt x="136029" y="106476"/>
                  </a:lnTo>
                  <a:lnTo>
                    <a:pt x="135826" y="105765"/>
                  </a:lnTo>
                  <a:lnTo>
                    <a:pt x="135978" y="105257"/>
                  </a:lnTo>
                  <a:lnTo>
                    <a:pt x="136537" y="103403"/>
                  </a:lnTo>
                  <a:close/>
                  <a:moveTo>
                    <a:pt x="138658" y="16573"/>
                  </a:moveTo>
                  <a:lnTo>
                    <a:pt x="138061" y="14439"/>
                  </a:lnTo>
                  <a:lnTo>
                    <a:pt x="136372" y="13500"/>
                  </a:lnTo>
                  <a:lnTo>
                    <a:pt x="134696" y="12547"/>
                  </a:lnTo>
                  <a:lnTo>
                    <a:pt x="132562" y="13144"/>
                  </a:lnTo>
                  <a:lnTo>
                    <a:pt x="130657" y="16510"/>
                  </a:lnTo>
                  <a:lnTo>
                    <a:pt x="131254" y="18643"/>
                  </a:lnTo>
                  <a:lnTo>
                    <a:pt x="132943" y="19596"/>
                  </a:lnTo>
                  <a:lnTo>
                    <a:pt x="134632" y="20548"/>
                  </a:lnTo>
                  <a:lnTo>
                    <a:pt x="136766" y="19951"/>
                  </a:lnTo>
                  <a:lnTo>
                    <a:pt x="138658" y="16573"/>
                  </a:lnTo>
                  <a:close/>
                  <a:moveTo>
                    <a:pt x="138950" y="35775"/>
                  </a:moveTo>
                  <a:lnTo>
                    <a:pt x="138353" y="33642"/>
                  </a:lnTo>
                  <a:lnTo>
                    <a:pt x="136664" y="32702"/>
                  </a:lnTo>
                  <a:lnTo>
                    <a:pt x="134988" y="31750"/>
                  </a:lnTo>
                  <a:lnTo>
                    <a:pt x="132854" y="32346"/>
                  </a:lnTo>
                  <a:lnTo>
                    <a:pt x="130949" y="35712"/>
                  </a:lnTo>
                  <a:lnTo>
                    <a:pt x="131546" y="37846"/>
                  </a:lnTo>
                  <a:lnTo>
                    <a:pt x="133235" y="38798"/>
                  </a:lnTo>
                  <a:lnTo>
                    <a:pt x="134924" y="39751"/>
                  </a:lnTo>
                  <a:lnTo>
                    <a:pt x="137058" y="39154"/>
                  </a:lnTo>
                  <a:lnTo>
                    <a:pt x="138950" y="35775"/>
                  </a:lnTo>
                  <a:close/>
                  <a:moveTo>
                    <a:pt x="140220" y="92773"/>
                  </a:moveTo>
                  <a:lnTo>
                    <a:pt x="139623" y="90639"/>
                  </a:lnTo>
                  <a:lnTo>
                    <a:pt x="137934" y="89700"/>
                  </a:lnTo>
                  <a:lnTo>
                    <a:pt x="136258" y="88747"/>
                  </a:lnTo>
                  <a:lnTo>
                    <a:pt x="134124" y="89344"/>
                  </a:lnTo>
                  <a:lnTo>
                    <a:pt x="132219" y="92710"/>
                  </a:lnTo>
                  <a:lnTo>
                    <a:pt x="132816" y="94843"/>
                  </a:lnTo>
                  <a:lnTo>
                    <a:pt x="134505" y="95796"/>
                  </a:lnTo>
                  <a:lnTo>
                    <a:pt x="136194" y="96748"/>
                  </a:lnTo>
                  <a:lnTo>
                    <a:pt x="138328" y="96151"/>
                  </a:lnTo>
                  <a:lnTo>
                    <a:pt x="140220" y="92773"/>
                  </a:lnTo>
                  <a:close/>
                  <a:moveTo>
                    <a:pt x="140538" y="141427"/>
                  </a:moveTo>
                  <a:lnTo>
                    <a:pt x="139496" y="139471"/>
                  </a:lnTo>
                  <a:lnTo>
                    <a:pt x="135801" y="138353"/>
                  </a:lnTo>
                  <a:lnTo>
                    <a:pt x="133845" y="139395"/>
                  </a:lnTo>
                  <a:lnTo>
                    <a:pt x="133286" y="141249"/>
                  </a:lnTo>
                  <a:lnTo>
                    <a:pt x="132715" y="143090"/>
                  </a:lnTo>
                  <a:lnTo>
                    <a:pt x="133769" y="145046"/>
                  </a:lnTo>
                  <a:lnTo>
                    <a:pt x="137464" y="146177"/>
                  </a:lnTo>
                  <a:lnTo>
                    <a:pt x="139420" y="145135"/>
                  </a:lnTo>
                  <a:lnTo>
                    <a:pt x="139979" y="143281"/>
                  </a:lnTo>
                  <a:lnTo>
                    <a:pt x="140538" y="141427"/>
                  </a:lnTo>
                  <a:close/>
                  <a:moveTo>
                    <a:pt x="141020" y="211988"/>
                  </a:moveTo>
                  <a:lnTo>
                    <a:pt x="139979" y="210032"/>
                  </a:lnTo>
                  <a:lnTo>
                    <a:pt x="136283" y="208915"/>
                  </a:lnTo>
                  <a:lnTo>
                    <a:pt x="134327" y="209956"/>
                  </a:lnTo>
                  <a:lnTo>
                    <a:pt x="133769" y="211810"/>
                  </a:lnTo>
                  <a:lnTo>
                    <a:pt x="133197" y="213652"/>
                  </a:lnTo>
                  <a:lnTo>
                    <a:pt x="134251" y="215607"/>
                  </a:lnTo>
                  <a:lnTo>
                    <a:pt x="137947" y="216738"/>
                  </a:lnTo>
                  <a:lnTo>
                    <a:pt x="139903" y="215696"/>
                  </a:lnTo>
                  <a:lnTo>
                    <a:pt x="140462" y="213842"/>
                  </a:lnTo>
                  <a:lnTo>
                    <a:pt x="141020" y="211988"/>
                  </a:lnTo>
                  <a:close/>
                  <a:moveTo>
                    <a:pt x="143611" y="248450"/>
                  </a:moveTo>
                  <a:lnTo>
                    <a:pt x="142570" y="246494"/>
                  </a:lnTo>
                  <a:lnTo>
                    <a:pt x="138874" y="245376"/>
                  </a:lnTo>
                  <a:lnTo>
                    <a:pt x="136918" y="246418"/>
                  </a:lnTo>
                  <a:lnTo>
                    <a:pt x="135801" y="250113"/>
                  </a:lnTo>
                  <a:lnTo>
                    <a:pt x="136842" y="252069"/>
                  </a:lnTo>
                  <a:lnTo>
                    <a:pt x="140538" y="253199"/>
                  </a:lnTo>
                  <a:lnTo>
                    <a:pt x="142494" y="252158"/>
                  </a:lnTo>
                  <a:lnTo>
                    <a:pt x="143052" y="250304"/>
                  </a:lnTo>
                  <a:lnTo>
                    <a:pt x="143611" y="248450"/>
                  </a:lnTo>
                  <a:close/>
                  <a:moveTo>
                    <a:pt x="147472" y="222440"/>
                  </a:moveTo>
                  <a:lnTo>
                    <a:pt x="145999" y="221996"/>
                  </a:lnTo>
                  <a:lnTo>
                    <a:pt x="144043" y="223037"/>
                  </a:lnTo>
                  <a:lnTo>
                    <a:pt x="143484" y="224891"/>
                  </a:lnTo>
                  <a:lnTo>
                    <a:pt x="142913" y="226733"/>
                  </a:lnTo>
                  <a:lnTo>
                    <a:pt x="143967" y="228688"/>
                  </a:lnTo>
                  <a:lnTo>
                    <a:pt x="147015" y="229616"/>
                  </a:lnTo>
                  <a:lnTo>
                    <a:pt x="147472" y="222440"/>
                  </a:lnTo>
                  <a:close/>
                  <a:moveTo>
                    <a:pt x="147904" y="71970"/>
                  </a:moveTo>
                  <a:lnTo>
                    <a:pt x="147307" y="69837"/>
                  </a:lnTo>
                  <a:lnTo>
                    <a:pt x="145618" y="68897"/>
                  </a:lnTo>
                  <a:lnTo>
                    <a:pt x="143941" y="67945"/>
                  </a:lnTo>
                  <a:lnTo>
                    <a:pt x="141808" y="68541"/>
                  </a:lnTo>
                  <a:lnTo>
                    <a:pt x="139903" y="71907"/>
                  </a:lnTo>
                  <a:lnTo>
                    <a:pt x="140500" y="74041"/>
                  </a:lnTo>
                  <a:lnTo>
                    <a:pt x="142189" y="74993"/>
                  </a:lnTo>
                  <a:lnTo>
                    <a:pt x="143878" y="75946"/>
                  </a:lnTo>
                  <a:lnTo>
                    <a:pt x="146011" y="75349"/>
                  </a:lnTo>
                  <a:lnTo>
                    <a:pt x="147904" y="71970"/>
                  </a:lnTo>
                  <a:close/>
                  <a:moveTo>
                    <a:pt x="151980" y="149783"/>
                  </a:moveTo>
                  <a:lnTo>
                    <a:pt x="151409" y="149453"/>
                  </a:lnTo>
                  <a:lnTo>
                    <a:pt x="149275" y="150050"/>
                  </a:lnTo>
                  <a:lnTo>
                    <a:pt x="147370" y="153416"/>
                  </a:lnTo>
                  <a:lnTo>
                    <a:pt x="147967" y="155549"/>
                  </a:lnTo>
                  <a:lnTo>
                    <a:pt x="151345" y="157454"/>
                  </a:lnTo>
                  <a:lnTo>
                    <a:pt x="151511" y="157403"/>
                  </a:lnTo>
                  <a:lnTo>
                    <a:pt x="151980" y="149783"/>
                  </a:lnTo>
                  <a:close/>
                  <a:moveTo>
                    <a:pt x="153555" y="124358"/>
                  </a:moveTo>
                  <a:lnTo>
                    <a:pt x="152958" y="122224"/>
                  </a:lnTo>
                  <a:lnTo>
                    <a:pt x="151269" y="121285"/>
                  </a:lnTo>
                  <a:lnTo>
                    <a:pt x="149593" y="120332"/>
                  </a:lnTo>
                  <a:lnTo>
                    <a:pt x="147459" y="120929"/>
                  </a:lnTo>
                  <a:lnTo>
                    <a:pt x="147104" y="121564"/>
                  </a:lnTo>
                  <a:lnTo>
                    <a:pt x="144780" y="120853"/>
                  </a:lnTo>
                  <a:lnTo>
                    <a:pt x="142824" y="121894"/>
                  </a:lnTo>
                  <a:lnTo>
                    <a:pt x="142265" y="123748"/>
                  </a:lnTo>
                  <a:lnTo>
                    <a:pt x="141693" y="125590"/>
                  </a:lnTo>
                  <a:lnTo>
                    <a:pt x="142748" y="127546"/>
                  </a:lnTo>
                  <a:lnTo>
                    <a:pt x="146443" y="128676"/>
                  </a:lnTo>
                  <a:lnTo>
                    <a:pt x="148336" y="127673"/>
                  </a:lnTo>
                  <a:lnTo>
                    <a:pt x="149529" y="128333"/>
                  </a:lnTo>
                  <a:lnTo>
                    <a:pt x="151663" y="127736"/>
                  </a:lnTo>
                  <a:lnTo>
                    <a:pt x="153555" y="124358"/>
                  </a:lnTo>
                  <a:close/>
                  <a:moveTo>
                    <a:pt x="153822" y="29108"/>
                  </a:moveTo>
                  <a:lnTo>
                    <a:pt x="153225" y="26974"/>
                  </a:lnTo>
                  <a:lnTo>
                    <a:pt x="151536" y="26035"/>
                  </a:lnTo>
                  <a:lnTo>
                    <a:pt x="149860" y="25082"/>
                  </a:lnTo>
                  <a:lnTo>
                    <a:pt x="147726" y="25679"/>
                  </a:lnTo>
                  <a:lnTo>
                    <a:pt x="145821" y="29044"/>
                  </a:lnTo>
                  <a:lnTo>
                    <a:pt x="146418" y="31178"/>
                  </a:lnTo>
                  <a:lnTo>
                    <a:pt x="148107" y="32131"/>
                  </a:lnTo>
                  <a:lnTo>
                    <a:pt x="149796" y="33083"/>
                  </a:lnTo>
                  <a:lnTo>
                    <a:pt x="151930" y="32486"/>
                  </a:lnTo>
                  <a:lnTo>
                    <a:pt x="153822" y="29108"/>
                  </a:lnTo>
                  <a:close/>
                  <a:moveTo>
                    <a:pt x="158305" y="93103"/>
                  </a:moveTo>
                  <a:lnTo>
                    <a:pt x="157886" y="93319"/>
                  </a:lnTo>
                  <a:lnTo>
                    <a:pt x="157327" y="95173"/>
                  </a:lnTo>
                  <a:lnTo>
                    <a:pt x="156756" y="97015"/>
                  </a:lnTo>
                  <a:lnTo>
                    <a:pt x="157645" y="98653"/>
                  </a:lnTo>
                  <a:lnTo>
                    <a:pt x="158305" y="93103"/>
                  </a:lnTo>
                  <a:close/>
                  <a:moveTo>
                    <a:pt x="165468" y="32740"/>
                  </a:moveTo>
                  <a:lnTo>
                    <a:pt x="164033" y="35280"/>
                  </a:lnTo>
                  <a:lnTo>
                    <a:pt x="164630" y="37414"/>
                  </a:lnTo>
                  <a:lnTo>
                    <a:pt x="164896" y="37566"/>
                  </a:lnTo>
                  <a:lnTo>
                    <a:pt x="165468" y="32740"/>
                  </a:lnTo>
                  <a:close/>
                </a:path>
              </a:pathLst>
            </a:custGeom>
            <a:solidFill>
              <a:srgbClr val="1D1D29"/>
            </a:solidFill>
            <a:ln w="0">
              <a:noFill/>
            </a:ln>
          </p:spPr>
          <p:style>
            <a:lnRef idx="0">
              <a:scrgbClr r="0" g="0" b="0"/>
            </a:lnRef>
            <a:fillRef idx="0">
              <a:scrgbClr r="0" g="0" b="0"/>
            </a:fillRef>
            <a:effectRef idx="0">
              <a:scrgbClr r="0" g="0" b="0"/>
            </a:effectRef>
            <a:fontRef idx="minor"/>
          </p:style>
        </p:sp>
        <p:sp>
          <p:nvSpPr>
            <p:cNvPr id="926" name="object 290"/>
            <p:cNvSpPr/>
            <p:nvPr/>
          </p:nvSpPr>
          <p:spPr>
            <a:xfrm>
              <a:off x="5544720" y="2504520"/>
              <a:ext cx="147240" cy="277920"/>
            </a:xfrm>
            <a:custGeom>
              <a:avLst/>
              <a:gdLst/>
              <a:ahLst/>
              <a:cxnLst/>
              <a:rect l="l" t="t" r="r" b="b"/>
              <a:pathLst>
                <a:path w="147954" h="278764">
                  <a:moveTo>
                    <a:pt x="8001" y="235699"/>
                  </a:moveTo>
                  <a:lnTo>
                    <a:pt x="7404" y="233565"/>
                  </a:lnTo>
                  <a:lnTo>
                    <a:pt x="5715" y="232625"/>
                  </a:lnTo>
                  <a:lnTo>
                    <a:pt x="4038" y="231673"/>
                  </a:lnTo>
                  <a:lnTo>
                    <a:pt x="1905" y="232270"/>
                  </a:lnTo>
                  <a:lnTo>
                    <a:pt x="0" y="235635"/>
                  </a:lnTo>
                  <a:lnTo>
                    <a:pt x="596" y="237769"/>
                  </a:lnTo>
                  <a:lnTo>
                    <a:pt x="2286" y="238721"/>
                  </a:lnTo>
                  <a:lnTo>
                    <a:pt x="3975" y="239674"/>
                  </a:lnTo>
                  <a:lnTo>
                    <a:pt x="6108" y="239077"/>
                  </a:lnTo>
                  <a:lnTo>
                    <a:pt x="8001" y="235699"/>
                  </a:lnTo>
                  <a:close/>
                  <a:moveTo>
                    <a:pt x="20447" y="213575"/>
                  </a:moveTo>
                  <a:lnTo>
                    <a:pt x="19850" y="211442"/>
                  </a:lnTo>
                  <a:lnTo>
                    <a:pt x="18161" y="210502"/>
                  </a:lnTo>
                  <a:lnTo>
                    <a:pt x="16484" y="209550"/>
                  </a:lnTo>
                  <a:lnTo>
                    <a:pt x="14351" y="210146"/>
                  </a:lnTo>
                  <a:lnTo>
                    <a:pt x="12446" y="213512"/>
                  </a:lnTo>
                  <a:lnTo>
                    <a:pt x="13042" y="215646"/>
                  </a:lnTo>
                  <a:lnTo>
                    <a:pt x="14732" y="216598"/>
                  </a:lnTo>
                  <a:lnTo>
                    <a:pt x="16421" y="217551"/>
                  </a:lnTo>
                  <a:lnTo>
                    <a:pt x="18554" y="216954"/>
                  </a:lnTo>
                  <a:lnTo>
                    <a:pt x="20447" y="213575"/>
                  </a:lnTo>
                  <a:close/>
                  <a:moveTo>
                    <a:pt x="22860" y="26035"/>
                  </a:moveTo>
                  <a:lnTo>
                    <a:pt x="20650" y="22860"/>
                  </a:lnTo>
                  <a:lnTo>
                    <a:pt x="18478" y="22466"/>
                  </a:lnTo>
                  <a:lnTo>
                    <a:pt x="15303" y="24663"/>
                  </a:lnTo>
                  <a:lnTo>
                    <a:pt x="14909" y="26847"/>
                  </a:lnTo>
                  <a:lnTo>
                    <a:pt x="17106" y="30022"/>
                  </a:lnTo>
                  <a:lnTo>
                    <a:pt x="19291" y="30416"/>
                  </a:lnTo>
                  <a:lnTo>
                    <a:pt x="20878" y="29311"/>
                  </a:lnTo>
                  <a:lnTo>
                    <a:pt x="22466" y="28206"/>
                  </a:lnTo>
                  <a:lnTo>
                    <a:pt x="22860" y="26035"/>
                  </a:lnTo>
                  <a:close/>
                  <a:moveTo>
                    <a:pt x="24523" y="101638"/>
                  </a:moveTo>
                  <a:lnTo>
                    <a:pt x="22313" y="98463"/>
                  </a:lnTo>
                  <a:lnTo>
                    <a:pt x="20142" y="98069"/>
                  </a:lnTo>
                  <a:lnTo>
                    <a:pt x="16967" y="100266"/>
                  </a:lnTo>
                  <a:lnTo>
                    <a:pt x="16573" y="102450"/>
                  </a:lnTo>
                  <a:lnTo>
                    <a:pt x="18770" y="105625"/>
                  </a:lnTo>
                  <a:lnTo>
                    <a:pt x="20955" y="106019"/>
                  </a:lnTo>
                  <a:lnTo>
                    <a:pt x="22542" y="104914"/>
                  </a:lnTo>
                  <a:lnTo>
                    <a:pt x="24130" y="103809"/>
                  </a:lnTo>
                  <a:lnTo>
                    <a:pt x="24523" y="101638"/>
                  </a:lnTo>
                  <a:close/>
                  <a:moveTo>
                    <a:pt x="26162" y="50393"/>
                  </a:moveTo>
                  <a:lnTo>
                    <a:pt x="23952" y="47205"/>
                  </a:lnTo>
                  <a:lnTo>
                    <a:pt x="21780" y="46824"/>
                  </a:lnTo>
                  <a:lnTo>
                    <a:pt x="18605" y="49022"/>
                  </a:lnTo>
                  <a:lnTo>
                    <a:pt x="18211" y="51206"/>
                  </a:lnTo>
                  <a:lnTo>
                    <a:pt x="20408" y="54381"/>
                  </a:lnTo>
                  <a:lnTo>
                    <a:pt x="22593" y="54775"/>
                  </a:lnTo>
                  <a:lnTo>
                    <a:pt x="24180" y="53670"/>
                  </a:lnTo>
                  <a:lnTo>
                    <a:pt x="25768" y="52565"/>
                  </a:lnTo>
                  <a:lnTo>
                    <a:pt x="26162" y="50393"/>
                  </a:lnTo>
                  <a:close/>
                  <a:moveTo>
                    <a:pt x="26377" y="142938"/>
                  </a:moveTo>
                  <a:lnTo>
                    <a:pt x="24168" y="139763"/>
                  </a:lnTo>
                  <a:lnTo>
                    <a:pt x="21996" y="139369"/>
                  </a:lnTo>
                  <a:lnTo>
                    <a:pt x="18821" y="141566"/>
                  </a:lnTo>
                  <a:lnTo>
                    <a:pt x="18427" y="143751"/>
                  </a:lnTo>
                  <a:lnTo>
                    <a:pt x="20624" y="146926"/>
                  </a:lnTo>
                  <a:lnTo>
                    <a:pt x="22809" y="147320"/>
                  </a:lnTo>
                  <a:lnTo>
                    <a:pt x="24396" y="146215"/>
                  </a:lnTo>
                  <a:lnTo>
                    <a:pt x="25984" y="145110"/>
                  </a:lnTo>
                  <a:lnTo>
                    <a:pt x="26377" y="142938"/>
                  </a:lnTo>
                  <a:close/>
                  <a:moveTo>
                    <a:pt x="33629" y="14173"/>
                  </a:moveTo>
                  <a:lnTo>
                    <a:pt x="32880" y="10375"/>
                  </a:lnTo>
                  <a:lnTo>
                    <a:pt x="31038" y="9144"/>
                  </a:lnTo>
                  <a:lnTo>
                    <a:pt x="27254" y="9893"/>
                  </a:lnTo>
                  <a:lnTo>
                    <a:pt x="26022" y="11734"/>
                  </a:lnTo>
                  <a:lnTo>
                    <a:pt x="26390" y="13627"/>
                  </a:lnTo>
                  <a:lnTo>
                    <a:pt x="26758" y="15519"/>
                  </a:lnTo>
                  <a:lnTo>
                    <a:pt x="28600" y="16751"/>
                  </a:lnTo>
                  <a:lnTo>
                    <a:pt x="32397" y="16014"/>
                  </a:lnTo>
                  <a:lnTo>
                    <a:pt x="33629" y="14173"/>
                  </a:lnTo>
                  <a:close/>
                  <a:moveTo>
                    <a:pt x="34607" y="80772"/>
                  </a:moveTo>
                  <a:lnTo>
                    <a:pt x="32397" y="77597"/>
                  </a:lnTo>
                  <a:lnTo>
                    <a:pt x="30226" y="77203"/>
                  </a:lnTo>
                  <a:lnTo>
                    <a:pt x="27051" y="79400"/>
                  </a:lnTo>
                  <a:lnTo>
                    <a:pt x="26657" y="81584"/>
                  </a:lnTo>
                  <a:lnTo>
                    <a:pt x="28854" y="84759"/>
                  </a:lnTo>
                  <a:lnTo>
                    <a:pt x="31038" y="85153"/>
                  </a:lnTo>
                  <a:lnTo>
                    <a:pt x="32626" y="84048"/>
                  </a:lnTo>
                  <a:lnTo>
                    <a:pt x="34213" y="82943"/>
                  </a:lnTo>
                  <a:lnTo>
                    <a:pt x="34607" y="80772"/>
                  </a:lnTo>
                  <a:close/>
                  <a:moveTo>
                    <a:pt x="38366" y="38163"/>
                  </a:moveTo>
                  <a:lnTo>
                    <a:pt x="37617" y="34366"/>
                  </a:lnTo>
                  <a:lnTo>
                    <a:pt x="35775" y="33134"/>
                  </a:lnTo>
                  <a:lnTo>
                    <a:pt x="31991" y="33883"/>
                  </a:lnTo>
                  <a:lnTo>
                    <a:pt x="30759" y="35725"/>
                  </a:lnTo>
                  <a:lnTo>
                    <a:pt x="31127" y="37617"/>
                  </a:lnTo>
                  <a:lnTo>
                    <a:pt x="31496" y="39509"/>
                  </a:lnTo>
                  <a:lnTo>
                    <a:pt x="33337" y="40741"/>
                  </a:lnTo>
                  <a:lnTo>
                    <a:pt x="37134" y="39992"/>
                  </a:lnTo>
                  <a:lnTo>
                    <a:pt x="38366" y="38163"/>
                  </a:lnTo>
                  <a:close/>
                  <a:moveTo>
                    <a:pt x="40017" y="253720"/>
                  </a:moveTo>
                  <a:lnTo>
                    <a:pt x="39420" y="251587"/>
                  </a:lnTo>
                  <a:lnTo>
                    <a:pt x="37731" y="250647"/>
                  </a:lnTo>
                  <a:lnTo>
                    <a:pt x="36055" y="249694"/>
                  </a:lnTo>
                  <a:lnTo>
                    <a:pt x="33921" y="250291"/>
                  </a:lnTo>
                  <a:lnTo>
                    <a:pt x="32016" y="253657"/>
                  </a:lnTo>
                  <a:lnTo>
                    <a:pt x="32613" y="255790"/>
                  </a:lnTo>
                  <a:lnTo>
                    <a:pt x="34302" y="256743"/>
                  </a:lnTo>
                  <a:lnTo>
                    <a:pt x="35991" y="257695"/>
                  </a:lnTo>
                  <a:lnTo>
                    <a:pt x="38125" y="257098"/>
                  </a:lnTo>
                  <a:lnTo>
                    <a:pt x="40017" y="253720"/>
                  </a:lnTo>
                  <a:close/>
                  <a:moveTo>
                    <a:pt x="44069" y="42227"/>
                  </a:moveTo>
                  <a:lnTo>
                    <a:pt x="41859" y="39052"/>
                  </a:lnTo>
                  <a:lnTo>
                    <a:pt x="39687" y="38658"/>
                  </a:lnTo>
                  <a:lnTo>
                    <a:pt x="36512" y="40855"/>
                  </a:lnTo>
                  <a:lnTo>
                    <a:pt x="36118" y="43040"/>
                  </a:lnTo>
                  <a:lnTo>
                    <a:pt x="38315" y="46215"/>
                  </a:lnTo>
                  <a:lnTo>
                    <a:pt x="40500" y="46609"/>
                  </a:lnTo>
                  <a:lnTo>
                    <a:pt x="42087" y="45504"/>
                  </a:lnTo>
                  <a:lnTo>
                    <a:pt x="43675" y="44399"/>
                  </a:lnTo>
                  <a:lnTo>
                    <a:pt x="44069" y="42227"/>
                  </a:lnTo>
                  <a:close/>
                  <a:moveTo>
                    <a:pt x="44653" y="155803"/>
                  </a:moveTo>
                  <a:lnTo>
                    <a:pt x="42443" y="152615"/>
                  </a:lnTo>
                  <a:lnTo>
                    <a:pt x="40271" y="152234"/>
                  </a:lnTo>
                  <a:lnTo>
                    <a:pt x="37096" y="154432"/>
                  </a:lnTo>
                  <a:lnTo>
                    <a:pt x="36703" y="156616"/>
                  </a:lnTo>
                  <a:lnTo>
                    <a:pt x="38900" y="159791"/>
                  </a:lnTo>
                  <a:lnTo>
                    <a:pt x="41084" y="160185"/>
                  </a:lnTo>
                  <a:lnTo>
                    <a:pt x="42672" y="159080"/>
                  </a:lnTo>
                  <a:lnTo>
                    <a:pt x="44259" y="157975"/>
                  </a:lnTo>
                  <a:lnTo>
                    <a:pt x="44653" y="155803"/>
                  </a:lnTo>
                  <a:close/>
                  <a:moveTo>
                    <a:pt x="45339" y="227584"/>
                  </a:moveTo>
                  <a:lnTo>
                    <a:pt x="44742" y="225450"/>
                  </a:lnTo>
                  <a:lnTo>
                    <a:pt x="43053" y="224510"/>
                  </a:lnTo>
                  <a:lnTo>
                    <a:pt x="41376" y="223558"/>
                  </a:lnTo>
                  <a:lnTo>
                    <a:pt x="39243" y="224155"/>
                  </a:lnTo>
                  <a:lnTo>
                    <a:pt x="37338" y="227520"/>
                  </a:lnTo>
                  <a:lnTo>
                    <a:pt x="37934" y="229654"/>
                  </a:lnTo>
                  <a:lnTo>
                    <a:pt x="39624" y="230606"/>
                  </a:lnTo>
                  <a:lnTo>
                    <a:pt x="41313" y="231559"/>
                  </a:lnTo>
                  <a:lnTo>
                    <a:pt x="43446" y="230962"/>
                  </a:lnTo>
                  <a:lnTo>
                    <a:pt x="45339" y="227584"/>
                  </a:lnTo>
                  <a:close/>
                  <a:moveTo>
                    <a:pt x="47155" y="137033"/>
                  </a:moveTo>
                  <a:lnTo>
                    <a:pt x="44945" y="133858"/>
                  </a:lnTo>
                  <a:lnTo>
                    <a:pt x="42773" y="133464"/>
                  </a:lnTo>
                  <a:lnTo>
                    <a:pt x="39598" y="135661"/>
                  </a:lnTo>
                  <a:lnTo>
                    <a:pt x="39204" y="137845"/>
                  </a:lnTo>
                  <a:lnTo>
                    <a:pt x="41402" y="141020"/>
                  </a:lnTo>
                  <a:lnTo>
                    <a:pt x="43586" y="141414"/>
                  </a:lnTo>
                  <a:lnTo>
                    <a:pt x="45173" y="140309"/>
                  </a:lnTo>
                  <a:lnTo>
                    <a:pt x="46761" y="139204"/>
                  </a:lnTo>
                  <a:lnTo>
                    <a:pt x="47155" y="137033"/>
                  </a:lnTo>
                  <a:close/>
                  <a:moveTo>
                    <a:pt x="49822" y="114973"/>
                  </a:moveTo>
                  <a:lnTo>
                    <a:pt x="47612" y="111785"/>
                  </a:lnTo>
                  <a:lnTo>
                    <a:pt x="45440" y="111404"/>
                  </a:lnTo>
                  <a:lnTo>
                    <a:pt x="42265" y="113601"/>
                  </a:lnTo>
                  <a:lnTo>
                    <a:pt x="41871" y="115785"/>
                  </a:lnTo>
                  <a:lnTo>
                    <a:pt x="44069" y="118960"/>
                  </a:lnTo>
                  <a:lnTo>
                    <a:pt x="46253" y="119354"/>
                  </a:lnTo>
                  <a:lnTo>
                    <a:pt x="47840" y="118249"/>
                  </a:lnTo>
                  <a:lnTo>
                    <a:pt x="49428" y="117144"/>
                  </a:lnTo>
                  <a:lnTo>
                    <a:pt x="49822" y="114973"/>
                  </a:lnTo>
                  <a:close/>
                  <a:moveTo>
                    <a:pt x="52362" y="90817"/>
                  </a:moveTo>
                  <a:lnTo>
                    <a:pt x="50152" y="87642"/>
                  </a:lnTo>
                  <a:lnTo>
                    <a:pt x="47980" y="87249"/>
                  </a:lnTo>
                  <a:lnTo>
                    <a:pt x="44805" y="89446"/>
                  </a:lnTo>
                  <a:lnTo>
                    <a:pt x="44411" y="91630"/>
                  </a:lnTo>
                  <a:lnTo>
                    <a:pt x="46609" y="94805"/>
                  </a:lnTo>
                  <a:lnTo>
                    <a:pt x="48793" y="95199"/>
                  </a:lnTo>
                  <a:lnTo>
                    <a:pt x="50380" y="94094"/>
                  </a:lnTo>
                  <a:lnTo>
                    <a:pt x="51968" y="92989"/>
                  </a:lnTo>
                  <a:lnTo>
                    <a:pt x="52362" y="90817"/>
                  </a:lnTo>
                  <a:close/>
                  <a:moveTo>
                    <a:pt x="52463" y="5791"/>
                  </a:moveTo>
                  <a:lnTo>
                    <a:pt x="51714" y="1993"/>
                  </a:lnTo>
                  <a:lnTo>
                    <a:pt x="49872" y="762"/>
                  </a:lnTo>
                  <a:lnTo>
                    <a:pt x="46088" y="1511"/>
                  </a:lnTo>
                  <a:lnTo>
                    <a:pt x="44856" y="3352"/>
                  </a:lnTo>
                  <a:lnTo>
                    <a:pt x="45224" y="5245"/>
                  </a:lnTo>
                  <a:lnTo>
                    <a:pt x="45593" y="7137"/>
                  </a:lnTo>
                  <a:lnTo>
                    <a:pt x="47434" y="8369"/>
                  </a:lnTo>
                  <a:lnTo>
                    <a:pt x="51231" y="7632"/>
                  </a:lnTo>
                  <a:lnTo>
                    <a:pt x="52463" y="5791"/>
                  </a:lnTo>
                  <a:close/>
                  <a:moveTo>
                    <a:pt x="52768" y="25463"/>
                  </a:moveTo>
                  <a:lnTo>
                    <a:pt x="52019" y="21666"/>
                  </a:lnTo>
                  <a:lnTo>
                    <a:pt x="50177" y="20434"/>
                  </a:lnTo>
                  <a:lnTo>
                    <a:pt x="46393" y="21183"/>
                  </a:lnTo>
                  <a:lnTo>
                    <a:pt x="45161" y="23025"/>
                  </a:lnTo>
                  <a:lnTo>
                    <a:pt x="45529" y="24917"/>
                  </a:lnTo>
                  <a:lnTo>
                    <a:pt x="45897" y="26809"/>
                  </a:lnTo>
                  <a:lnTo>
                    <a:pt x="47739" y="28041"/>
                  </a:lnTo>
                  <a:lnTo>
                    <a:pt x="51536" y="27305"/>
                  </a:lnTo>
                  <a:lnTo>
                    <a:pt x="52768" y="25463"/>
                  </a:lnTo>
                  <a:close/>
                  <a:moveTo>
                    <a:pt x="53086" y="45135"/>
                  </a:moveTo>
                  <a:lnTo>
                    <a:pt x="52336" y="41338"/>
                  </a:lnTo>
                  <a:lnTo>
                    <a:pt x="50495" y="40106"/>
                  </a:lnTo>
                  <a:lnTo>
                    <a:pt x="46710" y="40855"/>
                  </a:lnTo>
                  <a:lnTo>
                    <a:pt x="45478" y="42697"/>
                  </a:lnTo>
                  <a:lnTo>
                    <a:pt x="45847" y="44589"/>
                  </a:lnTo>
                  <a:lnTo>
                    <a:pt x="46215" y="46482"/>
                  </a:lnTo>
                  <a:lnTo>
                    <a:pt x="48056" y="47713"/>
                  </a:lnTo>
                  <a:lnTo>
                    <a:pt x="51854" y="46977"/>
                  </a:lnTo>
                  <a:lnTo>
                    <a:pt x="53086" y="45135"/>
                  </a:lnTo>
                  <a:close/>
                  <a:moveTo>
                    <a:pt x="57277" y="73533"/>
                  </a:moveTo>
                  <a:lnTo>
                    <a:pt x="55067" y="70358"/>
                  </a:lnTo>
                  <a:lnTo>
                    <a:pt x="52895" y="69964"/>
                  </a:lnTo>
                  <a:lnTo>
                    <a:pt x="49720" y="72161"/>
                  </a:lnTo>
                  <a:lnTo>
                    <a:pt x="49326" y="74345"/>
                  </a:lnTo>
                  <a:lnTo>
                    <a:pt x="51523" y="77520"/>
                  </a:lnTo>
                  <a:lnTo>
                    <a:pt x="53708" y="77914"/>
                  </a:lnTo>
                  <a:lnTo>
                    <a:pt x="55295" y="76809"/>
                  </a:lnTo>
                  <a:lnTo>
                    <a:pt x="56883" y="75704"/>
                  </a:lnTo>
                  <a:lnTo>
                    <a:pt x="57277" y="73533"/>
                  </a:lnTo>
                  <a:close/>
                  <a:moveTo>
                    <a:pt x="61468" y="50342"/>
                  </a:moveTo>
                  <a:lnTo>
                    <a:pt x="59258" y="47167"/>
                  </a:lnTo>
                  <a:lnTo>
                    <a:pt x="57086" y="46774"/>
                  </a:lnTo>
                  <a:lnTo>
                    <a:pt x="53911" y="48971"/>
                  </a:lnTo>
                  <a:lnTo>
                    <a:pt x="53517" y="51155"/>
                  </a:lnTo>
                  <a:lnTo>
                    <a:pt x="55714" y="54330"/>
                  </a:lnTo>
                  <a:lnTo>
                    <a:pt x="57899" y="54724"/>
                  </a:lnTo>
                  <a:lnTo>
                    <a:pt x="59486" y="53619"/>
                  </a:lnTo>
                  <a:lnTo>
                    <a:pt x="61074" y="52514"/>
                  </a:lnTo>
                  <a:lnTo>
                    <a:pt x="61468" y="50342"/>
                  </a:lnTo>
                  <a:close/>
                  <a:moveTo>
                    <a:pt x="61963" y="34061"/>
                  </a:moveTo>
                  <a:lnTo>
                    <a:pt x="59753" y="30873"/>
                  </a:lnTo>
                  <a:lnTo>
                    <a:pt x="57581" y="30492"/>
                  </a:lnTo>
                  <a:lnTo>
                    <a:pt x="54406" y="32689"/>
                  </a:lnTo>
                  <a:lnTo>
                    <a:pt x="54013" y="34874"/>
                  </a:lnTo>
                  <a:lnTo>
                    <a:pt x="56210" y="38049"/>
                  </a:lnTo>
                  <a:lnTo>
                    <a:pt x="58394" y="38442"/>
                  </a:lnTo>
                  <a:lnTo>
                    <a:pt x="59982" y="37338"/>
                  </a:lnTo>
                  <a:lnTo>
                    <a:pt x="61569" y="36233"/>
                  </a:lnTo>
                  <a:lnTo>
                    <a:pt x="61963" y="34061"/>
                  </a:lnTo>
                  <a:close/>
                  <a:moveTo>
                    <a:pt x="62865" y="245465"/>
                  </a:moveTo>
                  <a:lnTo>
                    <a:pt x="62268" y="243332"/>
                  </a:lnTo>
                  <a:lnTo>
                    <a:pt x="60579" y="242392"/>
                  </a:lnTo>
                  <a:lnTo>
                    <a:pt x="58902" y="241439"/>
                  </a:lnTo>
                  <a:lnTo>
                    <a:pt x="56769" y="242036"/>
                  </a:lnTo>
                  <a:lnTo>
                    <a:pt x="54864" y="245402"/>
                  </a:lnTo>
                  <a:lnTo>
                    <a:pt x="55460" y="247535"/>
                  </a:lnTo>
                  <a:lnTo>
                    <a:pt x="57150" y="248488"/>
                  </a:lnTo>
                  <a:lnTo>
                    <a:pt x="58839" y="249440"/>
                  </a:lnTo>
                  <a:lnTo>
                    <a:pt x="60972" y="248843"/>
                  </a:lnTo>
                  <a:lnTo>
                    <a:pt x="62865" y="245465"/>
                  </a:lnTo>
                  <a:close/>
                  <a:moveTo>
                    <a:pt x="63182" y="194056"/>
                  </a:moveTo>
                  <a:lnTo>
                    <a:pt x="60972" y="190868"/>
                  </a:lnTo>
                  <a:lnTo>
                    <a:pt x="58801" y="190487"/>
                  </a:lnTo>
                  <a:lnTo>
                    <a:pt x="55626" y="192684"/>
                  </a:lnTo>
                  <a:lnTo>
                    <a:pt x="55232" y="194868"/>
                  </a:lnTo>
                  <a:lnTo>
                    <a:pt x="57429" y="198043"/>
                  </a:lnTo>
                  <a:lnTo>
                    <a:pt x="59613" y="198437"/>
                  </a:lnTo>
                  <a:lnTo>
                    <a:pt x="61201" y="197332"/>
                  </a:lnTo>
                  <a:lnTo>
                    <a:pt x="62788" y="196227"/>
                  </a:lnTo>
                  <a:lnTo>
                    <a:pt x="63182" y="194056"/>
                  </a:lnTo>
                  <a:close/>
                  <a:moveTo>
                    <a:pt x="65849" y="171996"/>
                  </a:moveTo>
                  <a:lnTo>
                    <a:pt x="63639" y="168821"/>
                  </a:lnTo>
                  <a:lnTo>
                    <a:pt x="61468" y="168427"/>
                  </a:lnTo>
                  <a:lnTo>
                    <a:pt x="58293" y="170624"/>
                  </a:lnTo>
                  <a:lnTo>
                    <a:pt x="57899" y="172808"/>
                  </a:lnTo>
                  <a:lnTo>
                    <a:pt x="60096" y="175983"/>
                  </a:lnTo>
                  <a:lnTo>
                    <a:pt x="62280" y="176377"/>
                  </a:lnTo>
                  <a:lnTo>
                    <a:pt x="63868" y="175272"/>
                  </a:lnTo>
                  <a:lnTo>
                    <a:pt x="65455" y="174167"/>
                  </a:lnTo>
                  <a:lnTo>
                    <a:pt x="65849" y="171996"/>
                  </a:lnTo>
                  <a:close/>
                  <a:moveTo>
                    <a:pt x="67233" y="123075"/>
                  </a:moveTo>
                  <a:lnTo>
                    <a:pt x="65024" y="119913"/>
                  </a:lnTo>
                  <a:lnTo>
                    <a:pt x="62852" y="119507"/>
                  </a:lnTo>
                  <a:lnTo>
                    <a:pt x="59677" y="121716"/>
                  </a:lnTo>
                  <a:lnTo>
                    <a:pt x="59283" y="123901"/>
                  </a:lnTo>
                  <a:lnTo>
                    <a:pt x="61480" y="127076"/>
                  </a:lnTo>
                  <a:lnTo>
                    <a:pt x="63665" y="127469"/>
                  </a:lnTo>
                  <a:lnTo>
                    <a:pt x="65252" y="126365"/>
                  </a:lnTo>
                  <a:lnTo>
                    <a:pt x="66840" y="125260"/>
                  </a:lnTo>
                  <a:lnTo>
                    <a:pt x="67233" y="123075"/>
                  </a:lnTo>
                  <a:close/>
                  <a:moveTo>
                    <a:pt x="67729" y="106807"/>
                  </a:moveTo>
                  <a:lnTo>
                    <a:pt x="65519" y="103632"/>
                  </a:lnTo>
                  <a:lnTo>
                    <a:pt x="63347" y="103238"/>
                  </a:lnTo>
                  <a:lnTo>
                    <a:pt x="60172" y="105435"/>
                  </a:lnTo>
                  <a:lnTo>
                    <a:pt x="59778" y="107619"/>
                  </a:lnTo>
                  <a:lnTo>
                    <a:pt x="61976" y="110794"/>
                  </a:lnTo>
                  <a:lnTo>
                    <a:pt x="64160" y="111188"/>
                  </a:lnTo>
                  <a:lnTo>
                    <a:pt x="65747" y="110083"/>
                  </a:lnTo>
                  <a:lnTo>
                    <a:pt x="67335" y="108978"/>
                  </a:lnTo>
                  <a:lnTo>
                    <a:pt x="67729" y="106807"/>
                  </a:lnTo>
                  <a:close/>
                  <a:moveTo>
                    <a:pt x="68389" y="147840"/>
                  </a:moveTo>
                  <a:lnTo>
                    <a:pt x="66179" y="144665"/>
                  </a:lnTo>
                  <a:lnTo>
                    <a:pt x="64008" y="144272"/>
                  </a:lnTo>
                  <a:lnTo>
                    <a:pt x="60833" y="146469"/>
                  </a:lnTo>
                  <a:lnTo>
                    <a:pt x="60439" y="148653"/>
                  </a:lnTo>
                  <a:lnTo>
                    <a:pt x="62636" y="151828"/>
                  </a:lnTo>
                  <a:lnTo>
                    <a:pt x="64820" y="152222"/>
                  </a:lnTo>
                  <a:lnTo>
                    <a:pt x="66408" y="151117"/>
                  </a:lnTo>
                  <a:lnTo>
                    <a:pt x="67995" y="150012"/>
                  </a:lnTo>
                  <a:lnTo>
                    <a:pt x="68389" y="147840"/>
                  </a:lnTo>
                  <a:close/>
                  <a:moveTo>
                    <a:pt x="73888" y="37465"/>
                  </a:moveTo>
                  <a:lnTo>
                    <a:pt x="73139" y="33667"/>
                  </a:lnTo>
                  <a:lnTo>
                    <a:pt x="71297" y="32435"/>
                  </a:lnTo>
                  <a:lnTo>
                    <a:pt x="67513" y="33185"/>
                  </a:lnTo>
                  <a:lnTo>
                    <a:pt x="66281" y="35026"/>
                  </a:lnTo>
                  <a:lnTo>
                    <a:pt x="66649" y="36918"/>
                  </a:lnTo>
                  <a:lnTo>
                    <a:pt x="67017" y="38811"/>
                  </a:lnTo>
                  <a:lnTo>
                    <a:pt x="68859" y="40043"/>
                  </a:lnTo>
                  <a:lnTo>
                    <a:pt x="72656" y="39306"/>
                  </a:lnTo>
                  <a:lnTo>
                    <a:pt x="73888" y="37465"/>
                  </a:lnTo>
                  <a:close/>
                  <a:moveTo>
                    <a:pt x="74206" y="66052"/>
                  </a:moveTo>
                  <a:lnTo>
                    <a:pt x="71996" y="62877"/>
                  </a:lnTo>
                  <a:lnTo>
                    <a:pt x="69824" y="62484"/>
                  </a:lnTo>
                  <a:lnTo>
                    <a:pt x="66649" y="64681"/>
                  </a:lnTo>
                  <a:lnTo>
                    <a:pt x="66255" y="66865"/>
                  </a:lnTo>
                  <a:lnTo>
                    <a:pt x="68453" y="70040"/>
                  </a:lnTo>
                  <a:lnTo>
                    <a:pt x="70637" y="70434"/>
                  </a:lnTo>
                  <a:lnTo>
                    <a:pt x="72224" y="69329"/>
                  </a:lnTo>
                  <a:lnTo>
                    <a:pt x="73812" y="68224"/>
                  </a:lnTo>
                  <a:lnTo>
                    <a:pt x="74206" y="66052"/>
                  </a:lnTo>
                  <a:close/>
                  <a:moveTo>
                    <a:pt x="75514" y="20396"/>
                  </a:moveTo>
                  <a:lnTo>
                    <a:pt x="73304" y="17221"/>
                  </a:lnTo>
                  <a:lnTo>
                    <a:pt x="71132" y="16827"/>
                  </a:lnTo>
                  <a:lnTo>
                    <a:pt x="67957" y="19024"/>
                  </a:lnTo>
                  <a:lnTo>
                    <a:pt x="67564" y="21209"/>
                  </a:lnTo>
                  <a:lnTo>
                    <a:pt x="69761" y="24384"/>
                  </a:lnTo>
                  <a:lnTo>
                    <a:pt x="71945" y="24777"/>
                  </a:lnTo>
                  <a:lnTo>
                    <a:pt x="73533" y="23672"/>
                  </a:lnTo>
                  <a:lnTo>
                    <a:pt x="75120" y="22567"/>
                  </a:lnTo>
                  <a:lnTo>
                    <a:pt x="75514" y="20396"/>
                  </a:lnTo>
                  <a:close/>
                  <a:moveTo>
                    <a:pt x="77482" y="274789"/>
                  </a:moveTo>
                  <a:lnTo>
                    <a:pt x="76885" y="272656"/>
                  </a:lnTo>
                  <a:lnTo>
                    <a:pt x="75196" y="271716"/>
                  </a:lnTo>
                  <a:lnTo>
                    <a:pt x="73520" y="270764"/>
                  </a:lnTo>
                  <a:lnTo>
                    <a:pt x="71386" y="271360"/>
                  </a:lnTo>
                  <a:lnTo>
                    <a:pt x="69481" y="274726"/>
                  </a:lnTo>
                  <a:lnTo>
                    <a:pt x="70078" y="276860"/>
                  </a:lnTo>
                  <a:lnTo>
                    <a:pt x="71767" y="277812"/>
                  </a:lnTo>
                  <a:lnTo>
                    <a:pt x="73456" y="278765"/>
                  </a:lnTo>
                  <a:lnTo>
                    <a:pt x="75590" y="278168"/>
                  </a:lnTo>
                  <a:lnTo>
                    <a:pt x="77482" y="274789"/>
                  </a:lnTo>
                  <a:close/>
                  <a:moveTo>
                    <a:pt x="77508" y="90398"/>
                  </a:moveTo>
                  <a:lnTo>
                    <a:pt x="75298" y="87210"/>
                  </a:lnTo>
                  <a:lnTo>
                    <a:pt x="73126" y="86829"/>
                  </a:lnTo>
                  <a:lnTo>
                    <a:pt x="69951" y="89027"/>
                  </a:lnTo>
                  <a:lnTo>
                    <a:pt x="69557" y="91211"/>
                  </a:lnTo>
                  <a:lnTo>
                    <a:pt x="71755" y="94386"/>
                  </a:lnTo>
                  <a:lnTo>
                    <a:pt x="73939" y="94780"/>
                  </a:lnTo>
                  <a:lnTo>
                    <a:pt x="75526" y="93675"/>
                  </a:lnTo>
                  <a:lnTo>
                    <a:pt x="77114" y="92570"/>
                  </a:lnTo>
                  <a:lnTo>
                    <a:pt x="77508" y="90398"/>
                  </a:lnTo>
                  <a:close/>
                  <a:moveTo>
                    <a:pt x="80886" y="44373"/>
                  </a:moveTo>
                  <a:lnTo>
                    <a:pt x="78676" y="41186"/>
                  </a:lnTo>
                  <a:lnTo>
                    <a:pt x="76504" y="40792"/>
                  </a:lnTo>
                  <a:lnTo>
                    <a:pt x="73329" y="43002"/>
                  </a:lnTo>
                  <a:lnTo>
                    <a:pt x="72936" y="45186"/>
                  </a:lnTo>
                  <a:lnTo>
                    <a:pt x="75133" y="48361"/>
                  </a:lnTo>
                  <a:lnTo>
                    <a:pt x="77317" y="48755"/>
                  </a:lnTo>
                  <a:lnTo>
                    <a:pt x="78905" y="47650"/>
                  </a:lnTo>
                  <a:lnTo>
                    <a:pt x="80492" y="46545"/>
                  </a:lnTo>
                  <a:lnTo>
                    <a:pt x="80886" y="44373"/>
                  </a:lnTo>
                  <a:close/>
                  <a:moveTo>
                    <a:pt x="83261" y="180111"/>
                  </a:moveTo>
                  <a:lnTo>
                    <a:pt x="81051" y="176936"/>
                  </a:lnTo>
                  <a:lnTo>
                    <a:pt x="78879" y="176542"/>
                  </a:lnTo>
                  <a:lnTo>
                    <a:pt x="75704" y="178739"/>
                  </a:lnTo>
                  <a:lnTo>
                    <a:pt x="75311" y="180924"/>
                  </a:lnTo>
                  <a:lnTo>
                    <a:pt x="77508" y="184099"/>
                  </a:lnTo>
                  <a:lnTo>
                    <a:pt x="79692" y="184492"/>
                  </a:lnTo>
                  <a:lnTo>
                    <a:pt x="81280" y="183388"/>
                  </a:lnTo>
                  <a:lnTo>
                    <a:pt x="82867" y="182283"/>
                  </a:lnTo>
                  <a:lnTo>
                    <a:pt x="83261" y="180111"/>
                  </a:lnTo>
                  <a:close/>
                  <a:moveTo>
                    <a:pt x="83362" y="119316"/>
                  </a:moveTo>
                  <a:lnTo>
                    <a:pt x="81153" y="116141"/>
                  </a:lnTo>
                  <a:lnTo>
                    <a:pt x="78981" y="115747"/>
                  </a:lnTo>
                  <a:lnTo>
                    <a:pt x="75806" y="117944"/>
                  </a:lnTo>
                  <a:lnTo>
                    <a:pt x="75412" y="120129"/>
                  </a:lnTo>
                  <a:lnTo>
                    <a:pt x="77609" y="123304"/>
                  </a:lnTo>
                  <a:lnTo>
                    <a:pt x="79794" y="123698"/>
                  </a:lnTo>
                  <a:lnTo>
                    <a:pt x="81381" y="122593"/>
                  </a:lnTo>
                  <a:lnTo>
                    <a:pt x="82969" y="121488"/>
                  </a:lnTo>
                  <a:lnTo>
                    <a:pt x="83362" y="119316"/>
                  </a:lnTo>
                  <a:close/>
                  <a:moveTo>
                    <a:pt x="83743" y="163830"/>
                  </a:moveTo>
                  <a:lnTo>
                    <a:pt x="81534" y="160655"/>
                  </a:lnTo>
                  <a:lnTo>
                    <a:pt x="79362" y="160261"/>
                  </a:lnTo>
                  <a:lnTo>
                    <a:pt x="76187" y="162458"/>
                  </a:lnTo>
                  <a:lnTo>
                    <a:pt x="75793" y="164642"/>
                  </a:lnTo>
                  <a:lnTo>
                    <a:pt x="77990" y="167817"/>
                  </a:lnTo>
                  <a:lnTo>
                    <a:pt x="80175" y="168211"/>
                  </a:lnTo>
                  <a:lnTo>
                    <a:pt x="81762" y="167106"/>
                  </a:lnTo>
                  <a:lnTo>
                    <a:pt x="83350" y="166001"/>
                  </a:lnTo>
                  <a:lnTo>
                    <a:pt x="83743" y="163830"/>
                  </a:lnTo>
                  <a:close/>
                  <a:moveTo>
                    <a:pt x="86664" y="143675"/>
                  </a:moveTo>
                  <a:lnTo>
                    <a:pt x="84455" y="140500"/>
                  </a:lnTo>
                  <a:lnTo>
                    <a:pt x="82283" y="140106"/>
                  </a:lnTo>
                  <a:lnTo>
                    <a:pt x="79108" y="142303"/>
                  </a:lnTo>
                  <a:lnTo>
                    <a:pt x="78714" y="144487"/>
                  </a:lnTo>
                  <a:lnTo>
                    <a:pt x="80911" y="147662"/>
                  </a:lnTo>
                  <a:lnTo>
                    <a:pt x="83096" y="148056"/>
                  </a:lnTo>
                  <a:lnTo>
                    <a:pt x="84683" y="146951"/>
                  </a:lnTo>
                  <a:lnTo>
                    <a:pt x="86271" y="145846"/>
                  </a:lnTo>
                  <a:lnTo>
                    <a:pt x="86664" y="143675"/>
                  </a:lnTo>
                  <a:close/>
                  <a:moveTo>
                    <a:pt x="92329" y="245986"/>
                  </a:moveTo>
                  <a:lnTo>
                    <a:pt x="91732" y="243852"/>
                  </a:lnTo>
                  <a:lnTo>
                    <a:pt x="90043" y="242912"/>
                  </a:lnTo>
                  <a:lnTo>
                    <a:pt x="88366" y="241960"/>
                  </a:lnTo>
                  <a:lnTo>
                    <a:pt x="86233" y="242557"/>
                  </a:lnTo>
                  <a:lnTo>
                    <a:pt x="84328" y="245922"/>
                  </a:lnTo>
                  <a:lnTo>
                    <a:pt x="84924" y="248056"/>
                  </a:lnTo>
                  <a:lnTo>
                    <a:pt x="86614" y="249008"/>
                  </a:lnTo>
                  <a:lnTo>
                    <a:pt x="88303" y="249961"/>
                  </a:lnTo>
                  <a:lnTo>
                    <a:pt x="90436" y="249364"/>
                  </a:lnTo>
                  <a:lnTo>
                    <a:pt x="92329" y="245986"/>
                  </a:lnTo>
                  <a:close/>
                  <a:moveTo>
                    <a:pt x="92735" y="104292"/>
                  </a:moveTo>
                  <a:lnTo>
                    <a:pt x="90525" y="101117"/>
                  </a:lnTo>
                  <a:lnTo>
                    <a:pt x="88353" y="100723"/>
                  </a:lnTo>
                  <a:lnTo>
                    <a:pt x="85178" y="102920"/>
                  </a:lnTo>
                  <a:lnTo>
                    <a:pt x="84785" y="105105"/>
                  </a:lnTo>
                  <a:lnTo>
                    <a:pt x="86982" y="108280"/>
                  </a:lnTo>
                  <a:lnTo>
                    <a:pt x="89166" y="108673"/>
                  </a:lnTo>
                  <a:lnTo>
                    <a:pt x="90754" y="107569"/>
                  </a:lnTo>
                  <a:lnTo>
                    <a:pt x="92341" y="106464"/>
                  </a:lnTo>
                  <a:lnTo>
                    <a:pt x="92735" y="104292"/>
                  </a:lnTo>
                  <a:close/>
                  <a:moveTo>
                    <a:pt x="95402" y="82232"/>
                  </a:moveTo>
                  <a:lnTo>
                    <a:pt x="93192" y="79057"/>
                  </a:lnTo>
                  <a:lnTo>
                    <a:pt x="91020" y="78663"/>
                  </a:lnTo>
                  <a:lnTo>
                    <a:pt x="87845" y="80860"/>
                  </a:lnTo>
                  <a:lnTo>
                    <a:pt x="87452" y="83045"/>
                  </a:lnTo>
                  <a:lnTo>
                    <a:pt x="89649" y="86220"/>
                  </a:lnTo>
                  <a:lnTo>
                    <a:pt x="91833" y="86614"/>
                  </a:lnTo>
                  <a:lnTo>
                    <a:pt x="93421" y="85509"/>
                  </a:lnTo>
                  <a:lnTo>
                    <a:pt x="95008" y="84404"/>
                  </a:lnTo>
                  <a:lnTo>
                    <a:pt x="95402" y="82232"/>
                  </a:lnTo>
                  <a:close/>
                  <a:moveTo>
                    <a:pt x="97942" y="58089"/>
                  </a:moveTo>
                  <a:lnTo>
                    <a:pt x="95732" y="54914"/>
                  </a:lnTo>
                  <a:lnTo>
                    <a:pt x="93560" y="54521"/>
                  </a:lnTo>
                  <a:lnTo>
                    <a:pt x="90385" y="56718"/>
                  </a:lnTo>
                  <a:lnTo>
                    <a:pt x="89992" y="58902"/>
                  </a:lnTo>
                  <a:lnTo>
                    <a:pt x="92189" y="62077"/>
                  </a:lnTo>
                  <a:lnTo>
                    <a:pt x="94373" y="62471"/>
                  </a:lnTo>
                  <a:lnTo>
                    <a:pt x="95961" y="61366"/>
                  </a:lnTo>
                  <a:lnTo>
                    <a:pt x="97548" y="60261"/>
                  </a:lnTo>
                  <a:lnTo>
                    <a:pt x="97942" y="58089"/>
                  </a:lnTo>
                  <a:close/>
                  <a:moveTo>
                    <a:pt x="101561" y="183349"/>
                  </a:moveTo>
                  <a:lnTo>
                    <a:pt x="99352" y="180174"/>
                  </a:lnTo>
                  <a:lnTo>
                    <a:pt x="97180" y="179781"/>
                  </a:lnTo>
                  <a:lnTo>
                    <a:pt x="94005" y="181978"/>
                  </a:lnTo>
                  <a:lnTo>
                    <a:pt x="93611" y="184162"/>
                  </a:lnTo>
                  <a:lnTo>
                    <a:pt x="95808" y="187337"/>
                  </a:lnTo>
                  <a:lnTo>
                    <a:pt x="97993" y="187731"/>
                  </a:lnTo>
                  <a:lnTo>
                    <a:pt x="99580" y="186626"/>
                  </a:lnTo>
                  <a:lnTo>
                    <a:pt x="101168" y="185521"/>
                  </a:lnTo>
                  <a:lnTo>
                    <a:pt x="101561" y="183349"/>
                  </a:lnTo>
                  <a:close/>
                  <a:moveTo>
                    <a:pt x="101892" y="157568"/>
                  </a:moveTo>
                  <a:lnTo>
                    <a:pt x="99682" y="154393"/>
                  </a:lnTo>
                  <a:lnTo>
                    <a:pt x="97510" y="154000"/>
                  </a:lnTo>
                  <a:lnTo>
                    <a:pt x="94335" y="156197"/>
                  </a:lnTo>
                  <a:lnTo>
                    <a:pt x="93941" y="158381"/>
                  </a:lnTo>
                  <a:lnTo>
                    <a:pt x="96139" y="161556"/>
                  </a:lnTo>
                  <a:lnTo>
                    <a:pt x="98323" y="161950"/>
                  </a:lnTo>
                  <a:lnTo>
                    <a:pt x="99910" y="160845"/>
                  </a:lnTo>
                  <a:lnTo>
                    <a:pt x="101498" y="159740"/>
                  </a:lnTo>
                  <a:lnTo>
                    <a:pt x="101892" y="157568"/>
                  </a:lnTo>
                  <a:close/>
                  <a:moveTo>
                    <a:pt x="104559" y="135509"/>
                  </a:moveTo>
                  <a:lnTo>
                    <a:pt x="102349" y="132321"/>
                  </a:lnTo>
                  <a:lnTo>
                    <a:pt x="100177" y="131927"/>
                  </a:lnTo>
                  <a:lnTo>
                    <a:pt x="97002" y="134137"/>
                  </a:lnTo>
                  <a:lnTo>
                    <a:pt x="96608" y="136321"/>
                  </a:lnTo>
                  <a:lnTo>
                    <a:pt x="98806" y="139496"/>
                  </a:lnTo>
                  <a:lnTo>
                    <a:pt x="100990" y="139890"/>
                  </a:lnTo>
                  <a:lnTo>
                    <a:pt x="102577" y="138785"/>
                  </a:lnTo>
                  <a:lnTo>
                    <a:pt x="104165" y="137680"/>
                  </a:lnTo>
                  <a:lnTo>
                    <a:pt x="104559" y="135509"/>
                  </a:lnTo>
                  <a:close/>
                  <a:moveTo>
                    <a:pt x="104597" y="41783"/>
                  </a:moveTo>
                  <a:lnTo>
                    <a:pt x="102387" y="38608"/>
                  </a:lnTo>
                  <a:lnTo>
                    <a:pt x="100215" y="38214"/>
                  </a:lnTo>
                  <a:lnTo>
                    <a:pt x="97040" y="40411"/>
                  </a:lnTo>
                  <a:lnTo>
                    <a:pt x="96647" y="42595"/>
                  </a:lnTo>
                  <a:lnTo>
                    <a:pt x="98844" y="45770"/>
                  </a:lnTo>
                  <a:lnTo>
                    <a:pt x="101028" y="46164"/>
                  </a:lnTo>
                  <a:lnTo>
                    <a:pt x="102616" y="45059"/>
                  </a:lnTo>
                  <a:lnTo>
                    <a:pt x="104203" y="43954"/>
                  </a:lnTo>
                  <a:lnTo>
                    <a:pt x="104597" y="41783"/>
                  </a:lnTo>
                  <a:close/>
                  <a:moveTo>
                    <a:pt x="105879" y="3568"/>
                  </a:moveTo>
                  <a:lnTo>
                    <a:pt x="103670" y="393"/>
                  </a:lnTo>
                  <a:lnTo>
                    <a:pt x="101498" y="0"/>
                  </a:lnTo>
                  <a:lnTo>
                    <a:pt x="98323" y="2197"/>
                  </a:lnTo>
                  <a:lnTo>
                    <a:pt x="97929" y="4381"/>
                  </a:lnTo>
                  <a:lnTo>
                    <a:pt x="100126" y="7556"/>
                  </a:lnTo>
                  <a:lnTo>
                    <a:pt x="102311" y="7950"/>
                  </a:lnTo>
                  <a:lnTo>
                    <a:pt x="103898" y="6845"/>
                  </a:lnTo>
                  <a:lnTo>
                    <a:pt x="105486" y="5740"/>
                  </a:lnTo>
                  <a:lnTo>
                    <a:pt x="105879" y="3568"/>
                  </a:lnTo>
                  <a:close/>
                  <a:moveTo>
                    <a:pt x="107099" y="111353"/>
                  </a:moveTo>
                  <a:lnTo>
                    <a:pt x="104889" y="108178"/>
                  </a:lnTo>
                  <a:lnTo>
                    <a:pt x="102717" y="107784"/>
                  </a:lnTo>
                  <a:lnTo>
                    <a:pt x="99542" y="109982"/>
                  </a:lnTo>
                  <a:lnTo>
                    <a:pt x="99148" y="112166"/>
                  </a:lnTo>
                  <a:lnTo>
                    <a:pt x="101346" y="115341"/>
                  </a:lnTo>
                  <a:lnTo>
                    <a:pt x="103530" y="115735"/>
                  </a:lnTo>
                  <a:lnTo>
                    <a:pt x="105117" y="114630"/>
                  </a:lnTo>
                  <a:lnTo>
                    <a:pt x="106705" y="113525"/>
                  </a:lnTo>
                  <a:lnTo>
                    <a:pt x="107099" y="111353"/>
                  </a:lnTo>
                  <a:close/>
                  <a:moveTo>
                    <a:pt x="112814" y="90347"/>
                  </a:moveTo>
                  <a:lnTo>
                    <a:pt x="110604" y="87172"/>
                  </a:lnTo>
                  <a:lnTo>
                    <a:pt x="108432" y="86779"/>
                  </a:lnTo>
                  <a:lnTo>
                    <a:pt x="107162" y="87655"/>
                  </a:lnTo>
                  <a:lnTo>
                    <a:pt x="106591" y="85585"/>
                  </a:lnTo>
                  <a:lnTo>
                    <a:pt x="104902" y="84645"/>
                  </a:lnTo>
                  <a:lnTo>
                    <a:pt x="103225" y="83693"/>
                  </a:lnTo>
                  <a:lnTo>
                    <a:pt x="101092" y="84289"/>
                  </a:lnTo>
                  <a:lnTo>
                    <a:pt x="99187" y="87655"/>
                  </a:lnTo>
                  <a:lnTo>
                    <a:pt x="99783" y="89789"/>
                  </a:lnTo>
                  <a:lnTo>
                    <a:pt x="101473" y="90741"/>
                  </a:lnTo>
                  <a:lnTo>
                    <a:pt x="103162" y="91694"/>
                  </a:lnTo>
                  <a:lnTo>
                    <a:pt x="104889" y="91211"/>
                  </a:lnTo>
                  <a:lnTo>
                    <a:pt x="107061" y="94335"/>
                  </a:lnTo>
                  <a:lnTo>
                    <a:pt x="109245" y="94729"/>
                  </a:lnTo>
                  <a:lnTo>
                    <a:pt x="110832" y="93624"/>
                  </a:lnTo>
                  <a:lnTo>
                    <a:pt x="112420" y="92519"/>
                  </a:lnTo>
                  <a:lnTo>
                    <a:pt x="112814" y="90347"/>
                  </a:lnTo>
                  <a:close/>
                  <a:moveTo>
                    <a:pt x="113296" y="74066"/>
                  </a:moveTo>
                  <a:lnTo>
                    <a:pt x="111086" y="70878"/>
                  </a:lnTo>
                  <a:lnTo>
                    <a:pt x="108915" y="70497"/>
                  </a:lnTo>
                  <a:lnTo>
                    <a:pt x="105740" y="72694"/>
                  </a:lnTo>
                  <a:lnTo>
                    <a:pt x="105346" y="74879"/>
                  </a:lnTo>
                  <a:lnTo>
                    <a:pt x="107543" y="78054"/>
                  </a:lnTo>
                  <a:lnTo>
                    <a:pt x="109728" y="78447"/>
                  </a:lnTo>
                  <a:lnTo>
                    <a:pt x="111315" y="77343"/>
                  </a:lnTo>
                  <a:lnTo>
                    <a:pt x="112903" y="76238"/>
                  </a:lnTo>
                  <a:lnTo>
                    <a:pt x="113296" y="74066"/>
                  </a:lnTo>
                  <a:close/>
                  <a:moveTo>
                    <a:pt x="116039" y="204203"/>
                  </a:moveTo>
                  <a:lnTo>
                    <a:pt x="113830" y="201028"/>
                  </a:lnTo>
                  <a:lnTo>
                    <a:pt x="111658" y="200634"/>
                  </a:lnTo>
                  <a:lnTo>
                    <a:pt x="108483" y="202831"/>
                  </a:lnTo>
                  <a:lnTo>
                    <a:pt x="108089" y="205016"/>
                  </a:lnTo>
                  <a:lnTo>
                    <a:pt x="110286" y="208191"/>
                  </a:lnTo>
                  <a:lnTo>
                    <a:pt x="112471" y="208584"/>
                  </a:lnTo>
                  <a:lnTo>
                    <a:pt x="114058" y="207479"/>
                  </a:lnTo>
                  <a:lnTo>
                    <a:pt x="115646" y="206375"/>
                  </a:lnTo>
                  <a:lnTo>
                    <a:pt x="116039" y="204203"/>
                  </a:lnTo>
                  <a:close/>
                  <a:moveTo>
                    <a:pt x="119811" y="55676"/>
                  </a:moveTo>
                  <a:lnTo>
                    <a:pt x="117602" y="52489"/>
                  </a:lnTo>
                  <a:lnTo>
                    <a:pt x="115430" y="52108"/>
                  </a:lnTo>
                  <a:lnTo>
                    <a:pt x="112255" y="54305"/>
                  </a:lnTo>
                  <a:lnTo>
                    <a:pt x="111861" y="56489"/>
                  </a:lnTo>
                  <a:lnTo>
                    <a:pt x="114058" y="59664"/>
                  </a:lnTo>
                  <a:lnTo>
                    <a:pt x="116243" y="60058"/>
                  </a:lnTo>
                  <a:lnTo>
                    <a:pt x="117830" y="58953"/>
                  </a:lnTo>
                  <a:lnTo>
                    <a:pt x="119418" y="57848"/>
                  </a:lnTo>
                  <a:lnTo>
                    <a:pt x="119811" y="55676"/>
                  </a:lnTo>
                  <a:close/>
                  <a:moveTo>
                    <a:pt x="121970" y="143624"/>
                  </a:moveTo>
                  <a:lnTo>
                    <a:pt x="119761" y="140449"/>
                  </a:lnTo>
                  <a:lnTo>
                    <a:pt x="117589" y="140055"/>
                  </a:lnTo>
                  <a:lnTo>
                    <a:pt x="114414" y="142252"/>
                  </a:lnTo>
                  <a:lnTo>
                    <a:pt x="114020" y="144437"/>
                  </a:lnTo>
                  <a:lnTo>
                    <a:pt x="116217" y="147612"/>
                  </a:lnTo>
                  <a:lnTo>
                    <a:pt x="118402" y="148005"/>
                  </a:lnTo>
                  <a:lnTo>
                    <a:pt x="119989" y="146900"/>
                  </a:lnTo>
                  <a:lnTo>
                    <a:pt x="121577" y="145796"/>
                  </a:lnTo>
                  <a:lnTo>
                    <a:pt x="121970" y="143624"/>
                  </a:lnTo>
                  <a:close/>
                  <a:moveTo>
                    <a:pt x="122466" y="127342"/>
                  </a:moveTo>
                  <a:lnTo>
                    <a:pt x="120256" y="124167"/>
                  </a:lnTo>
                  <a:lnTo>
                    <a:pt x="118084" y="123774"/>
                  </a:lnTo>
                  <a:lnTo>
                    <a:pt x="114909" y="125971"/>
                  </a:lnTo>
                  <a:lnTo>
                    <a:pt x="114515" y="128155"/>
                  </a:lnTo>
                  <a:lnTo>
                    <a:pt x="116713" y="131330"/>
                  </a:lnTo>
                  <a:lnTo>
                    <a:pt x="118897" y="131724"/>
                  </a:lnTo>
                  <a:lnTo>
                    <a:pt x="120484" y="130619"/>
                  </a:lnTo>
                  <a:lnTo>
                    <a:pt x="122072" y="129514"/>
                  </a:lnTo>
                  <a:lnTo>
                    <a:pt x="122466" y="127342"/>
                  </a:lnTo>
                  <a:close/>
                  <a:moveTo>
                    <a:pt x="122491" y="33616"/>
                  </a:moveTo>
                  <a:lnTo>
                    <a:pt x="120281" y="30441"/>
                  </a:lnTo>
                  <a:lnTo>
                    <a:pt x="118110" y="30048"/>
                  </a:lnTo>
                  <a:lnTo>
                    <a:pt x="114935" y="32245"/>
                  </a:lnTo>
                  <a:lnTo>
                    <a:pt x="114541" y="34429"/>
                  </a:lnTo>
                  <a:lnTo>
                    <a:pt x="116738" y="37604"/>
                  </a:lnTo>
                  <a:lnTo>
                    <a:pt x="118922" y="37998"/>
                  </a:lnTo>
                  <a:lnTo>
                    <a:pt x="120510" y="36893"/>
                  </a:lnTo>
                  <a:lnTo>
                    <a:pt x="122097" y="35788"/>
                  </a:lnTo>
                  <a:lnTo>
                    <a:pt x="122491" y="33616"/>
                  </a:lnTo>
                  <a:close/>
                  <a:moveTo>
                    <a:pt x="123812" y="83820"/>
                  </a:moveTo>
                  <a:lnTo>
                    <a:pt x="121602" y="80632"/>
                  </a:lnTo>
                  <a:lnTo>
                    <a:pt x="119430" y="80251"/>
                  </a:lnTo>
                  <a:lnTo>
                    <a:pt x="116255" y="82448"/>
                  </a:lnTo>
                  <a:lnTo>
                    <a:pt x="115862" y="84632"/>
                  </a:lnTo>
                  <a:lnTo>
                    <a:pt x="118059" y="87807"/>
                  </a:lnTo>
                  <a:lnTo>
                    <a:pt x="120243" y="88201"/>
                  </a:lnTo>
                  <a:lnTo>
                    <a:pt x="121831" y="87096"/>
                  </a:lnTo>
                  <a:lnTo>
                    <a:pt x="123418" y="85991"/>
                  </a:lnTo>
                  <a:lnTo>
                    <a:pt x="123812" y="83820"/>
                  </a:lnTo>
                  <a:close/>
                  <a:moveTo>
                    <a:pt x="125031" y="167068"/>
                  </a:moveTo>
                  <a:lnTo>
                    <a:pt x="122821" y="163893"/>
                  </a:lnTo>
                  <a:lnTo>
                    <a:pt x="120650" y="163499"/>
                  </a:lnTo>
                  <a:lnTo>
                    <a:pt x="117475" y="165696"/>
                  </a:lnTo>
                  <a:lnTo>
                    <a:pt x="117081" y="167881"/>
                  </a:lnTo>
                  <a:lnTo>
                    <a:pt x="119278" y="171056"/>
                  </a:lnTo>
                  <a:lnTo>
                    <a:pt x="121462" y="171450"/>
                  </a:lnTo>
                  <a:lnTo>
                    <a:pt x="123050" y="170345"/>
                  </a:lnTo>
                  <a:lnTo>
                    <a:pt x="124637" y="169240"/>
                  </a:lnTo>
                  <a:lnTo>
                    <a:pt x="125031" y="167068"/>
                  </a:lnTo>
                  <a:close/>
                  <a:moveTo>
                    <a:pt x="127114" y="108165"/>
                  </a:moveTo>
                  <a:lnTo>
                    <a:pt x="124904" y="104978"/>
                  </a:lnTo>
                  <a:lnTo>
                    <a:pt x="122732" y="104597"/>
                  </a:lnTo>
                  <a:lnTo>
                    <a:pt x="119557" y="106794"/>
                  </a:lnTo>
                  <a:lnTo>
                    <a:pt x="119164" y="108978"/>
                  </a:lnTo>
                  <a:lnTo>
                    <a:pt x="121361" y="112153"/>
                  </a:lnTo>
                  <a:lnTo>
                    <a:pt x="123545" y="112547"/>
                  </a:lnTo>
                  <a:lnTo>
                    <a:pt x="125133" y="111442"/>
                  </a:lnTo>
                  <a:lnTo>
                    <a:pt x="126720" y="110337"/>
                  </a:lnTo>
                  <a:lnTo>
                    <a:pt x="127114" y="108165"/>
                  </a:lnTo>
                  <a:close/>
                  <a:moveTo>
                    <a:pt x="127660" y="74129"/>
                  </a:moveTo>
                  <a:lnTo>
                    <a:pt x="127063" y="71996"/>
                  </a:lnTo>
                  <a:lnTo>
                    <a:pt x="125374" y="71056"/>
                  </a:lnTo>
                  <a:lnTo>
                    <a:pt x="123698" y="70104"/>
                  </a:lnTo>
                  <a:lnTo>
                    <a:pt x="121564" y="70700"/>
                  </a:lnTo>
                  <a:lnTo>
                    <a:pt x="119659" y="74066"/>
                  </a:lnTo>
                  <a:lnTo>
                    <a:pt x="120256" y="76200"/>
                  </a:lnTo>
                  <a:lnTo>
                    <a:pt x="121945" y="77152"/>
                  </a:lnTo>
                  <a:lnTo>
                    <a:pt x="123634" y="78105"/>
                  </a:lnTo>
                  <a:lnTo>
                    <a:pt x="125768" y="77508"/>
                  </a:lnTo>
                  <a:lnTo>
                    <a:pt x="127660" y="74129"/>
                  </a:lnTo>
                  <a:close/>
                  <a:moveTo>
                    <a:pt x="135369" y="63017"/>
                  </a:moveTo>
                  <a:lnTo>
                    <a:pt x="133159" y="59842"/>
                  </a:lnTo>
                  <a:lnTo>
                    <a:pt x="130987" y="59448"/>
                  </a:lnTo>
                  <a:lnTo>
                    <a:pt x="127812" y="61645"/>
                  </a:lnTo>
                  <a:lnTo>
                    <a:pt x="127419" y="63830"/>
                  </a:lnTo>
                  <a:lnTo>
                    <a:pt x="129616" y="67005"/>
                  </a:lnTo>
                  <a:lnTo>
                    <a:pt x="131800" y="67398"/>
                  </a:lnTo>
                  <a:lnTo>
                    <a:pt x="133388" y="66294"/>
                  </a:lnTo>
                  <a:lnTo>
                    <a:pt x="134975" y="65189"/>
                  </a:lnTo>
                  <a:lnTo>
                    <a:pt x="135369" y="63017"/>
                  </a:lnTo>
                  <a:close/>
                  <a:moveTo>
                    <a:pt x="136474" y="134340"/>
                  </a:moveTo>
                  <a:lnTo>
                    <a:pt x="135877" y="132207"/>
                  </a:lnTo>
                  <a:lnTo>
                    <a:pt x="134188" y="131267"/>
                  </a:lnTo>
                  <a:lnTo>
                    <a:pt x="132511" y="130314"/>
                  </a:lnTo>
                  <a:lnTo>
                    <a:pt x="130378" y="130911"/>
                  </a:lnTo>
                  <a:lnTo>
                    <a:pt x="128473" y="134277"/>
                  </a:lnTo>
                  <a:lnTo>
                    <a:pt x="129070" y="136410"/>
                  </a:lnTo>
                  <a:lnTo>
                    <a:pt x="130759" y="137363"/>
                  </a:lnTo>
                  <a:lnTo>
                    <a:pt x="132448" y="138315"/>
                  </a:lnTo>
                  <a:lnTo>
                    <a:pt x="134581" y="137718"/>
                  </a:lnTo>
                  <a:lnTo>
                    <a:pt x="136474" y="134340"/>
                  </a:lnTo>
                  <a:close/>
                  <a:moveTo>
                    <a:pt x="140639" y="188099"/>
                  </a:moveTo>
                  <a:lnTo>
                    <a:pt x="139509" y="187464"/>
                  </a:lnTo>
                  <a:lnTo>
                    <a:pt x="137375" y="188061"/>
                  </a:lnTo>
                  <a:lnTo>
                    <a:pt x="135470" y="191427"/>
                  </a:lnTo>
                  <a:lnTo>
                    <a:pt x="136067" y="193560"/>
                  </a:lnTo>
                  <a:lnTo>
                    <a:pt x="139446" y="195465"/>
                  </a:lnTo>
                  <a:lnTo>
                    <a:pt x="139776" y="195376"/>
                  </a:lnTo>
                  <a:lnTo>
                    <a:pt x="140639" y="188099"/>
                  </a:lnTo>
                  <a:close/>
                  <a:moveTo>
                    <a:pt x="141617" y="179844"/>
                  </a:moveTo>
                  <a:lnTo>
                    <a:pt x="138671" y="181876"/>
                  </a:lnTo>
                  <a:lnTo>
                    <a:pt x="138277" y="184061"/>
                  </a:lnTo>
                  <a:lnTo>
                    <a:pt x="140474" y="187236"/>
                  </a:lnTo>
                  <a:lnTo>
                    <a:pt x="140728" y="187286"/>
                  </a:lnTo>
                  <a:lnTo>
                    <a:pt x="141617" y="179844"/>
                  </a:lnTo>
                  <a:close/>
                  <a:moveTo>
                    <a:pt x="142341" y="122059"/>
                  </a:moveTo>
                  <a:lnTo>
                    <a:pt x="140131" y="118884"/>
                  </a:lnTo>
                  <a:lnTo>
                    <a:pt x="137960" y="118491"/>
                  </a:lnTo>
                  <a:lnTo>
                    <a:pt x="134785" y="120688"/>
                  </a:lnTo>
                  <a:lnTo>
                    <a:pt x="134391" y="122872"/>
                  </a:lnTo>
                  <a:lnTo>
                    <a:pt x="136588" y="126047"/>
                  </a:lnTo>
                  <a:lnTo>
                    <a:pt x="138772" y="126441"/>
                  </a:lnTo>
                  <a:lnTo>
                    <a:pt x="140360" y="125336"/>
                  </a:lnTo>
                  <a:lnTo>
                    <a:pt x="141947" y="124231"/>
                  </a:lnTo>
                  <a:lnTo>
                    <a:pt x="142341" y="122059"/>
                  </a:lnTo>
                  <a:close/>
                  <a:moveTo>
                    <a:pt x="142544" y="172085"/>
                  </a:moveTo>
                  <a:lnTo>
                    <a:pt x="139331" y="170268"/>
                  </a:lnTo>
                  <a:lnTo>
                    <a:pt x="137198" y="170865"/>
                  </a:lnTo>
                  <a:lnTo>
                    <a:pt x="135293" y="174231"/>
                  </a:lnTo>
                  <a:lnTo>
                    <a:pt x="135890" y="176364"/>
                  </a:lnTo>
                  <a:lnTo>
                    <a:pt x="139268" y="178269"/>
                  </a:lnTo>
                  <a:lnTo>
                    <a:pt x="141401" y="177673"/>
                  </a:lnTo>
                  <a:lnTo>
                    <a:pt x="142011" y="176580"/>
                  </a:lnTo>
                  <a:lnTo>
                    <a:pt x="142544" y="172085"/>
                  </a:lnTo>
                  <a:close/>
                  <a:moveTo>
                    <a:pt x="145008" y="99999"/>
                  </a:moveTo>
                  <a:lnTo>
                    <a:pt x="142798" y="96824"/>
                  </a:lnTo>
                  <a:lnTo>
                    <a:pt x="140627" y="96431"/>
                  </a:lnTo>
                  <a:lnTo>
                    <a:pt x="137452" y="98628"/>
                  </a:lnTo>
                  <a:lnTo>
                    <a:pt x="137058" y="100812"/>
                  </a:lnTo>
                  <a:lnTo>
                    <a:pt x="139255" y="103987"/>
                  </a:lnTo>
                  <a:lnTo>
                    <a:pt x="141439" y="104381"/>
                  </a:lnTo>
                  <a:lnTo>
                    <a:pt x="143027" y="103276"/>
                  </a:lnTo>
                  <a:lnTo>
                    <a:pt x="144614" y="102171"/>
                  </a:lnTo>
                  <a:lnTo>
                    <a:pt x="145008" y="99999"/>
                  </a:lnTo>
                  <a:close/>
                  <a:moveTo>
                    <a:pt x="145097" y="150533"/>
                  </a:moveTo>
                  <a:lnTo>
                    <a:pt x="143052" y="151104"/>
                  </a:lnTo>
                  <a:lnTo>
                    <a:pt x="141147" y="154470"/>
                  </a:lnTo>
                  <a:lnTo>
                    <a:pt x="141744" y="156603"/>
                  </a:lnTo>
                  <a:lnTo>
                    <a:pt x="142341" y="156946"/>
                  </a:lnTo>
                  <a:lnTo>
                    <a:pt x="141211" y="157734"/>
                  </a:lnTo>
                  <a:lnTo>
                    <a:pt x="140817" y="159918"/>
                  </a:lnTo>
                  <a:lnTo>
                    <a:pt x="143014" y="163093"/>
                  </a:lnTo>
                  <a:lnTo>
                    <a:pt x="143598" y="163195"/>
                  </a:lnTo>
                  <a:lnTo>
                    <a:pt x="144208" y="158000"/>
                  </a:lnTo>
                  <a:lnTo>
                    <a:pt x="144500" y="155549"/>
                  </a:lnTo>
                  <a:lnTo>
                    <a:pt x="145097" y="150533"/>
                  </a:lnTo>
                  <a:close/>
                  <a:moveTo>
                    <a:pt x="147548" y="75857"/>
                  </a:moveTo>
                  <a:lnTo>
                    <a:pt x="145338" y="72682"/>
                  </a:lnTo>
                  <a:lnTo>
                    <a:pt x="143167" y="72288"/>
                  </a:lnTo>
                  <a:lnTo>
                    <a:pt x="139992" y="74485"/>
                  </a:lnTo>
                  <a:lnTo>
                    <a:pt x="139598" y="76669"/>
                  </a:lnTo>
                  <a:lnTo>
                    <a:pt x="141795" y="79844"/>
                  </a:lnTo>
                  <a:lnTo>
                    <a:pt x="143979" y="80238"/>
                  </a:lnTo>
                  <a:lnTo>
                    <a:pt x="145567" y="79133"/>
                  </a:lnTo>
                  <a:lnTo>
                    <a:pt x="147154" y="78028"/>
                  </a:lnTo>
                  <a:lnTo>
                    <a:pt x="147548" y="75857"/>
                  </a:lnTo>
                  <a:close/>
                  <a:moveTo>
                    <a:pt x="147853" y="36207"/>
                  </a:moveTo>
                  <a:lnTo>
                    <a:pt x="145643" y="33032"/>
                  </a:lnTo>
                  <a:lnTo>
                    <a:pt x="143471" y="32639"/>
                  </a:lnTo>
                  <a:lnTo>
                    <a:pt x="140296" y="34836"/>
                  </a:lnTo>
                  <a:lnTo>
                    <a:pt x="139903" y="37020"/>
                  </a:lnTo>
                  <a:lnTo>
                    <a:pt x="142100" y="40195"/>
                  </a:lnTo>
                  <a:lnTo>
                    <a:pt x="144284" y="40589"/>
                  </a:lnTo>
                  <a:lnTo>
                    <a:pt x="145872" y="39484"/>
                  </a:lnTo>
                  <a:lnTo>
                    <a:pt x="147459" y="38379"/>
                  </a:lnTo>
                  <a:lnTo>
                    <a:pt x="147853" y="36207"/>
                  </a:lnTo>
                  <a:close/>
                </a:path>
              </a:pathLst>
            </a:custGeom>
            <a:solidFill>
              <a:srgbClr val="1D1D29"/>
            </a:solidFill>
            <a:ln w="0">
              <a:noFill/>
            </a:ln>
          </p:spPr>
          <p:style>
            <a:lnRef idx="0">
              <a:scrgbClr r="0" g="0" b="0"/>
            </a:lnRef>
            <a:fillRef idx="0">
              <a:scrgbClr r="0" g="0" b="0"/>
            </a:fillRef>
            <a:effectRef idx="0">
              <a:scrgbClr r="0" g="0" b="0"/>
            </a:effectRef>
            <a:fontRef idx="minor"/>
          </p:style>
        </p:sp>
        <p:sp>
          <p:nvSpPr>
            <p:cNvPr id="927" name="object 291"/>
            <p:cNvSpPr/>
            <p:nvPr/>
          </p:nvSpPr>
          <p:spPr>
            <a:xfrm>
              <a:off x="5522400" y="2450160"/>
              <a:ext cx="184680" cy="777960"/>
            </a:xfrm>
            <a:custGeom>
              <a:avLst/>
              <a:gdLst/>
              <a:ahLst/>
              <a:cxnLst/>
              <a:rect l="l" t="t" r="r" b="b"/>
              <a:pathLst>
                <a:path w="185420" h="778510">
                  <a:moveTo>
                    <a:pt x="7607" y="62649"/>
                  </a:moveTo>
                  <a:lnTo>
                    <a:pt x="6858" y="58851"/>
                  </a:lnTo>
                  <a:lnTo>
                    <a:pt x="5016" y="57619"/>
                  </a:lnTo>
                  <a:lnTo>
                    <a:pt x="1231" y="58369"/>
                  </a:lnTo>
                  <a:lnTo>
                    <a:pt x="0" y="60210"/>
                  </a:lnTo>
                  <a:lnTo>
                    <a:pt x="368" y="62103"/>
                  </a:lnTo>
                  <a:lnTo>
                    <a:pt x="736" y="63995"/>
                  </a:lnTo>
                  <a:lnTo>
                    <a:pt x="2578" y="65227"/>
                  </a:lnTo>
                  <a:lnTo>
                    <a:pt x="6375" y="64490"/>
                  </a:lnTo>
                  <a:lnTo>
                    <a:pt x="7607" y="62649"/>
                  </a:lnTo>
                  <a:close/>
                  <a:moveTo>
                    <a:pt x="14719" y="98704"/>
                  </a:moveTo>
                  <a:lnTo>
                    <a:pt x="13970" y="94907"/>
                  </a:lnTo>
                  <a:lnTo>
                    <a:pt x="12128" y="93675"/>
                  </a:lnTo>
                  <a:lnTo>
                    <a:pt x="8343" y="94424"/>
                  </a:lnTo>
                  <a:lnTo>
                    <a:pt x="7112" y="96266"/>
                  </a:lnTo>
                  <a:lnTo>
                    <a:pt x="7480" y="98158"/>
                  </a:lnTo>
                  <a:lnTo>
                    <a:pt x="7848" y="100050"/>
                  </a:lnTo>
                  <a:lnTo>
                    <a:pt x="9690" y="101282"/>
                  </a:lnTo>
                  <a:lnTo>
                    <a:pt x="13487" y="100533"/>
                  </a:lnTo>
                  <a:lnTo>
                    <a:pt x="14719" y="98704"/>
                  </a:lnTo>
                  <a:close/>
                  <a:moveTo>
                    <a:pt x="23037" y="140868"/>
                  </a:moveTo>
                  <a:lnTo>
                    <a:pt x="22288" y="137071"/>
                  </a:lnTo>
                  <a:lnTo>
                    <a:pt x="20447" y="135839"/>
                  </a:lnTo>
                  <a:lnTo>
                    <a:pt x="16662" y="136588"/>
                  </a:lnTo>
                  <a:lnTo>
                    <a:pt x="15430" y="138430"/>
                  </a:lnTo>
                  <a:lnTo>
                    <a:pt x="15798" y="140322"/>
                  </a:lnTo>
                  <a:lnTo>
                    <a:pt x="16167" y="142214"/>
                  </a:lnTo>
                  <a:lnTo>
                    <a:pt x="18008" y="143446"/>
                  </a:lnTo>
                  <a:lnTo>
                    <a:pt x="21805" y="142709"/>
                  </a:lnTo>
                  <a:lnTo>
                    <a:pt x="23037" y="140868"/>
                  </a:lnTo>
                  <a:close/>
                  <a:moveTo>
                    <a:pt x="32512" y="57734"/>
                  </a:moveTo>
                  <a:lnTo>
                    <a:pt x="31762" y="53936"/>
                  </a:lnTo>
                  <a:lnTo>
                    <a:pt x="29921" y="52705"/>
                  </a:lnTo>
                  <a:lnTo>
                    <a:pt x="26136" y="53454"/>
                  </a:lnTo>
                  <a:lnTo>
                    <a:pt x="24904" y="55295"/>
                  </a:lnTo>
                  <a:lnTo>
                    <a:pt x="25273" y="57188"/>
                  </a:lnTo>
                  <a:lnTo>
                    <a:pt x="25641" y="59080"/>
                  </a:lnTo>
                  <a:lnTo>
                    <a:pt x="27482" y="60312"/>
                  </a:lnTo>
                  <a:lnTo>
                    <a:pt x="31280" y="59575"/>
                  </a:lnTo>
                  <a:lnTo>
                    <a:pt x="32512" y="57734"/>
                  </a:lnTo>
                  <a:close/>
                  <a:moveTo>
                    <a:pt x="35826" y="110693"/>
                  </a:moveTo>
                  <a:lnTo>
                    <a:pt x="35077" y="106895"/>
                  </a:lnTo>
                  <a:lnTo>
                    <a:pt x="33235" y="105664"/>
                  </a:lnTo>
                  <a:lnTo>
                    <a:pt x="29451" y="106413"/>
                  </a:lnTo>
                  <a:lnTo>
                    <a:pt x="28219" y="108254"/>
                  </a:lnTo>
                  <a:lnTo>
                    <a:pt x="28587" y="110147"/>
                  </a:lnTo>
                  <a:lnTo>
                    <a:pt x="28956" y="112039"/>
                  </a:lnTo>
                  <a:lnTo>
                    <a:pt x="30797" y="113271"/>
                  </a:lnTo>
                  <a:lnTo>
                    <a:pt x="34594" y="112534"/>
                  </a:lnTo>
                  <a:lnTo>
                    <a:pt x="35826" y="110693"/>
                  </a:lnTo>
                  <a:close/>
                  <a:moveTo>
                    <a:pt x="38036" y="85750"/>
                  </a:moveTo>
                  <a:lnTo>
                    <a:pt x="37287" y="81953"/>
                  </a:lnTo>
                  <a:lnTo>
                    <a:pt x="35445" y="80721"/>
                  </a:lnTo>
                  <a:lnTo>
                    <a:pt x="31661" y="81470"/>
                  </a:lnTo>
                  <a:lnTo>
                    <a:pt x="30429" y="83312"/>
                  </a:lnTo>
                  <a:lnTo>
                    <a:pt x="30797" y="85204"/>
                  </a:lnTo>
                  <a:lnTo>
                    <a:pt x="31165" y="87096"/>
                  </a:lnTo>
                  <a:lnTo>
                    <a:pt x="33007" y="88328"/>
                  </a:lnTo>
                  <a:lnTo>
                    <a:pt x="36804" y="87591"/>
                  </a:lnTo>
                  <a:lnTo>
                    <a:pt x="38036" y="85750"/>
                  </a:lnTo>
                  <a:close/>
                  <a:moveTo>
                    <a:pt x="38074" y="18275"/>
                  </a:moveTo>
                  <a:lnTo>
                    <a:pt x="37325" y="14478"/>
                  </a:lnTo>
                  <a:lnTo>
                    <a:pt x="35483" y="13246"/>
                  </a:lnTo>
                  <a:lnTo>
                    <a:pt x="31699" y="13995"/>
                  </a:lnTo>
                  <a:lnTo>
                    <a:pt x="30467" y="15836"/>
                  </a:lnTo>
                  <a:lnTo>
                    <a:pt x="30835" y="17729"/>
                  </a:lnTo>
                  <a:lnTo>
                    <a:pt x="31203" y="19621"/>
                  </a:lnTo>
                  <a:lnTo>
                    <a:pt x="33045" y="20853"/>
                  </a:lnTo>
                  <a:lnTo>
                    <a:pt x="36842" y="20116"/>
                  </a:lnTo>
                  <a:lnTo>
                    <a:pt x="38074" y="18275"/>
                  </a:lnTo>
                  <a:close/>
                  <a:moveTo>
                    <a:pt x="42811" y="42252"/>
                  </a:moveTo>
                  <a:lnTo>
                    <a:pt x="42062" y="38455"/>
                  </a:lnTo>
                  <a:lnTo>
                    <a:pt x="40220" y="37223"/>
                  </a:lnTo>
                  <a:lnTo>
                    <a:pt x="36436" y="37973"/>
                  </a:lnTo>
                  <a:lnTo>
                    <a:pt x="35204" y="39814"/>
                  </a:lnTo>
                  <a:lnTo>
                    <a:pt x="35572" y="41706"/>
                  </a:lnTo>
                  <a:lnTo>
                    <a:pt x="35941" y="43599"/>
                  </a:lnTo>
                  <a:lnTo>
                    <a:pt x="37782" y="44831"/>
                  </a:lnTo>
                  <a:lnTo>
                    <a:pt x="41579" y="44094"/>
                  </a:lnTo>
                  <a:lnTo>
                    <a:pt x="42811" y="42252"/>
                  </a:lnTo>
                  <a:close/>
                  <a:moveTo>
                    <a:pt x="52463" y="706932"/>
                  </a:moveTo>
                  <a:lnTo>
                    <a:pt x="51930" y="705205"/>
                  </a:lnTo>
                  <a:lnTo>
                    <a:pt x="51396" y="703478"/>
                  </a:lnTo>
                  <a:lnTo>
                    <a:pt x="49568" y="702513"/>
                  </a:lnTo>
                  <a:lnTo>
                    <a:pt x="46126" y="703580"/>
                  </a:lnTo>
                  <a:lnTo>
                    <a:pt x="45161" y="705408"/>
                  </a:lnTo>
                  <a:lnTo>
                    <a:pt x="46228" y="708850"/>
                  </a:lnTo>
                  <a:lnTo>
                    <a:pt x="48056" y="709815"/>
                  </a:lnTo>
                  <a:lnTo>
                    <a:pt x="49771" y="709282"/>
                  </a:lnTo>
                  <a:lnTo>
                    <a:pt x="51498" y="708761"/>
                  </a:lnTo>
                  <a:lnTo>
                    <a:pt x="52463" y="706932"/>
                  </a:lnTo>
                  <a:close/>
                  <a:moveTo>
                    <a:pt x="54584" y="133426"/>
                  </a:moveTo>
                  <a:lnTo>
                    <a:pt x="53835" y="129628"/>
                  </a:lnTo>
                  <a:lnTo>
                    <a:pt x="51993" y="128397"/>
                  </a:lnTo>
                  <a:lnTo>
                    <a:pt x="48209" y="129146"/>
                  </a:lnTo>
                  <a:lnTo>
                    <a:pt x="46977" y="130987"/>
                  </a:lnTo>
                  <a:lnTo>
                    <a:pt x="47345" y="132880"/>
                  </a:lnTo>
                  <a:lnTo>
                    <a:pt x="47713" y="134772"/>
                  </a:lnTo>
                  <a:lnTo>
                    <a:pt x="49555" y="136004"/>
                  </a:lnTo>
                  <a:lnTo>
                    <a:pt x="53352" y="135267"/>
                  </a:lnTo>
                  <a:lnTo>
                    <a:pt x="54584" y="133426"/>
                  </a:lnTo>
                  <a:close/>
                  <a:moveTo>
                    <a:pt x="57226" y="29565"/>
                  </a:moveTo>
                  <a:lnTo>
                    <a:pt x="56476" y="25768"/>
                  </a:lnTo>
                  <a:lnTo>
                    <a:pt x="54635" y="24536"/>
                  </a:lnTo>
                  <a:lnTo>
                    <a:pt x="50850" y="25285"/>
                  </a:lnTo>
                  <a:lnTo>
                    <a:pt x="49618" y="27127"/>
                  </a:lnTo>
                  <a:lnTo>
                    <a:pt x="49987" y="29019"/>
                  </a:lnTo>
                  <a:lnTo>
                    <a:pt x="50355" y="30911"/>
                  </a:lnTo>
                  <a:lnTo>
                    <a:pt x="52197" y="32143"/>
                  </a:lnTo>
                  <a:lnTo>
                    <a:pt x="55994" y="31407"/>
                  </a:lnTo>
                  <a:lnTo>
                    <a:pt x="57226" y="29565"/>
                  </a:lnTo>
                  <a:close/>
                  <a:moveTo>
                    <a:pt x="57531" y="49225"/>
                  </a:moveTo>
                  <a:lnTo>
                    <a:pt x="56781" y="45427"/>
                  </a:lnTo>
                  <a:lnTo>
                    <a:pt x="54940" y="44196"/>
                  </a:lnTo>
                  <a:lnTo>
                    <a:pt x="51155" y="44945"/>
                  </a:lnTo>
                  <a:lnTo>
                    <a:pt x="49923" y="46786"/>
                  </a:lnTo>
                  <a:lnTo>
                    <a:pt x="50292" y="48679"/>
                  </a:lnTo>
                  <a:lnTo>
                    <a:pt x="50660" y="50571"/>
                  </a:lnTo>
                  <a:lnTo>
                    <a:pt x="52501" y="51803"/>
                  </a:lnTo>
                  <a:lnTo>
                    <a:pt x="56299" y="51066"/>
                  </a:lnTo>
                  <a:lnTo>
                    <a:pt x="57531" y="49225"/>
                  </a:lnTo>
                  <a:close/>
                  <a:moveTo>
                    <a:pt x="60807" y="722833"/>
                  </a:moveTo>
                  <a:lnTo>
                    <a:pt x="60274" y="721106"/>
                  </a:lnTo>
                  <a:lnTo>
                    <a:pt x="59740" y="719378"/>
                  </a:lnTo>
                  <a:lnTo>
                    <a:pt x="57912" y="718413"/>
                  </a:lnTo>
                  <a:lnTo>
                    <a:pt x="54470" y="719480"/>
                  </a:lnTo>
                  <a:lnTo>
                    <a:pt x="53505" y="721309"/>
                  </a:lnTo>
                  <a:lnTo>
                    <a:pt x="54571" y="724750"/>
                  </a:lnTo>
                  <a:lnTo>
                    <a:pt x="56400" y="725716"/>
                  </a:lnTo>
                  <a:lnTo>
                    <a:pt x="58115" y="725182"/>
                  </a:lnTo>
                  <a:lnTo>
                    <a:pt x="59842" y="724662"/>
                  </a:lnTo>
                  <a:lnTo>
                    <a:pt x="60807" y="722833"/>
                  </a:lnTo>
                  <a:close/>
                  <a:moveTo>
                    <a:pt x="63017" y="741045"/>
                  </a:moveTo>
                  <a:lnTo>
                    <a:pt x="62484" y="739317"/>
                  </a:lnTo>
                  <a:lnTo>
                    <a:pt x="61950" y="737590"/>
                  </a:lnTo>
                  <a:lnTo>
                    <a:pt x="60121" y="736625"/>
                  </a:lnTo>
                  <a:lnTo>
                    <a:pt x="56680" y="737692"/>
                  </a:lnTo>
                  <a:lnTo>
                    <a:pt x="55714" y="739521"/>
                  </a:lnTo>
                  <a:lnTo>
                    <a:pt x="56781" y="742962"/>
                  </a:lnTo>
                  <a:lnTo>
                    <a:pt x="58610" y="743927"/>
                  </a:lnTo>
                  <a:lnTo>
                    <a:pt x="60325" y="743394"/>
                  </a:lnTo>
                  <a:lnTo>
                    <a:pt x="62052" y="742873"/>
                  </a:lnTo>
                  <a:lnTo>
                    <a:pt x="63017" y="741045"/>
                  </a:lnTo>
                  <a:close/>
                  <a:moveTo>
                    <a:pt x="65239" y="759269"/>
                  </a:moveTo>
                  <a:lnTo>
                    <a:pt x="64706" y="757542"/>
                  </a:lnTo>
                  <a:lnTo>
                    <a:pt x="64173" y="755815"/>
                  </a:lnTo>
                  <a:lnTo>
                    <a:pt x="62344" y="754849"/>
                  </a:lnTo>
                  <a:lnTo>
                    <a:pt x="58902" y="755916"/>
                  </a:lnTo>
                  <a:lnTo>
                    <a:pt x="57937" y="757745"/>
                  </a:lnTo>
                  <a:lnTo>
                    <a:pt x="59004" y="761187"/>
                  </a:lnTo>
                  <a:lnTo>
                    <a:pt x="60833" y="762152"/>
                  </a:lnTo>
                  <a:lnTo>
                    <a:pt x="62547" y="761619"/>
                  </a:lnTo>
                  <a:lnTo>
                    <a:pt x="64274" y="761098"/>
                  </a:lnTo>
                  <a:lnTo>
                    <a:pt x="65239" y="759269"/>
                  </a:lnTo>
                  <a:close/>
                  <a:moveTo>
                    <a:pt x="72339" y="119634"/>
                  </a:moveTo>
                  <a:lnTo>
                    <a:pt x="71589" y="115836"/>
                  </a:lnTo>
                  <a:lnTo>
                    <a:pt x="69748" y="114604"/>
                  </a:lnTo>
                  <a:lnTo>
                    <a:pt x="65963" y="115354"/>
                  </a:lnTo>
                  <a:lnTo>
                    <a:pt x="64719" y="117195"/>
                  </a:lnTo>
                  <a:lnTo>
                    <a:pt x="65100" y="119087"/>
                  </a:lnTo>
                  <a:lnTo>
                    <a:pt x="65468" y="120980"/>
                  </a:lnTo>
                  <a:lnTo>
                    <a:pt x="67310" y="122212"/>
                  </a:lnTo>
                  <a:lnTo>
                    <a:pt x="71107" y="121475"/>
                  </a:lnTo>
                  <a:lnTo>
                    <a:pt x="72339" y="119634"/>
                  </a:lnTo>
                  <a:close/>
                  <a:moveTo>
                    <a:pt x="74841" y="59969"/>
                  </a:moveTo>
                  <a:lnTo>
                    <a:pt x="74091" y="56172"/>
                  </a:lnTo>
                  <a:lnTo>
                    <a:pt x="72250" y="54940"/>
                  </a:lnTo>
                  <a:lnTo>
                    <a:pt x="68465" y="55689"/>
                  </a:lnTo>
                  <a:lnTo>
                    <a:pt x="67233" y="57531"/>
                  </a:lnTo>
                  <a:lnTo>
                    <a:pt x="67602" y="59423"/>
                  </a:lnTo>
                  <a:lnTo>
                    <a:pt x="67970" y="61315"/>
                  </a:lnTo>
                  <a:lnTo>
                    <a:pt x="69811" y="62547"/>
                  </a:lnTo>
                  <a:lnTo>
                    <a:pt x="73609" y="61810"/>
                  </a:lnTo>
                  <a:lnTo>
                    <a:pt x="74841" y="59969"/>
                  </a:lnTo>
                  <a:close/>
                  <a:moveTo>
                    <a:pt x="75145" y="727862"/>
                  </a:moveTo>
                  <a:lnTo>
                    <a:pt x="74612" y="726135"/>
                  </a:lnTo>
                  <a:lnTo>
                    <a:pt x="74079" y="724408"/>
                  </a:lnTo>
                  <a:lnTo>
                    <a:pt x="72250" y="723442"/>
                  </a:lnTo>
                  <a:lnTo>
                    <a:pt x="68808" y="724509"/>
                  </a:lnTo>
                  <a:lnTo>
                    <a:pt x="67843" y="726338"/>
                  </a:lnTo>
                  <a:lnTo>
                    <a:pt x="68910" y="729780"/>
                  </a:lnTo>
                  <a:lnTo>
                    <a:pt x="70739" y="730745"/>
                  </a:lnTo>
                  <a:lnTo>
                    <a:pt x="72453" y="730211"/>
                  </a:lnTo>
                  <a:lnTo>
                    <a:pt x="74180" y="729691"/>
                  </a:lnTo>
                  <a:lnTo>
                    <a:pt x="75145" y="727862"/>
                  </a:lnTo>
                  <a:close/>
                  <a:moveTo>
                    <a:pt x="77076" y="143624"/>
                  </a:moveTo>
                  <a:lnTo>
                    <a:pt x="76327" y="139827"/>
                  </a:lnTo>
                  <a:lnTo>
                    <a:pt x="74485" y="138595"/>
                  </a:lnTo>
                  <a:lnTo>
                    <a:pt x="70700" y="139344"/>
                  </a:lnTo>
                  <a:lnTo>
                    <a:pt x="69469" y="141185"/>
                  </a:lnTo>
                  <a:lnTo>
                    <a:pt x="69837" y="143078"/>
                  </a:lnTo>
                  <a:lnTo>
                    <a:pt x="70205" y="144970"/>
                  </a:lnTo>
                  <a:lnTo>
                    <a:pt x="72047" y="146202"/>
                  </a:lnTo>
                  <a:lnTo>
                    <a:pt x="75844" y="145453"/>
                  </a:lnTo>
                  <a:lnTo>
                    <a:pt x="77076" y="143624"/>
                  </a:lnTo>
                  <a:close/>
                  <a:moveTo>
                    <a:pt x="78333" y="41554"/>
                  </a:moveTo>
                  <a:lnTo>
                    <a:pt x="77584" y="37757"/>
                  </a:lnTo>
                  <a:lnTo>
                    <a:pt x="75742" y="36525"/>
                  </a:lnTo>
                  <a:lnTo>
                    <a:pt x="71958" y="37274"/>
                  </a:lnTo>
                  <a:lnTo>
                    <a:pt x="70726" y="39116"/>
                  </a:lnTo>
                  <a:lnTo>
                    <a:pt x="71094" y="41008"/>
                  </a:lnTo>
                  <a:lnTo>
                    <a:pt x="71462" y="42900"/>
                  </a:lnTo>
                  <a:lnTo>
                    <a:pt x="73304" y="44132"/>
                  </a:lnTo>
                  <a:lnTo>
                    <a:pt x="77101" y="43395"/>
                  </a:lnTo>
                  <a:lnTo>
                    <a:pt x="78333" y="41554"/>
                  </a:lnTo>
                  <a:close/>
                  <a:moveTo>
                    <a:pt x="80543" y="16611"/>
                  </a:moveTo>
                  <a:lnTo>
                    <a:pt x="79794" y="12814"/>
                  </a:lnTo>
                  <a:lnTo>
                    <a:pt x="77952" y="11582"/>
                  </a:lnTo>
                  <a:lnTo>
                    <a:pt x="74168" y="12331"/>
                  </a:lnTo>
                  <a:lnTo>
                    <a:pt x="72936" y="14173"/>
                  </a:lnTo>
                  <a:lnTo>
                    <a:pt x="73304" y="16065"/>
                  </a:lnTo>
                  <a:lnTo>
                    <a:pt x="73672" y="17957"/>
                  </a:lnTo>
                  <a:lnTo>
                    <a:pt x="75514" y="19189"/>
                  </a:lnTo>
                  <a:lnTo>
                    <a:pt x="79311" y="18453"/>
                  </a:lnTo>
                  <a:lnTo>
                    <a:pt x="80543" y="16611"/>
                  </a:lnTo>
                  <a:close/>
                  <a:moveTo>
                    <a:pt x="91173" y="111252"/>
                  </a:moveTo>
                  <a:lnTo>
                    <a:pt x="90424" y="107454"/>
                  </a:lnTo>
                  <a:lnTo>
                    <a:pt x="88582" y="106222"/>
                  </a:lnTo>
                  <a:lnTo>
                    <a:pt x="84797" y="106972"/>
                  </a:lnTo>
                  <a:lnTo>
                    <a:pt x="83553" y="108813"/>
                  </a:lnTo>
                  <a:lnTo>
                    <a:pt x="83934" y="110705"/>
                  </a:lnTo>
                  <a:lnTo>
                    <a:pt x="84302" y="112598"/>
                  </a:lnTo>
                  <a:lnTo>
                    <a:pt x="86144" y="113830"/>
                  </a:lnTo>
                  <a:lnTo>
                    <a:pt x="89941" y="113093"/>
                  </a:lnTo>
                  <a:lnTo>
                    <a:pt x="91173" y="111252"/>
                  </a:lnTo>
                  <a:close/>
                  <a:moveTo>
                    <a:pt x="91478" y="130924"/>
                  </a:moveTo>
                  <a:lnTo>
                    <a:pt x="90728" y="127127"/>
                  </a:lnTo>
                  <a:lnTo>
                    <a:pt x="88887" y="125895"/>
                  </a:lnTo>
                  <a:lnTo>
                    <a:pt x="85102" y="126644"/>
                  </a:lnTo>
                  <a:lnTo>
                    <a:pt x="83870" y="128485"/>
                  </a:lnTo>
                  <a:lnTo>
                    <a:pt x="84239" y="130378"/>
                  </a:lnTo>
                  <a:lnTo>
                    <a:pt x="84607" y="132270"/>
                  </a:lnTo>
                  <a:lnTo>
                    <a:pt x="86448" y="133502"/>
                  </a:lnTo>
                  <a:lnTo>
                    <a:pt x="90246" y="132765"/>
                  </a:lnTo>
                  <a:lnTo>
                    <a:pt x="91478" y="130924"/>
                  </a:lnTo>
                  <a:close/>
                  <a:moveTo>
                    <a:pt x="91643" y="163220"/>
                  </a:moveTo>
                  <a:lnTo>
                    <a:pt x="90893" y="159423"/>
                  </a:lnTo>
                  <a:lnTo>
                    <a:pt x="89052" y="158191"/>
                  </a:lnTo>
                  <a:lnTo>
                    <a:pt x="85267" y="158940"/>
                  </a:lnTo>
                  <a:lnTo>
                    <a:pt x="84035" y="160782"/>
                  </a:lnTo>
                  <a:lnTo>
                    <a:pt x="84404" y="162674"/>
                  </a:lnTo>
                  <a:lnTo>
                    <a:pt x="84772" y="164566"/>
                  </a:lnTo>
                  <a:lnTo>
                    <a:pt x="86614" y="165798"/>
                  </a:lnTo>
                  <a:lnTo>
                    <a:pt x="90411" y="165061"/>
                  </a:lnTo>
                  <a:lnTo>
                    <a:pt x="91643" y="163220"/>
                  </a:lnTo>
                  <a:close/>
                  <a:moveTo>
                    <a:pt x="92316" y="697611"/>
                  </a:moveTo>
                  <a:lnTo>
                    <a:pt x="91782" y="695883"/>
                  </a:lnTo>
                  <a:lnTo>
                    <a:pt x="91249" y="694156"/>
                  </a:lnTo>
                  <a:lnTo>
                    <a:pt x="89420" y="693191"/>
                  </a:lnTo>
                  <a:lnTo>
                    <a:pt x="85979" y="694258"/>
                  </a:lnTo>
                  <a:lnTo>
                    <a:pt x="85013" y="696087"/>
                  </a:lnTo>
                  <a:lnTo>
                    <a:pt x="86080" y="699528"/>
                  </a:lnTo>
                  <a:lnTo>
                    <a:pt x="87909" y="700493"/>
                  </a:lnTo>
                  <a:lnTo>
                    <a:pt x="89623" y="699960"/>
                  </a:lnTo>
                  <a:lnTo>
                    <a:pt x="91351" y="699439"/>
                  </a:lnTo>
                  <a:lnTo>
                    <a:pt x="92316" y="697611"/>
                  </a:lnTo>
                  <a:close/>
                  <a:moveTo>
                    <a:pt x="92697" y="720966"/>
                  </a:moveTo>
                  <a:lnTo>
                    <a:pt x="92163" y="719239"/>
                  </a:lnTo>
                  <a:lnTo>
                    <a:pt x="91630" y="717511"/>
                  </a:lnTo>
                  <a:lnTo>
                    <a:pt x="89801" y="716546"/>
                  </a:lnTo>
                  <a:lnTo>
                    <a:pt x="86360" y="717613"/>
                  </a:lnTo>
                  <a:lnTo>
                    <a:pt x="85394" y="719442"/>
                  </a:lnTo>
                  <a:lnTo>
                    <a:pt x="86461" y="722884"/>
                  </a:lnTo>
                  <a:lnTo>
                    <a:pt x="88290" y="723849"/>
                  </a:lnTo>
                  <a:lnTo>
                    <a:pt x="90004" y="723315"/>
                  </a:lnTo>
                  <a:lnTo>
                    <a:pt x="91732" y="722795"/>
                  </a:lnTo>
                  <a:lnTo>
                    <a:pt x="92697" y="720966"/>
                  </a:lnTo>
                  <a:close/>
                  <a:moveTo>
                    <a:pt x="94589" y="738124"/>
                  </a:moveTo>
                  <a:lnTo>
                    <a:pt x="94056" y="736396"/>
                  </a:lnTo>
                  <a:lnTo>
                    <a:pt x="93522" y="734669"/>
                  </a:lnTo>
                  <a:lnTo>
                    <a:pt x="91694" y="733704"/>
                  </a:lnTo>
                  <a:lnTo>
                    <a:pt x="88252" y="734771"/>
                  </a:lnTo>
                  <a:lnTo>
                    <a:pt x="87287" y="736600"/>
                  </a:lnTo>
                  <a:lnTo>
                    <a:pt x="88353" y="740041"/>
                  </a:lnTo>
                  <a:lnTo>
                    <a:pt x="90182" y="741006"/>
                  </a:lnTo>
                  <a:lnTo>
                    <a:pt x="91897" y="740473"/>
                  </a:lnTo>
                  <a:lnTo>
                    <a:pt x="93624" y="739952"/>
                  </a:lnTo>
                  <a:lnTo>
                    <a:pt x="94589" y="738124"/>
                  </a:lnTo>
                  <a:close/>
                  <a:moveTo>
                    <a:pt x="94627" y="760323"/>
                  </a:moveTo>
                  <a:lnTo>
                    <a:pt x="94094" y="758596"/>
                  </a:lnTo>
                  <a:lnTo>
                    <a:pt x="93560" y="756869"/>
                  </a:lnTo>
                  <a:lnTo>
                    <a:pt x="91732" y="755904"/>
                  </a:lnTo>
                  <a:lnTo>
                    <a:pt x="88290" y="756970"/>
                  </a:lnTo>
                  <a:lnTo>
                    <a:pt x="87325" y="758799"/>
                  </a:lnTo>
                  <a:lnTo>
                    <a:pt x="88392" y="762241"/>
                  </a:lnTo>
                  <a:lnTo>
                    <a:pt x="90220" y="763206"/>
                  </a:lnTo>
                  <a:lnTo>
                    <a:pt x="91935" y="762673"/>
                  </a:lnTo>
                  <a:lnTo>
                    <a:pt x="93662" y="762152"/>
                  </a:lnTo>
                  <a:lnTo>
                    <a:pt x="94627" y="760323"/>
                  </a:lnTo>
                  <a:close/>
                  <a:moveTo>
                    <a:pt x="96748" y="26428"/>
                  </a:moveTo>
                  <a:lnTo>
                    <a:pt x="95999" y="22631"/>
                  </a:lnTo>
                  <a:lnTo>
                    <a:pt x="94157" y="21399"/>
                  </a:lnTo>
                  <a:lnTo>
                    <a:pt x="90373" y="22148"/>
                  </a:lnTo>
                  <a:lnTo>
                    <a:pt x="89141" y="23990"/>
                  </a:lnTo>
                  <a:lnTo>
                    <a:pt x="89509" y="25882"/>
                  </a:lnTo>
                  <a:lnTo>
                    <a:pt x="89877" y="27774"/>
                  </a:lnTo>
                  <a:lnTo>
                    <a:pt x="91719" y="29006"/>
                  </a:lnTo>
                  <a:lnTo>
                    <a:pt x="95516" y="28270"/>
                  </a:lnTo>
                  <a:lnTo>
                    <a:pt x="96748" y="26428"/>
                  </a:lnTo>
                  <a:close/>
                  <a:moveTo>
                    <a:pt x="98475" y="66700"/>
                  </a:moveTo>
                  <a:lnTo>
                    <a:pt x="97726" y="62903"/>
                  </a:lnTo>
                  <a:lnTo>
                    <a:pt x="95885" y="61671"/>
                  </a:lnTo>
                  <a:lnTo>
                    <a:pt x="92100" y="62420"/>
                  </a:lnTo>
                  <a:lnTo>
                    <a:pt x="90868" y="64262"/>
                  </a:lnTo>
                  <a:lnTo>
                    <a:pt x="91236" y="66154"/>
                  </a:lnTo>
                  <a:lnTo>
                    <a:pt x="91605" y="68046"/>
                  </a:lnTo>
                  <a:lnTo>
                    <a:pt x="93446" y="69278"/>
                  </a:lnTo>
                  <a:lnTo>
                    <a:pt x="97243" y="68541"/>
                  </a:lnTo>
                  <a:lnTo>
                    <a:pt x="98475" y="66700"/>
                  </a:lnTo>
                  <a:close/>
                  <a:moveTo>
                    <a:pt x="99656" y="5029"/>
                  </a:moveTo>
                  <a:lnTo>
                    <a:pt x="98907" y="1231"/>
                  </a:lnTo>
                  <a:lnTo>
                    <a:pt x="97066" y="0"/>
                  </a:lnTo>
                  <a:lnTo>
                    <a:pt x="93281" y="749"/>
                  </a:lnTo>
                  <a:lnTo>
                    <a:pt x="92049" y="2590"/>
                  </a:lnTo>
                  <a:lnTo>
                    <a:pt x="92417" y="4483"/>
                  </a:lnTo>
                  <a:lnTo>
                    <a:pt x="92786" y="6375"/>
                  </a:lnTo>
                  <a:lnTo>
                    <a:pt x="94627" y="7607"/>
                  </a:lnTo>
                  <a:lnTo>
                    <a:pt x="98425" y="6870"/>
                  </a:lnTo>
                  <a:lnTo>
                    <a:pt x="99656" y="5029"/>
                  </a:lnTo>
                  <a:close/>
                  <a:moveTo>
                    <a:pt x="101485" y="50419"/>
                  </a:moveTo>
                  <a:lnTo>
                    <a:pt x="100736" y="46621"/>
                  </a:lnTo>
                  <a:lnTo>
                    <a:pt x="98894" y="45389"/>
                  </a:lnTo>
                  <a:lnTo>
                    <a:pt x="95110" y="46139"/>
                  </a:lnTo>
                  <a:lnTo>
                    <a:pt x="93878" y="47980"/>
                  </a:lnTo>
                  <a:lnTo>
                    <a:pt x="94246" y="49872"/>
                  </a:lnTo>
                  <a:lnTo>
                    <a:pt x="94615" y="51765"/>
                  </a:lnTo>
                  <a:lnTo>
                    <a:pt x="96456" y="52997"/>
                  </a:lnTo>
                  <a:lnTo>
                    <a:pt x="100253" y="52260"/>
                  </a:lnTo>
                  <a:lnTo>
                    <a:pt x="101485" y="50419"/>
                  </a:lnTo>
                  <a:close/>
                  <a:moveTo>
                    <a:pt x="108483" y="81292"/>
                  </a:moveTo>
                  <a:lnTo>
                    <a:pt x="107734" y="77495"/>
                  </a:lnTo>
                  <a:lnTo>
                    <a:pt x="105892" y="76263"/>
                  </a:lnTo>
                  <a:lnTo>
                    <a:pt x="102108" y="77012"/>
                  </a:lnTo>
                  <a:lnTo>
                    <a:pt x="100876" y="78854"/>
                  </a:lnTo>
                  <a:lnTo>
                    <a:pt x="101244" y="80746"/>
                  </a:lnTo>
                  <a:lnTo>
                    <a:pt x="101612" y="82638"/>
                  </a:lnTo>
                  <a:lnTo>
                    <a:pt x="103454" y="83870"/>
                  </a:lnTo>
                  <a:lnTo>
                    <a:pt x="107251" y="83134"/>
                  </a:lnTo>
                  <a:lnTo>
                    <a:pt x="108483" y="81292"/>
                  </a:lnTo>
                  <a:close/>
                  <a:moveTo>
                    <a:pt x="108572" y="747369"/>
                  </a:moveTo>
                  <a:lnTo>
                    <a:pt x="108038" y="745642"/>
                  </a:lnTo>
                  <a:lnTo>
                    <a:pt x="107505" y="743915"/>
                  </a:lnTo>
                  <a:lnTo>
                    <a:pt x="105676" y="742950"/>
                  </a:lnTo>
                  <a:lnTo>
                    <a:pt x="102235" y="744016"/>
                  </a:lnTo>
                  <a:lnTo>
                    <a:pt x="101269" y="745845"/>
                  </a:lnTo>
                  <a:lnTo>
                    <a:pt x="102336" y="749287"/>
                  </a:lnTo>
                  <a:lnTo>
                    <a:pt x="104165" y="750252"/>
                  </a:lnTo>
                  <a:lnTo>
                    <a:pt x="105879" y="749719"/>
                  </a:lnTo>
                  <a:lnTo>
                    <a:pt x="107607" y="749198"/>
                  </a:lnTo>
                  <a:lnTo>
                    <a:pt x="108572" y="747369"/>
                  </a:lnTo>
                  <a:close/>
                  <a:moveTo>
                    <a:pt x="110337" y="775182"/>
                  </a:moveTo>
                  <a:lnTo>
                    <a:pt x="109804" y="773455"/>
                  </a:lnTo>
                  <a:lnTo>
                    <a:pt x="109270" y="771728"/>
                  </a:lnTo>
                  <a:lnTo>
                    <a:pt x="107442" y="770763"/>
                  </a:lnTo>
                  <a:lnTo>
                    <a:pt x="104000" y="771829"/>
                  </a:lnTo>
                  <a:lnTo>
                    <a:pt x="103035" y="773658"/>
                  </a:lnTo>
                  <a:lnTo>
                    <a:pt x="104101" y="777100"/>
                  </a:lnTo>
                  <a:lnTo>
                    <a:pt x="105930" y="778065"/>
                  </a:lnTo>
                  <a:lnTo>
                    <a:pt x="107645" y="777532"/>
                  </a:lnTo>
                  <a:lnTo>
                    <a:pt x="109372" y="777011"/>
                  </a:lnTo>
                  <a:lnTo>
                    <a:pt x="110337" y="775182"/>
                  </a:lnTo>
                  <a:close/>
                  <a:moveTo>
                    <a:pt x="110845" y="688467"/>
                  </a:moveTo>
                  <a:lnTo>
                    <a:pt x="110312" y="686739"/>
                  </a:lnTo>
                  <a:lnTo>
                    <a:pt x="109778" y="685012"/>
                  </a:lnTo>
                  <a:lnTo>
                    <a:pt x="107950" y="684047"/>
                  </a:lnTo>
                  <a:lnTo>
                    <a:pt x="104508" y="685114"/>
                  </a:lnTo>
                  <a:lnTo>
                    <a:pt x="103543" y="686943"/>
                  </a:lnTo>
                  <a:lnTo>
                    <a:pt x="104609" y="690384"/>
                  </a:lnTo>
                  <a:lnTo>
                    <a:pt x="106438" y="691349"/>
                  </a:lnTo>
                  <a:lnTo>
                    <a:pt x="108153" y="690816"/>
                  </a:lnTo>
                  <a:lnTo>
                    <a:pt x="109880" y="690295"/>
                  </a:lnTo>
                  <a:lnTo>
                    <a:pt x="110845" y="688467"/>
                  </a:lnTo>
                  <a:close/>
                  <a:moveTo>
                    <a:pt x="112598" y="142925"/>
                  </a:moveTo>
                  <a:lnTo>
                    <a:pt x="111848" y="139128"/>
                  </a:lnTo>
                  <a:lnTo>
                    <a:pt x="110007" y="137896"/>
                  </a:lnTo>
                  <a:lnTo>
                    <a:pt x="106222" y="138645"/>
                  </a:lnTo>
                  <a:lnTo>
                    <a:pt x="104990" y="140487"/>
                  </a:lnTo>
                  <a:lnTo>
                    <a:pt x="105359" y="142379"/>
                  </a:lnTo>
                  <a:lnTo>
                    <a:pt x="105727" y="144272"/>
                  </a:lnTo>
                  <a:lnTo>
                    <a:pt x="107569" y="145503"/>
                  </a:lnTo>
                  <a:lnTo>
                    <a:pt x="111366" y="144767"/>
                  </a:lnTo>
                  <a:lnTo>
                    <a:pt x="112598" y="142925"/>
                  </a:lnTo>
                  <a:close/>
                  <a:moveTo>
                    <a:pt x="113068" y="706678"/>
                  </a:moveTo>
                  <a:lnTo>
                    <a:pt x="112534" y="704951"/>
                  </a:lnTo>
                  <a:lnTo>
                    <a:pt x="112001" y="703224"/>
                  </a:lnTo>
                  <a:lnTo>
                    <a:pt x="110172" y="702259"/>
                  </a:lnTo>
                  <a:lnTo>
                    <a:pt x="106730" y="703326"/>
                  </a:lnTo>
                  <a:lnTo>
                    <a:pt x="105765" y="705154"/>
                  </a:lnTo>
                  <a:lnTo>
                    <a:pt x="106832" y="708596"/>
                  </a:lnTo>
                  <a:lnTo>
                    <a:pt x="108661" y="709561"/>
                  </a:lnTo>
                  <a:lnTo>
                    <a:pt x="110375" y="709028"/>
                  </a:lnTo>
                  <a:lnTo>
                    <a:pt x="112102" y="708507"/>
                  </a:lnTo>
                  <a:lnTo>
                    <a:pt x="113068" y="706678"/>
                  </a:lnTo>
                  <a:close/>
                  <a:moveTo>
                    <a:pt x="113220" y="105283"/>
                  </a:moveTo>
                  <a:lnTo>
                    <a:pt x="112471" y="101485"/>
                  </a:lnTo>
                  <a:lnTo>
                    <a:pt x="110629" y="100253"/>
                  </a:lnTo>
                  <a:lnTo>
                    <a:pt x="106845" y="101003"/>
                  </a:lnTo>
                  <a:lnTo>
                    <a:pt x="105613" y="102844"/>
                  </a:lnTo>
                  <a:lnTo>
                    <a:pt x="105981" y="104736"/>
                  </a:lnTo>
                  <a:lnTo>
                    <a:pt x="106349" y="106629"/>
                  </a:lnTo>
                  <a:lnTo>
                    <a:pt x="108191" y="107861"/>
                  </a:lnTo>
                  <a:lnTo>
                    <a:pt x="111988" y="107124"/>
                  </a:lnTo>
                  <a:lnTo>
                    <a:pt x="113220" y="105283"/>
                  </a:lnTo>
                  <a:close/>
                  <a:moveTo>
                    <a:pt x="114808" y="117983"/>
                  </a:moveTo>
                  <a:lnTo>
                    <a:pt x="114058" y="114185"/>
                  </a:lnTo>
                  <a:lnTo>
                    <a:pt x="112217" y="112953"/>
                  </a:lnTo>
                  <a:lnTo>
                    <a:pt x="108432" y="113703"/>
                  </a:lnTo>
                  <a:lnTo>
                    <a:pt x="107200" y="115544"/>
                  </a:lnTo>
                  <a:lnTo>
                    <a:pt x="107569" y="117436"/>
                  </a:lnTo>
                  <a:lnTo>
                    <a:pt x="107937" y="119329"/>
                  </a:lnTo>
                  <a:lnTo>
                    <a:pt x="109778" y="120561"/>
                  </a:lnTo>
                  <a:lnTo>
                    <a:pt x="113576" y="119824"/>
                  </a:lnTo>
                  <a:lnTo>
                    <a:pt x="114808" y="117983"/>
                  </a:lnTo>
                  <a:close/>
                  <a:moveTo>
                    <a:pt x="115277" y="724890"/>
                  </a:moveTo>
                  <a:lnTo>
                    <a:pt x="114744" y="723163"/>
                  </a:lnTo>
                  <a:lnTo>
                    <a:pt x="114211" y="721436"/>
                  </a:lnTo>
                  <a:lnTo>
                    <a:pt x="112382" y="720471"/>
                  </a:lnTo>
                  <a:lnTo>
                    <a:pt x="108940" y="721537"/>
                  </a:lnTo>
                  <a:lnTo>
                    <a:pt x="107975" y="723366"/>
                  </a:lnTo>
                  <a:lnTo>
                    <a:pt x="109042" y="726808"/>
                  </a:lnTo>
                  <a:lnTo>
                    <a:pt x="110871" y="727773"/>
                  </a:lnTo>
                  <a:lnTo>
                    <a:pt x="112585" y="727240"/>
                  </a:lnTo>
                  <a:lnTo>
                    <a:pt x="114312" y="726719"/>
                  </a:lnTo>
                  <a:lnTo>
                    <a:pt x="115277" y="724890"/>
                  </a:lnTo>
                  <a:close/>
                  <a:moveTo>
                    <a:pt x="115887" y="37719"/>
                  </a:moveTo>
                  <a:lnTo>
                    <a:pt x="115138" y="33921"/>
                  </a:lnTo>
                  <a:lnTo>
                    <a:pt x="113296" y="32689"/>
                  </a:lnTo>
                  <a:lnTo>
                    <a:pt x="109512" y="33439"/>
                  </a:lnTo>
                  <a:lnTo>
                    <a:pt x="108280" y="35280"/>
                  </a:lnTo>
                  <a:lnTo>
                    <a:pt x="108648" y="37172"/>
                  </a:lnTo>
                  <a:lnTo>
                    <a:pt x="109016" y="39065"/>
                  </a:lnTo>
                  <a:lnTo>
                    <a:pt x="110858" y="40297"/>
                  </a:lnTo>
                  <a:lnTo>
                    <a:pt x="114655" y="39560"/>
                  </a:lnTo>
                  <a:lnTo>
                    <a:pt x="115887" y="37719"/>
                  </a:lnTo>
                  <a:close/>
                  <a:moveTo>
                    <a:pt x="116205" y="57378"/>
                  </a:moveTo>
                  <a:lnTo>
                    <a:pt x="115455" y="53581"/>
                  </a:lnTo>
                  <a:lnTo>
                    <a:pt x="113614" y="52349"/>
                  </a:lnTo>
                  <a:lnTo>
                    <a:pt x="109829" y="53098"/>
                  </a:lnTo>
                  <a:lnTo>
                    <a:pt x="108597" y="54940"/>
                  </a:lnTo>
                  <a:lnTo>
                    <a:pt x="108966" y="56832"/>
                  </a:lnTo>
                  <a:lnTo>
                    <a:pt x="109334" y="58724"/>
                  </a:lnTo>
                  <a:lnTo>
                    <a:pt x="111175" y="59956"/>
                  </a:lnTo>
                  <a:lnTo>
                    <a:pt x="114973" y="59220"/>
                  </a:lnTo>
                  <a:lnTo>
                    <a:pt x="116205" y="57378"/>
                  </a:lnTo>
                  <a:close/>
                  <a:moveTo>
                    <a:pt x="122085" y="658507"/>
                  </a:moveTo>
                  <a:lnTo>
                    <a:pt x="121551" y="656780"/>
                  </a:lnTo>
                  <a:lnTo>
                    <a:pt x="121018" y="655053"/>
                  </a:lnTo>
                  <a:lnTo>
                    <a:pt x="119189" y="654088"/>
                  </a:lnTo>
                  <a:lnTo>
                    <a:pt x="115747" y="655154"/>
                  </a:lnTo>
                  <a:lnTo>
                    <a:pt x="114782" y="656983"/>
                  </a:lnTo>
                  <a:lnTo>
                    <a:pt x="115849" y="660425"/>
                  </a:lnTo>
                  <a:lnTo>
                    <a:pt x="117678" y="661390"/>
                  </a:lnTo>
                  <a:lnTo>
                    <a:pt x="121119" y="660336"/>
                  </a:lnTo>
                  <a:lnTo>
                    <a:pt x="122085" y="658507"/>
                  </a:lnTo>
                  <a:close/>
                  <a:moveTo>
                    <a:pt x="122478" y="681863"/>
                  </a:moveTo>
                  <a:lnTo>
                    <a:pt x="121945" y="680135"/>
                  </a:lnTo>
                  <a:lnTo>
                    <a:pt x="121412" y="678408"/>
                  </a:lnTo>
                  <a:lnTo>
                    <a:pt x="119583" y="677443"/>
                  </a:lnTo>
                  <a:lnTo>
                    <a:pt x="116141" y="678510"/>
                  </a:lnTo>
                  <a:lnTo>
                    <a:pt x="115176" y="680339"/>
                  </a:lnTo>
                  <a:lnTo>
                    <a:pt x="116243" y="683780"/>
                  </a:lnTo>
                  <a:lnTo>
                    <a:pt x="118071" y="684745"/>
                  </a:lnTo>
                  <a:lnTo>
                    <a:pt x="119786" y="684212"/>
                  </a:lnTo>
                  <a:lnTo>
                    <a:pt x="121513" y="683691"/>
                  </a:lnTo>
                  <a:lnTo>
                    <a:pt x="122478" y="681863"/>
                  </a:lnTo>
                  <a:close/>
                  <a:moveTo>
                    <a:pt x="125196" y="693483"/>
                  </a:moveTo>
                  <a:lnTo>
                    <a:pt x="124663" y="691756"/>
                  </a:lnTo>
                  <a:lnTo>
                    <a:pt x="124129" y="690029"/>
                  </a:lnTo>
                  <a:lnTo>
                    <a:pt x="122301" y="689063"/>
                  </a:lnTo>
                  <a:lnTo>
                    <a:pt x="118859" y="690130"/>
                  </a:lnTo>
                  <a:lnTo>
                    <a:pt x="117894" y="691959"/>
                  </a:lnTo>
                  <a:lnTo>
                    <a:pt x="118960" y="695401"/>
                  </a:lnTo>
                  <a:lnTo>
                    <a:pt x="120789" y="696366"/>
                  </a:lnTo>
                  <a:lnTo>
                    <a:pt x="122504" y="695833"/>
                  </a:lnTo>
                  <a:lnTo>
                    <a:pt x="124231" y="695312"/>
                  </a:lnTo>
                  <a:lnTo>
                    <a:pt x="125196" y="693483"/>
                  </a:lnTo>
                  <a:close/>
                  <a:moveTo>
                    <a:pt x="127114" y="738212"/>
                  </a:moveTo>
                  <a:lnTo>
                    <a:pt x="126580" y="736485"/>
                  </a:lnTo>
                  <a:lnTo>
                    <a:pt x="126047" y="734758"/>
                  </a:lnTo>
                  <a:lnTo>
                    <a:pt x="124218" y="733793"/>
                  </a:lnTo>
                  <a:lnTo>
                    <a:pt x="120777" y="734860"/>
                  </a:lnTo>
                  <a:lnTo>
                    <a:pt x="119811" y="736688"/>
                  </a:lnTo>
                  <a:lnTo>
                    <a:pt x="120878" y="740130"/>
                  </a:lnTo>
                  <a:lnTo>
                    <a:pt x="122707" y="741095"/>
                  </a:lnTo>
                  <a:lnTo>
                    <a:pt x="124421" y="740562"/>
                  </a:lnTo>
                  <a:lnTo>
                    <a:pt x="126149" y="740041"/>
                  </a:lnTo>
                  <a:lnTo>
                    <a:pt x="127114" y="738212"/>
                  </a:lnTo>
                  <a:close/>
                  <a:moveTo>
                    <a:pt x="127317" y="72923"/>
                  </a:moveTo>
                  <a:lnTo>
                    <a:pt x="126568" y="69126"/>
                  </a:lnTo>
                  <a:lnTo>
                    <a:pt x="124726" y="67894"/>
                  </a:lnTo>
                  <a:lnTo>
                    <a:pt x="120942" y="68643"/>
                  </a:lnTo>
                  <a:lnTo>
                    <a:pt x="119710" y="70485"/>
                  </a:lnTo>
                  <a:lnTo>
                    <a:pt x="120078" y="72377"/>
                  </a:lnTo>
                  <a:lnTo>
                    <a:pt x="120446" y="74269"/>
                  </a:lnTo>
                  <a:lnTo>
                    <a:pt x="122288" y="75501"/>
                  </a:lnTo>
                  <a:lnTo>
                    <a:pt x="126085" y="74752"/>
                  </a:lnTo>
                  <a:lnTo>
                    <a:pt x="127317" y="72923"/>
                  </a:lnTo>
                  <a:close/>
                  <a:moveTo>
                    <a:pt x="127635" y="92583"/>
                  </a:moveTo>
                  <a:lnTo>
                    <a:pt x="126885" y="88785"/>
                  </a:lnTo>
                  <a:lnTo>
                    <a:pt x="125044" y="87553"/>
                  </a:lnTo>
                  <a:lnTo>
                    <a:pt x="121259" y="88303"/>
                  </a:lnTo>
                  <a:lnTo>
                    <a:pt x="120027" y="90144"/>
                  </a:lnTo>
                  <a:lnTo>
                    <a:pt x="120396" y="92036"/>
                  </a:lnTo>
                  <a:lnTo>
                    <a:pt x="120764" y="93929"/>
                  </a:lnTo>
                  <a:lnTo>
                    <a:pt x="122605" y="95161"/>
                  </a:lnTo>
                  <a:lnTo>
                    <a:pt x="126403" y="94424"/>
                  </a:lnTo>
                  <a:lnTo>
                    <a:pt x="127635" y="92583"/>
                  </a:lnTo>
                  <a:close/>
                  <a:moveTo>
                    <a:pt x="127939" y="112255"/>
                  </a:moveTo>
                  <a:lnTo>
                    <a:pt x="127190" y="108458"/>
                  </a:lnTo>
                  <a:lnTo>
                    <a:pt x="125349" y="107226"/>
                  </a:lnTo>
                  <a:lnTo>
                    <a:pt x="121564" y="107975"/>
                  </a:lnTo>
                  <a:lnTo>
                    <a:pt x="120332" y="109816"/>
                  </a:lnTo>
                  <a:lnTo>
                    <a:pt x="120700" y="111709"/>
                  </a:lnTo>
                  <a:lnTo>
                    <a:pt x="121069" y="113601"/>
                  </a:lnTo>
                  <a:lnTo>
                    <a:pt x="122910" y="114833"/>
                  </a:lnTo>
                  <a:lnTo>
                    <a:pt x="126707" y="114096"/>
                  </a:lnTo>
                  <a:lnTo>
                    <a:pt x="127939" y="112255"/>
                  </a:lnTo>
                  <a:close/>
                  <a:moveTo>
                    <a:pt x="129235" y="136893"/>
                  </a:moveTo>
                  <a:lnTo>
                    <a:pt x="128485" y="133096"/>
                  </a:lnTo>
                  <a:lnTo>
                    <a:pt x="126644" y="131864"/>
                  </a:lnTo>
                  <a:lnTo>
                    <a:pt x="122859" y="132613"/>
                  </a:lnTo>
                  <a:lnTo>
                    <a:pt x="121627" y="134454"/>
                  </a:lnTo>
                  <a:lnTo>
                    <a:pt x="121996" y="136347"/>
                  </a:lnTo>
                  <a:lnTo>
                    <a:pt x="122364" y="138239"/>
                  </a:lnTo>
                  <a:lnTo>
                    <a:pt x="124206" y="139471"/>
                  </a:lnTo>
                  <a:lnTo>
                    <a:pt x="128003" y="138722"/>
                  </a:lnTo>
                  <a:lnTo>
                    <a:pt x="129235" y="136893"/>
                  </a:lnTo>
                  <a:close/>
                  <a:moveTo>
                    <a:pt x="129324" y="756424"/>
                  </a:moveTo>
                  <a:lnTo>
                    <a:pt x="128790" y="754697"/>
                  </a:lnTo>
                  <a:lnTo>
                    <a:pt x="128257" y="752970"/>
                  </a:lnTo>
                  <a:lnTo>
                    <a:pt x="126428" y="752005"/>
                  </a:lnTo>
                  <a:lnTo>
                    <a:pt x="122986" y="753071"/>
                  </a:lnTo>
                  <a:lnTo>
                    <a:pt x="122021" y="754900"/>
                  </a:lnTo>
                  <a:lnTo>
                    <a:pt x="123088" y="758342"/>
                  </a:lnTo>
                  <a:lnTo>
                    <a:pt x="124917" y="759307"/>
                  </a:lnTo>
                  <a:lnTo>
                    <a:pt x="126631" y="758774"/>
                  </a:lnTo>
                  <a:lnTo>
                    <a:pt x="128358" y="758253"/>
                  </a:lnTo>
                  <a:lnTo>
                    <a:pt x="129324" y="756424"/>
                  </a:lnTo>
                  <a:close/>
                  <a:moveTo>
                    <a:pt x="131927" y="715276"/>
                  </a:moveTo>
                  <a:lnTo>
                    <a:pt x="131394" y="713549"/>
                  </a:lnTo>
                  <a:lnTo>
                    <a:pt x="130860" y="711822"/>
                  </a:lnTo>
                  <a:lnTo>
                    <a:pt x="129032" y="710857"/>
                  </a:lnTo>
                  <a:lnTo>
                    <a:pt x="125590" y="711923"/>
                  </a:lnTo>
                  <a:lnTo>
                    <a:pt x="124625" y="713752"/>
                  </a:lnTo>
                  <a:lnTo>
                    <a:pt x="125691" y="717194"/>
                  </a:lnTo>
                  <a:lnTo>
                    <a:pt x="127520" y="718159"/>
                  </a:lnTo>
                  <a:lnTo>
                    <a:pt x="129235" y="717626"/>
                  </a:lnTo>
                  <a:lnTo>
                    <a:pt x="130962" y="717105"/>
                  </a:lnTo>
                  <a:lnTo>
                    <a:pt x="131927" y="715276"/>
                  </a:lnTo>
                  <a:close/>
                  <a:moveTo>
                    <a:pt x="135458" y="702005"/>
                  </a:moveTo>
                  <a:lnTo>
                    <a:pt x="134950" y="702957"/>
                  </a:lnTo>
                  <a:lnTo>
                    <a:pt x="135356" y="704253"/>
                  </a:lnTo>
                  <a:lnTo>
                    <a:pt x="135458" y="702005"/>
                  </a:lnTo>
                  <a:close/>
                  <a:moveTo>
                    <a:pt x="137007" y="49707"/>
                  </a:moveTo>
                  <a:lnTo>
                    <a:pt x="136258" y="45910"/>
                  </a:lnTo>
                  <a:lnTo>
                    <a:pt x="134416" y="44678"/>
                  </a:lnTo>
                  <a:lnTo>
                    <a:pt x="130632" y="45427"/>
                  </a:lnTo>
                  <a:lnTo>
                    <a:pt x="129400" y="47269"/>
                  </a:lnTo>
                  <a:lnTo>
                    <a:pt x="129768" y="49161"/>
                  </a:lnTo>
                  <a:lnTo>
                    <a:pt x="130136" y="51054"/>
                  </a:lnTo>
                  <a:lnTo>
                    <a:pt x="131978" y="52285"/>
                  </a:lnTo>
                  <a:lnTo>
                    <a:pt x="135775" y="51536"/>
                  </a:lnTo>
                  <a:lnTo>
                    <a:pt x="137007" y="49707"/>
                  </a:lnTo>
                  <a:close/>
                  <a:moveTo>
                    <a:pt x="137198" y="664006"/>
                  </a:moveTo>
                  <a:lnTo>
                    <a:pt x="136512" y="664222"/>
                  </a:lnTo>
                  <a:lnTo>
                    <a:pt x="135547" y="666051"/>
                  </a:lnTo>
                  <a:lnTo>
                    <a:pt x="136613" y="669493"/>
                  </a:lnTo>
                  <a:lnTo>
                    <a:pt x="136931" y="669671"/>
                  </a:lnTo>
                  <a:lnTo>
                    <a:pt x="137198" y="664006"/>
                  </a:lnTo>
                  <a:close/>
                  <a:moveTo>
                    <a:pt x="138252" y="19862"/>
                  </a:moveTo>
                  <a:lnTo>
                    <a:pt x="137502" y="16065"/>
                  </a:lnTo>
                  <a:lnTo>
                    <a:pt x="135661" y="14833"/>
                  </a:lnTo>
                  <a:lnTo>
                    <a:pt x="131876" y="15582"/>
                  </a:lnTo>
                  <a:lnTo>
                    <a:pt x="130644" y="17424"/>
                  </a:lnTo>
                  <a:lnTo>
                    <a:pt x="131013" y="19316"/>
                  </a:lnTo>
                  <a:lnTo>
                    <a:pt x="131381" y="21209"/>
                  </a:lnTo>
                  <a:lnTo>
                    <a:pt x="133223" y="22440"/>
                  </a:lnTo>
                  <a:lnTo>
                    <a:pt x="137020" y="21704"/>
                  </a:lnTo>
                  <a:lnTo>
                    <a:pt x="138252" y="19862"/>
                  </a:lnTo>
                  <a:close/>
                  <a:moveTo>
                    <a:pt x="138544" y="634415"/>
                  </a:moveTo>
                  <a:lnTo>
                    <a:pt x="138480" y="634174"/>
                  </a:lnTo>
                  <a:lnTo>
                    <a:pt x="136652" y="633209"/>
                  </a:lnTo>
                  <a:lnTo>
                    <a:pt x="133210" y="634276"/>
                  </a:lnTo>
                  <a:lnTo>
                    <a:pt x="132245" y="636104"/>
                  </a:lnTo>
                  <a:lnTo>
                    <a:pt x="133311" y="639546"/>
                  </a:lnTo>
                  <a:lnTo>
                    <a:pt x="135140" y="640511"/>
                  </a:lnTo>
                  <a:lnTo>
                    <a:pt x="138315" y="639546"/>
                  </a:lnTo>
                  <a:lnTo>
                    <a:pt x="138544" y="634415"/>
                  </a:lnTo>
                  <a:close/>
                  <a:moveTo>
                    <a:pt x="142189" y="125590"/>
                  </a:moveTo>
                  <a:lnTo>
                    <a:pt x="141439" y="121793"/>
                  </a:lnTo>
                  <a:lnTo>
                    <a:pt x="139598" y="120561"/>
                  </a:lnTo>
                  <a:lnTo>
                    <a:pt x="135813" y="121310"/>
                  </a:lnTo>
                  <a:lnTo>
                    <a:pt x="134581" y="123151"/>
                  </a:lnTo>
                  <a:lnTo>
                    <a:pt x="134950" y="125044"/>
                  </a:lnTo>
                  <a:lnTo>
                    <a:pt x="135318" y="126936"/>
                  </a:lnTo>
                  <a:lnTo>
                    <a:pt x="137160" y="128168"/>
                  </a:lnTo>
                  <a:lnTo>
                    <a:pt x="140957" y="127431"/>
                  </a:lnTo>
                  <a:lnTo>
                    <a:pt x="142189" y="125590"/>
                  </a:lnTo>
                  <a:close/>
                  <a:moveTo>
                    <a:pt x="148742" y="104584"/>
                  </a:moveTo>
                  <a:lnTo>
                    <a:pt x="147993" y="100787"/>
                  </a:lnTo>
                  <a:lnTo>
                    <a:pt x="146151" y="99555"/>
                  </a:lnTo>
                  <a:lnTo>
                    <a:pt x="142367" y="100304"/>
                  </a:lnTo>
                  <a:lnTo>
                    <a:pt x="141135" y="102146"/>
                  </a:lnTo>
                  <a:lnTo>
                    <a:pt x="141503" y="104038"/>
                  </a:lnTo>
                  <a:lnTo>
                    <a:pt x="141871" y="105930"/>
                  </a:lnTo>
                  <a:lnTo>
                    <a:pt x="143713" y="107162"/>
                  </a:lnTo>
                  <a:lnTo>
                    <a:pt x="147510" y="106426"/>
                  </a:lnTo>
                  <a:lnTo>
                    <a:pt x="148742" y="104584"/>
                  </a:lnTo>
                  <a:close/>
                  <a:moveTo>
                    <a:pt x="148793" y="159080"/>
                  </a:moveTo>
                  <a:lnTo>
                    <a:pt x="148043" y="155282"/>
                  </a:lnTo>
                  <a:lnTo>
                    <a:pt x="146202" y="154051"/>
                  </a:lnTo>
                  <a:lnTo>
                    <a:pt x="142417" y="154800"/>
                  </a:lnTo>
                  <a:lnTo>
                    <a:pt x="141185" y="156641"/>
                  </a:lnTo>
                  <a:lnTo>
                    <a:pt x="141554" y="158534"/>
                  </a:lnTo>
                  <a:lnTo>
                    <a:pt x="141922" y="160426"/>
                  </a:lnTo>
                  <a:lnTo>
                    <a:pt x="143764" y="161658"/>
                  </a:lnTo>
                  <a:lnTo>
                    <a:pt x="147561" y="160921"/>
                  </a:lnTo>
                  <a:lnTo>
                    <a:pt x="148793" y="159080"/>
                  </a:lnTo>
                  <a:close/>
                  <a:moveTo>
                    <a:pt x="150876" y="61137"/>
                  </a:moveTo>
                  <a:lnTo>
                    <a:pt x="150126" y="57340"/>
                  </a:lnTo>
                  <a:lnTo>
                    <a:pt x="148285" y="56108"/>
                  </a:lnTo>
                  <a:lnTo>
                    <a:pt x="144500" y="56857"/>
                  </a:lnTo>
                  <a:lnTo>
                    <a:pt x="143268" y="58699"/>
                  </a:lnTo>
                  <a:lnTo>
                    <a:pt x="143637" y="60591"/>
                  </a:lnTo>
                  <a:lnTo>
                    <a:pt x="144005" y="62484"/>
                  </a:lnTo>
                  <a:lnTo>
                    <a:pt x="145846" y="63715"/>
                  </a:lnTo>
                  <a:lnTo>
                    <a:pt x="149644" y="62979"/>
                  </a:lnTo>
                  <a:lnTo>
                    <a:pt x="150876" y="61137"/>
                  </a:lnTo>
                  <a:close/>
                  <a:moveTo>
                    <a:pt x="150952" y="79641"/>
                  </a:moveTo>
                  <a:lnTo>
                    <a:pt x="150202" y="75844"/>
                  </a:lnTo>
                  <a:lnTo>
                    <a:pt x="148361" y="74612"/>
                  </a:lnTo>
                  <a:lnTo>
                    <a:pt x="144576" y="75361"/>
                  </a:lnTo>
                  <a:lnTo>
                    <a:pt x="143344" y="77203"/>
                  </a:lnTo>
                  <a:lnTo>
                    <a:pt x="143713" y="79095"/>
                  </a:lnTo>
                  <a:lnTo>
                    <a:pt x="144081" y="80987"/>
                  </a:lnTo>
                  <a:lnTo>
                    <a:pt x="145923" y="82219"/>
                  </a:lnTo>
                  <a:lnTo>
                    <a:pt x="149720" y="81483"/>
                  </a:lnTo>
                  <a:lnTo>
                    <a:pt x="150952" y="79641"/>
                  </a:lnTo>
                  <a:close/>
                  <a:moveTo>
                    <a:pt x="153327" y="37465"/>
                  </a:moveTo>
                  <a:lnTo>
                    <a:pt x="152577" y="33667"/>
                  </a:lnTo>
                  <a:lnTo>
                    <a:pt x="150736" y="32435"/>
                  </a:lnTo>
                  <a:lnTo>
                    <a:pt x="146951" y="33185"/>
                  </a:lnTo>
                  <a:lnTo>
                    <a:pt x="145719" y="35026"/>
                  </a:lnTo>
                  <a:lnTo>
                    <a:pt x="146088" y="36918"/>
                  </a:lnTo>
                  <a:lnTo>
                    <a:pt x="146456" y="38811"/>
                  </a:lnTo>
                  <a:lnTo>
                    <a:pt x="148297" y="40043"/>
                  </a:lnTo>
                  <a:lnTo>
                    <a:pt x="152095" y="39306"/>
                  </a:lnTo>
                  <a:lnTo>
                    <a:pt x="153327" y="37465"/>
                  </a:lnTo>
                  <a:close/>
                  <a:moveTo>
                    <a:pt x="161023" y="117208"/>
                  </a:moveTo>
                  <a:lnTo>
                    <a:pt x="160274" y="113411"/>
                  </a:lnTo>
                  <a:lnTo>
                    <a:pt x="158432" y="112179"/>
                  </a:lnTo>
                  <a:lnTo>
                    <a:pt x="154647" y="112928"/>
                  </a:lnTo>
                  <a:lnTo>
                    <a:pt x="153416" y="114769"/>
                  </a:lnTo>
                  <a:lnTo>
                    <a:pt x="153784" y="116662"/>
                  </a:lnTo>
                  <a:lnTo>
                    <a:pt x="154152" y="118554"/>
                  </a:lnTo>
                  <a:lnTo>
                    <a:pt x="155994" y="119786"/>
                  </a:lnTo>
                  <a:lnTo>
                    <a:pt x="159791" y="119049"/>
                  </a:lnTo>
                  <a:lnTo>
                    <a:pt x="161023" y="117208"/>
                  </a:lnTo>
                  <a:close/>
                  <a:moveTo>
                    <a:pt x="161328" y="136880"/>
                  </a:moveTo>
                  <a:lnTo>
                    <a:pt x="160578" y="133083"/>
                  </a:lnTo>
                  <a:lnTo>
                    <a:pt x="158737" y="131851"/>
                  </a:lnTo>
                  <a:lnTo>
                    <a:pt x="154952" y="132600"/>
                  </a:lnTo>
                  <a:lnTo>
                    <a:pt x="153720" y="134442"/>
                  </a:lnTo>
                  <a:lnTo>
                    <a:pt x="154089" y="136334"/>
                  </a:lnTo>
                  <a:lnTo>
                    <a:pt x="154457" y="138226"/>
                  </a:lnTo>
                  <a:lnTo>
                    <a:pt x="156298" y="139458"/>
                  </a:lnTo>
                  <a:lnTo>
                    <a:pt x="160096" y="138722"/>
                  </a:lnTo>
                  <a:lnTo>
                    <a:pt x="161328" y="136880"/>
                  </a:lnTo>
                  <a:close/>
                  <a:moveTo>
                    <a:pt x="168135" y="94449"/>
                  </a:moveTo>
                  <a:lnTo>
                    <a:pt x="167386" y="90652"/>
                  </a:lnTo>
                  <a:lnTo>
                    <a:pt x="165544" y="89420"/>
                  </a:lnTo>
                  <a:lnTo>
                    <a:pt x="161759" y="90170"/>
                  </a:lnTo>
                  <a:lnTo>
                    <a:pt x="160528" y="92011"/>
                  </a:lnTo>
                  <a:lnTo>
                    <a:pt x="160896" y="93903"/>
                  </a:lnTo>
                  <a:lnTo>
                    <a:pt x="161264" y="95796"/>
                  </a:lnTo>
                  <a:lnTo>
                    <a:pt x="163106" y="97028"/>
                  </a:lnTo>
                  <a:lnTo>
                    <a:pt x="166903" y="96291"/>
                  </a:lnTo>
                  <a:lnTo>
                    <a:pt x="168135" y="94449"/>
                  </a:lnTo>
                  <a:close/>
                  <a:moveTo>
                    <a:pt x="170446" y="74269"/>
                  </a:moveTo>
                  <a:lnTo>
                    <a:pt x="169697" y="70472"/>
                  </a:lnTo>
                  <a:lnTo>
                    <a:pt x="167855" y="69240"/>
                  </a:lnTo>
                  <a:lnTo>
                    <a:pt x="164071" y="69989"/>
                  </a:lnTo>
                  <a:lnTo>
                    <a:pt x="162839" y="71831"/>
                  </a:lnTo>
                  <a:lnTo>
                    <a:pt x="163207" y="73723"/>
                  </a:lnTo>
                  <a:lnTo>
                    <a:pt x="163576" y="75615"/>
                  </a:lnTo>
                  <a:lnTo>
                    <a:pt x="165417" y="76847"/>
                  </a:lnTo>
                  <a:lnTo>
                    <a:pt x="169214" y="76111"/>
                  </a:lnTo>
                  <a:lnTo>
                    <a:pt x="170446" y="74269"/>
                  </a:lnTo>
                  <a:close/>
                  <a:moveTo>
                    <a:pt x="184543" y="41897"/>
                  </a:moveTo>
                  <a:lnTo>
                    <a:pt x="183794" y="38100"/>
                  </a:lnTo>
                  <a:lnTo>
                    <a:pt x="181952" y="36868"/>
                  </a:lnTo>
                  <a:lnTo>
                    <a:pt x="178168" y="37617"/>
                  </a:lnTo>
                  <a:lnTo>
                    <a:pt x="176936" y="39458"/>
                  </a:lnTo>
                  <a:lnTo>
                    <a:pt x="177304" y="41351"/>
                  </a:lnTo>
                  <a:lnTo>
                    <a:pt x="177673" y="43243"/>
                  </a:lnTo>
                  <a:lnTo>
                    <a:pt x="179514" y="44475"/>
                  </a:lnTo>
                  <a:lnTo>
                    <a:pt x="183311" y="43738"/>
                  </a:lnTo>
                  <a:lnTo>
                    <a:pt x="184543" y="41897"/>
                  </a:lnTo>
                  <a:close/>
                  <a:moveTo>
                    <a:pt x="184861" y="61569"/>
                  </a:moveTo>
                  <a:lnTo>
                    <a:pt x="184111" y="57772"/>
                  </a:lnTo>
                  <a:lnTo>
                    <a:pt x="182270" y="56540"/>
                  </a:lnTo>
                  <a:lnTo>
                    <a:pt x="178485" y="57289"/>
                  </a:lnTo>
                  <a:lnTo>
                    <a:pt x="177253" y="59131"/>
                  </a:lnTo>
                  <a:lnTo>
                    <a:pt x="177622" y="61023"/>
                  </a:lnTo>
                  <a:lnTo>
                    <a:pt x="177990" y="62915"/>
                  </a:lnTo>
                  <a:lnTo>
                    <a:pt x="179832" y="64147"/>
                  </a:lnTo>
                  <a:lnTo>
                    <a:pt x="183629" y="63411"/>
                  </a:lnTo>
                  <a:lnTo>
                    <a:pt x="184861" y="61569"/>
                  </a:lnTo>
                  <a:close/>
                  <a:moveTo>
                    <a:pt x="185166" y="81229"/>
                  </a:moveTo>
                  <a:lnTo>
                    <a:pt x="184416" y="77431"/>
                  </a:lnTo>
                  <a:lnTo>
                    <a:pt x="182575" y="76200"/>
                  </a:lnTo>
                  <a:lnTo>
                    <a:pt x="178790" y="76949"/>
                  </a:lnTo>
                  <a:lnTo>
                    <a:pt x="177558" y="78790"/>
                  </a:lnTo>
                  <a:lnTo>
                    <a:pt x="177927" y="80683"/>
                  </a:lnTo>
                  <a:lnTo>
                    <a:pt x="178295" y="82575"/>
                  </a:lnTo>
                  <a:lnTo>
                    <a:pt x="180136" y="83807"/>
                  </a:lnTo>
                  <a:lnTo>
                    <a:pt x="183934" y="83070"/>
                  </a:lnTo>
                  <a:lnTo>
                    <a:pt x="185166" y="81229"/>
                  </a:lnTo>
                  <a:close/>
                </a:path>
              </a:pathLst>
            </a:custGeom>
            <a:solidFill>
              <a:srgbClr val="1D1D29"/>
            </a:solidFill>
            <a:ln w="0">
              <a:noFill/>
            </a:ln>
          </p:spPr>
          <p:style>
            <a:lnRef idx="0">
              <a:scrgbClr r="0" g="0" b="0"/>
            </a:lnRef>
            <a:fillRef idx="0">
              <a:scrgbClr r="0" g="0" b="0"/>
            </a:fillRef>
            <a:effectRef idx="0">
              <a:scrgbClr r="0" g="0" b="0"/>
            </a:effectRef>
            <a:fontRef idx="minor"/>
          </p:style>
        </p:sp>
        <p:sp>
          <p:nvSpPr>
            <p:cNvPr id="928" name="object 292"/>
            <p:cNvSpPr/>
            <p:nvPr/>
          </p:nvSpPr>
          <p:spPr>
            <a:xfrm>
              <a:off x="5558040" y="2990160"/>
              <a:ext cx="104760" cy="221400"/>
            </a:xfrm>
            <a:custGeom>
              <a:avLst/>
              <a:gdLst/>
              <a:ahLst/>
              <a:cxnLst/>
              <a:rect l="l" t="t" r="r" b="b"/>
              <a:pathLst>
                <a:path w="105410" h="222250">
                  <a:moveTo>
                    <a:pt x="7302" y="215290"/>
                  </a:moveTo>
                  <a:lnTo>
                    <a:pt x="6769" y="213563"/>
                  </a:lnTo>
                  <a:lnTo>
                    <a:pt x="6235" y="211836"/>
                  </a:lnTo>
                  <a:lnTo>
                    <a:pt x="4406" y="210870"/>
                  </a:lnTo>
                  <a:lnTo>
                    <a:pt x="965" y="211937"/>
                  </a:lnTo>
                  <a:lnTo>
                    <a:pt x="0" y="213766"/>
                  </a:lnTo>
                  <a:lnTo>
                    <a:pt x="1066" y="217208"/>
                  </a:lnTo>
                  <a:lnTo>
                    <a:pt x="2895" y="218173"/>
                  </a:lnTo>
                  <a:lnTo>
                    <a:pt x="4610" y="217639"/>
                  </a:lnTo>
                  <a:lnTo>
                    <a:pt x="6337" y="217119"/>
                  </a:lnTo>
                  <a:lnTo>
                    <a:pt x="7302" y="215290"/>
                  </a:lnTo>
                  <a:close/>
                  <a:moveTo>
                    <a:pt x="10731" y="135128"/>
                  </a:moveTo>
                  <a:lnTo>
                    <a:pt x="10198" y="133400"/>
                  </a:lnTo>
                  <a:lnTo>
                    <a:pt x="9664" y="131673"/>
                  </a:lnTo>
                  <a:lnTo>
                    <a:pt x="7835" y="130708"/>
                  </a:lnTo>
                  <a:lnTo>
                    <a:pt x="4394" y="131775"/>
                  </a:lnTo>
                  <a:lnTo>
                    <a:pt x="3429" y="133604"/>
                  </a:lnTo>
                  <a:lnTo>
                    <a:pt x="4495" y="137045"/>
                  </a:lnTo>
                  <a:lnTo>
                    <a:pt x="6324" y="138010"/>
                  </a:lnTo>
                  <a:lnTo>
                    <a:pt x="8039" y="137477"/>
                  </a:lnTo>
                  <a:lnTo>
                    <a:pt x="9766" y="136956"/>
                  </a:lnTo>
                  <a:lnTo>
                    <a:pt x="10731" y="135128"/>
                  </a:lnTo>
                  <a:close/>
                  <a:moveTo>
                    <a:pt x="13474" y="129413"/>
                  </a:moveTo>
                  <a:lnTo>
                    <a:pt x="13373" y="125806"/>
                  </a:lnTo>
                  <a:lnTo>
                    <a:pt x="11874" y="124383"/>
                  </a:lnTo>
                  <a:lnTo>
                    <a:pt x="10071" y="124434"/>
                  </a:lnTo>
                  <a:lnTo>
                    <a:pt x="8267" y="124485"/>
                  </a:lnTo>
                  <a:lnTo>
                    <a:pt x="6845" y="125984"/>
                  </a:lnTo>
                  <a:lnTo>
                    <a:pt x="6946" y="129590"/>
                  </a:lnTo>
                  <a:lnTo>
                    <a:pt x="8445" y="131013"/>
                  </a:lnTo>
                  <a:lnTo>
                    <a:pt x="12052" y="130911"/>
                  </a:lnTo>
                  <a:lnTo>
                    <a:pt x="13474" y="129413"/>
                  </a:lnTo>
                  <a:close/>
                  <a:moveTo>
                    <a:pt x="18542" y="76200"/>
                  </a:moveTo>
                  <a:lnTo>
                    <a:pt x="18440" y="72593"/>
                  </a:lnTo>
                  <a:lnTo>
                    <a:pt x="16941" y="71170"/>
                  </a:lnTo>
                  <a:lnTo>
                    <a:pt x="15138" y="71221"/>
                  </a:lnTo>
                  <a:lnTo>
                    <a:pt x="13335" y="71272"/>
                  </a:lnTo>
                  <a:lnTo>
                    <a:pt x="11912" y="72771"/>
                  </a:lnTo>
                  <a:lnTo>
                    <a:pt x="12014" y="76377"/>
                  </a:lnTo>
                  <a:lnTo>
                    <a:pt x="13512" y="77800"/>
                  </a:lnTo>
                  <a:lnTo>
                    <a:pt x="17119" y="77698"/>
                  </a:lnTo>
                  <a:lnTo>
                    <a:pt x="18542" y="76200"/>
                  </a:lnTo>
                  <a:close/>
                  <a:moveTo>
                    <a:pt x="20878" y="44742"/>
                  </a:moveTo>
                  <a:lnTo>
                    <a:pt x="18796" y="41808"/>
                  </a:lnTo>
                  <a:lnTo>
                    <a:pt x="16751" y="41465"/>
                  </a:lnTo>
                  <a:lnTo>
                    <a:pt x="13817" y="43561"/>
                  </a:lnTo>
                  <a:lnTo>
                    <a:pt x="13474" y="45593"/>
                  </a:lnTo>
                  <a:lnTo>
                    <a:pt x="15570" y="48526"/>
                  </a:lnTo>
                  <a:lnTo>
                    <a:pt x="17602" y="48869"/>
                  </a:lnTo>
                  <a:lnTo>
                    <a:pt x="19075" y="47828"/>
                  </a:lnTo>
                  <a:lnTo>
                    <a:pt x="20548" y="46786"/>
                  </a:lnTo>
                  <a:lnTo>
                    <a:pt x="20878" y="44742"/>
                  </a:lnTo>
                  <a:close/>
                  <a:moveTo>
                    <a:pt x="23088" y="83248"/>
                  </a:moveTo>
                  <a:lnTo>
                    <a:pt x="21005" y="80314"/>
                  </a:lnTo>
                  <a:lnTo>
                    <a:pt x="18961" y="79971"/>
                  </a:lnTo>
                  <a:lnTo>
                    <a:pt x="16027" y="82067"/>
                  </a:lnTo>
                  <a:lnTo>
                    <a:pt x="15684" y="84099"/>
                  </a:lnTo>
                  <a:lnTo>
                    <a:pt x="17780" y="87033"/>
                  </a:lnTo>
                  <a:lnTo>
                    <a:pt x="19812" y="87376"/>
                  </a:lnTo>
                  <a:lnTo>
                    <a:pt x="21285" y="86334"/>
                  </a:lnTo>
                  <a:lnTo>
                    <a:pt x="22758" y="85293"/>
                  </a:lnTo>
                  <a:lnTo>
                    <a:pt x="23088" y="83248"/>
                  </a:lnTo>
                  <a:close/>
                  <a:moveTo>
                    <a:pt x="29552" y="176339"/>
                  </a:moveTo>
                  <a:lnTo>
                    <a:pt x="29451" y="172732"/>
                  </a:lnTo>
                  <a:lnTo>
                    <a:pt x="27952" y="171310"/>
                  </a:lnTo>
                  <a:lnTo>
                    <a:pt x="26149" y="171361"/>
                  </a:lnTo>
                  <a:lnTo>
                    <a:pt x="24345" y="171411"/>
                  </a:lnTo>
                  <a:lnTo>
                    <a:pt x="22923" y="172910"/>
                  </a:lnTo>
                  <a:lnTo>
                    <a:pt x="23025" y="176517"/>
                  </a:lnTo>
                  <a:lnTo>
                    <a:pt x="24523" y="177939"/>
                  </a:lnTo>
                  <a:lnTo>
                    <a:pt x="28130" y="177838"/>
                  </a:lnTo>
                  <a:lnTo>
                    <a:pt x="29552" y="176339"/>
                  </a:lnTo>
                  <a:close/>
                  <a:moveTo>
                    <a:pt x="29895" y="219214"/>
                  </a:moveTo>
                  <a:lnTo>
                    <a:pt x="29362" y="217487"/>
                  </a:lnTo>
                  <a:lnTo>
                    <a:pt x="28829" y="215760"/>
                  </a:lnTo>
                  <a:lnTo>
                    <a:pt x="27000" y="214795"/>
                  </a:lnTo>
                  <a:lnTo>
                    <a:pt x="23558" y="215861"/>
                  </a:lnTo>
                  <a:lnTo>
                    <a:pt x="22593" y="217690"/>
                  </a:lnTo>
                  <a:lnTo>
                    <a:pt x="23660" y="221132"/>
                  </a:lnTo>
                  <a:lnTo>
                    <a:pt x="25488" y="222097"/>
                  </a:lnTo>
                  <a:lnTo>
                    <a:pt x="27203" y="221564"/>
                  </a:lnTo>
                  <a:lnTo>
                    <a:pt x="28930" y="221043"/>
                  </a:lnTo>
                  <a:lnTo>
                    <a:pt x="29895" y="219214"/>
                  </a:lnTo>
                  <a:close/>
                  <a:moveTo>
                    <a:pt x="30048" y="25158"/>
                  </a:moveTo>
                  <a:lnTo>
                    <a:pt x="27965" y="22225"/>
                  </a:lnTo>
                  <a:lnTo>
                    <a:pt x="25920" y="21882"/>
                  </a:lnTo>
                  <a:lnTo>
                    <a:pt x="22987" y="23977"/>
                  </a:lnTo>
                  <a:lnTo>
                    <a:pt x="22644" y="26009"/>
                  </a:lnTo>
                  <a:lnTo>
                    <a:pt x="24739" y="28943"/>
                  </a:lnTo>
                  <a:lnTo>
                    <a:pt x="26771" y="29286"/>
                  </a:lnTo>
                  <a:lnTo>
                    <a:pt x="28244" y="28244"/>
                  </a:lnTo>
                  <a:lnTo>
                    <a:pt x="29718" y="27203"/>
                  </a:lnTo>
                  <a:lnTo>
                    <a:pt x="30048" y="25158"/>
                  </a:lnTo>
                  <a:close/>
                  <a:moveTo>
                    <a:pt x="31940" y="144399"/>
                  </a:moveTo>
                  <a:lnTo>
                    <a:pt x="31838" y="140792"/>
                  </a:lnTo>
                  <a:lnTo>
                    <a:pt x="30340" y="139369"/>
                  </a:lnTo>
                  <a:lnTo>
                    <a:pt x="28536" y="139420"/>
                  </a:lnTo>
                  <a:lnTo>
                    <a:pt x="26733" y="139471"/>
                  </a:lnTo>
                  <a:lnTo>
                    <a:pt x="25311" y="140970"/>
                  </a:lnTo>
                  <a:lnTo>
                    <a:pt x="25412" y="144576"/>
                  </a:lnTo>
                  <a:lnTo>
                    <a:pt x="26911" y="145999"/>
                  </a:lnTo>
                  <a:lnTo>
                    <a:pt x="30518" y="145897"/>
                  </a:lnTo>
                  <a:lnTo>
                    <a:pt x="31940" y="144399"/>
                  </a:lnTo>
                  <a:close/>
                  <a:moveTo>
                    <a:pt x="33959" y="98628"/>
                  </a:moveTo>
                  <a:lnTo>
                    <a:pt x="33858" y="95021"/>
                  </a:lnTo>
                  <a:lnTo>
                    <a:pt x="32359" y="93599"/>
                  </a:lnTo>
                  <a:lnTo>
                    <a:pt x="30556" y="93649"/>
                  </a:lnTo>
                  <a:lnTo>
                    <a:pt x="28752" y="93700"/>
                  </a:lnTo>
                  <a:lnTo>
                    <a:pt x="27330" y="95199"/>
                  </a:lnTo>
                  <a:lnTo>
                    <a:pt x="27432" y="98806"/>
                  </a:lnTo>
                  <a:lnTo>
                    <a:pt x="28930" y="100228"/>
                  </a:lnTo>
                  <a:lnTo>
                    <a:pt x="32537" y="100126"/>
                  </a:lnTo>
                  <a:lnTo>
                    <a:pt x="33959" y="98628"/>
                  </a:lnTo>
                  <a:close/>
                  <a:moveTo>
                    <a:pt x="36906" y="114871"/>
                  </a:moveTo>
                  <a:lnTo>
                    <a:pt x="36804" y="111264"/>
                  </a:lnTo>
                  <a:lnTo>
                    <a:pt x="35306" y="109842"/>
                  </a:lnTo>
                  <a:lnTo>
                    <a:pt x="33502" y="109893"/>
                  </a:lnTo>
                  <a:lnTo>
                    <a:pt x="31699" y="109943"/>
                  </a:lnTo>
                  <a:lnTo>
                    <a:pt x="30276" y="111442"/>
                  </a:lnTo>
                  <a:lnTo>
                    <a:pt x="30378" y="115049"/>
                  </a:lnTo>
                  <a:lnTo>
                    <a:pt x="31877" y="116471"/>
                  </a:lnTo>
                  <a:lnTo>
                    <a:pt x="35483" y="116370"/>
                  </a:lnTo>
                  <a:lnTo>
                    <a:pt x="36906" y="114871"/>
                  </a:lnTo>
                  <a:close/>
                  <a:moveTo>
                    <a:pt x="38823" y="65849"/>
                  </a:moveTo>
                  <a:lnTo>
                    <a:pt x="38722" y="62242"/>
                  </a:lnTo>
                  <a:lnTo>
                    <a:pt x="37223" y="60820"/>
                  </a:lnTo>
                  <a:lnTo>
                    <a:pt x="35420" y="60871"/>
                  </a:lnTo>
                  <a:lnTo>
                    <a:pt x="33616" y="60921"/>
                  </a:lnTo>
                  <a:lnTo>
                    <a:pt x="32194" y="62420"/>
                  </a:lnTo>
                  <a:lnTo>
                    <a:pt x="32296" y="66027"/>
                  </a:lnTo>
                  <a:lnTo>
                    <a:pt x="33794" y="67449"/>
                  </a:lnTo>
                  <a:lnTo>
                    <a:pt x="37401" y="67348"/>
                  </a:lnTo>
                  <a:lnTo>
                    <a:pt x="38823" y="65849"/>
                  </a:lnTo>
                  <a:close/>
                  <a:moveTo>
                    <a:pt x="39966" y="168859"/>
                  </a:moveTo>
                  <a:lnTo>
                    <a:pt x="39433" y="167132"/>
                  </a:lnTo>
                  <a:lnTo>
                    <a:pt x="38900" y="165404"/>
                  </a:lnTo>
                  <a:lnTo>
                    <a:pt x="37071" y="164439"/>
                  </a:lnTo>
                  <a:lnTo>
                    <a:pt x="33629" y="165506"/>
                  </a:lnTo>
                  <a:lnTo>
                    <a:pt x="32664" y="167335"/>
                  </a:lnTo>
                  <a:lnTo>
                    <a:pt x="33731" y="170776"/>
                  </a:lnTo>
                  <a:lnTo>
                    <a:pt x="35560" y="171742"/>
                  </a:lnTo>
                  <a:lnTo>
                    <a:pt x="37274" y="171208"/>
                  </a:lnTo>
                  <a:lnTo>
                    <a:pt x="39001" y="170688"/>
                  </a:lnTo>
                  <a:lnTo>
                    <a:pt x="39966" y="168859"/>
                  </a:lnTo>
                  <a:close/>
                  <a:moveTo>
                    <a:pt x="44640" y="56883"/>
                  </a:moveTo>
                  <a:lnTo>
                    <a:pt x="42557" y="53949"/>
                  </a:lnTo>
                  <a:lnTo>
                    <a:pt x="40513" y="53606"/>
                  </a:lnTo>
                  <a:lnTo>
                    <a:pt x="37579" y="55702"/>
                  </a:lnTo>
                  <a:lnTo>
                    <a:pt x="37236" y="57734"/>
                  </a:lnTo>
                  <a:lnTo>
                    <a:pt x="39331" y="60680"/>
                  </a:lnTo>
                  <a:lnTo>
                    <a:pt x="41363" y="61010"/>
                  </a:lnTo>
                  <a:lnTo>
                    <a:pt x="42837" y="59969"/>
                  </a:lnTo>
                  <a:lnTo>
                    <a:pt x="44310" y="58928"/>
                  </a:lnTo>
                  <a:lnTo>
                    <a:pt x="44640" y="56883"/>
                  </a:lnTo>
                  <a:close/>
                  <a:moveTo>
                    <a:pt x="45300" y="128549"/>
                  </a:moveTo>
                  <a:lnTo>
                    <a:pt x="45199" y="124942"/>
                  </a:lnTo>
                  <a:lnTo>
                    <a:pt x="43700" y="123520"/>
                  </a:lnTo>
                  <a:lnTo>
                    <a:pt x="41897" y="123571"/>
                  </a:lnTo>
                  <a:lnTo>
                    <a:pt x="40093" y="123621"/>
                  </a:lnTo>
                  <a:lnTo>
                    <a:pt x="39281" y="124472"/>
                  </a:lnTo>
                  <a:lnTo>
                    <a:pt x="37503" y="124955"/>
                  </a:lnTo>
                  <a:lnTo>
                    <a:pt x="35788" y="125488"/>
                  </a:lnTo>
                  <a:lnTo>
                    <a:pt x="34823" y="127317"/>
                  </a:lnTo>
                  <a:lnTo>
                    <a:pt x="35890" y="130759"/>
                  </a:lnTo>
                  <a:lnTo>
                    <a:pt x="37719" y="131724"/>
                  </a:lnTo>
                  <a:lnTo>
                    <a:pt x="39433" y="131191"/>
                  </a:lnTo>
                  <a:lnTo>
                    <a:pt x="41160" y="130670"/>
                  </a:lnTo>
                  <a:lnTo>
                    <a:pt x="41452" y="130124"/>
                  </a:lnTo>
                  <a:lnTo>
                    <a:pt x="43878" y="130048"/>
                  </a:lnTo>
                  <a:lnTo>
                    <a:pt x="45300" y="128549"/>
                  </a:lnTo>
                  <a:close/>
                  <a:moveTo>
                    <a:pt x="46748" y="34340"/>
                  </a:moveTo>
                  <a:lnTo>
                    <a:pt x="45694" y="32880"/>
                  </a:lnTo>
                  <a:lnTo>
                    <a:pt x="44653" y="31407"/>
                  </a:lnTo>
                  <a:lnTo>
                    <a:pt x="42608" y="31064"/>
                  </a:lnTo>
                  <a:lnTo>
                    <a:pt x="39674" y="33159"/>
                  </a:lnTo>
                  <a:lnTo>
                    <a:pt x="39331" y="35191"/>
                  </a:lnTo>
                  <a:lnTo>
                    <a:pt x="41427" y="38125"/>
                  </a:lnTo>
                  <a:lnTo>
                    <a:pt x="43459" y="38468"/>
                  </a:lnTo>
                  <a:lnTo>
                    <a:pt x="44932" y="37426"/>
                  </a:lnTo>
                  <a:lnTo>
                    <a:pt x="46405" y="36385"/>
                  </a:lnTo>
                  <a:lnTo>
                    <a:pt x="46748" y="34340"/>
                  </a:lnTo>
                  <a:close/>
                  <a:moveTo>
                    <a:pt x="48272" y="81076"/>
                  </a:moveTo>
                  <a:lnTo>
                    <a:pt x="48171" y="77470"/>
                  </a:lnTo>
                  <a:lnTo>
                    <a:pt x="46672" y="76047"/>
                  </a:lnTo>
                  <a:lnTo>
                    <a:pt x="44869" y="76098"/>
                  </a:lnTo>
                  <a:lnTo>
                    <a:pt x="43065" y="76149"/>
                  </a:lnTo>
                  <a:lnTo>
                    <a:pt x="42138" y="77127"/>
                  </a:lnTo>
                  <a:lnTo>
                    <a:pt x="41363" y="76034"/>
                  </a:lnTo>
                  <a:lnTo>
                    <a:pt x="40322" y="74561"/>
                  </a:lnTo>
                  <a:lnTo>
                    <a:pt x="38277" y="74218"/>
                  </a:lnTo>
                  <a:lnTo>
                    <a:pt x="35344" y="76314"/>
                  </a:lnTo>
                  <a:lnTo>
                    <a:pt x="35001" y="78346"/>
                  </a:lnTo>
                  <a:lnTo>
                    <a:pt x="37096" y="81280"/>
                  </a:lnTo>
                  <a:lnTo>
                    <a:pt x="39128" y="81622"/>
                  </a:lnTo>
                  <a:lnTo>
                    <a:pt x="40601" y="80581"/>
                  </a:lnTo>
                  <a:lnTo>
                    <a:pt x="41694" y="79806"/>
                  </a:lnTo>
                  <a:lnTo>
                    <a:pt x="41744" y="81254"/>
                  </a:lnTo>
                  <a:lnTo>
                    <a:pt x="43243" y="82677"/>
                  </a:lnTo>
                  <a:lnTo>
                    <a:pt x="46850" y="82575"/>
                  </a:lnTo>
                  <a:lnTo>
                    <a:pt x="48272" y="81076"/>
                  </a:lnTo>
                  <a:close/>
                  <a:moveTo>
                    <a:pt x="49758" y="16586"/>
                  </a:moveTo>
                  <a:lnTo>
                    <a:pt x="49657" y="12979"/>
                  </a:lnTo>
                  <a:lnTo>
                    <a:pt x="48158" y="11557"/>
                  </a:lnTo>
                  <a:lnTo>
                    <a:pt x="46355" y="11607"/>
                  </a:lnTo>
                  <a:lnTo>
                    <a:pt x="44551" y="11658"/>
                  </a:lnTo>
                  <a:lnTo>
                    <a:pt x="43129" y="13157"/>
                  </a:lnTo>
                  <a:lnTo>
                    <a:pt x="43230" y="16764"/>
                  </a:lnTo>
                  <a:lnTo>
                    <a:pt x="44729" y="18186"/>
                  </a:lnTo>
                  <a:lnTo>
                    <a:pt x="48336" y="18084"/>
                  </a:lnTo>
                  <a:lnTo>
                    <a:pt x="49758" y="16586"/>
                  </a:lnTo>
                  <a:close/>
                  <a:moveTo>
                    <a:pt x="50088" y="147167"/>
                  </a:moveTo>
                  <a:lnTo>
                    <a:pt x="49987" y="143560"/>
                  </a:lnTo>
                  <a:lnTo>
                    <a:pt x="48488" y="142138"/>
                  </a:lnTo>
                  <a:lnTo>
                    <a:pt x="46685" y="142189"/>
                  </a:lnTo>
                  <a:lnTo>
                    <a:pt x="44881" y="142240"/>
                  </a:lnTo>
                  <a:lnTo>
                    <a:pt x="43459" y="143738"/>
                  </a:lnTo>
                  <a:lnTo>
                    <a:pt x="43472" y="144221"/>
                  </a:lnTo>
                  <a:lnTo>
                    <a:pt x="43281" y="143598"/>
                  </a:lnTo>
                  <a:lnTo>
                    <a:pt x="41452" y="142633"/>
                  </a:lnTo>
                  <a:lnTo>
                    <a:pt x="38011" y="143700"/>
                  </a:lnTo>
                  <a:lnTo>
                    <a:pt x="37045" y="145529"/>
                  </a:lnTo>
                  <a:lnTo>
                    <a:pt x="38112" y="148971"/>
                  </a:lnTo>
                  <a:lnTo>
                    <a:pt x="39941" y="149936"/>
                  </a:lnTo>
                  <a:lnTo>
                    <a:pt x="41656" y="149402"/>
                  </a:lnTo>
                  <a:lnTo>
                    <a:pt x="43383" y="148882"/>
                  </a:lnTo>
                  <a:lnTo>
                    <a:pt x="43980" y="147751"/>
                  </a:lnTo>
                  <a:lnTo>
                    <a:pt x="45059" y="148767"/>
                  </a:lnTo>
                  <a:lnTo>
                    <a:pt x="48666" y="148666"/>
                  </a:lnTo>
                  <a:lnTo>
                    <a:pt x="50088" y="147167"/>
                  </a:lnTo>
                  <a:close/>
                  <a:moveTo>
                    <a:pt x="51701" y="46748"/>
                  </a:moveTo>
                  <a:lnTo>
                    <a:pt x="51600" y="43141"/>
                  </a:lnTo>
                  <a:lnTo>
                    <a:pt x="50101" y="41719"/>
                  </a:lnTo>
                  <a:lnTo>
                    <a:pt x="48298" y="41770"/>
                  </a:lnTo>
                  <a:lnTo>
                    <a:pt x="46494" y="41821"/>
                  </a:lnTo>
                  <a:lnTo>
                    <a:pt x="45072" y="43319"/>
                  </a:lnTo>
                  <a:lnTo>
                    <a:pt x="45173" y="46926"/>
                  </a:lnTo>
                  <a:lnTo>
                    <a:pt x="46672" y="48348"/>
                  </a:lnTo>
                  <a:lnTo>
                    <a:pt x="50279" y="48247"/>
                  </a:lnTo>
                  <a:lnTo>
                    <a:pt x="51701" y="46748"/>
                  </a:lnTo>
                  <a:close/>
                  <a:moveTo>
                    <a:pt x="56553" y="104546"/>
                  </a:moveTo>
                  <a:lnTo>
                    <a:pt x="56451" y="100939"/>
                  </a:lnTo>
                  <a:lnTo>
                    <a:pt x="54952" y="99517"/>
                  </a:lnTo>
                  <a:lnTo>
                    <a:pt x="53149" y="99568"/>
                  </a:lnTo>
                  <a:lnTo>
                    <a:pt x="51346" y="99618"/>
                  </a:lnTo>
                  <a:lnTo>
                    <a:pt x="49923" y="101117"/>
                  </a:lnTo>
                  <a:lnTo>
                    <a:pt x="49974" y="103276"/>
                  </a:lnTo>
                  <a:lnTo>
                    <a:pt x="48691" y="102590"/>
                  </a:lnTo>
                  <a:lnTo>
                    <a:pt x="45250" y="103657"/>
                  </a:lnTo>
                  <a:lnTo>
                    <a:pt x="44284" y="105486"/>
                  </a:lnTo>
                  <a:lnTo>
                    <a:pt x="45351" y="108927"/>
                  </a:lnTo>
                  <a:lnTo>
                    <a:pt x="47180" y="109893"/>
                  </a:lnTo>
                  <a:lnTo>
                    <a:pt x="48895" y="109359"/>
                  </a:lnTo>
                  <a:lnTo>
                    <a:pt x="50622" y="108839"/>
                  </a:lnTo>
                  <a:lnTo>
                    <a:pt x="51587" y="107010"/>
                  </a:lnTo>
                  <a:lnTo>
                    <a:pt x="51231" y="105879"/>
                  </a:lnTo>
                  <a:lnTo>
                    <a:pt x="51523" y="106146"/>
                  </a:lnTo>
                  <a:lnTo>
                    <a:pt x="55130" y="106045"/>
                  </a:lnTo>
                  <a:lnTo>
                    <a:pt x="56553" y="104546"/>
                  </a:lnTo>
                  <a:close/>
                  <a:moveTo>
                    <a:pt x="60248" y="109893"/>
                  </a:moveTo>
                  <a:lnTo>
                    <a:pt x="58166" y="106959"/>
                  </a:lnTo>
                  <a:lnTo>
                    <a:pt x="56121" y="106616"/>
                  </a:lnTo>
                  <a:lnTo>
                    <a:pt x="53187" y="108712"/>
                  </a:lnTo>
                  <a:lnTo>
                    <a:pt x="52844" y="110744"/>
                  </a:lnTo>
                  <a:lnTo>
                    <a:pt x="54330" y="112839"/>
                  </a:lnTo>
                  <a:lnTo>
                    <a:pt x="53149" y="114084"/>
                  </a:lnTo>
                  <a:lnTo>
                    <a:pt x="53251" y="117690"/>
                  </a:lnTo>
                  <a:lnTo>
                    <a:pt x="54749" y="119113"/>
                  </a:lnTo>
                  <a:lnTo>
                    <a:pt x="58356" y="119011"/>
                  </a:lnTo>
                  <a:lnTo>
                    <a:pt x="59778" y="117513"/>
                  </a:lnTo>
                  <a:lnTo>
                    <a:pt x="59677" y="113906"/>
                  </a:lnTo>
                  <a:lnTo>
                    <a:pt x="58585" y="112877"/>
                  </a:lnTo>
                  <a:lnTo>
                    <a:pt x="59918" y="111937"/>
                  </a:lnTo>
                  <a:lnTo>
                    <a:pt x="60248" y="109893"/>
                  </a:lnTo>
                  <a:close/>
                  <a:moveTo>
                    <a:pt x="61252" y="49060"/>
                  </a:moveTo>
                  <a:lnTo>
                    <a:pt x="60198" y="47599"/>
                  </a:lnTo>
                  <a:lnTo>
                    <a:pt x="59156" y="46126"/>
                  </a:lnTo>
                  <a:lnTo>
                    <a:pt x="57111" y="45783"/>
                  </a:lnTo>
                  <a:lnTo>
                    <a:pt x="54178" y="47879"/>
                  </a:lnTo>
                  <a:lnTo>
                    <a:pt x="53835" y="49911"/>
                  </a:lnTo>
                  <a:lnTo>
                    <a:pt x="55930" y="52857"/>
                  </a:lnTo>
                  <a:lnTo>
                    <a:pt x="57962" y="53187"/>
                  </a:lnTo>
                  <a:lnTo>
                    <a:pt x="59436" y="52146"/>
                  </a:lnTo>
                  <a:lnTo>
                    <a:pt x="60909" y="51104"/>
                  </a:lnTo>
                  <a:lnTo>
                    <a:pt x="61252" y="49060"/>
                  </a:lnTo>
                  <a:close/>
                  <a:moveTo>
                    <a:pt x="61620" y="65227"/>
                  </a:moveTo>
                  <a:lnTo>
                    <a:pt x="61518" y="61620"/>
                  </a:lnTo>
                  <a:lnTo>
                    <a:pt x="60020" y="60198"/>
                  </a:lnTo>
                  <a:lnTo>
                    <a:pt x="58216" y="60248"/>
                  </a:lnTo>
                  <a:lnTo>
                    <a:pt x="56413" y="60299"/>
                  </a:lnTo>
                  <a:lnTo>
                    <a:pt x="54991" y="61798"/>
                  </a:lnTo>
                  <a:lnTo>
                    <a:pt x="55003" y="62306"/>
                  </a:lnTo>
                  <a:lnTo>
                    <a:pt x="53911" y="63080"/>
                  </a:lnTo>
                  <a:lnTo>
                    <a:pt x="53568" y="65112"/>
                  </a:lnTo>
                  <a:lnTo>
                    <a:pt x="55664" y="68046"/>
                  </a:lnTo>
                  <a:lnTo>
                    <a:pt x="57696" y="68389"/>
                  </a:lnTo>
                  <a:lnTo>
                    <a:pt x="59169" y="67348"/>
                  </a:lnTo>
                  <a:lnTo>
                    <a:pt x="60032" y="66738"/>
                  </a:lnTo>
                  <a:lnTo>
                    <a:pt x="60198" y="66725"/>
                  </a:lnTo>
                  <a:lnTo>
                    <a:pt x="60490" y="66408"/>
                  </a:lnTo>
                  <a:lnTo>
                    <a:pt x="60642" y="66306"/>
                  </a:lnTo>
                  <a:lnTo>
                    <a:pt x="61620" y="65227"/>
                  </a:lnTo>
                  <a:close/>
                  <a:moveTo>
                    <a:pt x="61861" y="178714"/>
                  </a:moveTo>
                  <a:lnTo>
                    <a:pt x="61760" y="175107"/>
                  </a:lnTo>
                  <a:lnTo>
                    <a:pt x="60261" y="173685"/>
                  </a:lnTo>
                  <a:lnTo>
                    <a:pt x="58458" y="173736"/>
                  </a:lnTo>
                  <a:lnTo>
                    <a:pt x="56654" y="173786"/>
                  </a:lnTo>
                  <a:lnTo>
                    <a:pt x="55232" y="175285"/>
                  </a:lnTo>
                  <a:lnTo>
                    <a:pt x="55333" y="178892"/>
                  </a:lnTo>
                  <a:lnTo>
                    <a:pt x="56832" y="180314"/>
                  </a:lnTo>
                  <a:lnTo>
                    <a:pt x="60439" y="180213"/>
                  </a:lnTo>
                  <a:lnTo>
                    <a:pt x="61861" y="178714"/>
                  </a:lnTo>
                  <a:close/>
                  <a:moveTo>
                    <a:pt x="62344" y="87337"/>
                  </a:moveTo>
                  <a:lnTo>
                    <a:pt x="61290" y="85877"/>
                  </a:lnTo>
                  <a:lnTo>
                    <a:pt x="60248" y="84404"/>
                  </a:lnTo>
                  <a:lnTo>
                    <a:pt x="58204" y="84061"/>
                  </a:lnTo>
                  <a:lnTo>
                    <a:pt x="55270" y="86156"/>
                  </a:lnTo>
                  <a:lnTo>
                    <a:pt x="54927" y="88188"/>
                  </a:lnTo>
                  <a:lnTo>
                    <a:pt x="57023" y="91135"/>
                  </a:lnTo>
                  <a:lnTo>
                    <a:pt x="59055" y="91465"/>
                  </a:lnTo>
                  <a:lnTo>
                    <a:pt x="60528" y="90424"/>
                  </a:lnTo>
                  <a:lnTo>
                    <a:pt x="62001" y="89382"/>
                  </a:lnTo>
                  <a:lnTo>
                    <a:pt x="62344" y="87337"/>
                  </a:lnTo>
                  <a:close/>
                  <a:moveTo>
                    <a:pt x="63601" y="137833"/>
                  </a:moveTo>
                  <a:lnTo>
                    <a:pt x="63500" y="134226"/>
                  </a:lnTo>
                  <a:lnTo>
                    <a:pt x="62001" y="132803"/>
                  </a:lnTo>
                  <a:lnTo>
                    <a:pt x="60198" y="132854"/>
                  </a:lnTo>
                  <a:lnTo>
                    <a:pt x="58394" y="132905"/>
                  </a:lnTo>
                  <a:lnTo>
                    <a:pt x="58216" y="133096"/>
                  </a:lnTo>
                  <a:lnTo>
                    <a:pt x="58089" y="133019"/>
                  </a:lnTo>
                  <a:lnTo>
                    <a:pt x="56146" y="133629"/>
                  </a:lnTo>
                  <a:lnTo>
                    <a:pt x="57683" y="132537"/>
                  </a:lnTo>
                  <a:lnTo>
                    <a:pt x="58013" y="130492"/>
                  </a:lnTo>
                  <a:lnTo>
                    <a:pt x="55930" y="127558"/>
                  </a:lnTo>
                  <a:lnTo>
                    <a:pt x="53886" y="127215"/>
                  </a:lnTo>
                  <a:lnTo>
                    <a:pt x="50952" y="129311"/>
                  </a:lnTo>
                  <a:lnTo>
                    <a:pt x="50609" y="131343"/>
                  </a:lnTo>
                  <a:lnTo>
                    <a:pt x="51650" y="132816"/>
                  </a:lnTo>
                  <a:lnTo>
                    <a:pt x="52705" y="134277"/>
                  </a:lnTo>
                  <a:lnTo>
                    <a:pt x="54394" y="134569"/>
                  </a:lnTo>
                  <a:lnTo>
                    <a:pt x="53682" y="135915"/>
                  </a:lnTo>
                  <a:lnTo>
                    <a:pt x="54749" y="139357"/>
                  </a:lnTo>
                  <a:lnTo>
                    <a:pt x="56578" y="140322"/>
                  </a:lnTo>
                  <a:lnTo>
                    <a:pt x="58293" y="139788"/>
                  </a:lnTo>
                  <a:lnTo>
                    <a:pt x="59563" y="139407"/>
                  </a:lnTo>
                  <a:lnTo>
                    <a:pt x="62179" y="139331"/>
                  </a:lnTo>
                  <a:lnTo>
                    <a:pt x="63601" y="137833"/>
                  </a:lnTo>
                  <a:close/>
                  <a:moveTo>
                    <a:pt x="66408" y="83845"/>
                  </a:moveTo>
                  <a:lnTo>
                    <a:pt x="66306" y="80238"/>
                  </a:lnTo>
                  <a:lnTo>
                    <a:pt x="64808" y="78816"/>
                  </a:lnTo>
                  <a:lnTo>
                    <a:pt x="63004" y="78867"/>
                  </a:lnTo>
                  <a:lnTo>
                    <a:pt x="61201" y="78917"/>
                  </a:lnTo>
                  <a:lnTo>
                    <a:pt x="59778" y="80416"/>
                  </a:lnTo>
                  <a:lnTo>
                    <a:pt x="59880" y="84023"/>
                  </a:lnTo>
                  <a:lnTo>
                    <a:pt x="61379" y="85445"/>
                  </a:lnTo>
                  <a:lnTo>
                    <a:pt x="64985" y="85344"/>
                  </a:lnTo>
                  <a:lnTo>
                    <a:pt x="66408" y="83845"/>
                  </a:lnTo>
                  <a:close/>
                  <a:moveTo>
                    <a:pt x="66802" y="10972"/>
                  </a:moveTo>
                  <a:lnTo>
                    <a:pt x="64719" y="8039"/>
                  </a:lnTo>
                  <a:lnTo>
                    <a:pt x="62674" y="7696"/>
                  </a:lnTo>
                  <a:lnTo>
                    <a:pt x="59740" y="9791"/>
                  </a:lnTo>
                  <a:lnTo>
                    <a:pt x="59397" y="11823"/>
                  </a:lnTo>
                  <a:lnTo>
                    <a:pt x="61493" y="14757"/>
                  </a:lnTo>
                  <a:lnTo>
                    <a:pt x="63525" y="15100"/>
                  </a:lnTo>
                  <a:lnTo>
                    <a:pt x="64998" y="14058"/>
                  </a:lnTo>
                  <a:lnTo>
                    <a:pt x="66471" y="13017"/>
                  </a:lnTo>
                  <a:lnTo>
                    <a:pt x="66802" y="10972"/>
                  </a:lnTo>
                  <a:close/>
                  <a:moveTo>
                    <a:pt x="68478" y="105054"/>
                  </a:moveTo>
                  <a:lnTo>
                    <a:pt x="68376" y="101447"/>
                  </a:lnTo>
                  <a:lnTo>
                    <a:pt x="66878" y="100025"/>
                  </a:lnTo>
                  <a:lnTo>
                    <a:pt x="65074" y="100076"/>
                  </a:lnTo>
                  <a:lnTo>
                    <a:pt x="63271" y="100126"/>
                  </a:lnTo>
                  <a:lnTo>
                    <a:pt x="61849" y="101625"/>
                  </a:lnTo>
                  <a:lnTo>
                    <a:pt x="61950" y="105232"/>
                  </a:lnTo>
                  <a:lnTo>
                    <a:pt x="63449" y="106654"/>
                  </a:lnTo>
                  <a:lnTo>
                    <a:pt x="67056" y="106553"/>
                  </a:lnTo>
                  <a:lnTo>
                    <a:pt x="68478" y="105054"/>
                  </a:lnTo>
                  <a:close/>
                  <a:moveTo>
                    <a:pt x="69913" y="157251"/>
                  </a:moveTo>
                  <a:lnTo>
                    <a:pt x="69811" y="153644"/>
                  </a:lnTo>
                  <a:lnTo>
                    <a:pt x="68313" y="152222"/>
                  </a:lnTo>
                  <a:lnTo>
                    <a:pt x="66509" y="152273"/>
                  </a:lnTo>
                  <a:lnTo>
                    <a:pt x="64706" y="152323"/>
                  </a:lnTo>
                  <a:lnTo>
                    <a:pt x="63284" y="153822"/>
                  </a:lnTo>
                  <a:lnTo>
                    <a:pt x="63385" y="157429"/>
                  </a:lnTo>
                  <a:lnTo>
                    <a:pt x="64884" y="158851"/>
                  </a:lnTo>
                  <a:lnTo>
                    <a:pt x="68491" y="158750"/>
                  </a:lnTo>
                  <a:lnTo>
                    <a:pt x="69913" y="157251"/>
                  </a:lnTo>
                  <a:close/>
                  <a:moveTo>
                    <a:pt x="71894" y="125679"/>
                  </a:moveTo>
                  <a:lnTo>
                    <a:pt x="71361" y="123952"/>
                  </a:lnTo>
                  <a:lnTo>
                    <a:pt x="70827" y="122224"/>
                  </a:lnTo>
                  <a:lnTo>
                    <a:pt x="68999" y="121259"/>
                  </a:lnTo>
                  <a:lnTo>
                    <a:pt x="65557" y="122326"/>
                  </a:lnTo>
                  <a:lnTo>
                    <a:pt x="64592" y="124155"/>
                  </a:lnTo>
                  <a:lnTo>
                    <a:pt x="65659" y="127596"/>
                  </a:lnTo>
                  <a:lnTo>
                    <a:pt x="67487" y="128562"/>
                  </a:lnTo>
                  <a:lnTo>
                    <a:pt x="69202" y="128028"/>
                  </a:lnTo>
                  <a:lnTo>
                    <a:pt x="70929" y="127508"/>
                  </a:lnTo>
                  <a:lnTo>
                    <a:pt x="71894" y="125679"/>
                  </a:lnTo>
                  <a:close/>
                  <a:moveTo>
                    <a:pt x="75514" y="33032"/>
                  </a:moveTo>
                  <a:lnTo>
                    <a:pt x="75412" y="29425"/>
                  </a:lnTo>
                  <a:lnTo>
                    <a:pt x="73914" y="28003"/>
                  </a:lnTo>
                  <a:lnTo>
                    <a:pt x="72110" y="28054"/>
                  </a:lnTo>
                  <a:lnTo>
                    <a:pt x="70307" y="28105"/>
                  </a:lnTo>
                  <a:lnTo>
                    <a:pt x="68884" y="29603"/>
                  </a:lnTo>
                  <a:lnTo>
                    <a:pt x="68948" y="31927"/>
                  </a:lnTo>
                  <a:lnTo>
                    <a:pt x="68097" y="30721"/>
                  </a:lnTo>
                  <a:lnTo>
                    <a:pt x="66052" y="30378"/>
                  </a:lnTo>
                  <a:lnTo>
                    <a:pt x="63119" y="32473"/>
                  </a:lnTo>
                  <a:lnTo>
                    <a:pt x="62776" y="34505"/>
                  </a:lnTo>
                  <a:lnTo>
                    <a:pt x="64871" y="37452"/>
                  </a:lnTo>
                  <a:lnTo>
                    <a:pt x="66903" y="37782"/>
                  </a:lnTo>
                  <a:lnTo>
                    <a:pt x="68376" y="36741"/>
                  </a:lnTo>
                  <a:lnTo>
                    <a:pt x="69850" y="35699"/>
                  </a:lnTo>
                  <a:lnTo>
                    <a:pt x="70091" y="34264"/>
                  </a:lnTo>
                  <a:lnTo>
                    <a:pt x="70485" y="34632"/>
                  </a:lnTo>
                  <a:lnTo>
                    <a:pt x="74091" y="34531"/>
                  </a:lnTo>
                  <a:lnTo>
                    <a:pt x="75514" y="33032"/>
                  </a:lnTo>
                  <a:close/>
                  <a:moveTo>
                    <a:pt x="75971" y="60553"/>
                  </a:moveTo>
                  <a:lnTo>
                    <a:pt x="73888" y="57619"/>
                  </a:lnTo>
                  <a:lnTo>
                    <a:pt x="71843" y="57277"/>
                  </a:lnTo>
                  <a:lnTo>
                    <a:pt x="68910" y="59372"/>
                  </a:lnTo>
                  <a:lnTo>
                    <a:pt x="68567" y="61404"/>
                  </a:lnTo>
                  <a:lnTo>
                    <a:pt x="70662" y="64350"/>
                  </a:lnTo>
                  <a:lnTo>
                    <a:pt x="72694" y="64681"/>
                  </a:lnTo>
                  <a:lnTo>
                    <a:pt x="74168" y="63639"/>
                  </a:lnTo>
                  <a:lnTo>
                    <a:pt x="75641" y="62598"/>
                  </a:lnTo>
                  <a:lnTo>
                    <a:pt x="75971" y="60553"/>
                  </a:lnTo>
                  <a:close/>
                  <a:moveTo>
                    <a:pt x="76860" y="102069"/>
                  </a:moveTo>
                  <a:lnTo>
                    <a:pt x="75806" y="100609"/>
                  </a:lnTo>
                  <a:lnTo>
                    <a:pt x="74764" y="99136"/>
                  </a:lnTo>
                  <a:lnTo>
                    <a:pt x="72720" y="98793"/>
                  </a:lnTo>
                  <a:lnTo>
                    <a:pt x="69786" y="100888"/>
                  </a:lnTo>
                  <a:lnTo>
                    <a:pt x="69443" y="102920"/>
                  </a:lnTo>
                  <a:lnTo>
                    <a:pt x="71539" y="105854"/>
                  </a:lnTo>
                  <a:lnTo>
                    <a:pt x="73571" y="106197"/>
                  </a:lnTo>
                  <a:lnTo>
                    <a:pt x="75044" y="105156"/>
                  </a:lnTo>
                  <a:lnTo>
                    <a:pt x="76517" y="104114"/>
                  </a:lnTo>
                  <a:lnTo>
                    <a:pt x="76860" y="102069"/>
                  </a:lnTo>
                  <a:close/>
                  <a:moveTo>
                    <a:pt x="77914" y="120281"/>
                  </a:moveTo>
                  <a:lnTo>
                    <a:pt x="77812" y="116674"/>
                  </a:lnTo>
                  <a:lnTo>
                    <a:pt x="76314" y="115252"/>
                  </a:lnTo>
                  <a:lnTo>
                    <a:pt x="75171" y="115290"/>
                  </a:lnTo>
                  <a:lnTo>
                    <a:pt x="74498" y="114325"/>
                  </a:lnTo>
                  <a:lnTo>
                    <a:pt x="72453" y="113982"/>
                  </a:lnTo>
                  <a:lnTo>
                    <a:pt x="69519" y="116078"/>
                  </a:lnTo>
                  <a:lnTo>
                    <a:pt x="69176" y="118110"/>
                  </a:lnTo>
                  <a:lnTo>
                    <a:pt x="71272" y="121056"/>
                  </a:lnTo>
                  <a:lnTo>
                    <a:pt x="72161" y="121208"/>
                  </a:lnTo>
                  <a:lnTo>
                    <a:pt x="72885" y="121881"/>
                  </a:lnTo>
                  <a:lnTo>
                    <a:pt x="76492" y="121780"/>
                  </a:lnTo>
                  <a:lnTo>
                    <a:pt x="77914" y="120281"/>
                  </a:lnTo>
                  <a:close/>
                  <a:moveTo>
                    <a:pt x="79336" y="83235"/>
                  </a:moveTo>
                  <a:lnTo>
                    <a:pt x="77254" y="80302"/>
                  </a:lnTo>
                  <a:lnTo>
                    <a:pt x="75209" y="79959"/>
                  </a:lnTo>
                  <a:lnTo>
                    <a:pt x="72275" y="82054"/>
                  </a:lnTo>
                  <a:lnTo>
                    <a:pt x="71932" y="84086"/>
                  </a:lnTo>
                  <a:lnTo>
                    <a:pt x="74028" y="87033"/>
                  </a:lnTo>
                  <a:lnTo>
                    <a:pt x="76060" y="87363"/>
                  </a:lnTo>
                  <a:lnTo>
                    <a:pt x="77533" y="86321"/>
                  </a:lnTo>
                  <a:lnTo>
                    <a:pt x="79006" y="85280"/>
                  </a:lnTo>
                  <a:lnTo>
                    <a:pt x="79336" y="83235"/>
                  </a:lnTo>
                  <a:close/>
                  <a:moveTo>
                    <a:pt x="79413" y="174967"/>
                  </a:moveTo>
                  <a:lnTo>
                    <a:pt x="79311" y="171361"/>
                  </a:lnTo>
                  <a:lnTo>
                    <a:pt x="77812" y="169938"/>
                  </a:lnTo>
                  <a:lnTo>
                    <a:pt x="76009" y="169989"/>
                  </a:lnTo>
                  <a:lnTo>
                    <a:pt x="74206" y="170040"/>
                  </a:lnTo>
                  <a:lnTo>
                    <a:pt x="72783" y="171538"/>
                  </a:lnTo>
                  <a:lnTo>
                    <a:pt x="72885" y="175145"/>
                  </a:lnTo>
                  <a:lnTo>
                    <a:pt x="74383" y="176568"/>
                  </a:lnTo>
                  <a:lnTo>
                    <a:pt x="77990" y="176466"/>
                  </a:lnTo>
                  <a:lnTo>
                    <a:pt x="79413" y="174967"/>
                  </a:lnTo>
                  <a:close/>
                  <a:moveTo>
                    <a:pt x="79832" y="71259"/>
                  </a:moveTo>
                  <a:lnTo>
                    <a:pt x="79730" y="67652"/>
                  </a:lnTo>
                  <a:lnTo>
                    <a:pt x="78232" y="66230"/>
                  </a:lnTo>
                  <a:lnTo>
                    <a:pt x="76428" y="66281"/>
                  </a:lnTo>
                  <a:lnTo>
                    <a:pt x="74625" y="66332"/>
                  </a:lnTo>
                  <a:lnTo>
                    <a:pt x="73202" y="67830"/>
                  </a:lnTo>
                  <a:lnTo>
                    <a:pt x="73304" y="71437"/>
                  </a:lnTo>
                  <a:lnTo>
                    <a:pt x="74803" y="72859"/>
                  </a:lnTo>
                  <a:lnTo>
                    <a:pt x="78409" y="72758"/>
                  </a:lnTo>
                  <a:lnTo>
                    <a:pt x="79832" y="71259"/>
                  </a:lnTo>
                  <a:close/>
                  <a:moveTo>
                    <a:pt x="83654" y="91579"/>
                  </a:moveTo>
                  <a:lnTo>
                    <a:pt x="83553" y="87972"/>
                  </a:lnTo>
                  <a:lnTo>
                    <a:pt x="82054" y="86550"/>
                  </a:lnTo>
                  <a:lnTo>
                    <a:pt x="80251" y="86601"/>
                  </a:lnTo>
                  <a:lnTo>
                    <a:pt x="78447" y="86652"/>
                  </a:lnTo>
                  <a:lnTo>
                    <a:pt x="77025" y="88150"/>
                  </a:lnTo>
                  <a:lnTo>
                    <a:pt x="77127" y="91757"/>
                  </a:lnTo>
                  <a:lnTo>
                    <a:pt x="78625" y="93179"/>
                  </a:lnTo>
                  <a:lnTo>
                    <a:pt x="82232" y="93078"/>
                  </a:lnTo>
                  <a:lnTo>
                    <a:pt x="83654" y="91579"/>
                  </a:lnTo>
                  <a:close/>
                  <a:moveTo>
                    <a:pt x="84531" y="46431"/>
                  </a:moveTo>
                  <a:lnTo>
                    <a:pt x="82448" y="43497"/>
                  </a:lnTo>
                  <a:lnTo>
                    <a:pt x="80403" y="43154"/>
                  </a:lnTo>
                  <a:lnTo>
                    <a:pt x="77470" y="45250"/>
                  </a:lnTo>
                  <a:lnTo>
                    <a:pt x="77127" y="47282"/>
                  </a:lnTo>
                  <a:lnTo>
                    <a:pt x="79222" y="50228"/>
                  </a:lnTo>
                  <a:lnTo>
                    <a:pt x="81254" y="50558"/>
                  </a:lnTo>
                  <a:lnTo>
                    <a:pt x="82727" y="49517"/>
                  </a:lnTo>
                  <a:lnTo>
                    <a:pt x="84201" y="48475"/>
                  </a:lnTo>
                  <a:lnTo>
                    <a:pt x="84531" y="46431"/>
                  </a:lnTo>
                  <a:close/>
                  <a:moveTo>
                    <a:pt x="86194" y="143738"/>
                  </a:moveTo>
                  <a:lnTo>
                    <a:pt x="86093" y="140131"/>
                  </a:lnTo>
                  <a:lnTo>
                    <a:pt x="84594" y="138709"/>
                  </a:lnTo>
                  <a:lnTo>
                    <a:pt x="82791" y="138760"/>
                  </a:lnTo>
                  <a:lnTo>
                    <a:pt x="80987" y="138811"/>
                  </a:lnTo>
                  <a:lnTo>
                    <a:pt x="79565" y="140309"/>
                  </a:lnTo>
                  <a:lnTo>
                    <a:pt x="79667" y="143916"/>
                  </a:lnTo>
                  <a:lnTo>
                    <a:pt x="81165" y="145338"/>
                  </a:lnTo>
                  <a:lnTo>
                    <a:pt x="84772" y="145237"/>
                  </a:lnTo>
                  <a:lnTo>
                    <a:pt x="86194" y="143738"/>
                  </a:lnTo>
                  <a:close/>
                  <a:moveTo>
                    <a:pt x="86766" y="25831"/>
                  </a:moveTo>
                  <a:lnTo>
                    <a:pt x="84683" y="22898"/>
                  </a:lnTo>
                  <a:lnTo>
                    <a:pt x="82638" y="22555"/>
                  </a:lnTo>
                  <a:lnTo>
                    <a:pt x="79705" y="24650"/>
                  </a:lnTo>
                  <a:lnTo>
                    <a:pt x="79362" y="26682"/>
                  </a:lnTo>
                  <a:lnTo>
                    <a:pt x="81457" y="29616"/>
                  </a:lnTo>
                  <a:lnTo>
                    <a:pt x="83489" y="29959"/>
                  </a:lnTo>
                  <a:lnTo>
                    <a:pt x="84963" y="28917"/>
                  </a:lnTo>
                  <a:lnTo>
                    <a:pt x="86436" y="27876"/>
                  </a:lnTo>
                  <a:lnTo>
                    <a:pt x="86766" y="25831"/>
                  </a:lnTo>
                  <a:close/>
                  <a:moveTo>
                    <a:pt x="88112" y="162509"/>
                  </a:moveTo>
                  <a:lnTo>
                    <a:pt x="88011" y="158902"/>
                  </a:lnTo>
                  <a:lnTo>
                    <a:pt x="86512" y="157480"/>
                  </a:lnTo>
                  <a:lnTo>
                    <a:pt x="84709" y="157530"/>
                  </a:lnTo>
                  <a:lnTo>
                    <a:pt x="82905" y="157581"/>
                  </a:lnTo>
                  <a:lnTo>
                    <a:pt x="81483" y="159080"/>
                  </a:lnTo>
                  <a:lnTo>
                    <a:pt x="81584" y="162687"/>
                  </a:lnTo>
                  <a:lnTo>
                    <a:pt x="83083" y="164109"/>
                  </a:lnTo>
                  <a:lnTo>
                    <a:pt x="86690" y="164007"/>
                  </a:lnTo>
                  <a:lnTo>
                    <a:pt x="88112" y="162509"/>
                  </a:lnTo>
                  <a:close/>
                  <a:moveTo>
                    <a:pt x="88531" y="58801"/>
                  </a:moveTo>
                  <a:lnTo>
                    <a:pt x="88430" y="55194"/>
                  </a:lnTo>
                  <a:lnTo>
                    <a:pt x="86931" y="53771"/>
                  </a:lnTo>
                  <a:lnTo>
                    <a:pt x="85128" y="53822"/>
                  </a:lnTo>
                  <a:lnTo>
                    <a:pt x="83324" y="53873"/>
                  </a:lnTo>
                  <a:lnTo>
                    <a:pt x="81902" y="55372"/>
                  </a:lnTo>
                  <a:lnTo>
                    <a:pt x="82003" y="58978"/>
                  </a:lnTo>
                  <a:lnTo>
                    <a:pt x="83502" y="60401"/>
                  </a:lnTo>
                  <a:lnTo>
                    <a:pt x="87109" y="60299"/>
                  </a:lnTo>
                  <a:lnTo>
                    <a:pt x="88531" y="58801"/>
                  </a:lnTo>
                  <a:close/>
                  <a:moveTo>
                    <a:pt x="88874" y="3276"/>
                  </a:moveTo>
                  <a:lnTo>
                    <a:pt x="87820" y="1816"/>
                  </a:lnTo>
                  <a:lnTo>
                    <a:pt x="86779" y="342"/>
                  </a:lnTo>
                  <a:lnTo>
                    <a:pt x="84734" y="0"/>
                  </a:lnTo>
                  <a:lnTo>
                    <a:pt x="81800" y="2095"/>
                  </a:lnTo>
                  <a:lnTo>
                    <a:pt x="81457" y="4127"/>
                  </a:lnTo>
                  <a:lnTo>
                    <a:pt x="83553" y="7061"/>
                  </a:lnTo>
                  <a:lnTo>
                    <a:pt x="85585" y="7404"/>
                  </a:lnTo>
                  <a:lnTo>
                    <a:pt x="87058" y="6362"/>
                  </a:lnTo>
                  <a:lnTo>
                    <a:pt x="88531" y="5321"/>
                  </a:lnTo>
                  <a:lnTo>
                    <a:pt x="88874" y="3276"/>
                  </a:lnTo>
                  <a:close/>
                  <a:moveTo>
                    <a:pt x="89827" y="15481"/>
                  </a:moveTo>
                  <a:lnTo>
                    <a:pt x="89725" y="11874"/>
                  </a:lnTo>
                  <a:lnTo>
                    <a:pt x="88226" y="10452"/>
                  </a:lnTo>
                  <a:lnTo>
                    <a:pt x="86423" y="10502"/>
                  </a:lnTo>
                  <a:lnTo>
                    <a:pt x="84620" y="10553"/>
                  </a:lnTo>
                  <a:lnTo>
                    <a:pt x="83197" y="12052"/>
                  </a:lnTo>
                  <a:lnTo>
                    <a:pt x="83299" y="15659"/>
                  </a:lnTo>
                  <a:lnTo>
                    <a:pt x="84797" y="17081"/>
                  </a:lnTo>
                  <a:lnTo>
                    <a:pt x="88404" y="16979"/>
                  </a:lnTo>
                  <a:lnTo>
                    <a:pt x="89827" y="15481"/>
                  </a:lnTo>
                  <a:close/>
                  <a:moveTo>
                    <a:pt x="93687" y="96012"/>
                  </a:moveTo>
                  <a:lnTo>
                    <a:pt x="91605" y="93078"/>
                  </a:lnTo>
                  <a:lnTo>
                    <a:pt x="89560" y="92735"/>
                  </a:lnTo>
                  <a:lnTo>
                    <a:pt x="86626" y="94830"/>
                  </a:lnTo>
                  <a:lnTo>
                    <a:pt x="86283" y="96862"/>
                  </a:lnTo>
                  <a:lnTo>
                    <a:pt x="88112" y="99453"/>
                  </a:lnTo>
                  <a:lnTo>
                    <a:pt x="87871" y="99453"/>
                  </a:lnTo>
                  <a:lnTo>
                    <a:pt x="86067" y="99504"/>
                  </a:lnTo>
                  <a:lnTo>
                    <a:pt x="84645" y="101003"/>
                  </a:lnTo>
                  <a:lnTo>
                    <a:pt x="84747" y="104609"/>
                  </a:lnTo>
                  <a:lnTo>
                    <a:pt x="86245" y="106032"/>
                  </a:lnTo>
                  <a:lnTo>
                    <a:pt x="89852" y="105930"/>
                  </a:lnTo>
                  <a:lnTo>
                    <a:pt x="91274" y="104432"/>
                  </a:lnTo>
                  <a:lnTo>
                    <a:pt x="91173" y="100825"/>
                  </a:lnTo>
                  <a:lnTo>
                    <a:pt x="90424" y="100126"/>
                  </a:lnTo>
                  <a:lnTo>
                    <a:pt x="91884" y="99098"/>
                  </a:lnTo>
                  <a:lnTo>
                    <a:pt x="93357" y="98056"/>
                  </a:lnTo>
                  <a:lnTo>
                    <a:pt x="93687" y="96012"/>
                  </a:lnTo>
                  <a:close/>
                  <a:moveTo>
                    <a:pt x="96050" y="123050"/>
                  </a:moveTo>
                  <a:lnTo>
                    <a:pt x="95948" y="119443"/>
                  </a:lnTo>
                  <a:lnTo>
                    <a:pt x="94449" y="118021"/>
                  </a:lnTo>
                  <a:lnTo>
                    <a:pt x="92646" y="118071"/>
                  </a:lnTo>
                  <a:lnTo>
                    <a:pt x="90843" y="118122"/>
                  </a:lnTo>
                  <a:lnTo>
                    <a:pt x="89420" y="119621"/>
                  </a:lnTo>
                  <a:lnTo>
                    <a:pt x="89522" y="123228"/>
                  </a:lnTo>
                  <a:lnTo>
                    <a:pt x="91020" y="124650"/>
                  </a:lnTo>
                  <a:lnTo>
                    <a:pt x="94627" y="124548"/>
                  </a:lnTo>
                  <a:lnTo>
                    <a:pt x="96050" y="123050"/>
                  </a:lnTo>
                  <a:close/>
                  <a:moveTo>
                    <a:pt x="97561" y="177736"/>
                  </a:moveTo>
                  <a:lnTo>
                    <a:pt x="97459" y="174129"/>
                  </a:lnTo>
                  <a:lnTo>
                    <a:pt x="95961" y="172707"/>
                  </a:lnTo>
                  <a:lnTo>
                    <a:pt x="94157" y="172758"/>
                  </a:lnTo>
                  <a:lnTo>
                    <a:pt x="92354" y="172808"/>
                  </a:lnTo>
                  <a:lnTo>
                    <a:pt x="90932" y="174307"/>
                  </a:lnTo>
                  <a:lnTo>
                    <a:pt x="91033" y="177914"/>
                  </a:lnTo>
                  <a:lnTo>
                    <a:pt x="92532" y="179336"/>
                  </a:lnTo>
                  <a:lnTo>
                    <a:pt x="96139" y="179235"/>
                  </a:lnTo>
                  <a:lnTo>
                    <a:pt x="97561" y="177736"/>
                  </a:lnTo>
                  <a:close/>
                  <a:moveTo>
                    <a:pt x="97967" y="74028"/>
                  </a:moveTo>
                  <a:lnTo>
                    <a:pt x="97866" y="70421"/>
                  </a:lnTo>
                  <a:lnTo>
                    <a:pt x="96367" y="68999"/>
                  </a:lnTo>
                  <a:lnTo>
                    <a:pt x="94564" y="69049"/>
                  </a:lnTo>
                  <a:lnTo>
                    <a:pt x="92760" y="69100"/>
                  </a:lnTo>
                  <a:lnTo>
                    <a:pt x="91338" y="70599"/>
                  </a:lnTo>
                  <a:lnTo>
                    <a:pt x="91389" y="72440"/>
                  </a:lnTo>
                  <a:lnTo>
                    <a:pt x="88874" y="74231"/>
                  </a:lnTo>
                  <a:lnTo>
                    <a:pt x="88531" y="76263"/>
                  </a:lnTo>
                  <a:lnTo>
                    <a:pt x="90627" y="79197"/>
                  </a:lnTo>
                  <a:lnTo>
                    <a:pt x="92659" y="79540"/>
                  </a:lnTo>
                  <a:lnTo>
                    <a:pt x="94132" y="78498"/>
                  </a:lnTo>
                  <a:lnTo>
                    <a:pt x="95605" y="77457"/>
                  </a:lnTo>
                  <a:lnTo>
                    <a:pt x="95923" y="75552"/>
                  </a:lnTo>
                  <a:lnTo>
                    <a:pt x="96545" y="75526"/>
                  </a:lnTo>
                  <a:lnTo>
                    <a:pt x="97967" y="74028"/>
                  </a:lnTo>
                  <a:close/>
                  <a:moveTo>
                    <a:pt x="98031" y="52857"/>
                  </a:moveTo>
                  <a:lnTo>
                    <a:pt x="96977" y="51396"/>
                  </a:lnTo>
                  <a:lnTo>
                    <a:pt x="95935" y="49923"/>
                  </a:lnTo>
                  <a:lnTo>
                    <a:pt x="93891" y="49580"/>
                  </a:lnTo>
                  <a:lnTo>
                    <a:pt x="90957" y="51676"/>
                  </a:lnTo>
                  <a:lnTo>
                    <a:pt x="90614" y="53708"/>
                  </a:lnTo>
                  <a:lnTo>
                    <a:pt x="92710" y="56642"/>
                  </a:lnTo>
                  <a:lnTo>
                    <a:pt x="94742" y="56984"/>
                  </a:lnTo>
                  <a:lnTo>
                    <a:pt x="96215" y="55943"/>
                  </a:lnTo>
                  <a:lnTo>
                    <a:pt x="97688" y="54902"/>
                  </a:lnTo>
                  <a:lnTo>
                    <a:pt x="98031" y="52857"/>
                  </a:lnTo>
                  <a:close/>
                  <a:moveTo>
                    <a:pt x="101041" y="141528"/>
                  </a:moveTo>
                  <a:lnTo>
                    <a:pt x="98018" y="141617"/>
                  </a:lnTo>
                  <a:lnTo>
                    <a:pt x="96596" y="143116"/>
                  </a:lnTo>
                  <a:lnTo>
                    <a:pt x="96697" y="146723"/>
                  </a:lnTo>
                  <a:lnTo>
                    <a:pt x="98196" y="148145"/>
                  </a:lnTo>
                  <a:lnTo>
                    <a:pt x="100749" y="148069"/>
                  </a:lnTo>
                  <a:lnTo>
                    <a:pt x="101041" y="141528"/>
                  </a:lnTo>
                  <a:close/>
                  <a:moveTo>
                    <a:pt x="103098" y="33197"/>
                  </a:moveTo>
                  <a:lnTo>
                    <a:pt x="101015" y="30264"/>
                  </a:lnTo>
                  <a:lnTo>
                    <a:pt x="98971" y="29921"/>
                  </a:lnTo>
                  <a:lnTo>
                    <a:pt x="96037" y="32016"/>
                  </a:lnTo>
                  <a:lnTo>
                    <a:pt x="95707" y="33934"/>
                  </a:lnTo>
                  <a:lnTo>
                    <a:pt x="94716" y="33959"/>
                  </a:lnTo>
                  <a:lnTo>
                    <a:pt x="92913" y="34010"/>
                  </a:lnTo>
                  <a:lnTo>
                    <a:pt x="91490" y="35509"/>
                  </a:lnTo>
                  <a:lnTo>
                    <a:pt x="91592" y="39116"/>
                  </a:lnTo>
                  <a:lnTo>
                    <a:pt x="93091" y="40538"/>
                  </a:lnTo>
                  <a:lnTo>
                    <a:pt x="96697" y="40436"/>
                  </a:lnTo>
                  <a:lnTo>
                    <a:pt x="98120" y="38938"/>
                  </a:lnTo>
                  <a:lnTo>
                    <a:pt x="98056" y="37033"/>
                  </a:lnTo>
                  <a:lnTo>
                    <a:pt x="99822" y="37325"/>
                  </a:lnTo>
                  <a:lnTo>
                    <a:pt x="101295" y="36283"/>
                  </a:lnTo>
                  <a:lnTo>
                    <a:pt x="102768" y="35242"/>
                  </a:lnTo>
                  <a:lnTo>
                    <a:pt x="103098" y="33197"/>
                  </a:lnTo>
                  <a:close/>
                  <a:moveTo>
                    <a:pt x="103289" y="92494"/>
                  </a:moveTo>
                  <a:lnTo>
                    <a:pt x="101053" y="92557"/>
                  </a:lnTo>
                  <a:lnTo>
                    <a:pt x="99631" y="94056"/>
                  </a:lnTo>
                  <a:lnTo>
                    <a:pt x="99733" y="97663"/>
                  </a:lnTo>
                  <a:lnTo>
                    <a:pt x="101231" y="99085"/>
                  </a:lnTo>
                  <a:lnTo>
                    <a:pt x="102997" y="99034"/>
                  </a:lnTo>
                  <a:lnTo>
                    <a:pt x="103289" y="92494"/>
                  </a:lnTo>
                  <a:close/>
                  <a:moveTo>
                    <a:pt x="103378" y="18008"/>
                  </a:moveTo>
                  <a:lnTo>
                    <a:pt x="102323" y="16548"/>
                  </a:lnTo>
                  <a:lnTo>
                    <a:pt x="101282" y="15074"/>
                  </a:lnTo>
                  <a:lnTo>
                    <a:pt x="99237" y="14732"/>
                  </a:lnTo>
                  <a:lnTo>
                    <a:pt x="96304" y="16827"/>
                  </a:lnTo>
                  <a:lnTo>
                    <a:pt x="95961" y="18859"/>
                  </a:lnTo>
                  <a:lnTo>
                    <a:pt x="98056" y="21793"/>
                  </a:lnTo>
                  <a:lnTo>
                    <a:pt x="100088" y="22136"/>
                  </a:lnTo>
                  <a:lnTo>
                    <a:pt x="101561" y="21094"/>
                  </a:lnTo>
                  <a:lnTo>
                    <a:pt x="103035" y="20053"/>
                  </a:lnTo>
                  <a:lnTo>
                    <a:pt x="103378" y="18008"/>
                  </a:lnTo>
                  <a:close/>
                  <a:moveTo>
                    <a:pt x="105029" y="54381"/>
                  </a:moveTo>
                  <a:lnTo>
                    <a:pt x="104698" y="54737"/>
                  </a:lnTo>
                  <a:lnTo>
                    <a:pt x="104800" y="58343"/>
                  </a:lnTo>
                  <a:lnTo>
                    <a:pt x="105029" y="54381"/>
                  </a:lnTo>
                  <a:close/>
                </a:path>
              </a:pathLst>
            </a:custGeom>
            <a:solidFill>
              <a:srgbClr val="1D1D29"/>
            </a:solidFill>
            <a:ln w="0">
              <a:noFill/>
            </a:ln>
          </p:spPr>
          <p:style>
            <a:lnRef idx="0">
              <a:scrgbClr r="0" g="0" b="0"/>
            </a:lnRef>
            <a:fillRef idx="0">
              <a:scrgbClr r="0" g="0" b="0"/>
            </a:fillRef>
            <a:effectRef idx="0">
              <a:scrgbClr r="0" g="0" b="0"/>
            </a:effectRef>
            <a:fontRef idx="minor"/>
          </p:style>
        </p:sp>
        <p:sp>
          <p:nvSpPr>
            <p:cNvPr id="929" name="object 293"/>
            <p:cNvSpPr/>
            <p:nvPr/>
          </p:nvSpPr>
          <p:spPr>
            <a:xfrm>
              <a:off x="5557320" y="2862000"/>
              <a:ext cx="113760" cy="269640"/>
            </a:xfrm>
            <a:custGeom>
              <a:avLst/>
              <a:gdLst/>
              <a:ahLst/>
              <a:cxnLst/>
              <a:rect l="l" t="t" r="r" b="b"/>
              <a:pathLst>
                <a:path w="114300" h="270510">
                  <a:moveTo>
                    <a:pt x="7378" y="96621"/>
                  </a:moveTo>
                  <a:lnTo>
                    <a:pt x="6121" y="93230"/>
                  </a:lnTo>
                  <a:lnTo>
                    <a:pt x="4241" y="92379"/>
                  </a:lnTo>
                  <a:lnTo>
                    <a:pt x="2552" y="93002"/>
                  </a:lnTo>
                  <a:lnTo>
                    <a:pt x="863" y="93624"/>
                  </a:lnTo>
                  <a:lnTo>
                    <a:pt x="0" y="95504"/>
                  </a:lnTo>
                  <a:lnTo>
                    <a:pt x="1257" y="98882"/>
                  </a:lnTo>
                  <a:lnTo>
                    <a:pt x="3136" y="99745"/>
                  </a:lnTo>
                  <a:lnTo>
                    <a:pt x="6515" y="98488"/>
                  </a:lnTo>
                  <a:lnTo>
                    <a:pt x="7378" y="96621"/>
                  </a:lnTo>
                  <a:close/>
                  <a:moveTo>
                    <a:pt x="17716" y="30124"/>
                  </a:moveTo>
                  <a:lnTo>
                    <a:pt x="17081" y="28435"/>
                  </a:lnTo>
                  <a:lnTo>
                    <a:pt x="16459" y="26733"/>
                  </a:lnTo>
                  <a:lnTo>
                    <a:pt x="14579" y="25882"/>
                  </a:lnTo>
                  <a:lnTo>
                    <a:pt x="12890" y="26504"/>
                  </a:lnTo>
                  <a:lnTo>
                    <a:pt x="11201" y="27127"/>
                  </a:lnTo>
                  <a:lnTo>
                    <a:pt x="10337" y="29006"/>
                  </a:lnTo>
                  <a:lnTo>
                    <a:pt x="10972" y="30695"/>
                  </a:lnTo>
                  <a:lnTo>
                    <a:pt x="11595" y="32397"/>
                  </a:lnTo>
                  <a:lnTo>
                    <a:pt x="13474" y="33248"/>
                  </a:lnTo>
                  <a:lnTo>
                    <a:pt x="16852" y="32004"/>
                  </a:lnTo>
                  <a:lnTo>
                    <a:pt x="17716" y="30124"/>
                  </a:lnTo>
                  <a:close/>
                  <a:moveTo>
                    <a:pt x="18821" y="102641"/>
                  </a:moveTo>
                  <a:lnTo>
                    <a:pt x="16738" y="99707"/>
                  </a:lnTo>
                  <a:lnTo>
                    <a:pt x="14693" y="99364"/>
                  </a:lnTo>
                  <a:lnTo>
                    <a:pt x="11760" y="101460"/>
                  </a:lnTo>
                  <a:lnTo>
                    <a:pt x="11417" y="103492"/>
                  </a:lnTo>
                  <a:lnTo>
                    <a:pt x="13512" y="106426"/>
                  </a:lnTo>
                  <a:lnTo>
                    <a:pt x="15544" y="106768"/>
                  </a:lnTo>
                  <a:lnTo>
                    <a:pt x="17018" y="105727"/>
                  </a:lnTo>
                  <a:lnTo>
                    <a:pt x="18491" y="104686"/>
                  </a:lnTo>
                  <a:lnTo>
                    <a:pt x="18821" y="102641"/>
                  </a:lnTo>
                  <a:close/>
                  <a:moveTo>
                    <a:pt x="19710" y="148628"/>
                  </a:moveTo>
                  <a:lnTo>
                    <a:pt x="18453" y="145237"/>
                  </a:lnTo>
                  <a:lnTo>
                    <a:pt x="16573" y="144386"/>
                  </a:lnTo>
                  <a:lnTo>
                    <a:pt x="14884" y="145008"/>
                  </a:lnTo>
                  <a:lnTo>
                    <a:pt x="13195" y="145630"/>
                  </a:lnTo>
                  <a:lnTo>
                    <a:pt x="12331" y="147510"/>
                  </a:lnTo>
                  <a:lnTo>
                    <a:pt x="13589" y="150888"/>
                  </a:lnTo>
                  <a:lnTo>
                    <a:pt x="15468" y="151752"/>
                  </a:lnTo>
                  <a:lnTo>
                    <a:pt x="18846" y="150507"/>
                  </a:lnTo>
                  <a:lnTo>
                    <a:pt x="19710" y="148628"/>
                  </a:lnTo>
                  <a:close/>
                  <a:moveTo>
                    <a:pt x="22199" y="125310"/>
                  </a:moveTo>
                  <a:lnTo>
                    <a:pt x="21145" y="123850"/>
                  </a:lnTo>
                  <a:lnTo>
                    <a:pt x="20104" y="122377"/>
                  </a:lnTo>
                  <a:lnTo>
                    <a:pt x="18059" y="122034"/>
                  </a:lnTo>
                  <a:lnTo>
                    <a:pt x="15125" y="124129"/>
                  </a:lnTo>
                  <a:lnTo>
                    <a:pt x="14782" y="126161"/>
                  </a:lnTo>
                  <a:lnTo>
                    <a:pt x="16878" y="129095"/>
                  </a:lnTo>
                  <a:lnTo>
                    <a:pt x="18910" y="129438"/>
                  </a:lnTo>
                  <a:lnTo>
                    <a:pt x="20383" y="128397"/>
                  </a:lnTo>
                  <a:lnTo>
                    <a:pt x="21856" y="127355"/>
                  </a:lnTo>
                  <a:lnTo>
                    <a:pt x="22199" y="125310"/>
                  </a:lnTo>
                  <a:close/>
                  <a:moveTo>
                    <a:pt x="23241" y="80289"/>
                  </a:moveTo>
                  <a:lnTo>
                    <a:pt x="21983" y="76898"/>
                  </a:lnTo>
                  <a:lnTo>
                    <a:pt x="20104" y="76047"/>
                  </a:lnTo>
                  <a:lnTo>
                    <a:pt x="18415" y="76669"/>
                  </a:lnTo>
                  <a:lnTo>
                    <a:pt x="16725" y="77292"/>
                  </a:lnTo>
                  <a:lnTo>
                    <a:pt x="15862" y="79171"/>
                  </a:lnTo>
                  <a:lnTo>
                    <a:pt x="17119" y="82550"/>
                  </a:lnTo>
                  <a:lnTo>
                    <a:pt x="18999" y="83413"/>
                  </a:lnTo>
                  <a:lnTo>
                    <a:pt x="22377" y="82156"/>
                  </a:lnTo>
                  <a:lnTo>
                    <a:pt x="23241" y="80289"/>
                  </a:lnTo>
                  <a:close/>
                  <a:moveTo>
                    <a:pt x="23456" y="211632"/>
                  </a:moveTo>
                  <a:lnTo>
                    <a:pt x="21374" y="208699"/>
                  </a:lnTo>
                  <a:lnTo>
                    <a:pt x="19329" y="208356"/>
                  </a:lnTo>
                  <a:lnTo>
                    <a:pt x="16395" y="210451"/>
                  </a:lnTo>
                  <a:lnTo>
                    <a:pt x="16052" y="212483"/>
                  </a:lnTo>
                  <a:lnTo>
                    <a:pt x="18148" y="215417"/>
                  </a:lnTo>
                  <a:lnTo>
                    <a:pt x="20180" y="215760"/>
                  </a:lnTo>
                  <a:lnTo>
                    <a:pt x="21653" y="214718"/>
                  </a:lnTo>
                  <a:lnTo>
                    <a:pt x="23126" y="213677"/>
                  </a:lnTo>
                  <a:lnTo>
                    <a:pt x="23456" y="211632"/>
                  </a:lnTo>
                  <a:close/>
                  <a:moveTo>
                    <a:pt x="29184" y="112890"/>
                  </a:moveTo>
                  <a:lnTo>
                    <a:pt x="27927" y="109499"/>
                  </a:lnTo>
                  <a:lnTo>
                    <a:pt x="26047" y="108648"/>
                  </a:lnTo>
                  <a:lnTo>
                    <a:pt x="24358" y="109270"/>
                  </a:lnTo>
                  <a:lnTo>
                    <a:pt x="22669" y="109893"/>
                  </a:lnTo>
                  <a:lnTo>
                    <a:pt x="21805" y="111772"/>
                  </a:lnTo>
                  <a:lnTo>
                    <a:pt x="23063" y="115150"/>
                  </a:lnTo>
                  <a:lnTo>
                    <a:pt x="24942" y="116014"/>
                  </a:lnTo>
                  <a:lnTo>
                    <a:pt x="28321" y="114769"/>
                  </a:lnTo>
                  <a:lnTo>
                    <a:pt x="29184" y="112890"/>
                  </a:lnTo>
                  <a:close/>
                  <a:moveTo>
                    <a:pt x="29273" y="58051"/>
                  </a:moveTo>
                  <a:lnTo>
                    <a:pt x="28016" y="54660"/>
                  </a:lnTo>
                  <a:lnTo>
                    <a:pt x="26136" y="53809"/>
                  </a:lnTo>
                  <a:lnTo>
                    <a:pt x="24447" y="54432"/>
                  </a:lnTo>
                  <a:lnTo>
                    <a:pt x="22758" y="55054"/>
                  </a:lnTo>
                  <a:lnTo>
                    <a:pt x="21894" y="56934"/>
                  </a:lnTo>
                  <a:lnTo>
                    <a:pt x="23152" y="60312"/>
                  </a:lnTo>
                  <a:lnTo>
                    <a:pt x="25031" y="61175"/>
                  </a:lnTo>
                  <a:lnTo>
                    <a:pt x="28409" y="59918"/>
                  </a:lnTo>
                  <a:lnTo>
                    <a:pt x="29273" y="58051"/>
                  </a:lnTo>
                  <a:close/>
                  <a:moveTo>
                    <a:pt x="37084" y="91655"/>
                  </a:moveTo>
                  <a:lnTo>
                    <a:pt x="36449" y="89966"/>
                  </a:lnTo>
                  <a:lnTo>
                    <a:pt x="35826" y="88265"/>
                  </a:lnTo>
                  <a:lnTo>
                    <a:pt x="33947" y="87414"/>
                  </a:lnTo>
                  <a:lnTo>
                    <a:pt x="32258" y="88036"/>
                  </a:lnTo>
                  <a:lnTo>
                    <a:pt x="30568" y="88658"/>
                  </a:lnTo>
                  <a:lnTo>
                    <a:pt x="29705" y="90538"/>
                  </a:lnTo>
                  <a:lnTo>
                    <a:pt x="30962" y="93916"/>
                  </a:lnTo>
                  <a:lnTo>
                    <a:pt x="32842" y="94780"/>
                  </a:lnTo>
                  <a:lnTo>
                    <a:pt x="36220" y="93522"/>
                  </a:lnTo>
                  <a:lnTo>
                    <a:pt x="37084" y="91655"/>
                  </a:lnTo>
                  <a:close/>
                  <a:moveTo>
                    <a:pt x="37223" y="127317"/>
                  </a:moveTo>
                  <a:lnTo>
                    <a:pt x="36588" y="125628"/>
                  </a:lnTo>
                  <a:lnTo>
                    <a:pt x="35966" y="123926"/>
                  </a:lnTo>
                  <a:lnTo>
                    <a:pt x="34086" y="123075"/>
                  </a:lnTo>
                  <a:lnTo>
                    <a:pt x="32397" y="123698"/>
                  </a:lnTo>
                  <a:lnTo>
                    <a:pt x="30708" y="124320"/>
                  </a:lnTo>
                  <a:lnTo>
                    <a:pt x="29845" y="126199"/>
                  </a:lnTo>
                  <a:lnTo>
                    <a:pt x="31102" y="129578"/>
                  </a:lnTo>
                  <a:lnTo>
                    <a:pt x="32981" y="130441"/>
                  </a:lnTo>
                  <a:lnTo>
                    <a:pt x="36360" y="129184"/>
                  </a:lnTo>
                  <a:lnTo>
                    <a:pt x="37223" y="127317"/>
                  </a:lnTo>
                  <a:close/>
                  <a:moveTo>
                    <a:pt x="38785" y="117487"/>
                  </a:moveTo>
                  <a:lnTo>
                    <a:pt x="36703" y="114554"/>
                  </a:lnTo>
                  <a:lnTo>
                    <a:pt x="34658" y="114211"/>
                  </a:lnTo>
                  <a:lnTo>
                    <a:pt x="31724" y="116306"/>
                  </a:lnTo>
                  <a:lnTo>
                    <a:pt x="31381" y="118338"/>
                  </a:lnTo>
                  <a:lnTo>
                    <a:pt x="33477" y="121272"/>
                  </a:lnTo>
                  <a:lnTo>
                    <a:pt x="35509" y="121615"/>
                  </a:lnTo>
                  <a:lnTo>
                    <a:pt x="36982" y="120573"/>
                  </a:lnTo>
                  <a:lnTo>
                    <a:pt x="38455" y="119532"/>
                  </a:lnTo>
                  <a:lnTo>
                    <a:pt x="38785" y="117487"/>
                  </a:lnTo>
                  <a:close/>
                  <a:moveTo>
                    <a:pt x="40665" y="223418"/>
                  </a:moveTo>
                  <a:lnTo>
                    <a:pt x="39611" y="221957"/>
                  </a:lnTo>
                  <a:lnTo>
                    <a:pt x="38569" y="220484"/>
                  </a:lnTo>
                  <a:lnTo>
                    <a:pt x="36525" y="220141"/>
                  </a:lnTo>
                  <a:lnTo>
                    <a:pt x="33591" y="222237"/>
                  </a:lnTo>
                  <a:lnTo>
                    <a:pt x="33248" y="224269"/>
                  </a:lnTo>
                  <a:lnTo>
                    <a:pt x="35344" y="227203"/>
                  </a:lnTo>
                  <a:lnTo>
                    <a:pt x="37376" y="227545"/>
                  </a:lnTo>
                  <a:lnTo>
                    <a:pt x="38849" y="226504"/>
                  </a:lnTo>
                  <a:lnTo>
                    <a:pt x="40322" y="225463"/>
                  </a:lnTo>
                  <a:lnTo>
                    <a:pt x="40665" y="223418"/>
                  </a:lnTo>
                  <a:close/>
                  <a:moveTo>
                    <a:pt x="42024" y="156857"/>
                  </a:moveTo>
                  <a:lnTo>
                    <a:pt x="41389" y="155168"/>
                  </a:lnTo>
                  <a:lnTo>
                    <a:pt x="40767" y="153466"/>
                  </a:lnTo>
                  <a:lnTo>
                    <a:pt x="38887" y="152615"/>
                  </a:lnTo>
                  <a:lnTo>
                    <a:pt x="37198" y="153238"/>
                  </a:lnTo>
                  <a:lnTo>
                    <a:pt x="35509" y="153860"/>
                  </a:lnTo>
                  <a:lnTo>
                    <a:pt x="34645" y="155740"/>
                  </a:lnTo>
                  <a:lnTo>
                    <a:pt x="35280" y="157429"/>
                  </a:lnTo>
                  <a:lnTo>
                    <a:pt x="35902" y="159131"/>
                  </a:lnTo>
                  <a:lnTo>
                    <a:pt x="37782" y="159981"/>
                  </a:lnTo>
                  <a:lnTo>
                    <a:pt x="41160" y="158737"/>
                  </a:lnTo>
                  <a:lnTo>
                    <a:pt x="42024" y="156857"/>
                  </a:lnTo>
                  <a:close/>
                  <a:moveTo>
                    <a:pt x="44627" y="72351"/>
                  </a:moveTo>
                  <a:lnTo>
                    <a:pt x="43992" y="70662"/>
                  </a:lnTo>
                  <a:lnTo>
                    <a:pt x="43370" y="68961"/>
                  </a:lnTo>
                  <a:lnTo>
                    <a:pt x="41490" y="68110"/>
                  </a:lnTo>
                  <a:lnTo>
                    <a:pt x="39801" y="68732"/>
                  </a:lnTo>
                  <a:lnTo>
                    <a:pt x="38112" y="69354"/>
                  </a:lnTo>
                  <a:lnTo>
                    <a:pt x="37249" y="71234"/>
                  </a:lnTo>
                  <a:lnTo>
                    <a:pt x="38506" y="74612"/>
                  </a:lnTo>
                  <a:lnTo>
                    <a:pt x="40386" y="75476"/>
                  </a:lnTo>
                  <a:lnTo>
                    <a:pt x="43764" y="74231"/>
                  </a:lnTo>
                  <a:lnTo>
                    <a:pt x="44627" y="72351"/>
                  </a:lnTo>
                  <a:close/>
                  <a:moveTo>
                    <a:pt x="45885" y="26695"/>
                  </a:moveTo>
                  <a:lnTo>
                    <a:pt x="45224" y="25019"/>
                  </a:lnTo>
                  <a:lnTo>
                    <a:pt x="44564" y="23342"/>
                  </a:lnTo>
                  <a:lnTo>
                    <a:pt x="42659" y="22529"/>
                  </a:lnTo>
                  <a:lnTo>
                    <a:pt x="39306" y="23863"/>
                  </a:lnTo>
                  <a:lnTo>
                    <a:pt x="38493" y="25755"/>
                  </a:lnTo>
                  <a:lnTo>
                    <a:pt x="39827" y="29108"/>
                  </a:lnTo>
                  <a:lnTo>
                    <a:pt x="41719" y="29921"/>
                  </a:lnTo>
                  <a:lnTo>
                    <a:pt x="45072" y="28587"/>
                  </a:lnTo>
                  <a:lnTo>
                    <a:pt x="45885" y="26695"/>
                  </a:lnTo>
                  <a:close/>
                  <a:moveTo>
                    <a:pt x="47409" y="37401"/>
                  </a:moveTo>
                  <a:lnTo>
                    <a:pt x="46774" y="35712"/>
                  </a:lnTo>
                  <a:lnTo>
                    <a:pt x="46151" y="34010"/>
                  </a:lnTo>
                  <a:lnTo>
                    <a:pt x="44272" y="33159"/>
                  </a:lnTo>
                  <a:lnTo>
                    <a:pt x="42583" y="33782"/>
                  </a:lnTo>
                  <a:lnTo>
                    <a:pt x="40894" y="34404"/>
                  </a:lnTo>
                  <a:lnTo>
                    <a:pt x="40030" y="36283"/>
                  </a:lnTo>
                  <a:lnTo>
                    <a:pt x="41287" y="39662"/>
                  </a:lnTo>
                  <a:lnTo>
                    <a:pt x="43167" y="40525"/>
                  </a:lnTo>
                  <a:lnTo>
                    <a:pt x="46545" y="39281"/>
                  </a:lnTo>
                  <a:lnTo>
                    <a:pt x="47409" y="37401"/>
                  </a:lnTo>
                  <a:close/>
                  <a:moveTo>
                    <a:pt x="49568" y="137553"/>
                  </a:moveTo>
                  <a:lnTo>
                    <a:pt x="48310" y="134162"/>
                  </a:lnTo>
                  <a:lnTo>
                    <a:pt x="46431" y="133311"/>
                  </a:lnTo>
                  <a:lnTo>
                    <a:pt x="44742" y="133934"/>
                  </a:lnTo>
                  <a:lnTo>
                    <a:pt x="43053" y="134556"/>
                  </a:lnTo>
                  <a:lnTo>
                    <a:pt x="42189" y="136436"/>
                  </a:lnTo>
                  <a:lnTo>
                    <a:pt x="43446" y="139814"/>
                  </a:lnTo>
                  <a:lnTo>
                    <a:pt x="45326" y="140677"/>
                  </a:lnTo>
                  <a:lnTo>
                    <a:pt x="48704" y="139433"/>
                  </a:lnTo>
                  <a:lnTo>
                    <a:pt x="49568" y="137553"/>
                  </a:lnTo>
                  <a:close/>
                  <a:moveTo>
                    <a:pt x="50050" y="187871"/>
                  </a:moveTo>
                  <a:lnTo>
                    <a:pt x="49415" y="186182"/>
                  </a:lnTo>
                  <a:lnTo>
                    <a:pt x="48793" y="184480"/>
                  </a:lnTo>
                  <a:lnTo>
                    <a:pt x="46913" y="183629"/>
                  </a:lnTo>
                  <a:lnTo>
                    <a:pt x="45224" y="184251"/>
                  </a:lnTo>
                  <a:lnTo>
                    <a:pt x="43535" y="184873"/>
                  </a:lnTo>
                  <a:lnTo>
                    <a:pt x="42672" y="186753"/>
                  </a:lnTo>
                  <a:lnTo>
                    <a:pt x="43929" y="190131"/>
                  </a:lnTo>
                  <a:lnTo>
                    <a:pt x="45808" y="190995"/>
                  </a:lnTo>
                  <a:lnTo>
                    <a:pt x="49187" y="189738"/>
                  </a:lnTo>
                  <a:lnTo>
                    <a:pt x="50050" y="187871"/>
                  </a:lnTo>
                  <a:close/>
                  <a:moveTo>
                    <a:pt x="51498" y="146545"/>
                  </a:moveTo>
                  <a:lnTo>
                    <a:pt x="50444" y="145084"/>
                  </a:lnTo>
                  <a:lnTo>
                    <a:pt x="49403" y="143611"/>
                  </a:lnTo>
                  <a:lnTo>
                    <a:pt x="47358" y="143268"/>
                  </a:lnTo>
                  <a:lnTo>
                    <a:pt x="44424" y="145364"/>
                  </a:lnTo>
                  <a:lnTo>
                    <a:pt x="44081" y="147396"/>
                  </a:lnTo>
                  <a:lnTo>
                    <a:pt x="46177" y="150329"/>
                  </a:lnTo>
                  <a:lnTo>
                    <a:pt x="48209" y="150672"/>
                  </a:lnTo>
                  <a:lnTo>
                    <a:pt x="49682" y="149631"/>
                  </a:lnTo>
                  <a:lnTo>
                    <a:pt x="51155" y="148590"/>
                  </a:lnTo>
                  <a:lnTo>
                    <a:pt x="51498" y="146545"/>
                  </a:lnTo>
                  <a:close/>
                  <a:moveTo>
                    <a:pt x="55143" y="88430"/>
                  </a:moveTo>
                  <a:lnTo>
                    <a:pt x="54508" y="86741"/>
                  </a:lnTo>
                  <a:lnTo>
                    <a:pt x="53886" y="85039"/>
                  </a:lnTo>
                  <a:lnTo>
                    <a:pt x="52006" y="84188"/>
                  </a:lnTo>
                  <a:lnTo>
                    <a:pt x="50317" y="84810"/>
                  </a:lnTo>
                  <a:lnTo>
                    <a:pt x="48628" y="85432"/>
                  </a:lnTo>
                  <a:lnTo>
                    <a:pt x="47764" y="87312"/>
                  </a:lnTo>
                  <a:lnTo>
                    <a:pt x="48399" y="89001"/>
                  </a:lnTo>
                  <a:lnTo>
                    <a:pt x="49022" y="90703"/>
                  </a:lnTo>
                  <a:lnTo>
                    <a:pt x="50901" y="91554"/>
                  </a:lnTo>
                  <a:lnTo>
                    <a:pt x="54279" y="90309"/>
                  </a:lnTo>
                  <a:lnTo>
                    <a:pt x="55143" y="88430"/>
                  </a:lnTo>
                  <a:close/>
                  <a:moveTo>
                    <a:pt x="55308" y="16167"/>
                  </a:moveTo>
                  <a:lnTo>
                    <a:pt x="54673" y="14478"/>
                  </a:lnTo>
                  <a:lnTo>
                    <a:pt x="54051" y="12776"/>
                  </a:lnTo>
                  <a:lnTo>
                    <a:pt x="52171" y="11925"/>
                  </a:lnTo>
                  <a:lnTo>
                    <a:pt x="50482" y="12547"/>
                  </a:lnTo>
                  <a:lnTo>
                    <a:pt x="48793" y="13169"/>
                  </a:lnTo>
                  <a:lnTo>
                    <a:pt x="47929" y="15049"/>
                  </a:lnTo>
                  <a:lnTo>
                    <a:pt x="49187" y="18427"/>
                  </a:lnTo>
                  <a:lnTo>
                    <a:pt x="51066" y="19291"/>
                  </a:lnTo>
                  <a:lnTo>
                    <a:pt x="54444" y="18034"/>
                  </a:lnTo>
                  <a:lnTo>
                    <a:pt x="55308" y="16167"/>
                  </a:lnTo>
                  <a:close/>
                  <a:moveTo>
                    <a:pt x="55384" y="109664"/>
                  </a:moveTo>
                  <a:lnTo>
                    <a:pt x="53301" y="106730"/>
                  </a:lnTo>
                  <a:lnTo>
                    <a:pt x="51257" y="106387"/>
                  </a:lnTo>
                  <a:lnTo>
                    <a:pt x="50025" y="107276"/>
                  </a:lnTo>
                  <a:lnTo>
                    <a:pt x="49352" y="106959"/>
                  </a:lnTo>
                  <a:lnTo>
                    <a:pt x="47663" y="107581"/>
                  </a:lnTo>
                  <a:lnTo>
                    <a:pt x="45974" y="108204"/>
                  </a:lnTo>
                  <a:lnTo>
                    <a:pt x="45110" y="110083"/>
                  </a:lnTo>
                  <a:lnTo>
                    <a:pt x="46367" y="113461"/>
                  </a:lnTo>
                  <a:lnTo>
                    <a:pt x="48247" y="114325"/>
                  </a:lnTo>
                  <a:lnTo>
                    <a:pt x="50431" y="113512"/>
                  </a:lnTo>
                  <a:lnTo>
                    <a:pt x="52108" y="113792"/>
                  </a:lnTo>
                  <a:lnTo>
                    <a:pt x="53581" y="112750"/>
                  </a:lnTo>
                  <a:lnTo>
                    <a:pt x="55054" y="111709"/>
                  </a:lnTo>
                  <a:lnTo>
                    <a:pt x="55384" y="109664"/>
                  </a:lnTo>
                  <a:close/>
                  <a:moveTo>
                    <a:pt x="59715" y="122440"/>
                  </a:moveTo>
                  <a:lnTo>
                    <a:pt x="59080" y="120751"/>
                  </a:lnTo>
                  <a:lnTo>
                    <a:pt x="58458" y="119049"/>
                  </a:lnTo>
                  <a:lnTo>
                    <a:pt x="56578" y="118198"/>
                  </a:lnTo>
                  <a:lnTo>
                    <a:pt x="54889" y="118821"/>
                  </a:lnTo>
                  <a:lnTo>
                    <a:pt x="53200" y="119443"/>
                  </a:lnTo>
                  <a:lnTo>
                    <a:pt x="52336" y="121323"/>
                  </a:lnTo>
                  <a:lnTo>
                    <a:pt x="52527" y="121856"/>
                  </a:lnTo>
                  <a:lnTo>
                    <a:pt x="50990" y="121589"/>
                  </a:lnTo>
                  <a:lnTo>
                    <a:pt x="48056" y="123685"/>
                  </a:lnTo>
                  <a:lnTo>
                    <a:pt x="47713" y="125717"/>
                  </a:lnTo>
                  <a:lnTo>
                    <a:pt x="49809" y="128651"/>
                  </a:lnTo>
                  <a:lnTo>
                    <a:pt x="51841" y="128993"/>
                  </a:lnTo>
                  <a:lnTo>
                    <a:pt x="53314" y="127952"/>
                  </a:lnTo>
                  <a:lnTo>
                    <a:pt x="54787" y="126911"/>
                  </a:lnTo>
                  <a:lnTo>
                    <a:pt x="55041" y="125374"/>
                  </a:lnTo>
                  <a:lnTo>
                    <a:pt x="55473" y="125564"/>
                  </a:lnTo>
                  <a:lnTo>
                    <a:pt x="58851" y="124307"/>
                  </a:lnTo>
                  <a:lnTo>
                    <a:pt x="59715" y="122440"/>
                  </a:lnTo>
                  <a:close/>
                  <a:moveTo>
                    <a:pt x="60096" y="153631"/>
                  </a:moveTo>
                  <a:lnTo>
                    <a:pt x="59461" y="151942"/>
                  </a:lnTo>
                  <a:lnTo>
                    <a:pt x="58839" y="150241"/>
                  </a:lnTo>
                  <a:lnTo>
                    <a:pt x="56959" y="149390"/>
                  </a:lnTo>
                  <a:lnTo>
                    <a:pt x="55270" y="150012"/>
                  </a:lnTo>
                  <a:lnTo>
                    <a:pt x="53581" y="150634"/>
                  </a:lnTo>
                  <a:lnTo>
                    <a:pt x="52717" y="152514"/>
                  </a:lnTo>
                  <a:lnTo>
                    <a:pt x="53352" y="154203"/>
                  </a:lnTo>
                  <a:lnTo>
                    <a:pt x="53975" y="155905"/>
                  </a:lnTo>
                  <a:lnTo>
                    <a:pt x="55854" y="156756"/>
                  </a:lnTo>
                  <a:lnTo>
                    <a:pt x="59232" y="155511"/>
                  </a:lnTo>
                  <a:lnTo>
                    <a:pt x="60096" y="153631"/>
                  </a:lnTo>
                  <a:close/>
                  <a:moveTo>
                    <a:pt x="63652" y="16116"/>
                  </a:moveTo>
                  <a:lnTo>
                    <a:pt x="62992" y="14439"/>
                  </a:lnTo>
                  <a:lnTo>
                    <a:pt x="62331" y="12763"/>
                  </a:lnTo>
                  <a:lnTo>
                    <a:pt x="60426" y="11950"/>
                  </a:lnTo>
                  <a:lnTo>
                    <a:pt x="57073" y="13284"/>
                  </a:lnTo>
                  <a:lnTo>
                    <a:pt x="56261" y="15176"/>
                  </a:lnTo>
                  <a:lnTo>
                    <a:pt x="57594" y="18529"/>
                  </a:lnTo>
                  <a:lnTo>
                    <a:pt x="59486" y="19342"/>
                  </a:lnTo>
                  <a:lnTo>
                    <a:pt x="62839" y="18008"/>
                  </a:lnTo>
                  <a:lnTo>
                    <a:pt x="63652" y="16116"/>
                  </a:lnTo>
                  <a:close/>
                  <a:moveTo>
                    <a:pt x="63804" y="72186"/>
                  </a:moveTo>
                  <a:lnTo>
                    <a:pt x="63169" y="70497"/>
                  </a:lnTo>
                  <a:lnTo>
                    <a:pt x="62547" y="68795"/>
                  </a:lnTo>
                  <a:lnTo>
                    <a:pt x="60667" y="67945"/>
                  </a:lnTo>
                  <a:lnTo>
                    <a:pt x="58978" y="68567"/>
                  </a:lnTo>
                  <a:lnTo>
                    <a:pt x="57289" y="69189"/>
                  </a:lnTo>
                  <a:lnTo>
                    <a:pt x="56426" y="71069"/>
                  </a:lnTo>
                  <a:lnTo>
                    <a:pt x="57061" y="72758"/>
                  </a:lnTo>
                  <a:lnTo>
                    <a:pt x="57683" y="74460"/>
                  </a:lnTo>
                  <a:lnTo>
                    <a:pt x="59563" y="75311"/>
                  </a:lnTo>
                  <a:lnTo>
                    <a:pt x="62941" y="74066"/>
                  </a:lnTo>
                  <a:lnTo>
                    <a:pt x="63804" y="72186"/>
                  </a:lnTo>
                  <a:close/>
                  <a:moveTo>
                    <a:pt x="63944" y="107848"/>
                  </a:moveTo>
                  <a:lnTo>
                    <a:pt x="62687" y="104457"/>
                  </a:lnTo>
                  <a:lnTo>
                    <a:pt x="60807" y="103606"/>
                  </a:lnTo>
                  <a:lnTo>
                    <a:pt x="59118" y="104228"/>
                  </a:lnTo>
                  <a:lnTo>
                    <a:pt x="57429" y="104851"/>
                  </a:lnTo>
                  <a:lnTo>
                    <a:pt x="56565" y="106730"/>
                  </a:lnTo>
                  <a:lnTo>
                    <a:pt x="57823" y="110109"/>
                  </a:lnTo>
                  <a:lnTo>
                    <a:pt x="59702" y="110972"/>
                  </a:lnTo>
                  <a:lnTo>
                    <a:pt x="63080" y="109728"/>
                  </a:lnTo>
                  <a:lnTo>
                    <a:pt x="63944" y="107848"/>
                  </a:lnTo>
                  <a:close/>
                  <a:moveTo>
                    <a:pt x="67868" y="96761"/>
                  </a:moveTo>
                  <a:lnTo>
                    <a:pt x="65786" y="93827"/>
                  </a:lnTo>
                  <a:lnTo>
                    <a:pt x="63741" y="93484"/>
                  </a:lnTo>
                  <a:lnTo>
                    <a:pt x="60807" y="95580"/>
                  </a:lnTo>
                  <a:lnTo>
                    <a:pt x="60464" y="97612"/>
                  </a:lnTo>
                  <a:lnTo>
                    <a:pt x="62560" y="100545"/>
                  </a:lnTo>
                  <a:lnTo>
                    <a:pt x="64592" y="100888"/>
                  </a:lnTo>
                  <a:lnTo>
                    <a:pt x="66065" y="99847"/>
                  </a:lnTo>
                  <a:lnTo>
                    <a:pt x="67538" y="98806"/>
                  </a:lnTo>
                  <a:lnTo>
                    <a:pt x="67868" y="96761"/>
                  </a:lnTo>
                  <a:close/>
                  <a:moveTo>
                    <a:pt x="69888" y="140449"/>
                  </a:moveTo>
                  <a:lnTo>
                    <a:pt x="69253" y="138760"/>
                  </a:lnTo>
                  <a:lnTo>
                    <a:pt x="68630" y="137058"/>
                  </a:lnTo>
                  <a:lnTo>
                    <a:pt x="66751" y="136207"/>
                  </a:lnTo>
                  <a:lnTo>
                    <a:pt x="65062" y="136829"/>
                  </a:lnTo>
                  <a:lnTo>
                    <a:pt x="63373" y="137452"/>
                  </a:lnTo>
                  <a:lnTo>
                    <a:pt x="62509" y="139331"/>
                  </a:lnTo>
                  <a:lnTo>
                    <a:pt x="63144" y="141020"/>
                  </a:lnTo>
                  <a:lnTo>
                    <a:pt x="63766" y="142722"/>
                  </a:lnTo>
                  <a:lnTo>
                    <a:pt x="65646" y="143573"/>
                  </a:lnTo>
                  <a:lnTo>
                    <a:pt x="69024" y="142316"/>
                  </a:lnTo>
                  <a:lnTo>
                    <a:pt x="69888" y="140449"/>
                  </a:lnTo>
                  <a:close/>
                  <a:moveTo>
                    <a:pt x="70700" y="35712"/>
                  </a:moveTo>
                  <a:lnTo>
                    <a:pt x="70065" y="34023"/>
                  </a:lnTo>
                  <a:lnTo>
                    <a:pt x="69443" y="32321"/>
                  </a:lnTo>
                  <a:lnTo>
                    <a:pt x="67564" y="31470"/>
                  </a:lnTo>
                  <a:lnTo>
                    <a:pt x="66421" y="31889"/>
                  </a:lnTo>
                  <a:lnTo>
                    <a:pt x="65976" y="30746"/>
                  </a:lnTo>
                  <a:lnTo>
                    <a:pt x="64071" y="29933"/>
                  </a:lnTo>
                  <a:lnTo>
                    <a:pt x="60718" y="31267"/>
                  </a:lnTo>
                  <a:lnTo>
                    <a:pt x="59905" y="33159"/>
                  </a:lnTo>
                  <a:lnTo>
                    <a:pt x="61239" y="36512"/>
                  </a:lnTo>
                  <a:lnTo>
                    <a:pt x="63131" y="37325"/>
                  </a:lnTo>
                  <a:lnTo>
                    <a:pt x="64173" y="36918"/>
                  </a:lnTo>
                  <a:lnTo>
                    <a:pt x="64579" y="37973"/>
                  </a:lnTo>
                  <a:lnTo>
                    <a:pt x="66459" y="38836"/>
                  </a:lnTo>
                  <a:lnTo>
                    <a:pt x="69837" y="37592"/>
                  </a:lnTo>
                  <a:lnTo>
                    <a:pt x="70700" y="35712"/>
                  </a:lnTo>
                  <a:close/>
                  <a:moveTo>
                    <a:pt x="70929" y="52082"/>
                  </a:moveTo>
                  <a:lnTo>
                    <a:pt x="70269" y="50406"/>
                  </a:lnTo>
                  <a:lnTo>
                    <a:pt x="69608" y="48729"/>
                  </a:lnTo>
                  <a:lnTo>
                    <a:pt x="67703" y="47917"/>
                  </a:lnTo>
                  <a:lnTo>
                    <a:pt x="64350" y="49250"/>
                  </a:lnTo>
                  <a:lnTo>
                    <a:pt x="63538" y="51142"/>
                  </a:lnTo>
                  <a:lnTo>
                    <a:pt x="64465" y="53505"/>
                  </a:lnTo>
                  <a:lnTo>
                    <a:pt x="63195" y="53975"/>
                  </a:lnTo>
                  <a:lnTo>
                    <a:pt x="61506" y="54597"/>
                  </a:lnTo>
                  <a:lnTo>
                    <a:pt x="60642" y="56476"/>
                  </a:lnTo>
                  <a:lnTo>
                    <a:pt x="61277" y="58166"/>
                  </a:lnTo>
                  <a:lnTo>
                    <a:pt x="61899" y="59867"/>
                  </a:lnTo>
                  <a:lnTo>
                    <a:pt x="63779" y="60718"/>
                  </a:lnTo>
                  <a:lnTo>
                    <a:pt x="67157" y="59474"/>
                  </a:lnTo>
                  <a:lnTo>
                    <a:pt x="68021" y="57594"/>
                  </a:lnTo>
                  <a:lnTo>
                    <a:pt x="67119" y="55168"/>
                  </a:lnTo>
                  <a:lnTo>
                    <a:pt x="70116" y="53975"/>
                  </a:lnTo>
                  <a:lnTo>
                    <a:pt x="70929" y="52082"/>
                  </a:lnTo>
                  <a:close/>
                  <a:moveTo>
                    <a:pt x="73964" y="90195"/>
                  </a:moveTo>
                  <a:lnTo>
                    <a:pt x="72707" y="86804"/>
                  </a:lnTo>
                  <a:lnTo>
                    <a:pt x="70827" y="85953"/>
                  </a:lnTo>
                  <a:lnTo>
                    <a:pt x="69138" y="86575"/>
                  </a:lnTo>
                  <a:lnTo>
                    <a:pt x="67449" y="87198"/>
                  </a:lnTo>
                  <a:lnTo>
                    <a:pt x="66586" y="89077"/>
                  </a:lnTo>
                  <a:lnTo>
                    <a:pt x="67843" y="92456"/>
                  </a:lnTo>
                  <a:lnTo>
                    <a:pt x="69723" y="93319"/>
                  </a:lnTo>
                  <a:lnTo>
                    <a:pt x="73101" y="92062"/>
                  </a:lnTo>
                  <a:lnTo>
                    <a:pt x="73964" y="90195"/>
                  </a:lnTo>
                  <a:close/>
                  <a:moveTo>
                    <a:pt x="77774" y="119227"/>
                  </a:moveTo>
                  <a:lnTo>
                    <a:pt x="77139" y="117538"/>
                  </a:lnTo>
                  <a:lnTo>
                    <a:pt x="76517" y="115836"/>
                  </a:lnTo>
                  <a:lnTo>
                    <a:pt x="74637" y="114985"/>
                  </a:lnTo>
                  <a:lnTo>
                    <a:pt x="72948" y="115608"/>
                  </a:lnTo>
                  <a:lnTo>
                    <a:pt x="71259" y="116230"/>
                  </a:lnTo>
                  <a:lnTo>
                    <a:pt x="71081" y="116128"/>
                  </a:lnTo>
                  <a:lnTo>
                    <a:pt x="69037" y="115785"/>
                  </a:lnTo>
                  <a:lnTo>
                    <a:pt x="66103" y="117881"/>
                  </a:lnTo>
                  <a:lnTo>
                    <a:pt x="65760" y="119913"/>
                  </a:lnTo>
                  <a:lnTo>
                    <a:pt x="67856" y="122847"/>
                  </a:lnTo>
                  <a:lnTo>
                    <a:pt x="69888" y="123190"/>
                  </a:lnTo>
                  <a:lnTo>
                    <a:pt x="71361" y="122148"/>
                  </a:lnTo>
                  <a:lnTo>
                    <a:pt x="72034" y="121678"/>
                  </a:lnTo>
                  <a:lnTo>
                    <a:pt x="73533" y="122351"/>
                  </a:lnTo>
                  <a:lnTo>
                    <a:pt x="76911" y="121094"/>
                  </a:lnTo>
                  <a:lnTo>
                    <a:pt x="77774" y="119227"/>
                  </a:lnTo>
                  <a:close/>
                  <a:moveTo>
                    <a:pt x="78346" y="20002"/>
                  </a:moveTo>
                  <a:lnTo>
                    <a:pt x="77685" y="18326"/>
                  </a:lnTo>
                  <a:lnTo>
                    <a:pt x="77025" y="16649"/>
                  </a:lnTo>
                  <a:lnTo>
                    <a:pt x="75120" y="15836"/>
                  </a:lnTo>
                  <a:lnTo>
                    <a:pt x="71767" y="17170"/>
                  </a:lnTo>
                  <a:lnTo>
                    <a:pt x="70954" y="19062"/>
                  </a:lnTo>
                  <a:lnTo>
                    <a:pt x="72288" y="22415"/>
                  </a:lnTo>
                  <a:lnTo>
                    <a:pt x="74180" y="23228"/>
                  </a:lnTo>
                  <a:lnTo>
                    <a:pt x="77533" y="21894"/>
                  </a:lnTo>
                  <a:lnTo>
                    <a:pt x="78346" y="20002"/>
                  </a:lnTo>
                  <a:close/>
                  <a:moveTo>
                    <a:pt x="81394" y="179717"/>
                  </a:moveTo>
                  <a:lnTo>
                    <a:pt x="80759" y="178028"/>
                  </a:lnTo>
                  <a:lnTo>
                    <a:pt x="80137" y="176326"/>
                  </a:lnTo>
                  <a:lnTo>
                    <a:pt x="78257" y="175475"/>
                  </a:lnTo>
                  <a:lnTo>
                    <a:pt x="76568" y="176098"/>
                  </a:lnTo>
                  <a:lnTo>
                    <a:pt x="74879" y="176720"/>
                  </a:lnTo>
                  <a:lnTo>
                    <a:pt x="74015" y="178600"/>
                  </a:lnTo>
                  <a:lnTo>
                    <a:pt x="75272" y="181991"/>
                  </a:lnTo>
                  <a:lnTo>
                    <a:pt x="77152" y="182841"/>
                  </a:lnTo>
                  <a:lnTo>
                    <a:pt x="80530" y="181597"/>
                  </a:lnTo>
                  <a:lnTo>
                    <a:pt x="81394" y="179717"/>
                  </a:lnTo>
                  <a:close/>
                  <a:moveTo>
                    <a:pt x="81864" y="68973"/>
                  </a:moveTo>
                  <a:lnTo>
                    <a:pt x="80606" y="65582"/>
                  </a:lnTo>
                  <a:lnTo>
                    <a:pt x="78727" y="64731"/>
                  </a:lnTo>
                  <a:lnTo>
                    <a:pt x="77038" y="65354"/>
                  </a:lnTo>
                  <a:lnTo>
                    <a:pt x="75349" y="65976"/>
                  </a:lnTo>
                  <a:lnTo>
                    <a:pt x="74485" y="67856"/>
                  </a:lnTo>
                  <a:lnTo>
                    <a:pt x="75742" y="71234"/>
                  </a:lnTo>
                  <a:lnTo>
                    <a:pt x="77622" y="72097"/>
                  </a:lnTo>
                  <a:lnTo>
                    <a:pt x="81000" y="70840"/>
                  </a:lnTo>
                  <a:lnTo>
                    <a:pt x="81864" y="68973"/>
                  </a:lnTo>
                  <a:close/>
                  <a:moveTo>
                    <a:pt x="82105" y="156794"/>
                  </a:moveTo>
                  <a:lnTo>
                    <a:pt x="80848" y="153403"/>
                  </a:lnTo>
                  <a:lnTo>
                    <a:pt x="78968" y="152552"/>
                  </a:lnTo>
                  <a:lnTo>
                    <a:pt x="77279" y="153174"/>
                  </a:lnTo>
                  <a:lnTo>
                    <a:pt x="75590" y="153797"/>
                  </a:lnTo>
                  <a:lnTo>
                    <a:pt x="74726" y="155676"/>
                  </a:lnTo>
                  <a:lnTo>
                    <a:pt x="75984" y="159054"/>
                  </a:lnTo>
                  <a:lnTo>
                    <a:pt x="77863" y="159918"/>
                  </a:lnTo>
                  <a:lnTo>
                    <a:pt x="81241" y="158661"/>
                  </a:lnTo>
                  <a:lnTo>
                    <a:pt x="82105" y="156794"/>
                  </a:lnTo>
                  <a:close/>
                  <a:moveTo>
                    <a:pt x="85318" y="99910"/>
                  </a:moveTo>
                  <a:lnTo>
                    <a:pt x="84683" y="98221"/>
                  </a:lnTo>
                  <a:lnTo>
                    <a:pt x="84061" y="96520"/>
                  </a:lnTo>
                  <a:lnTo>
                    <a:pt x="82181" y="95669"/>
                  </a:lnTo>
                  <a:lnTo>
                    <a:pt x="80492" y="96291"/>
                  </a:lnTo>
                  <a:lnTo>
                    <a:pt x="78803" y="96913"/>
                  </a:lnTo>
                  <a:lnTo>
                    <a:pt x="77939" y="98793"/>
                  </a:lnTo>
                  <a:lnTo>
                    <a:pt x="79197" y="102171"/>
                  </a:lnTo>
                  <a:lnTo>
                    <a:pt x="81076" y="103035"/>
                  </a:lnTo>
                  <a:lnTo>
                    <a:pt x="84455" y="101777"/>
                  </a:lnTo>
                  <a:lnTo>
                    <a:pt x="85318" y="99910"/>
                  </a:lnTo>
                  <a:close/>
                  <a:moveTo>
                    <a:pt x="86766" y="41186"/>
                  </a:moveTo>
                  <a:lnTo>
                    <a:pt x="86106" y="39509"/>
                  </a:lnTo>
                  <a:lnTo>
                    <a:pt x="85445" y="37833"/>
                  </a:lnTo>
                  <a:lnTo>
                    <a:pt x="83540" y="37020"/>
                  </a:lnTo>
                  <a:lnTo>
                    <a:pt x="80187" y="38354"/>
                  </a:lnTo>
                  <a:lnTo>
                    <a:pt x="79375" y="40246"/>
                  </a:lnTo>
                  <a:lnTo>
                    <a:pt x="80708" y="43599"/>
                  </a:lnTo>
                  <a:lnTo>
                    <a:pt x="82600" y="44411"/>
                  </a:lnTo>
                  <a:lnTo>
                    <a:pt x="85953" y="43078"/>
                  </a:lnTo>
                  <a:lnTo>
                    <a:pt x="86766" y="41186"/>
                  </a:lnTo>
                  <a:close/>
                  <a:moveTo>
                    <a:pt x="87439" y="4241"/>
                  </a:moveTo>
                  <a:lnTo>
                    <a:pt x="86182" y="850"/>
                  </a:lnTo>
                  <a:lnTo>
                    <a:pt x="84302" y="0"/>
                  </a:lnTo>
                  <a:lnTo>
                    <a:pt x="82613" y="622"/>
                  </a:lnTo>
                  <a:lnTo>
                    <a:pt x="80924" y="1244"/>
                  </a:lnTo>
                  <a:lnTo>
                    <a:pt x="80060" y="3124"/>
                  </a:lnTo>
                  <a:lnTo>
                    <a:pt x="81318" y="6502"/>
                  </a:lnTo>
                  <a:lnTo>
                    <a:pt x="83197" y="7366"/>
                  </a:lnTo>
                  <a:lnTo>
                    <a:pt x="86575" y="6108"/>
                  </a:lnTo>
                  <a:lnTo>
                    <a:pt x="87439" y="4241"/>
                  </a:lnTo>
                  <a:close/>
                  <a:moveTo>
                    <a:pt x="89408" y="49657"/>
                  </a:moveTo>
                  <a:lnTo>
                    <a:pt x="88150" y="46266"/>
                  </a:lnTo>
                  <a:lnTo>
                    <a:pt x="86271" y="45415"/>
                  </a:lnTo>
                  <a:lnTo>
                    <a:pt x="84582" y="46037"/>
                  </a:lnTo>
                  <a:lnTo>
                    <a:pt x="82892" y="46659"/>
                  </a:lnTo>
                  <a:lnTo>
                    <a:pt x="82029" y="48539"/>
                  </a:lnTo>
                  <a:lnTo>
                    <a:pt x="83286" y="51917"/>
                  </a:lnTo>
                  <a:lnTo>
                    <a:pt x="85166" y="52781"/>
                  </a:lnTo>
                  <a:lnTo>
                    <a:pt x="88544" y="51523"/>
                  </a:lnTo>
                  <a:lnTo>
                    <a:pt x="89408" y="49657"/>
                  </a:lnTo>
                  <a:close/>
                  <a:moveTo>
                    <a:pt x="93179" y="138760"/>
                  </a:moveTo>
                  <a:lnTo>
                    <a:pt x="92544" y="137071"/>
                  </a:lnTo>
                  <a:lnTo>
                    <a:pt x="91922" y="135369"/>
                  </a:lnTo>
                  <a:lnTo>
                    <a:pt x="90043" y="134518"/>
                  </a:lnTo>
                  <a:lnTo>
                    <a:pt x="88353" y="135140"/>
                  </a:lnTo>
                  <a:lnTo>
                    <a:pt x="86664" y="135763"/>
                  </a:lnTo>
                  <a:lnTo>
                    <a:pt x="85801" y="137642"/>
                  </a:lnTo>
                  <a:lnTo>
                    <a:pt x="87058" y="141033"/>
                  </a:lnTo>
                  <a:lnTo>
                    <a:pt x="88938" y="141884"/>
                  </a:lnTo>
                  <a:lnTo>
                    <a:pt x="92316" y="140627"/>
                  </a:lnTo>
                  <a:lnTo>
                    <a:pt x="93179" y="138760"/>
                  </a:lnTo>
                  <a:close/>
                  <a:moveTo>
                    <a:pt x="94068" y="248450"/>
                  </a:moveTo>
                  <a:lnTo>
                    <a:pt x="93014" y="246989"/>
                  </a:lnTo>
                  <a:lnTo>
                    <a:pt x="91973" y="245516"/>
                  </a:lnTo>
                  <a:lnTo>
                    <a:pt x="89928" y="245173"/>
                  </a:lnTo>
                  <a:lnTo>
                    <a:pt x="86995" y="247269"/>
                  </a:lnTo>
                  <a:lnTo>
                    <a:pt x="86652" y="249301"/>
                  </a:lnTo>
                  <a:lnTo>
                    <a:pt x="88747" y="252247"/>
                  </a:lnTo>
                  <a:lnTo>
                    <a:pt x="90779" y="252577"/>
                  </a:lnTo>
                  <a:lnTo>
                    <a:pt x="92252" y="251536"/>
                  </a:lnTo>
                  <a:lnTo>
                    <a:pt x="93726" y="250494"/>
                  </a:lnTo>
                  <a:lnTo>
                    <a:pt x="94068" y="248450"/>
                  </a:lnTo>
                  <a:close/>
                  <a:moveTo>
                    <a:pt x="95846" y="116001"/>
                  </a:moveTo>
                  <a:lnTo>
                    <a:pt x="94589" y="112610"/>
                  </a:lnTo>
                  <a:lnTo>
                    <a:pt x="92710" y="111760"/>
                  </a:lnTo>
                  <a:lnTo>
                    <a:pt x="91020" y="112382"/>
                  </a:lnTo>
                  <a:lnTo>
                    <a:pt x="89331" y="113004"/>
                  </a:lnTo>
                  <a:lnTo>
                    <a:pt x="88468" y="114884"/>
                  </a:lnTo>
                  <a:lnTo>
                    <a:pt x="88176" y="115201"/>
                  </a:lnTo>
                  <a:lnTo>
                    <a:pt x="87833" y="117233"/>
                  </a:lnTo>
                  <a:lnTo>
                    <a:pt x="89928" y="120167"/>
                  </a:lnTo>
                  <a:lnTo>
                    <a:pt x="91960" y="120510"/>
                  </a:lnTo>
                  <a:lnTo>
                    <a:pt x="93433" y="119468"/>
                  </a:lnTo>
                  <a:lnTo>
                    <a:pt x="94907" y="118427"/>
                  </a:lnTo>
                  <a:lnTo>
                    <a:pt x="95008" y="117817"/>
                  </a:lnTo>
                  <a:lnTo>
                    <a:pt x="95846" y="116001"/>
                  </a:lnTo>
                  <a:close/>
                  <a:moveTo>
                    <a:pt x="96227" y="29629"/>
                  </a:moveTo>
                  <a:lnTo>
                    <a:pt x="95567" y="27952"/>
                  </a:lnTo>
                  <a:lnTo>
                    <a:pt x="95288" y="27279"/>
                  </a:lnTo>
                  <a:lnTo>
                    <a:pt x="95681" y="26441"/>
                  </a:lnTo>
                  <a:lnTo>
                    <a:pt x="94424" y="23050"/>
                  </a:lnTo>
                  <a:lnTo>
                    <a:pt x="92544" y="22199"/>
                  </a:lnTo>
                  <a:lnTo>
                    <a:pt x="90855" y="22821"/>
                  </a:lnTo>
                  <a:lnTo>
                    <a:pt x="89166" y="23444"/>
                  </a:lnTo>
                  <a:lnTo>
                    <a:pt x="88303" y="25323"/>
                  </a:lnTo>
                  <a:lnTo>
                    <a:pt x="89217" y="27800"/>
                  </a:lnTo>
                  <a:lnTo>
                    <a:pt x="88836" y="28689"/>
                  </a:lnTo>
                  <a:lnTo>
                    <a:pt x="90170" y="32042"/>
                  </a:lnTo>
                  <a:lnTo>
                    <a:pt x="92062" y="32854"/>
                  </a:lnTo>
                  <a:lnTo>
                    <a:pt x="95415" y="31521"/>
                  </a:lnTo>
                  <a:lnTo>
                    <a:pt x="96227" y="29629"/>
                  </a:lnTo>
                  <a:close/>
                  <a:moveTo>
                    <a:pt x="96812" y="170510"/>
                  </a:moveTo>
                  <a:lnTo>
                    <a:pt x="96177" y="168821"/>
                  </a:lnTo>
                  <a:lnTo>
                    <a:pt x="95554" y="167119"/>
                  </a:lnTo>
                  <a:lnTo>
                    <a:pt x="93675" y="166268"/>
                  </a:lnTo>
                  <a:lnTo>
                    <a:pt x="91986" y="166890"/>
                  </a:lnTo>
                  <a:lnTo>
                    <a:pt x="90297" y="167513"/>
                  </a:lnTo>
                  <a:lnTo>
                    <a:pt x="89433" y="169392"/>
                  </a:lnTo>
                  <a:lnTo>
                    <a:pt x="90068" y="171081"/>
                  </a:lnTo>
                  <a:lnTo>
                    <a:pt x="90690" y="172783"/>
                  </a:lnTo>
                  <a:lnTo>
                    <a:pt x="92570" y="173634"/>
                  </a:lnTo>
                  <a:lnTo>
                    <a:pt x="95948" y="172389"/>
                  </a:lnTo>
                  <a:lnTo>
                    <a:pt x="96812" y="170510"/>
                  </a:lnTo>
                  <a:close/>
                  <a:moveTo>
                    <a:pt x="97269" y="88519"/>
                  </a:moveTo>
                  <a:lnTo>
                    <a:pt x="96634" y="86829"/>
                  </a:lnTo>
                  <a:lnTo>
                    <a:pt x="96012" y="85128"/>
                  </a:lnTo>
                  <a:lnTo>
                    <a:pt x="94132" y="84277"/>
                  </a:lnTo>
                  <a:lnTo>
                    <a:pt x="92875" y="84747"/>
                  </a:lnTo>
                  <a:lnTo>
                    <a:pt x="94195" y="83807"/>
                  </a:lnTo>
                  <a:lnTo>
                    <a:pt x="95669" y="82765"/>
                  </a:lnTo>
                  <a:lnTo>
                    <a:pt x="95999" y="80721"/>
                  </a:lnTo>
                  <a:lnTo>
                    <a:pt x="93916" y="77787"/>
                  </a:lnTo>
                  <a:lnTo>
                    <a:pt x="91871" y="77444"/>
                  </a:lnTo>
                  <a:lnTo>
                    <a:pt x="88938" y="79540"/>
                  </a:lnTo>
                  <a:lnTo>
                    <a:pt x="88595" y="81572"/>
                  </a:lnTo>
                  <a:lnTo>
                    <a:pt x="90690" y="84505"/>
                  </a:lnTo>
                  <a:lnTo>
                    <a:pt x="92621" y="84836"/>
                  </a:lnTo>
                  <a:lnTo>
                    <a:pt x="92443" y="84899"/>
                  </a:lnTo>
                  <a:lnTo>
                    <a:pt x="90754" y="85521"/>
                  </a:lnTo>
                  <a:lnTo>
                    <a:pt x="89890" y="87401"/>
                  </a:lnTo>
                  <a:lnTo>
                    <a:pt x="91147" y="90779"/>
                  </a:lnTo>
                  <a:lnTo>
                    <a:pt x="93027" y="91643"/>
                  </a:lnTo>
                  <a:lnTo>
                    <a:pt x="96405" y="90385"/>
                  </a:lnTo>
                  <a:lnTo>
                    <a:pt x="97269" y="88519"/>
                  </a:lnTo>
                  <a:close/>
                  <a:moveTo>
                    <a:pt x="98437" y="52882"/>
                  </a:moveTo>
                  <a:lnTo>
                    <a:pt x="97777" y="51206"/>
                  </a:lnTo>
                  <a:lnTo>
                    <a:pt x="97116" y="49530"/>
                  </a:lnTo>
                  <a:lnTo>
                    <a:pt x="95211" y="48717"/>
                  </a:lnTo>
                  <a:lnTo>
                    <a:pt x="91859" y="50050"/>
                  </a:lnTo>
                  <a:lnTo>
                    <a:pt x="91046" y="51943"/>
                  </a:lnTo>
                  <a:lnTo>
                    <a:pt x="92379" y="55295"/>
                  </a:lnTo>
                  <a:lnTo>
                    <a:pt x="94272" y="56108"/>
                  </a:lnTo>
                  <a:lnTo>
                    <a:pt x="97624" y="54775"/>
                  </a:lnTo>
                  <a:lnTo>
                    <a:pt x="98437" y="52882"/>
                  </a:lnTo>
                  <a:close/>
                  <a:moveTo>
                    <a:pt x="99923" y="65747"/>
                  </a:moveTo>
                  <a:lnTo>
                    <a:pt x="98666" y="62357"/>
                  </a:lnTo>
                  <a:lnTo>
                    <a:pt x="96786" y="61506"/>
                  </a:lnTo>
                  <a:lnTo>
                    <a:pt x="95097" y="62128"/>
                  </a:lnTo>
                  <a:lnTo>
                    <a:pt x="93408" y="62750"/>
                  </a:lnTo>
                  <a:lnTo>
                    <a:pt x="92544" y="64630"/>
                  </a:lnTo>
                  <a:lnTo>
                    <a:pt x="93802" y="68008"/>
                  </a:lnTo>
                  <a:lnTo>
                    <a:pt x="95681" y="68872"/>
                  </a:lnTo>
                  <a:lnTo>
                    <a:pt x="99060" y="67614"/>
                  </a:lnTo>
                  <a:lnTo>
                    <a:pt x="99923" y="65747"/>
                  </a:lnTo>
                  <a:close/>
                  <a:moveTo>
                    <a:pt x="101041" y="155905"/>
                  </a:moveTo>
                  <a:lnTo>
                    <a:pt x="100406" y="154216"/>
                  </a:lnTo>
                  <a:lnTo>
                    <a:pt x="99783" y="152514"/>
                  </a:lnTo>
                  <a:lnTo>
                    <a:pt x="97904" y="151663"/>
                  </a:lnTo>
                  <a:lnTo>
                    <a:pt x="96215" y="152285"/>
                  </a:lnTo>
                  <a:lnTo>
                    <a:pt x="94526" y="152908"/>
                  </a:lnTo>
                  <a:lnTo>
                    <a:pt x="93662" y="154787"/>
                  </a:lnTo>
                  <a:lnTo>
                    <a:pt x="94919" y="158178"/>
                  </a:lnTo>
                  <a:lnTo>
                    <a:pt x="96799" y="159029"/>
                  </a:lnTo>
                  <a:lnTo>
                    <a:pt x="100177" y="157784"/>
                  </a:lnTo>
                  <a:lnTo>
                    <a:pt x="101041" y="155905"/>
                  </a:lnTo>
                  <a:close/>
                  <a:moveTo>
                    <a:pt x="101600" y="265938"/>
                  </a:moveTo>
                  <a:lnTo>
                    <a:pt x="100736" y="266560"/>
                  </a:lnTo>
                  <a:lnTo>
                    <a:pt x="100393" y="268592"/>
                  </a:lnTo>
                  <a:lnTo>
                    <a:pt x="101409" y="270002"/>
                  </a:lnTo>
                  <a:lnTo>
                    <a:pt x="101600" y="265938"/>
                  </a:lnTo>
                  <a:close/>
                  <a:moveTo>
                    <a:pt x="106718" y="154089"/>
                  </a:moveTo>
                  <a:lnTo>
                    <a:pt x="106591" y="154178"/>
                  </a:lnTo>
                  <a:lnTo>
                    <a:pt x="106248" y="156210"/>
                  </a:lnTo>
                  <a:lnTo>
                    <a:pt x="106591" y="156692"/>
                  </a:lnTo>
                  <a:lnTo>
                    <a:pt x="106718" y="154089"/>
                  </a:lnTo>
                  <a:close/>
                  <a:moveTo>
                    <a:pt x="107238" y="48209"/>
                  </a:moveTo>
                  <a:lnTo>
                    <a:pt x="105981" y="44818"/>
                  </a:lnTo>
                  <a:lnTo>
                    <a:pt x="104101" y="43967"/>
                  </a:lnTo>
                  <a:lnTo>
                    <a:pt x="102412" y="44589"/>
                  </a:lnTo>
                  <a:lnTo>
                    <a:pt x="100723" y="45212"/>
                  </a:lnTo>
                  <a:lnTo>
                    <a:pt x="99860" y="47091"/>
                  </a:lnTo>
                  <a:lnTo>
                    <a:pt x="101117" y="50469"/>
                  </a:lnTo>
                  <a:lnTo>
                    <a:pt x="102997" y="51333"/>
                  </a:lnTo>
                  <a:lnTo>
                    <a:pt x="106375" y="50076"/>
                  </a:lnTo>
                  <a:lnTo>
                    <a:pt x="107238" y="48209"/>
                  </a:lnTo>
                  <a:close/>
                  <a:moveTo>
                    <a:pt x="107962" y="126860"/>
                  </a:moveTo>
                  <a:lnTo>
                    <a:pt x="107518" y="126225"/>
                  </a:lnTo>
                  <a:lnTo>
                    <a:pt x="105473" y="125882"/>
                  </a:lnTo>
                  <a:lnTo>
                    <a:pt x="102539" y="127977"/>
                  </a:lnTo>
                  <a:lnTo>
                    <a:pt x="102196" y="130009"/>
                  </a:lnTo>
                  <a:lnTo>
                    <a:pt x="104152" y="132765"/>
                  </a:lnTo>
                  <a:lnTo>
                    <a:pt x="103695" y="132930"/>
                  </a:lnTo>
                  <a:lnTo>
                    <a:pt x="102831" y="134810"/>
                  </a:lnTo>
                  <a:lnTo>
                    <a:pt x="104089" y="138188"/>
                  </a:lnTo>
                  <a:lnTo>
                    <a:pt x="105968" y="139052"/>
                  </a:lnTo>
                  <a:lnTo>
                    <a:pt x="107429" y="138518"/>
                  </a:lnTo>
                  <a:lnTo>
                    <a:pt x="107696" y="132321"/>
                  </a:lnTo>
                  <a:lnTo>
                    <a:pt x="107721" y="131991"/>
                  </a:lnTo>
                  <a:lnTo>
                    <a:pt x="107962" y="126860"/>
                  </a:lnTo>
                  <a:close/>
                  <a:moveTo>
                    <a:pt x="108483" y="103454"/>
                  </a:moveTo>
                  <a:lnTo>
                    <a:pt x="107848" y="101765"/>
                  </a:lnTo>
                  <a:lnTo>
                    <a:pt x="107226" y="100063"/>
                  </a:lnTo>
                  <a:lnTo>
                    <a:pt x="105346" y="99212"/>
                  </a:lnTo>
                  <a:lnTo>
                    <a:pt x="103657" y="99834"/>
                  </a:lnTo>
                  <a:lnTo>
                    <a:pt x="101968" y="100457"/>
                  </a:lnTo>
                  <a:lnTo>
                    <a:pt x="101104" y="102336"/>
                  </a:lnTo>
                  <a:lnTo>
                    <a:pt x="101739" y="104025"/>
                  </a:lnTo>
                  <a:lnTo>
                    <a:pt x="102362" y="105727"/>
                  </a:lnTo>
                  <a:lnTo>
                    <a:pt x="104241" y="106578"/>
                  </a:lnTo>
                  <a:lnTo>
                    <a:pt x="107619" y="105333"/>
                  </a:lnTo>
                  <a:lnTo>
                    <a:pt x="108483" y="103454"/>
                  </a:lnTo>
                  <a:close/>
                  <a:moveTo>
                    <a:pt x="108940" y="105486"/>
                  </a:moveTo>
                  <a:lnTo>
                    <a:pt x="107708" y="105283"/>
                  </a:lnTo>
                  <a:lnTo>
                    <a:pt x="104775" y="107378"/>
                  </a:lnTo>
                  <a:lnTo>
                    <a:pt x="104432" y="109410"/>
                  </a:lnTo>
                  <a:lnTo>
                    <a:pt x="106527" y="112356"/>
                  </a:lnTo>
                  <a:lnTo>
                    <a:pt x="108559" y="112687"/>
                  </a:lnTo>
                  <a:lnTo>
                    <a:pt x="108940" y="105486"/>
                  </a:lnTo>
                  <a:close/>
                  <a:moveTo>
                    <a:pt x="110083" y="84836"/>
                  </a:moveTo>
                  <a:lnTo>
                    <a:pt x="109575" y="84607"/>
                  </a:lnTo>
                  <a:lnTo>
                    <a:pt x="106197" y="85852"/>
                  </a:lnTo>
                  <a:lnTo>
                    <a:pt x="105333" y="87731"/>
                  </a:lnTo>
                  <a:lnTo>
                    <a:pt x="106591" y="91122"/>
                  </a:lnTo>
                  <a:lnTo>
                    <a:pt x="108470" y="91973"/>
                  </a:lnTo>
                  <a:lnTo>
                    <a:pt x="109664" y="91528"/>
                  </a:lnTo>
                  <a:lnTo>
                    <a:pt x="110083" y="84836"/>
                  </a:lnTo>
                  <a:close/>
                  <a:moveTo>
                    <a:pt x="111442" y="63017"/>
                  </a:moveTo>
                  <a:lnTo>
                    <a:pt x="110896" y="63220"/>
                  </a:lnTo>
                  <a:lnTo>
                    <a:pt x="110032" y="65100"/>
                  </a:lnTo>
                  <a:lnTo>
                    <a:pt x="110667" y="66789"/>
                  </a:lnTo>
                  <a:lnTo>
                    <a:pt x="111125" y="68059"/>
                  </a:lnTo>
                  <a:lnTo>
                    <a:pt x="111442" y="63017"/>
                  </a:lnTo>
                  <a:close/>
                  <a:moveTo>
                    <a:pt x="113284" y="33299"/>
                  </a:moveTo>
                  <a:lnTo>
                    <a:pt x="111226" y="34137"/>
                  </a:lnTo>
                  <a:lnTo>
                    <a:pt x="111467" y="33616"/>
                  </a:lnTo>
                  <a:lnTo>
                    <a:pt x="110210" y="30226"/>
                  </a:lnTo>
                  <a:lnTo>
                    <a:pt x="108331" y="29375"/>
                  </a:lnTo>
                  <a:lnTo>
                    <a:pt x="106641" y="29997"/>
                  </a:lnTo>
                  <a:lnTo>
                    <a:pt x="104952" y="30619"/>
                  </a:lnTo>
                  <a:lnTo>
                    <a:pt x="104089" y="32499"/>
                  </a:lnTo>
                  <a:lnTo>
                    <a:pt x="105346" y="35877"/>
                  </a:lnTo>
                  <a:lnTo>
                    <a:pt x="107226" y="36741"/>
                  </a:lnTo>
                  <a:lnTo>
                    <a:pt x="110477" y="35534"/>
                  </a:lnTo>
                  <a:lnTo>
                    <a:pt x="110236" y="36093"/>
                  </a:lnTo>
                  <a:lnTo>
                    <a:pt x="111569" y="39446"/>
                  </a:lnTo>
                  <a:lnTo>
                    <a:pt x="112877" y="40005"/>
                  </a:lnTo>
                  <a:lnTo>
                    <a:pt x="113284" y="33299"/>
                  </a:lnTo>
                  <a:close/>
                  <a:moveTo>
                    <a:pt x="113982" y="19050"/>
                  </a:moveTo>
                  <a:lnTo>
                    <a:pt x="113322" y="17373"/>
                  </a:lnTo>
                  <a:lnTo>
                    <a:pt x="112661" y="15697"/>
                  </a:lnTo>
                  <a:lnTo>
                    <a:pt x="110756" y="14884"/>
                  </a:lnTo>
                  <a:lnTo>
                    <a:pt x="107403" y="16217"/>
                  </a:lnTo>
                  <a:lnTo>
                    <a:pt x="106591" y="18110"/>
                  </a:lnTo>
                  <a:lnTo>
                    <a:pt x="107924" y="21463"/>
                  </a:lnTo>
                  <a:lnTo>
                    <a:pt x="109816" y="22275"/>
                  </a:lnTo>
                  <a:lnTo>
                    <a:pt x="113169" y="20942"/>
                  </a:lnTo>
                  <a:lnTo>
                    <a:pt x="113982" y="19050"/>
                  </a:lnTo>
                  <a:close/>
                </a:path>
              </a:pathLst>
            </a:custGeom>
            <a:solidFill>
              <a:srgbClr val="1D1D29"/>
            </a:solidFill>
            <a:ln w="0">
              <a:noFill/>
            </a:ln>
          </p:spPr>
          <p:style>
            <a:lnRef idx="0">
              <a:scrgbClr r="0" g="0" b="0"/>
            </a:lnRef>
            <a:fillRef idx="0">
              <a:scrgbClr r="0" g="0" b="0"/>
            </a:fillRef>
            <a:effectRef idx="0">
              <a:scrgbClr r="0" g="0" b="0"/>
            </a:effectRef>
            <a:fontRef idx="minor"/>
          </p:style>
        </p:sp>
        <p:sp>
          <p:nvSpPr>
            <p:cNvPr id="930" name="object 294"/>
            <p:cNvSpPr/>
            <p:nvPr/>
          </p:nvSpPr>
          <p:spPr>
            <a:xfrm>
              <a:off x="5547960" y="2738880"/>
              <a:ext cx="127440" cy="235440"/>
            </a:xfrm>
            <a:custGeom>
              <a:avLst/>
              <a:gdLst/>
              <a:ahLst/>
              <a:cxnLst/>
              <a:rect l="l" t="t" r="r" b="b"/>
              <a:pathLst>
                <a:path w="128270" h="236219">
                  <a:moveTo>
                    <a:pt x="7391" y="130898"/>
                  </a:moveTo>
                  <a:lnTo>
                    <a:pt x="6731" y="129222"/>
                  </a:lnTo>
                  <a:lnTo>
                    <a:pt x="6070" y="127546"/>
                  </a:lnTo>
                  <a:lnTo>
                    <a:pt x="4165" y="126733"/>
                  </a:lnTo>
                  <a:lnTo>
                    <a:pt x="812" y="128066"/>
                  </a:lnTo>
                  <a:lnTo>
                    <a:pt x="0" y="129959"/>
                  </a:lnTo>
                  <a:lnTo>
                    <a:pt x="1333" y="133311"/>
                  </a:lnTo>
                  <a:lnTo>
                    <a:pt x="3225" y="134124"/>
                  </a:lnTo>
                  <a:lnTo>
                    <a:pt x="6578" y="132791"/>
                  </a:lnTo>
                  <a:lnTo>
                    <a:pt x="7391" y="130898"/>
                  </a:lnTo>
                  <a:close/>
                  <a:moveTo>
                    <a:pt x="10274" y="211074"/>
                  </a:moveTo>
                  <a:lnTo>
                    <a:pt x="9613" y="209397"/>
                  </a:lnTo>
                  <a:lnTo>
                    <a:pt x="8953" y="207721"/>
                  </a:lnTo>
                  <a:lnTo>
                    <a:pt x="7048" y="206908"/>
                  </a:lnTo>
                  <a:lnTo>
                    <a:pt x="3695" y="208241"/>
                  </a:lnTo>
                  <a:lnTo>
                    <a:pt x="2882" y="210134"/>
                  </a:lnTo>
                  <a:lnTo>
                    <a:pt x="4216" y="213487"/>
                  </a:lnTo>
                  <a:lnTo>
                    <a:pt x="6108" y="214299"/>
                  </a:lnTo>
                  <a:lnTo>
                    <a:pt x="9461" y="212966"/>
                  </a:lnTo>
                  <a:lnTo>
                    <a:pt x="10274" y="211074"/>
                  </a:lnTo>
                  <a:close/>
                  <a:moveTo>
                    <a:pt x="16268" y="162039"/>
                  </a:moveTo>
                  <a:lnTo>
                    <a:pt x="15608" y="160362"/>
                  </a:lnTo>
                  <a:lnTo>
                    <a:pt x="14947" y="158686"/>
                  </a:lnTo>
                  <a:lnTo>
                    <a:pt x="13042" y="157873"/>
                  </a:lnTo>
                  <a:lnTo>
                    <a:pt x="9690" y="159207"/>
                  </a:lnTo>
                  <a:lnTo>
                    <a:pt x="8877" y="161099"/>
                  </a:lnTo>
                  <a:lnTo>
                    <a:pt x="10210" y="164452"/>
                  </a:lnTo>
                  <a:lnTo>
                    <a:pt x="12103" y="165265"/>
                  </a:lnTo>
                  <a:lnTo>
                    <a:pt x="15455" y="163931"/>
                  </a:lnTo>
                  <a:lnTo>
                    <a:pt x="16268" y="162039"/>
                  </a:lnTo>
                  <a:close/>
                  <a:moveTo>
                    <a:pt x="19138" y="122301"/>
                  </a:moveTo>
                  <a:lnTo>
                    <a:pt x="19113" y="120230"/>
                  </a:lnTo>
                  <a:lnTo>
                    <a:pt x="16535" y="117716"/>
                  </a:lnTo>
                  <a:lnTo>
                    <a:pt x="14465" y="117729"/>
                  </a:lnTo>
                  <a:lnTo>
                    <a:pt x="13208" y="119024"/>
                  </a:lnTo>
                  <a:lnTo>
                    <a:pt x="11950" y="120307"/>
                  </a:lnTo>
                  <a:lnTo>
                    <a:pt x="11976" y="122377"/>
                  </a:lnTo>
                  <a:lnTo>
                    <a:pt x="14554" y="124904"/>
                  </a:lnTo>
                  <a:lnTo>
                    <a:pt x="16611" y="124879"/>
                  </a:lnTo>
                  <a:lnTo>
                    <a:pt x="17868" y="123583"/>
                  </a:lnTo>
                  <a:lnTo>
                    <a:pt x="19138" y="122301"/>
                  </a:lnTo>
                  <a:close/>
                  <a:moveTo>
                    <a:pt x="25819" y="177241"/>
                  </a:moveTo>
                  <a:lnTo>
                    <a:pt x="25158" y="175564"/>
                  </a:lnTo>
                  <a:lnTo>
                    <a:pt x="24498" y="173888"/>
                  </a:lnTo>
                  <a:lnTo>
                    <a:pt x="22593" y="173075"/>
                  </a:lnTo>
                  <a:lnTo>
                    <a:pt x="19240" y="174409"/>
                  </a:lnTo>
                  <a:lnTo>
                    <a:pt x="18427" y="176301"/>
                  </a:lnTo>
                  <a:lnTo>
                    <a:pt x="19761" y="179654"/>
                  </a:lnTo>
                  <a:lnTo>
                    <a:pt x="21653" y="180467"/>
                  </a:lnTo>
                  <a:lnTo>
                    <a:pt x="25006" y="179133"/>
                  </a:lnTo>
                  <a:lnTo>
                    <a:pt x="25819" y="177241"/>
                  </a:lnTo>
                  <a:close/>
                  <a:moveTo>
                    <a:pt x="26517" y="100761"/>
                  </a:moveTo>
                  <a:lnTo>
                    <a:pt x="26492" y="98691"/>
                  </a:lnTo>
                  <a:lnTo>
                    <a:pt x="23914" y="96177"/>
                  </a:lnTo>
                  <a:lnTo>
                    <a:pt x="21844" y="96202"/>
                  </a:lnTo>
                  <a:lnTo>
                    <a:pt x="20586" y="97485"/>
                  </a:lnTo>
                  <a:lnTo>
                    <a:pt x="19329" y="98780"/>
                  </a:lnTo>
                  <a:lnTo>
                    <a:pt x="19354" y="100838"/>
                  </a:lnTo>
                  <a:lnTo>
                    <a:pt x="21932" y="103365"/>
                  </a:lnTo>
                  <a:lnTo>
                    <a:pt x="23990" y="103339"/>
                  </a:lnTo>
                  <a:lnTo>
                    <a:pt x="26517" y="100761"/>
                  </a:lnTo>
                  <a:close/>
                  <a:moveTo>
                    <a:pt x="29464" y="195224"/>
                  </a:moveTo>
                  <a:lnTo>
                    <a:pt x="28803" y="193548"/>
                  </a:lnTo>
                  <a:lnTo>
                    <a:pt x="28143" y="191871"/>
                  </a:lnTo>
                  <a:lnTo>
                    <a:pt x="26238" y="191058"/>
                  </a:lnTo>
                  <a:lnTo>
                    <a:pt x="22885" y="192392"/>
                  </a:lnTo>
                  <a:lnTo>
                    <a:pt x="22072" y="194284"/>
                  </a:lnTo>
                  <a:lnTo>
                    <a:pt x="23406" y="197637"/>
                  </a:lnTo>
                  <a:lnTo>
                    <a:pt x="25298" y="198450"/>
                  </a:lnTo>
                  <a:lnTo>
                    <a:pt x="28651" y="197116"/>
                  </a:lnTo>
                  <a:lnTo>
                    <a:pt x="29464" y="195224"/>
                  </a:lnTo>
                  <a:close/>
                  <a:moveTo>
                    <a:pt x="33096" y="213207"/>
                  </a:moveTo>
                  <a:lnTo>
                    <a:pt x="32435" y="211531"/>
                  </a:lnTo>
                  <a:lnTo>
                    <a:pt x="31775" y="209854"/>
                  </a:lnTo>
                  <a:lnTo>
                    <a:pt x="29870" y="209042"/>
                  </a:lnTo>
                  <a:lnTo>
                    <a:pt x="26517" y="210375"/>
                  </a:lnTo>
                  <a:lnTo>
                    <a:pt x="25704" y="212267"/>
                  </a:lnTo>
                  <a:lnTo>
                    <a:pt x="27038" y="215620"/>
                  </a:lnTo>
                  <a:lnTo>
                    <a:pt x="28930" y="216433"/>
                  </a:lnTo>
                  <a:lnTo>
                    <a:pt x="32283" y="215099"/>
                  </a:lnTo>
                  <a:lnTo>
                    <a:pt x="33096" y="213207"/>
                  </a:lnTo>
                  <a:close/>
                  <a:moveTo>
                    <a:pt x="38201" y="122148"/>
                  </a:moveTo>
                  <a:lnTo>
                    <a:pt x="37541" y="120472"/>
                  </a:lnTo>
                  <a:lnTo>
                    <a:pt x="36880" y="118795"/>
                  </a:lnTo>
                  <a:lnTo>
                    <a:pt x="34975" y="117983"/>
                  </a:lnTo>
                  <a:lnTo>
                    <a:pt x="31623" y="119316"/>
                  </a:lnTo>
                  <a:lnTo>
                    <a:pt x="30810" y="121208"/>
                  </a:lnTo>
                  <a:lnTo>
                    <a:pt x="32143" y="124561"/>
                  </a:lnTo>
                  <a:lnTo>
                    <a:pt x="34036" y="125374"/>
                  </a:lnTo>
                  <a:lnTo>
                    <a:pt x="37388" y="124040"/>
                  </a:lnTo>
                  <a:lnTo>
                    <a:pt x="38201" y="122148"/>
                  </a:lnTo>
                  <a:close/>
                  <a:moveTo>
                    <a:pt x="39192" y="162217"/>
                  </a:moveTo>
                  <a:lnTo>
                    <a:pt x="38531" y="160540"/>
                  </a:lnTo>
                  <a:lnTo>
                    <a:pt x="37871" y="158864"/>
                  </a:lnTo>
                  <a:lnTo>
                    <a:pt x="35966" y="158051"/>
                  </a:lnTo>
                  <a:lnTo>
                    <a:pt x="32613" y="159385"/>
                  </a:lnTo>
                  <a:lnTo>
                    <a:pt x="31800" y="161277"/>
                  </a:lnTo>
                  <a:lnTo>
                    <a:pt x="33134" y="164630"/>
                  </a:lnTo>
                  <a:lnTo>
                    <a:pt x="35026" y="165442"/>
                  </a:lnTo>
                  <a:lnTo>
                    <a:pt x="38379" y="164109"/>
                  </a:lnTo>
                  <a:lnTo>
                    <a:pt x="39192" y="162217"/>
                  </a:lnTo>
                  <a:close/>
                  <a:moveTo>
                    <a:pt x="40513" y="181127"/>
                  </a:moveTo>
                  <a:lnTo>
                    <a:pt x="39852" y="179451"/>
                  </a:lnTo>
                  <a:lnTo>
                    <a:pt x="39192" y="177774"/>
                  </a:lnTo>
                  <a:lnTo>
                    <a:pt x="37287" y="176961"/>
                  </a:lnTo>
                  <a:lnTo>
                    <a:pt x="33934" y="178295"/>
                  </a:lnTo>
                  <a:lnTo>
                    <a:pt x="33121" y="180187"/>
                  </a:lnTo>
                  <a:lnTo>
                    <a:pt x="34455" y="183540"/>
                  </a:lnTo>
                  <a:lnTo>
                    <a:pt x="36347" y="184353"/>
                  </a:lnTo>
                  <a:lnTo>
                    <a:pt x="39700" y="183019"/>
                  </a:lnTo>
                  <a:lnTo>
                    <a:pt x="40513" y="181127"/>
                  </a:lnTo>
                  <a:close/>
                  <a:moveTo>
                    <a:pt x="41833" y="140131"/>
                  </a:moveTo>
                  <a:lnTo>
                    <a:pt x="41173" y="138455"/>
                  </a:lnTo>
                  <a:lnTo>
                    <a:pt x="40513" y="136779"/>
                  </a:lnTo>
                  <a:lnTo>
                    <a:pt x="38608" y="135966"/>
                  </a:lnTo>
                  <a:lnTo>
                    <a:pt x="35255" y="137299"/>
                  </a:lnTo>
                  <a:lnTo>
                    <a:pt x="34442" y="139192"/>
                  </a:lnTo>
                  <a:lnTo>
                    <a:pt x="35775" y="142544"/>
                  </a:lnTo>
                  <a:lnTo>
                    <a:pt x="37668" y="143357"/>
                  </a:lnTo>
                  <a:lnTo>
                    <a:pt x="41021" y="142024"/>
                  </a:lnTo>
                  <a:lnTo>
                    <a:pt x="41833" y="140131"/>
                  </a:lnTo>
                  <a:close/>
                  <a:moveTo>
                    <a:pt x="42456" y="84455"/>
                  </a:moveTo>
                  <a:lnTo>
                    <a:pt x="42430" y="82384"/>
                  </a:lnTo>
                  <a:lnTo>
                    <a:pt x="39852" y="79870"/>
                  </a:lnTo>
                  <a:lnTo>
                    <a:pt x="37782" y="79895"/>
                  </a:lnTo>
                  <a:lnTo>
                    <a:pt x="36525" y="81178"/>
                  </a:lnTo>
                  <a:lnTo>
                    <a:pt x="35267" y="82473"/>
                  </a:lnTo>
                  <a:lnTo>
                    <a:pt x="35293" y="84531"/>
                  </a:lnTo>
                  <a:lnTo>
                    <a:pt x="37871" y="87058"/>
                  </a:lnTo>
                  <a:lnTo>
                    <a:pt x="39928" y="87033"/>
                  </a:lnTo>
                  <a:lnTo>
                    <a:pt x="42456" y="84455"/>
                  </a:lnTo>
                  <a:close/>
                  <a:moveTo>
                    <a:pt x="45808" y="127698"/>
                  </a:moveTo>
                  <a:lnTo>
                    <a:pt x="45783" y="125628"/>
                  </a:lnTo>
                  <a:lnTo>
                    <a:pt x="43205" y="123113"/>
                  </a:lnTo>
                  <a:lnTo>
                    <a:pt x="41135" y="123126"/>
                  </a:lnTo>
                  <a:lnTo>
                    <a:pt x="39878" y="124421"/>
                  </a:lnTo>
                  <a:lnTo>
                    <a:pt x="38620" y="125704"/>
                  </a:lnTo>
                  <a:lnTo>
                    <a:pt x="38646" y="127774"/>
                  </a:lnTo>
                  <a:lnTo>
                    <a:pt x="41211" y="130302"/>
                  </a:lnTo>
                  <a:lnTo>
                    <a:pt x="43281" y="130276"/>
                  </a:lnTo>
                  <a:lnTo>
                    <a:pt x="44538" y="128981"/>
                  </a:lnTo>
                  <a:lnTo>
                    <a:pt x="45808" y="127698"/>
                  </a:lnTo>
                  <a:close/>
                  <a:moveTo>
                    <a:pt x="45910" y="99656"/>
                  </a:moveTo>
                  <a:lnTo>
                    <a:pt x="45250" y="97980"/>
                  </a:lnTo>
                  <a:lnTo>
                    <a:pt x="44589" y="96304"/>
                  </a:lnTo>
                  <a:lnTo>
                    <a:pt x="42684" y="95491"/>
                  </a:lnTo>
                  <a:lnTo>
                    <a:pt x="39331" y="96824"/>
                  </a:lnTo>
                  <a:lnTo>
                    <a:pt x="38519" y="98717"/>
                  </a:lnTo>
                  <a:lnTo>
                    <a:pt x="39255" y="100571"/>
                  </a:lnTo>
                  <a:lnTo>
                    <a:pt x="37960" y="101854"/>
                  </a:lnTo>
                  <a:lnTo>
                    <a:pt x="36703" y="103149"/>
                  </a:lnTo>
                  <a:lnTo>
                    <a:pt x="36728" y="105206"/>
                  </a:lnTo>
                  <a:lnTo>
                    <a:pt x="39306" y="107734"/>
                  </a:lnTo>
                  <a:lnTo>
                    <a:pt x="41363" y="107708"/>
                  </a:lnTo>
                  <a:lnTo>
                    <a:pt x="43891" y="105130"/>
                  </a:lnTo>
                  <a:lnTo>
                    <a:pt x="43865" y="103060"/>
                  </a:lnTo>
                  <a:lnTo>
                    <a:pt x="43116" y="102336"/>
                  </a:lnTo>
                  <a:lnTo>
                    <a:pt x="45097" y="101549"/>
                  </a:lnTo>
                  <a:lnTo>
                    <a:pt x="45910" y="99656"/>
                  </a:lnTo>
                  <a:close/>
                  <a:moveTo>
                    <a:pt x="52501" y="164071"/>
                  </a:moveTo>
                  <a:lnTo>
                    <a:pt x="52476" y="162001"/>
                  </a:lnTo>
                  <a:lnTo>
                    <a:pt x="49898" y="159486"/>
                  </a:lnTo>
                  <a:lnTo>
                    <a:pt x="47828" y="159499"/>
                  </a:lnTo>
                  <a:lnTo>
                    <a:pt x="46570" y="160794"/>
                  </a:lnTo>
                  <a:lnTo>
                    <a:pt x="45313" y="162077"/>
                  </a:lnTo>
                  <a:lnTo>
                    <a:pt x="45339" y="164147"/>
                  </a:lnTo>
                  <a:lnTo>
                    <a:pt x="47917" y="166674"/>
                  </a:lnTo>
                  <a:lnTo>
                    <a:pt x="49974" y="166649"/>
                  </a:lnTo>
                  <a:lnTo>
                    <a:pt x="52501" y="164071"/>
                  </a:lnTo>
                  <a:close/>
                  <a:moveTo>
                    <a:pt x="57327" y="61125"/>
                  </a:moveTo>
                  <a:lnTo>
                    <a:pt x="57302" y="59055"/>
                  </a:lnTo>
                  <a:lnTo>
                    <a:pt x="54724" y="56540"/>
                  </a:lnTo>
                  <a:lnTo>
                    <a:pt x="52654" y="56553"/>
                  </a:lnTo>
                  <a:lnTo>
                    <a:pt x="51396" y="57848"/>
                  </a:lnTo>
                  <a:lnTo>
                    <a:pt x="50139" y="59131"/>
                  </a:lnTo>
                  <a:lnTo>
                    <a:pt x="50165" y="61201"/>
                  </a:lnTo>
                  <a:lnTo>
                    <a:pt x="52743" y="63728"/>
                  </a:lnTo>
                  <a:lnTo>
                    <a:pt x="54800" y="63703"/>
                  </a:lnTo>
                  <a:lnTo>
                    <a:pt x="57327" y="61125"/>
                  </a:lnTo>
                  <a:close/>
                  <a:moveTo>
                    <a:pt x="57467" y="172872"/>
                  </a:moveTo>
                  <a:lnTo>
                    <a:pt x="56807" y="171196"/>
                  </a:lnTo>
                  <a:lnTo>
                    <a:pt x="56146" y="169519"/>
                  </a:lnTo>
                  <a:lnTo>
                    <a:pt x="54241" y="168706"/>
                  </a:lnTo>
                  <a:lnTo>
                    <a:pt x="50888" y="170040"/>
                  </a:lnTo>
                  <a:lnTo>
                    <a:pt x="50076" y="171932"/>
                  </a:lnTo>
                  <a:lnTo>
                    <a:pt x="51409" y="175285"/>
                  </a:lnTo>
                  <a:lnTo>
                    <a:pt x="53301" y="176098"/>
                  </a:lnTo>
                  <a:lnTo>
                    <a:pt x="56654" y="174764"/>
                  </a:lnTo>
                  <a:lnTo>
                    <a:pt x="57467" y="172872"/>
                  </a:lnTo>
                  <a:close/>
                  <a:moveTo>
                    <a:pt x="57683" y="129247"/>
                  </a:moveTo>
                  <a:lnTo>
                    <a:pt x="57023" y="127571"/>
                  </a:lnTo>
                  <a:lnTo>
                    <a:pt x="56362" y="125895"/>
                  </a:lnTo>
                  <a:lnTo>
                    <a:pt x="54457" y="125082"/>
                  </a:lnTo>
                  <a:lnTo>
                    <a:pt x="51104" y="126415"/>
                  </a:lnTo>
                  <a:lnTo>
                    <a:pt x="50292" y="128308"/>
                  </a:lnTo>
                  <a:lnTo>
                    <a:pt x="51625" y="131660"/>
                  </a:lnTo>
                  <a:lnTo>
                    <a:pt x="53517" y="132473"/>
                  </a:lnTo>
                  <a:lnTo>
                    <a:pt x="56870" y="131140"/>
                  </a:lnTo>
                  <a:lnTo>
                    <a:pt x="57683" y="129247"/>
                  </a:lnTo>
                  <a:close/>
                  <a:moveTo>
                    <a:pt x="58851" y="94500"/>
                  </a:moveTo>
                  <a:lnTo>
                    <a:pt x="58826" y="92430"/>
                  </a:lnTo>
                  <a:lnTo>
                    <a:pt x="56248" y="89916"/>
                  </a:lnTo>
                  <a:lnTo>
                    <a:pt x="54178" y="89941"/>
                  </a:lnTo>
                  <a:lnTo>
                    <a:pt x="52920" y="91224"/>
                  </a:lnTo>
                  <a:lnTo>
                    <a:pt x="51663" y="92506"/>
                  </a:lnTo>
                  <a:lnTo>
                    <a:pt x="51689" y="94576"/>
                  </a:lnTo>
                  <a:lnTo>
                    <a:pt x="54254" y="97104"/>
                  </a:lnTo>
                  <a:lnTo>
                    <a:pt x="56324" y="97078"/>
                  </a:lnTo>
                  <a:lnTo>
                    <a:pt x="58851" y="94500"/>
                  </a:lnTo>
                  <a:close/>
                  <a:moveTo>
                    <a:pt x="59232" y="137312"/>
                  </a:moveTo>
                  <a:lnTo>
                    <a:pt x="59207" y="135242"/>
                  </a:lnTo>
                  <a:lnTo>
                    <a:pt x="56629" y="132727"/>
                  </a:lnTo>
                  <a:lnTo>
                    <a:pt x="54559" y="132740"/>
                  </a:lnTo>
                  <a:lnTo>
                    <a:pt x="53301" y="134035"/>
                  </a:lnTo>
                  <a:lnTo>
                    <a:pt x="52044" y="135331"/>
                  </a:lnTo>
                  <a:lnTo>
                    <a:pt x="52070" y="137388"/>
                  </a:lnTo>
                  <a:lnTo>
                    <a:pt x="54648" y="139915"/>
                  </a:lnTo>
                  <a:lnTo>
                    <a:pt x="56705" y="139890"/>
                  </a:lnTo>
                  <a:lnTo>
                    <a:pt x="59232" y="137312"/>
                  </a:lnTo>
                  <a:close/>
                  <a:moveTo>
                    <a:pt x="59740" y="76123"/>
                  </a:moveTo>
                  <a:lnTo>
                    <a:pt x="59715" y="74053"/>
                  </a:lnTo>
                  <a:lnTo>
                    <a:pt x="57137" y="71539"/>
                  </a:lnTo>
                  <a:lnTo>
                    <a:pt x="55067" y="71564"/>
                  </a:lnTo>
                  <a:lnTo>
                    <a:pt x="53809" y="72847"/>
                  </a:lnTo>
                  <a:lnTo>
                    <a:pt x="52552" y="74142"/>
                  </a:lnTo>
                  <a:lnTo>
                    <a:pt x="52578" y="76200"/>
                  </a:lnTo>
                  <a:lnTo>
                    <a:pt x="55143" y="78727"/>
                  </a:lnTo>
                  <a:lnTo>
                    <a:pt x="57213" y="78701"/>
                  </a:lnTo>
                  <a:lnTo>
                    <a:pt x="58470" y="77406"/>
                  </a:lnTo>
                  <a:lnTo>
                    <a:pt x="59740" y="76123"/>
                  </a:lnTo>
                  <a:close/>
                  <a:moveTo>
                    <a:pt x="60706" y="189826"/>
                  </a:moveTo>
                  <a:lnTo>
                    <a:pt x="60045" y="188150"/>
                  </a:lnTo>
                  <a:lnTo>
                    <a:pt x="59385" y="186474"/>
                  </a:lnTo>
                  <a:lnTo>
                    <a:pt x="57480" y="185661"/>
                  </a:lnTo>
                  <a:lnTo>
                    <a:pt x="54127" y="186994"/>
                  </a:lnTo>
                  <a:lnTo>
                    <a:pt x="53314" y="188887"/>
                  </a:lnTo>
                  <a:lnTo>
                    <a:pt x="54648" y="192239"/>
                  </a:lnTo>
                  <a:lnTo>
                    <a:pt x="56540" y="193052"/>
                  </a:lnTo>
                  <a:lnTo>
                    <a:pt x="59893" y="191719"/>
                  </a:lnTo>
                  <a:lnTo>
                    <a:pt x="60706" y="189826"/>
                  </a:lnTo>
                  <a:close/>
                  <a:moveTo>
                    <a:pt x="62484" y="211963"/>
                  </a:moveTo>
                  <a:lnTo>
                    <a:pt x="61823" y="210286"/>
                  </a:lnTo>
                  <a:lnTo>
                    <a:pt x="61163" y="208610"/>
                  </a:lnTo>
                  <a:lnTo>
                    <a:pt x="59258" y="207797"/>
                  </a:lnTo>
                  <a:lnTo>
                    <a:pt x="55905" y="209130"/>
                  </a:lnTo>
                  <a:lnTo>
                    <a:pt x="55092" y="211023"/>
                  </a:lnTo>
                  <a:lnTo>
                    <a:pt x="56426" y="214376"/>
                  </a:lnTo>
                  <a:lnTo>
                    <a:pt x="58318" y="215188"/>
                  </a:lnTo>
                  <a:lnTo>
                    <a:pt x="61671" y="213855"/>
                  </a:lnTo>
                  <a:lnTo>
                    <a:pt x="62484" y="211963"/>
                  </a:lnTo>
                  <a:close/>
                  <a:moveTo>
                    <a:pt x="67627" y="116662"/>
                  </a:moveTo>
                  <a:lnTo>
                    <a:pt x="66967" y="114985"/>
                  </a:lnTo>
                  <a:lnTo>
                    <a:pt x="66306" y="113309"/>
                  </a:lnTo>
                  <a:lnTo>
                    <a:pt x="64439" y="112522"/>
                  </a:lnTo>
                  <a:lnTo>
                    <a:pt x="63550" y="111645"/>
                  </a:lnTo>
                  <a:lnTo>
                    <a:pt x="61480" y="111671"/>
                  </a:lnTo>
                  <a:lnTo>
                    <a:pt x="60223" y="112953"/>
                  </a:lnTo>
                  <a:lnTo>
                    <a:pt x="58966" y="114236"/>
                  </a:lnTo>
                  <a:lnTo>
                    <a:pt x="58991" y="116306"/>
                  </a:lnTo>
                  <a:lnTo>
                    <a:pt x="61404" y="118681"/>
                  </a:lnTo>
                  <a:lnTo>
                    <a:pt x="61569" y="119075"/>
                  </a:lnTo>
                  <a:lnTo>
                    <a:pt x="63461" y="119888"/>
                  </a:lnTo>
                  <a:lnTo>
                    <a:pt x="66814" y="118554"/>
                  </a:lnTo>
                  <a:lnTo>
                    <a:pt x="67627" y="116662"/>
                  </a:lnTo>
                  <a:close/>
                  <a:moveTo>
                    <a:pt x="73266" y="44818"/>
                  </a:moveTo>
                  <a:lnTo>
                    <a:pt x="73240" y="42748"/>
                  </a:lnTo>
                  <a:lnTo>
                    <a:pt x="70662" y="40233"/>
                  </a:lnTo>
                  <a:lnTo>
                    <a:pt x="68592" y="40259"/>
                  </a:lnTo>
                  <a:lnTo>
                    <a:pt x="67335" y="41541"/>
                  </a:lnTo>
                  <a:lnTo>
                    <a:pt x="66078" y="42837"/>
                  </a:lnTo>
                  <a:lnTo>
                    <a:pt x="66103" y="44894"/>
                  </a:lnTo>
                  <a:lnTo>
                    <a:pt x="68681" y="47421"/>
                  </a:lnTo>
                  <a:lnTo>
                    <a:pt x="70739" y="47396"/>
                  </a:lnTo>
                  <a:lnTo>
                    <a:pt x="71996" y="46101"/>
                  </a:lnTo>
                  <a:lnTo>
                    <a:pt x="73266" y="44818"/>
                  </a:lnTo>
                  <a:close/>
                  <a:moveTo>
                    <a:pt x="74701" y="65493"/>
                  </a:moveTo>
                  <a:lnTo>
                    <a:pt x="74676" y="63423"/>
                  </a:lnTo>
                  <a:lnTo>
                    <a:pt x="72097" y="60909"/>
                  </a:lnTo>
                  <a:lnTo>
                    <a:pt x="70027" y="60921"/>
                  </a:lnTo>
                  <a:lnTo>
                    <a:pt x="68770" y="62217"/>
                  </a:lnTo>
                  <a:lnTo>
                    <a:pt x="67513" y="63512"/>
                  </a:lnTo>
                  <a:lnTo>
                    <a:pt x="67538" y="65570"/>
                  </a:lnTo>
                  <a:lnTo>
                    <a:pt x="70116" y="68097"/>
                  </a:lnTo>
                  <a:lnTo>
                    <a:pt x="72174" y="68072"/>
                  </a:lnTo>
                  <a:lnTo>
                    <a:pt x="73431" y="66776"/>
                  </a:lnTo>
                  <a:lnTo>
                    <a:pt x="74701" y="65493"/>
                  </a:lnTo>
                  <a:close/>
                  <a:moveTo>
                    <a:pt x="74764" y="141300"/>
                  </a:moveTo>
                  <a:lnTo>
                    <a:pt x="74739" y="139230"/>
                  </a:lnTo>
                  <a:lnTo>
                    <a:pt x="72161" y="136715"/>
                  </a:lnTo>
                  <a:lnTo>
                    <a:pt x="70091" y="136740"/>
                  </a:lnTo>
                  <a:lnTo>
                    <a:pt x="68834" y="138023"/>
                  </a:lnTo>
                  <a:lnTo>
                    <a:pt x="67576" y="139319"/>
                  </a:lnTo>
                  <a:lnTo>
                    <a:pt x="67602" y="141376"/>
                  </a:lnTo>
                  <a:lnTo>
                    <a:pt x="70180" y="143903"/>
                  </a:lnTo>
                  <a:lnTo>
                    <a:pt x="72237" y="143878"/>
                  </a:lnTo>
                  <a:lnTo>
                    <a:pt x="73494" y="142582"/>
                  </a:lnTo>
                  <a:lnTo>
                    <a:pt x="74764" y="141300"/>
                  </a:lnTo>
                  <a:close/>
                  <a:moveTo>
                    <a:pt x="75361" y="197942"/>
                  </a:moveTo>
                  <a:lnTo>
                    <a:pt x="74701" y="196265"/>
                  </a:lnTo>
                  <a:lnTo>
                    <a:pt x="74041" y="194589"/>
                  </a:lnTo>
                  <a:lnTo>
                    <a:pt x="72136" y="193776"/>
                  </a:lnTo>
                  <a:lnTo>
                    <a:pt x="68783" y="195110"/>
                  </a:lnTo>
                  <a:lnTo>
                    <a:pt x="67970" y="197002"/>
                  </a:lnTo>
                  <a:lnTo>
                    <a:pt x="69303" y="200355"/>
                  </a:lnTo>
                  <a:lnTo>
                    <a:pt x="71196" y="201168"/>
                  </a:lnTo>
                  <a:lnTo>
                    <a:pt x="74549" y="199834"/>
                  </a:lnTo>
                  <a:lnTo>
                    <a:pt x="75361" y="197942"/>
                  </a:lnTo>
                  <a:close/>
                  <a:moveTo>
                    <a:pt x="76200" y="161975"/>
                  </a:moveTo>
                  <a:lnTo>
                    <a:pt x="76174" y="159905"/>
                  </a:lnTo>
                  <a:lnTo>
                    <a:pt x="73596" y="157391"/>
                  </a:lnTo>
                  <a:lnTo>
                    <a:pt x="71526" y="157403"/>
                  </a:lnTo>
                  <a:lnTo>
                    <a:pt x="70269" y="158699"/>
                  </a:lnTo>
                  <a:lnTo>
                    <a:pt x="69011" y="159994"/>
                  </a:lnTo>
                  <a:lnTo>
                    <a:pt x="69037" y="162052"/>
                  </a:lnTo>
                  <a:lnTo>
                    <a:pt x="71615" y="164579"/>
                  </a:lnTo>
                  <a:lnTo>
                    <a:pt x="73672" y="164553"/>
                  </a:lnTo>
                  <a:lnTo>
                    <a:pt x="74930" y="163258"/>
                  </a:lnTo>
                  <a:lnTo>
                    <a:pt x="76200" y="161975"/>
                  </a:lnTo>
                  <a:close/>
                  <a:moveTo>
                    <a:pt x="76619" y="88061"/>
                  </a:moveTo>
                  <a:lnTo>
                    <a:pt x="76593" y="85991"/>
                  </a:lnTo>
                  <a:lnTo>
                    <a:pt x="74015" y="83477"/>
                  </a:lnTo>
                  <a:lnTo>
                    <a:pt x="71945" y="83489"/>
                  </a:lnTo>
                  <a:lnTo>
                    <a:pt x="70688" y="84785"/>
                  </a:lnTo>
                  <a:lnTo>
                    <a:pt x="69430" y="86067"/>
                  </a:lnTo>
                  <a:lnTo>
                    <a:pt x="69456" y="88138"/>
                  </a:lnTo>
                  <a:lnTo>
                    <a:pt x="72034" y="90665"/>
                  </a:lnTo>
                  <a:lnTo>
                    <a:pt x="74091" y="90639"/>
                  </a:lnTo>
                  <a:lnTo>
                    <a:pt x="75349" y="89344"/>
                  </a:lnTo>
                  <a:lnTo>
                    <a:pt x="76619" y="88061"/>
                  </a:lnTo>
                  <a:close/>
                  <a:moveTo>
                    <a:pt x="77495" y="123304"/>
                  </a:moveTo>
                  <a:lnTo>
                    <a:pt x="77470" y="121234"/>
                  </a:lnTo>
                  <a:lnTo>
                    <a:pt x="74891" y="118719"/>
                  </a:lnTo>
                  <a:lnTo>
                    <a:pt x="72821" y="118732"/>
                  </a:lnTo>
                  <a:lnTo>
                    <a:pt x="71564" y="120027"/>
                  </a:lnTo>
                  <a:lnTo>
                    <a:pt x="70307" y="121310"/>
                  </a:lnTo>
                  <a:lnTo>
                    <a:pt x="70332" y="123380"/>
                  </a:lnTo>
                  <a:lnTo>
                    <a:pt x="72910" y="125907"/>
                  </a:lnTo>
                  <a:lnTo>
                    <a:pt x="74968" y="125882"/>
                  </a:lnTo>
                  <a:lnTo>
                    <a:pt x="77495" y="123304"/>
                  </a:lnTo>
                  <a:close/>
                  <a:moveTo>
                    <a:pt x="79311" y="225526"/>
                  </a:moveTo>
                  <a:lnTo>
                    <a:pt x="78651" y="223850"/>
                  </a:lnTo>
                  <a:lnTo>
                    <a:pt x="77990" y="222173"/>
                  </a:lnTo>
                  <a:lnTo>
                    <a:pt x="76085" y="221361"/>
                  </a:lnTo>
                  <a:lnTo>
                    <a:pt x="72732" y="222694"/>
                  </a:lnTo>
                  <a:lnTo>
                    <a:pt x="71920" y="224586"/>
                  </a:lnTo>
                  <a:lnTo>
                    <a:pt x="73253" y="227939"/>
                  </a:lnTo>
                  <a:lnTo>
                    <a:pt x="75145" y="228752"/>
                  </a:lnTo>
                  <a:lnTo>
                    <a:pt x="78498" y="227418"/>
                  </a:lnTo>
                  <a:lnTo>
                    <a:pt x="79311" y="225526"/>
                  </a:lnTo>
                  <a:close/>
                  <a:moveTo>
                    <a:pt x="80289" y="175006"/>
                  </a:moveTo>
                  <a:lnTo>
                    <a:pt x="79629" y="173329"/>
                  </a:lnTo>
                  <a:lnTo>
                    <a:pt x="78968" y="171653"/>
                  </a:lnTo>
                  <a:lnTo>
                    <a:pt x="77063" y="170840"/>
                  </a:lnTo>
                  <a:lnTo>
                    <a:pt x="73710" y="172173"/>
                  </a:lnTo>
                  <a:lnTo>
                    <a:pt x="72898" y="174066"/>
                  </a:lnTo>
                  <a:lnTo>
                    <a:pt x="74231" y="177419"/>
                  </a:lnTo>
                  <a:lnTo>
                    <a:pt x="76123" y="178231"/>
                  </a:lnTo>
                  <a:lnTo>
                    <a:pt x="79476" y="176898"/>
                  </a:lnTo>
                  <a:lnTo>
                    <a:pt x="80289" y="175006"/>
                  </a:lnTo>
                  <a:close/>
                  <a:moveTo>
                    <a:pt x="81864" y="108305"/>
                  </a:moveTo>
                  <a:lnTo>
                    <a:pt x="81203" y="106629"/>
                  </a:lnTo>
                  <a:lnTo>
                    <a:pt x="80543" y="104952"/>
                  </a:lnTo>
                  <a:lnTo>
                    <a:pt x="78638" y="104140"/>
                  </a:lnTo>
                  <a:lnTo>
                    <a:pt x="75285" y="105473"/>
                  </a:lnTo>
                  <a:lnTo>
                    <a:pt x="74980" y="106172"/>
                  </a:lnTo>
                  <a:lnTo>
                    <a:pt x="72478" y="103720"/>
                  </a:lnTo>
                  <a:lnTo>
                    <a:pt x="70408" y="103733"/>
                  </a:lnTo>
                  <a:lnTo>
                    <a:pt x="69151" y="105029"/>
                  </a:lnTo>
                  <a:lnTo>
                    <a:pt x="67894" y="106311"/>
                  </a:lnTo>
                  <a:lnTo>
                    <a:pt x="67919" y="108381"/>
                  </a:lnTo>
                  <a:lnTo>
                    <a:pt x="70497" y="110909"/>
                  </a:lnTo>
                  <a:lnTo>
                    <a:pt x="72555" y="110883"/>
                  </a:lnTo>
                  <a:lnTo>
                    <a:pt x="74904" y="108483"/>
                  </a:lnTo>
                  <a:lnTo>
                    <a:pt x="75806" y="110718"/>
                  </a:lnTo>
                  <a:lnTo>
                    <a:pt x="77698" y="111531"/>
                  </a:lnTo>
                  <a:lnTo>
                    <a:pt x="81051" y="110197"/>
                  </a:lnTo>
                  <a:lnTo>
                    <a:pt x="81864" y="108305"/>
                  </a:lnTo>
                  <a:close/>
                  <a:moveTo>
                    <a:pt x="84086" y="131559"/>
                  </a:moveTo>
                  <a:lnTo>
                    <a:pt x="83426" y="129882"/>
                  </a:lnTo>
                  <a:lnTo>
                    <a:pt x="82765" y="128206"/>
                  </a:lnTo>
                  <a:lnTo>
                    <a:pt x="80860" y="127393"/>
                  </a:lnTo>
                  <a:lnTo>
                    <a:pt x="77508" y="128727"/>
                  </a:lnTo>
                  <a:lnTo>
                    <a:pt x="76695" y="130619"/>
                  </a:lnTo>
                  <a:lnTo>
                    <a:pt x="78028" y="133972"/>
                  </a:lnTo>
                  <a:lnTo>
                    <a:pt x="79921" y="134785"/>
                  </a:lnTo>
                  <a:lnTo>
                    <a:pt x="83273" y="133451"/>
                  </a:lnTo>
                  <a:lnTo>
                    <a:pt x="84086" y="131559"/>
                  </a:lnTo>
                  <a:close/>
                  <a:moveTo>
                    <a:pt x="86372" y="20891"/>
                  </a:moveTo>
                  <a:lnTo>
                    <a:pt x="86347" y="18821"/>
                  </a:lnTo>
                  <a:lnTo>
                    <a:pt x="83769" y="16306"/>
                  </a:lnTo>
                  <a:lnTo>
                    <a:pt x="81699" y="16332"/>
                  </a:lnTo>
                  <a:lnTo>
                    <a:pt x="80441" y="17614"/>
                  </a:lnTo>
                  <a:lnTo>
                    <a:pt x="79184" y="18897"/>
                  </a:lnTo>
                  <a:lnTo>
                    <a:pt x="79209" y="20967"/>
                  </a:lnTo>
                  <a:lnTo>
                    <a:pt x="81788" y="23495"/>
                  </a:lnTo>
                  <a:lnTo>
                    <a:pt x="83845" y="23469"/>
                  </a:lnTo>
                  <a:lnTo>
                    <a:pt x="86372" y="20891"/>
                  </a:lnTo>
                  <a:close/>
                  <a:moveTo>
                    <a:pt x="88785" y="35890"/>
                  </a:moveTo>
                  <a:lnTo>
                    <a:pt x="88760" y="33820"/>
                  </a:lnTo>
                  <a:lnTo>
                    <a:pt x="86182" y="31305"/>
                  </a:lnTo>
                  <a:lnTo>
                    <a:pt x="84112" y="31318"/>
                  </a:lnTo>
                  <a:lnTo>
                    <a:pt x="82854" y="32613"/>
                  </a:lnTo>
                  <a:lnTo>
                    <a:pt x="81597" y="33896"/>
                  </a:lnTo>
                  <a:lnTo>
                    <a:pt x="81622" y="35966"/>
                  </a:lnTo>
                  <a:lnTo>
                    <a:pt x="84201" y="38493"/>
                  </a:lnTo>
                  <a:lnTo>
                    <a:pt x="86258" y="38468"/>
                  </a:lnTo>
                  <a:lnTo>
                    <a:pt x="87515" y="37172"/>
                  </a:lnTo>
                  <a:lnTo>
                    <a:pt x="88785" y="35890"/>
                  </a:lnTo>
                  <a:close/>
                  <a:moveTo>
                    <a:pt x="89649" y="54864"/>
                  </a:moveTo>
                  <a:lnTo>
                    <a:pt x="89623" y="52793"/>
                  </a:lnTo>
                  <a:lnTo>
                    <a:pt x="87045" y="50279"/>
                  </a:lnTo>
                  <a:lnTo>
                    <a:pt x="84975" y="50304"/>
                  </a:lnTo>
                  <a:lnTo>
                    <a:pt x="83718" y="51587"/>
                  </a:lnTo>
                  <a:lnTo>
                    <a:pt x="82461" y="52870"/>
                  </a:lnTo>
                  <a:lnTo>
                    <a:pt x="82486" y="54940"/>
                  </a:lnTo>
                  <a:lnTo>
                    <a:pt x="85064" y="57467"/>
                  </a:lnTo>
                  <a:lnTo>
                    <a:pt x="87122" y="57442"/>
                  </a:lnTo>
                  <a:lnTo>
                    <a:pt x="89649" y="54864"/>
                  </a:lnTo>
                  <a:close/>
                  <a:moveTo>
                    <a:pt x="91033" y="91998"/>
                  </a:moveTo>
                  <a:lnTo>
                    <a:pt x="91008" y="89928"/>
                  </a:lnTo>
                  <a:lnTo>
                    <a:pt x="88430" y="87414"/>
                  </a:lnTo>
                  <a:lnTo>
                    <a:pt x="86360" y="87426"/>
                  </a:lnTo>
                  <a:lnTo>
                    <a:pt x="85102" y="88722"/>
                  </a:lnTo>
                  <a:lnTo>
                    <a:pt x="83845" y="90017"/>
                  </a:lnTo>
                  <a:lnTo>
                    <a:pt x="83870" y="92075"/>
                  </a:lnTo>
                  <a:lnTo>
                    <a:pt x="86448" y="94602"/>
                  </a:lnTo>
                  <a:lnTo>
                    <a:pt x="88506" y="94576"/>
                  </a:lnTo>
                  <a:lnTo>
                    <a:pt x="89763" y="93281"/>
                  </a:lnTo>
                  <a:lnTo>
                    <a:pt x="91033" y="91998"/>
                  </a:lnTo>
                  <a:close/>
                  <a:moveTo>
                    <a:pt x="92456" y="112687"/>
                  </a:moveTo>
                  <a:lnTo>
                    <a:pt x="92430" y="110617"/>
                  </a:lnTo>
                  <a:lnTo>
                    <a:pt x="89852" y="108102"/>
                  </a:lnTo>
                  <a:lnTo>
                    <a:pt x="87782" y="108115"/>
                  </a:lnTo>
                  <a:lnTo>
                    <a:pt x="86525" y="109410"/>
                  </a:lnTo>
                  <a:lnTo>
                    <a:pt x="85267" y="110705"/>
                  </a:lnTo>
                  <a:lnTo>
                    <a:pt x="85293" y="112763"/>
                  </a:lnTo>
                  <a:lnTo>
                    <a:pt x="87858" y="115290"/>
                  </a:lnTo>
                  <a:lnTo>
                    <a:pt x="89928" y="115265"/>
                  </a:lnTo>
                  <a:lnTo>
                    <a:pt x="92456" y="112687"/>
                  </a:lnTo>
                  <a:close/>
                  <a:moveTo>
                    <a:pt x="94373" y="135255"/>
                  </a:moveTo>
                  <a:lnTo>
                    <a:pt x="94348" y="133184"/>
                  </a:lnTo>
                  <a:lnTo>
                    <a:pt x="91770" y="130670"/>
                  </a:lnTo>
                  <a:lnTo>
                    <a:pt x="89700" y="130683"/>
                  </a:lnTo>
                  <a:lnTo>
                    <a:pt x="88442" y="131978"/>
                  </a:lnTo>
                  <a:lnTo>
                    <a:pt x="87185" y="133261"/>
                  </a:lnTo>
                  <a:lnTo>
                    <a:pt x="87210" y="135331"/>
                  </a:lnTo>
                  <a:lnTo>
                    <a:pt x="89789" y="137858"/>
                  </a:lnTo>
                  <a:lnTo>
                    <a:pt x="91846" y="137833"/>
                  </a:lnTo>
                  <a:lnTo>
                    <a:pt x="94373" y="135255"/>
                  </a:lnTo>
                  <a:close/>
                  <a:moveTo>
                    <a:pt x="96697" y="186588"/>
                  </a:moveTo>
                  <a:lnTo>
                    <a:pt x="96672" y="184518"/>
                  </a:lnTo>
                  <a:lnTo>
                    <a:pt x="94094" y="182003"/>
                  </a:lnTo>
                  <a:lnTo>
                    <a:pt x="92024" y="182016"/>
                  </a:lnTo>
                  <a:lnTo>
                    <a:pt x="90766" y="183311"/>
                  </a:lnTo>
                  <a:lnTo>
                    <a:pt x="90589" y="183502"/>
                  </a:lnTo>
                  <a:lnTo>
                    <a:pt x="89903" y="183197"/>
                  </a:lnTo>
                  <a:lnTo>
                    <a:pt x="86550" y="184531"/>
                  </a:lnTo>
                  <a:lnTo>
                    <a:pt x="85737" y="186423"/>
                  </a:lnTo>
                  <a:lnTo>
                    <a:pt x="87071" y="189776"/>
                  </a:lnTo>
                  <a:lnTo>
                    <a:pt x="88963" y="190588"/>
                  </a:lnTo>
                  <a:lnTo>
                    <a:pt x="92316" y="189255"/>
                  </a:lnTo>
                  <a:lnTo>
                    <a:pt x="94170" y="189166"/>
                  </a:lnTo>
                  <a:lnTo>
                    <a:pt x="96697" y="186588"/>
                  </a:lnTo>
                  <a:close/>
                  <a:moveTo>
                    <a:pt x="96774" y="205346"/>
                  </a:moveTo>
                  <a:lnTo>
                    <a:pt x="96113" y="203669"/>
                  </a:lnTo>
                  <a:lnTo>
                    <a:pt x="95453" y="201993"/>
                  </a:lnTo>
                  <a:lnTo>
                    <a:pt x="93548" y="201180"/>
                  </a:lnTo>
                  <a:lnTo>
                    <a:pt x="90195" y="202514"/>
                  </a:lnTo>
                  <a:lnTo>
                    <a:pt x="89382" y="204406"/>
                  </a:lnTo>
                  <a:lnTo>
                    <a:pt x="90716" y="207759"/>
                  </a:lnTo>
                  <a:lnTo>
                    <a:pt x="92608" y="208572"/>
                  </a:lnTo>
                  <a:lnTo>
                    <a:pt x="95961" y="207238"/>
                  </a:lnTo>
                  <a:lnTo>
                    <a:pt x="96774" y="205346"/>
                  </a:lnTo>
                  <a:close/>
                  <a:moveTo>
                    <a:pt x="96964" y="76593"/>
                  </a:moveTo>
                  <a:lnTo>
                    <a:pt x="96939" y="74523"/>
                  </a:lnTo>
                  <a:lnTo>
                    <a:pt x="94361" y="72009"/>
                  </a:lnTo>
                  <a:lnTo>
                    <a:pt x="92290" y="72034"/>
                  </a:lnTo>
                  <a:lnTo>
                    <a:pt x="91033" y="73317"/>
                  </a:lnTo>
                  <a:lnTo>
                    <a:pt x="89776" y="74612"/>
                  </a:lnTo>
                  <a:lnTo>
                    <a:pt x="89801" y="76669"/>
                  </a:lnTo>
                  <a:lnTo>
                    <a:pt x="92379" y="79197"/>
                  </a:lnTo>
                  <a:lnTo>
                    <a:pt x="94437" y="79171"/>
                  </a:lnTo>
                  <a:lnTo>
                    <a:pt x="95694" y="77876"/>
                  </a:lnTo>
                  <a:lnTo>
                    <a:pt x="96964" y="76593"/>
                  </a:lnTo>
                  <a:close/>
                  <a:moveTo>
                    <a:pt x="97624" y="86118"/>
                  </a:moveTo>
                  <a:lnTo>
                    <a:pt x="96964" y="84442"/>
                  </a:lnTo>
                  <a:lnTo>
                    <a:pt x="96304" y="82765"/>
                  </a:lnTo>
                  <a:lnTo>
                    <a:pt x="94399" y="81953"/>
                  </a:lnTo>
                  <a:lnTo>
                    <a:pt x="91046" y="83286"/>
                  </a:lnTo>
                  <a:lnTo>
                    <a:pt x="90233" y="85178"/>
                  </a:lnTo>
                  <a:lnTo>
                    <a:pt x="91567" y="88531"/>
                  </a:lnTo>
                  <a:lnTo>
                    <a:pt x="93459" y="89344"/>
                  </a:lnTo>
                  <a:lnTo>
                    <a:pt x="96812" y="88011"/>
                  </a:lnTo>
                  <a:lnTo>
                    <a:pt x="97624" y="86118"/>
                  </a:lnTo>
                  <a:close/>
                  <a:moveTo>
                    <a:pt x="102311" y="4584"/>
                  </a:moveTo>
                  <a:lnTo>
                    <a:pt x="102285" y="2514"/>
                  </a:lnTo>
                  <a:lnTo>
                    <a:pt x="99707" y="0"/>
                  </a:lnTo>
                  <a:lnTo>
                    <a:pt x="97637" y="25"/>
                  </a:lnTo>
                  <a:lnTo>
                    <a:pt x="96380" y="1308"/>
                  </a:lnTo>
                  <a:lnTo>
                    <a:pt x="95123" y="2603"/>
                  </a:lnTo>
                  <a:lnTo>
                    <a:pt x="95148" y="4660"/>
                  </a:lnTo>
                  <a:lnTo>
                    <a:pt x="97726" y="7188"/>
                  </a:lnTo>
                  <a:lnTo>
                    <a:pt x="99783" y="7162"/>
                  </a:lnTo>
                  <a:lnTo>
                    <a:pt x="101041" y="5867"/>
                  </a:lnTo>
                  <a:lnTo>
                    <a:pt x="102311" y="4584"/>
                  </a:lnTo>
                  <a:close/>
                  <a:moveTo>
                    <a:pt x="103263" y="115709"/>
                  </a:moveTo>
                  <a:lnTo>
                    <a:pt x="102603" y="114033"/>
                  </a:lnTo>
                  <a:lnTo>
                    <a:pt x="101942" y="112356"/>
                  </a:lnTo>
                  <a:lnTo>
                    <a:pt x="100037" y="111544"/>
                  </a:lnTo>
                  <a:lnTo>
                    <a:pt x="96685" y="112877"/>
                  </a:lnTo>
                  <a:lnTo>
                    <a:pt x="95872" y="114769"/>
                  </a:lnTo>
                  <a:lnTo>
                    <a:pt x="97205" y="118122"/>
                  </a:lnTo>
                  <a:lnTo>
                    <a:pt x="99098" y="118935"/>
                  </a:lnTo>
                  <a:lnTo>
                    <a:pt x="102450" y="117602"/>
                  </a:lnTo>
                  <a:lnTo>
                    <a:pt x="103263" y="115709"/>
                  </a:lnTo>
                  <a:close/>
                  <a:moveTo>
                    <a:pt x="103746" y="25260"/>
                  </a:moveTo>
                  <a:lnTo>
                    <a:pt x="103720" y="23190"/>
                  </a:lnTo>
                  <a:lnTo>
                    <a:pt x="101142" y="20675"/>
                  </a:lnTo>
                  <a:lnTo>
                    <a:pt x="99072" y="20701"/>
                  </a:lnTo>
                  <a:lnTo>
                    <a:pt x="97815" y="21983"/>
                  </a:lnTo>
                  <a:lnTo>
                    <a:pt x="96558" y="23279"/>
                  </a:lnTo>
                  <a:lnTo>
                    <a:pt x="96583" y="25336"/>
                  </a:lnTo>
                  <a:lnTo>
                    <a:pt x="99161" y="27863"/>
                  </a:lnTo>
                  <a:lnTo>
                    <a:pt x="101219" y="27838"/>
                  </a:lnTo>
                  <a:lnTo>
                    <a:pt x="102476" y="26543"/>
                  </a:lnTo>
                  <a:lnTo>
                    <a:pt x="103746" y="25260"/>
                  </a:lnTo>
                  <a:close/>
                  <a:moveTo>
                    <a:pt x="105664" y="47828"/>
                  </a:moveTo>
                  <a:lnTo>
                    <a:pt x="105638" y="45758"/>
                  </a:lnTo>
                  <a:lnTo>
                    <a:pt x="103060" y="43243"/>
                  </a:lnTo>
                  <a:lnTo>
                    <a:pt x="100990" y="43268"/>
                  </a:lnTo>
                  <a:lnTo>
                    <a:pt x="99733" y="44551"/>
                  </a:lnTo>
                  <a:lnTo>
                    <a:pt x="98475" y="45834"/>
                  </a:lnTo>
                  <a:lnTo>
                    <a:pt x="98501" y="47904"/>
                  </a:lnTo>
                  <a:lnTo>
                    <a:pt x="101079" y="50431"/>
                  </a:lnTo>
                  <a:lnTo>
                    <a:pt x="103136" y="50406"/>
                  </a:lnTo>
                  <a:lnTo>
                    <a:pt x="104394" y="49110"/>
                  </a:lnTo>
                  <a:lnTo>
                    <a:pt x="105664" y="47828"/>
                  </a:lnTo>
                  <a:close/>
                  <a:moveTo>
                    <a:pt x="106908" y="133692"/>
                  </a:moveTo>
                  <a:lnTo>
                    <a:pt x="106248" y="132016"/>
                  </a:lnTo>
                  <a:lnTo>
                    <a:pt x="105587" y="130340"/>
                  </a:lnTo>
                  <a:lnTo>
                    <a:pt x="103682" y="129527"/>
                  </a:lnTo>
                  <a:lnTo>
                    <a:pt x="100330" y="130860"/>
                  </a:lnTo>
                  <a:lnTo>
                    <a:pt x="99517" y="132753"/>
                  </a:lnTo>
                  <a:lnTo>
                    <a:pt x="100850" y="136105"/>
                  </a:lnTo>
                  <a:lnTo>
                    <a:pt x="102743" y="136918"/>
                  </a:lnTo>
                  <a:lnTo>
                    <a:pt x="106095" y="135585"/>
                  </a:lnTo>
                  <a:lnTo>
                    <a:pt x="106908" y="133692"/>
                  </a:lnTo>
                  <a:close/>
                  <a:moveTo>
                    <a:pt x="107823" y="191249"/>
                  </a:moveTo>
                  <a:lnTo>
                    <a:pt x="107162" y="189572"/>
                  </a:lnTo>
                  <a:lnTo>
                    <a:pt x="106502" y="187896"/>
                  </a:lnTo>
                  <a:lnTo>
                    <a:pt x="104597" y="187083"/>
                  </a:lnTo>
                  <a:lnTo>
                    <a:pt x="101244" y="188417"/>
                  </a:lnTo>
                  <a:lnTo>
                    <a:pt x="100431" y="190309"/>
                  </a:lnTo>
                  <a:lnTo>
                    <a:pt x="101765" y="193662"/>
                  </a:lnTo>
                  <a:lnTo>
                    <a:pt x="103657" y="194475"/>
                  </a:lnTo>
                  <a:lnTo>
                    <a:pt x="107010" y="193141"/>
                  </a:lnTo>
                  <a:lnTo>
                    <a:pt x="107823" y="191249"/>
                  </a:lnTo>
                  <a:close/>
                  <a:moveTo>
                    <a:pt x="111074" y="70307"/>
                  </a:moveTo>
                  <a:lnTo>
                    <a:pt x="111048" y="68237"/>
                  </a:lnTo>
                  <a:lnTo>
                    <a:pt x="108470" y="65722"/>
                  </a:lnTo>
                  <a:lnTo>
                    <a:pt x="106400" y="65735"/>
                  </a:lnTo>
                  <a:lnTo>
                    <a:pt x="105143" y="67030"/>
                  </a:lnTo>
                  <a:lnTo>
                    <a:pt x="103886" y="68313"/>
                  </a:lnTo>
                  <a:lnTo>
                    <a:pt x="103911" y="70383"/>
                  </a:lnTo>
                  <a:lnTo>
                    <a:pt x="106489" y="72910"/>
                  </a:lnTo>
                  <a:lnTo>
                    <a:pt x="108546" y="72885"/>
                  </a:lnTo>
                  <a:lnTo>
                    <a:pt x="109804" y="71589"/>
                  </a:lnTo>
                  <a:lnTo>
                    <a:pt x="111074" y="70307"/>
                  </a:lnTo>
                  <a:close/>
                  <a:moveTo>
                    <a:pt x="113487" y="85305"/>
                  </a:moveTo>
                  <a:lnTo>
                    <a:pt x="113461" y="83235"/>
                  </a:lnTo>
                  <a:lnTo>
                    <a:pt x="110883" y="80721"/>
                  </a:lnTo>
                  <a:lnTo>
                    <a:pt x="108813" y="80746"/>
                  </a:lnTo>
                  <a:lnTo>
                    <a:pt x="107556" y="82029"/>
                  </a:lnTo>
                  <a:lnTo>
                    <a:pt x="106299" y="83324"/>
                  </a:lnTo>
                  <a:lnTo>
                    <a:pt x="106324" y="85382"/>
                  </a:lnTo>
                  <a:lnTo>
                    <a:pt x="108889" y="87909"/>
                  </a:lnTo>
                  <a:lnTo>
                    <a:pt x="110959" y="87884"/>
                  </a:lnTo>
                  <a:lnTo>
                    <a:pt x="112217" y="86588"/>
                  </a:lnTo>
                  <a:lnTo>
                    <a:pt x="113487" y="85305"/>
                  </a:lnTo>
                  <a:close/>
                  <a:moveTo>
                    <a:pt x="114325" y="101600"/>
                  </a:moveTo>
                  <a:lnTo>
                    <a:pt x="113665" y="99923"/>
                  </a:lnTo>
                  <a:lnTo>
                    <a:pt x="113004" y="98247"/>
                  </a:lnTo>
                  <a:lnTo>
                    <a:pt x="111099" y="97434"/>
                  </a:lnTo>
                  <a:lnTo>
                    <a:pt x="107746" y="98767"/>
                  </a:lnTo>
                  <a:lnTo>
                    <a:pt x="107264" y="99872"/>
                  </a:lnTo>
                  <a:lnTo>
                    <a:pt x="104813" y="97472"/>
                  </a:lnTo>
                  <a:lnTo>
                    <a:pt x="102743" y="97497"/>
                  </a:lnTo>
                  <a:lnTo>
                    <a:pt x="101485" y="98780"/>
                  </a:lnTo>
                  <a:lnTo>
                    <a:pt x="100228" y="100063"/>
                  </a:lnTo>
                  <a:lnTo>
                    <a:pt x="100253" y="102133"/>
                  </a:lnTo>
                  <a:lnTo>
                    <a:pt x="102831" y="104660"/>
                  </a:lnTo>
                  <a:lnTo>
                    <a:pt x="104889" y="104635"/>
                  </a:lnTo>
                  <a:lnTo>
                    <a:pt x="106146" y="103339"/>
                  </a:lnTo>
                  <a:lnTo>
                    <a:pt x="107416" y="102057"/>
                  </a:lnTo>
                  <a:lnTo>
                    <a:pt x="107403" y="101879"/>
                  </a:lnTo>
                  <a:lnTo>
                    <a:pt x="108267" y="104013"/>
                  </a:lnTo>
                  <a:lnTo>
                    <a:pt x="110159" y="104825"/>
                  </a:lnTo>
                  <a:lnTo>
                    <a:pt x="113512" y="103492"/>
                  </a:lnTo>
                  <a:lnTo>
                    <a:pt x="114325" y="101600"/>
                  </a:lnTo>
                  <a:close/>
                  <a:moveTo>
                    <a:pt x="114731" y="123774"/>
                  </a:moveTo>
                  <a:lnTo>
                    <a:pt x="114706" y="121704"/>
                  </a:lnTo>
                  <a:lnTo>
                    <a:pt x="112128" y="119189"/>
                  </a:lnTo>
                  <a:lnTo>
                    <a:pt x="110058" y="119202"/>
                  </a:lnTo>
                  <a:lnTo>
                    <a:pt x="108800" y="120497"/>
                  </a:lnTo>
                  <a:lnTo>
                    <a:pt x="107543" y="121780"/>
                  </a:lnTo>
                  <a:lnTo>
                    <a:pt x="107569" y="123850"/>
                  </a:lnTo>
                  <a:lnTo>
                    <a:pt x="110147" y="126377"/>
                  </a:lnTo>
                  <a:lnTo>
                    <a:pt x="112204" y="126352"/>
                  </a:lnTo>
                  <a:lnTo>
                    <a:pt x="114731" y="123774"/>
                  </a:lnTo>
                  <a:close/>
                  <a:moveTo>
                    <a:pt x="116243" y="212432"/>
                  </a:moveTo>
                  <a:lnTo>
                    <a:pt x="115582" y="210756"/>
                  </a:lnTo>
                  <a:lnTo>
                    <a:pt x="114922" y="209080"/>
                  </a:lnTo>
                  <a:lnTo>
                    <a:pt x="113017" y="208267"/>
                  </a:lnTo>
                  <a:lnTo>
                    <a:pt x="109664" y="209600"/>
                  </a:lnTo>
                  <a:lnTo>
                    <a:pt x="108851" y="211493"/>
                  </a:lnTo>
                  <a:lnTo>
                    <a:pt x="110185" y="214845"/>
                  </a:lnTo>
                  <a:lnTo>
                    <a:pt x="112077" y="215658"/>
                  </a:lnTo>
                  <a:lnTo>
                    <a:pt x="115430" y="214325"/>
                  </a:lnTo>
                  <a:lnTo>
                    <a:pt x="116243" y="212432"/>
                  </a:lnTo>
                  <a:close/>
                  <a:moveTo>
                    <a:pt x="117233" y="232562"/>
                  </a:moveTo>
                  <a:lnTo>
                    <a:pt x="116573" y="230886"/>
                  </a:lnTo>
                  <a:lnTo>
                    <a:pt x="115912" y="229209"/>
                  </a:lnTo>
                  <a:lnTo>
                    <a:pt x="114007" y="228396"/>
                  </a:lnTo>
                  <a:lnTo>
                    <a:pt x="110655" y="229730"/>
                  </a:lnTo>
                  <a:lnTo>
                    <a:pt x="109842" y="231622"/>
                  </a:lnTo>
                  <a:lnTo>
                    <a:pt x="111175" y="234975"/>
                  </a:lnTo>
                  <a:lnTo>
                    <a:pt x="113068" y="235788"/>
                  </a:lnTo>
                  <a:lnTo>
                    <a:pt x="116420" y="234454"/>
                  </a:lnTo>
                  <a:lnTo>
                    <a:pt x="117233" y="232562"/>
                  </a:lnTo>
                  <a:close/>
                  <a:moveTo>
                    <a:pt x="121551" y="165836"/>
                  </a:moveTo>
                  <a:lnTo>
                    <a:pt x="121526" y="163766"/>
                  </a:lnTo>
                  <a:lnTo>
                    <a:pt x="118948" y="161251"/>
                  </a:lnTo>
                  <a:lnTo>
                    <a:pt x="116878" y="161277"/>
                  </a:lnTo>
                  <a:lnTo>
                    <a:pt x="115620" y="162560"/>
                  </a:lnTo>
                  <a:lnTo>
                    <a:pt x="114363" y="163855"/>
                  </a:lnTo>
                  <a:lnTo>
                    <a:pt x="114388" y="165912"/>
                  </a:lnTo>
                  <a:lnTo>
                    <a:pt x="116967" y="168440"/>
                  </a:lnTo>
                  <a:lnTo>
                    <a:pt x="119024" y="168414"/>
                  </a:lnTo>
                  <a:lnTo>
                    <a:pt x="120281" y="167119"/>
                  </a:lnTo>
                  <a:lnTo>
                    <a:pt x="121551" y="165836"/>
                  </a:lnTo>
                  <a:close/>
                  <a:moveTo>
                    <a:pt x="122745" y="122796"/>
                  </a:moveTo>
                  <a:lnTo>
                    <a:pt x="122085" y="121119"/>
                  </a:lnTo>
                  <a:lnTo>
                    <a:pt x="121424" y="119443"/>
                  </a:lnTo>
                  <a:lnTo>
                    <a:pt x="119519" y="118630"/>
                  </a:lnTo>
                  <a:lnTo>
                    <a:pt x="116166" y="119964"/>
                  </a:lnTo>
                  <a:lnTo>
                    <a:pt x="115354" y="121856"/>
                  </a:lnTo>
                  <a:lnTo>
                    <a:pt x="116687" y="125209"/>
                  </a:lnTo>
                  <a:lnTo>
                    <a:pt x="118579" y="126022"/>
                  </a:lnTo>
                  <a:lnTo>
                    <a:pt x="121932" y="124688"/>
                  </a:lnTo>
                  <a:lnTo>
                    <a:pt x="122745" y="122796"/>
                  </a:lnTo>
                  <a:close/>
                  <a:moveTo>
                    <a:pt x="124167" y="131673"/>
                  </a:moveTo>
                  <a:lnTo>
                    <a:pt x="121958" y="133946"/>
                  </a:lnTo>
                  <a:lnTo>
                    <a:pt x="121983" y="136004"/>
                  </a:lnTo>
                  <a:lnTo>
                    <a:pt x="123799" y="137782"/>
                  </a:lnTo>
                  <a:lnTo>
                    <a:pt x="124167" y="131673"/>
                  </a:lnTo>
                  <a:close/>
                  <a:moveTo>
                    <a:pt x="125564" y="109372"/>
                  </a:moveTo>
                  <a:lnTo>
                    <a:pt x="124231" y="109372"/>
                  </a:lnTo>
                  <a:lnTo>
                    <a:pt x="121716" y="111963"/>
                  </a:lnTo>
                  <a:lnTo>
                    <a:pt x="121742" y="114020"/>
                  </a:lnTo>
                  <a:lnTo>
                    <a:pt x="124320" y="116547"/>
                  </a:lnTo>
                  <a:lnTo>
                    <a:pt x="125120" y="116535"/>
                  </a:lnTo>
                  <a:lnTo>
                    <a:pt x="125564" y="109372"/>
                  </a:lnTo>
                  <a:close/>
                  <a:moveTo>
                    <a:pt x="126009" y="36360"/>
                  </a:moveTo>
                  <a:lnTo>
                    <a:pt x="125984" y="34290"/>
                  </a:lnTo>
                  <a:lnTo>
                    <a:pt x="123405" y="31775"/>
                  </a:lnTo>
                  <a:lnTo>
                    <a:pt x="121335" y="31800"/>
                  </a:lnTo>
                  <a:lnTo>
                    <a:pt x="120078" y="33083"/>
                  </a:lnTo>
                  <a:lnTo>
                    <a:pt x="118821" y="34378"/>
                  </a:lnTo>
                  <a:lnTo>
                    <a:pt x="118846" y="36436"/>
                  </a:lnTo>
                  <a:lnTo>
                    <a:pt x="121424" y="38963"/>
                  </a:lnTo>
                  <a:lnTo>
                    <a:pt x="123482" y="38938"/>
                  </a:lnTo>
                  <a:lnTo>
                    <a:pt x="124739" y="37642"/>
                  </a:lnTo>
                  <a:lnTo>
                    <a:pt x="126009" y="36360"/>
                  </a:lnTo>
                  <a:close/>
                  <a:moveTo>
                    <a:pt x="126593" y="92671"/>
                  </a:moveTo>
                  <a:lnTo>
                    <a:pt x="125691" y="92671"/>
                  </a:lnTo>
                  <a:lnTo>
                    <a:pt x="123177" y="95250"/>
                  </a:lnTo>
                  <a:lnTo>
                    <a:pt x="123202" y="97320"/>
                  </a:lnTo>
                  <a:lnTo>
                    <a:pt x="125780" y="99847"/>
                  </a:lnTo>
                  <a:lnTo>
                    <a:pt x="126149" y="99847"/>
                  </a:lnTo>
                  <a:lnTo>
                    <a:pt x="126593" y="92671"/>
                  </a:lnTo>
                  <a:close/>
                  <a:moveTo>
                    <a:pt x="127025" y="54000"/>
                  </a:moveTo>
                  <a:lnTo>
                    <a:pt x="127000" y="51930"/>
                  </a:lnTo>
                  <a:lnTo>
                    <a:pt x="124421" y="49415"/>
                  </a:lnTo>
                  <a:lnTo>
                    <a:pt x="122351" y="49441"/>
                  </a:lnTo>
                  <a:lnTo>
                    <a:pt x="121094" y="50723"/>
                  </a:lnTo>
                  <a:lnTo>
                    <a:pt x="119837" y="52019"/>
                  </a:lnTo>
                  <a:lnTo>
                    <a:pt x="119862" y="54076"/>
                  </a:lnTo>
                  <a:lnTo>
                    <a:pt x="122440" y="56603"/>
                  </a:lnTo>
                  <a:lnTo>
                    <a:pt x="124498" y="56578"/>
                  </a:lnTo>
                  <a:lnTo>
                    <a:pt x="125755" y="55283"/>
                  </a:lnTo>
                  <a:lnTo>
                    <a:pt x="127025" y="54000"/>
                  </a:lnTo>
                  <a:close/>
                  <a:moveTo>
                    <a:pt x="127876" y="72085"/>
                  </a:moveTo>
                  <a:lnTo>
                    <a:pt x="125844" y="70091"/>
                  </a:lnTo>
                  <a:lnTo>
                    <a:pt x="123774" y="70116"/>
                  </a:lnTo>
                  <a:lnTo>
                    <a:pt x="121259" y="72694"/>
                  </a:lnTo>
                  <a:lnTo>
                    <a:pt x="121285" y="74752"/>
                  </a:lnTo>
                  <a:lnTo>
                    <a:pt x="123863" y="77279"/>
                  </a:lnTo>
                  <a:lnTo>
                    <a:pt x="125920" y="77254"/>
                  </a:lnTo>
                  <a:lnTo>
                    <a:pt x="127660" y="75476"/>
                  </a:lnTo>
                  <a:lnTo>
                    <a:pt x="127876" y="72085"/>
                  </a:lnTo>
                  <a:close/>
                </a:path>
              </a:pathLst>
            </a:custGeom>
            <a:solidFill>
              <a:srgbClr val="1D1D29"/>
            </a:solidFill>
            <a:ln w="0">
              <a:noFill/>
            </a:ln>
          </p:spPr>
          <p:style>
            <a:lnRef idx="0">
              <a:scrgbClr r="0" g="0" b="0"/>
            </a:lnRef>
            <a:fillRef idx="0">
              <a:scrgbClr r="0" g="0" b="0"/>
            </a:fillRef>
            <a:effectRef idx="0">
              <a:scrgbClr r="0" g="0" b="0"/>
            </a:effectRef>
            <a:fontRef idx="minor"/>
          </p:style>
        </p:sp>
        <p:sp>
          <p:nvSpPr>
            <p:cNvPr id="931" name="object 295"/>
            <p:cNvSpPr/>
            <p:nvPr/>
          </p:nvSpPr>
          <p:spPr>
            <a:xfrm>
              <a:off x="5533920" y="2673000"/>
              <a:ext cx="148680" cy="232200"/>
            </a:xfrm>
            <a:custGeom>
              <a:avLst/>
              <a:gdLst/>
              <a:ahLst/>
              <a:cxnLst/>
              <a:rect l="l" t="t" r="r" b="b"/>
              <a:pathLst>
                <a:path w="149225" h="233044">
                  <a:moveTo>
                    <a:pt x="7378" y="96405"/>
                  </a:moveTo>
                  <a:lnTo>
                    <a:pt x="6527" y="94526"/>
                  </a:lnTo>
                  <a:lnTo>
                    <a:pt x="4851" y="93878"/>
                  </a:lnTo>
                  <a:lnTo>
                    <a:pt x="3162" y="93243"/>
                  </a:lnTo>
                  <a:lnTo>
                    <a:pt x="1282" y="94081"/>
                  </a:lnTo>
                  <a:lnTo>
                    <a:pt x="635" y="95770"/>
                  </a:lnTo>
                  <a:lnTo>
                    <a:pt x="0" y="97459"/>
                  </a:lnTo>
                  <a:lnTo>
                    <a:pt x="838" y="99339"/>
                  </a:lnTo>
                  <a:lnTo>
                    <a:pt x="4203" y="100622"/>
                  </a:lnTo>
                  <a:lnTo>
                    <a:pt x="6096" y="99771"/>
                  </a:lnTo>
                  <a:lnTo>
                    <a:pt x="7378" y="96405"/>
                  </a:lnTo>
                  <a:close/>
                  <a:moveTo>
                    <a:pt x="14490" y="123609"/>
                  </a:moveTo>
                  <a:lnTo>
                    <a:pt x="14465" y="121539"/>
                  </a:lnTo>
                  <a:lnTo>
                    <a:pt x="11887" y="119024"/>
                  </a:lnTo>
                  <a:lnTo>
                    <a:pt x="9817" y="119037"/>
                  </a:lnTo>
                  <a:lnTo>
                    <a:pt x="8559" y="120332"/>
                  </a:lnTo>
                  <a:lnTo>
                    <a:pt x="7302" y="121615"/>
                  </a:lnTo>
                  <a:lnTo>
                    <a:pt x="7327" y="123685"/>
                  </a:lnTo>
                  <a:lnTo>
                    <a:pt x="9906" y="126212"/>
                  </a:lnTo>
                  <a:lnTo>
                    <a:pt x="11963" y="126187"/>
                  </a:lnTo>
                  <a:lnTo>
                    <a:pt x="14490" y="123609"/>
                  </a:lnTo>
                  <a:close/>
                  <a:moveTo>
                    <a:pt x="21640" y="58940"/>
                  </a:moveTo>
                  <a:lnTo>
                    <a:pt x="20789" y="57061"/>
                  </a:lnTo>
                  <a:lnTo>
                    <a:pt x="19113" y="56413"/>
                  </a:lnTo>
                  <a:lnTo>
                    <a:pt x="17424" y="55778"/>
                  </a:lnTo>
                  <a:lnTo>
                    <a:pt x="15532" y="56616"/>
                  </a:lnTo>
                  <a:lnTo>
                    <a:pt x="14897" y="58305"/>
                  </a:lnTo>
                  <a:lnTo>
                    <a:pt x="14249" y="59994"/>
                  </a:lnTo>
                  <a:lnTo>
                    <a:pt x="15100" y="61874"/>
                  </a:lnTo>
                  <a:lnTo>
                    <a:pt x="18465" y="63157"/>
                  </a:lnTo>
                  <a:lnTo>
                    <a:pt x="20358" y="62306"/>
                  </a:lnTo>
                  <a:lnTo>
                    <a:pt x="21640" y="58940"/>
                  </a:lnTo>
                  <a:close/>
                  <a:moveTo>
                    <a:pt x="32410" y="78867"/>
                  </a:moveTo>
                  <a:lnTo>
                    <a:pt x="31559" y="76987"/>
                  </a:lnTo>
                  <a:lnTo>
                    <a:pt x="29883" y="76339"/>
                  </a:lnTo>
                  <a:lnTo>
                    <a:pt x="28194" y="75704"/>
                  </a:lnTo>
                  <a:lnTo>
                    <a:pt x="26301" y="76542"/>
                  </a:lnTo>
                  <a:lnTo>
                    <a:pt x="25666" y="78232"/>
                  </a:lnTo>
                  <a:lnTo>
                    <a:pt x="25031" y="79921"/>
                  </a:lnTo>
                  <a:lnTo>
                    <a:pt x="25869" y="81800"/>
                  </a:lnTo>
                  <a:lnTo>
                    <a:pt x="29235" y="83083"/>
                  </a:lnTo>
                  <a:lnTo>
                    <a:pt x="31127" y="82232"/>
                  </a:lnTo>
                  <a:lnTo>
                    <a:pt x="32410" y="78867"/>
                  </a:lnTo>
                  <a:close/>
                  <a:moveTo>
                    <a:pt x="33820" y="26898"/>
                  </a:moveTo>
                  <a:lnTo>
                    <a:pt x="32969" y="25019"/>
                  </a:lnTo>
                  <a:lnTo>
                    <a:pt x="31292" y="24371"/>
                  </a:lnTo>
                  <a:lnTo>
                    <a:pt x="29603" y="23736"/>
                  </a:lnTo>
                  <a:lnTo>
                    <a:pt x="27724" y="24574"/>
                  </a:lnTo>
                  <a:lnTo>
                    <a:pt x="27076" y="26263"/>
                  </a:lnTo>
                  <a:lnTo>
                    <a:pt x="26441" y="27952"/>
                  </a:lnTo>
                  <a:lnTo>
                    <a:pt x="27279" y="29832"/>
                  </a:lnTo>
                  <a:lnTo>
                    <a:pt x="30645" y="31115"/>
                  </a:lnTo>
                  <a:lnTo>
                    <a:pt x="32537" y="30264"/>
                  </a:lnTo>
                  <a:lnTo>
                    <a:pt x="33820" y="26898"/>
                  </a:lnTo>
                  <a:close/>
                  <a:moveTo>
                    <a:pt x="36004" y="106108"/>
                  </a:moveTo>
                  <a:lnTo>
                    <a:pt x="35153" y="104228"/>
                  </a:lnTo>
                  <a:lnTo>
                    <a:pt x="33477" y="103581"/>
                  </a:lnTo>
                  <a:lnTo>
                    <a:pt x="31788" y="102946"/>
                  </a:lnTo>
                  <a:lnTo>
                    <a:pt x="29895" y="103784"/>
                  </a:lnTo>
                  <a:lnTo>
                    <a:pt x="29260" y="105473"/>
                  </a:lnTo>
                  <a:lnTo>
                    <a:pt x="28625" y="107162"/>
                  </a:lnTo>
                  <a:lnTo>
                    <a:pt x="29464" y="109042"/>
                  </a:lnTo>
                  <a:lnTo>
                    <a:pt x="32842" y="110324"/>
                  </a:lnTo>
                  <a:lnTo>
                    <a:pt x="34721" y="109474"/>
                  </a:lnTo>
                  <a:lnTo>
                    <a:pt x="36004" y="106108"/>
                  </a:lnTo>
                  <a:close/>
                  <a:moveTo>
                    <a:pt x="36868" y="143941"/>
                  </a:moveTo>
                  <a:lnTo>
                    <a:pt x="36842" y="141871"/>
                  </a:lnTo>
                  <a:lnTo>
                    <a:pt x="34264" y="139357"/>
                  </a:lnTo>
                  <a:lnTo>
                    <a:pt x="32194" y="139382"/>
                  </a:lnTo>
                  <a:lnTo>
                    <a:pt x="30937" y="140665"/>
                  </a:lnTo>
                  <a:lnTo>
                    <a:pt x="29679" y="141960"/>
                  </a:lnTo>
                  <a:lnTo>
                    <a:pt x="29705" y="144018"/>
                  </a:lnTo>
                  <a:lnTo>
                    <a:pt x="32283" y="146545"/>
                  </a:lnTo>
                  <a:lnTo>
                    <a:pt x="34340" y="146519"/>
                  </a:lnTo>
                  <a:lnTo>
                    <a:pt x="36868" y="143941"/>
                  </a:lnTo>
                  <a:close/>
                  <a:moveTo>
                    <a:pt x="42519" y="94945"/>
                  </a:moveTo>
                  <a:lnTo>
                    <a:pt x="42494" y="92875"/>
                  </a:lnTo>
                  <a:lnTo>
                    <a:pt x="39916" y="90360"/>
                  </a:lnTo>
                  <a:lnTo>
                    <a:pt x="37846" y="90385"/>
                  </a:lnTo>
                  <a:lnTo>
                    <a:pt x="36588" y="91668"/>
                  </a:lnTo>
                  <a:lnTo>
                    <a:pt x="35331" y="92964"/>
                  </a:lnTo>
                  <a:lnTo>
                    <a:pt x="35356" y="95021"/>
                  </a:lnTo>
                  <a:lnTo>
                    <a:pt x="37934" y="97548"/>
                  </a:lnTo>
                  <a:lnTo>
                    <a:pt x="39992" y="97523"/>
                  </a:lnTo>
                  <a:lnTo>
                    <a:pt x="41249" y="96227"/>
                  </a:lnTo>
                  <a:lnTo>
                    <a:pt x="42519" y="94945"/>
                  </a:lnTo>
                  <a:close/>
                  <a:moveTo>
                    <a:pt x="44437" y="117525"/>
                  </a:moveTo>
                  <a:lnTo>
                    <a:pt x="44411" y="115455"/>
                  </a:lnTo>
                  <a:lnTo>
                    <a:pt x="41833" y="112941"/>
                  </a:lnTo>
                  <a:lnTo>
                    <a:pt x="39763" y="112966"/>
                  </a:lnTo>
                  <a:lnTo>
                    <a:pt x="38506" y="114249"/>
                  </a:lnTo>
                  <a:lnTo>
                    <a:pt x="37249" y="115544"/>
                  </a:lnTo>
                  <a:lnTo>
                    <a:pt x="37274" y="117602"/>
                  </a:lnTo>
                  <a:lnTo>
                    <a:pt x="39852" y="120129"/>
                  </a:lnTo>
                  <a:lnTo>
                    <a:pt x="41910" y="120103"/>
                  </a:lnTo>
                  <a:lnTo>
                    <a:pt x="44437" y="117525"/>
                  </a:lnTo>
                  <a:close/>
                  <a:moveTo>
                    <a:pt x="46482" y="60223"/>
                  </a:moveTo>
                  <a:lnTo>
                    <a:pt x="45631" y="58343"/>
                  </a:lnTo>
                  <a:lnTo>
                    <a:pt x="43954" y="57696"/>
                  </a:lnTo>
                  <a:lnTo>
                    <a:pt x="42265" y="57061"/>
                  </a:lnTo>
                  <a:lnTo>
                    <a:pt x="40386" y="57899"/>
                  </a:lnTo>
                  <a:lnTo>
                    <a:pt x="39738" y="59588"/>
                  </a:lnTo>
                  <a:lnTo>
                    <a:pt x="39103" y="61277"/>
                  </a:lnTo>
                  <a:lnTo>
                    <a:pt x="39941" y="63157"/>
                  </a:lnTo>
                  <a:lnTo>
                    <a:pt x="43319" y="64439"/>
                  </a:lnTo>
                  <a:lnTo>
                    <a:pt x="45199" y="63588"/>
                  </a:lnTo>
                  <a:lnTo>
                    <a:pt x="46482" y="60223"/>
                  </a:lnTo>
                  <a:close/>
                  <a:moveTo>
                    <a:pt x="48768" y="125285"/>
                  </a:moveTo>
                  <a:lnTo>
                    <a:pt x="47917" y="123405"/>
                  </a:lnTo>
                  <a:lnTo>
                    <a:pt x="46240" y="122758"/>
                  </a:lnTo>
                  <a:lnTo>
                    <a:pt x="44551" y="122123"/>
                  </a:lnTo>
                  <a:lnTo>
                    <a:pt x="42659" y="122961"/>
                  </a:lnTo>
                  <a:lnTo>
                    <a:pt x="42024" y="124650"/>
                  </a:lnTo>
                  <a:lnTo>
                    <a:pt x="41389" y="126339"/>
                  </a:lnTo>
                  <a:lnTo>
                    <a:pt x="42227" y="128219"/>
                  </a:lnTo>
                  <a:lnTo>
                    <a:pt x="45593" y="129501"/>
                  </a:lnTo>
                  <a:lnTo>
                    <a:pt x="47485" y="128651"/>
                  </a:lnTo>
                  <a:lnTo>
                    <a:pt x="48768" y="125285"/>
                  </a:lnTo>
                  <a:close/>
                  <a:moveTo>
                    <a:pt x="50609" y="147993"/>
                  </a:moveTo>
                  <a:lnTo>
                    <a:pt x="49758" y="146113"/>
                  </a:lnTo>
                  <a:lnTo>
                    <a:pt x="48082" y="145465"/>
                  </a:lnTo>
                  <a:lnTo>
                    <a:pt x="46393" y="144830"/>
                  </a:lnTo>
                  <a:lnTo>
                    <a:pt x="44500" y="145669"/>
                  </a:lnTo>
                  <a:lnTo>
                    <a:pt x="43865" y="147358"/>
                  </a:lnTo>
                  <a:lnTo>
                    <a:pt x="43218" y="149047"/>
                  </a:lnTo>
                  <a:lnTo>
                    <a:pt x="44069" y="150926"/>
                  </a:lnTo>
                  <a:lnTo>
                    <a:pt x="47434" y="152209"/>
                  </a:lnTo>
                  <a:lnTo>
                    <a:pt x="49326" y="151358"/>
                  </a:lnTo>
                  <a:lnTo>
                    <a:pt x="50609" y="147993"/>
                  </a:lnTo>
                  <a:close/>
                  <a:moveTo>
                    <a:pt x="55956" y="35318"/>
                  </a:moveTo>
                  <a:lnTo>
                    <a:pt x="55105" y="33439"/>
                  </a:lnTo>
                  <a:lnTo>
                    <a:pt x="53428" y="32791"/>
                  </a:lnTo>
                  <a:lnTo>
                    <a:pt x="51739" y="32156"/>
                  </a:lnTo>
                  <a:lnTo>
                    <a:pt x="49847" y="32994"/>
                  </a:lnTo>
                  <a:lnTo>
                    <a:pt x="49212" y="34683"/>
                  </a:lnTo>
                  <a:lnTo>
                    <a:pt x="48564" y="36372"/>
                  </a:lnTo>
                  <a:lnTo>
                    <a:pt x="49415" y="38252"/>
                  </a:lnTo>
                  <a:lnTo>
                    <a:pt x="52781" y="39535"/>
                  </a:lnTo>
                  <a:lnTo>
                    <a:pt x="54673" y="38684"/>
                  </a:lnTo>
                  <a:lnTo>
                    <a:pt x="55956" y="35318"/>
                  </a:lnTo>
                  <a:close/>
                  <a:moveTo>
                    <a:pt x="56870" y="103974"/>
                  </a:moveTo>
                  <a:lnTo>
                    <a:pt x="56019" y="102095"/>
                  </a:lnTo>
                  <a:lnTo>
                    <a:pt x="54343" y="101447"/>
                  </a:lnTo>
                  <a:lnTo>
                    <a:pt x="52654" y="100812"/>
                  </a:lnTo>
                  <a:lnTo>
                    <a:pt x="50761" y="101650"/>
                  </a:lnTo>
                  <a:lnTo>
                    <a:pt x="50126" y="103339"/>
                  </a:lnTo>
                  <a:lnTo>
                    <a:pt x="49491" y="105029"/>
                  </a:lnTo>
                  <a:lnTo>
                    <a:pt x="50330" y="106908"/>
                  </a:lnTo>
                  <a:lnTo>
                    <a:pt x="53695" y="108191"/>
                  </a:lnTo>
                  <a:lnTo>
                    <a:pt x="55587" y="107340"/>
                  </a:lnTo>
                  <a:lnTo>
                    <a:pt x="56870" y="103974"/>
                  </a:lnTo>
                  <a:close/>
                  <a:moveTo>
                    <a:pt x="61188" y="76644"/>
                  </a:moveTo>
                  <a:lnTo>
                    <a:pt x="60337" y="74764"/>
                  </a:lnTo>
                  <a:lnTo>
                    <a:pt x="58661" y="74117"/>
                  </a:lnTo>
                  <a:lnTo>
                    <a:pt x="56972" y="73482"/>
                  </a:lnTo>
                  <a:lnTo>
                    <a:pt x="55079" y="74320"/>
                  </a:lnTo>
                  <a:lnTo>
                    <a:pt x="54444" y="76009"/>
                  </a:lnTo>
                  <a:lnTo>
                    <a:pt x="53809" y="77698"/>
                  </a:lnTo>
                  <a:lnTo>
                    <a:pt x="54648" y="79578"/>
                  </a:lnTo>
                  <a:lnTo>
                    <a:pt x="58013" y="80860"/>
                  </a:lnTo>
                  <a:lnTo>
                    <a:pt x="59905" y="80010"/>
                  </a:lnTo>
                  <a:lnTo>
                    <a:pt x="61188" y="76644"/>
                  </a:lnTo>
                  <a:close/>
                  <a:moveTo>
                    <a:pt x="64795" y="106045"/>
                  </a:moveTo>
                  <a:lnTo>
                    <a:pt x="64770" y="103974"/>
                  </a:lnTo>
                  <a:lnTo>
                    <a:pt x="62191" y="101460"/>
                  </a:lnTo>
                  <a:lnTo>
                    <a:pt x="60121" y="101485"/>
                  </a:lnTo>
                  <a:lnTo>
                    <a:pt x="58864" y="102768"/>
                  </a:lnTo>
                  <a:lnTo>
                    <a:pt x="57607" y="104063"/>
                  </a:lnTo>
                  <a:lnTo>
                    <a:pt x="57632" y="106121"/>
                  </a:lnTo>
                  <a:lnTo>
                    <a:pt x="60210" y="108648"/>
                  </a:lnTo>
                  <a:lnTo>
                    <a:pt x="62268" y="108623"/>
                  </a:lnTo>
                  <a:lnTo>
                    <a:pt x="64795" y="106045"/>
                  </a:lnTo>
                  <a:close/>
                  <a:moveTo>
                    <a:pt x="66446" y="122364"/>
                  </a:moveTo>
                  <a:lnTo>
                    <a:pt x="65595" y="120484"/>
                  </a:lnTo>
                  <a:lnTo>
                    <a:pt x="63919" y="119837"/>
                  </a:lnTo>
                  <a:lnTo>
                    <a:pt x="62230" y="119202"/>
                  </a:lnTo>
                  <a:lnTo>
                    <a:pt x="60337" y="120040"/>
                  </a:lnTo>
                  <a:lnTo>
                    <a:pt x="59702" y="121729"/>
                  </a:lnTo>
                  <a:lnTo>
                    <a:pt x="59067" y="123418"/>
                  </a:lnTo>
                  <a:lnTo>
                    <a:pt x="59905" y="125298"/>
                  </a:lnTo>
                  <a:lnTo>
                    <a:pt x="63271" y="126580"/>
                  </a:lnTo>
                  <a:lnTo>
                    <a:pt x="65163" y="125730"/>
                  </a:lnTo>
                  <a:lnTo>
                    <a:pt x="66446" y="122364"/>
                  </a:lnTo>
                  <a:close/>
                  <a:moveTo>
                    <a:pt x="66484" y="70446"/>
                  </a:moveTo>
                  <a:lnTo>
                    <a:pt x="66459" y="68376"/>
                  </a:lnTo>
                  <a:lnTo>
                    <a:pt x="63881" y="65862"/>
                  </a:lnTo>
                  <a:lnTo>
                    <a:pt x="61810" y="65874"/>
                  </a:lnTo>
                  <a:lnTo>
                    <a:pt x="60553" y="67170"/>
                  </a:lnTo>
                  <a:lnTo>
                    <a:pt x="59296" y="68453"/>
                  </a:lnTo>
                  <a:lnTo>
                    <a:pt x="59321" y="70523"/>
                  </a:lnTo>
                  <a:lnTo>
                    <a:pt x="61899" y="73050"/>
                  </a:lnTo>
                  <a:lnTo>
                    <a:pt x="63957" y="73025"/>
                  </a:lnTo>
                  <a:lnTo>
                    <a:pt x="65214" y="71729"/>
                  </a:lnTo>
                  <a:lnTo>
                    <a:pt x="66484" y="70446"/>
                  </a:lnTo>
                  <a:close/>
                  <a:moveTo>
                    <a:pt x="66890" y="229933"/>
                  </a:moveTo>
                  <a:lnTo>
                    <a:pt x="66865" y="227863"/>
                  </a:lnTo>
                  <a:lnTo>
                    <a:pt x="64287" y="225348"/>
                  </a:lnTo>
                  <a:lnTo>
                    <a:pt x="62217" y="225361"/>
                  </a:lnTo>
                  <a:lnTo>
                    <a:pt x="60960" y="226656"/>
                  </a:lnTo>
                  <a:lnTo>
                    <a:pt x="59702" y="227939"/>
                  </a:lnTo>
                  <a:lnTo>
                    <a:pt x="59728" y="230009"/>
                  </a:lnTo>
                  <a:lnTo>
                    <a:pt x="62306" y="232537"/>
                  </a:lnTo>
                  <a:lnTo>
                    <a:pt x="64363" y="232511"/>
                  </a:lnTo>
                  <a:lnTo>
                    <a:pt x="66890" y="229933"/>
                  </a:lnTo>
                  <a:close/>
                  <a:moveTo>
                    <a:pt x="69291" y="55333"/>
                  </a:moveTo>
                  <a:lnTo>
                    <a:pt x="68440" y="53454"/>
                  </a:lnTo>
                  <a:lnTo>
                    <a:pt x="66763" y="52806"/>
                  </a:lnTo>
                  <a:lnTo>
                    <a:pt x="65074" y="52171"/>
                  </a:lnTo>
                  <a:lnTo>
                    <a:pt x="63182" y="53009"/>
                  </a:lnTo>
                  <a:lnTo>
                    <a:pt x="62547" y="54698"/>
                  </a:lnTo>
                  <a:lnTo>
                    <a:pt x="61899" y="56388"/>
                  </a:lnTo>
                  <a:lnTo>
                    <a:pt x="62750" y="58267"/>
                  </a:lnTo>
                  <a:lnTo>
                    <a:pt x="66116" y="59550"/>
                  </a:lnTo>
                  <a:lnTo>
                    <a:pt x="68008" y="58699"/>
                  </a:lnTo>
                  <a:lnTo>
                    <a:pt x="69291" y="55333"/>
                  </a:lnTo>
                  <a:close/>
                  <a:moveTo>
                    <a:pt x="69392" y="89446"/>
                  </a:moveTo>
                  <a:lnTo>
                    <a:pt x="68541" y="87566"/>
                  </a:lnTo>
                  <a:lnTo>
                    <a:pt x="66865" y="86918"/>
                  </a:lnTo>
                  <a:lnTo>
                    <a:pt x="65176" y="86283"/>
                  </a:lnTo>
                  <a:lnTo>
                    <a:pt x="63284" y="87122"/>
                  </a:lnTo>
                  <a:lnTo>
                    <a:pt x="62649" y="88811"/>
                  </a:lnTo>
                  <a:lnTo>
                    <a:pt x="62014" y="90500"/>
                  </a:lnTo>
                  <a:lnTo>
                    <a:pt x="62852" y="92379"/>
                  </a:lnTo>
                  <a:lnTo>
                    <a:pt x="66230" y="93662"/>
                  </a:lnTo>
                  <a:lnTo>
                    <a:pt x="68110" y="92811"/>
                  </a:lnTo>
                  <a:lnTo>
                    <a:pt x="69392" y="89446"/>
                  </a:lnTo>
                  <a:close/>
                  <a:moveTo>
                    <a:pt x="75907" y="106654"/>
                  </a:moveTo>
                  <a:lnTo>
                    <a:pt x="75057" y="104775"/>
                  </a:lnTo>
                  <a:lnTo>
                    <a:pt x="73380" y="104127"/>
                  </a:lnTo>
                  <a:lnTo>
                    <a:pt x="71691" y="103492"/>
                  </a:lnTo>
                  <a:lnTo>
                    <a:pt x="69799" y="104330"/>
                  </a:lnTo>
                  <a:lnTo>
                    <a:pt x="69164" y="106019"/>
                  </a:lnTo>
                  <a:lnTo>
                    <a:pt x="68529" y="107708"/>
                  </a:lnTo>
                  <a:lnTo>
                    <a:pt x="69367" y="109588"/>
                  </a:lnTo>
                  <a:lnTo>
                    <a:pt x="72732" y="110871"/>
                  </a:lnTo>
                  <a:lnTo>
                    <a:pt x="74625" y="110020"/>
                  </a:lnTo>
                  <a:lnTo>
                    <a:pt x="75907" y="106654"/>
                  </a:lnTo>
                  <a:close/>
                  <a:moveTo>
                    <a:pt x="76327" y="31140"/>
                  </a:moveTo>
                  <a:lnTo>
                    <a:pt x="76301" y="29337"/>
                  </a:lnTo>
                  <a:lnTo>
                    <a:pt x="76276" y="27533"/>
                  </a:lnTo>
                  <a:lnTo>
                    <a:pt x="74790" y="26098"/>
                  </a:lnTo>
                  <a:lnTo>
                    <a:pt x="71183" y="26149"/>
                  </a:lnTo>
                  <a:lnTo>
                    <a:pt x="70942" y="26403"/>
                  </a:lnTo>
                  <a:lnTo>
                    <a:pt x="69227" y="25641"/>
                  </a:lnTo>
                  <a:lnTo>
                    <a:pt x="67538" y="25006"/>
                  </a:lnTo>
                  <a:lnTo>
                    <a:pt x="65659" y="25844"/>
                  </a:lnTo>
                  <a:lnTo>
                    <a:pt x="65011" y="27533"/>
                  </a:lnTo>
                  <a:lnTo>
                    <a:pt x="64376" y="29222"/>
                  </a:lnTo>
                  <a:lnTo>
                    <a:pt x="65214" y="31102"/>
                  </a:lnTo>
                  <a:lnTo>
                    <a:pt x="68580" y="32385"/>
                  </a:lnTo>
                  <a:lnTo>
                    <a:pt x="70218" y="31648"/>
                  </a:lnTo>
                  <a:lnTo>
                    <a:pt x="71285" y="32677"/>
                  </a:lnTo>
                  <a:lnTo>
                    <a:pt x="74891" y="32626"/>
                  </a:lnTo>
                  <a:lnTo>
                    <a:pt x="76327" y="31140"/>
                  </a:lnTo>
                  <a:close/>
                  <a:moveTo>
                    <a:pt x="77216" y="142290"/>
                  </a:moveTo>
                  <a:lnTo>
                    <a:pt x="76365" y="140411"/>
                  </a:lnTo>
                  <a:lnTo>
                    <a:pt x="74688" y="139763"/>
                  </a:lnTo>
                  <a:lnTo>
                    <a:pt x="72999" y="139128"/>
                  </a:lnTo>
                  <a:lnTo>
                    <a:pt x="71120" y="139966"/>
                  </a:lnTo>
                  <a:lnTo>
                    <a:pt x="70472" y="141655"/>
                  </a:lnTo>
                  <a:lnTo>
                    <a:pt x="69837" y="143344"/>
                  </a:lnTo>
                  <a:lnTo>
                    <a:pt x="70675" y="145224"/>
                  </a:lnTo>
                  <a:lnTo>
                    <a:pt x="74053" y="146507"/>
                  </a:lnTo>
                  <a:lnTo>
                    <a:pt x="75933" y="145656"/>
                  </a:lnTo>
                  <a:lnTo>
                    <a:pt x="77216" y="142290"/>
                  </a:lnTo>
                  <a:close/>
                  <a:moveTo>
                    <a:pt x="78867" y="73723"/>
                  </a:moveTo>
                  <a:lnTo>
                    <a:pt x="78016" y="71843"/>
                  </a:lnTo>
                  <a:lnTo>
                    <a:pt x="76339" y="71196"/>
                  </a:lnTo>
                  <a:lnTo>
                    <a:pt x="74650" y="70561"/>
                  </a:lnTo>
                  <a:lnTo>
                    <a:pt x="72758" y="71399"/>
                  </a:lnTo>
                  <a:lnTo>
                    <a:pt x="72123" y="73088"/>
                  </a:lnTo>
                  <a:lnTo>
                    <a:pt x="71488" y="74777"/>
                  </a:lnTo>
                  <a:lnTo>
                    <a:pt x="72326" y="76657"/>
                  </a:lnTo>
                  <a:lnTo>
                    <a:pt x="75704" y="77939"/>
                  </a:lnTo>
                  <a:lnTo>
                    <a:pt x="77584" y="77089"/>
                  </a:lnTo>
                  <a:lnTo>
                    <a:pt x="78867" y="73723"/>
                  </a:lnTo>
                  <a:close/>
                  <a:moveTo>
                    <a:pt x="79959" y="40957"/>
                  </a:moveTo>
                  <a:lnTo>
                    <a:pt x="79108" y="39077"/>
                  </a:lnTo>
                  <a:lnTo>
                    <a:pt x="77431" y="38430"/>
                  </a:lnTo>
                  <a:lnTo>
                    <a:pt x="75742" y="37795"/>
                  </a:lnTo>
                  <a:lnTo>
                    <a:pt x="73850" y="38633"/>
                  </a:lnTo>
                  <a:lnTo>
                    <a:pt x="73215" y="40322"/>
                  </a:lnTo>
                  <a:lnTo>
                    <a:pt x="72580" y="42011"/>
                  </a:lnTo>
                  <a:lnTo>
                    <a:pt x="73418" y="43891"/>
                  </a:lnTo>
                  <a:lnTo>
                    <a:pt x="76784" y="45173"/>
                  </a:lnTo>
                  <a:lnTo>
                    <a:pt x="78676" y="44323"/>
                  </a:lnTo>
                  <a:lnTo>
                    <a:pt x="79959" y="40957"/>
                  </a:lnTo>
                  <a:close/>
                  <a:moveTo>
                    <a:pt x="82524" y="8610"/>
                  </a:moveTo>
                  <a:lnTo>
                    <a:pt x="82499" y="6807"/>
                  </a:lnTo>
                  <a:lnTo>
                    <a:pt x="82473" y="5003"/>
                  </a:lnTo>
                  <a:lnTo>
                    <a:pt x="80987" y="3568"/>
                  </a:lnTo>
                  <a:lnTo>
                    <a:pt x="77381" y="3619"/>
                  </a:lnTo>
                  <a:lnTo>
                    <a:pt x="76860" y="4165"/>
                  </a:lnTo>
                  <a:lnTo>
                    <a:pt x="75641" y="3695"/>
                  </a:lnTo>
                  <a:lnTo>
                    <a:pt x="73761" y="4533"/>
                  </a:lnTo>
                  <a:lnTo>
                    <a:pt x="73113" y="6223"/>
                  </a:lnTo>
                  <a:lnTo>
                    <a:pt x="72478" y="7912"/>
                  </a:lnTo>
                  <a:lnTo>
                    <a:pt x="73317" y="9791"/>
                  </a:lnTo>
                  <a:lnTo>
                    <a:pt x="76682" y="11074"/>
                  </a:lnTo>
                  <a:lnTo>
                    <a:pt x="78574" y="10223"/>
                  </a:lnTo>
                  <a:lnTo>
                    <a:pt x="81089" y="10096"/>
                  </a:lnTo>
                  <a:lnTo>
                    <a:pt x="82524" y="8610"/>
                  </a:lnTo>
                  <a:close/>
                  <a:moveTo>
                    <a:pt x="83413" y="86995"/>
                  </a:moveTo>
                  <a:lnTo>
                    <a:pt x="83388" y="84924"/>
                  </a:lnTo>
                  <a:lnTo>
                    <a:pt x="80810" y="82410"/>
                  </a:lnTo>
                  <a:lnTo>
                    <a:pt x="78740" y="82423"/>
                  </a:lnTo>
                  <a:lnTo>
                    <a:pt x="77482" y="83718"/>
                  </a:lnTo>
                  <a:lnTo>
                    <a:pt x="76225" y="85013"/>
                  </a:lnTo>
                  <a:lnTo>
                    <a:pt x="76250" y="87071"/>
                  </a:lnTo>
                  <a:lnTo>
                    <a:pt x="78828" y="89598"/>
                  </a:lnTo>
                  <a:lnTo>
                    <a:pt x="80886" y="89573"/>
                  </a:lnTo>
                  <a:lnTo>
                    <a:pt x="82143" y="88277"/>
                  </a:lnTo>
                  <a:lnTo>
                    <a:pt x="83413" y="86995"/>
                  </a:lnTo>
                  <a:close/>
                  <a:moveTo>
                    <a:pt x="88328" y="58013"/>
                  </a:moveTo>
                  <a:lnTo>
                    <a:pt x="87477" y="56134"/>
                  </a:lnTo>
                  <a:lnTo>
                    <a:pt x="85801" y="55486"/>
                  </a:lnTo>
                  <a:lnTo>
                    <a:pt x="84112" y="54851"/>
                  </a:lnTo>
                  <a:lnTo>
                    <a:pt x="82219" y="55689"/>
                  </a:lnTo>
                  <a:lnTo>
                    <a:pt x="81584" y="57378"/>
                  </a:lnTo>
                  <a:lnTo>
                    <a:pt x="80937" y="59067"/>
                  </a:lnTo>
                  <a:lnTo>
                    <a:pt x="81788" y="60947"/>
                  </a:lnTo>
                  <a:lnTo>
                    <a:pt x="85153" y="62230"/>
                  </a:lnTo>
                  <a:lnTo>
                    <a:pt x="87045" y="61379"/>
                  </a:lnTo>
                  <a:lnTo>
                    <a:pt x="88328" y="58013"/>
                  </a:lnTo>
                  <a:close/>
                  <a:moveTo>
                    <a:pt x="89433" y="25247"/>
                  </a:moveTo>
                  <a:lnTo>
                    <a:pt x="88582" y="23368"/>
                  </a:lnTo>
                  <a:lnTo>
                    <a:pt x="86906" y="22720"/>
                  </a:lnTo>
                  <a:lnTo>
                    <a:pt x="85217" y="22085"/>
                  </a:lnTo>
                  <a:lnTo>
                    <a:pt x="83324" y="22923"/>
                  </a:lnTo>
                  <a:lnTo>
                    <a:pt x="82689" y="24612"/>
                  </a:lnTo>
                  <a:lnTo>
                    <a:pt x="82054" y="26301"/>
                  </a:lnTo>
                  <a:lnTo>
                    <a:pt x="82892" y="28181"/>
                  </a:lnTo>
                  <a:lnTo>
                    <a:pt x="86271" y="29464"/>
                  </a:lnTo>
                  <a:lnTo>
                    <a:pt x="88150" y="28613"/>
                  </a:lnTo>
                  <a:lnTo>
                    <a:pt x="89433" y="25247"/>
                  </a:lnTo>
                  <a:close/>
                  <a:moveTo>
                    <a:pt x="89636" y="93649"/>
                  </a:moveTo>
                  <a:lnTo>
                    <a:pt x="88785" y="91770"/>
                  </a:lnTo>
                  <a:lnTo>
                    <a:pt x="87109" y="91122"/>
                  </a:lnTo>
                  <a:lnTo>
                    <a:pt x="85420" y="90487"/>
                  </a:lnTo>
                  <a:lnTo>
                    <a:pt x="83527" y="91325"/>
                  </a:lnTo>
                  <a:lnTo>
                    <a:pt x="82892" y="93014"/>
                  </a:lnTo>
                  <a:lnTo>
                    <a:pt x="82257" y="94703"/>
                  </a:lnTo>
                  <a:lnTo>
                    <a:pt x="83096" y="96583"/>
                  </a:lnTo>
                  <a:lnTo>
                    <a:pt x="86461" y="97866"/>
                  </a:lnTo>
                  <a:lnTo>
                    <a:pt x="88353" y="97015"/>
                  </a:lnTo>
                  <a:lnTo>
                    <a:pt x="89636" y="93649"/>
                  </a:lnTo>
                  <a:close/>
                  <a:moveTo>
                    <a:pt x="91287" y="123647"/>
                  </a:moveTo>
                  <a:lnTo>
                    <a:pt x="90436" y="121767"/>
                  </a:lnTo>
                  <a:lnTo>
                    <a:pt x="88760" y="121119"/>
                  </a:lnTo>
                  <a:lnTo>
                    <a:pt x="87071" y="120484"/>
                  </a:lnTo>
                  <a:lnTo>
                    <a:pt x="85191" y="121323"/>
                  </a:lnTo>
                  <a:lnTo>
                    <a:pt x="84543" y="123012"/>
                  </a:lnTo>
                  <a:lnTo>
                    <a:pt x="83908" y="124701"/>
                  </a:lnTo>
                  <a:lnTo>
                    <a:pt x="84747" y="126580"/>
                  </a:lnTo>
                  <a:lnTo>
                    <a:pt x="88125" y="127863"/>
                  </a:lnTo>
                  <a:lnTo>
                    <a:pt x="90004" y="127012"/>
                  </a:lnTo>
                  <a:lnTo>
                    <a:pt x="91287" y="123647"/>
                  </a:lnTo>
                  <a:close/>
                  <a:moveTo>
                    <a:pt x="93357" y="145745"/>
                  </a:moveTo>
                  <a:lnTo>
                    <a:pt x="92506" y="143865"/>
                  </a:lnTo>
                  <a:lnTo>
                    <a:pt x="90830" y="143217"/>
                  </a:lnTo>
                  <a:lnTo>
                    <a:pt x="89141" y="142582"/>
                  </a:lnTo>
                  <a:lnTo>
                    <a:pt x="87261" y="143421"/>
                  </a:lnTo>
                  <a:lnTo>
                    <a:pt x="86614" y="145110"/>
                  </a:lnTo>
                  <a:lnTo>
                    <a:pt x="85979" y="146799"/>
                  </a:lnTo>
                  <a:lnTo>
                    <a:pt x="86817" y="148678"/>
                  </a:lnTo>
                  <a:lnTo>
                    <a:pt x="90195" y="149961"/>
                  </a:lnTo>
                  <a:lnTo>
                    <a:pt x="92075" y="149110"/>
                  </a:lnTo>
                  <a:lnTo>
                    <a:pt x="93357" y="145745"/>
                  </a:lnTo>
                  <a:close/>
                  <a:moveTo>
                    <a:pt x="96304" y="112826"/>
                  </a:moveTo>
                  <a:lnTo>
                    <a:pt x="95453" y="110947"/>
                  </a:lnTo>
                  <a:lnTo>
                    <a:pt x="93776" y="110299"/>
                  </a:lnTo>
                  <a:lnTo>
                    <a:pt x="92087" y="109664"/>
                  </a:lnTo>
                  <a:lnTo>
                    <a:pt x="90195" y="110502"/>
                  </a:lnTo>
                  <a:lnTo>
                    <a:pt x="89560" y="112191"/>
                  </a:lnTo>
                  <a:lnTo>
                    <a:pt x="88925" y="113880"/>
                  </a:lnTo>
                  <a:lnTo>
                    <a:pt x="89763" y="115760"/>
                  </a:lnTo>
                  <a:lnTo>
                    <a:pt x="93129" y="117043"/>
                  </a:lnTo>
                  <a:lnTo>
                    <a:pt x="95021" y="116192"/>
                  </a:lnTo>
                  <a:lnTo>
                    <a:pt x="96304" y="112826"/>
                  </a:lnTo>
                  <a:close/>
                  <a:moveTo>
                    <a:pt x="97878" y="172961"/>
                  </a:moveTo>
                  <a:lnTo>
                    <a:pt x="97028" y="171081"/>
                  </a:lnTo>
                  <a:lnTo>
                    <a:pt x="95351" y="170434"/>
                  </a:lnTo>
                  <a:lnTo>
                    <a:pt x="93662" y="169799"/>
                  </a:lnTo>
                  <a:lnTo>
                    <a:pt x="91782" y="170637"/>
                  </a:lnTo>
                  <a:lnTo>
                    <a:pt x="91135" y="172326"/>
                  </a:lnTo>
                  <a:lnTo>
                    <a:pt x="90500" y="174015"/>
                  </a:lnTo>
                  <a:lnTo>
                    <a:pt x="91338" y="175895"/>
                  </a:lnTo>
                  <a:lnTo>
                    <a:pt x="94716" y="177177"/>
                  </a:lnTo>
                  <a:lnTo>
                    <a:pt x="96596" y="176326"/>
                  </a:lnTo>
                  <a:lnTo>
                    <a:pt x="97878" y="172961"/>
                  </a:lnTo>
                  <a:close/>
                  <a:moveTo>
                    <a:pt x="99885" y="23152"/>
                  </a:moveTo>
                  <a:lnTo>
                    <a:pt x="99860" y="21348"/>
                  </a:lnTo>
                  <a:lnTo>
                    <a:pt x="99834" y="19545"/>
                  </a:lnTo>
                  <a:lnTo>
                    <a:pt x="98348" y="18110"/>
                  </a:lnTo>
                  <a:lnTo>
                    <a:pt x="94742" y="18161"/>
                  </a:lnTo>
                  <a:lnTo>
                    <a:pt x="93306" y="19646"/>
                  </a:lnTo>
                  <a:lnTo>
                    <a:pt x="93357" y="23253"/>
                  </a:lnTo>
                  <a:lnTo>
                    <a:pt x="94843" y="24688"/>
                  </a:lnTo>
                  <a:lnTo>
                    <a:pt x="98450" y="24638"/>
                  </a:lnTo>
                  <a:lnTo>
                    <a:pt x="99885" y="23152"/>
                  </a:lnTo>
                  <a:close/>
                  <a:moveTo>
                    <a:pt x="100203" y="45161"/>
                  </a:moveTo>
                  <a:lnTo>
                    <a:pt x="99352" y="43281"/>
                  </a:lnTo>
                  <a:lnTo>
                    <a:pt x="97675" y="42633"/>
                  </a:lnTo>
                  <a:lnTo>
                    <a:pt x="96126" y="42062"/>
                  </a:lnTo>
                  <a:lnTo>
                    <a:pt x="96901" y="41249"/>
                  </a:lnTo>
                  <a:lnTo>
                    <a:pt x="96875" y="39446"/>
                  </a:lnTo>
                  <a:lnTo>
                    <a:pt x="96850" y="37642"/>
                  </a:lnTo>
                  <a:lnTo>
                    <a:pt x="95364" y="36207"/>
                  </a:lnTo>
                  <a:lnTo>
                    <a:pt x="91757" y="36258"/>
                  </a:lnTo>
                  <a:lnTo>
                    <a:pt x="90322" y="37744"/>
                  </a:lnTo>
                  <a:lnTo>
                    <a:pt x="90373" y="41351"/>
                  </a:lnTo>
                  <a:lnTo>
                    <a:pt x="91859" y="42786"/>
                  </a:lnTo>
                  <a:lnTo>
                    <a:pt x="94284" y="42760"/>
                  </a:lnTo>
                  <a:lnTo>
                    <a:pt x="94094" y="42837"/>
                  </a:lnTo>
                  <a:lnTo>
                    <a:pt x="93459" y="44526"/>
                  </a:lnTo>
                  <a:lnTo>
                    <a:pt x="92824" y="46215"/>
                  </a:lnTo>
                  <a:lnTo>
                    <a:pt x="93662" y="48094"/>
                  </a:lnTo>
                  <a:lnTo>
                    <a:pt x="97028" y="49377"/>
                  </a:lnTo>
                  <a:lnTo>
                    <a:pt x="98920" y="48526"/>
                  </a:lnTo>
                  <a:lnTo>
                    <a:pt x="100203" y="45161"/>
                  </a:lnTo>
                  <a:close/>
                  <a:moveTo>
                    <a:pt x="102882" y="5041"/>
                  </a:moveTo>
                  <a:lnTo>
                    <a:pt x="102857" y="3238"/>
                  </a:lnTo>
                  <a:lnTo>
                    <a:pt x="102831" y="1435"/>
                  </a:lnTo>
                  <a:lnTo>
                    <a:pt x="101346" y="0"/>
                  </a:lnTo>
                  <a:lnTo>
                    <a:pt x="97739" y="50"/>
                  </a:lnTo>
                  <a:lnTo>
                    <a:pt x="96304" y="1536"/>
                  </a:lnTo>
                  <a:lnTo>
                    <a:pt x="96354" y="5143"/>
                  </a:lnTo>
                  <a:lnTo>
                    <a:pt x="97840" y="6578"/>
                  </a:lnTo>
                  <a:lnTo>
                    <a:pt x="101447" y="6527"/>
                  </a:lnTo>
                  <a:lnTo>
                    <a:pt x="102882" y="5041"/>
                  </a:lnTo>
                  <a:close/>
                  <a:moveTo>
                    <a:pt x="103708" y="75006"/>
                  </a:moveTo>
                  <a:lnTo>
                    <a:pt x="102857" y="73126"/>
                  </a:lnTo>
                  <a:lnTo>
                    <a:pt x="101447" y="72593"/>
                  </a:lnTo>
                  <a:lnTo>
                    <a:pt x="101447" y="71856"/>
                  </a:lnTo>
                  <a:lnTo>
                    <a:pt x="99961" y="70421"/>
                  </a:lnTo>
                  <a:lnTo>
                    <a:pt x="96354" y="70472"/>
                  </a:lnTo>
                  <a:lnTo>
                    <a:pt x="94919" y="71958"/>
                  </a:lnTo>
                  <a:lnTo>
                    <a:pt x="94970" y="75565"/>
                  </a:lnTo>
                  <a:lnTo>
                    <a:pt x="96456" y="77000"/>
                  </a:lnTo>
                  <a:lnTo>
                    <a:pt x="96735" y="77000"/>
                  </a:lnTo>
                  <a:lnTo>
                    <a:pt x="97167" y="77939"/>
                  </a:lnTo>
                  <a:lnTo>
                    <a:pt x="100533" y="79222"/>
                  </a:lnTo>
                  <a:lnTo>
                    <a:pt x="102425" y="78371"/>
                  </a:lnTo>
                  <a:lnTo>
                    <a:pt x="103708" y="75006"/>
                  </a:lnTo>
                  <a:close/>
                  <a:moveTo>
                    <a:pt x="104419" y="91503"/>
                  </a:moveTo>
                  <a:lnTo>
                    <a:pt x="103568" y="89623"/>
                  </a:lnTo>
                  <a:lnTo>
                    <a:pt x="101892" y="88976"/>
                  </a:lnTo>
                  <a:lnTo>
                    <a:pt x="100203" y="88341"/>
                  </a:lnTo>
                  <a:lnTo>
                    <a:pt x="98310" y="89179"/>
                  </a:lnTo>
                  <a:lnTo>
                    <a:pt x="97675" y="90868"/>
                  </a:lnTo>
                  <a:lnTo>
                    <a:pt x="97040" y="92557"/>
                  </a:lnTo>
                  <a:lnTo>
                    <a:pt x="97878" y="94437"/>
                  </a:lnTo>
                  <a:lnTo>
                    <a:pt x="101244" y="95719"/>
                  </a:lnTo>
                  <a:lnTo>
                    <a:pt x="103136" y="94869"/>
                  </a:lnTo>
                  <a:lnTo>
                    <a:pt x="104419" y="91503"/>
                  </a:lnTo>
                  <a:close/>
                  <a:moveTo>
                    <a:pt x="104508" y="125615"/>
                  </a:moveTo>
                  <a:lnTo>
                    <a:pt x="103657" y="123736"/>
                  </a:lnTo>
                  <a:lnTo>
                    <a:pt x="101981" y="123088"/>
                  </a:lnTo>
                  <a:lnTo>
                    <a:pt x="100291" y="122453"/>
                  </a:lnTo>
                  <a:lnTo>
                    <a:pt x="98399" y="123291"/>
                  </a:lnTo>
                  <a:lnTo>
                    <a:pt x="97764" y="124980"/>
                  </a:lnTo>
                  <a:lnTo>
                    <a:pt x="97116" y="126669"/>
                  </a:lnTo>
                  <a:lnTo>
                    <a:pt x="97967" y="128549"/>
                  </a:lnTo>
                  <a:lnTo>
                    <a:pt x="101333" y="129832"/>
                  </a:lnTo>
                  <a:lnTo>
                    <a:pt x="103225" y="128981"/>
                  </a:lnTo>
                  <a:lnTo>
                    <a:pt x="104508" y="125615"/>
                  </a:lnTo>
                  <a:close/>
                  <a:moveTo>
                    <a:pt x="105549" y="217220"/>
                  </a:moveTo>
                  <a:lnTo>
                    <a:pt x="105524" y="215150"/>
                  </a:lnTo>
                  <a:lnTo>
                    <a:pt x="102946" y="212636"/>
                  </a:lnTo>
                  <a:lnTo>
                    <a:pt x="100876" y="212661"/>
                  </a:lnTo>
                  <a:lnTo>
                    <a:pt x="99618" y="213944"/>
                  </a:lnTo>
                  <a:lnTo>
                    <a:pt x="98361" y="215239"/>
                  </a:lnTo>
                  <a:lnTo>
                    <a:pt x="98386" y="217297"/>
                  </a:lnTo>
                  <a:lnTo>
                    <a:pt x="100965" y="219824"/>
                  </a:lnTo>
                  <a:lnTo>
                    <a:pt x="103022" y="219798"/>
                  </a:lnTo>
                  <a:lnTo>
                    <a:pt x="105549" y="217220"/>
                  </a:lnTo>
                  <a:close/>
                  <a:moveTo>
                    <a:pt x="109194" y="143205"/>
                  </a:moveTo>
                  <a:lnTo>
                    <a:pt x="108343" y="141325"/>
                  </a:lnTo>
                  <a:lnTo>
                    <a:pt x="106667" y="140677"/>
                  </a:lnTo>
                  <a:lnTo>
                    <a:pt x="104978" y="140042"/>
                  </a:lnTo>
                  <a:lnTo>
                    <a:pt x="103085" y="140881"/>
                  </a:lnTo>
                  <a:lnTo>
                    <a:pt x="102450" y="142570"/>
                  </a:lnTo>
                  <a:lnTo>
                    <a:pt x="101815" y="144259"/>
                  </a:lnTo>
                  <a:lnTo>
                    <a:pt x="102654" y="146138"/>
                  </a:lnTo>
                  <a:lnTo>
                    <a:pt x="106032" y="147421"/>
                  </a:lnTo>
                  <a:lnTo>
                    <a:pt x="107911" y="146570"/>
                  </a:lnTo>
                  <a:lnTo>
                    <a:pt x="109194" y="143205"/>
                  </a:lnTo>
                  <a:close/>
                  <a:moveTo>
                    <a:pt x="113982" y="109893"/>
                  </a:moveTo>
                  <a:lnTo>
                    <a:pt x="113131" y="108013"/>
                  </a:lnTo>
                  <a:lnTo>
                    <a:pt x="111455" y="107365"/>
                  </a:lnTo>
                  <a:lnTo>
                    <a:pt x="109766" y="106730"/>
                  </a:lnTo>
                  <a:lnTo>
                    <a:pt x="107873" y="107569"/>
                  </a:lnTo>
                  <a:lnTo>
                    <a:pt x="107238" y="109258"/>
                  </a:lnTo>
                  <a:lnTo>
                    <a:pt x="106603" y="110947"/>
                  </a:lnTo>
                  <a:lnTo>
                    <a:pt x="107442" y="112826"/>
                  </a:lnTo>
                  <a:lnTo>
                    <a:pt x="110820" y="114109"/>
                  </a:lnTo>
                  <a:lnTo>
                    <a:pt x="112699" y="113258"/>
                  </a:lnTo>
                  <a:lnTo>
                    <a:pt x="113982" y="109893"/>
                  </a:lnTo>
                  <a:close/>
                  <a:moveTo>
                    <a:pt x="114274" y="26530"/>
                  </a:moveTo>
                  <a:lnTo>
                    <a:pt x="113423" y="24650"/>
                  </a:lnTo>
                  <a:lnTo>
                    <a:pt x="111747" y="24003"/>
                  </a:lnTo>
                  <a:lnTo>
                    <a:pt x="110058" y="23368"/>
                  </a:lnTo>
                  <a:lnTo>
                    <a:pt x="108165" y="24206"/>
                  </a:lnTo>
                  <a:lnTo>
                    <a:pt x="107530" y="25895"/>
                  </a:lnTo>
                  <a:lnTo>
                    <a:pt x="106895" y="27584"/>
                  </a:lnTo>
                  <a:lnTo>
                    <a:pt x="107734" y="29464"/>
                  </a:lnTo>
                  <a:lnTo>
                    <a:pt x="111099" y="30746"/>
                  </a:lnTo>
                  <a:lnTo>
                    <a:pt x="112991" y="29895"/>
                  </a:lnTo>
                  <a:lnTo>
                    <a:pt x="114274" y="26530"/>
                  </a:lnTo>
                  <a:close/>
                  <a:moveTo>
                    <a:pt x="115239" y="13906"/>
                  </a:moveTo>
                  <a:lnTo>
                    <a:pt x="115214" y="12103"/>
                  </a:lnTo>
                  <a:lnTo>
                    <a:pt x="115189" y="10299"/>
                  </a:lnTo>
                  <a:lnTo>
                    <a:pt x="113703" y="8864"/>
                  </a:lnTo>
                  <a:lnTo>
                    <a:pt x="110096" y="8915"/>
                  </a:lnTo>
                  <a:lnTo>
                    <a:pt x="108661" y="10401"/>
                  </a:lnTo>
                  <a:lnTo>
                    <a:pt x="108712" y="14008"/>
                  </a:lnTo>
                  <a:lnTo>
                    <a:pt x="110197" y="15443"/>
                  </a:lnTo>
                  <a:lnTo>
                    <a:pt x="113804" y="15392"/>
                  </a:lnTo>
                  <a:lnTo>
                    <a:pt x="115239" y="13906"/>
                  </a:lnTo>
                  <a:close/>
                  <a:moveTo>
                    <a:pt x="115570" y="36703"/>
                  </a:moveTo>
                  <a:lnTo>
                    <a:pt x="115544" y="34899"/>
                  </a:lnTo>
                  <a:lnTo>
                    <a:pt x="115519" y="33096"/>
                  </a:lnTo>
                  <a:lnTo>
                    <a:pt x="114033" y="31661"/>
                  </a:lnTo>
                  <a:lnTo>
                    <a:pt x="110426" y="31711"/>
                  </a:lnTo>
                  <a:lnTo>
                    <a:pt x="108991" y="33197"/>
                  </a:lnTo>
                  <a:lnTo>
                    <a:pt x="109042" y="36804"/>
                  </a:lnTo>
                  <a:lnTo>
                    <a:pt x="110528" y="38239"/>
                  </a:lnTo>
                  <a:lnTo>
                    <a:pt x="114134" y="38188"/>
                  </a:lnTo>
                  <a:lnTo>
                    <a:pt x="115570" y="36703"/>
                  </a:lnTo>
                  <a:close/>
                  <a:moveTo>
                    <a:pt x="116852" y="66217"/>
                  </a:moveTo>
                  <a:lnTo>
                    <a:pt x="116827" y="64414"/>
                  </a:lnTo>
                  <a:lnTo>
                    <a:pt x="116801" y="62611"/>
                  </a:lnTo>
                  <a:lnTo>
                    <a:pt x="115316" y="61175"/>
                  </a:lnTo>
                  <a:lnTo>
                    <a:pt x="111950" y="61226"/>
                  </a:lnTo>
                  <a:lnTo>
                    <a:pt x="111607" y="61087"/>
                  </a:lnTo>
                  <a:lnTo>
                    <a:pt x="109918" y="60452"/>
                  </a:lnTo>
                  <a:lnTo>
                    <a:pt x="108026" y="61290"/>
                  </a:lnTo>
                  <a:lnTo>
                    <a:pt x="107391" y="62979"/>
                  </a:lnTo>
                  <a:lnTo>
                    <a:pt x="106743" y="64668"/>
                  </a:lnTo>
                  <a:lnTo>
                    <a:pt x="107594" y="66548"/>
                  </a:lnTo>
                  <a:lnTo>
                    <a:pt x="110959" y="67830"/>
                  </a:lnTo>
                  <a:lnTo>
                    <a:pt x="111582" y="67551"/>
                  </a:lnTo>
                  <a:lnTo>
                    <a:pt x="111810" y="67754"/>
                  </a:lnTo>
                  <a:lnTo>
                    <a:pt x="115417" y="67703"/>
                  </a:lnTo>
                  <a:lnTo>
                    <a:pt x="116852" y="66217"/>
                  </a:lnTo>
                  <a:close/>
                  <a:moveTo>
                    <a:pt x="118757" y="161582"/>
                  </a:moveTo>
                  <a:lnTo>
                    <a:pt x="117906" y="159702"/>
                  </a:lnTo>
                  <a:lnTo>
                    <a:pt x="116230" y="159054"/>
                  </a:lnTo>
                  <a:lnTo>
                    <a:pt x="114541" y="158419"/>
                  </a:lnTo>
                  <a:lnTo>
                    <a:pt x="112649" y="159258"/>
                  </a:lnTo>
                  <a:lnTo>
                    <a:pt x="112014" y="160947"/>
                  </a:lnTo>
                  <a:lnTo>
                    <a:pt x="111379" y="162636"/>
                  </a:lnTo>
                  <a:lnTo>
                    <a:pt x="112217" y="164515"/>
                  </a:lnTo>
                  <a:lnTo>
                    <a:pt x="115582" y="165798"/>
                  </a:lnTo>
                  <a:lnTo>
                    <a:pt x="117475" y="164947"/>
                  </a:lnTo>
                  <a:lnTo>
                    <a:pt x="118757" y="161582"/>
                  </a:lnTo>
                  <a:close/>
                  <a:moveTo>
                    <a:pt x="122250" y="42291"/>
                  </a:moveTo>
                  <a:lnTo>
                    <a:pt x="121399" y="40411"/>
                  </a:lnTo>
                  <a:lnTo>
                    <a:pt x="119722" y="39763"/>
                  </a:lnTo>
                  <a:lnTo>
                    <a:pt x="118033" y="39128"/>
                  </a:lnTo>
                  <a:lnTo>
                    <a:pt x="116141" y="39966"/>
                  </a:lnTo>
                  <a:lnTo>
                    <a:pt x="115506" y="41656"/>
                  </a:lnTo>
                  <a:lnTo>
                    <a:pt x="114871" y="43345"/>
                  </a:lnTo>
                  <a:lnTo>
                    <a:pt x="115709" y="45224"/>
                  </a:lnTo>
                  <a:lnTo>
                    <a:pt x="119075" y="46507"/>
                  </a:lnTo>
                  <a:lnTo>
                    <a:pt x="120967" y="45656"/>
                  </a:lnTo>
                  <a:lnTo>
                    <a:pt x="122250" y="42291"/>
                  </a:lnTo>
                  <a:close/>
                  <a:moveTo>
                    <a:pt x="122326" y="51777"/>
                  </a:moveTo>
                  <a:lnTo>
                    <a:pt x="122301" y="49974"/>
                  </a:lnTo>
                  <a:lnTo>
                    <a:pt x="122275" y="48171"/>
                  </a:lnTo>
                  <a:lnTo>
                    <a:pt x="120789" y="46736"/>
                  </a:lnTo>
                  <a:lnTo>
                    <a:pt x="117182" y="46786"/>
                  </a:lnTo>
                  <a:lnTo>
                    <a:pt x="115747" y="48272"/>
                  </a:lnTo>
                  <a:lnTo>
                    <a:pt x="115798" y="51879"/>
                  </a:lnTo>
                  <a:lnTo>
                    <a:pt x="117284" y="53314"/>
                  </a:lnTo>
                  <a:lnTo>
                    <a:pt x="120891" y="53263"/>
                  </a:lnTo>
                  <a:lnTo>
                    <a:pt x="122326" y="51777"/>
                  </a:lnTo>
                  <a:close/>
                  <a:moveTo>
                    <a:pt x="122339" y="76403"/>
                  </a:moveTo>
                  <a:lnTo>
                    <a:pt x="121488" y="74523"/>
                  </a:lnTo>
                  <a:lnTo>
                    <a:pt x="119811" y="73875"/>
                  </a:lnTo>
                  <a:lnTo>
                    <a:pt x="118122" y="73240"/>
                  </a:lnTo>
                  <a:lnTo>
                    <a:pt x="116230" y="74079"/>
                  </a:lnTo>
                  <a:lnTo>
                    <a:pt x="115595" y="75768"/>
                  </a:lnTo>
                  <a:lnTo>
                    <a:pt x="114960" y="77457"/>
                  </a:lnTo>
                  <a:lnTo>
                    <a:pt x="115798" y="79336"/>
                  </a:lnTo>
                  <a:lnTo>
                    <a:pt x="119164" y="80619"/>
                  </a:lnTo>
                  <a:lnTo>
                    <a:pt x="121056" y="79768"/>
                  </a:lnTo>
                  <a:lnTo>
                    <a:pt x="122339" y="76403"/>
                  </a:lnTo>
                  <a:close/>
                  <a:moveTo>
                    <a:pt x="123456" y="94183"/>
                  </a:moveTo>
                  <a:lnTo>
                    <a:pt x="122605" y="92303"/>
                  </a:lnTo>
                  <a:lnTo>
                    <a:pt x="120929" y="91655"/>
                  </a:lnTo>
                  <a:lnTo>
                    <a:pt x="119240" y="91020"/>
                  </a:lnTo>
                  <a:lnTo>
                    <a:pt x="117360" y="91859"/>
                  </a:lnTo>
                  <a:lnTo>
                    <a:pt x="116713" y="93548"/>
                  </a:lnTo>
                  <a:lnTo>
                    <a:pt x="116078" y="95237"/>
                  </a:lnTo>
                  <a:lnTo>
                    <a:pt x="116916" y="97116"/>
                  </a:lnTo>
                  <a:lnTo>
                    <a:pt x="120294" y="98399"/>
                  </a:lnTo>
                  <a:lnTo>
                    <a:pt x="122174" y="97548"/>
                  </a:lnTo>
                  <a:lnTo>
                    <a:pt x="123456" y="94183"/>
                  </a:lnTo>
                  <a:close/>
                  <a:moveTo>
                    <a:pt x="124752" y="129819"/>
                  </a:moveTo>
                  <a:lnTo>
                    <a:pt x="123901" y="127939"/>
                  </a:lnTo>
                  <a:lnTo>
                    <a:pt x="122224" y="127292"/>
                  </a:lnTo>
                  <a:lnTo>
                    <a:pt x="120535" y="126657"/>
                  </a:lnTo>
                  <a:lnTo>
                    <a:pt x="118656" y="127495"/>
                  </a:lnTo>
                  <a:lnTo>
                    <a:pt x="118008" y="129184"/>
                  </a:lnTo>
                  <a:lnTo>
                    <a:pt x="117373" y="130873"/>
                  </a:lnTo>
                  <a:lnTo>
                    <a:pt x="118211" y="132753"/>
                  </a:lnTo>
                  <a:lnTo>
                    <a:pt x="121577" y="134035"/>
                  </a:lnTo>
                  <a:lnTo>
                    <a:pt x="123469" y="133184"/>
                  </a:lnTo>
                  <a:lnTo>
                    <a:pt x="124752" y="129819"/>
                  </a:lnTo>
                  <a:close/>
                  <a:moveTo>
                    <a:pt x="126796" y="210680"/>
                  </a:moveTo>
                  <a:lnTo>
                    <a:pt x="126771" y="208610"/>
                  </a:lnTo>
                  <a:lnTo>
                    <a:pt x="124193" y="206095"/>
                  </a:lnTo>
                  <a:lnTo>
                    <a:pt x="122123" y="206108"/>
                  </a:lnTo>
                  <a:lnTo>
                    <a:pt x="120865" y="207403"/>
                  </a:lnTo>
                  <a:lnTo>
                    <a:pt x="119608" y="208699"/>
                  </a:lnTo>
                  <a:lnTo>
                    <a:pt x="119634" y="210756"/>
                  </a:lnTo>
                  <a:lnTo>
                    <a:pt x="122199" y="213283"/>
                  </a:lnTo>
                  <a:lnTo>
                    <a:pt x="124269" y="213258"/>
                  </a:lnTo>
                  <a:lnTo>
                    <a:pt x="125526" y="211963"/>
                  </a:lnTo>
                  <a:lnTo>
                    <a:pt x="126796" y="210680"/>
                  </a:lnTo>
                  <a:close/>
                  <a:moveTo>
                    <a:pt x="128231" y="145872"/>
                  </a:moveTo>
                  <a:lnTo>
                    <a:pt x="127381" y="143992"/>
                  </a:lnTo>
                  <a:lnTo>
                    <a:pt x="125704" y="143344"/>
                  </a:lnTo>
                  <a:lnTo>
                    <a:pt x="124015" y="142709"/>
                  </a:lnTo>
                  <a:lnTo>
                    <a:pt x="122123" y="143548"/>
                  </a:lnTo>
                  <a:lnTo>
                    <a:pt x="121488" y="145237"/>
                  </a:lnTo>
                  <a:lnTo>
                    <a:pt x="120853" y="146926"/>
                  </a:lnTo>
                  <a:lnTo>
                    <a:pt x="121691" y="148805"/>
                  </a:lnTo>
                  <a:lnTo>
                    <a:pt x="125056" y="150088"/>
                  </a:lnTo>
                  <a:lnTo>
                    <a:pt x="126949" y="149237"/>
                  </a:lnTo>
                  <a:lnTo>
                    <a:pt x="128231" y="145872"/>
                  </a:lnTo>
                  <a:close/>
                  <a:moveTo>
                    <a:pt x="131813" y="60680"/>
                  </a:moveTo>
                  <a:lnTo>
                    <a:pt x="130962" y="58801"/>
                  </a:lnTo>
                  <a:lnTo>
                    <a:pt x="129286" y="58153"/>
                  </a:lnTo>
                  <a:lnTo>
                    <a:pt x="127596" y="57518"/>
                  </a:lnTo>
                  <a:lnTo>
                    <a:pt x="125704" y="58356"/>
                  </a:lnTo>
                  <a:lnTo>
                    <a:pt x="125069" y="60045"/>
                  </a:lnTo>
                  <a:lnTo>
                    <a:pt x="124434" y="61734"/>
                  </a:lnTo>
                  <a:lnTo>
                    <a:pt x="125272" y="63614"/>
                  </a:lnTo>
                  <a:lnTo>
                    <a:pt x="128638" y="64897"/>
                  </a:lnTo>
                  <a:lnTo>
                    <a:pt x="130530" y="64046"/>
                  </a:lnTo>
                  <a:lnTo>
                    <a:pt x="131813" y="60680"/>
                  </a:lnTo>
                  <a:close/>
                  <a:moveTo>
                    <a:pt x="135115" y="26797"/>
                  </a:moveTo>
                  <a:lnTo>
                    <a:pt x="134264" y="24917"/>
                  </a:lnTo>
                  <a:lnTo>
                    <a:pt x="132588" y="24269"/>
                  </a:lnTo>
                  <a:lnTo>
                    <a:pt x="130898" y="23634"/>
                  </a:lnTo>
                  <a:lnTo>
                    <a:pt x="129006" y="24472"/>
                  </a:lnTo>
                  <a:lnTo>
                    <a:pt x="128473" y="25895"/>
                  </a:lnTo>
                  <a:lnTo>
                    <a:pt x="128473" y="25641"/>
                  </a:lnTo>
                  <a:lnTo>
                    <a:pt x="126987" y="24206"/>
                  </a:lnTo>
                  <a:lnTo>
                    <a:pt x="123380" y="24257"/>
                  </a:lnTo>
                  <a:lnTo>
                    <a:pt x="121945" y="25742"/>
                  </a:lnTo>
                  <a:lnTo>
                    <a:pt x="121996" y="29349"/>
                  </a:lnTo>
                  <a:lnTo>
                    <a:pt x="123482" y="30784"/>
                  </a:lnTo>
                  <a:lnTo>
                    <a:pt x="127088" y="30734"/>
                  </a:lnTo>
                  <a:lnTo>
                    <a:pt x="128409" y="29375"/>
                  </a:lnTo>
                  <a:lnTo>
                    <a:pt x="128574" y="29730"/>
                  </a:lnTo>
                  <a:lnTo>
                    <a:pt x="131940" y="31013"/>
                  </a:lnTo>
                  <a:lnTo>
                    <a:pt x="133832" y="30162"/>
                  </a:lnTo>
                  <a:lnTo>
                    <a:pt x="135115" y="26797"/>
                  </a:lnTo>
                  <a:close/>
                  <a:moveTo>
                    <a:pt x="138836" y="111175"/>
                  </a:moveTo>
                  <a:lnTo>
                    <a:pt x="137985" y="109296"/>
                  </a:lnTo>
                  <a:lnTo>
                    <a:pt x="136309" y="108648"/>
                  </a:lnTo>
                  <a:lnTo>
                    <a:pt x="134620" y="108013"/>
                  </a:lnTo>
                  <a:lnTo>
                    <a:pt x="132740" y="108851"/>
                  </a:lnTo>
                  <a:lnTo>
                    <a:pt x="132092" y="110540"/>
                  </a:lnTo>
                  <a:lnTo>
                    <a:pt x="131457" y="112229"/>
                  </a:lnTo>
                  <a:lnTo>
                    <a:pt x="132295" y="114109"/>
                  </a:lnTo>
                  <a:lnTo>
                    <a:pt x="135661" y="115392"/>
                  </a:lnTo>
                  <a:lnTo>
                    <a:pt x="137553" y="114541"/>
                  </a:lnTo>
                  <a:lnTo>
                    <a:pt x="138836" y="111175"/>
                  </a:lnTo>
                  <a:close/>
                  <a:moveTo>
                    <a:pt x="142582" y="80606"/>
                  </a:moveTo>
                  <a:lnTo>
                    <a:pt x="141732" y="78727"/>
                  </a:lnTo>
                  <a:lnTo>
                    <a:pt x="140055" y="78079"/>
                  </a:lnTo>
                  <a:lnTo>
                    <a:pt x="138366" y="77444"/>
                  </a:lnTo>
                  <a:lnTo>
                    <a:pt x="136474" y="78282"/>
                  </a:lnTo>
                  <a:lnTo>
                    <a:pt x="135839" y="79971"/>
                  </a:lnTo>
                  <a:lnTo>
                    <a:pt x="135204" y="81661"/>
                  </a:lnTo>
                  <a:lnTo>
                    <a:pt x="136042" y="83540"/>
                  </a:lnTo>
                  <a:lnTo>
                    <a:pt x="139407" y="84823"/>
                  </a:lnTo>
                  <a:lnTo>
                    <a:pt x="141300" y="83972"/>
                  </a:lnTo>
                  <a:lnTo>
                    <a:pt x="142582" y="80606"/>
                  </a:lnTo>
                  <a:close/>
                  <a:moveTo>
                    <a:pt x="142824" y="128955"/>
                  </a:moveTo>
                  <a:lnTo>
                    <a:pt x="140893" y="128231"/>
                  </a:lnTo>
                  <a:lnTo>
                    <a:pt x="139014" y="129070"/>
                  </a:lnTo>
                  <a:lnTo>
                    <a:pt x="137731" y="132448"/>
                  </a:lnTo>
                  <a:lnTo>
                    <a:pt x="138569" y="134327"/>
                  </a:lnTo>
                  <a:lnTo>
                    <a:pt x="141935" y="135610"/>
                  </a:lnTo>
                  <a:lnTo>
                    <a:pt x="142430" y="135382"/>
                  </a:lnTo>
                  <a:lnTo>
                    <a:pt x="142824" y="128955"/>
                  </a:lnTo>
                  <a:close/>
                  <a:moveTo>
                    <a:pt x="142900" y="61887"/>
                  </a:moveTo>
                  <a:lnTo>
                    <a:pt x="142875" y="60083"/>
                  </a:lnTo>
                  <a:lnTo>
                    <a:pt x="142849" y="58280"/>
                  </a:lnTo>
                  <a:lnTo>
                    <a:pt x="141363" y="56845"/>
                  </a:lnTo>
                  <a:lnTo>
                    <a:pt x="137756" y="56896"/>
                  </a:lnTo>
                  <a:lnTo>
                    <a:pt x="136321" y="58381"/>
                  </a:lnTo>
                  <a:lnTo>
                    <a:pt x="136372" y="61988"/>
                  </a:lnTo>
                  <a:lnTo>
                    <a:pt x="137858" y="63423"/>
                  </a:lnTo>
                  <a:lnTo>
                    <a:pt x="141465" y="63373"/>
                  </a:lnTo>
                  <a:lnTo>
                    <a:pt x="142900" y="61887"/>
                  </a:lnTo>
                  <a:close/>
                  <a:moveTo>
                    <a:pt x="145008" y="93827"/>
                  </a:moveTo>
                  <a:lnTo>
                    <a:pt x="143687" y="93345"/>
                  </a:lnTo>
                  <a:lnTo>
                    <a:pt x="141795" y="94183"/>
                  </a:lnTo>
                  <a:lnTo>
                    <a:pt x="140525" y="97561"/>
                  </a:lnTo>
                  <a:lnTo>
                    <a:pt x="141363" y="99441"/>
                  </a:lnTo>
                  <a:lnTo>
                    <a:pt x="144576" y="100660"/>
                  </a:lnTo>
                  <a:lnTo>
                    <a:pt x="145008" y="93827"/>
                  </a:lnTo>
                  <a:close/>
                  <a:moveTo>
                    <a:pt x="145884" y="43789"/>
                  </a:moveTo>
                  <a:lnTo>
                    <a:pt x="145859" y="41986"/>
                  </a:lnTo>
                  <a:lnTo>
                    <a:pt x="145834" y="40182"/>
                  </a:lnTo>
                  <a:lnTo>
                    <a:pt x="144348" y="38747"/>
                  </a:lnTo>
                  <a:lnTo>
                    <a:pt x="140741" y="38798"/>
                  </a:lnTo>
                  <a:lnTo>
                    <a:pt x="139306" y="40284"/>
                  </a:lnTo>
                  <a:lnTo>
                    <a:pt x="139357" y="43891"/>
                  </a:lnTo>
                  <a:lnTo>
                    <a:pt x="140843" y="45326"/>
                  </a:lnTo>
                  <a:lnTo>
                    <a:pt x="144449" y="45275"/>
                  </a:lnTo>
                  <a:lnTo>
                    <a:pt x="145884" y="43789"/>
                  </a:lnTo>
                  <a:close/>
                  <a:moveTo>
                    <a:pt x="148882" y="25692"/>
                  </a:moveTo>
                  <a:lnTo>
                    <a:pt x="148856" y="23888"/>
                  </a:lnTo>
                  <a:lnTo>
                    <a:pt x="148831" y="22085"/>
                  </a:lnTo>
                  <a:lnTo>
                    <a:pt x="147345" y="20650"/>
                  </a:lnTo>
                  <a:lnTo>
                    <a:pt x="143738" y="20701"/>
                  </a:lnTo>
                  <a:lnTo>
                    <a:pt x="142303" y="22186"/>
                  </a:lnTo>
                  <a:lnTo>
                    <a:pt x="142354" y="25793"/>
                  </a:lnTo>
                  <a:lnTo>
                    <a:pt x="143840" y="27228"/>
                  </a:lnTo>
                  <a:lnTo>
                    <a:pt x="147447" y="27178"/>
                  </a:lnTo>
                  <a:lnTo>
                    <a:pt x="148882" y="25692"/>
                  </a:lnTo>
                  <a:close/>
                </a:path>
              </a:pathLst>
            </a:custGeom>
            <a:solidFill>
              <a:srgbClr val="1D1D29"/>
            </a:solidFill>
            <a:ln w="0">
              <a:noFill/>
            </a:ln>
          </p:spPr>
          <p:style>
            <a:lnRef idx="0">
              <a:scrgbClr r="0" g="0" b="0"/>
            </a:lnRef>
            <a:fillRef idx="0">
              <a:scrgbClr r="0" g="0" b="0"/>
            </a:fillRef>
            <a:effectRef idx="0">
              <a:scrgbClr r="0" g="0" b="0"/>
            </a:effectRef>
            <a:fontRef idx="minor"/>
          </p:style>
        </p:sp>
        <p:sp>
          <p:nvSpPr>
            <p:cNvPr id="932" name="object 296"/>
            <p:cNvSpPr/>
            <p:nvPr/>
          </p:nvSpPr>
          <p:spPr>
            <a:xfrm>
              <a:off x="5545800" y="2562120"/>
              <a:ext cx="149760" cy="220320"/>
            </a:xfrm>
            <a:custGeom>
              <a:avLst/>
              <a:gdLst/>
              <a:ahLst/>
              <a:cxnLst/>
              <a:rect l="l" t="t" r="r" b="b"/>
              <a:pathLst>
                <a:path w="150495" h="220980">
                  <a:moveTo>
                    <a:pt x="6578" y="161188"/>
                  </a:moveTo>
                  <a:lnTo>
                    <a:pt x="6553" y="159385"/>
                  </a:lnTo>
                  <a:lnTo>
                    <a:pt x="6527" y="157581"/>
                  </a:lnTo>
                  <a:lnTo>
                    <a:pt x="5041" y="156146"/>
                  </a:lnTo>
                  <a:lnTo>
                    <a:pt x="1435" y="156197"/>
                  </a:lnTo>
                  <a:lnTo>
                    <a:pt x="0" y="157683"/>
                  </a:lnTo>
                  <a:lnTo>
                    <a:pt x="50" y="161290"/>
                  </a:lnTo>
                  <a:lnTo>
                    <a:pt x="1536" y="162725"/>
                  </a:lnTo>
                  <a:lnTo>
                    <a:pt x="5143" y="162674"/>
                  </a:lnTo>
                  <a:lnTo>
                    <a:pt x="6578" y="161188"/>
                  </a:lnTo>
                  <a:close/>
                  <a:moveTo>
                    <a:pt x="14719" y="97256"/>
                  </a:moveTo>
                  <a:lnTo>
                    <a:pt x="14668" y="95453"/>
                  </a:lnTo>
                  <a:lnTo>
                    <a:pt x="14617" y="93649"/>
                  </a:lnTo>
                  <a:lnTo>
                    <a:pt x="13119" y="92227"/>
                  </a:lnTo>
                  <a:lnTo>
                    <a:pt x="9525" y="92316"/>
                  </a:lnTo>
                  <a:lnTo>
                    <a:pt x="8089" y="93814"/>
                  </a:lnTo>
                  <a:lnTo>
                    <a:pt x="8191" y="97421"/>
                  </a:lnTo>
                  <a:lnTo>
                    <a:pt x="9690" y="98844"/>
                  </a:lnTo>
                  <a:lnTo>
                    <a:pt x="13296" y="98755"/>
                  </a:lnTo>
                  <a:lnTo>
                    <a:pt x="14719" y="97256"/>
                  </a:lnTo>
                  <a:close/>
                  <a:moveTo>
                    <a:pt x="27152" y="171297"/>
                  </a:moveTo>
                  <a:lnTo>
                    <a:pt x="27127" y="169494"/>
                  </a:lnTo>
                  <a:lnTo>
                    <a:pt x="27101" y="167690"/>
                  </a:lnTo>
                  <a:lnTo>
                    <a:pt x="25615" y="166255"/>
                  </a:lnTo>
                  <a:lnTo>
                    <a:pt x="22009" y="166306"/>
                  </a:lnTo>
                  <a:lnTo>
                    <a:pt x="20574" y="167792"/>
                  </a:lnTo>
                  <a:lnTo>
                    <a:pt x="20624" y="171399"/>
                  </a:lnTo>
                  <a:lnTo>
                    <a:pt x="22110" y="172834"/>
                  </a:lnTo>
                  <a:lnTo>
                    <a:pt x="25717" y="172783"/>
                  </a:lnTo>
                  <a:lnTo>
                    <a:pt x="27152" y="171297"/>
                  </a:lnTo>
                  <a:close/>
                  <a:moveTo>
                    <a:pt x="29616" y="117487"/>
                  </a:moveTo>
                  <a:lnTo>
                    <a:pt x="29591" y="115684"/>
                  </a:lnTo>
                  <a:lnTo>
                    <a:pt x="29565" y="113880"/>
                  </a:lnTo>
                  <a:lnTo>
                    <a:pt x="28079" y="112445"/>
                  </a:lnTo>
                  <a:lnTo>
                    <a:pt x="24472" y="112496"/>
                  </a:lnTo>
                  <a:lnTo>
                    <a:pt x="23037" y="113982"/>
                  </a:lnTo>
                  <a:lnTo>
                    <a:pt x="23088" y="117589"/>
                  </a:lnTo>
                  <a:lnTo>
                    <a:pt x="24574" y="119024"/>
                  </a:lnTo>
                  <a:lnTo>
                    <a:pt x="28181" y="118973"/>
                  </a:lnTo>
                  <a:lnTo>
                    <a:pt x="29616" y="117487"/>
                  </a:lnTo>
                  <a:close/>
                  <a:moveTo>
                    <a:pt x="30149" y="153200"/>
                  </a:moveTo>
                  <a:lnTo>
                    <a:pt x="30124" y="151396"/>
                  </a:lnTo>
                  <a:lnTo>
                    <a:pt x="30099" y="149593"/>
                  </a:lnTo>
                  <a:lnTo>
                    <a:pt x="28613" y="148158"/>
                  </a:lnTo>
                  <a:lnTo>
                    <a:pt x="25006" y="148209"/>
                  </a:lnTo>
                  <a:lnTo>
                    <a:pt x="23571" y="149694"/>
                  </a:lnTo>
                  <a:lnTo>
                    <a:pt x="23622" y="153301"/>
                  </a:lnTo>
                  <a:lnTo>
                    <a:pt x="25107" y="154736"/>
                  </a:lnTo>
                  <a:lnTo>
                    <a:pt x="28714" y="154686"/>
                  </a:lnTo>
                  <a:lnTo>
                    <a:pt x="30149" y="153200"/>
                  </a:lnTo>
                  <a:close/>
                  <a:moveTo>
                    <a:pt x="33147" y="135089"/>
                  </a:moveTo>
                  <a:lnTo>
                    <a:pt x="33121" y="133286"/>
                  </a:lnTo>
                  <a:lnTo>
                    <a:pt x="33096" y="131483"/>
                  </a:lnTo>
                  <a:lnTo>
                    <a:pt x="31610" y="130048"/>
                  </a:lnTo>
                  <a:lnTo>
                    <a:pt x="28003" y="130098"/>
                  </a:lnTo>
                  <a:lnTo>
                    <a:pt x="26568" y="131584"/>
                  </a:lnTo>
                  <a:lnTo>
                    <a:pt x="26619" y="135191"/>
                  </a:lnTo>
                  <a:lnTo>
                    <a:pt x="28105" y="136626"/>
                  </a:lnTo>
                  <a:lnTo>
                    <a:pt x="31711" y="136575"/>
                  </a:lnTo>
                  <a:lnTo>
                    <a:pt x="33147" y="135089"/>
                  </a:lnTo>
                  <a:close/>
                  <a:moveTo>
                    <a:pt x="35394" y="107149"/>
                  </a:moveTo>
                  <a:lnTo>
                    <a:pt x="35344" y="105346"/>
                  </a:lnTo>
                  <a:lnTo>
                    <a:pt x="35293" y="103543"/>
                  </a:lnTo>
                  <a:lnTo>
                    <a:pt x="33794" y="102120"/>
                  </a:lnTo>
                  <a:lnTo>
                    <a:pt x="30200" y="102209"/>
                  </a:lnTo>
                  <a:lnTo>
                    <a:pt x="28765" y="103708"/>
                  </a:lnTo>
                  <a:lnTo>
                    <a:pt x="28867" y="107315"/>
                  </a:lnTo>
                  <a:lnTo>
                    <a:pt x="30365" y="108737"/>
                  </a:lnTo>
                  <a:lnTo>
                    <a:pt x="33972" y="108648"/>
                  </a:lnTo>
                  <a:lnTo>
                    <a:pt x="35394" y="107149"/>
                  </a:lnTo>
                  <a:close/>
                  <a:moveTo>
                    <a:pt x="37274" y="53314"/>
                  </a:moveTo>
                  <a:lnTo>
                    <a:pt x="37223" y="51511"/>
                  </a:lnTo>
                  <a:lnTo>
                    <a:pt x="37172" y="49707"/>
                  </a:lnTo>
                  <a:lnTo>
                    <a:pt x="35674" y="48285"/>
                  </a:lnTo>
                  <a:lnTo>
                    <a:pt x="32080" y="48374"/>
                  </a:lnTo>
                  <a:lnTo>
                    <a:pt x="30657" y="49872"/>
                  </a:lnTo>
                  <a:lnTo>
                    <a:pt x="30746" y="53479"/>
                  </a:lnTo>
                  <a:lnTo>
                    <a:pt x="32245" y="54902"/>
                  </a:lnTo>
                  <a:lnTo>
                    <a:pt x="35852" y="54813"/>
                  </a:lnTo>
                  <a:lnTo>
                    <a:pt x="37274" y="53314"/>
                  </a:lnTo>
                  <a:close/>
                  <a:moveTo>
                    <a:pt x="38188" y="89027"/>
                  </a:moveTo>
                  <a:lnTo>
                    <a:pt x="38138" y="87223"/>
                  </a:lnTo>
                  <a:lnTo>
                    <a:pt x="38087" y="85420"/>
                  </a:lnTo>
                  <a:lnTo>
                    <a:pt x="36588" y="83997"/>
                  </a:lnTo>
                  <a:lnTo>
                    <a:pt x="32994" y="84086"/>
                  </a:lnTo>
                  <a:lnTo>
                    <a:pt x="32385" y="84721"/>
                  </a:lnTo>
                  <a:lnTo>
                    <a:pt x="32372" y="83413"/>
                  </a:lnTo>
                  <a:lnTo>
                    <a:pt x="32346" y="81610"/>
                  </a:lnTo>
                  <a:lnTo>
                    <a:pt x="30861" y="80175"/>
                  </a:lnTo>
                  <a:lnTo>
                    <a:pt x="27254" y="80225"/>
                  </a:lnTo>
                  <a:lnTo>
                    <a:pt x="25819" y="81711"/>
                  </a:lnTo>
                  <a:lnTo>
                    <a:pt x="25869" y="85318"/>
                  </a:lnTo>
                  <a:lnTo>
                    <a:pt x="27355" y="86753"/>
                  </a:lnTo>
                  <a:lnTo>
                    <a:pt x="30962" y="86702"/>
                  </a:lnTo>
                  <a:lnTo>
                    <a:pt x="31572" y="86080"/>
                  </a:lnTo>
                  <a:lnTo>
                    <a:pt x="31661" y="89192"/>
                  </a:lnTo>
                  <a:lnTo>
                    <a:pt x="33159" y="90614"/>
                  </a:lnTo>
                  <a:lnTo>
                    <a:pt x="36766" y="90525"/>
                  </a:lnTo>
                  <a:lnTo>
                    <a:pt x="38188" y="89027"/>
                  </a:lnTo>
                  <a:close/>
                  <a:moveTo>
                    <a:pt x="39712" y="21031"/>
                  </a:moveTo>
                  <a:lnTo>
                    <a:pt x="39662" y="19227"/>
                  </a:lnTo>
                  <a:lnTo>
                    <a:pt x="39611" y="17424"/>
                  </a:lnTo>
                  <a:lnTo>
                    <a:pt x="38112" y="16002"/>
                  </a:lnTo>
                  <a:lnTo>
                    <a:pt x="34518" y="16090"/>
                  </a:lnTo>
                  <a:lnTo>
                    <a:pt x="33096" y="17589"/>
                  </a:lnTo>
                  <a:lnTo>
                    <a:pt x="33185" y="21196"/>
                  </a:lnTo>
                  <a:lnTo>
                    <a:pt x="34683" y="22618"/>
                  </a:lnTo>
                  <a:lnTo>
                    <a:pt x="38290" y="22529"/>
                  </a:lnTo>
                  <a:lnTo>
                    <a:pt x="39712" y="21031"/>
                  </a:lnTo>
                  <a:close/>
                  <a:moveTo>
                    <a:pt x="40995" y="70891"/>
                  </a:moveTo>
                  <a:lnTo>
                    <a:pt x="40944" y="69088"/>
                  </a:lnTo>
                  <a:lnTo>
                    <a:pt x="40894" y="67284"/>
                  </a:lnTo>
                  <a:lnTo>
                    <a:pt x="39395" y="65862"/>
                  </a:lnTo>
                  <a:lnTo>
                    <a:pt x="35801" y="65951"/>
                  </a:lnTo>
                  <a:lnTo>
                    <a:pt x="34378" y="67449"/>
                  </a:lnTo>
                  <a:lnTo>
                    <a:pt x="34467" y="71056"/>
                  </a:lnTo>
                  <a:lnTo>
                    <a:pt x="35966" y="72478"/>
                  </a:lnTo>
                  <a:lnTo>
                    <a:pt x="39573" y="72390"/>
                  </a:lnTo>
                  <a:lnTo>
                    <a:pt x="40995" y="70891"/>
                  </a:lnTo>
                  <a:close/>
                  <a:moveTo>
                    <a:pt x="45491" y="143954"/>
                  </a:moveTo>
                  <a:lnTo>
                    <a:pt x="45466" y="142151"/>
                  </a:lnTo>
                  <a:lnTo>
                    <a:pt x="45440" y="140347"/>
                  </a:lnTo>
                  <a:lnTo>
                    <a:pt x="43954" y="138912"/>
                  </a:lnTo>
                  <a:lnTo>
                    <a:pt x="40347" y="138963"/>
                  </a:lnTo>
                  <a:lnTo>
                    <a:pt x="38912" y="140449"/>
                  </a:lnTo>
                  <a:lnTo>
                    <a:pt x="38963" y="144056"/>
                  </a:lnTo>
                  <a:lnTo>
                    <a:pt x="40449" y="145491"/>
                  </a:lnTo>
                  <a:lnTo>
                    <a:pt x="44056" y="145440"/>
                  </a:lnTo>
                  <a:lnTo>
                    <a:pt x="45491" y="143954"/>
                  </a:lnTo>
                  <a:close/>
                  <a:moveTo>
                    <a:pt x="50977" y="125806"/>
                  </a:moveTo>
                  <a:lnTo>
                    <a:pt x="50952" y="124002"/>
                  </a:lnTo>
                  <a:lnTo>
                    <a:pt x="50927" y="122199"/>
                  </a:lnTo>
                  <a:lnTo>
                    <a:pt x="49441" y="120764"/>
                  </a:lnTo>
                  <a:lnTo>
                    <a:pt x="45834" y="120815"/>
                  </a:lnTo>
                  <a:lnTo>
                    <a:pt x="44399" y="122301"/>
                  </a:lnTo>
                  <a:lnTo>
                    <a:pt x="44450" y="125907"/>
                  </a:lnTo>
                  <a:lnTo>
                    <a:pt x="45935" y="127342"/>
                  </a:lnTo>
                  <a:lnTo>
                    <a:pt x="49542" y="127292"/>
                  </a:lnTo>
                  <a:lnTo>
                    <a:pt x="50977" y="125806"/>
                  </a:lnTo>
                  <a:close/>
                  <a:moveTo>
                    <a:pt x="53441" y="79603"/>
                  </a:moveTo>
                  <a:lnTo>
                    <a:pt x="53390" y="77800"/>
                  </a:lnTo>
                  <a:lnTo>
                    <a:pt x="53340" y="75996"/>
                  </a:lnTo>
                  <a:lnTo>
                    <a:pt x="51841" y="74574"/>
                  </a:lnTo>
                  <a:lnTo>
                    <a:pt x="48247" y="74663"/>
                  </a:lnTo>
                  <a:lnTo>
                    <a:pt x="46824" y="76161"/>
                  </a:lnTo>
                  <a:lnTo>
                    <a:pt x="46913" y="79768"/>
                  </a:lnTo>
                  <a:lnTo>
                    <a:pt x="48412" y="81191"/>
                  </a:lnTo>
                  <a:lnTo>
                    <a:pt x="52019" y="81102"/>
                  </a:lnTo>
                  <a:lnTo>
                    <a:pt x="53441" y="79603"/>
                  </a:lnTo>
                  <a:close/>
                  <a:moveTo>
                    <a:pt x="55054" y="180581"/>
                  </a:moveTo>
                  <a:lnTo>
                    <a:pt x="55029" y="178777"/>
                  </a:lnTo>
                  <a:lnTo>
                    <a:pt x="55003" y="176974"/>
                  </a:lnTo>
                  <a:lnTo>
                    <a:pt x="53517" y="175539"/>
                  </a:lnTo>
                  <a:lnTo>
                    <a:pt x="49911" y="175590"/>
                  </a:lnTo>
                  <a:lnTo>
                    <a:pt x="48475" y="177076"/>
                  </a:lnTo>
                  <a:lnTo>
                    <a:pt x="48526" y="180682"/>
                  </a:lnTo>
                  <a:lnTo>
                    <a:pt x="50012" y="182118"/>
                  </a:lnTo>
                  <a:lnTo>
                    <a:pt x="53619" y="182067"/>
                  </a:lnTo>
                  <a:lnTo>
                    <a:pt x="55054" y="180581"/>
                  </a:lnTo>
                  <a:close/>
                  <a:moveTo>
                    <a:pt x="61264" y="159270"/>
                  </a:moveTo>
                  <a:lnTo>
                    <a:pt x="61239" y="157467"/>
                  </a:lnTo>
                  <a:lnTo>
                    <a:pt x="61214" y="155663"/>
                  </a:lnTo>
                  <a:lnTo>
                    <a:pt x="59728" y="154228"/>
                  </a:lnTo>
                  <a:lnTo>
                    <a:pt x="56121" y="154279"/>
                  </a:lnTo>
                  <a:lnTo>
                    <a:pt x="54686" y="155765"/>
                  </a:lnTo>
                  <a:lnTo>
                    <a:pt x="54737" y="159372"/>
                  </a:lnTo>
                  <a:lnTo>
                    <a:pt x="56222" y="160807"/>
                  </a:lnTo>
                  <a:lnTo>
                    <a:pt x="59829" y="160756"/>
                  </a:lnTo>
                  <a:lnTo>
                    <a:pt x="61264" y="159270"/>
                  </a:lnTo>
                  <a:close/>
                  <a:moveTo>
                    <a:pt x="61315" y="106121"/>
                  </a:moveTo>
                  <a:lnTo>
                    <a:pt x="61290" y="104317"/>
                  </a:lnTo>
                  <a:lnTo>
                    <a:pt x="61264" y="102514"/>
                  </a:lnTo>
                  <a:lnTo>
                    <a:pt x="59778" y="101079"/>
                  </a:lnTo>
                  <a:lnTo>
                    <a:pt x="56172" y="101130"/>
                  </a:lnTo>
                  <a:lnTo>
                    <a:pt x="54737" y="102616"/>
                  </a:lnTo>
                  <a:lnTo>
                    <a:pt x="54787" y="106222"/>
                  </a:lnTo>
                  <a:lnTo>
                    <a:pt x="56273" y="107657"/>
                  </a:lnTo>
                  <a:lnTo>
                    <a:pt x="59880" y="107607"/>
                  </a:lnTo>
                  <a:lnTo>
                    <a:pt x="61315" y="106121"/>
                  </a:lnTo>
                  <a:close/>
                  <a:moveTo>
                    <a:pt x="63385" y="116141"/>
                  </a:moveTo>
                  <a:lnTo>
                    <a:pt x="63334" y="114338"/>
                  </a:lnTo>
                  <a:lnTo>
                    <a:pt x="63284" y="112534"/>
                  </a:lnTo>
                  <a:lnTo>
                    <a:pt x="61785" y="111112"/>
                  </a:lnTo>
                  <a:lnTo>
                    <a:pt x="58191" y="111201"/>
                  </a:lnTo>
                  <a:lnTo>
                    <a:pt x="56769" y="112699"/>
                  </a:lnTo>
                  <a:lnTo>
                    <a:pt x="56857" y="116306"/>
                  </a:lnTo>
                  <a:lnTo>
                    <a:pt x="58356" y="117729"/>
                  </a:lnTo>
                  <a:lnTo>
                    <a:pt x="61963" y="117640"/>
                  </a:lnTo>
                  <a:lnTo>
                    <a:pt x="63385" y="116141"/>
                  </a:lnTo>
                  <a:close/>
                  <a:moveTo>
                    <a:pt x="64312" y="88011"/>
                  </a:moveTo>
                  <a:lnTo>
                    <a:pt x="64287" y="86207"/>
                  </a:lnTo>
                  <a:lnTo>
                    <a:pt x="64262" y="84404"/>
                  </a:lnTo>
                  <a:lnTo>
                    <a:pt x="62776" y="82969"/>
                  </a:lnTo>
                  <a:lnTo>
                    <a:pt x="59169" y="83019"/>
                  </a:lnTo>
                  <a:lnTo>
                    <a:pt x="57734" y="84505"/>
                  </a:lnTo>
                  <a:lnTo>
                    <a:pt x="57785" y="88112"/>
                  </a:lnTo>
                  <a:lnTo>
                    <a:pt x="59270" y="89547"/>
                  </a:lnTo>
                  <a:lnTo>
                    <a:pt x="62877" y="89496"/>
                  </a:lnTo>
                  <a:lnTo>
                    <a:pt x="64312" y="88011"/>
                  </a:lnTo>
                  <a:close/>
                  <a:moveTo>
                    <a:pt x="65951" y="199250"/>
                  </a:moveTo>
                  <a:lnTo>
                    <a:pt x="65925" y="197446"/>
                  </a:lnTo>
                  <a:lnTo>
                    <a:pt x="65900" y="195643"/>
                  </a:lnTo>
                  <a:lnTo>
                    <a:pt x="64414" y="194208"/>
                  </a:lnTo>
                  <a:lnTo>
                    <a:pt x="60807" y="194259"/>
                  </a:lnTo>
                  <a:lnTo>
                    <a:pt x="59372" y="195745"/>
                  </a:lnTo>
                  <a:lnTo>
                    <a:pt x="59423" y="199351"/>
                  </a:lnTo>
                  <a:lnTo>
                    <a:pt x="60909" y="200787"/>
                  </a:lnTo>
                  <a:lnTo>
                    <a:pt x="64516" y="200736"/>
                  </a:lnTo>
                  <a:lnTo>
                    <a:pt x="65951" y="199250"/>
                  </a:lnTo>
                  <a:close/>
                  <a:moveTo>
                    <a:pt x="69367" y="94754"/>
                  </a:moveTo>
                  <a:lnTo>
                    <a:pt x="69316" y="92951"/>
                  </a:lnTo>
                  <a:lnTo>
                    <a:pt x="69265" y="91147"/>
                  </a:lnTo>
                  <a:lnTo>
                    <a:pt x="67767" y="89725"/>
                  </a:lnTo>
                  <a:lnTo>
                    <a:pt x="64173" y="89814"/>
                  </a:lnTo>
                  <a:lnTo>
                    <a:pt x="62750" y="91313"/>
                  </a:lnTo>
                  <a:lnTo>
                    <a:pt x="62839" y="94919"/>
                  </a:lnTo>
                  <a:lnTo>
                    <a:pt x="64338" y="96342"/>
                  </a:lnTo>
                  <a:lnTo>
                    <a:pt x="67945" y="96253"/>
                  </a:lnTo>
                  <a:lnTo>
                    <a:pt x="69367" y="94754"/>
                  </a:lnTo>
                  <a:close/>
                  <a:moveTo>
                    <a:pt x="71653" y="23469"/>
                  </a:moveTo>
                  <a:lnTo>
                    <a:pt x="71602" y="21666"/>
                  </a:lnTo>
                  <a:lnTo>
                    <a:pt x="71551" y="19862"/>
                  </a:lnTo>
                  <a:lnTo>
                    <a:pt x="70053" y="18440"/>
                  </a:lnTo>
                  <a:lnTo>
                    <a:pt x="66459" y="18529"/>
                  </a:lnTo>
                  <a:lnTo>
                    <a:pt x="65036" y="20027"/>
                  </a:lnTo>
                  <a:lnTo>
                    <a:pt x="65125" y="23634"/>
                  </a:lnTo>
                  <a:lnTo>
                    <a:pt x="66624" y="25057"/>
                  </a:lnTo>
                  <a:lnTo>
                    <a:pt x="70231" y="24968"/>
                  </a:lnTo>
                  <a:lnTo>
                    <a:pt x="71653" y="23469"/>
                  </a:lnTo>
                  <a:close/>
                  <a:moveTo>
                    <a:pt x="72085" y="172059"/>
                  </a:moveTo>
                  <a:lnTo>
                    <a:pt x="72059" y="170256"/>
                  </a:lnTo>
                  <a:lnTo>
                    <a:pt x="72034" y="168452"/>
                  </a:lnTo>
                  <a:lnTo>
                    <a:pt x="70548" y="167017"/>
                  </a:lnTo>
                  <a:lnTo>
                    <a:pt x="66941" y="167068"/>
                  </a:lnTo>
                  <a:lnTo>
                    <a:pt x="65506" y="168554"/>
                  </a:lnTo>
                  <a:lnTo>
                    <a:pt x="65557" y="172161"/>
                  </a:lnTo>
                  <a:lnTo>
                    <a:pt x="67043" y="173596"/>
                  </a:lnTo>
                  <a:lnTo>
                    <a:pt x="70650" y="173545"/>
                  </a:lnTo>
                  <a:lnTo>
                    <a:pt x="72085" y="172059"/>
                  </a:lnTo>
                  <a:close/>
                  <a:moveTo>
                    <a:pt x="72199" y="77724"/>
                  </a:moveTo>
                  <a:lnTo>
                    <a:pt x="72148" y="75920"/>
                  </a:lnTo>
                  <a:lnTo>
                    <a:pt x="72097" y="74117"/>
                  </a:lnTo>
                  <a:lnTo>
                    <a:pt x="70599" y="72694"/>
                  </a:lnTo>
                  <a:lnTo>
                    <a:pt x="67005" y="72783"/>
                  </a:lnTo>
                  <a:lnTo>
                    <a:pt x="65582" y="74282"/>
                  </a:lnTo>
                  <a:lnTo>
                    <a:pt x="65671" y="77889"/>
                  </a:lnTo>
                  <a:lnTo>
                    <a:pt x="67170" y="79311"/>
                  </a:lnTo>
                  <a:lnTo>
                    <a:pt x="70777" y="79222"/>
                  </a:lnTo>
                  <a:lnTo>
                    <a:pt x="72199" y="77724"/>
                  </a:lnTo>
                  <a:close/>
                  <a:moveTo>
                    <a:pt x="74498" y="134683"/>
                  </a:moveTo>
                  <a:lnTo>
                    <a:pt x="74447" y="132880"/>
                  </a:lnTo>
                  <a:lnTo>
                    <a:pt x="74396" y="131076"/>
                  </a:lnTo>
                  <a:lnTo>
                    <a:pt x="72898" y="129654"/>
                  </a:lnTo>
                  <a:lnTo>
                    <a:pt x="69303" y="129743"/>
                  </a:lnTo>
                  <a:lnTo>
                    <a:pt x="67881" y="131241"/>
                  </a:lnTo>
                  <a:lnTo>
                    <a:pt x="67970" y="134848"/>
                  </a:lnTo>
                  <a:lnTo>
                    <a:pt x="69469" y="136271"/>
                  </a:lnTo>
                  <a:lnTo>
                    <a:pt x="73075" y="136182"/>
                  </a:lnTo>
                  <a:lnTo>
                    <a:pt x="74498" y="134683"/>
                  </a:lnTo>
                  <a:close/>
                  <a:moveTo>
                    <a:pt x="78155" y="55143"/>
                  </a:moveTo>
                  <a:lnTo>
                    <a:pt x="78105" y="53340"/>
                  </a:lnTo>
                  <a:lnTo>
                    <a:pt x="78054" y="51536"/>
                  </a:lnTo>
                  <a:lnTo>
                    <a:pt x="76555" y="50114"/>
                  </a:lnTo>
                  <a:lnTo>
                    <a:pt x="72961" y="50203"/>
                  </a:lnTo>
                  <a:lnTo>
                    <a:pt x="71526" y="51701"/>
                  </a:lnTo>
                  <a:lnTo>
                    <a:pt x="71628" y="55308"/>
                  </a:lnTo>
                  <a:lnTo>
                    <a:pt x="73126" y="56730"/>
                  </a:lnTo>
                  <a:lnTo>
                    <a:pt x="76733" y="56642"/>
                  </a:lnTo>
                  <a:lnTo>
                    <a:pt x="78155" y="55143"/>
                  </a:lnTo>
                  <a:close/>
                  <a:moveTo>
                    <a:pt x="79514" y="69735"/>
                  </a:moveTo>
                  <a:lnTo>
                    <a:pt x="79489" y="67932"/>
                  </a:lnTo>
                  <a:lnTo>
                    <a:pt x="79463" y="66128"/>
                  </a:lnTo>
                  <a:lnTo>
                    <a:pt x="77978" y="64693"/>
                  </a:lnTo>
                  <a:lnTo>
                    <a:pt x="74371" y="64744"/>
                  </a:lnTo>
                  <a:lnTo>
                    <a:pt x="72936" y="66230"/>
                  </a:lnTo>
                  <a:lnTo>
                    <a:pt x="72986" y="69837"/>
                  </a:lnTo>
                  <a:lnTo>
                    <a:pt x="74472" y="71272"/>
                  </a:lnTo>
                  <a:lnTo>
                    <a:pt x="78079" y="71221"/>
                  </a:lnTo>
                  <a:lnTo>
                    <a:pt x="79514" y="69735"/>
                  </a:lnTo>
                  <a:close/>
                  <a:moveTo>
                    <a:pt x="80327" y="107442"/>
                  </a:moveTo>
                  <a:lnTo>
                    <a:pt x="80276" y="105638"/>
                  </a:lnTo>
                  <a:lnTo>
                    <a:pt x="80225" y="103835"/>
                  </a:lnTo>
                  <a:lnTo>
                    <a:pt x="78955" y="102641"/>
                  </a:lnTo>
                  <a:lnTo>
                    <a:pt x="79984" y="101574"/>
                  </a:lnTo>
                  <a:lnTo>
                    <a:pt x="79959" y="99771"/>
                  </a:lnTo>
                  <a:lnTo>
                    <a:pt x="79933" y="97967"/>
                  </a:lnTo>
                  <a:lnTo>
                    <a:pt x="78447" y="96532"/>
                  </a:lnTo>
                  <a:lnTo>
                    <a:pt x="74841" y="96583"/>
                  </a:lnTo>
                  <a:lnTo>
                    <a:pt x="73406" y="98069"/>
                  </a:lnTo>
                  <a:lnTo>
                    <a:pt x="73456" y="101676"/>
                  </a:lnTo>
                  <a:lnTo>
                    <a:pt x="74739" y="102920"/>
                  </a:lnTo>
                  <a:lnTo>
                    <a:pt x="73710" y="104000"/>
                  </a:lnTo>
                  <a:lnTo>
                    <a:pt x="73799" y="107607"/>
                  </a:lnTo>
                  <a:lnTo>
                    <a:pt x="75298" y="109029"/>
                  </a:lnTo>
                  <a:lnTo>
                    <a:pt x="78905" y="108940"/>
                  </a:lnTo>
                  <a:lnTo>
                    <a:pt x="80327" y="107442"/>
                  </a:lnTo>
                  <a:close/>
                  <a:moveTo>
                    <a:pt x="86664" y="5029"/>
                  </a:moveTo>
                  <a:lnTo>
                    <a:pt x="86614" y="3225"/>
                  </a:lnTo>
                  <a:lnTo>
                    <a:pt x="86563" y="1422"/>
                  </a:lnTo>
                  <a:lnTo>
                    <a:pt x="85064" y="0"/>
                  </a:lnTo>
                  <a:lnTo>
                    <a:pt x="81470" y="88"/>
                  </a:lnTo>
                  <a:lnTo>
                    <a:pt x="80035" y="1587"/>
                  </a:lnTo>
                  <a:lnTo>
                    <a:pt x="80137" y="5194"/>
                  </a:lnTo>
                  <a:lnTo>
                    <a:pt x="81635" y="6616"/>
                  </a:lnTo>
                  <a:lnTo>
                    <a:pt x="85242" y="6527"/>
                  </a:lnTo>
                  <a:lnTo>
                    <a:pt x="86664" y="5029"/>
                  </a:lnTo>
                  <a:close/>
                  <a:moveTo>
                    <a:pt x="87477" y="36855"/>
                  </a:moveTo>
                  <a:lnTo>
                    <a:pt x="87426" y="35052"/>
                  </a:lnTo>
                  <a:lnTo>
                    <a:pt x="87376" y="33248"/>
                  </a:lnTo>
                  <a:lnTo>
                    <a:pt x="85877" y="31826"/>
                  </a:lnTo>
                  <a:lnTo>
                    <a:pt x="82283" y="31915"/>
                  </a:lnTo>
                  <a:lnTo>
                    <a:pt x="80860" y="33413"/>
                  </a:lnTo>
                  <a:lnTo>
                    <a:pt x="80949" y="37020"/>
                  </a:lnTo>
                  <a:lnTo>
                    <a:pt x="82448" y="38442"/>
                  </a:lnTo>
                  <a:lnTo>
                    <a:pt x="86055" y="38354"/>
                  </a:lnTo>
                  <a:lnTo>
                    <a:pt x="87477" y="36855"/>
                  </a:lnTo>
                  <a:close/>
                  <a:moveTo>
                    <a:pt x="89446" y="186601"/>
                  </a:moveTo>
                  <a:lnTo>
                    <a:pt x="89420" y="184797"/>
                  </a:lnTo>
                  <a:lnTo>
                    <a:pt x="89395" y="182994"/>
                  </a:lnTo>
                  <a:lnTo>
                    <a:pt x="87909" y="181559"/>
                  </a:lnTo>
                  <a:lnTo>
                    <a:pt x="84302" y="181610"/>
                  </a:lnTo>
                  <a:lnTo>
                    <a:pt x="82867" y="183095"/>
                  </a:lnTo>
                  <a:lnTo>
                    <a:pt x="82918" y="186702"/>
                  </a:lnTo>
                  <a:lnTo>
                    <a:pt x="84404" y="188137"/>
                  </a:lnTo>
                  <a:lnTo>
                    <a:pt x="88011" y="188087"/>
                  </a:lnTo>
                  <a:lnTo>
                    <a:pt x="89446" y="186601"/>
                  </a:lnTo>
                  <a:close/>
                  <a:moveTo>
                    <a:pt x="92443" y="168503"/>
                  </a:moveTo>
                  <a:lnTo>
                    <a:pt x="92417" y="166700"/>
                  </a:lnTo>
                  <a:lnTo>
                    <a:pt x="92392" y="164896"/>
                  </a:lnTo>
                  <a:lnTo>
                    <a:pt x="90906" y="163461"/>
                  </a:lnTo>
                  <a:lnTo>
                    <a:pt x="87299" y="163512"/>
                  </a:lnTo>
                  <a:lnTo>
                    <a:pt x="85864" y="164998"/>
                  </a:lnTo>
                  <a:lnTo>
                    <a:pt x="85915" y="168605"/>
                  </a:lnTo>
                  <a:lnTo>
                    <a:pt x="87401" y="170040"/>
                  </a:lnTo>
                  <a:lnTo>
                    <a:pt x="91008" y="169989"/>
                  </a:lnTo>
                  <a:lnTo>
                    <a:pt x="92443" y="168503"/>
                  </a:lnTo>
                  <a:close/>
                  <a:moveTo>
                    <a:pt x="93764" y="93357"/>
                  </a:moveTo>
                  <a:lnTo>
                    <a:pt x="93738" y="91554"/>
                  </a:lnTo>
                  <a:lnTo>
                    <a:pt x="93713" y="89750"/>
                  </a:lnTo>
                  <a:lnTo>
                    <a:pt x="92227" y="88315"/>
                  </a:lnTo>
                  <a:lnTo>
                    <a:pt x="92875" y="87617"/>
                  </a:lnTo>
                  <a:lnTo>
                    <a:pt x="92824" y="85813"/>
                  </a:lnTo>
                  <a:lnTo>
                    <a:pt x="92773" y="84010"/>
                  </a:lnTo>
                  <a:lnTo>
                    <a:pt x="91274" y="82588"/>
                  </a:lnTo>
                  <a:lnTo>
                    <a:pt x="87680" y="82677"/>
                  </a:lnTo>
                  <a:lnTo>
                    <a:pt x="86258" y="84175"/>
                  </a:lnTo>
                  <a:lnTo>
                    <a:pt x="86347" y="87782"/>
                  </a:lnTo>
                  <a:lnTo>
                    <a:pt x="87820" y="89192"/>
                  </a:lnTo>
                  <a:lnTo>
                    <a:pt x="87185" y="89852"/>
                  </a:lnTo>
                  <a:lnTo>
                    <a:pt x="87236" y="93459"/>
                  </a:lnTo>
                  <a:lnTo>
                    <a:pt x="88722" y="94894"/>
                  </a:lnTo>
                  <a:lnTo>
                    <a:pt x="92329" y="94843"/>
                  </a:lnTo>
                  <a:lnTo>
                    <a:pt x="93764" y="93357"/>
                  </a:lnTo>
                  <a:close/>
                  <a:moveTo>
                    <a:pt x="95681" y="69494"/>
                  </a:moveTo>
                  <a:lnTo>
                    <a:pt x="95631" y="67691"/>
                  </a:lnTo>
                  <a:lnTo>
                    <a:pt x="95580" y="65887"/>
                  </a:lnTo>
                  <a:lnTo>
                    <a:pt x="94081" y="64465"/>
                  </a:lnTo>
                  <a:lnTo>
                    <a:pt x="90487" y="64554"/>
                  </a:lnTo>
                  <a:lnTo>
                    <a:pt x="89065" y="66052"/>
                  </a:lnTo>
                  <a:lnTo>
                    <a:pt x="89154" y="69659"/>
                  </a:lnTo>
                  <a:lnTo>
                    <a:pt x="90652" y="71081"/>
                  </a:lnTo>
                  <a:lnTo>
                    <a:pt x="94259" y="70993"/>
                  </a:lnTo>
                  <a:lnTo>
                    <a:pt x="95681" y="69494"/>
                  </a:lnTo>
                  <a:close/>
                  <a:moveTo>
                    <a:pt x="97853" y="121780"/>
                  </a:moveTo>
                  <a:lnTo>
                    <a:pt x="97802" y="119976"/>
                  </a:lnTo>
                  <a:lnTo>
                    <a:pt x="97751" y="118173"/>
                  </a:lnTo>
                  <a:lnTo>
                    <a:pt x="96253" y="116751"/>
                  </a:lnTo>
                  <a:lnTo>
                    <a:pt x="92659" y="116840"/>
                  </a:lnTo>
                  <a:lnTo>
                    <a:pt x="91224" y="118338"/>
                  </a:lnTo>
                  <a:lnTo>
                    <a:pt x="91325" y="121945"/>
                  </a:lnTo>
                  <a:lnTo>
                    <a:pt x="92824" y="123367"/>
                  </a:lnTo>
                  <a:lnTo>
                    <a:pt x="96431" y="123278"/>
                  </a:lnTo>
                  <a:lnTo>
                    <a:pt x="97853" y="121780"/>
                  </a:lnTo>
                  <a:close/>
                  <a:moveTo>
                    <a:pt x="98475" y="51358"/>
                  </a:moveTo>
                  <a:lnTo>
                    <a:pt x="98425" y="49555"/>
                  </a:lnTo>
                  <a:lnTo>
                    <a:pt x="98374" y="47752"/>
                  </a:lnTo>
                  <a:lnTo>
                    <a:pt x="96875" y="46329"/>
                  </a:lnTo>
                  <a:lnTo>
                    <a:pt x="93281" y="46418"/>
                  </a:lnTo>
                  <a:lnTo>
                    <a:pt x="91846" y="47917"/>
                  </a:lnTo>
                  <a:lnTo>
                    <a:pt x="91948" y="51523"/>
                  </a:lnTo>
                  <a:lnTo>
                    <a:pt x="93446" y="52946"/>
                  </a:lnTo>
                  <a:lnTo>
                    <a:pt x="97053" y="52857"/>
                  </a:lnTo>
                  <a:lnTo>
                    <a:pt x="98475" y="51358"/>
                  </a:lnTo>
                  <a:close/>
                  <a:moveTo>
                    <a:pt x="98894" y="219316"/>
                  </a:moveTo>
                  <a:lnTo>
                    <a:pt x="98869" y="217512"/>
                  </a:lnTo>
                  <a:lnTo>
                    <a:pt x="98844" y="215709"/>
                  </a:lnTo>
                  <a:lnTo>
                    <a:pt x="97358" y="214274"/>
                  </a:lnTo>
                  <a:lnTo>
                    <a:pt x="93751" y="214325"/>
                  </a:lnTo>
                  <a:lnTo>
                    <a:pt x="92316" y="215811"/>
                  </a:lnTo>
                  <a:lnTo>
                    <a:pt x="92367" y="219417"/>
                  </a:lnTo>
                  <a:lnTo>
                    <a:pt x="93853" y="220853"/>
                  </a:lnTo>
                  <a:lnTo>
                    <a:pt x="97459" y="220802"/>
                  </a:lnTo>
                  <a:lnTo>
                    <a:pt x="98894" y="219316"/>
                  </a:lnTo>
                  <a:close/>
                  <a:moveTo>
                    <a:pt x="100660" y="103657"/>
                  </a:moveTo>
                  <a:lnTo>
                    <a:pt x="100609" y="101854"/>
                  </a:lnTo>
                  <a:lnTo>
                    <a:pt x="100558" y="100050"/>
                  </a:lnTo>
                  <a:lnTo>
                    <a:pt x="99060" y="98628"/>
                  </a:lnTo>
                  <a:lnTo>
                    <a:pt x="95465" y="98717"/>
                  </a:lnTo>
                  <a:lnTo>
                    <a:pt x="94043" y="100215"/>
                  </a:lnTo>
                  <a:lnTo>
                    <a:pt x="94132" y="103822"/>
                  </a:lnTo>
                  <a:lnTo>
                    <a:pt x="95631" y="105244"/>
                  </a:lnTo>
                  <a:lnTo>
                    <a:pt x="99237" y="105156"/>
                  </a:lnTo>
                  <a:lnTo>
                    <a:pt x="100660" y="103657"/>
                  </a:lnTo>
                  <a:close/>
                  <a:moveTo>
                    <a:pt x="101155" y="28498"/>
                  </a:moveTo>
                  <a:lnTo>
                    <a:pt x="101104" y="26695"/>
                  </a:lnTo>
                  <a:lnTo>
                    <a:pt x="101053" y="24892"/>
                  </a:lnTo>
                  <a:lnTo>
                    <a:pt x="99555" y="23469"/>
                  </a:lnTo>
                  <a:lnTo>
                    <a:pt x="95961" y="23558"/>
                  </a:lnTo>
                  <a:lnTo>
                    <a:pt x="94538" y="25057"/>
                  </a:lnTo>
                  <a:lnTo>
                    <a:pt x="94627" y="28663"/>
                  </a:lnTo>
                  <a:lnTo>
                    <a:pt x="96126" y="30086"/>
                  </a:lnTo>
                  <a:lnTo>
                    <a:pt x="99733" y="29997"/>
                  </a:lnTo>
                  <a:lnTo>
                    <a:pt x="101155" y="28498"/>
                  </a:lnTo>
                  <a:close/>
                  <a:moveTo>
                    <a:pt x="103847" y="113118"/>
                  </a:moveTo>
                  <a:lnTo>
                    <a:pt x="103822" y="111315"/>
                  </a:lnTo>
                  <a:lnTo>
                    <a:pt x="103797" y="109512"/>
                  </a:lnTo>
                  <a:lnTo>
                    <a:pt x="102311" y="108077"/>
                  </a:lnTo>
                  <a:lnTo>
                    <a:pt x="98704" y="108127"/>
                  </a:lnTo>
                  <a:lnTo>
                    <a:pt x="97269" y="109613"/>
                  </a:lnTo>
                  <a:lnTo>
                    <a:pt x="97320" y="113220"/>
                  </a:lnTo>
                  <a:lnTo>
                    <a:pt x="98806" y="114655"/>
                  </a:lnTo>
                  <a:lnTo>
                    <a:pt x="102412" y="114604"/>
                  </a:lnTo>
                  <a:lnTo>
                    <a:pt x="103847" y="113118"/>
                  </a:lnTo>
                  <a:close/>
                  <a:moveTo>
                    <a:pt x="105130" y="200152"/>
                  </a:moveTo>
                  <a:lnTo>
                    <a:pt x="105105" y="198348"/>
                  </a:lnTo>
                  <a:lnTo>
                    <a:pt x="105079" y="196545"/>
                  </a:lnTo>
                  <a:lnTo>
                    <a:pt x="103593" y="195110"/>
                  </a:lnTo>
                  <a:lnTo>
                    <a:pt x="99987" y="195160"/>
                  </a:lnTo>
                  <a:lnTo>
                    <a:pt x="98552" y="196646"/>
                  </a:lnTo>
                  <a:lnTo>
                    <a:pt x="98602" y="200253"/>
                  </a:lnTo>
                  <a:lnTo>
                    <a:pt x="100088" y="201688"/>
                  </a:lnTo>
                  <a:lnTo>
                    <a:pt x="103695" y="201637"/>
                  </a:lnTo>
                  <a:lnTo>
                    <a:pt x="105130" y="200152"/>
                  </a:lnTo>
                  <a:close/>
                  <a:moveTo>
                    <a:pt x="107645" y="154393"/>
                  </a:moveTo>
                  <a:lnTo>
                    <a:pt x="107594" y="152590"/>
                  </a:lnTo>
                  <a:lnTo>
                    <a:pt x="107543" y="150787"/>
                  </a:lnTo>
                  <a:lnTo>
                    <a:pt x="106045" y="149364"/>
                  </a:lnTo>
                  <a:lnTo>
                    <a:pt x="102450" y="149453"/>
                  </a:lnTo>
                  <a:lnTo>
                    <a:pt x="101028" y="150952"/>
                  </a:lnTo>
                  <a:lnTo>
                    <a:pt x="101117" y="154559"/>
                  </a:lnTo>
                  <a:lnTo>
                    <a:pt x="102616" y="155981"/>
                  </a:lnTo>
                  <a:lnTo>
                    <a:pt x="106222" y="155892"/>
                  </a:lnTo>
                  <a:lnTo>
                    <a:pt x="107645" y="154393"/>
                  </a:lnTo>
                  <a:close/>
                  <a:moveTo>
                    <a:pt x="110045" y="90601"/>
                  </a:moveTo>
                  <a:lnTo>
                    <a:pt x="110020" y="88798"/>
                  </a:lnTo>
                  <a:lnTo>
                    <a:pt x="109994" y="86995"/>
                  </a:lnTo>
                  <a:lnTo>
                    <a:pt x="108508" y="85559"/>
                  </a:lnTo>
                  <a:lnTo>
                    <a:pt x="104902" y="85610"/>
                  </a:lnTo>
                  <a:lnTo>
                    <a:pt x="103466" y="87096"/>
                  </a:lnTo>
                  <a:lnTo>
                    <a:pt x="103517" y="90703"/>
                  </a:lnTo>
                  <a:lnTo>
                    <a:pt x="105003" y="92138"/>
                  </a:lnTo>
                  <a:lnTo>
                    <a:pt x="108610" y="92087"/>
                  </a:lnTo>
                  <a:lnTo>
                    <a:pt x="110045" y="90601"/>
                  </a:lnTo>
                  <a:close/>
                  <a:moveTo>
                    <a:pt x="110921" y="60083"/>
                  </a:moveTo>
                  <a:lnTo>
                    <a:pt x="110871" y="58280"/>
                  </a:lnTo>
                  <a:lnTo>
                    <a:pt x="110820" y="56476"/>
                  </a:lnTo>
                  <a:lnTo>
                    <a:pt x="109321" y="55054"/>
                  </a:lnTo>
                  <a:lnTo>
                    <a:pt x="105727" y="55143"/>
                  </a:lnTo>
                  <a:lnTo>
                    <a:pt x="104305" y="56642"/>
                  </a:lnTo>
                  <a:lnTo>
                    <a:pt x="104394" y="60248"/>
                  </a:lnTo>
                  <a:lnTo>
                    <a:pt x="105892" y="61671"/>
                  </a:lnTo>
                  <a:lnTo>
                    <a:pt x="109499" y="61582"/>
                  </a:lnTo>
                  <a:lnTo>
                    <a:pt x="110921" y="60083"/>
                  </a:lnTo>
                  <a:close/>
                  <a:moveTo>
                    <a:pt x="111455" y="48158"/>
                  </a:moveTo>
                  <a:lnTo>
                    <a:pt x="111404" y="46355"/>
                  </a:lnTo>
                  <a:lnTo>
                    <a:pt x="111353" y="44551"/>
                  </a:lnTo>
                  <a:lnTo>
                    <a:pt x="109855" y="43129"/>
                  </a:lnTo>
                  <a:lnTo>
                    <a:pt x="106260" y="43218"/>
                  </a:lnTo>
                  <a:lnTo>
                    <a:pt x="104825" y="44716"/>
                  </a:lnTo>
                  <a:lnTo>
                    <a:pt x="104927" y="48323"/>
                  </a:lnTo>
                  <a:lnTo>
                    <a:pt x="106426" y="49745"/>
                  </a:lnTo>
                  <a:lnTo>
                    <a:pt x="110032" y="49657"/>
                  </a:lnTo>
                  <a:lnTo>
                    <a:pt x="111455" y="48158"/>
                  </a:lnTo>
                  <a:close/>
                  <a:moveTo>
                    <a:pt x="111506" y="82880"/>
                  </a:moveTo>
                  <a:lnTo>
                    <a:pt x="111455" y="81076"/>
                  </a:lnTo>
                  <a:lnTo>
                    <a:pt x="111404" y="79273"/>
                  </a:lnTo>
                  <a:lnTo>
                    <a:pt x="109905" y="77851"/>
                  </a:lnTo>
                  <a:lnTo>
                    <a:pt x="106311" y="77939"/>
                  </a:lnTo>
                  <a:lnTo>
                    <a:pt x="104889" y="79438"/>
                  </a:lnTo>
                  <a:lnTo>
                    <a:pt x="104978" y="83045"/>
                  </a:lnTo>
                  <a:lnTo>
                    <a:pt x="106476" y="84467"/>
                  </a:lnTo>
                  <a:lnTo>
                    <a:pt x="110083" y="84378"/>
                  </a:lnTo>
                  <a:lnTo>
                    <a:pt x="111506" y="82880"/>
                  </a:lnTo>
                  <a:close/>
                  <a:moveTo>
                    <a:pt x="113093" y="112369"/>
                  </a:moveTo>
                  <a:lnTo>
                    <a:pt x="113042" y="110566"/>
                  </a:lnTo>
                  <a:lnTo>
                    <a:pt x="112991" y="108762"/>
                  </a:lnTo>
                  <a:lnTo>
                    <a:pt x="111493" y="107340"/>
                  </a:lnTo>
                  <a:lnTo>
                    <a:pt x="107899" y="107429"/>
                  </a:lnTo>
                  <a:lnTo>
                    <a:pt x="106476" y="108927"/>
                  </a:lnTo>
                  <a:lnTo>
                    <a:pt x="106565" y="112534"/>
                  </a:lnTo>
                  <a:lnTo>
                    <a:pt x="108064" y="113957"/>
                  </a:lnTo>
                  <a:lnTo>
                    <a:pt x="111671" y="113868"/>
                  </a:lnTo>
                  <a:lnTo>
                    <a:pt x="113093" y="112369"/>
                  </a:lnTo>
                  <a:close/>
                  <a:moveTo>
                    <a:pt x="113677" y="135166"/>
                  </a:moveTo>
                  <a:lnTo>
                    <a:pt x="113626" y="133362"/>
                  </a:lnTo>
                  <a:lnTo>
                    <a:pt x="113576" y="131559"/>
                  </a:lnTo>
                  <a:lnTo>
                    <a:pt x="112077" y="130136"/>
                  </a:lnTo>
                  <a:lnTo>
                    <a:pt x="108483" y="130225"/>
                  </a:lnTo>
                  <a:lnTo>
                    <a:pt x="107048" y="131724"/>
                  </a:lnTo>
                  <a:lnTo>
                    <a:pt x="107149" y="135331"/>
                  </a:lnTo>
                  <a:lnTo>
                    <a:pt x="108648" y="136753"/>
                  </a:lnTo>
                  <a:lnTo>
                    <a:pt x="112255" y="136664"/>
                  </a:lnTo>
                  <a:lnTo>
                    <a:pt x="113677" y="135166"/>
                  </a:lnTo>
                  <a:close/>
                  <a:moveTo>
                    <a:pt x="117411" y="25565"/>
                  </a:moveTo>
                  <a:lnTo>
                    <a:pt x="117360" y="23761"/>
                  </a:lnTo>
                  <a:lnTo>
                    <a:pt x="117309" y="21958"/>
                  </a:lnTo>
                  <a:lnTo>
                    <a:pt x="115811" y="20535"/>
                  </a:lnTo>
                  <a:lnTo>
                    <a:pt x="112217" y="20624"/>
                  </a:lnTo>
                  <a:lnTo>
                    <a:pt x="110794" y="22123"/>
                  </a:lnTo>
                  <a:lnTo>
                    <a:pt x="110883" y="25730"/>
                  </a:lnTo>
                  <a:lnTo>
                    <a:pt x="112382" y="27152"/>
                  </a:lnTo>
                  <a:lnTo>
                    <a:pt x="115989" y="27063"/>
                  </a:lnTo>
                  <a:lnTo>
                    <a:pt x="117411" y="25565"/>
                  </a:lnTo>
                  <a:close/>
                  <a:moveTo>
                    <a:pt x="118364" y="211874"/>
                  </a:moveTo>
                  <a:lnTo>
                    <a:pt x="118338" y="210070"/>
                  </a:lnTo>
                  <a:lnTo>
                    <a:pt x="118313" y="208267"/>
                  </a:lnTo>
                  <a:lnTo>
                    <a:pt x="116827" y="206832"/>
                  </a:lnTo>
                  <a:lnTo>
                    <a:pt x="113220" y="206883"/>
                  </a:lnTo>
                  <a:lnTo>
                    <a:pt x="111785" y="208368"/>
                  </a:lnTo>
                  <a:lnTo>
                    <a:pt x="111836" y="211975"/>
                  </a:lnTo>
                  <a:lnTo>
                    <a:pt x="113322" y="213410"/>
                  </a:lnTo>
                  <a:lnTo>
                    <a:pt x="116928" y="213360"/>
                  </a:lnTo>
                  <a:lnTo>
                    <a:pt x="118364" y="211874"/>
                  </a:lnTo>
                  <a:close/>
                  <a:moveTo>
                    <a:pt x="118414" y="97878"/>
                  </a:moveTo>
                  <a:lnTo>
                    <a:pt x="118364" y="96075"/>
                  </a:lnTo>
                  <a:lnTo>
                    <a:pt x="118313" y="94272"/>
                  </a:lnTo>
                  <a:lnTo>
                    <a:pt x="116814" y="92849"/>
                  </a:lnTo>
                  <a:lnTo>
                    <a:pt x="113220" y="92938"/>
                  </a:lnTo>
                  <a:lnTo>
                    <a:pt x="111798" y="94437"/>
                  </a:lnTo>
                  <a:lnTo>
                    <a:pt x="111887" y="98044"/>
                  </a:lnTo>
                  <a:lnTo>
                    <a:pt x="113385" y="99466"/>
                  </a:lnTo>
                  <a:lnTo>
                    <a:pt x="116992" y="99377"/>
                  </a:lnTo>
                  <a:lnTo>
                    <a:pt x="118414" y="97878"/>
                  </a:lnTo>
                  <a:close/>
                  <a:moveTo>
                    <a:pt x="124371" y="75285"/>
                  </a:moveTo>
                  <a:lnTo>
                    <a:pt x="124320" y="73482"/>
                  </a:lnTo>
                  <a:lnTo>
                    <a:pt x="124269" y="71678"/>
                  </a:lnTo>
                  <a:lnTo>
                    <a:pt x="122770" y="70256"/>
                  </a:lnTo>
                  <a:lnTo>
                    <a:pt x="119176" y="70345"/>
                  </a:lnTo>
                  <a:lnTo>
                    <a:pt x="117754" y="71843"/>
                  </a:lnTo>
                  <a:lnTo>
                    <a:pt x="117843" y="75450"/>
                  </a:lnTo>
                  <a:lnTo>
                    <a:pt x="119341" y="76873"/>
                  </a:lnTo>
                  <a:lnTo>
                    <a:pt x="122948" y="76784"/>
                  </a:lnTo>
                  <a:lnTo>
                    <a:pt x="124371" y="75285"/>
                  </a:lnTo>
                  <a:close/>
                  <a:moveTo>
                    <a:pt x="124421" y="123240"/>
                  </a:moveTo>
                  <a:lnTo>
                    <a:pt x="124396" y="121437"/>
                  </a:lnTo>
                  <a:lnTo>
                    <a:pt x="124371" y="119634"/>
                  </a:lnTo>
                  <a:lnTo>
                    <a:pt x="122885" y="118198"/>
                  </a:lnTo>
                  <a:lnTo>
                    <a:pt x="119278" y="118249"/>
                  </a:lnTo>
                  <a:lnTo>
                    <a:pt x="117843" y="119735"/>
                  </a:lnTo>
                  <a:lnTo>
                    <a:pt x="117894" y="123342"/>
                  </a:lnTo>
                  <a:lnTo>
                    <a:pt x="119380" y="124777"/>
                  </a:lnTo>
                  <a:lnTo>
                    <a:pt x="122986" y="124726"/>
                  </a:lnTo>
                  <a:lnTo>
                    <a:pt x="124421" y="123240"/>
                  </a:lnTo>
                  <a:close/>
                  <a:moveTo>
                    <a:pt x="124561" y="189344"/>
                  </a:moveTo>
                  <a:lnTo>
                    <a:pt x="124536" y="187540"/>
                  </a:lnTo>
                  <a:lnTo>
                    <a:pt x="124510" y="185737"/>
                  </a:lnTo>
                  <a:lnTo>
                    <a:pt x="123024" y="184302"/>
                  </a:lnTo>
                  <a:lnTo>
                    <a:pt x="119418" y="184353"/>
                  </a:lnTo>
                  <a:lnTo>
                    <a:pt x="117983" y="185839"/>
                  </a:lnTo>
                  <a:lnTo>
                    <a:pt x="118033" y="189445"/>
                  </a:lnTo>
                  <a:lnTo>
                    <a:pt x="119519" y="190881"/>
                  </a:lnTo>
                  <a:lnTo>
                    <a:pt x="123126" y="190830"/>
                  </a:lnTo>
                  <a:lnTo>
                    <a:pt x="124561" y="189344"/>
                  </a:lnTo>
                  <a:close/>
                  <a:moveTo>
                    <a:pt x="127038" y="146735"/>
                  </a:moveTo>
                  <a:lnTo>
                    <a:pt x="126987" y="144932"/>
                  </a:lnTo>
                  <a:lnTo>
                    <a:pt x="126936" y="143129"/>
                  </a:lnTo>
                  <a:lnTo>
                    <a:pt x="125437" y="141706"/>
                  </a:lnTo>
                  <a:lnTo>
                    <a:pt x="121843" y="141795"/>
                  </a:lnTo>
                  <a:lnTo>
                    <a:pt x="120421" y="143294"/>
                  </a:lnTo>
                  <a:lnTo>
                    <a:pt x="120510" y="146900"/>
                  </a:lnTo>
                  <a:lnTo>
                    <a:pt x="122008" y="148323"/>
                  </a:lnTo>
                  <a:lnTo>
                    <a:pt x="125615" y="148234"/>
                  </a:lnTo>
                  <a:lnTo>
                    <a:pt x="127038" y="146735"/>
                  </a:lnTo>
                  <a:close/>
                  <a:moveTo>
                    <a:pt x="127419" y="105143"/>
                  </a:moveTo>
                  <a:lnTo>
                    <a:pt x="127393" y="103339"/>
                  </a:lnTo>
                  <a:lnTo>
                    <a:pt x="127368" y="101536"/>
                  </a:lnTo>
                  <a:lnTo>
                    <a:pt x="125882" y="100101"/>
                  </a:lnTo>
                  <a:lnTo>
                    <a:pt x="122275" y="100152"/>
                  </a:lnTo>
                  <a:lnTo>
                    <a:pt x="120840" y="101638"/>
                  </a:lnTo>
                  <a:lnTo>
                    <a:pt x="120891" y="105244"/>
                  </a:lnTo>
                  <a:lnTo>
                    <a:pt x="122377" y="106680"/>
                  </a:lnTo>
                  <a:lnTo>
                    <a:pt x="125984" y="106629"/>
                  </a:lnTo>
                  <a:lnTo>
                    <a:pt x="127419" y="105143"/>
                  </a:lnTo>
                  <a:close/>
                  <a:moveTo>
                    <a:pt x="132130" y="58051"/>
                  </a:moveTo>
                  <a:lnTo>
                    <a:pt x="132080" y="56248"/>
                  </a:lnTo>
                  <a:lnTo>
                    <a:pt x="132029" y="54444"/>
                  </a:lnTo>
                  <a:lnTo>
                    <a:pt x="130530" y="53022"/>
                  </a:lnTo>
                  <a:lnTo>
                    <a:pt x="126936" y="53111"/>
                  </a:lnTo>
                  <a:lnTo>
                    <a:pt x="125514" y="54610"/>
                  </a:lnTo>
                  <a:lnTo>
                    <a:pt x="125603" y="58216"/>
                  </a:lnTo>
                  <a:lnTo>
                    <a:pt x="127101" y="59639"/>
                  </a:lnTo>
                  <a:lnTo>
                    <a:pt x="130708" y="59550"/>
                  </a:lnTo>
                  <a:lnTo>
                    <a:pt x="132130" y="58051"/>
                  </a:lnTo>
                  <a:close/>
                  <a:moveTo>
                    <a:pt x="132664" y="75476"/>
                  </a:moveTo>
                  <a:lnTo>
                    <a:pt x="132638" y="73672"/>
                  </a:lnTo>
                  <a:lnTo>
                    <a:pt x="132613" y="71869"/>
                  </a:lnTo>
                  <a:lnTo>
                    <a:pt x="131127" y="70434"/>
                  </a:lnTo>
                  <a:lnTo>
                    <a:pt x="127520" y="70485"/>
                  </a:lnTo>
                  <a:lnTo>
                    <a:pt x="126085" y="71970"/>
                  </a:lnTo>
                  <a:lnTo>
                    <a:pt x="126136" y="75577"/>
                  </a:lnTo>
                  <a:lnTo>
                    <a:pt x="127622" y="77012"/>
                  </a:lnTo>
                  <a:lnTo>
                    <a:pt x="131229" y="76962"/>
                  </a:lnTo>
                  <a:lnTo>
                    <a:pt x="132664" y="75476"/>
                  </a:lnTo>
                  <a:close/>
                  <a:moveTo>
                    <a:pt x="132994" y="124155"/>
                  </a:moveTo>
                  <a:lnTo>
                    <a:pt x="132943" y="122351"/>
                  </a:lnTo>
                  <a:lnTo>
                    <a:pt x="132892" y="120548"/>
                  </a:lnTo>
                  <a:lnTo>
                    <a:pt x="131394" y="119126"/>
                  </a:lnTo>
                  <a:lnTo>
                    <a:pt x="127800" y="119214"/>
                  </a:lnTo>
                  <a:lnTo>
                    <a:pt x="126377" y="120713"/>
                  </a:lnTo>
                  <a:lnTo>
                    <a:pt x="126466" y="124320"/>
                  </a:lnTo>
                  <a:lnTo>
                    <a:pt x="127965" y="125742"/>
                  </a:lnTo>
                  <a:lnTo>
                    <a:pt x="131572" y="125653"/>
                  </a:lnTo>
                  <a:lnTo>
                    <a:pt x="132994" y="124155"/>
                  </a:lnTo>
                  <a:close/>
                  <a:moveTo>
                    <a:pt x="134937" y="39916"/>
                  </a:moveTo>
                  <a:lnTo>
                    <a:pt x="134886" y="38112"/>
                  </a:lnTo>
                  <a:lnTo>
                    <a:pt x="134835" y="36309"/>
                  </a:lnTo>
                  <a:lnTo>
                    <a:pt x="133337" y="34886"/>
                  </a:lnTo>
                  <a:lnTo>
                    <a:pt x="129743" y="34975"/>
                  </a:lnTo>
                  <a:lnTo>
                    <a:pt x="128320" y="36474"/>
                  </a:lnTo>
                  <a:lnTo>
                    <a:pt x="128409" y="40081"/>
                  </a:lnTo>
                  <a:lnTo>
                    <a:pt x="129908" y="41503"/>
                  </a:lnTo>
                  <a:lnTo>
                    <a:pt x="133515" y="41414"/>
                  </a:lnTo>
                  <a:lnTo>
                    <a:pt x="134937" y="39916"/>
                  </a:lnTo>
                  <a:close/>
                  <a:moveTo>
                    <a:pt x="139090" y="107772"/>
                  </a:moveTo>
                  <a:lnTo>
                    <a:pt x="139039" y="105968"/>
                  </a:lnTo>
                  <a:lnTo>
                    <a:pt x="138988" y="104165"/>
                  </a:lnTo>
                  <a:lnTo>
                    <a:pt x="137490" y="102743"/>
                  </a:lnTo>
                  <a:lnTo>
                    <a:pt x="133896" y="102831"/>
                  </a:lnTo>
                  <a:lnTo>
                    <a:pt x="132461" y="104330"/>
                  </a:lnTo>
                  <a:lnTo>
                    <a:pt x="132562" y="107937"/>
                  </a:lnTo>
                  <a:lnTo>
                    <a:pt x="134061" y="109359"/>
                  </a:lnTo>
                  <a:lnTo>
                    <a:pt x="137668" y="109270"/>
                  </a:lnTo>
                  <a:lnTo>
                    <a:pt x="139090" y="107772"/>
                  </a:lnTo>
                  <a:close/>
                  <a:moveTo>
                    <a:pt x="139865" y="10198"/>
                  </a:moveTo>
                  <a:lnTo>
                    <a:pt x="139814" y="8394"/>
                  </a:lnTo>
                  <a:lnTo>
                    <a:pt x="139763" y="6591"/>
                  </a:lnTo>
                  <a:lnTo>
                    <a:pt x="138264" y="5168"/>
                  </a:lnTo>
                  <a:lnTo>
                    <a:pt x="134670" y="5257"/>
                  </a:lnTo>
                  <a:lnTo>
                    <a:pt x="133235" y="6756"/>
                  </a:lnTo>
                  <a:lnTo>
                    <a:pt x="133337" y="10363"/>
                  </a:lnTo>
                  <a:lnTo>
                    <a:pt x="134835" y="11785"/>
                  </a:lnTo>
                  <a:lnTo>
                    <a:pt x="138442" y="11696"/>
                  </a:lnTo>
                  <a:lnTo>
                    <a:pt x="139865" y="10198"/>
                  </a:lnTo>
                  <a:close/>
                  <a:moveTo>
                    <a:pt x="141719" y="113804"/>
                  </a:moveTo>
                  <a:lnTo>
                    <a:pt x="141554" y="113652"/>
                  </a:lnTo>
                  <a:lnTo>
                    <a:pt x="137947" y="113703"/>
                  </a:lnTo>
                  <a:lnTo>
                    <a:pt x="136512" y="115189"/>
                  </a:lnTo>
                  <a:lnTo>
                    <a:pt x="136563" y="118795"/>
                  </a:lnTo>
                  <a:lnTo>
                    <a:pt x="138049" y="120230"/>
                  </a:lnTo>
                  <a:lnTo>
                    <a:pt x="140970" y="120192"/>
                  </a:lnTo>
                  <a:lnTo>
                    <a:pt x="141719" y="113804"/>
                  </a:lnTo>
                  <a:close/>
                  <a:moveTo>
                    <a:pt x="142760" y="95885"/>
                  </a:moveTo>
                  <a:lnTo>
                    <a:pt x="142735" y="94081"/>
                  </a:lnTo>
                  <a:lnTo>
                    <a:pt x="142709" y="92278"/>
                  </a:lnTo>
                  <a:lnTo>
                    <a:pt x="141224" y="90843"/>
                  </a:lnTo>
                  <a:lnTo>
                    <a:pt x="140741" y="90855"/>
                  </a:lnTo>
                  <a:lnTo>
                    <a:pt x="141897" y="89636"/>
                  </a:lnTo>
                  <a:lnTo>
                    <a:pt x="141846" y="87833"/>
                  </a:lnTo>
                  <a:lnTo>
                    <a:pt x="141795" y="86029"/>
                  </a:lnTo>
                  <a:lnTo>
                    <a:pt x="140296" y="84607"/>
                  </a:lnTo>
                  <a:lnTo>
                    <a:pt x="136702" y="84696"/>
                  </a:lnTo>
                  <a:lnTo>
                    <a:pt x="135280" y="86194"/>
                  </a:lnTo>
                  <a:lnTo>
                    <a:pt x="135369" y="89801"/>
                  </a:lnTo>
                  <a:lnTo>
                    <a:pt x="136867" y="91224"/>
                  </a:lnTo>
                  <a:lnTo>
                    <a:pt x="137299" y="91224"/>
                  </a:lnTo>
                  <a:lnTo>
                    <a:pt x="136182" y="92379"/>
                  </a:lnTo>
                  <a:lnTo>
                    <a:pt x="136232" y="95986"/>
                  </a:lnTo>
                  <a:lnTo>
                    <a:pt x="137718" y="97421"/>
                  </a:lnTo>
                  <a:lnTo>
                    <a:pt x="141325" y="97370"/>
                  </a:lnTo>
                  <a:lnTo>
                    <a:pt x="142760" y="95885"/>
                  </a:lnTo>
                  <a:close/>
                  <a:moveTo>
                    <a:pt x="144703" y="71501"/>
                  </a:moveTo>
                  <a:lnTo>
                    <a:pt x="144653" y="69697"/>
                  </a:lnTo>
                  <a:lnTo>
                    <a:pt x="144602" y="67894"/>
                  </a:lnTo>
                  <a:lnTo>
                    <a:pt x="143103" y="66471"/>
                  </a:lnTo>
                  <a:lnTo>
                    <a:pt x="139509" y="66560"/>
                  </a:lnTo>
                  <a:lnTo>
                    <a:pt x="138074" y="68059"/>
                  </a:lnTo>
                  <a:lnTo>
                    <a:pt x="138176" y="71666"/>
                  </a:lnTo>
                  <a:lnTo>
                    <a:pt x="139674" y="73088"/>
                  </a:lnTo>
                  <a:lnTo>
                    <a:pt x="143281" y="72999"/>
                  </a:lnTo>
                  <a:lnTo>
                    <a:pt x="144703" y="71501"/>
                  </a:lnTo>
                  <a:close/>
                  <a:moveTo>
                    <a:pt x="149479" y="48577"/>
                  </a:moveTo>
                  <a:lnTo>
                    <a:pt x="149161" y="48272"/>
                  </a:lnTo>
                  <a:lnTo>
                    <a:pt x="145567" y="48361"/>
                  </a:lnTo>
                  <a:lnTo>
                    <a:pt x="144145" y="49860"/>
                  </a:lnTo>
                  <a:lnTo>
                    <a:pt x="144233" y="53467"/>
                  </a:lnTo>
                  <a:lnTo>
                    <a:pt x="145732" y="54889"/>
                  </a:lnTo>
                  <a:lnTo>
                    <a:pt x="148729" y="54813"/>
                  </a:lnTo>
                  <a:lnTo>
                    <a:pt x="149479" y="48577"/>
                  </a:lnTo>
                  <a:close/>
                  <a:moveTo>
                    <a:pt x="150177" y="30505"/>
                  </a:moveTo>
                  <a:lnTo>
                    <a:pt x="150126" y="28702"/>
                  </a:lnTo>
                  <a:lnTo>
                    <a:pt x="150075" y="26898"/>
                  </a:lnTo>
                  <a:lnTo>
                    <a:pt x="148577" y="25476"/>
                  </a:lnTo>
                  <a:lnTo>
                    <a:pt x="144983" y="25565"/>
                  </a:lnTo>
                  <a:lnTo>
                    <a:pt x="143560" y="27063"/>
                  </a:lnTo>
                  <a:lnTo>
                    <a:pt x="143649" y="30670"/>
                  </a:lnTo>
                  <a:lnTo>
                    <a:pt x="145148" y="32092"/>
                  </a:lnTo>
                  <a:lnTo>
                    <a:pt x="148755" y="32004"/>
                  </a:lnTo>
                  <a:lnTo>
                    <a:pt x="150177" y="30505"/>
                  </a:lnTo>
                  <a:close/>
                </a:path>
              </a:pathLst>
            </a:custGeom>
            <a:solidFill>
              <a:srgbClr val="1D1D29"/>
            </a:solidFill>
            <a:ln w="0">
              <a:noFill/>
            </a:ln>
          </p:spPr>
          <p:style>
            <a:lnRef idx="0">
              <a:scrgbClr r="0" g="0" b="0"/>
            </a:lnRef>
            <a:fillRef idx="0">
              <a:scrgbClr r="0" g="0" b="0"/>
            </a:fillRef>
            <a:effectRef idx="0">
              <a:scrgbClr r="0" g="0" b="0"/>
            </a:effectRef>
            <a:fontRef idx="minor"/>
          </p:style>
        </p:sp>
        <p:sp>
          <p:nvSpPr>
            <p:cNvPr id="933" name="object 297"/>
            <p:cNvSpPr/>
            <p:nvPr/>
          </p:nvSpPr>
          <p:spPr>
            <a:xfrm>
              <a:off x="5562720" y="2497320"/>
              <a:ext cx="194400" cy="153720"/>
            </a:xfrm>
            <a:custGeom>
              <a:avLst/>
              <a:gdLst/>
              <a:ahLst/>
              <a:cxnLst/>
              <a:rect l="l" t="t" r="r" b="b"/>
              <a:pathLst>
                <a:path w="194945" h="154305">
                  <a:moveTo>
                    <a:pt x="6870" y="50723"/>
                  </a:moveTo>
                  <a:lnTo>
                    <a:pt x="6489" y="47142"/>
                  </a:lnTo>
                  <a:lnTo>
                    <a:pt x="4889" y="45847"/>
                  </a:lnTo>
                  <a:lnTo>
                    <a:pt x="1295" y="46215"/>
                  </a:lnTo>
                  <a:lnTo>
                    <a:pt x="0" y="47828"/>
                  </a:lnTo>
                  <a:lnTo>
                    <a:pt x="190" y="49618"/>
                  </a:lnTo>
                  <a:lnTo>
                    <a:pt x="381" y="51409"/>
                  </a:lnTo>
                  <a:lnTo>
                    <a:pt x="1981" y="52705"/>
                  </a:lnTo>
                  <a:lnTo>
                    <a:pt x="3784" y="52527"/>
                  </a:lnTo>
                  <a:lnTo>
                    <a:pt x="5575" y="52336"/>
                  </a:lnTo>
                  <a:lnTo>
                    <a:pt x="6870" y="50723"/>
                  </a:lnTo>
                  <a:close/>
                  <a:moveTo>
                    <a:pt x="10464" y="84810"/>
                  </a:moveTo>
                  <a:lnTo>
                    <a:pt x="10083" y="81229"/>
                  </a:lnTo>
                  <a:lnTo>
                    <a:pt x="8483" y="79933"/>
                  </a:lnTo>
                  <a:lnTo>
                    <a:pt x="4889" y="80302"/>
                  </a:lnTo>
                  <a:lnTo>
                    <a:pt x="3594" y="81915"/>
                  </a:lnTo>
                  <a:lnTo>
                    <a:pt x="3784" y="83705"/>
                  </a:lnTo>
                  <a:lnTo>
                    <a:pt x="3975" y="85496"/>
                  </a:lnTo>
                  <a:lnTo>
                    <a:pt x="5575" y="86791"/>
                  </a:lnTo>
                  <a:lnTo>
                    <a:pt x="7378" y="86614"/>
                  </a:lnTo>
                  <a:lnTo>
                    <a:pt x="9169" y="86423"/>
                  </a:lnTo>
                  <a:lnTo>
                    <a:pt x="10464" y="84810"/>
                  </a:lnTo>
                  <a:close/>
                  <a:moveTo>
                    <a:pt x="14668" y="124675"/>
                  </a:moveTo>
                  <a:lnTo>
                    <a:pt x="14287" y="121094"/>
                  </a:lnTo>
                  <a:lnTo>
                    <a:pt x="12687" y="119799"/>
                  </a:lnTo>
                  <a:lnTo>
                    <a:pt x="9093" y="120167"/>
                  </a:lnTo>
                  <a:lnTo>
                    <a:pt x="7797" y="121780"/>
                  </a:lnTo>
                  <a:lnTo>
                    <a:pt x="7988" y="123571"/>
                  </a:lnTo>
                  <a:lnTo>
                    <a:pt x="8178" y="125361"/>
                  </a:lnTo>
                  <a:lnTo>
                    <a:pt x="9779" y="126669"/>
                  </a:lnTo>
                  <a:lnTo>
                    <a:pt x="13373" y="126288"/>
                  </a:lnTo>
                  <a:lnTo>
                    <a:pt x="14668" y="124675"/>
                  </a:lnTo>
                  <a:close/>
                  <a:moveTo>
                    <a:pt x="29070" y="97726"/>
                  </a:moveTo>
                  <a:lnTo>
                    <a:pt x="28689" y="94145"/>
                  </a:lnTo>
                  <a:lnTo>
                    <a:pt x="27089" y="92849"/>
                  </a:lnTo>
                  <a:lnTo>
                    <a:pt x="23495" y="93218"/>
                  </a:lnTo>
                  <a:lnTo>
                    <a:pt x="22199" y="94830"/>
                  </a:lnTo>
                  <a:lnTo>
                    <a:pt x="22390" y="96621"/>
                  </a:lnTo>
                  <a:lnTo>
                    <a:pt x="22580" y="98412"/>
                  </a:lnTo>
                  <a:lnTo>
                    <a:pt x="24180" y="99720"/>
                  </a:lnTo>
                  <a:lnTo>
                    <a:pt x="27774" y="99339"/>
                  </a:lnTo>
                  <a:lnTo>
                    <a:pt x="29070" y="97726"/>
                  </a:lnTo>
                  <a:close/>
                  <a:moveTo>
                    <a:pt x="30416" y="48234"/>
                  </a:moveTo>
                  <a:lnTo>
                    <a:pt x="30035" y="44653"/>
                  </a:lnTo>
                  <a:lnTo>
                    <a:pt x="28435" y="43357"/>
                  </a:lnTo>
                  <a:lnTo>
                    <a:pt x="24841" y="43726"/>
                  </a:lnTo>
                  <a:lnTo>
                    <a:pt x="23545" y="45339"/>
                  </a:lnTo>
                  <a:lnTo>
                    <a:pt x="23736" y="47129"/>
                  </a:lnTo>
                  <a:lnTo>
                    <a:pt x="23926" y="48920"/>
                  </a:lnTo>
                  <a:lnTo>
                    <a:pt x="25527" y="50228"/>
                  </a:lnTo>
                  <a:lnTo>
                    <a:pt x="29121" y="49847"/>
                  </a:lnTo>
                  <a:lnTo>
                    <a:pt x="30416" y="48234"/>
                  </a:lnTo>
                  <a:close/>
                  <a:moveTo>
                    <a:pt x="33210" y="74739"/>
                  </a:moveTo>
                  <a:lnTo>
                    <a:pt x="32829" y="71158"/>
                  </a:lnTo>
                  <a:lnTo>
                    <a:pt x="31229" y="69862"/>
                  </a:lnTo>
                  <a:lnTo>
                    <a:pt x="27635" y="70231"/>
                  </a:lnTo>
                  <a:lnTo>
                    <a:pt x="26339" y="71843"/>
                  </a:lnTo>
                  <a:lnTo>
                    <a:pt x="26530" y="73634"/>
                  </a:lnTo>
                  <a:lnTo>
                    <a:pt x="26720" y="75425"/>
                  </a:lnTo>
                  <a:lnTo>
                    <a:pt x="28321" y="76733"/>
                  </a:lnTo>
                  <a:lnTo>
                    <a:pt x="31915" y="76352"/>
                  </a:lnTo>
                  <a:lnTo>
                    <a:pt x="33210" y="74739"/>
                  </a:lnTo>
                  <a:close/>
                  <a:moveTo>
                    <a:pt x="38887" y="12052"/>
                  </a:moveTo>
                  <a:lnTo>
                    <a:pt x="38506" y="8470"/>
                  </a:lnTo>
                  <a:lnTo>
                    <a:pt x="36906" y="7175"/>
                  </a:lnTo>
                  <a:lnTo>
                    <a:pt x="33312" y="7543"/>
                  </a:lnTo>
                  <a:lnTo>
                    <a:pt x="32016" y="9156"/>
                  </a:lnTo>
                  <a:lnTo>
                    <a:pt x="32207" y="10947"/>
                  </a:lnTo>
                  <a:lnTo>
                    <a:pt x="32397" y="12738"/>
                  </a:lnTo>
                  <a:lnTo>
                    <a:pt x="33997" y="14033"/>
                  </a:lnTo>
                  <a:lnTo>
                    <a:pt x="35801" y="13855"/>
                  </a:lnTo>
                  <a:lnTo>
                    <a:pt x="37592" y="13665"/>
                  </a:lnTo>
                  <a:lnTo>
                    <a:pt x="38887" y="12052"/>
                  </a:lnTo>
                  <a:close/>
                  <a:moveTo>
                    <a:pt x="41275" y="34721"/>
                  </a:moveTo>
                  <a:lnTo>
                    <a:pt x="40894" y="31140"/>
                  </a:lnTo>
                  <a:lnTo>
                    <a:pt x="39293" y="29845"/>
                  </a:lnTo>
                  <a:lnTo>
                    <a:pt x="35699" y="30213"/>
                  </a:lnTo>
                  <a:lnTo>
                    <a:pt x="34404" y="31826"/>
                  </a:lnTo>
                  <a:lnTo>
                    <a:pt x="34594" y="33616"/>
                  </a:lnTo>
                  <a:lnTo>
                    <a:pt x="34785" y="35407"/>
                  </a:lnTo>
                  <a:lnTo>
                    <a:pt x="36385" y="36703"/>
                  </a:lnTo>
                  <a:lnTo>
                    <a:pt x="38188" y="36525"/>
                  </a:lnTo>
                  <a:lnTo>
                    <a:pt x="39979" y="36334"/>
                  </a:lnTo>
                  <a:lnTo>
                    <a:pt x="41275" y="34721"/>
                  </a:lnTo>
                  <a:close/>
                  <a:moveTo>
                    <a:pt x="44602" y="120408"/>
                  </a:moveTo>
                  <a:lnTo>
                    <a:pt x="44221" y="116827"/>
                  </a:lnTo>
                  <a:lnTo>
                    <a:pt x="42621" y="115531"/>
                  </a:lnTo>
                  <a:lnTo>
                    <a:pt x="39027" y="115900"/>
                  </a:lnTo>
                  <a:lnTo>
                    <a:pt x="37731" y="117513"/>
                  </a:lnTo>
                  <a:lnTo>
                    <a:pt x="37922" y="119303"/>
                  </a:lnTo>
                  <a:lnTo>
                    <a:pt x="38100" y="121018"/>
                  </a:lnTo>
                  <a:lnTo>
                    <a:pt x="36563" y="121043"/>
                  </a:lnTo>
                  <a:lnTo>
                    <a:pt x="35140" y="122542"/>
                  </a:lnTo>
                  <a:lnTo>
                    <a:pt x="35229" y="126149"/>
                  </a:lnTo>
                  <a:lnTo>
                    <a:pt x="36728" y="127571"/>
                  </a:lnTo>
                  <a:lnTo>
                    <a:pt x="40335" y="127482"/>
                  </a:lnTo>
                  <a:lnTo>
                    <a:pt x="41757" y="125984"/>
                  </a:lnTo>
                  <a:lnTo>
                    <a:pt x="41706" y="124180"/>
                  </a:lnTo>
                  <a:lnTo>
                    <a:pt x="41656" y="122377"/>
                  </a:lnTo>
                  <a:lnTo>
                    <a:pt x="41478" y="122224"/>
                  </a:lnTo>
                  <a:lnTo>
                    <a:pt x="43307" y="122021"/>
                  </a:lnTo>
                  <a:lnTo>
                    <a:pt x="44602" y="120408"/>
                  </a:lnTo>
                  <a:close/>
                  <a:moveTo>
                    <a:pt x="51358" y="60071"/>
                  </a:moveTo>
                  <a:lnTo>
                    <a:pt x="50977" y="56489"/>
                  </a:lnTo>
                  <a:lnTo>
                    <a:pt x="49377" y="55181"/>
                  </a:lnTo>
                  <a:lnTo>
                    <a:pt x="45783" y="55562"/>
                  </a:lnTo>
                  <a:lnTo>
                    <a:pt x="44488" y="57175"/>
                  </a:lnTo>
                  <a:lnTo>
                    <a:pt x="44678" y="58966"/>
                  </a:lnTo>
                  <a:lnTo>
                    <a:pt x="44869" y="60756"/>
                  </a:lnTo>
                  <a:lnTo>
                    <a:pt x="46469" y="62052"/>
                  </a:lnTo>
                  <a:lnTo>
                    <a:pt x="48272" y="61874"/>
                  </a:lnTo>
                  <a:lnTo>
                    <a:pt x="50063" y="61683"/>
                  </a:lnTo>
                  <a:lnTo>
                    <a:pt x="51358" y="60071"/>
                  </a:lnTo>
                  <a:close/>
                  <a:moveTo>
                    <a:pt x="51879" y="106172"/>
                  </a:moveTo>
                  <a:lnTo>
                    <a:pt x="51828" y="104368"/>
                  </a:lnTo>
                  <a:lnTo>
                    <a:pt x="51777" y="102565"/>
                  </a:lnTo>
                  <a:lnTo>
                    <a:pt x="50279" y="101142"/>
                  </a:lnTo>
                  <a:lnTo>
                    <a:pt x="46685" y="101231"/>
                  </a:lnTo>
                  <a:lnTo>
                    <a:pt x="45250" y="102730"/>
                  </a:lnTo>
                  <a:lnTo>
                    <a:pt x="45351" y="106337"/>
                  </a:lnTo>
                  <a:lnTo>
                    <a:pt x="46850" y="107759"/>
                  </a:lnTo>
                  <a:lnTo>
                    <a:pt x="50457" y="107670"/>
                  </a:lnTo>
                  <a:lnTo>
                    <a:pt x="51879" y="106172"/>
                  </a:lnTo>
                  <a:close/>
                  <a:moveTo>
                    <a:pt x="53746" y="82753"/>
                  </a:moveTo>
                  <a:lnTo>
                    <a:pt x="53365" y="79171"/>
                  </a:lnTo>
                  <a:lnTo>
                    <a:pt x="51765" y="77876"/>
                  </a:lnTo>
                  <a:lnTo>
                    <a:pt x="48171" y="78244"/>
                  </a:lnTo>
                  <a:lnTo>
                    <a:pt x="46875" y="79857"/>
                  </a:lnTo>
                  <a:lnTo>
                    <a:pt x="47066" y="81648"/>
                  </a:lnTo>
                  <a:lnTo>
                    <a:pt x="47256" y="83439"/>
                  </a:lnTo>
                  <a:lnTo>
                    <a:pt x="48856" y="84734"/>
                  </a:lnTo>
                  <a:lnTo>
                    <a:pt x="50660" y="84556"/>
                  </a:lnTo>
                  <a:lnTo>
                    <a:pt x="52451" y="84366"/>
                  </a:lnTo>
                  <a:lnTo>
                    <a:pt x="53746" y="82753"/>
                  </a:lnTo>
                  <a:close/>
                  <a:moveTo>
                    <a:pt x="54368" y="42430"/>
                  </a:moveTo>
                  <a:lnTo>
                    <a:pt x="53987" y="38849"/>
                  </a:lnTo>
                  <a:lnTo>
                    <a:pt x="52387" y="37553"/>
                  </a:lnTo>
                  <a:lnTo>
                    <a:pt x="48793" y="37922"/>
                  </a:lnTo>
                  <a:lnTo>
                    <a:pt x="47498" y="39535"/>
                  </a:lnTo>
                  <a:lnTo>
                    <a:pt x="47688" y="41325"/>
                  </a:lnTo>
                  <a:lnTo>
                    <a:pt x="47879" y="43116"/>
                  </a:lnTo>
                  <a:lnTo>
                    <a:pt x="49479" y="44424"/>
                  </a:lnTo>
                  <a:lnTo>
                    <a:pt x="53073" y="44043"/>
                  </a:lnTo>
                  <a:lnTo>
                    <a:pt x="54368" y="42430"/>
                  </a:lnTo>
                  <a:close/>
                  <a:moveTo>
                    <a:pt x="55727" y="24130"/>
                  </a:moveTo>
                  <a:lnTo>
                    <a:pt x="55346" y="20548"/>
                  </a:lnTo>
                  <a:lnTo>
                    <a:pt x="53746" y="19253"/>
                  </a:lnTo>
                  <a:lnTo>
                    <a:pt x="50152" y="19621"/>
                  </a:lnTo>
                  <a:lnTo>
                    <a:pt x="48856" y="21234"/>
                  </a:lnTo>
                  <a:lnTo>
                    <a:pt x="49047" y="23025"/>
                  </a:lnTo>
                  <a:lnTo>
                    <a:pt x="49237" y="24815"/>
                  </a:lnTo>
                  <a:lnTo>
                    <a:pt x="50838" y="26111"/>
                  </a:lnTo>
                  <a:lnTo>
                    <a:pt x="52641" y="25933"/>
                  </a:lnTo>
                  <a:lnTo>
                    <a:pt x="54432" y="25742"/>
                  </a:lnTo>
                  <a:lnTo>
                    <a:pt x="55727" y="24130"/>
                  </a:lnTo>
                  <a:close/>
                  <a:moveTo>
                    <a:pt x="62255" y="109080"/>
                  </a:moveTo>
                  <a:lnTo>
                    <a:pt x="61874" y="105498"/>
                  </a:lnTo>
                  <a:lnTo>
                    <a:pt x="60274" y="104203"/>
                  </a:lnTo>
                  <a:lnTo>
                    <a:pt x="56680" y="104571"/>
                  </a:lnTo>
                  <a:lnTo>
                    <a:pt x="55384" y="106184"/>
                  </a:lnTo>
                  <a:lnTo>
                    <a:pt x="55575" y="107975"/>
                  </a:lnTo>
                  <a:lnTo>
                    <a:pt x="55765" y="109766"/>
                  </a:lnTo>
                  <a:lnTo>
                    <a:pt x="57365" y="111074"/>
                  </a:lnTo>
                  <a:lnTo>
                    <a:pt x="60960" y="110693"/>
                  </a:lnTo>
                  <a:lnTo>
                    <a:pt x="62255" y="109080"/>
                  </a:lnTo>
                  <a:close/>
                  <a:moveTo>
                    <a:pt x="64643" y="131749"/>
                  </a:moveTo>
                  <a:lnTo>
                    <a:pt x="64262" y="128168"/>
                  </a:lnTo>
                  <a:lnTo>
                    <a:pt x="62661" y="126873"/>
                  </a:lnTo>
                  <a:lnTo>
                    <a:pt x="59067" y="127241"/>
                  </a:lnTo>
                  <a:lnTo>
                    <a:pt x="57772" y="128854"/>
                  </a:lnTo>
                  <a:lnTo>
                    <a:pt x="57962" y="130644"/>
                  </a:lnTo>
                  <a:lnTo>
                    <a:pt x="58153" y="132435"/>
                  </a:lnTo>
                  <a:lnTo>
                    <a:pt x="59753" y="133743"/>
                  </a:lnTo>
                  <a:lnTo>
                    <a:pt x="63347" y="133362"/>
                  </a:lnTo>
                  <a:lnTo>
                    <a:pt x="64643" y="131749"/>
                  </a:lnTo>
                  <a:close/>
                  <a:moveTo>
                    <a:pt x="66852" y="90449"/>
                  </a:moveTo>
                  <a:lnTo>
                    <a:pt x="66471" y="86868"/>
                  </a:lnTo>
                  <a:lnTo>
                    <a:pt x="64871" y="85559"/>
                  </a:lnTo>
                  <a:lnTo>
                    <a:pt x="61277" y="85940"/>
                  </a:lnTo>
                  <a:lnTo>
                    <a:pt x="59982" y="87553"/>
                  </a:lnTo>
                  <a:lnTo>
                    <a:pt x="60172" y="89344"/>
                  </a:lnTo>
                  <a:lnTo>
                    <a:pt x="60363" y="91135"/>
                  </a:lnTo>
                  <a:lnTo>
                    <a:pt x="61963" y="92430"/>
                  </a:lnTo>
                  <a:lnTo>
                    <a:pt x="63766" y="92252"/>
                  </a:lnTo>
                  <a:lnTo>
                    <a:pt x="65557" y="92062"/>
                  </a:lnTo>
                  <a:lnTo>
                    <a:pt x="66852" y="90449"/>
                  </a:lnTo>
                  <a:close/>
                  <a:moveTo>
                    <a:pt x="69545" y="53860"/>
                  </a:moveTo>
                  <a:lnTo>
                    <a:pt x="69164" y="50279"/>
                  </a:lnTo>
                  <a:lnTo>
                    <a:pt x="67564" y="48983"/>
                  </a:lnTo>
                  <a:lnTo>
                    <a:pt x="63969" y="49352"/>
                  </a:lnTo>
                  <a:lnTo>
                    <a:pt x="62674" y="50965"/>
                  </a:lnTo>
                  <a:lnTo>
                    <a:pt x="62865" y="52755"/>
                  </a:lnTo>
                  <a:lnTo>
                    <a:pt x="63055" y="54546"/>
                  </a:lnTo>
                  <a:lnTo>
                    <a:pt x="64655" y="55841"/>
                  </a:lnTo>
                  <a:lnTo>
                    <a:pt x="66459" y="55664"/>
                  </a:lnTo>
                  <a:lnTo>
                    <a:pt x="68249" y="55473"/>
                  </a:lnTo>
                  <a:lnTo>
                    <a:pt x="69545" y="53860"/>
                  </a:lnTo>
                  <a:close/>
                  <a:moveTo>
                    <a:pt x="69697" y="69596"/>
                  </a:moveTo>
                  <a:lnTo>
                    <a:pt x="69646" y="67792"/>
                  </a:lnTo>
                  <a:lnTo>
                    <a:pt x="69596" y="65989"/>
                  </a:lnTo>
                  <a:lnTo>
                    <a:pt x="68097" y="64566"/>
                  </a:lnTo>
                  <a:lnTo>
                    <a:pt x="64503" y="64655"/>
                  </a:lnTo>
                  <a:lnTo>
                    <a:pt x="63068" y="66154"/>
                  </a:lnTo>
                  <a:lnTo>
                    <a:pt x="63106" y="67614"/>
                  </a:lnTo>
                  <a:lnTo>
                    <a:pt x="62623" y="67652"/>
                  </a:lnTo>
                  <a:lnTo>
                    <a:pt x="61328" y="69265"/>
                  </a:lnTo>
                  <a:lnTo>
                    <a:pt x="61518" y="71056"/>
                  </a:lnTo>
                  <a:lnTo>
                    <a:pt x="61709" y="72847"/>
                  </a:lnTo>
                  <a:lnTo>
                    <a:pt x="63309" y="74155"/>
                  </a:lnTo>
                  <a:lnTo>
                    <a:pt x="66903" y="73774"/>
                  </a:lnTo>
                  <a:lnTo>
                    <a:pt x="68199" y="72161"/>
                  </a:lnTo>
                  <a:lnTo>
                    <a:pt x="68084" y="71107"/>
                  </a:lnTo>
                  <a:lnTo>
                    <a:pt x="68275" y="71094"/>
                  </a:lnTo>
                  <a:lnTo>
                    <a:pt x="69697" y="69596"/>
                  </a:lnTo>
                  <a:close/>
                  <a:moveTo>
                    <a:pt x="74333" y="37033"/>
                  </a:moveTo>
                  <a:lnTo>
                    <a:pt x="73952" y="33451"/>
                  </a:lnTo>
                  <a:lnTo>
                    <a:pt x="72351" y="32156"/>
                  </a:lnTo>
                  <a:lnTo>
                    <a:pt x="68757" y="32524"/>
                  </a:lnTo>
                  <a:lnTo>
                    <a:pt x="67462" y="34137"/>
                  </a:lnTo>
                  <a:lnTo>
                    <a:pt x="67652" y="35928"/>
                  </a:lnTo>
                  <a:lnTo>
                    <a:pt x="67843" y="37719"/>
                  </a:lnTo>
                  <a:lnTo>
                    <a:pt x="69443" y="39027"/>
                  </a:lnTo>
                  <a:lnTo>
                    <a:pt x="73037" y="38646"/>
                  </a:lnTo>
                  <a:lnTo>
                    <a:pt x="74333" y="37033"/>
                  </a:lnTo>
                  <a:close/>
                  <a:moveTo>
                    <a:pt x="76542" y="151180"/>
                  </a:moveTo>
                  <a:lnTo>
                    <a:pt x="76161" y="147599"/>
                  </a:lnTo>
                  <a:lnTo>
                    <a:pt x="74561" y="146304"/>
                  </a:lnTo>
                  <a:lnTo>
                    <a:pt x="70967" y="146672"/>
                  </a:lnTo>
                  <a:lnTo>
                    <a:pt x="69672" y="148285"/>
                  </a:lnTo>
                  <a:lnTo>
                    <a:pt x="69862" y="150075"/>
                  </a:lnTo>
                  <a:lnTo>
                    <a:pt x="70053" y="151866"/>
                  </a:lnTo>
                  <a:lnTo>
                    <a:pt x="71653" y="153174"/>
                  </a:lnTo>
                  <a:lnTo>
                    <a:pt x="75247" y="152793"/>
                  </a:lnTo>
                  <a:lnTo>
                    <a:pt x="76542" y="151180"/>
                  </a:lnTo>
                  <a:close/>
                  <a:moveTo>
                    <a:pt x="78473" y="14046"/>
                  </a:moveTo>
                  <a:lnTo>
                    <a:pt x="78092" y="10464"/>
                  </a:lnTo>
                  <a:lnTo>
                    <a:pt x="76492" y="9156"/>
                  </a:lnTo>
                  <a:lnTo>
                    <a:pt x="72898" y="9537"/>
                  </a:lnTo>
                  <a:lnTo>
                    <a:pt x="71602" y="11150"/>
                  </a:lnTo>
                  <a:lnTo>
                    <a:pt x="71793" y="12941"/>
                  </a:lnTo>
                  <a:lnTo>
                    <a:pt x="71983" y="14732"/>
                  </a:lnTo>
                  <a:lnTo>
                    <a:pt x="73583" y="16027"/>
                  </a:lnTo>
                  <a:lnTo>
                    <a:pt x="75387" y="15849"/>
                  </a:lnTo>
                  <a:lnTo>
                    <a:pt x="77177" y="15659"/>
                  </a:lnTo>
                  <a:lnTo>
                    <a:pt x="78473" y="14046"/>
                  </a:lnTo>
                  <a:close/>
                  <a:moveTo>
                    <a:pt x="79095" y="121158"/>
                  </a:moveTo>
                  <a:lnTo>
                    <a:pt x="78714" y="117576"/>
                  </a:lnTo>
                  <a:lnTo>
                    <a:pt x="77114" y="116281"/>
                  </a:lnTo>
                  <a:lnTo>
                    <a:pt x="73520" y="116649"/>
                  </a:lnTo>
                  <a:lnTo>
                    <a:pt x="72224" y="118262"/>
                  </a:lnTo>
                  <a:lnTo>
                    <a:pt x="72415" y="120053"/>
                  </a:lnTo>
                  <a:lnTo>
                    <a:pt x="72605" y="121843"/>
                  </a:lnTo>
                  <a:lnTo>
                    <a:pt x="74206" y="123139"/>
                  </a:lnTo>
                  <a:lnTo>
                    <a:pt x="76009" y="122961"/>
                  </a:lnTo>
                  <a:lnTo>
                    <a:pt x="77800" y="122770"/>
                  </a:lnTo>
                  <a:lnTo>
                    <a:pt x="79095" y="121158"/>
                  </a:lnTo>
                  <a:close/>
                  <a:moveTo>
                    <a:pt x="80441" y="102857"/>
                  </a:moveTo>
                  <a:lnTo>
                    <a:pt x="80060" y="99275"/>
                  </a:lnTo>
                  <a:lnTo>
                    <a:pt x="78460" y="97980"/>
                  </a:lnTo>
                  <a:lnTo>
                    <a:pt x="74866" y="98348"/>
                  </a:lnTo>
                  <a:lnTo>
                    <a:pt x="73571" y="99961"/>
                  </a:lnTo>
                  <a:lnTo>
                    <a:pt x="73761" y="101752"/>
                  </a:lnTo>
                  <a:lnTo>
                    <a:pt x="73952" y="103543"/>
                  </a:lnTo>
                  <a:lnTo>
                    <a:pt x="75552" y="104838"/>
                  </a:lnTo>
                  <a:lnTo>
                    <a:pt x="77355" y="104660"/>
                  </a:lnTo>
                  <a:lnTo>
                    <a:pt x="79146" y="104470"/>
                  </a:lnTo>
                  <a:lnTo>
                    <a:pt x="80441" y="102857"/>
                  </a:lnTo>
                  <a:close/>
                  <a:moveTo>
                    <a:pt x="86804" y="85064"/>
                  </a:moveTo>
                  <a:lnTo>
                    <a:pt x="86423" y="81483"/>
                  </a:lnTo>
                  <a:lnTo>
                    <a:pt x="84823" y="80187"/>
                  </a:lnTo>
                  <a:lnTo>
                    <a:pt x="81229" y="80556"/>
                  </a:lnTo>
                  <a:lnTo>
                    <a:pt x="79933" y="82169"/>
                  </a:lnTo>
                  <a:lnTo>
                    <a:pt x="80124" y="83959"/>
                  </a:lnTo>
                  <a:lnTo>
                    <a:pt x="80314" y="85750"/>
                  </a:lnTo>
                  <a:lnTo>
                    <a:pt x="81915" y="87058"/>
                  </a:lnTo>
                  <a:lnTo>
                    <a:pt x="85509" y="86677"/>
                  </a:lnTo>
                  <a:lnTo>
                    <a:pt x="86804" y="85064"/>
                  </a:lnTo>
                  <a:close/>
                  <a:moveTo>
                    <a:pt x="90944" y="62077"/>
                  </a:moveTo>
                  <a:lnTo>
                    <a:pt x="90563" y="58496"/>
                  </a:lnTo>
                  <a:lnTo>
                    <a:pt x="88963" y="57200"/>
                  </a:lnTo>
                  <a:lnTo>
                    <a:pt x="85369" y="57569"/>
                  </a:lnTo>
                  <a:lnTo>
                    <a:pt x="84074" y="59182"/>
                  </a:lnTo>
                  <a:lnTo>
                    <a:pt x="84264" y="60972"/>
                  </a:lnTo>
                  <a:lnTo>
                    <a:pt x="84455" y="62763"/>
                  </a:lnTo>
                  <a:lnTo>
                    <a:pt x="86055" y="64071"/>
                  </a:lnTo>
                  <a:lnTo>
                    <a:pt x="89649" y="63690"/>
                  </a:lnTo>
                  <a:lnTo>
                    <a:pt x="90944" y="62077"/>
                  </a:lnTo>
                  <a:close/>
                  <a:moveTo>
                    <a:pt x="92710" y="24523"/>
                  </a:moveTo>
                  <a:lnTo>
                    <a:pt x="92329" y="20942"/>
                  </a:lnTo>
                  <a:lnTo>
                    <a:pt x="90728" y="19646"/>
                  </a:lnTo>
                  <a:lnTo>
                    <a:pt x="87134" y="20015"/>
                  </a:lnTo>
                  <a:lnTo>
                    <a:pt x="85839" y="21628"/>
                  </a:lnTo>
                  <a:lnTo>
                    <a:pt x="86029" y="23418"/>
                  </a:lnTo>
                  <a:lnTo>
                    <a:pt x="86220" y="25209"/>
                  </a:lnTo>
                  <a:lnTo>
                    <a:pt x="87820" y="26517"/>
                  </a:lnTo>
                  <a:lnTo>
                    <a:pt x="91414" y="26136"/>
                  </a:lnTo>
                  <a:lnTo>
                    <a:pt x="92710" y="24523"/>
                  </a:lnTo>
                  <a:close/>
                  <a:moveTo>
                    <a:pt x="95097" y="47193"/>
                  </a:moveTo>
                  <a:lnTo>
                    <a:pt x="94716" y="43611"/>
                  </a:lnTo>
                  <a:lnTo>
                    <a:pt x="93116" y="42316"/>
                  </a:lnTo>
                  <a:lnTo>
                    <a:pt x="89522" y="42684"/>
                  </a:lnTo>
                  <a:lnTo>
                    <a:pt x="88226" y="44297"/>
                  </a:lnTo>
                  <a:lnTo>
                    <a:pt x="88417" y="46088"/>
                  </a:lnTo>
                  <a:lnTo>
                    <a:pt x="88607" y="47879"/>
                  </a:lnTo>
                  <a:lnTo>
                    <a:pt x="90208" y="49174"/>
                  </a:lnTo>
                  <a:lnTo>
                    <a:pt x="92011" y="48996"/>
                  </a:lnTo>
                  <a:lnTo>
                    <a:pt x="93802" y="48806"/>
                  </a:lnTo>
                  <a:lnTo>
                    <a:pt x="95097" y="47193"/>
                  </a:lnTo>
                  <a:close/>
                  <a:moveTo>
                    <a:pt x="97193" y="4876"/>
                  </a:moveTo>
                  <a:lnTo>
                    <a:pt x="96812" y="1295"/>
                  </a:lnTo>
                  <a:lnTo>
                    <a:pt x="95211" y="0"/>
                  </a:lnTo>
                  <a:lnTo>
                    <a:pt x="91617" y="368"/>
                  </a:lnTo>
                  <a:lnTo>
                    <a:pt x="90322" y="1981"/>
                  </a:lnTo>
                  <a:lnTo>
                    <a:pt x="90512" y="3771"/>
                  </a:lnTo>
                  <a:lnTo>
                    <a:pt x="90703" y="5562"/>
                  </a:lnTo>
                  <a:lnTo>
                    <a:pt x="92303" y="6858"/>
                  </a:lnTo>
                  <a:lnTo>
                    <a:pt x="94107" y="6680"/>
                  </a:lnTo>
                  <a:lnTo>
                    <a:pt x="95897" y="6489"/>
                  </a:lnTo>
                  <a:lnTo>
                    <a:pt x="97193" y="4876"/>
                  </a:lnTo>
                  <a:close/>
                  <a:moveTo>
                    <a:pt x="97701" y="134073"/>
                  </a:moveTo>
                  <a:lnTo>
                    <a:pt x="97320" y="130492"/>
                  </a:lnTo>
                  <a:lnTo>
                    <a:pt x="95719" y="129197"/>
                  </a:lnTo>
                  <a:lnTo>
                    <a:pt x="92125" y="129565"/>
                  </a:lnTo>
                  <a:lnTo>
                    <a:pt x="90830" y="131178"/>
                  </a:lnTo>
                  <a:lnTo>
                    <a:pt x="91020" y="132969"/>
                  </a:lnTo>
                  <a:lnTo>
                    <a:pt x="91211" y="134759"/>
                  </a:lnTo>
                  <a:lnTo>
                    <a:pt x="92811" y="136067"/>
                  </a:lnTo>
                  <a:lnTo>
                    <a:pt x="96405" y="135686"/>
                  </a:lnTo>
                  <a:lnTo>
                    <a:pt x="97701" y="134073"/>
                  </a:lnTo>
                  <a:close/>
                  <a:moveTo>
                    <a:pt x="99034" y="76479"/>
                  </a:moveTo>
                  <a:lnTo>
                    <a:pt x="98653" y="72898"/>
                  </a:lnTo>
                  <a:lnTo>
                    <a:pt x="97053" y="71602"/>
                  </a:lnTo>
                  <a:lnTo>
                    <a:pt x="93459" y="71970"/>
                  </a:lnTo>
                  <a:lnTo>
                    <a:pt x="92163" y="73583"/>
                  </a:lnTo>
                  <a:lnTo>
                    <a:pt x="92354" y="75374"/>
                  </a:lnTo>
                  <a:lnTo>
                    <a:pt x="92544" y="77165"/>
                  </a:lnTo>
                  <a:lnTo>
                    <a:pt x="94145" y="78460"/>
                  </a:lnTo>
                  <a:lnTo>
                    <a:pt x="95948" y="78282"/>
                  </a:lnTo>
                  <a:lnTo>
                    <a:pt x="97739" y="78092"/>
                  </a:lnTo>
                  <a:lnTo>
                    <a:pt x="99034" y="76479"/>
                  </a:lnTo>
                  <a:close/>
                  <a:moveTo>
                    <a:pt x="101422" y="99161"/>
                  </a:moveTo>
                  <a:lnTo>
                    <a:pt x="101041" y="95580"/>
                  </a:lnTo>
                  <a:lnTo>
                    <a:pt x="99441" y="94284"/>
                  </a:lnTo>
                  <a:lnTo>
                    <a:pt x="95846" y="94653"/>
                  </a:lnTo>
                  <a:lnTo>
                    <a:pt x="94551" y="96266"/>
                  </a:lnTo>
                  <a:lnTo>
                    <a:pt x="94742" y="98056"/>
                  </a:lnTo>
                  <a:lnTo>
                    <a:pt x="94932" y="99847"/>
                  </a:lnTo>
                  <a:lnTo>
                    <a:pt x="96532" y="101142"/>
                  </a:lnTo>
                  <a:lnTo>
                    <a:pt x="98336" y="100965"/>
                  </a:lnTo>
                  <a:lnTo>
                    <a:pt x="100126" y="100774"/>
                  </a:lnTo>
                  <a:lnTo>
                    <a:pt x="101422" y="99161"/>
                  </a:lnTo>
                  <a:close/>
                  <a:moveTo>
                    <a:pt x="101841" y="111086"/>
                  </a:moveTo>
                  <a:lnTo>
                    <a:pt x="101460" y="107505"/>
                  </a:lnTo>
                  <a:lnTo>
                    <a:pt x="99860" y="106197"/>
                  </a:lnTo>
                  <a:lnTo>
                    <a:pt x="96266" y="106578"/>
                  </a:lnTo>
                  <a:lnTo>
                    <a:pt x="94970" y="108191"/>
                  </a:lnTo>
                  <a:lnTo>
                    <a:pt x="95161" y="109982"/>
                  </a:lnTo>
                  <a:lnTo>
                    <a:pt x="95351" y="111772"/>
                  </a:lnTo>
                  <a:lnTo>
                    <a:pt x="96951" y="113068"/>
                  </a:lnTo>
                  <a:lnTo>
                    <a:pt x="98755" y="112890"/>
                  </a:lnTo>
                  <a:lnTo>
                    <a:pt x="100545" y="112699"/>
                  </a:lnTo>
                  <a:lnTo>
                    <a:pt x="101841" y="111086"/>
                  </a:lnTo>
                  <a:close/>
                  <a:moveTo>
                    <a:pt x="108204" y="54902"/>
                  </a:moveTo>
                  <a:lnTo>
                    <a:pt x="107823" y="51320"/>
                  </a:lnTo>
                  <a:lnTo>
                    <a:pt x="106222" y="50025"/>
                  </a:lnTo>
                  <a:lnTo>
                    <a:pt x="102628" y="50393"/>
                  </a:lnTo>
                  <a:lnTo>
                    <a:pt x="101333" y="52006"/>
                  </a:lnTo>
                  <a:lnTo>
                    <a:pt x="101523" y="53797"/>
                  </a:lnTo>
                  <a:lnTo>
                    <a:pt x="101714" y="55587"/>
                  </a:lnTo>
                  <a:lnTo>
                    <a:pt x="103314" y="56896"/>
                  </a:lnTo>
                  <a:lnTo>
                    <a:pt x="106908" y="56515"/>
                  </a:lnTo>
                  <a:lnTo>
                    <a:pt x="108204" y="54902"/>
                  </a:lnTo>
                  <a:close/>
                  <a:moveTo>
                    <a:pt x="109550" y="36601"/>
                  </a:moveTo>
                  <a:lnTo>
                    <a:pt x="109169" y="33020"/>
                  </a:lnTo>
                  <a:lnTo>
                    <a:pt x="107569" y="31724"/>
                  </a:lnTo>
                  <a:lnTo>
                    <a:pt x="103974" y="32092"/>
                  </a:lnTo>
                  <a:lnTo>
                    <a:pt x="102679" y="33705"/>
                  </a:lnTo>
                  <a:lnTo>
                    <a:pt x="102870" y="35496"/>
                  </a:lnTo>
                  <a:lnTo>
                    <a:pt x="103060" y="37287"/>
                  </a:lnTo>
                  <a:lnTo>
                    <a:pt x="104660" y="38582"/>
                  </a:lnTo>
                  <a:lnTo>
                    <a:pt x="106464" y="38404"/>
                  </a:lnTo>
                  <a:lnTo>
                    <a:pt x="108254" y="38214"/>
                  </a:lnTo>
                  <a:lnTo>
                    <a:pt x="109550" y="36601"/>
                  </a:lnTo>
                  <a:close/>
                  <a:moveTo>
                    <a:pt x="113665" y="129857"/>
                  </a:moveTo>
                  <a:lnTo>
                    <a:pt x="113284" y="126276"/>
                  </a:lnTo>
                  <a:lnTo>
                    <a:pt x="111683" y="124980"/>
                  </a:lnTo>
                  <a:lnTo>
                    <a:pt x="108089" y="125349"/>
                  </a:lnTo>
                  <a:lnTo>
                    <a:pt x="106794" y="126961"/>
                  </a:lnTo>
                  <a:lnTo>
                    <a:pt x="106984" y="128752"/>
                  </a:lnTo>
                  <a:lnTo>
                    <a:pt x="107175" y="130543"/>
                  </a:lnTo>
                  <a:lnTo>
                    <a:pt x="108775" y="131851"/>
                  </a:lnTo>
                  <a:lnTo>
                    <a:pt x="112369" y="131470"/>
                  </a:lnTo>
                  <a:lnTo>
                    <a:pt x="113665" y="129857"/>
                  </a:lnTo>
                  <a:close/>
                  <a:moveTo>
                    <a:pt x="114528" y="106857"/>
                  </a:moveTo>
                  <a:lnTo>
                    <a:pt x="114147" y="103276"/>
                  </a:lnTo>
                  <a:lnTo>
                    <a:pt x="112547" y="101981"/>
                  </a:lnTo>
                  <a:lnTo>
                    <a:pt x="108953" y="102349"/>
                  </a:lnTo>
                  <a:lnTo>
                    <a:pt x="107657" y="103962"/>
                  </a:lnTo>
                  <a:lnTo>
                    <a:pt x="107848" y="105752"/>
                  </a:lnTo>
                  <a:lnTo>
                    <a:pt x="108038" y="107543"/>
                  </a:lnTo>
                  <a:lnTo>
                    <a:pt x="109639" y="108839"/>
                  </a:lnTo>
                  <a:lnTo>
                    <a:pt x="111442" y="108661"/>
                  </a:lnTo>
                  <a:lnTo>
                    <a:pt x="113233" y="108470"/>
                  </a:lnTo>
                  <a:lnTo>
                    <a:pt x="114528" y="106857"/>
                  </a:lnTo>
                  <a:close/>
                  <a:moveTo>
                    <a:pt x="115874" y="88557"/>
                  </a:moveTo>
                  <a:lnTo>
                    <a:pt x="115493" y="84975"/>
                  </a:lnTo>
                  <a:lnTo>
                    <a:pt x="113893" y="83680"/>
                  </a:lnTo>
                  <a:lnTo>
                    <a:pt x="110299" y="84048"/>
                  </a:lnTo>
                  <a:lnTo>
                    <a:pt x="109004" y="85661"/>
                  </a:lnTo>
                  <a:lnTo>
                    <a:pt x="109194" y="87452"/>
                  </a:lnTo>
                  <a:lnTo>
                    <a:pt x="109385" y="89242"/>
                  </a:lnTo>
                  <a:lnTo>
                    <a:pt x="110985" y="90551"/>
                  </a:lnTo>
                  <a:lnTo>
                    <a:pt x="114579" y="90170"/>
                  </a:lnTo>
                  <a:lnTo>
                    <a:pt x="115874" y="88557"/>
                  </a:lnTo>
                  <a:close/>
                  <a:moveTo>
                    <a:pt x="117221" y="70256"/>
                  </a:moveTo>
                  <a:lnTo>
                    <a:pt x="116840" y="66675"/>
                  </a:lnTo>
                  <a:lnTo>
                    <a:pt x="115239" y="65366"/>
                  </a:lnTo>
                  <a:lnTo>
                    <a:pt x="111645" y="65747"/>
                  </a:lnTo>
                  <a:lnTo>
                    <a:pt x="110350" y="67360"/>
                  </a:lnTo>
                  <a:lnTo>
                    <a:pt x="110540" y="69151"/>
                  </a:lnTo>
                  <a:lnTo>
                    <a:pt x="110731" y="70942"/>
                  </a:lnTo>
                  <a:lnTo>
                    <a:pt x="112331" y="72237"/>
                  </a:lnTo>
                  <a:lnTo>
                    <a:pt x="114134" y="72059"/>
                  </a:lnTo>
                  <a:lnTo>
                    <a:pt x="115925" y="71869"/>
                  </a:lnTo>
                  <a:lnTo>
                    <a:pt x="117221" y="70256"/>
                  </a:lnTo>
                  <a:close/>
                  <a:moveTo>
                    <a:pt x="126644" y="120434"/>
                  </a:moveTo>
                  <a:lnTo>
                    <a:pt x="126263" y="116852"/>
                  </a:lnTo>
                  <a:lnTo>
                    <a:pt x="124663" y="115557"/>
                  </a:lnTo>
                  <a:lnTo>
                    <a:pt x="121069" y="115925"/>
                  </a:lnTo>
                  <a:lnTo>
                    <a:pt x="119773" y="117538"/>
                  </a:lnTo>
                  <a:lnTo>
                    <a:pt x="119964" y="119329"/>
                  </a:lnTo>
                  <a:lnTo>
                    <a:pt x="120154" y="121119"/>
                  </a:lnTo>
                  <a:lnTo>
                    <a:pt x="121754" y="122415"/>
                  </a:lnTo>
                  <a:lnTo>
                    <a:pt x="123558" y="122237"/>
                  </a:lnTo>
                  <a:lnTo>
                    <a:pt x="125349" y="122047"/>
                  </a:lnTo>
                  <a:lnTo>
                    <a:pt x="126644" y="120434"/>
                  </a:lnTo>
                  <a:close/>
                  <a:moveTo>
                    <a:pt x="128155" y="49517"/>
                  </a:moveTo>
                  <a:lnTo>
                    <a:pt x="127774" y="45935"/>
                  </a:lnTo>
                  <a:lnTo>
                    <a:pt x="126174" y="44640"/>
                  </a:lnTo>
                  <a:lnTo>
                    <a:pt x="122580" y="45008"/>
                  </a:lnTo>
                  <a:lnTo>
                    <a:pt x="121285" y="46621"/>
                  </a:lnTo>
                  <a:lnTo>
                    <a:pt x="121475" y="48412"/>
                  </a:lnTo>
                  <a:lnTo>
                    <a:pt x="121666" y="50203"/>
                  </a:lnTo>
                  <a:lnTo>
                    <a:pt x="123266" y="51498"/>
                  </a:lnTo>
                  <a:lnTo>
                    <a:pt x="125069" y="51320"/>
                  </a:lnTo>
                  <a:lnTo>
                    <a:pt x="126860" y="51130"/>
                  </a:lnTo>
                  <a:lnTo>
                    <a:pt x="128155" y="49517"/>
                  </a:lnTo>
                  <a:close/>
                  <a:moveTo>
                    <a:pt x="128422" y="147548"/>
                  </a:moveTo>
                  <a:lnTo>
                    <a:pt x="128003" y="147205"/>
                  </a:lnTo>
                  <a:lnTo>
                    <a:pt x="124409" y="147586"/>
                  </a:lnTo>
                  <a:lnTo>
                    <a:pt x="123113" y="149199"/>
                  </a:lnTo>
                  <a:lnTo>
                    <a:pt x="123494" y="152781"/>
                  </a:lnTo>
                  <a:lnTo>
                    <a:pt x="125095" y="154076"/>
                  </a:lnTo>
                  <a:lnTo>
                    <a:pt x="127673" y="153822"/>
                  </a:lnTo>
                  <a:lnTo>
                    <a:pt x="128422" y="147548"/>
                  </a:lnTo>
                  <a:close/>
                  <a:moveTo>
                    <a:pt x="131813" y="21882"/>
                  </a:moveTo>
                  <a:lnTo>
                    <a:pt x="131432" y="18300"/>
                  </a:lnTo>
                  <a:lnTo>
                    <a:pt x="129832" y="16992"/>
                  </a:lnTo>
                  <a:lnTo>
                    <a:pt x="126238" y="17373"/>
                  </a:lnTo>
                  <a:lnTo>
                    <a:pt x="124942" y="18986"/>
                  </a:lnTo>
                  <a:lnTo>
                    <a:pt x="125133" y="20777"/>
                  </a:lnTo>
                  <a:lnTo>
                    <a:pt x="125323" y="22567"/>
                  </a:lnTo>
                  <a:lnTo>
                    <a:pt x="126923" y="23863"/>
                  </a:lnTo>
                  <a:lnTo>
                    <a:pt x="128727" y="23685"/>
                  </a:lnTo>
                  <a:lnTo>
                    <a:pt x="130517" y="23495"/>
                  </a:lnTo>
                  <a:lnTo>
                    <a:pt x="131813" y="21882"/>
                  </a:lnTo>
                  <a:close/>
                  <a:moveTo>
                    <a:pt x="134200" y="98844"/>
                  </a:moveTo>
                  <a:lnTo>
                    <a:pt x="134099" y="97891"/>
                  </a:lnTo>
                  <a:lnTo>
                    <a:pt x="132499" y="96596"/>
                  </a:lnTo>
                  <a:lnTo>
                    <a:pt x="128905" y="96964"/>
                  </a:lnTo>
                  <a:lnTo>
                    <a:pt x="127609" y="98577"/>
                  </a:lnTo>
                  <a:lnTo>
                    <a:pt x="127990" y="102158"/>
                  </a:lnTo>
                  <a:lnTo>
                    <a:pt x="129590" y="103466"/>
                  </a:lnTo>
                  <a:lnTo>
                    <a:pt x="133184" y="103085"/>
                  </a:lnTo>
                  <a:lnTo>
                    <a:pt x="133794" y="102336"/>
                  </a:lnTo>
                  <a:lnTo>
                    <a:pt x="134200" y="98844"/>
                  </a:lnTo>
                  <a:close/>
                  <a:moveTo>
                    <a:pt x="137744" y="74498"/>
                  </a:moveTo>
                  <a:lnTo>
                    <a:pt x="136639" y="73609"/>
                  </a:lnTo>
                  <a:lnTo>
                    <a:pt x="133045" y="73977"/>
                  </a:lnTo>
                  <a:lnTo>
                    <a:pt x="131749" y="75590"/>
                  </a:lnTo>
                  <a:lnTo>
                    <a:pt x="132130" y="79171"/>
                  </a:lnTo>
                  <a:lnTo>
                    <a:pt x="133731" y="80479"/>
                  </a:lnTo>
                  <a:lnTo>
                    <a:pt x="136702" y="80162"/>
                  </a:lnTo>
                  <a:lnTo>
                    <a:pt x="137744" y="74498"/>
                  </a:lnTo>
                  <a:close/>
                  <a:moveTo>
                    <a:pt x="140093" y="61290"/>
                  </a:moveTo>
                  <a:lnTo>
                    <a:pt x="139712" y="57708"/>
                  </a:lnTo>
                  <a:lnTo>
                    <a:pt x="138112" y="56413"/>
                  </a:lnTo>
                  <a:lnTo>
                    <a:pt x="134518" y="56781"/>
                  </a:lnTo>
                  <a:lnTo>
                    <a:pt x="133223" y="58394"/>
                  </a:lnTo>
                  <a:lnTo>
                    <a:pt x="133413" y="60185"/>
                  </a:lnTo>
                  <a:lnTo>
                    <a:pt x="133604" y="61976"/>
                  </a:lnTo>
                  <a:lnTo>
                    <a:pt x="135204" y="63271"/>
                  </a:lnTo>
                  <a:lnTo>
                    <a:pt x="137007" y="63093"/>
                  </a:lnTo>
                  <a:lnTo>
                    <a:pt x="138798" y="62903"/>
                  </a:lnTo>
                  <a:lnTo>
                    <a:pt x="140093" y="61290"/>
                  </a:lnTo>
                  <a:close/>
                  <a:moveTo>
                    <a:pt x="144272" y="38773"/>
                  </a:moveTo>
                  <a:lnTo>
                    <a:pt x="143967" y="35915"/>
                  </a:lnTo>
                  <a:lnTo>
                    <a:pt x="142367" y="34620"/>
                  </a:lnTo>
                  <a:lnTo>
                    <a:pt x="138772" y="34988"/>
                  </a:lnTo>
                  <a:lnTo>
                    <a:pt x="137477" y="36601"/>
                  </a:lnTo>
                  <a:lnTo>
                    <a:pt x="137858" y="40182"/>
                  </a:lnTo>
                  <a:lnTo>
                    <a:pt x="139458" y="41478"/>
                  </a:lnTo>
                  <a:lnTo>
                    <a:pt x="143052" y="41109"/>
                  </a:lnTo>
                  <a:lnTo>
                    <a:pt x="144081" y="39827"/>
                  </a:lnTo>
                  <a:lnTo>
                    <a:pt x="144272" y="38773"/>
                  </a:lnTo>
                  <a:close/>
                  <a:moveTo>
                    <a:pt x="194373" y="54432"/>
                  </a:moveTo>
                  <a:lnTo>
                    <a:pt x="193992" y="50850"/>
                  </a:lnTo>
                  <a:lnTo>
                    <a:pt x="192392" y="49555"/>
                  </a:lnTo>
                  <a:lnTo>
                    <a:pt x="188798" y="49923"/>
                  </a:lnTo>
                  <a:lnTo>
                    <a:pt x="187502" y="51536"/>
                  </a:lnTo>
                  <a:lnTo>
                    <a:pt x="187693" y="53327"/>
                  </a:lnTo>
                  <a:lnTo>
                    <a:pt x="187883" y="55118"/>
                  </a:lnTo>
                  <a:lnTo>
                    <a:pt x="189484" y="56413"/>
                  </a:lnTo>
                  <a:lnTo>
                    <a:pt x="191287" y="56235"/>
                  </a:lnTo>
                  <a:lnTo>
                    <a:pt x="193078" y="56045"/>
                  </a:lnTo>
                  <a:lnTo>
                    <a:pt x="194373" y="54432"/>
                  </a:lnTo>
                  <a:close/>
                </a:path>
              </a:pathLst>
            </a:custGeom>
            <a:solidFill>
              <a:srgbClr val="1D1D29"/>
            </a:solidFill>
            <a:ln w="0">
              <a:noFill/>
            </a:ln>
          </p:spPr>
          <p:style>
            <a:lnRef idx="0">
              <a:scrgbClr r="0" g="0" b="0"/>
            </a:lnRef>
            <a:fillRef idx="0">
              <a:scrgbClr r="0" g="0" b="0"/>
            </a:fillRef>
            <a:effectRef idx="0">
              <a:scrgbClr r="0" g="0" b="0"/>
            </a:effectRef>
            <a:fontRef idx="minor"/>
          </p:style>
        </p:sp>
        <p:pic>
          <p:nvPicPr>
            <p:cNvPr id="934" name="object 298"/>
            <p:cNvPicPr/>
            <p:nvPr/>
          </p:nvPicPr>
          <p:blipFill>
            <a:blip r:embed="rId22"/>
            <a:stretch/>
          </p:blipFill>
          <p:spPr>
            <a:xfrm>
              <a:off x="5416560" y="2151720"/>
              <a:ext cx="147600" cy="124560"/>
            </a:xfrm>
            <a:prstGeom prst="rect">
              <a:avLst/>
            </a:prstGeom>
            <a:ln w="0">
              <a:noFill/>
            </a:ln>
          </p:spPr>
        </p:pic>
        <p:pic>
          <p:nvPicPr>
            <p:cNvPr id="935" name="object 299"/>
            <p:cNvPicPr/>
            <p:nvPr/>
          </p:nvPicPr>
          <p:blipFill>
            <a:blip r:embed="rId23"/>
            <a:stretch/>
          </p:blipFill>
          <p:spPr>
            <a:xfrm>
              <a:off x="5859360" y="2154600"/>
              <a:ext cx="149040" cy="111600"/>
            </a:xfrm>
            <a:prstGeom prst="rect">
              <a:avLst/>
            </a:prstGeom>
            <a:ln w="0">
              <a:noFill/>
            </a:ln>
          </p:spPr>
        </p:pic>
        <p:sp>
          <p:nvSpPr>
            <p:cNvPr id="936" name="object 300"/>
            <p:cNvSpPr/>
            <p:nvPr/>
          </p:nvSpPr>
          <p:spPr>
            <a:xfrm>
              <a:off x="5393160" y="1246680"/>
              <a:ext cx="720000" cy="979560"/>
            </a:xfrm>
            <a:custGeom>
              <a:avLst/>
              <a:gdLst/>
              <a:ahLst/>
              <a:cxnLst/>
              <a:rect l="l" t="t" r="r" b="b"/>
              <a:pathLst>
                <a:path w="720725" h="980439">
                  <a:moveTo>
                    <a:pt x="720267" y="251282"/>
                  </a:moveTo>
                  <a:lnTo>
                    <a:pt x="505637" y="64109"/>
                  </a:lnTo>
                  <a:lnTo>
                    <a:pt x="359156" y="0"/>
                  </a:lnTo>
                  <a:lnTo>
                    <a:pt x="213347" y="57391"/>
                  </a:lnTo>
                  <a:lnTo>
                    <a:pt x="774" y="234734"/>
                  </a:lnTo>
                  <a:lnTo>
                    <a:pt x="0" y="311670"/>
                  </a:lnTo>
                  <a:lnTo>
                    <a:pt x="8661" y="356806"/>
                  </a:lnTo>
                  <a:lnTo>
                    <a:pt x="34772" y="387667"/>
                  </a:lnTo>
                  <a:lnTo>
                    <a:pt x="75158" y="414375"/>
                  </a:lnTo>
                  <a:lnTo>
                    <a:pt x="54610" y="565861"/>
                  </a:lnTo>
                  <a:lnTo>
                    <a:pt x="34798" y="738111"/>
                  </a:lnTo>
                  <a:lnTo>
                    <a:pt x="24663" y="843991"/>
                  </a:lnTo>
                  <a:lnTo>
                    <a:pt x="21831" y="880046"/>
                  </a:lnTo>
                  <a:lnTo>
                    <a:pt x="137617" y="954557"/>
                  </a:lnTo>
                  <a:lnTo>
                    <a:pt x="236893" y="980376"/>
                  </a:lnTo>
                  <a:lnTo>
                    <a:pt x="374294" y="958380"/>
                  </a:lnTo>
                  <a:lnTo>
                    <a:pt x="604405" y="889444"/>
                  </a:lnTo>
                  <a:lnTo>
                    <a:pt x="642747" y="476465"/>
                  </a:lnTo>
                  <a:lnTo>
                    <a:pt x="634733" y="358444"/>
                  </a:lnTo>
                  <a:lnTo>
                    <a:pt x="635050" y="358254"/>
                  </a:lnTo>
                  <a:lnTo>
                    <a:pt x="672998" y="329196"/>
                  </a:lnTo>
                  <a:lnTo>
                    <a:pt x="696658" y="298157"/>
                  </a:lnTo>
                  <a:lnTo>
                    <a:pt x="720267" y="251282"/>
                  </a:lnTo>
                  <a:close/>
                </a:path>
              </a:pathLst>
            </a:custGeom>
            <a:solidFill>
              <a:srgbClr val="FDCE6C"/>
            </a:solidFill>
            <a:ln w="0">
              <a:noFill/>
            </a:ln>
          </p:spPr>
          <p:style>
            <a:lnRef idx="0">
              <a:scrgbClr r="0" g="0" b="0"/>
            </a:lnRef>
            <a:fillRef idx="0">
              <a:scrgbClr r="0" g="0" b="0"/>
            </a:fillRef>
            <a:effectRef idx="0">
              <a:scrgbClr r="0" g="0" b="0"/>
            </a:effectRef>
            <a:fontRef idx="minor"/>
          </p:style>
        </p:sp>
        <p:pic>
          <p:nvPicPr>
            <p:cNvPr id="937" name="object 301"/>
            <p:cNvPicPr/>
            <p:nvPr/>
          </p:nvPicPr>
          <p:blipFill>
            <a:blip r:embed="rId24"/>
            <a:stretch/>
          </p:blipFill>
          <p:spPr>
            <a:xfrm>
              <a:off x="5657760" y="1247040"/>
              <a:ext cx="117000" cy="148320"/>
            </a:xfrm>
            <a:prstGeom prst="rect">
              <a:avLst/>
            </a:prstGeom>
            <a:ln w="0">
              <a:noFill/>
            </a:ln>
          </p:spPr>
        </p:pic>
        <p:sp>
          <p:nvSpPr>
            <p:cNvPr id="938" name="object 302"/>
            <p:cNvSpPr/>
            <p:nvPr/>
          </p:nvSpPr>
          <p:spPr>
            <a:xfrm>
              <a:off x="5568840" y="1081080"/>
              <a:ext cx="186120" cy="256320"/>
            </a:xfrm>
            <a:custGeom>
              <a:avLst/>
              <a:gdLst/>
              <a:ahLst/>
              <a:cxnLst/>
              <a:rect l="l" t="t" r="r" b="b"/>
              <a:pathLst>
                <a:path w="186689" h="257175">
                  <a:moveTo>
                    <a:pt x="107188" y="0"/>
                  </a:moveTo>
                  <a:lnTo>
                    <a:pt x="69671" y="5933"/>
                  </a:lnTo>
                  <a:lnTo>
                    <a:pt x="36787" y="30068"/>
                  </a:lnTo>
                  <a:lnTo>
                    <a:pt x="12306" y="68646"/>
                  </a:lnTo>
                  <a:lnTo>
                    <a:pt x="0" y="117906"/>
                  </a:lnTo>
                  <a:lnTo>
                    <a:pt x="2802" y="163640"/>
                  </a:lnTo>
                  <a:lnTo>
                    <a:pt x="18175" y="207376"/>
                  </a:lnTo>
                  <a:lnTo>
                    <a:pt x="44218" y="241195"/>
                  </a:lnTo>
                  <a:lnTo>
                    <a:pt x="79032" y="257175"/>
                  </a:lnTo>
                  <a:lnTo>
                    <a:pt x="116381" y="251225"/>
                  </a:lnTo>
                  <a:lnTo>
                    <a:pt x="148994" y="227063"/>
                  </a:lnTo>
                  <a:lnTo>
                    <a:pt x="173424" y="188480"/>
                  </a:lnTo>
                  <a:lnTo>
                    <a:pt x="186220" y="139268"/>
                  </a:lnTo>
                  <a:lnTo>
                    <a:pt x="184381" y="88377"/>
                  </a:lnTo>
                  <a:lnTo>
                    <a:pt x="168902" y="45216"/>
                  </a:lnTo>
                  <a:lnTo>
                    <a:pt x="142323" y="14265"/>
                  </a:lnTo>
                  <a:lnTo>
                    <a:pt x="107188"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939" name="object 303"/>
            <p:cNvSpPr/>
            <p:nvPr/>
          </p:nvSpPr>
          <p:spPr>
            <a:xfrm>
              <a:off x="5566320" y="1078200"/>
              <a:ext cx="191160" cy="262800"/>
            </a:xfrm>
            <a:custGeom>
              <a:avLst/>
              <a:gdLst/>
              <a:ahLst/>
              <a:cxnLst/>
              <a:rect l="l" t="t" r="r" b="b"/>
              <a:pathLst>
                <a:path w="191770" h="263525">
                  <a:moveTo>
                    <a:pt x="94401" y="0"/>
                  </a:moveTo>
                  <a:lnTo>
                    <a:pt x="49542" y="19579"/>
                  </a:lnTo>
                  <a:lnTo>
                    <a:pt x="16003" y="62865"/>
                  </a:lnTo>
                  <a:lnTo>
                    <a:pt x="0" y="120353"/>
                  </a:lnTo>
                  <a:lnTo>
                    <a:pt x="2908" y="167331"/>
                  </a:lnTo>
                  <a:lnTo>
                    <a:pt x="18781" y="211909"/>
                  </a:lnTo>
                  <a:lnTo>
                    <a:pt x="45596" y="246231"/>
                  </a:lnTo>
                  <a:lnTo>
                    <a:pt x="81330" y="262441"/>
                  </a:lnTo>
                  <a:lnTo>
                    <a:pt x="90400" y="262905"/>
                  </a:lnTo>
                  <a:lnTo>
                    <a:pt x="99428" y="262228"/>
                  </a:lnTo>
                  <a:lnTo>
                    <a:pt x="108369" y="260423"/>
                  </a:lnTo>
                  <a:lnTo>
                    <a:pt x="117182" y="257501"/>
                  </a:lnTo>
                  <a:lnTo>
                    <a:pt x="117471" y="257372"/>
                  </a:lnTo>
                  <a:lnTo>
                    <a:pt x="96191" y="257372"/>
                  </a:lnTo>
                  <a:lnTo>
                    <a:pt x="81914" y="257272"/>
                  </a:lnTo>
                  <a:lnTo>
                    <a:pt x="51730" y="243973"/>
                  </a:lnTo>
                  <a:lnTo>
                    <a:pt x="25715" y="213962"/>
                  </a:lnTo>
                  <a:lnTo>
                    <a:pt x="8614" y="171497"/>
                  </a:lnTo>
                  <a:lnTo>
                    <a:pt x="5168" y="120836"/>
                  </a:lnTo>
                  <a:lnTo>
                    <a:pt x="10517" y="91845"/>
                  </a:lnTo>
                  <a:lnTo>
                    <a:pt x="34867" y="42183"/>
                  </a:lnTo>
                  <a:lnTo>
                    <a:pt x="64084" y="15721"/>
                  </a:lnTo>
                  <a:lnTo>
                    <a:pt x="100967" y="4835"/>
                  </a:lnTo>
                  <a:lnTo>
                    <a:pt x="121784" y="4835"/>
                  </a:lnTo>
                  <a:lnTo>
                    <a:pt x="110070" y="97"/>
                  </a:lnTo>
                  <a:lnTo>
                    <a:pt x="94401" y="0"/>
                  </a:lnTo>
                  <a:close/>
                  <a:moveTo>
                    <a:pt x="121784" y="4835"/>
                  </a:moveTo>
                  <a:lnTo>
                    <a:pt x="100967" y="4835"/>
                  </a:lnTo>
                  <a:lnTo>
                    <a:pt x="109473" y="5266"/>
                  </a:lnTo>
                  <a:lnTo>
                    <a:pt x="143597" y="19224"/>
                  </a:lnTo>
                  <a:lnTo>
                    <a:pt x="169422" y="49557"/>
                  </a:lnTo>
                  <a:lnTo>
                    <a:pt x="184463" y="91845"/>
                  </a:lnTo>
                  <a:lnTo>
                    <a:pt x="186232" y="141664"/>
                  </a:lnTo>
                  <a:lnTo>
                    <a:pt x="180393" y="171088"/>
                  </a:lnTo>
                  <a:lnTo>
                    <a:pt x="155348" y="221222"/>
                  </a:lnTo>
                  <a:lnTo>
                    <a:pt x="124050" y="248524"/>
                  </a:lnTo>
                  <a:lnTo>
                    <a:pt x="96191" y="257372"/>
                  </a:lnTo>
                  <a:lnTo>
                    <a:pt x="117471" y="257372"/>
                  </a:lnTo>
                  <a:lnTo>
                    <a:pt x="159319" y="224571"/>
                  </a:lnTo>
                  <a:lnTo>
                    <a:pt x="185357" y="172654"/>
                  </a:lnTo>
                  <a:lnTo>
                    <a:pt x="191401" y="142235"/>
                  </a:lnTo>
                  <a:lnTo>
                    <a:pt x="189450" y="90365"/>
                  </a:lnTo>
                  <a:lnTo>
                    <a:pt x="173486" y="46315"/>
                  </a:lnTo>
                  <a:lnTo>
                    <a:pt x="146147" y="14691"/>
                  </a:lnTo>
                  <a:lnTo>
                    <a:pt x="121784" y="4835"/>
                  </a:lnTo>
                  <a:close/>
                </a:path>
              </a:pathLst>
            </a:custGeom>
            <a:solidFill>
              <a:srgbClr val="2E2E3A"/>
            </a:solidFill>
            <a:ln w="0">
              <a:noFill/>
            </a:ln>
          </p:spPr>
          <p:style>
            <a:lnRef idx="0">
              <a:scrgbClr r="0" g="0" b="0"/>
            </a:lnRef>
            <a:fillRef idx="0">
              <a:scrgbClr r="0" g="0" b="0"/>
            </a:fillRef>
            <a:effectRef idx="0">
              <a:scrgbClr r="0" g="0" b="0"/>
            </a:effectRef>
            <a:fontRef idx="minor"/>
          </p:style>
        </p:sp>
        <p:pic>
          <p:nvPicPr>
            <p:cNvPr id="940" name="object 304"/>
            <p:cNvPicPr/>
            <p:nvPr/>
          </p:nvPicPr>
          <p:blipFill>
            <a:blip r:embed="rId25"/>
            <a:stretch/>
          </p:blipFill>
          <p:spPr>
            <a:xfrm>
              <a:off x="5648040" y="1115280"/>
              <a:ext cx="92520" cy="88920"/>
            </a:xfrm>
            <a:prstGeom prst="rect">
              <a:avLst/>
            </a:prstGeom>
            <a:ln w="0">
              <a:noFill/>
            </a:ln>
          </p:spPr>
        </p:pic>
        <p:sp>
          <p:nvSpPr>
            <p:cNvPr id="941" name="object 305"/>
            <p:cNvSpPr/>
            <p:nvPr/>
          </p:nvSpPr>
          <p:spPr>
            <a:xfrm>
              <a:off x="5517720" y="1003680"/>
              <a:ext cx="327600" cy="261360"/>
            </a:xfrm>
            <a:custGeom>
              <a:avLst/>
              <a:gdLst/>
              <a:ahLst/>
              <a:cxnLst/>
              <a:rect l="l" t="t" r="r" b="b"/>
              <a:pathLst>
                <a:path w="328295" h="262255">
                  <a:moveTo>
                    <a:pt x="89839" y="193090"/>
                  </a:moveTo>
                  <a:lnTo>
                    <a:pt x="89484" y="191833"/>
                  </a:lnTo>
                  <a:lnTo>
                    <a:pt x="88493" y="191236"/>
                  </a:lnTo>
                  <a:lnTo>
                    <a:pt x="77698" y="187490"/>
                  </a:lnTo>
                  <a:lnTo>
                    <a:pt x="69126" y="188506"/>
                  </a:lnTo>
                  <a:lnTo>
                    <a:pt x="63385" y="191350"/>
                  </a:lnTo>
                  <a:lnTo>
                    <a:pt x="60172" y="193878"/>
                  </a:lnTo>
                  <a:lnTo>
                    <a:pt x="60032" y="195186"/>
                  </a:lnTo>
                  <a:lnTo>
                    <a:pt x="61163" y="196634"/>
                  </a:lnTo>
                  <a:lnTo>
                    <a:pt x="61785" y="196900"/>
                  </a:lnTo>
                  <a:lnTo>
                    <a:pt x="62420" y="196888"/>
                  </a:lnTo>
                  <a:lnTo>
                    <a:pt x="62852" y="196875"/>
                  </a:lnTo>
                  <a:lnTo>
                    <a:pt x="63284" y="196735"/>
                  </a:lnTo>
                  <a:lnTo>
                    <a:pt x="64096" y="196088"/>
                  </a:lnTo>
                  <a:lnTo>
                    <a:pt x="75476" y="191414"/>
                  </a:lnTo>
                  <a:lnTo>
                    <a:pt x="87541" y="195199"/>
                  </a:lnTo>
                  <a:lnTo>
                    <a:pt x="88709" y="195084"/>
                  </a:lnTo>
                  <a:lnTo>
                    <a:pt x="89839" y="193090"/>
                  </a:lnTo>
                  <a:close/>
                  <a:moveTo>
                    <a:pt x="90081" y="221792"/>
                  </a:moveTo>
                  <a:lnTo>
                    <a:pt x="88506" y="217055"/>
                  </a:lnTo>
                  <a:lnTo>
                    <a:pt x="86931" y="212318"/>
                  </a:lnTo>
                  <a:lnTo>
                    <a:pt x="82892" y="209410"/>
                  </a:lnTo>
                  <a:lnTo>
                    <a:pt x="76085" y="211696"/>
                  </a:lnTo>
                  <a:lnTo>
                    <a:pt x="74599" y="216458"/>
                  </a:lnTo>
                  <a:lnTo>
                    <a:pt x="77762" y="225920"/>
                  </a:lnTo>
                  <a:lnTo>
                    <a:pt x="81800" y="228828"/>
                  </a:lnTo>
                  <a:lnTo>
                    <a:pt x="88607" y="226542"/>
                  </a:lnTo>
                  <a:lnTo>
                    <a:pt x="90081" y="221792"/>
                  </a:lnTo>
                  <a:close/>
                  <a:moveTo>
                    <a:pt x="118148" y="252044"/>
                  </a:moveTo>
                  <a:lnTo>
                    <a:pt x="117805" y="250151"/>
                  </a:lnTo>
                  <a:lnTo>
                    <a:pt x="116840" y="249478"/>
                  </a:lnTo>
                  <a:lnTo>
                    <a:pt x="107048" y="251256"/>
                  </a:lnTo>
                  <a:lnTo>
                    <a:pt x="100495" y="245160"/>
                  </a:lnTo>
                  <a:lnTo>
                    <a:pt x="99326" y="245186"/>
                  </a:lnTo>
                  <a:lnTo>
                    <a:pt x="97917" y="246672"/>
                  </a:lnTo>
                  <a:lnTo>
                    <a:pt x="97942" y="247853"/>
                  </a:lnTo>
                  <a:lnTo>
                    <a:pt x="105879" y="255244"/>
                  </a:lnTo>
                  <a:lnTo>
                    <a:pt x="116852" y="253212"/>
                  </a:lnTo>
                  <a:lnTo>
                    <a:pt x="117652" y="252895"/>
                  </a:lnTo>
                  <a:lnTo>
                    <a:pt x="118148" y="252044"/>
                  </a:lnTo>
                  <a:close/>
                  <a:moveTo>
                    <a:pt x="149936" y="212839"/>
                  </a:moveTo>
                  <a:lnTo>
                    <a:pt x="148361" y="208102"/>
                  </a:lnTo>
                  <a:lnTo>
                    <a:pt x="146786" y="203365"/>
                  </a:lnTo>
                  <a:lnTo>
                    <a:pt x="142748" y="200456"/>
                  </a:lnTo>
                  <a:lnTo>
                    <a:pt x="135940" y="202742"/>
                  </a:lnTo>
                  <a:lnTo>
                    <a:pt x="134454" y="207505"/>
                  </a:lnTo>
                  <a:lnTo>
                    <a:pt x="137617" y="216966"/>
                  </a:lnTo>
                  <a:lnTo>
                    <a:pt x="141655" y="219875"/>
                  </a:lnTo>
                  <a:lnTo>
                    <a:pt x="148463" y="217589"/>
                  </a:lnTo>
                  <a:lnTo>
                    <a:pt x="149936" y="212839"/>
                  </a:lnTo>
                  <a:close/>
                  <a:moveTo>
                    <a:pt x="153492" y="187007"/>
                  </a:moveTo>
                  <a:lnTo>
                    <a:pt x="153136" y="185750"/>
                  </a:lnTo>
                  <a:lnTo>
                    <a:pt x="152146" y="185153"/>
                  </a:lnTo>
                  <a:lnTo>
                    <a:pt x="141351" y="181406"/>
                  </a:lnTo>
                  <a:lnTo>
                    <a:pt x="132778" y="182422"/>
                  </a:lnTo>
                  <a:lnTo>
                    <a:pt x="127038" y="185280"/>
                  </a:lnTo>
                  <a:lnTo>
                    <a:pt x="123825" y="187794"/>
                  </a:lnTo>
                  <a:lnTo>
                    <a:pt x="123685" y="189103"/>
                  </a:lnTo>
                  <a:lnTo>
                    <a:pt x="124815" y="190550"/>
                  </a:lnTo>
                  <a:lnTo>
                    <a:pt x="125437" y="190817"/>
                  </a:lnTo>
                  <a:lnTo>
                    <a:pt x="126072" y="190804"/>
                  </a:lnTo>
                  <a:lnTo>
                    <a:pt x="126504" y="190792"/>
                  </a:lnTo>
                  <a:lnTo>
                    <a:pt x="126936" y="190652"/>
                  </a:lnTo>
                  <a:lnTo>
                    <a:pt x="127749" y="190004"/>
                  </a:lnTo>
                  <a:lnTo>
                    <a:pt x="139128" y="185331"/>
                  </a:lnTo>
                  <a:lnTo>
                    <a:pt x="151193" y="189115"/>
                  </a:lnTo>
                  <a:lnTo>
                    <a:pt x="152361" y="189001"/>
                  </a:lnTo>
                  <a:lnTo>
                    <a:pt x="153492" y="187007"/>
                  </a:lnTo>
                  <a:close/>
                  <a:moveTo>
                    <a:pt x="328282" y="144741"/>
                  </a:moveTo>
                  <a:lnTo>
                    <a:pt x="321767" y="132232"/>
                  </a:lnTo>
                  <a:lnTo>
                    <a:pt x="312191" y="113855"/>
                  </a:lnTo>
                  <a:lnTo>
                    <a:pt x="265125" y="66128"/>
                  </a:lnTo>
                  <a:lnTo>
                    <a:pt x="268986" y="64973"/>
                  </a:lnTo>
                  <a:lnTo>
                    <a:pt x="276733" y="61810"/>
                  </a:lnTo>
                  <a:lnTo>
                    <a:pt x="283603" y="56603"/>
                  </a:lnTo>
                  <a:lnTo>
                    <a:pt x="283679" y="55956"/>
                  </a:lnTo>
                  <a:lnTo>
                    <a:pt x="284416" y="49517"/>
                  </a:lnTo>
                  <a:lnTo>
                    <a:pt x="281063" y="43624"/>
                  </a:lnTo>
                  <a:lnTo>
                    <a:pt x="277126" y="42329"/>
                  </a:lnTo>
                  <a:lnTo>
                    <a:pt x="270103" y="46240"/>
                  </a:lnTo>
                  <a:lnTo>
                    <a:pt x="257454" y="55956"/>
                  </a:lnTo>
                  <a:lnTo>
                    <a:pt x="261251" y="51079"/>
                  </a:lnTo>
                  <a:lnTo>
                    <a:pt x="262229" y="49822"/>
                  </a:lnTo>
                  <a:lnTo>
                    <a:pt x="264121" y="42722"/>
                  </a:lnTo>
                  <a:lnTo>
                    <a:pt x="262534" y="37223"/>
                  </a:lnTo>
                  <a:lnTo>
                    <a:pt x="256921" y="35877"/>
                  </a:lnTo>
                  <a:lnTo>
                    <a:pt x="246494" y="37985"/>
                  </a:lnTo>
                  <a:lnTo>
                    <a:pt x="244373" y="51079"/>
                  </a:lnTo>
                  <a:lnTo>
                    <a:pt x="235927" y="34328"/>
                  </a:lnTo>
                  <a:lnTo>
                    <a:pt x="230619" y="23787"/>
                  </a:lnTo>
                  <a:lnTo>
                    <a:pt x="212115" y="7035"/>
                  </a:lnTo>
                  <a:lnTo>
                    <a:pt x="191198" y="0"/>
                  </a:lnTo>
                  <a:lnTo>
                    <a:pt x="170180" y="1892"/>
                  </a:lnTo>
                  <a:lnTo>
                    <a:pt x="154876" y="6946"/>
                  </a:lnTo>
                  <a:lnTo>
                    <a:pt x="149174" y="12014"/>
                  </a:lnTo>
                  <a:lnTo>
                    <a:pt x="152527" y="20116"/>
                  </a:lnTo>
                  <a:lnTo>
                    <a:pt x="164388" y="34328"/>
                  </a:lnTo>
                  <a:lnTo>
                    <a:pt x="135140" y="25463"/>
                  </a:lnTo>
                  <a:lnTo>
                    <a:pt x="87147" y="28714"/>
                  </a:lnTo>
                  <a:lnTo>
                    <a:pt x="64935" y="59258"/>
                  </a:lnTo>
                  <a:lnTo>
                    <a:pt x="73342" y="62052"/>
                  </a:lnTo>
                  <a:lnTo>
                    <a:pt x="92405" y="63360"/>
                  </a:lnTo>
                  <a:lnTo>
                    <a:pt x="79311" y="64973"/>
                  </a:lnTo>
                  <a:lnTo>
                    <a:pt x="70700" y="67424"/>
                  </a:lnTo>
                  <a:lnTo>
                    <a:pt x="62738" y="72428"/>
                  </a:lnTo>
                  <a:lnTo>
                    <a:pt x="14300" y="112623"/>
                  </a:lnTo>
                  <a:lnTo>
                    <a:pt x="0" y="132232"/>
                  </a:lnTo>
                  <a:lnTo>
                    <a:pt x="6997" y="148882"/>
                  </a:lnTo>
                  <a:lnTo>
                    <a:pt x="33629" y="170967"/>
                  </a:lnTo>
                  <a:lnTo>
                    <a:pt x="77838" y="187185"/>
                  </a:lnTo>
                  <a:lnTo>
                    <a:pt x="104546" y="188556"/>
                  </a:lnTo>
                  <a:lnTo>
                    <a:pt x="124510" y="171450"/>
                  </a:lnTo>
                  <a:lnTo>
                    <a:pt x="148513" y="132232"/>
                  </a:lnTo>
                  <a:lnTo>
                    <a:pt x="158330" y="142494"/>
                  </a:lnTo>
                  <a:lnTo>
                    <a:pt x="204025" y="192684"/>
                  </a:lnTo>
                  <a:lnTo>
                    <a:pt x="226987" y="229946"/>
                  </a:lnTo>
                  <a:lnTo>
                    <a:pt x="231863" y="246253"/>
                  </a:lnTo>
                  <a:lnTo>
                    <a:pt x="229984" y="251498"/>
                  </a:lnTo>
                  <a:lnTo>
                    <a:pt x="245224" y="260413"/>
                  </a:lnTo>
                  <a:lnTo>
                    <a:pt x="252349" y="262089"/>
                  </a:lnTo>
                  <a:lnTo>
                    <a:pt x="253187" y="255371"/>
                  </a:lnTo>
                  <a:lnTo>
                    <a:pt x="249605" y="239090"/>
                  </a:lnTo>
                  <a:lnTo>
                    <a:pt x="282473" y="236689"/>
                  </a:lnTo>
                  <a:lnTo>
                    <a:pt x="295452" y="232854"/>
                  </a:lnTo>
                  <a:lnTo>
                    <a:pt x="290347" y="224853"/>
                  </a:lnTo>
                  <a:lnTo>
                    <a:pt x="268986" y="209931"/>
                  </a:lnTo>
                  <a:lnTo>
                    <a:pt x="313766" y="172275"/>
                  </a:lnTo>
                  <a:lnTo>
                    <a:pt x="328282" y="144741"/>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942" name="object 306"/>
            <p:cNvSpPr/>
            <p:nvPr/>
          </p:nvSpPr>
          <p:spPr>
            <a:xfrm>
              <a:off x="5301000" y="1197000"/>
              <a:ext cx="444960" cy="615960"/>
            </a:xfrm>
            <a:custGeom>
              <a:avLst/>
              <a:gdLst/>
              <a:ahLst/>
              <a:cxnLst/>
              <a:rect l="l" t="t" r="r" b="b"/>
              <a:pathLst>
                <a:path w="445770" h="616585">
                  <a:moveTo>
                    <a:pt x="44843" y="616356"/>
                  </a:moveTo>
                  <a:lnTo>
                    <a:pt x="32677" y="588556"/>
                  </a:lnTo>
                  <a:lnTo>
                    <a:pt x="23952" y="572071"/>
                  </a:lnTo>
                  <a:lnTo>
                    <a:pt x="14452" y="560451"/>
                  </a:lnTo>
                  <a:lnTo>
                    <a:pt x="0" y="547179"/>
                  </a:lnTo>
                  <a:lnTo>
                    <a:pt x="44843" y="616356"/>
                  </a:lnTo>
                  <a:close/>
                  <a:moveTo>
                    <a:pt x="308254" y="486219"/>
                  </a:moveTo>
                  <a:lnTo>
                    <a:pt x="307390" y="457695"/>
                  </a:lnTo>
                  <a:lnTo>
                    <a:pt x="303593" y="443471"/>
                  </a:lnTo>
                  <a:lnTo>
                    <a:pt x="293687" y="439305"/>
                  </a:lnTo>
                  <a:lnTo>
                    <a:pt x="274548" y="440944"/>
                  </a:lnTo>
                  <a:lnTo>
                    <a:pt x="248069" y="449821"/>
                  </a:lnTo>
                  <a:lnTo>
                    <a:pt x="222110" y="465264"/>
                  </a:lnTo>
                  <a:lnTo>
                    <a:pt x="202349" y="479907"/>
                  </a:lnTo>
                  <a:lnTo>
                    <a:pt x="194500" y="486422"/>
                  </a:lnTo>
                  <a:lnTo>
                    <a:pt x="308254" y="486219"/>
                  </a:lnTo>
                  <a:close/>
                  <a:moveTo>
                    <a:pt x="445198" y="16116"/>
                  </a:moveTo>
                  <a:lnTo>
                    <a:pt x="444588" y="8877"/>
                  </a:lnTo>
                  <a:lnTo>
                    <a:pt x="441007" y="3124"/>
                  </a:lnTo>
                  <a:lnTo>
                    <a:pt x="434975" y="12"/>
                  </a:lnTo>
                  <a:lnTo>
                    <a:pt x="427736" y="0"/>
                  </a:lnTo>
                  <a:lnTo>
                    <a:pt x="420192" y="2946"/>
                  </a:lnTo>
                  <a:lnTo>
                    <a:pt x="413296" y="8712"/>
                  </a:lnTo>
                  <a:lnTo>
                    <a:pt x="408940" y="15570"/>
                  </a:lnTo>
                  <a:lnTo>
                    <a:pt x="406603" y="23456"/>
                  </a:lnTo>
                  <a:lnTo>
                    <a:pt x="406844" y="31051"/>
                  </a:lnTo>
                  <a:lnTo>
                    <a:pt x="410210" y="37020"/>
                  </a:lnTo>
                  <a:lnTo>
                    <a:pt x="416204" y="40106"/>
                  </a:lnTo>
                  <a:lnTo>
                    <a:pt x="423418" y="40093"/>
                  </a:lnTo>
                  <a:lnTo>
                    <a:pt x="430949" y="37134"/>
                  </a:lnTo>
                  <a:lnTo>
                    <a:pt x="437921" y="31432"/>
                  </a:lnTo>
                  <a:lnTo>
                    <a:pt x="442950" y="23939"/>
                  </a:lnTo>
                  <a:lnTo>
                    <a:pt x="445198" y="16116"/>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943" name="object 307"/>
            <p:cNvSpPr/>
            <p:nvPr/>
          </p:nvSpPr>
          <p:spPr>
            <a:xfrm>
              <a:off x="5298120" y="1741320"/>
              <a:ext cx="50040" cy="74160"/>
            </a:xfrm>
            <a:custGeom>
              <a:avLst/>
              <a:gdLst/>
              <a:ahLst/>
              <a:cxnLst/>
              <a:rect l="l" t="t" r="r" b="b"/>
              <a:pathLst>
                <a:path w="50800" h="74930">
                  <a:moveTo>
                    <a:pt x="3352" y="0"/>
                  </a:moveTo>
                  <a:lnTo>
                    <a:pt x="1790" y="88"/>
                  </a:lnTo>
                  <a:lnTo>
                    <a:pt x="0" y="2120"/>
                  </a:lnTo>
                  <a:lnTo>
                    <a:pt x="88" y="3682"/>
                  </a:lnTo>
                  <a:lnTo>
                    <a:pt x="1104" y="4584"/>
                  </a:lnTo>
                  <a:lnTo>
                    <a:pt x="18015" y="24068"/>
                  </a:lnTo>
                  <a:lnTo>
                    <a:pt x="32054" y="46450"/>
                  </a:lnTo>
                  <a:lnTo>
                    <a:pt x="41674" y="64974"/>
                  </a:lnTo>
                  <a:lnTo>
                    <a:pt x="45720" y="73812"/>
                  </a:lnTo>
                  <a:lnTo>
                    <a:pt x="46634" y="74371"/>
                  </a:lnTo>
                  <a:lnTo>
                    <a:pt x="47586" y="74371"/>
                  </a:lnTo>
                  <a:lnTo>
                    <a:pt x="48552" y="74167"/>
                  </a:lnTo>
                  <a:lnTo>
                    <a:pt x="49796" y="73634"/>
                  </a:lnTo>
                  <a:lnTo>
                    <a:pt x="50380" y="72186"/>
                  </a:lnTo>
                  <a:lnTo>
                    <a:pt x="45847" y="62234"/>
                  </a:lnTo>
                  <a:lnTo>
                    <a:pt x="36018" y="43351"/>
                  </a:lnTo>
                  <a:lnTo>
                    <a:pt x="21735" y="20753"/>
                  </a:lnTo>
                  <a:lnTo>
                    <a:pt x="4368" y="901"/>
                  </a:lnTo>
                  <a:lnTo>
                    <a:pt x="3352" y="0"/>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944" name="object 308"/>
            <p:cNvSpPr/>
            <p:nvPr/>
          </p:nvSpPr>
          <p:spPr>
            <a:xfrm>
              <a:off x="5073120" y="1542240"/>
              <a:ext cx="17640" cy="49320"/>
            </a:xfrm>
            <a:custGeom>
              <a:avLst/>
              <a:gdLst/>
              <a:ahLst/>
              <a:cxnLst/>
              <a:rect l="l" t="t" r="r" b="b"/>
              <a:pathLst>
                <a:path w="18414" h="50165">
                  <a:moveTo>
                    <a:pt x="17919" y="0"/>
                  </a:moveTo>
                  <a:lnTo>
                    <a:pt x="421" y="35527"/>
                  </a:lnTo>
                  <a:lnTo>
                    <a:pt x="0" y="43391"/>
                  </a:lnTo>
                  <a:lnTo>
                    <a:pt x="1140" y="48132"/>
                  </a:lnTo>
                  <a:lnTo>
                    <a:pt x="1943" y="49720"/>
                  </a:lnTo>
                  <a:lnTo>
                    <a:pt x="17919"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945" name="object 309"/>
            <p:cNvSpPr/>
            <p:nvPr/>
          </p:nvSpPr>
          <p:spPr>
            <a:xfrm>
              <a:off x="5071320" y="1266840"/>
              <a:ext cx="704880" cy="771480"/>
            </a:xfrm>
            <a:custGeom>
              <a:avLst/>
              <a:gdLst/>
              <a:ahLst/>
              <a:cxnLst/>
              <a:rect l="l" t="t" r="r" b="b"/>
              <a:pathLst>
                <a:path w="705485" h="772160">
                  <a:moveTo>
                    <a:pt x="21971" y="275513"/>
                  </a:moveTo>
                  <a:lnTo>
                    <a:pt x="21729" y="274345"/>
                  </a:lnTo>
                  <a:lnTo>
                    <a:pt x="19989" y="273177"/>
                  </a:lnTo>
                  <a:lnTo>
                    <a:pt x="18808" y="273405"/>
                  </a:lnTo>
                  <a:lnTo>
                    <a:pt x="419" y="310603"/>
                  </a:lnTo>
                  <a:lnTo>
                    <a:pt x="0" y="318998"/>
                  </a:lnTo>
                  <a:lnTo>
                    <a:pt x="1270" y="324205"/>
                  </a:lnTo>
                  <a:lnTo>
                    <a:pt x="2273" y="326148"/>
                  </a:lnTo>
                  <a:lnTo>
                    <a:pt x="2641" y="326682"/>
                  </a:lnTo>
                  <a:lnTo>
                    <a:pt x="3225" y="326961"/>
                  </a:lnTo>
                  <a:lnTo>
                    <a:pt x="3822" y="326961"/>
                  </a:lnTo>
                  <a:lnTo>
                    <a:pt x="4203" y="326961"/>
                  </a:lnTo>
                  <a:lnTo>
                    <a:pt x="4584" y="326847"/>
                  </a:lnTo>
                  <a:lnTo>
                    <a:pt x="5778" y="326009"/>
                  </a:lnTo>
                  <a:lnTo>
                    <a:pt x="5981" y="324827"/>
                  </a:lnTo>
                  <a:lnTo>
                    <a:pt x="5372" y="323964"/>
                  </a:lnTo>
                  <a:lnTo>
                    <a:pt x="4610" y="322351"/>
                  </a:lnTo>
                  <a:lnTo>
                    <a:pt x="3695" y="317969"/>
                  </a:lnTo>
                  <a:lnTo>
                    <a:pt x="4241" y="310781"/>
                  </a:lnTo>
                  <a:lnTo>
                    <a:pt x="7886" y="300761"/>
                  </a:lnTo>
                  <a:lnTo>
                    <a:pt x="13436" y="290080"/>
                  </a:lnTo>
                  <a:lnTo>
                    <a:pt x="17678" y="282498"/>
                  </a:lnTo>
                  <a:lnTo>
                    <a:pt x="21971" y="275513"/>
                  </a:lnTo>
                  <a:close/>
                  <a:moveTo>
                    <a:pt x="592251" y="0"/>
                  </a:moveTo>
                  <a:lnTo>
                    <a:pt x="575297" y="9296"/>
                  </a:lnTo>
                  <a:lnTo>
                    <a:pt x="564489" y="13322"/>
                  </a:lnTo>
                  <a:lnTo>
                    <a:pt x="555180" y="12865"/>
                  </a:lnTo>
                  <a:lnTo>
                    <a:pt x="542734" y="8775"/>
                  </a:lnTo>
                  <a:lnTo>
                    <a:pt x="546900" y="23990"/>
                  </a:lnTo>
                  <a:lnTo>
                    <a:pt x="551268" y="31165"/>
                  </a:lnTo>
                  <a:lnTo>
                    <a:pt x="558558" y="32169"/>
                  </a:lnTo>
                  <a:lnTo>
                    <a:pt x="571436" y="28905"/>
                  </a:lnTo>
                  <a:lnTo>
                    <a:pt x="584009" y="21704"/>
                  </a:lnTo>
                  <a:lnTo>
                    <a:pt x="590130" y="12065"/>
                  </a:lnTo>
                  <a:lnTo>
                    <a:pt x="592099" y="3619"/>
                  </a:lnTo>
                  <a:lnTo>
                    <a:pt x="592251" y="0"/>
                  </a:lnTo>
                  <a:close/>
                  <a:moveTo>
                    <a:pt x="704926" y="771791"/>
                  </a:moveTo>
                  <a:lnTo>
                    <a:pt x="563029" y="412940"/>
                  </a:lnTo>
                  <a:lnTo>
                    <a:pt x="253898" y="412940"/>
                  </a:lnTo>
                  <a:lnTo>
                    <a:pt x="395795" y="771791"/>
                  </a:lnTo>
                  <a:lnTo>
                    <a:pt x="704926" y="771791"/>
                  </a:lnTo>
                  <a:close/>
                </a:path>
              </a:pathLst>
            </a:custGeom>
            <a:solidFill>
              <a:srgbClr val="2E2E3A"/>
            </a:solidFill>
            <a:ln w="0">
              <a:noFill/>
            </a:ln>
          </p:spPr>
          <p:style>
            <a:lnRef idx="0">
              <a:scrgbClr r="0" g="0" b="0"/>
            </a:lnRef>
            <a:fillRef idx="0">
              <a:scrgbClr r="0" g="0" b="0"/>
            </a:fillRef>
            <a:effectRef idx="0">
              <a:scrgbClr r="0" g="0" b="0"/>
            </a:effectRef>
            <a:fontRef idx="minor"/>
          </p:style>
        </p:sp>
        <p:pic>
          <p:nvPicPr>
            <p:cNvPr id="946" name="object 310"/>
            <p:cNvPicPr/>
            <p:nvPr/>
          </p:nvPicPr>
          <p:blipFill>
            <a:blip r:embed="rId26"/>
            <a:stretch/>
          </p:blipFill>
          <p:spPr>
            <a:xfrm>
              <a:off x="5592240" y="1733400"/>
              <a:ext cx="190440" cy="199080"/>
            </a:xfrm>
            <a:prstGeom prst="rect">
              <a:avLst/>
            </a:prstGeom>
            <a:ln w="0">
              <a:noFill/>
            </a:ln>
          </p:spPr>
        </p:pic>
        <p:sp>
          <p:nvSpPr>
            <p:cNvPr id="947" name="object 311"/>
            <p:cNvSpPr/>
            <p:nvPr/>
          </p:nvSpPr>
          <p:spPr>
            <a:xfrm>
              <a:off x="5749200" y="1497960"/>
              <a:ext cx="452520" cy="441360"/>
            </a:xfrm>
            <a:custGeom>
              <a:avLst/>
              <a:gdLst/>
              <a:ahLst/>
              <a:cxnLst/>
              <a:rect l="l" t="t" r="r" b="b"/>
              <a:pathLst>
                <a:path w="453389" h="441960">
                  <a:moveTo>
                    <a:pt x="343357" y="0"/>
                  </a:moveTo>
                  <a:lnTo>
                    <a:pt x="262001" y="11112"/>
                  </a:lnTo>
                  <a:lnTo>
                    <a:pt x="190309" y="35153"/>
                  </a:lnTo>
                  <a:lnTo>
                    <a:pt x="200477" y="73110"/>
                  </a:lnTo>
                  <a:lnTo>
                    <a:pt x="221292" y="157299"/>
                  </a:lnTo>
                  <a:lnTo>
                    <a:pt x="238224" y="243197"/>
                  </a:lnTo>
                  <a:lnTo>
                    <a:pt x="236740" y="286283"/>
                  </a:lnTo>
                  <a:lnTo>
                    <a:pt x="180220" y="310028"/>
                  </a:lnTo>
                  <a:lnTo>
                    <a:pt x="136720" y="321319"/>
                  </a:lnTo>
                  <a:lnTo>
                    <a:pt x="84044" y="323195"/>
                  </a:lnTo>
                  <a:lnTo>
                    <a:pt x="0" y="318693"/>
                  </a:lnTo>
                  <a:lnTo>
                    <a:pt x="736" y="425005"/>
                  </a:lnTo>
                  <a:lnTo>
                    <a:pt x="43601" y="432511"/>
                  </a:lnTo>
                  <a:lnTo>
                    <a:pt x="146427" y="441688"/>
                  </a:lnTo>
                  <a:lnTo>
                    <a:pt x="270566" y="432522"/>
                  </a:lnTo>
                  <a:lnTo>
                    <a:pt x="377367" y="385000"/>
                  </a:lnTo>
                  <a:lnTo>
                    <a:pt x="437036" y="327178"/>
                  </a:lnTo>
                  <a:lnTo>
                    <a:pt x="453383" y="267800"/>
                  </a:lnTo>
                  <a:lnTo>
                    <a:pt x="423219" y="170771"/>
                  </a:lnTo>
                  <a:lnTo>
                    <a:pt x="343357" y="0"/>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948" name="object 312"/>
            <p:cNvPicPr/>
            <p:nvPr/>
          </p:nvPicPr>
          <p:blipFill>
            <a:blip r:embed="rId27"/>
            <a:stretch/>
          </p:blipFill>
          <p:spPr>
            <a:xfrm>
              <a:off x="5672160" y="1613880"/>
              <a:ext cx="493560" cy="346320"/>
            </a:xfrm>
            <a:prstGeom prst="rect">
              <a:avLst/>
            </a:prstGeom>
            <a:ln w="0">
              <a:noFill/>
            </a:ln>
          </p:spPr>
        </p:pic>
        <p:sp>
          <p:nvSpPr>
            <p:cNvPr id="949" name="object 313"/>
            <p:cNvSpPr/>
            <p:nvPr/>
          </p:nvSpPr>
          <p:spPr>
            <a:xfrm>
              <a:off x="5589000" y="1495080"/>
              <a:ext cx="581040" cy="446400"/>
            </a:xfrm>
            <a:custGeom>
              <a:avLst/>
              <a:gdLst/>
              <a:ahLst/>
              <a:cxnLst/>
              <a:rect l="l" t="t" r="r" b="b"/>
              <a:pathLst>
                <a:path w="581660" h="447039">
                  <a:moveTo>
                    <a:pt x="403707" y="271386"/>
                  </a:moveTo>
                  <a:lnTo>
                    <a:pt x="399453" y="232460"/>
                  </a:lnTo>
                  <a:lnTo>
                    <a:pt x="384378" y="159410"/>
                  </a:lnTo>
                  <a:lnTo>
                    <a:pt x="373418" y="114681"/>
                  </a:lnTo>
                  <a:lnTo>
                    <a:pt x="363220" y="75679"/>
                  </a:lnTo>
                  <a:lnTo>
                    <a:pt x="352323" y="36080"/>
                  </a:lnTo>
                  <a:lnTo>
                    <a:pt x="351129" y="35420"/>
                  </a:lnTo>
                  <a:lnTo>
                    <a:pt x="348830" y="36080"/>
                  </a:lnTo>
                  <a:lnTo>
                    <a:pt x="348170" y="37261"/>
                  </a:lnTo>
                  <a:lnTo>
                    <a:pt x="348500" y="38417"/>
                  </a:lnTo>
                  <a:lnTo>
                    <a:pt x="371525" y="123710"/>
                  </a:lnTo>
                  <a:lnTo>
                    <a:pt x="387426" y="192036"/>
                  </a:lnTo>
                  <a:lnTo>
                    <a:pt x="396582" y="242557"/>
                  </a:lnTo>
                  <a:lnTo>
                    <a:pt x="399376" y="274459"/>
                  </a:lnTo>
                  <a:lnTo>
                    <a:pt x="396176" y="286943"/>
                  </a:lnTo>
                  <a:lnTo>
                    <a:pt x="345694" y="302285"/>
                  </a:lnTo>
                  <a:lnTo>
                    <a:pt x="289331" y="312127"/>
                  </a:lnTo>
                  <a:lnTo>
                    <a:pt x="235204" y="317436"/>
                  </a:lnTo>
                  <a:lnTo>
                    <a:pt x="191401" y="319214"/>
                  </a:lnTo>
                  <a:lnTo>
                    <a:pt x="190804" y="319214"/>
                  </a:lnTo>
                  <a:lnTo>
                    <a:pt x="144665" y="303860"/>
                  </a:lnTo>
                  <a:lnTo>
                    <a:pt x="110248" y="275666"/>
                  </a:lnTo>
                  <a:lnTo>
                    <a:pt x="89357" y="256184"/>
                  </a:lnTo>
                  <a:lnTo>
                    <a:pt x="72390" y="242887"/>
                  </a:lnTo>
                  <a:lnTo>
                    <a:pt x="64147" y="238366"/>
                  </a:lnTo>
                  <a:lnTo>
                    <a:pt x="59093" y="235585"/>
                  </a:lnTo>
                  <a:lnTo>
                    <a:pt x="49199" y="234099"/>
                  </a:lnTo>
                  <a:lnTo>
                    <a:pt x="45478" y="234708"/>
                  </a:lnTo>
                  <a:lnTo>
                    <a:pt x="42621" y="236956"/>
                  </a:lnTo>
                  <a:lnTo>
                    <a:pt x="40703" y="240753"/>
                  </a:lnTo>
                  <a:lnTo>
                    <a:pt x="43218" y="253580"/>
                  </a:lnTo>
                  <a:lnTo>
                    <a:pt x="55067" y="272161"/>
                  </a:lnTo>
                  <a:lnTo>
                    <a:pt x="70307" y="291274"/>
                  </a:lnTo>
                  <a:lnTo>
                    <a:pt x="82969" y="305676"/>
                  </a:lnTo>
                  <a:lnTo>
                    <a:pt x="67398" y="308584"/>
                  </a:lnTo>
                  <a:lnTo>
                    <a:pt x="46151" y="314566"/>
                  </a:lnTo>
                  <a:lnTo>
                    <a:pt x="25425" y="324269"/>
                  </a:lnTo>
                  <a:lnTo>
                    <a:pt x="11455" y="338366"/>
                  </a:lnTo>
                  <a:lnTo>
                    <a:pt x="7823" y="345414"/>
                  </a:lnTo>
                  <a:lnTo>
                    <a:pt x="8013" y="353123"/>
                  </a:lnTo>
                  <a:lnTo>
                    <a:pt x="12014" y="361315"/>
                  </a:lnTo>
                  <a:lnTo>
                    <a:pt x="8877" y="363918"/>
                  </a:lnTo>
                  <a:lnTo>
                    <a:pt x="1879" y="370636"/>
                  </a:lnTo>
                  <a:lnTo>
                    <a:pt x="101" y="384124"/>
                  </a:lnTo>
                  <a:lnTo>
                    <a:pt x="0" y="385940"/>
                  </a:lnTo>
                  <a:lnTo>
                    <a:pt x="1841" y="391502"/>
                  </a:lnTo>
                  <a:lnTo>
                    <a:pt x="9156" y="400240"/>
                  </a:lnTo>
                  <a:lnTo>
                    <a:pt x="12712" y="402043"/>
                  </a:lnTo>
                  <a:lnTo>
                    <a:pt x="22085" y="402818"/>
                  </a:lnTo>
                  <a:lnTo>
                    <a:pt x="27622" y="401142"/>
                  </a:lnTo>
                  <a:lnTo>
                    <a:pt x="32664" y="398780"/>
                  </a:lnTo>
                  <a:lnTo>
                    <a:pt x="31978" y="399719"/>
                  </a:lnTo>
                  <a:lnTo>
                    <a:pt x="26847" y="408698"/>
                  </a:lnTo>
                  <a:lnTo>
                    <a:pt x="24511" y="417360"/>
                  </a:lnTo>
                  <a:lnTo>
                    <a:pt x="24980" y="425589"/>
                  </a:lnTo>
                  <a:lnTo>
                    <a:pt x="38315" y="439280"/>
                  </a:lnTo>
                  <a:lnTo>
                    <a:pt x="38874" y="439280"/>
                  </a:lnTo>
                  <a:lnTo>
                    <a:pt x="66649" y="423278"/>
                  </a:lnTo>
                  <a:lnTo>
                    <a:pt x="77533" y="414972"/>
                  </a:lnTo>
                  <a:lnTo>
                    <a:pt x="87160" y="410197"/>
                  </a:lnTo>
                  <a:lnTo>
                    <a:pt x="94056" y="408012"/>
                  </a:lnTo>
                  <a:lnTo>
                    <a:pt x="96761" y="407479"/>
                  </a:lnTo>
                  <a:lnTo>
                    <a:pt x="97942" y="407339"/>
                  </a:lnTo>
                  <a:lnTo>
                    <a:pt x="98793" y="406273"/>
                  </a:lnTo>
                  <a:lnTo>
                    <a:pt x="98513" y="403910"/>
                  </a:lnTo>
                  <a:lnTo>
                    <a:pt x="97459" y="403059"/>
                  </a:lnTo>
                  <a:lnTo>
                    <a:pt x="96266" y="403186"/>
                  </a:lnTo>
                  <a:lnTo>
                    <a:pt x="54356" y="428053"/>
                  </a:lnTo>
                  <a:lnTo>
                    <a:pt x="47066" y="432625"/>
                  </a:lnTo>
                  <a:lnTo>
                    <a:pt x="41605" y="434644"/>
                  </a:lnTo>
                  <a:lnTo>
                    <a:pt x="37757" y="434898"/>
                  </a:lnTo>
                  <a:lnTo>
                    <a:pt x="35331" y="434594"/>
                  </a:lnTo>
                  <a:lnTo>
                    <a:pt x="33413" y="433298"/>
                  </a:lnTo>
                  <a:lnTo>
                    <a:pt x="31902" y="430936"/>
                  </a:lnTo>
                  <a:lnTo>
                    <a:pt x="28816" y="418071"/>
                  </a:lnTo>
                  <a:lnTo>
                    <a:pt x="33108" y="405955"/>
                  </a:lnTo>
                  <a:lnTo>
                    <a:pt x="38557" y="398780"/>
                  </a:lnTo>
                  <a:lnTo>
                    <a:pt x="39077" y="398094"/>
                  </a:lnTo>
                  <a:lnTo>
                    <a:pt x="40640" y="396024"/>
                  </a:lnTo>
                  <a:lnTo>
                    <a:pt x="47294" y="389674"/>
                  </a:lnTo>
                  <a:lnTo>
                    <a:pt x="48475" y="388759"/>
                  </a:lnTo>
                  <a:lnTo>
                    <a:pt x="50228" y="387261"/>
                  </a:lnTo>
                  <a:lnTo>
                    <a:pt x="50355" y="385940"/>
                  </a:lnTo>
                  <a:lnTo>
                    <a:pt x="48907" y="384124"/>
                  </a:lnTo>
                  <a:lnTo>
                    <a:pt x="47586" y="383946"/>
                  </a:lnTo>
                  <a:lnTo>
                    <a:pt x="45770" y="385305"/>
                  </a:lnTo>
                  <a:lnTo>
                    <a:pt x="44538" y="386334"/>
                  </a:lnTo>
                  <a:lnTo>
                    <a:pt x="39624" y="389839"/>
                  </a:lnTo>
                  <a:lnTo>
                    <a:pt x="32791" y="393903"/>
                  </a:lnTo>
                  <a:lnTo>
                    <a:pt x="25031" y="397116"/>
                  </a:lnTo>
                  <a:lnTo>
                    <a:pt x="17373" y="398094"/>
                  </a:lnTo>
                  <a:lnTo>
                    <a:pt x="14211" y="397840"/>
                  </a:lnTo>
                  <a:lnTo>
                    <a:pt x="11722" y="396582"/>
                  </a:lnTo>
                  <a:lnTo>
                    <a:pt x="5956" y="389674"/>
                  </a:lnTo>
                  <a:lnTo>
                    <a:pt x="4457" y="385305"/>
                  </a:lnTo>
                  <a:lnTo>
                    <a:pt x="4483" y="383946"/>
                  </a:lnTo>
                  <a:lnTo>
                    <a:pt x="6235" y="370636"/>
                  </a:lnTo>
                  <a:lnTo>
                    <a:pt x="16903" y="363054"/>
                  </a:lnTo>
                  <a:lnTo>
                    <a:pt x="17183" y="361848"/>
                  </a:lnTo>
                  <a:lnTo>
                    <a:pt x="12522" y="353301"/>
                  </a:lnTo>
                  <a:lnTo>
                    <a:pt x="12065" y="346595"/>
                  </a:lnTo>
                  <a:lnTo>
                    <a:pt x="15290" y="340360"/>
                  </a:lnTo>
                  <a:lnTo>
                    <a:pt x="55791" y="316064"/>
                  </a:lnTo>
                  <a:lnTo>
                    <a:pt x="88417" y="309308"/>
                  </a:lnTo>
                  <a:lnTo>
                    <a:pt x="89103" y="308762"/>
                  </a:lnTo>
                  <a:lnTo>
                    <a:pt x="89662" y="307238"/>
                  </a:lnTo>
                  <a:lnTo>
                    <a:pt x="89484" y="306387"/>
                  </a:lnTo>
                  <a:lnTo>
                    <a:pt x="88836" y="305663"/>
                  </a:lnTo>
                  <a:lnTo>
                    <a:pt x="71335" y="285762"/>
                  </a:lnTo>
                  <a:lnTo>
                    <a:pt x="56489" y="266738"/>
                  </a:lnTo>
                  <a:lnTo>
                    <a:pt x="46774" y="251472"/>
                  </a:lnTo>
                  <a:lnTo>
                    <a:pt x="44602" y="242887"/>
                  </a:lnTo>
                  <a:lnTo>
                    <a:pt x="44627" y="242557"/>
                  </a:lnTo>
                  <a:lnTo>
                    <a:pt x="45859" y="240131"/>
                  </a:lnTo>
                  <a:lnTo>
                    <a:pt x="47561" y="238747"/>
                  </a:lnTo>
                  <a:lnTo>
                    <a:pt x="49898" y="238366"/>
                  </a:lnTo>
                  <a:lnTo>
                    <a:pt x="58762" y="240030"/>
                  </a:lnTo>
                  <a:lnTo>
                    <a:pt x="71297" y="247345"/>
                  </a:lnTo>
                  <a:lnTo>
                    <a:pt x="87464" y="260261"/>
                  </a:lnTo>
                  <a:lnTo>
                    <a:pt x="107213" y="278739"/>
                  </a:lnTo>
                  <a:lnTo>
                    <a:pt x="113093" y="284365"/>
                  </a:lnTo>
                  <a:lnTo>
                    <a:pt x="118897" y="289623"/>
                  </a:lnTo>
                  <a:lnTo>
                    <a:pt x="153479" y="313867"/>
                  </a:lnTo>
                  <a:lnTo>
                    <a:pt x="191439" y="323532"/>
                  </a:lnTo>
                  <a:lnTo>
                    <a:pt x="218846" y="322681"/>
                  </a:lnTo>
                  <a:lnTo>
                    <a:pt x="264325" y="319214"/>
                  </a:lnTo>
                  <a:lnTo>
                    <a:pt x="336067" y="308902"/>
                  </a:lnTo>
                  <a:lnTo>
                    <a:pt x="397814" y="290944"/>
                  </a:lnTo>
                  <a:lnTo>
                    <a:pt x="401675" y="287223"/>
                  </a:lnTo>
                  <a:lnTo>
                    <a:pt x="403707" y="271386"/>
                  </a:lnTo>
                  <a:close/>
                  <a:moveTo>
                    <a:pt x="581380" y="270865"/>
                  </a:moveTo>
                  <a:lnTo>
                    <a:pt x="575779" y="217538"/>
                  </a:lnTo>
                  <a:lnTo>
                    <a:pt x="562292" y="155663"/>
                  </a:lnTo>
                  <a:lnTo>
                    <a:pt x="544728" y="97256"/>
                  </a:lnTo>
                  <a:lnTo>
                    <a:pt x="527075" y="48310"/>
                  </a:lnTo>
                  <a:lnTo>
                    <a:pt x="507250" y="508"/>
                  </a:lnTo>
                  <a:lnTo>
                    <a:pt x="505879" y="0"/>
                  </a:lnTo>
                  <a:lnTo>
                    <a:pt x="503567" y="1054"/>
                  </a:lnTo>
                  <a:lnTo>
                    <a:pt x="503059" y="2425"/>
                  </a:lnTo>
                  <a:lnTo>
                    <a:pt x="508228" y="14211"/>
                  </a:lnTo>
                  <a:lnTo>
                    <a:pt x="519442" y="41579"/>
                  </a:lnTo>
                  <a:lnTo>
                    <a:pt x="534428" y="81826"/>
                  </a:lnTo>
                  <a:lnTo>
                    <a:pt x="550405" y="131038"/>
                  </a:lnTo>
                  <a:lnTo>
                    <a:pt x="564578" y="185331"/>
                  </a:lnTo>
                  <a:lnTo>
                    <a:pt x="574154" y="240804"/>
                  </a:lnTo>
                  <a:lnTo>
                    <a:pt x="576364" y="293560"/>
                  </a:lnTo>
                  <a:lnTo>
                    <a:pt x="568388" y="339725"/>
                  </a:lnTo>
                  <a:lnTo>
                    <a:pt x="547471" y="375373"/>
                  </a:lnTo>
                  <a:lnTo>
                    <a:pt x="508762" y="404749"/>
                  </a:lnTo>
                  <a:lnTo>
                    <a:pt x="462737" y="424332"/>
                  </a:lnTo>
                  <a:lnTo>
                    <a:pt x="412788" y="435876"/>
                  </a:lnTo>
                  <a:lnTo>
                    <a:pt x="362318" y="441109"/>
                  </a:lnTo>
                  <a:lnTo>
                    <a:pt x="314744" y="441756"/>
                  </a:lnTo>
                  <a:lnTo>
                    <a:pt x="256819" y="438150"/>
                  </a:lnTo>
                  <a:lnTo>
                    <a:pt x="208826" y="432066"/>
                  </a:lnTo>
                  <a:lnTo>
                    <a:pt x="175996" y="426313"/>
                  </a:lnTo>
                  <a:lnTo>
                    <a:pt x="162318" y="423392"/>
                  </a:lnTo>
                  <a:lnTo>
                    <a:pt x="161074" y="424167"/>
                  </a:lnTo>
                  <a:lnTo>
                    <a:pt x="208038" y="436600"/>
                  </a:lnTo>
                  <a:lnTo>
                    <a:pt x="256298" y="442722"/>
                  </a:lnTo>
                  <a:lnTo>
                    <a:pt x="314553" y="446354"/>
                  </a:lnTo>
                  <a:lnTo>
                    <a:pt x="330263" y="446544"/>
                  </a:lnTo>
                  <a:lnTo>
                    <a:pt x="376389" y="444792"/>
                  </a:lnTo>
                  <a:lnTo>
                    <a:pt x="424294" y="438543"/>
                  </a:lnTo>
                  <a:lnTo>
                    <a:pt x="471182" y="426389"/>
                  </a:lnTo>
                  <a:lnTo>
                    <a:pt x="514273" y="406882"/>
                  </a:lnTo>
                  <a:lnTo>
                    <a:pt x="550786" y="378587"/>
                  </a:lnTo>
                  <a:lnTo>
                    <a:pt x="579069" y="315556"/>
                  </a:lnTo>
                  <a:lnTo>
                    <a:pt x="581380" y="270865"/>
                  </a:lnTo>
                  <a:close/>
                </a:path>
              </a:pathLst>
            </a:custGeom>
            <a:solidFill>
              <a:srgbClr val="16152F"/>
            </a:solidFill>
            <a:ln w="0">
              <a:noFill/>
            </a:ln>
          </p:spPr>
          <p:style>
            <a:lnRef idx="0">
              <a:scrgbClr r="0" g="0" b="0"/>
            </a:lnRef>
            <a:fillRef idx="0">
              <a:scrgbClr r="0" g="0" b="0"/>
            </a:fillRef>
            <a:effectRef idx="0">
              <a:scrgbClr r="0" g="0" b="0"/>
            </a:effectRef>
            <a:fontRef idx="minor"/>
          </p:style>
        </p:sp>
        <p:sp>
          <p:nvSpPr>
            <p:cNvPr id="950" name="object 314"/>
            <p:cNvSpPr/>
            <p:nvPr/>
          </p:nvSpPr>
          <p:spPr>
            <a:xfrm>
              <a:off x="5867640" y="1390320"/>
              <a:ext cx="245520" cy="262800"/>
            </a:xfrm>
            <a:custGeom>
              <a:avLst/>
              <a:gdLst/>
              <a:ahLst/>
              <a:cxnLst/>
              <a:rect l="l" t="t" r="r" b="b"/>
              <a:pathLst>
                <a:path w="246379" h="263525">
                  <a:moveTo>
                    <a:pt x="73221" y="0"/>
                  </a:moveTo>
                  <a:lnTo>
                    <a:pt x="56702" y="11458"/>
                  </a:lnTo>
                  <a:lnTo>
                    <a:pt x="45536" y="53332"/>
                  </a:lnTo>
                  <a:lnTo>
                    <a:pt x="33334" y="137929"/>
                  </a:lnTo>
                  <a:lnTo>
                    <a:pt x="20239" y="158233"/>
                  </a:lnTo>
                  <a:lnTo>
                    <a:pt x="0" y="202509"/>
                  </a:lnTo>
                  <a:lnTo>
                    <a:pt x="1187" y="245803"/>
                  </a:lnTo>
                  <a:lnTo>
                    <a:pt x="52371" y="263164"/>
                  </a:lnTo>
                  <a:lnTo>
                    <a:pt x="146697" y="256562"/>
                  </a:lnTo>
                  <a:lnTo>
                    <a:pt x="198283" y="238158"/>
                  </a:lnTo>
                  <a:lnTo>
                    <a:pt x="225259" y="193370"/>
                  </a:lnTo>
                  <a:lnTo>
                    <a:pt x="245754" y="107614"/>
                  </a:lnTo>
                  <a:lnTo>
                    <a:pt x="233356" y="95082"/>
                  </a:lnTo>
                  <a:lnTo>
                    <a:pt x="200669" y="65781"/>
                  </a:lnTo>
                  <a:lnTo>
                    <a:pt x="154457" y="32155"/>
                  </a:lnTo>
                  <a:lnTo>
                    <a:pt x="101482" y="6649"/>
                  </a:lnTo>
                  <a:lnTo>
                    <a:pt x="73221" y="0"/>
                  </a:lnTo>
                  <a:close/>
                </a:path>
              </a:pathLst>
            </a:custGeom>
            <a:solidFill>
              <a:srgbClr val="FDCE6C"/>
            </a:solidFill>
            <a:ln w="0">
              <a:noFill/>
            </a:ln>
          </p:spPr>
          <p:style>
            <a:lnRef idx="0">
              <a:scrgbClr r="0" g="0" b="0"/>
            </a:lnRef>
            <a:fillRef idx="0">
              <a:scrgbClr r="0" g="0" b="0"/>
            </a:fillRef>
            <a:effectRef idx="0">
              <a:scrgbClr r="0" g="0" b="0"/>
            </a:effectRef>
            <a:fontRef idx="minor"/>
          </p:style>
        </p:sp>
        <p:sp>
          <p:nvSpPr>
            <p:cNvPr id="951" name="object 315"/>
            <p:cNvSpPr/>
            <p:nvPr/>
          </p:nvSpPr>
          <p:spPr>
            <a:xfrm>
              <a:off x="5491080" y="1635120"/>
              <a:ext cx="119160" cy="49320"/>
            </a:xfrm>
            <a:custGeom>
              <a:avLst/>
              <a:gdLst/>
              <a:ahLst/>
              <a:cxnLst/>
              <a:rect l="l" t="t" r="r" b="b"/>
              <a:pathLst>
                <a:path w="120014" h="50164">
                  <a:moveTo>
                    <a:pt x="92379" y="0"/>
                  </a:moveTo>
                  <a:lnTo>
                    <a:pt x="32056" y="24901"/>
                  </a:lnTo>
                  <a:lnTo>
                    <a:pt x="0" y="49822"/>
                  </a:lnTo>
                  <a:lnTo>
                    <a:pt x="119862" y="49618"/>
                  </a:lnTo>
                  <a:lnTo>
                    <a:pt x="119749" y="46482"/>
                  </a:lnTo>
                  <a:lnTo>
                    <a:pt x="8978" y="46482"/>
                  </a:lnTo>
                  <a:lnTo>
                    <a:pt x="21800" y="36391"/>
                  </a:lnTo>
                  <a:lnTo>
                    <a:pt x="63012" y="11029"/>
                  </a:lnTo>
                  <a:lnTo>
                    <a:pt x="87121" y="4089"/>
                  </a:lnTo>
                  <a:lnTo>
                    <a:pt x="101764" y="4089"/>
                  </a:lnTo>
                  <a:lnTo>
                    <a:pt x="99313" y="1955"/>
                  </a:lnTo>
                  <a:lnTo>
                    <a:pt x="92379" y="0"/>
                  </a:lnTo>
                  <a:close/>
                  <a:moveTo>
                    <a:pt x="101764" y="4089"/>
                  </a:moveTo>
                  <a:lnTo>
                    <a:pt x="93878" y="4089"/>
                  </a:lnTo>
                  <a:lnTo>
                    <a:pt x="98717" y="5842"/>
                  </a:lnTo>
                  <a:lnTo>
                    <a:pt x="102730" y="9334"/>
                  </a:lnTo>
                  <a:lnTo>
                    <a:pt x="109607" y="18421"/>
                  </a:lnTo>
                  <a:lnTo>
                    <a:pt x="113706" y="29236"/>
                  </a:lnTo>
                  <a:lnTo>
                    <a:pt x="115742" y="39340"/>
                  </a:lnTo>
                  <a:lnTo>
                    <a:pt x="116433" y="46291"/>
                  </a:lnTo>
                  <a:lnTo>
                    <a:pt x="8978" y="46482"/>
                  </a:lnTo>
                  <a:lnTo>
                    <a:pt x="119749" y="46482"/>
                  </a:lnTo>
                  <a:lnTo>
                    <a:pt x="119527" y="42785"/>
                  </a:lnTo>
                  <a:lnTo>
                    <a:pt x="117776" y="31653"/>
                  </a:lnTo>
                  <a:lnTo>
                    <a:pt x="113325" y="18385"/>
                  </a:lnTo>
                  <a:lnTo>
                    <a:pt x="104914" y="6832"/>
                  </a:lnTo>
                  <a:lnTo>
                    <a:pt x="101764" y="4089"/>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952" name="object 316"/>
            <p:cNvSpPr/>
            <p:nvPr/>
          </p:nvSpPr>
          <p:spPr>
            <a:xfrm>
              <a:off x="5283000" y="1630800"/>
              <a:ext cx="294480" cy="166320"/>
            </a:xfrm>
            <a:custGeom>
              <a:avLst/>
              <a:gdLst/>
              <a:ahLst/>
              <a:cxnLst/>
              <a:rect l="l" t="t" r="r" b="b"/>
              <a:pathLst>
                <a:path w="295275" h="167005">
                  <a:moveTo>
                    <a:pt x="94913" y="0"/>
                  </a:moveTo>
                  <a:lnTo>
                    <a:pt x="50660" y="636"/>
                  </a:lnTo>
                  <a:lnTo>
                    <a:pt x="36174" y="8515"/>
                  </a:lnTo>
                  <a:lnTo>
                    <a:pt x="19478" y="24745"/>
                  </a:lnTo>
                  <a:lnTo>
                    <a:pt x="8483" y="46879"/>
                  </a:lnTo>
                  <a:lnTo>
                    <a:pt x="11099" y="72467"/>
                  </a:lnTo>
                  <a:lnTo>
                    <a:pt x="19963" y="93808"/>
                  </a:lnTo>
                  <a:lnTo>
                    <a:pt x="21761" y="110747"/>
                  </a:lnTo>
                  <a:lnTo>
                    <a:pt x="15453" y="132127"/>
                  </a:lnTo>
                  <a:lnTo>
                    <a:pt x="0" y="166790"/>
                  </a:lnTo>
                  <a:lnTo>
                    <a:pt x="220840" y="166790"/>
                  </a:lnTo>
                  <a:lnTo>
                    <a:pt x="225091" y="161752"/>
                  </a:lnTo>
                  <a:lnTo>
                    <a:pt x="233208" y="146462"/>
                  </a:lnTo>
                  <a:lnTo>
                    <a:pt x="238237" y="120654"/>
                  </a:lnTo>
                  <a:lnTo>
                    <a:pt x="233222" y="84062"/>
                  </a:lnTo>
                  <a:lnTo>
                    <a:pt x="224918" y="51297"/>
                  </a:lnTo>
                  <a:lnTo>
                    <a:pt x="228606" y="32346"/>
                  </a:lnTo>
                  <a:lnTo>
                    <a:pt x="250096" y="19985"/>
                  </a:lnTo>
                  <a:lnTo>
                    <a:pt x="295198" y="6986"/>
                  </a:lnTo>
                  <a:lnTo>
                    <a:pt x="178301" y="2363"/>
                  </a:lnTo>
                  <a:lnTo>
                    <a:pt x="94913"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953" name="object 317"/>
            <p:cNvSpPr/>
            <p:nvPr/>
          </p:nvSpPr>
          <p:spPr>
            <a:xfrm>
              <a:off x="5281200" y="1629000"/>
              <a:ext cx="298440" cy="169920"/>
            </a:xfrm>
            <a:custGeom>
              <a:avLst/>
              <a:gdLst/>
              <a:ahLst/>
              <a:cxnLst/>
              <a:rect l="l" t="t" r="r" b="b"/>
              <a:pathLst>
                <a:path w="299085" h="170814">
                  <a:moveTo>
                    <a:pt x="82097" y="0"/>
                  </a:moveTo>
                  <a:lnTo>
                    <a:pt x="43250" y="4872"/>
                  </a:lnTo>
                  <a:lnTo>
                    <a:pt x="12255" y="37923"/>
                  </a:lnTo>
                  <a:lnTo>
                    <a:pt x="7526" y="56716"/>
                  </a:lnTo>
                  <a:lnTo>
                    <a:pt x="7600" y="57734"/>
                  </a:lnTo>
                  <a:lnTo>
                    <a:pt x="8351" y="66001"/>
                  </a:lnTo>
                  <a:lnTo>
                    <a:pt x="11328" y="75007"/>
                  </a:lnTo>
                  <a:lnTo>
                    <a:pt x="16207" y="103880"/>
                  </a:lnTo>
                  <a:lnTo>
                    <a:pt x="11728" y="134087"/>
                  </a:lnTo>
                  <a:lnTo>
                    <a:pt x="4277" y="157989"/>
                  </a:lnTo>
                  <a:lnTo>
                    <a:pt x="241" y="167945"/>
                  </a:lnTo>
                  <a:lnTo>
                    <a:pt x="0" y="168466"/>
                  </a:lnTo>
                  <a:lnTo>
                    <a:pt x="38" y="169063"/>
                  </a:lnTo>
                  <a:lnTo>
                    <a:pt x="660" y="170016"/>
                  </a:lnTo>
                  <a:lnTo>
                    <a:pt x="1181" y="170308"/>
                  </a:lnTo>
                  <a:lnTo>
                    <a:pt x="223011" y="170308"/>
                  </a:lnTo>
                  <a:lnTo>
                    <a:pt x="223418" y="170155"/>
                  </a:lnTo>
                  <a:lnTo>
                    <a:pt x="226812" y="166980"/>
                  </a:lnTo>
                  <a:lnTo>
                    <a:pt x="4305" y="166980"/>
                  </a:lnTo>
                  <a:lnTo>
                    <a:pt x="10014" y="152029"/>
                  </a:lnTo>
                  <a:lnTo>
                    <a:pt x="16654" y="127979"/>
                  </a:lnTo>
                  <a:lnTo>
                    <a:pt x="19634" y="100090"/>
                  </a:lnTo>
                  <a:lnTo>
                    <a:pt x="14363" y="73623"/>
                  </a:lnTo>
                  <a:lnTo>
                    <a:pt x="11625" y="65322"/>
                  </a:lnTo>
                  <a:lnTo>
                    <a:pt x="10943" y="57734"/>
                  </a:lnTo>
                  <a:lnTo>
                    <a:pt x="34216" y="15393"/>
                  </a:lnTo>
                  <a:lnTo>
                    <a:pt x="73559" y="3268"/>
                  </a:lnTo>
                  <a:lnTo>
                    <a:pt x="199428" y="3268"/>
                  </a:lnTo>
                  <a:lnTo>
                    <a:pt x="141754" y="1295"/>
                  </a:lnTo>
                  <a:lnTo>
                    <a:pt x="82097" y="0"/>
                  </a:lnTo>
                  <a:close/>
                  <a:moveTo>
                    <a:pt x="199428" y="3268"/>
                  </a:moveTo>
                  <a:lnTo>
                    <a:pt x="73559" y="3268"/>
                  </a:lnTo>
                  <a:lnTo>
                    <a:pt x="116666" y="3939"/>
                  </a:lnTo>
                  <a:lnTo>
                    <a:pt x="233056" y="7837"/>
                  </a:lnTo>
                  <a:lnTo>
                    <a:pt x="287743" y="10097"/>
                  </a:lnTo>
                  <a:lnTo>
                    <a:pt x="275809" y="15122"/>
                  </a:lnTo>
                  <a:lnTo>
                    <a:pt x="261812" y="22903"/>
                  </a:lnTo>
                  <a:lnTo>
                    <a:pt x="248140" y="33673"/>
                  </a:lnTo>
                  <a:lnTo>
                    <a:pt x="237185" y="47664"/>
                  </a:lnTo>
                  <a:lnTo>
                    <a:pt x="233225" y="56716"/>
                  </a:lnTo>
                  <a:lnTo>
                    <a:pt x="231314" y="66001"/>
                  </a:lnTo>
                  <a:lnTo>
                    <a:pt x="231325" y="76107"/>
                  </a:lnTo>
                  <a:lnTo>
                    <a:pt x="233387" y="86373"/>
                  </a:lnTo>
                  <a:lnTo>
                    <a:pt x="238344" y="119771"/>
                  </a:lnTo>
                  <a:lnTo>
                    <a:pt x="234524" y="144250"/>
                  </a:lnTo>
                  <a:lnTo>
                    <a:pt x="227265" y="159943"/>
                  </a:lnTo>
                  <a:lnTo>
                    <a:pt x="221907" y="166980"/>
                  </a:lnTo>
                  <a:lnTo>
                    <a:pt x="226812" y="166980"/>
                  </a:lnTo>
                  <a:lnTo>
                    <a:pt x="231292" y="162789"/>
                  </a:lnTo>
                  <a:lnTo>
                    <a:pt x="236524" y="148908"/>
                  </a:lnTo>
                  <a:lnTo>
                    <a:pt x="239767" y="137765"/>
                  </a:lnTo>
                  <a:lnTo>
                    <a:pt x="241584" y="123438"/>
                  </a:lnTo>
                  <a:lnTo>
                    <a:pt x="240884" y="105978"/>
                  </a:lnTo>
                  <a:lnTo>
                    <a:pt x="236575" y="85434"/>
                  </a:lnTo>
                  <a:lnTo>
                    <a:pt x="234701" y="76107"/>
                  </a:lnTo>
                  <a:lnTo>
                    <a:pt x="255458" y="31700"/>
                  </a:lnTo>
                  <a:lnTo>
                    <a:pt x="290413" y="12712"/>
                  </a:lnTo>
                  <a:lnTo>
                    <a:pt x="298183" y="10237"/>
                  </a:lnTo>
                  <a:lnTo>
                    <a:pt x="298704" y="9475"/>
                  </a:lnTo>
                  <a:lnTo>
                    <a:pt x="298511" y="7835"/>
                  </a:lnTo>
                  <a:lnTo>
                    <a:pt x="297853" y="7202"/>
                  </a:lnTo>
                  <a:lnTo>
                    <a:pt x="199428" y="3268"/>
                  </a:lnTo>
                  <a:close/>
                </a:path>
              </a:pathLst>
            </a:custGeom>
            <a:solidFill>
              <a:srgbClr val="2E2E3A"/>
            </a:solidFill>
            <a:ln w="0">
              <a:noFill/>
            </a:ln>
          </p:spPr>
          <p:style>
            <a:lnRef idx="0">
              <a:scrgbClr r="0" g="0" b="0"/>
            </a:lnRef>
            <a:fillRef idx="0">
              <a:scrgbClr r="0" g="0" b="0"/>
            </a:fillRef>
            <a:effectRef idx="0">
              <a:scrgbClr r="0" g="0" b="0"/>
            </a:effectRef>
            <a:fontRef idx="minor"/>
          </p:style>
        </p:sp>
        <p:sp>
          <p:nvSpPr>
            <p:cNvPr id="954" name="object 318"/>
            <p:cNvSpPr/>
            <p:nvPr/>
          </p:nvSpPr>
          <p:spPr>
            <a:xfrm>
              <a:off x="3912840" y="3287880"/>
              <a:ext cx="295200" cy="294480"/>
            </a:xfrm>
            <a:custGeom>
              <a:avLst/>
              <a:gdLst/>
              <a:ahLst/>
              <a:cxnLst/>
              <a:rect l="l" t="t" r="r" b="b"/>
              <a:pathLst>
                <a:path w="295910" h="295275">
                  <a:moveTo>
                    <a:pt x="216801" y="0"/>
                  </a:moveTo>
                  <a:lnTo>
                    <a:pt x="188882" y="18234"/>
                  </a:lnTo>
                  <a:lnTo>
                    <a:pt x="175537" y="86806"/>
                  </a:lnTo>
                  <a:lnTo>
                    <a:pt x="167241" y="225747"/>
                  </a:lnTo>
                  <a:lnTo>
                    <a:pt x="150409" y="189991"/>
                  </a:lnTo>
                  <a:lnTo>
                    <a:pt x="110241" y="117202"/>
                  </a:lnTo>
                  <a:lnTo>
                    <a:pt x="62228" y="59103"/>
                  </a:lnTo>
                  <a:lnTo>
                    <a:pt x="21865" y="67416"/>
                  </a:lnTo>
                  <a:lnTo>
                    <a:pt x="0" y="114713"/>
                  </a:lnTo>
                  <a:lnTo>
                    <a:pt x="3773" y="151991"/>
                  </a:lnTo>
                  <a:lnTo>
                    <a:pt x="43142" y="198610"/>
                  </a:lnTo>
                  <a:lnTo>
                    <a:pt x="128062" y="273931"/>
                  </a:lnTo>
                  <a:lnTo>
                    <a:pt x="145835" y="289967"/>
                  </a:lnTo>
                  <a:lnTo>
                    <a:pt x="197950" y="271544"/>
                  </a:lnTo>
                  <a:lnTo>
                    <a:pt x="221630" y="234855"/>
                  </a:lnTo>
                  <a:lnTo>
                    <a:pt x="267002" y="152084"/>
                  </a:lnTo>
                  <a:lnTo>
                    <a:pt x="295564" y="64175"/>
                  </a:lnTo>
                  <a:lnTo>
                    <a:pt x="268816" y="12070"/>
                  </a:lnTo>
                  <a:lnTo>
                    <a:pt x="216801" y="0"/>
                  </a:lnTo>
                  <a:close/>
                </a:path>
              </a:pathLst>
            </a:custGeom>
            <a:solidFill>
              <a:srgbClr val="C6C65B"/>
            </a:solidFill>
            <a:ln w="0">
              <a:noFill/>
            </a:ln>
          </p:spPr>
          <p:style>
            <a:lnRef idx="0">
              <a:scrgbClr r="0" g="0" b="0"/>
            </a:lnRef>
            <a:fillRef idx="0">
              <a:scrgbClr r="0" g="0" b="0"/>
            </a:fillRef>
            <a:effectRef idx="0">
              <a:scrgbClr r="0" g="0" b="0"/>
            </a:effectRef>
            <a:fontRef idx="minor"/>
          </p:style>
        </p:sp>
        <p:pic>
          <p:nvPicPr>
            <p:cNvPr id="955" name="object 319"/>
            <p:cNvPicPr/>
            <p:nvPr/>
          </p:nvPicPr>
          <p:blipFill>
            <a:blip r:embed="rId28"/>
            <a:stretch/>
          </p:blipFill>
          <p:spPr>
            <a:xfrm>
              <a:off x="7799760" y="3057480"/>
              <a:ext cx="235080" cy="240480"/>
            </a:xfrm>
            <a:prstGeom prst="rect">
              <a:avLst/>
            </a:prstGeom>
            <a:ln w="0">
              <a:noFill/>
            </a:ln>
          </p:spPr>
        </p:pic>
        <p:sp>
          <p:nvSpPr>
            <p:cNvPr id="956" name="object 320"/>
            <p:cNvSpPr/>
            <p:nvPr/>
          </p:nvSpPr>
          <p:spPr>
            <a:xfrm>
              <a:off x="6002640" y="3654720"/>
              <a:ext cx="304200" cy="272160"/>
            </a:xfrm>
            <a:custGeom>
              <a:avLst/>
              <a:gdLst/>
              <a:ahLst/>
              <a:cxnLst/>
              <a:rect l="l" t="t" r="r" b="b"/>
              <a:pathLst>
                <a:path w="304800" h="273050">
                  <a:moveTo>
                    <a:pt x="243223" y="0"/>
                  </a:moveTo>
                  <a:lnTo>
                    <a:pt x="211751" y="11021"/>
                  </a:lnTo>
                  <a:lnTo>
                    <a:pt x="182378" y="74403"/>
                  </a:lnTo>
                  <a:lnTo>
                    <a:pt x="141062" y="207316"/>
                  </a:lnTo>
                  <a:lnTo>
                    <a:pt x="133278" y="168570"/>
                  </a:lnTo>
                  <a:lnTo>
                    <a:pt x="111701" y="88281"/>
                  </a:lnTo>
                  <a:lnTo>
                    <a:pt x="78991" y="20377"/>
                  </a:lnTo>
                  <a:lnTo>
                    <a:pt x="37811" y="18785"/>
                  </a:lnTo>
                  <a:lnTo>
                    <a:pt x="5259" y="59470"/>
                  </a:lnTo>
                  <a:lnTo>
                    <a:pt x="0" y="96566"/>
                  </a:lnTo>
                  <a:lnTo>
                    <a:pt x="27063" y="151255"/>
                  </a:lnTo>
                  <a:lnTo>
                    <a:pt x="91481" y="244718"/>
                  </a:lnTo>
                  <a:lnTo>
                    <a:pt x="104902" y="264539"/>
                  </a:lnTo>
                  <a:lnTo>
                    <a:pt x="116503" y="272647"/>
                  </a:lnTo>
                  <a:lnTo>
                    <a:pt x="132700" y="270394"/>
                  </a:lnTo>
                  <a:lnTo>
                    <a:pt x="159908" y="259132"/>
                  </a:lnTo>
                  <a:lnTo>
                    <a:pt x="191683" y="229179"/>
                  </a:lnTo>
                  <a:lnTo>
                    <a:pt x="255550" y="159677"/>
                  </a:lnTo>
                  <a:lnTo>
                    <a:pt x="304328" y="81162"/>
                  </a:lnTo>
                  <a:lnTo>
                    <a:pt x="290833" y="24170"/>
                  </a:lnTo>
                  <a:lnTo>
                    <a:pt x="243223" y="0"/>
                  </a:lnTo>
                  <a:close/>
                </a:path>
              </a:pathLst>
            </a:custGeom>
            <a:solidFill>
              <a:srgbClr val="C6C65B"/>
            </a:solidFill>
            <a:ln w="0">
              <a:noFill/>
            </a:ln>
          </p:spPr>
          <p:style>
            <a:lnRef idx="0">
              <a:scrgbClr r="0" g="0" b="0"/>
            </a:lnRef>
            <a:fillRef idx="0">
              <a:scrgbClr r="0" g="0" b="0"/>
            </a:fillRef>
            <a:effectRef idx="0">
              <a:scrgbClr r="0" g="0" b="0"/>
            </a:effectRef>
            <a:fontRef idx="minor"/>
          </p:style>
        </p:sp>
        <p:pic>
          <p:nvPicPr>
            <p:cNvPr id="957" name="object 321"/>
            <p:cNvPicPr/>
            <p:nvPr/>
          </p:nvPicPr>
          <p:blipFill>
            <a:blip r:embed="rId29"/>
            <a:stretch/>
          </p:blipFill>
          <p:spPr>
            <a:xfrm>
              <a:off x="4881600" y="2940480"/>
              <a:ext cx="204840" cy="180360"/>
            </a:xfrm>
            <a:prstGeom prst="rect">
              <a:avLst/>
            </a:prstGeom>
            <a:ln w="0">
              <a:noFill/>
            </a:ln>
          </p:spPr>
        </p:pic>
        <p:sp>
          <p:nvSpPr>
            <p:cNvPr id="958" name="object 322"/>
            <p:cNvSpPr/>
            <p:nvPr/>
          </p:nvSpPr>
          <p:spPr>
            <a:xfrm>
              <a:off x="4654080" y="3695040"/>
              <a:ext cx="960120" cy="817920"/>
            </a:xfrm>
            <a:custGeom>
              <a:avLst/>
              <a:gdLst/>
              <a:ahLst/>
              <a:cxnLst/>
              <a:rect l="l" t="t" r="r" b="b"/>
              <a:pathLst>
                <a:path w="960754" h="818514">
                  <a:moveTo>
                    <a:pt x="662632" y="0"/>
                  </a:moveTo>
                  <a:lnTo>
                    <a:pt x="536162" y="58360"/>
                  </a:lnTo>
                  <a:lnTo>
                    <a:pt x="452535" y="152136"/>
                  </a:lnTo>
                  <a:lnTo>
                    <a:pt x="422313" y="201201"/>
                  </a:lnTo>
                  <a:lnTo>
                    <a:pt x="248829" y="73693"/>
                  </a:lnTo>
                  <a:lnTo>
                    <a:pt x="147010" y="35432"/>
                  </a:lnTo>
                  <a:lnTo>
                    <a:pt x="77264" y="90234"/>
                  </a:lnTo>
                  <a:lnTo>
                    <a:pt x="0" y="241918"/>
                  </a:lnTo>
                  <a:lnTo>
                    <a:pt x="34678" y="445295"/>
                  </a:lnTo>
                  <a:lnTo>
                    <a:pt x="233457" y="630898"/>
                  </a:lnTo>
                  <a:lnTo>
                    <a:pt x="455792" y="766149"/>
                  </a:lnTo>
                  <a:lnTo>
                    <a:pt x="561136" y="818472"/>
                  </a:lnTo>
                  <a:lnTo>
                    <a:pt x="840130" y="484601"/>
                  </a:lnTo>
                  <a:lnTo>
                    <a:pt x="960237" y="294010"/>
                  </a:lnTo>
                  <a:lnTo>
                    <a:pt x="945856" y="175328"/>
                  </a:lnTo>
                  <a:lnTo>
                    <a:pt x="821385" y="57183"/>
                  </a:lnTo>
                  <a:lnTo>
                    <a:pt x="662632" y="0"/>
                  </a:lnTo>
                  <a:close/>
                </a:path>
              </a:pathLst>
            </a:custGeom>
            <a:solidFill>
              <a:srgbClr val="F28C59"/>
            </a:solidFill>
            <a:ln w="0">
              <a:noFill/>
            </a:ln>
          </p:spPr>
          <p:style>
            <a:lnRef idx="0">
              <a:scrgbClr r="0" g="0" b="0"/>
            </a:lnRef>
            <a:fillRef idx="0">
              <a:scrgbClr r="0" g="0" b="0"/>
            </a:fillRef>
            <a:effectRef idx="0">
              <a:scrgbClr r="0" g="0" b="0"/>
            </a:effectRef>
            <a:fontRef idx="minor"/>
          </p:style>
        </p:sp>
        <p:sp>
          <p:nvSpPr>
            <p:cNvPr id="959" name="object 323"/>
            <p:cNvSpPr/>
            <p:nvPr/>
          </p:nvSpPr>
          <p:spPr>
            <a:xfrm>
              <a:off x="5236200" y="4142520"/>
              <a:ext cx="257040" cy="310320"/>
            </a:xfrm>
            <a:custGeom>
              <a:avLst/>
              <a:gdLst/>
              <a:ahLst/>
              <a:cxnLst/>
              <a:rect l="l" t="t" r="r" b="b"/>
              <a:pathLst>
                <a:path w="257810" h="311150">
                  <a:moveTo>
                    <a:pt x="8699" y="252196"/>
                  </a:moveTo>
                  <a:lnTo>
                    <a:pt x="7759" y="249961"/>
                  </a:lnTo>
                  <a:lnTo>
                    <a:pt x="3835" y="248361"/>
                  </a:lnTo>
                  <a:lnTo>
                    <a:pt x="1600" y="249301"/>
                  </a:lnTo>
                  <a:lnTo>
                    <a:pt x="800" y="251256"/>
                  </a:lnTo>
                  <a:lnTo>
                    <a:pt x="0" y="253212"/>
                  </a:lnTo>
                  <a:lnTo>
                    <a:pt x="939" y="255447"/>
                  </a:lnTo>
                  <a:lnTo>
                    <a:pt x="4864" y="257048"/>
                  </a:lnTo>
                  <a:lnTo>
                    <a:pt x="7099" y="256120"/>
                  </a:lnTo>
                  <a:lnTo>
                    <a:pt x="8699" y="252196"/>
                  </a:lnTo>
                  <a:close/>
                  <a:moveTo>
                    <a:pt x="23914" y="214934"/>
                  </a:moveTo>
                  <a:lnTo>
                    <a:pt x="22974" y="212699"/>
                  </a:lnTo>
                  <a:lnTo>
                    <a:pt x="19050" y="211099"/>
                  </a:lnTo>
                  <a:lnTo>
                    <a:pt x="16814" y="212039"/>
                  </a:lnTo>
                  <a:lnTo>
                    <a:pt x="16014" y="213995"/>
                  </a:lnTo>
                  <a:lnTo>
                    <a:pt x="15214" y="215950"/>
                  </a:lnTo>
                  <a:lnTo>
                    <a:pt x="16154" y="218186"/>
                  </a:lnTo>
                  <a:lnTo>
                    <a:pt x="20078" y="219798"/>
                  </a:lnTo>
                  <a:lnTo>
                    <a:pt x="22313" y="218859"/>
                  </a:lnTo>
                  <a:lnTo>
                    <a:pt x="23914" y="214934"/>
                  </a:lnTo>
                  <a:close/>
                  <a:moveTo>
                    <a:pt x="32131" y="306285"/>
                  </a:moveTo>
                  <a:lnTo>
                    <a:pt x="31191" y="304050"/>
                  </a:lnTo>
                  <a:lnTo>
                    <a:pt x="27266" y="302450"/>
                  </a:lnTo>
                  <a:lnTo>
                    <a:pt x="25031" y="303390"/>
                  </a:lnTo>
                  <a:lnTo>
                    <a:pt x="23431" y="307301"/>
                  </a:lnTo>
                  <a:lnTo>
                    <a:pt x="24371" y="309537"/>
                  </a:lnTo>
                  <a:lnTo>
                    <a:pt x="28295" y="311150"/>
                  </a:lnTo>
                  <a:lnTo>
                    <a:pt x="29349" y="310718"/>
                  </a:lnTo>
                  <a:lnTo>
                    <a:pt x="31254" y="308432"/>
                  </a:lnTo>
                  <a:lnTo>
                    <a:pt x="32131" y="306285"/>
                  </a:lnTo>
                  <a:close/>
                  <a:moveTo>
                    <a:pt x="34442" y="262712"/>
                  </a:moveTo>
                  <a:lnTo>
                    <a:pt x="33502" y="260477"/>
                  </a:lnTo>
                  <a:lnTo>
                    <a:pt x="29578" y="258876"/>
                  </a:lnTo>
                  <a:lnTo>
                    <a:pt x="27343" y="259816"/>
                  </a:lnTo>
                  <a:lnTo>
                    <a:pt x="26543" y="261772"/>
                  </a:lnTo>
                  <a:lnTo>
                    <a:pt x="25742" y="263728"/>
                  </a:lnTo>
                  <a:lnTo>
                    <a:pt x="26682" y="265963"/>
                  </a:lnTo>
                  <a:lnTo>
                    <a:pt x="30607" y="267576"/>
                  </a:lnTo>
                  <a:lnTo>
                    <a:pt x="32842" y="266623"/>
                  </a:lnTo>
                  <a:lnTo>
                    <a:pt x="34442" y="262712"/>
                  </a:lnTo>
                  <a:close/>
                  <a:moveTo>
                    <a:pt x="41719" y="171361"/>
                  </a:moveTo>
                  <a:lnTo>
                    <a:pt x="40779" y="169125"/>
                  </a:lnTo>
                  <a:lnTo>
                    <a:pt x="36855" y="167525"/>
                  </a:lnTo>
                  <a:lnTo>
                    <a:pt x="34620" y="168465"/>
                  </a:lnTo>
                  <a:lnTo>
                    <a:pt x="33820" y="170421"/>
                  </a:lnTo>
                  <a:lnTo>
                    <a:pt x="33020" y="172377"/>
                  </a:lnTo>
                  <a:lnTo>
                    <a:pt x="33959" y="174612"/>
                  </a:lnTo>
                  <a:lnTo>
                    <a:pt x="37884" y="176225"/>
                  </a:lnTo>
                  <a:lnTo>
                    <a:pt x="40119" y="175285"/>
                  </a:lnTo>
                  <a:lnTo>
                    <a:pt x="41719" y="171361"/>
                  </a:lnTo>
                  <a:close/>
                  <a:moveTo>
                    <a:pt x="42252" y="281508"/>
                  </a:moveTo>
                  <a:lnTo>
                    <a:pt x="41313" y="279273"/>
                  </a:lnTo>
                  <a:lnTo>
                    <a:pt x="37388" y="277672"/>
                  </a:lnTo>
                  <a:lnTo>
                    <a:pt x="35153" y="278612"/>
                  </a:lnTo>
                  <a:lnTo>
                    <a:pt x="34353" y="280568"/>
                  </a:lnTo>
                  <a:lnTo>
                    <a:pt x="33553" y="282524"/>
                  </a:lnTo>
                  <a:lnTo>
                    <a:pt x="34493" y="284759"/>
                  </a:lnTo>
                  <a:lnTo>
                    <a:pt x="38417" y="286359"/>
                  </a:lnTo>
                  <a:lnTo>
                    <a:pt x="40652" y="285432"/>
                  </a:lnTo>
                  <a:lnTo>
                    <a:pt x="42252" y="281508"/>
                  </a:lnTo>
                  <a:close/>
                  <a:moveTo>
                    <a:pt x="46266" y="233756"/>
                  </a:moveTo>
                  <a:lnTo>
                    <a:pt x="45326" y="231521"/>
                  </a:lnTo>
                  <a:lnTo>
                    <a:pt x="41402" y="229920"/>
                  </a:lnTo>
                  <a:lnTo>
                    <a:pt x="39166" y="230860"/>
                  </a:lnTo>
                  <a:lnTo>
                    <a:pt x="38366" y="232816"/>
                  </a:lnTo>
                  <a:lnTo>
                    <a:pt x="37566" y="234772"/>
                  </a:lnTo>
                  <a:lnTo>
                    <a:pt x="38506" y="237007"/>
                  </a:lnTo>
                  <a:lnTo>
                    <a:pt x="42430" y="238620"/>
                  </a:lnTo>
                  <a:lnTo>
                    <a:pt x="44665" y="237680"/>
                  </a:lnTo>
                  <a:lnTo>
                    <a:pt x="46266" y="233756"/>
                  </a:lnTo>
                  <a:close/>
                  <a:moveTo>
                    <a:pt x="49123" y="206476"/>
                  </a:moveTo>
                  <a:lnTo>
                    <a:pt x="48183" y="204241"/>
                  </a:lnTo>
                  <a:lnTo>
                    <a:pt x="44259" y="202641"/>
                  </a:lnTo>
                  <a:lnTo>
                    <a:pt x="42024" y="203581"/>
                  </a:lnTo>
                  <a:lnTo>
                    <a:pt x="41224" y="205536"/>
                  </a:lnTo>
                  <a:lnTo>
                    <a:pt x="40424" y="207492"/>
                  </a:lnTo>
                  <a:lnTo>
                    <a:pt x="41363" y="209727"/>
                  </a:lnTo>
                  <a:lnTo>
                    <a:pt x="45288" y="211340"/>
                  </a:lnTo>
                  <a:lnTo>
                    <a:pt x="47523" y="210400"/>
                  </a:lnTo>
                  <a:lnTo>
                    <a:pt x="49123" y="206476"/>
                  </a:lnTo>
                  <a:close/>
                  <a:moveTo>
                    <a:pt x="50647" y="160045"/>
                  </a:moveTo>
                  <a:lnTo>
                    <a:pt x="48971" y="158292"/>
                  </a:lnTo>
                  <a:lnTo>
                    <a:pt x="44729" y="158203"/>
                  </a:lnTo>
                  <a:lnTo>
                    <a:pt x="42976" y="159880"/>
                  </a:lnTo>
                  <a:lnTo>
                    <a:pt x="42887" y="164109"/>
                  </a:lnTo>
                  <a:lnTo>
                    <a:pt x="44564" y="165862"/>
                  </a:lnTo>
                  <a:lnTo>
                    <a:pt x="48793" y="165963"/>
                  </a:lnTo>
                  <a:lnTo>
                    <a:pt x="50546" y="164287"/>
                  </a:lnTo>
                  <a:lnTo>
                    <a:pt x="50596" y="162166"/>
                  </a:lnTo>
                  <a:lnTo>
                    <a:pt x="50647" y="160045"/>
                  </a:lnTo>
                  <a:close/>
                  <a:moveTo>
                    <a:pt x="58839" y="275424"/>
                  </a:moveTo>
                  <a:lnTo>
                    <a:pt x="58610" y="274866"/>
                  </a:lnTo>
                  <a:lnTo>
                    <a:pt x="54686" y="273265"/>
                  </a:lnTo>
                  <a:lnTo>
                    <a:pt x="52451" y="274205"/>
                  </a:lnTo>
                  <a:lnTo>
                    <a:pt x="50850" y="278117"/>
                  </a:lnTo>
                  <a:lnTo>
                    <a:pt x="51790" y="280352"/>
                  </a:lnTo>
                  <a:lnTo>
                    <a:pt x="53975" y="281254"/>
                  </a:lnTo>
                  <a:lnTo>
                    <a:pt x="58839" y="275424"/>
                  </a:lnTo>
                  <a:close/>
                  <a:moveTo>
                    <a:pt x="61925" y="256222"/>
                  </a:moveTo>
                  <a:lnTo>
                    <a:pt x="60985" y="253987"/>
                  </a:lnTo>
                  <a:lnTo>
                    <a:pt x="57061" y="252387"/>
                  </a:lnTo>
                  <a:lnTo>
                    <a:pt x="54825" y="253326"/>
                  </a:lnTo>
                  <a:lnTo>
                    <a:pt x="54025" y="255282"/>
                  </a:lnTo>
                  <a:lnTo>
                    <a:pt x="53225" y="257238"/>
                  </a:lnTo>
                  <a:lnTo>
                    <a:pt x="54165" y="259473"/>
                  </a:lnTo>
                  <a:lnTo>
                    <a:pt x="58089" y="261073"/>
                  </a:lnTo>
                  <a:lnTo>
                    <a:pt x="60325" y="260146"/>
                  </a:lnTo>
                  <a:lnTo>
                    <a:pt x="61925" y="256222"/>
                  </a:lnTo>
                  <a:close/>
                  <a:moveTo>
                    <a:pt x="72047" y="231432"/>
                  </a:moveTo>
                  <a:lnTo>
                    <a:pt x="71107" y="229196"/>
                  </a:lnTo>
                  <a:lnTo>
                    <a:pt x="67183" y="227596"/>
                  </a:lnTo>
                  <a:lnTo>
                    <a:pt x="64947" y="228536"/>
                  </a:lnTo>
                  <a:lnTo>
                    <a:pt x="64147" y="230492"/>
                  </a:lnTo>
                  <a:lnTo>
                    <a:pt x="63347" y="232448"/>
                  </a:lnTo>
                  <a:lnTo>
                    <a:pt x="64287" y="234683"/>
                  </a:lnTo>
                  <a:lnTo>
                    <a:pt x="68211" y="236283"/>
                  </a:lnTo>
                  <a:lnTo>
                    <a:pt x="70446" y="235356"/>
                  </a:lnTo>
                  <a:lnTo>
                    <a:pt x="72047" y="231432"/>
                  </a:lnTo>
                  <a:close/>
                  <a:moveTo>
                    <a:pt x="74053" y="185978"/>
                  </a:moveTo>
                  <a:lnTo>
                    <a:pt x="73113" y="183743"/>
                  </a:lnTo>
                  <a:lnTo>
                    <a:pt x="69189" y="182143"/>
                  </a:lnTo>
                  <a:lnTo>
                    <a:pt x="66954" y="183083"/>
                  </a:lnTo>
                  <a:lnTo>
                    <a:pt x="66154" y="185039"/>
                  </a:lnTo>
                  <a:lnTo>
                    <a:pt x="65354" y="186994"/>
                  </a:lnTo>
                  <a:lnTo>
                    <a:pt x="66294" y="189230"/>
                  </a:lnTo>
                  <a:lnTo>
                    <a:pt x="70218" y="190842"/>
                  </a:lnTo>
                  <a:lnTo>
                    <a:pt x="72453" y="189903"/>
                  </a:lnTo>
                  <a:lnTo>
                    <a:pt x="74053" y="185978"/>
                  </a:lnTo>
                  <a:close/>
                  <a:moveTo>
                    <a:pt x="74879" y="148348"/>
                  </a:moveTo>
                  <a:lnTo>
                    <a:pt x="73202" y="146596"/>
                  </a:lnTo>
                  <a:lnTo>
                    <a:pt x="68961" y="146507"/>
                  </a:lnTo>
                  <a:lnTo>
                    <a:pt x="67208" y="148183"/>
                  </a:lnTo>
                  <a:lnTo>
                    <a:pt x="67119" y="152412"/>
                  </a:lnTo>
                  <a:lnTo>
                    <a:pt x="68795" y="154165"/>
                  </a:lnTo>
                  <a:lnTo>
                    <a:pt x="73025" y="154266"/>
                  </a:lnTo>
                  <a:lnTo>
                    <a:pt x="74777" y="152590"/>
                  </a:lnTo>
                  <a:lnTo>
                    <a:pt x="74828" y="150469"/>
                  </a:lnTo>
                  <a:lnTo>
                    <a:pt x="74879" y="148348"/>
                  </a:lnTo>
                  <a:close/>
                  <a:moveTo>
                    <a:pt x="77317" y="211543"/>
                  </a:moveTo>
                  <a:lnTo>
                    <a:pt x="75641" y="209791"/>
                  </a:lnTo>
                  <a:lnTo>
                    <a:pt x="71399" y="209702"/>
                  </a:lnTo>
                  <a:lnTo>
                    <a:pt x="69646" y="211378"/>
                  </a:lnTo>
                  <a:lnTo>
                    <a:pt x="69557" y="215607"/>
                  </a:lnTo>
                  <a:lnTo>
                    <a:pt x="71234" y="217360"/>
                  </a:lnTo>
                  <a:lnTo>
                    <a:pt x="75463" y="217462"/>
                  </a:lnTo>
                  <a:lnTo>
                    <a:pt x="77216" y="215785"/>
                  </a:lnTo>
                  <a:lnTo>
                    <a:pt x="77266" y="213664"/>
                  </a:lnTo>
                  <a:lnTo>
                    <a:pt x="77317" y="211543"/>
                  </a:lnTo>
                  <a:close/>
                  <a:moveTo>
                    <a:pt x="78244" y="169633"/>
                  </a:moveTo>
                  <a:lnTo>
                    <a:pt x="76568" y="167881"/>
                  </a:lnTo>
                  <a:lnTo>
                    <a:pt x="72326" y="167792"/>
                  </a:lnTo>
                  <a:lnTo>
                    <a:pt x="70573" y="169468"/>
                  </a:lnTo>
                  <a:lnTo>
                    <a:pt x="70485" y="173697"/>
                  </a:lnTo>
                  <a:lnTo>
                    <a:pt x="72161" y="175450"/>
                  </a:lnTo>
                  <a:lnTo>
                    <a:pt x="76390" y="175552"/>
                  </a:lnTo>
                  <a:lnTo>
                    <a:pt x="78143" y="173875"/>
                  </a:lnTo>
                  <a:lnTo>
                    <a:pt x="78193" y="171754"/>
                  </a:lnTo>
                  <a:lnTo>
                    <a:pt x="78244" y="169633"/>
                  </a:lnTo>
                  <a:close/>
                  <a:moveTo>
                    <a:pt x="81610" y="190906"/>
                  </a:moveTo>
                  <a:lnTo>
                    <a:pt x="79933" y="189153"/>
                  </a:lnTo>
                  <a:lnTo>
                    <a:pt x="75692" y="189064"/>
                  </a:lnTo>
                  <a:lnTo>
                    <a:pt x="73939" y="190741"/>
                  </a:lnTo>
                  <a:lnTo>
                    <a:pt x="73850" y="194970"/>
                  </a:lnTo>
                  <a:lnTo>
                    <a:pt x="75526" y="196723"/>
                  </a:lnTo>
                  <a:lnTo>
                    <a:pt x="79756" y="196824"/>
                  </a:lnTo>
                  <a:lnTo>
                    <a:pt x="81508" y="195148"/>
                  </a:lnTo>
                  <a:lnTo>
                    <a:pt x="81559" y="193027"/>
                  </a:lnTo>
                  <a:lnTo>
                    <a:pt x="81610" y="190906"/>
                  </a:lnTo>
                  <a:close/>
                  <a:moveTo>
                    <a:pt x="83629" y="245757"/>
                  </a:moveTo>
                  <a:lnTo>
                    <a:pt x="80010" y="244284"/>
                  </a:lnTo>
                  <a:lnTo>
                    <a:pt x="77774" y="245224"/>
                  </a:lnTo>
                  <a:lnTo>
                    <a:pt x="76771" y="247662"/>
                  </a:lnTo>
                  <a:lnTo>
                    <a:pt x="74396" y="247611"/>
                  </a:lnTo>
                  <a:lnTo>
                    <a:pt x="72644" y="249288"/>
                  </a:lnTo>
                  <a:lnTo>
                    <a:pt x="72555" y="253517"/>
                  </a:lnTo>
                  <a:lnTo>
                    <a:pt x="74231" y="255270"/>
                  </a:lnTo>
                  <a:lnTo>
                    <a:pt x="75653" y="255308"/>
                  </a:lnTo>
                  <a:lnTo>
                    <a:pt x="78460" y="251929"/>
                  </a:lnTo>
                  <a:lnTo>
                    <a:pt x="80302" y="249732"/>
                  </a:lnTo>
                  <a:lnTo>
                    <a:pt x="83629" y="245757"/>
                  </a:lnTo>
                  <a:close/>
                  <a:moveTo>
                    <a:pt x="89344" y="227037"/>
                  </a:moveTo>
                  <a:lnTo>
                    <a:pt x="88404" y="224802"/>
                  </a:lnTo>
                  <a:lnTo>
                    <a:pt x="84480" y="223202"/>
                  </a:lnTo>
                  <a:lnTo>
                    <a:pt x="82245" y="224142"/>
                  </a:lnTo>
                  <a:lnTo>
                    <a:pt x="81445" y="226098"/>
                  </a:lnTo>
                  <a:lnTo>
                    <a:pt x="80645" y="228053"/>
                  </a:lnTo>
                  <a:lnTo>
                    <a:pt x="81584" y="230289"/>
                  </a:lnTo>
                  <a:lnTo>
                    <a:pt x="85509" y="231889"/>
                  </a:lnTo>
                  <a:lnTo>
                    <a:pt x="87744" y="230962"/>
                  </a:lnTo>
                  <a:lnTo>
                    <a:pt x="89344" y="227037"/>
                  </a:lnTo>
                  <a:close/>
                  <a:moveTo>
                    <a:pt x="90258" y="204533"/>
                  </a:moveTo>
                  <a:lnTo>
                    <a:pt x="89319" y="202298"/>
                  </a:lnTo>
                  <a:lnTo>
                    <a:pt x="85394" y="200698"/>
                  </a:lnTo>
                  <a:lnTo>
                    <a:pt x="83159" y="201637"/>
                  </a:lnTo>
                  <a:lnTo>
                    <a:pt x="82359" y="203593"/>
                  </a:lnTo>
                  <a:lnTo>
                    <a:pt x="81559" y="205549"/>
                  </a:lnTo>
                  <a:lnTo>
                    <a:pt x="82499" y="207784"/>
                  </a:lnTo>
                  <a:lnTo>
                    <a:pt x="86423" y="209384"/>
                  </a:lnTo>
                  <a:lnTo>
                    <a:pt x="88658" y="208445"/>
                  </a:lnTo>
                  <a:lnTo>
                    <a:pt x="90258" y="204533"/>
                  </a:lnTo>
                  <a:close/>
                  <a:moveTo>
                    <a:pt x="100380" y="179743"/>
                  </a:moveTo>
                  <a:lnTo>
                    <a:pt x="99441" y="177507"/>
                  </a:lnTo>
                  <a:lnTo>
                    <a:pt x="95516" y="175907"/>
                  </a:lnTo>
                  <a:lnTo>
                    <a:pt x="93281" y="176847"/>
                  </a:lnTo>
                  <a:lnTo>
                    <a:pt x="92481" y="178803"/>
                  </a:lnTo>
                  <a:lnTo>
                    <a:pt x="90258" y="178777"/>
                  </a:lnTo>
                  <a:lnTo>
                    <a:pt x="88506" y="180454"/>
                  </a:lnTo>
                  <a:lnTo>
                    <a:pt x="88417" y="184683"/>
                  </a:lnTo>
                  <a:lnTo>
                    <a:pt x="90093" y="186436"/>
                  </a:lnTo>
                  <a:lnTo>
                    <a:pt x="94322" y="186537"/>
                  </a:lnTo>
                  <a:lnTo>
                    <a:pt x="96075" y="184861"/>
                  </a:lnTo>
                  <a:lnTo>
                    <a:pt x="96075" y="184416"/>
                  </a:lnTo>
                  <a:lnTo>
                    <a:pt x="96545" y="184594"/>
                  </a:lnTo>
                  <a:lnTo>
                    <a:pt x="98780" y="183667"/>
                  </a:lnTo>
                  <a:lnTo>
                    <a:pt x="100380" y="179743"/>
                  </a:lnTo>
                  <a:close/>
                  <a:moveTo>
                    <a:pt x="101447" y="85788"/>
                  </a:moveTo>
                  <a:lnTo>
                    <a:pt x="100304" y="83642"/>
                  </a:lnTo>
                  <a:lnTo>
                    <a:pt x="98272" y="83032"/>
                  </a:lnTo>
                  <a:lnTo>
                    <a:pt x="96240" y="82423"/>
                  </a:lnTo>
                  <a:lnTo>
                    <a:pt x="94107" y="83566"/>
                  </a:lnTo>
                  <a:lnTo>
                    <a:pt x="92887" y="87617"/>
                  </a:lnTo>
                  <a:lnTo>
                    <a:pt x="94030" y="89750"/>
                  </a:lnTo>
                  <a:lnTo>
                    <a:pt x="98082" y="90982"/>
                  </a:lnTo>
                  <a:lnTo>
                    <a:pt x="100215" y="89839"/>
                  </a:lnTo>
                  <a:lnTo>
                    <a:pt x="101447" y="85788"/>
                  </a:lnTo>
                  <a:close/>
                  <a:moveTo>
                    <a:pt x="102463" y="201955"/>
                  </a:moveTo>
                  <a:lnTo>
                    <a:pt x="100787" y="200202"/>
                  </a:lnTo>
                  <a:lnTo>
                    <a:pt x="96545" y="200113"/>
                  </a:lnTo>
                  <a:lnTo>
                    <a:pt x="94792" y="201790"/>
                  </a:lnTo>
                  <a:lnTo>
                    <a:pt x="94703" y="206019"/>
                  </a:lnTo>
                  <a:lnTo>
                    <a:pt x="96380" y="207772"/>
                  </a:lnTo>
                  <a:lnTo>
                    <a:pt x="100609" y="207873"/>
                  </a:lnTo>
                  <a:lnTo>
                    <a:pt x="102362" y="206197"/>
                  </a:lnTo>
                  <a:lnTo>
                    <a:pt x="102412" y="204076"/>
                  </a:lnTo>
                  <a:lnTo>
                    <a:pt x="102463" y="201955"/>
                  </a:lnTo>
                  <a:close/>
                  <a:moveTo>
                    <a:pt x="107721" y="137693"/>
                  </a:moveTo>
                  <a:lnTo>
                    <a:pt x="106045" y="135940"/>
                  </a:lnTo>
                  <a:lnTo>
                    <a:pt x="101803" y="135851"/>
                  </a:lnTo>
                  <a:lnTo>
                    <a:pt x="100050" y="137528"/>
                  </a:lnTo>
                  <a:lnTo>
                    <a:pt x="99961" y="141757"/>
                  </a:lnTo>
                  <a:lnTo>
                    <a:pt x="101638" y="143510"/>
                  </a:lnTo>
                  <a:lnTo>
                    <a:pt x="105867" y="143611"/>
                  </a:lnTo>
                  <a:lnTo>
                    <a:pt x="107619" y="141935"/>
                  </a:lnTo>
                  <a:lnTo>
                    <a:pt x="107670" y="139814"/>
                  </a:lnTo>
                  <a:lnTo>
                    <a:pt x="107721" y="137693"/>
                  </a:lnTo>
                  <a:close/>
                  <a:moveTo>
                    <a:pt x="108229" y="216319"/>
                  </a:moveTo>
                  <a:lnTo>
                    <a:pt x="107797" y="215265"/>
                  </a:lnTo>
                  <a:lnTo>
                    <a:pt x="103873" y="213664"/>
                  </a:lnTo>
                  <a:lnTo>
                    <a:pt x="101638" y="214604"/>
                  </a:lnTo>
                  <a:lnTo>
                    <a:pt x="100037" y="218516"/>
                  </a:lnTo>
                  <a:lnTo>
                    <a:pt x="100977" y="220751"/>
                  </a:lnTo>
                  <a:lnTo>
                    <a:pt x="103619" y="221830"/>
                  </a:lnTo>
                  <a:lnTo>
                    <a:pt x="108229" y="216319"/>
                  </a:lnTo>
                  <a:close/>
                  <a:moveTo>
                    <a:pt x="113195" y="196418"/>
                  </a:moveTo>
                  <a:lnTo>
                    <a:pt x="112255" y="194183"/>
                  </a:lnTo>
                  <a:lnTo>
                    <a:pt x="108331" y="192582"/>
                  </a:lnTo>
                  <a:lnTo>
                    <a:pt x="106095" y="193522"/>
                  </a:lnTo>
                  <a:lnTo>
                    <a:pt x="105295" y="195478"/>
                  </a:lnTo>
                  <a:lnTo>
                    <a:pt x="104495" y="197434"/>
                  </a:lnTo>
                  <a:lnTo>
                    <a:pt x="105435" y="199669"/>
                  </a:lnTo>
                  <a:lnTo>
                    <a:pt x="109359" y="201269"/>
                  </a:lnTo>
                  <a:lnTo>
                    <a:pt x="111594" y="200342"/>
                  </a:lnTo>
                  <a:lnTo>
                    <a:pt x="113195" y="196418"/>
                  </a:lnTo>
                  <a:close/>
                  <a:moveTo>
                    <a:pt x="113436" y="129451"/>
                  </a:moveTo>
                  <a:lnTo>
                    <a:pt x="112293" y="127304"/>
                  </a:lnTo>
                  <a:lnTo>
                    <a:pt x="110261" y="126695"/>
                  </a:lnTo>
                  <a:lnTo>
                    <a:pt x="108229" y="126085"/>
                  </a:lnTo>
                  <a:lnTo>
                    <a:pt x="106095" y="127228"/>
                  </a:lnTo>
                  <a:lnTo>
                    <a:pt x="104876" y="131279"/>
                  </a:lnTo>
                  <a:lnTo>
                    <a:pt x="106019" y="133413"/>
                  </a:lnTo>
                  <a:lnTo>
                    <a:pt x="110070" y="134645"/>
                  </a:lnTo>
                  <a:lnTo>
                    <a:pt x="112204" y="133502"/>
                  </a:lnTo>
                  <a:lnTo>
                    <a:pt x="113436" y="129451"/>
                  </a:lnTo>
                  <a:close/>
                  <a:moveTo>
                    <a:pt x="116141" y="66217"/>
                  </a:moveTo>
                  <a:lnTo>
                    <a:pt x="114998" y="64071"/>
                  </a:lnTo>
                  <a:lnTo>
                    <a:pt x="112966" y="63461"/>
                  </a:lnTo>
                  <a:lnTo>
                    <a:pt x="110934" y="62852"/>
                  </a:lnTo>
                  <a:lnTo>
                    <a:pt x="108800" y="63995"/>
                  </a:lnTo>
                  <a:lnTo>
                    <a:pt x="107581" y="68046"/>
                  </a:lnTo>
                  <a:lnTo>
                    <a:pt x="108724" y="70180"/>
                  </a:lnTo>
                  <a:lnTo>
                    <a:pt x="112776" y="71412"/>
                  </a:lnTo>
                  <a:lnTo>
                    <a:pt x="114909" y="70269"/>
                  </a:lnTo>
                  <a:lnTo>
                    <a:pt x="116141" y="66217"/>
                  </a:lnTo>
                  <a:close/>
                  <a:moveTo>
                    <a:pt x="118224" y="182753"/>
                  </a:moveTo>
                  <a:lnTo>
                    <a:pt x="116547" y="181000"/>
                  </a:lnTo>
                  <a:lnTo>
                    <a:pt x="112306" y="180911"/>
                  </a:lnTo>
                  <a:lnTo>
                    <a:pt x="110553" y="182587"/>
                  </a:lnTo>
                  <a:lnTo>
                    <a:pt x="110464" y="186817"/>
                  </a:lnTo>
                  <a:lnTo>
                    <a:pt x="112141" y="188569"/>
                  </a:lnTo>
                  <a:lnTo>
                    <a:pt x="116370" y="188671"/>
                  </a:lnTo>
                  <a:lnTo>
                    <a:pt x="118122" y="186994"/>
                  </a:lnTo>
                  <a:lnTo>
                    <a:pt x="118173" y="184873"/>
                  </a:lnTo>
                  <a:lnTo>
                    <a:pt x="118224" y="182753"/>
                  </a:lnTo>
                  <a:close/>
                  <a:moveTo>
                    <a:pt x="120154" y="161747"/>
                  </a:moveTo>
                  <a:lnTo>
                    <a:pt x="119214" y="159512"/>
                  </a:lnTo>
                  <a:lnTo>
                    <a:pt x="115290" y="157911"/>
                  </a:lnTo>
                  <a:lnTo>
                    <a:pt x="113055" y="158851"/>
                  </a:lnTo>
                  <a:lnTo>
                    <a:pt x="112255" y="160807"/>
                  </a:lnTo>
                  <a:lnTo>
                    <a:pt x="112166" y="161010"/>
                  </a:lnTo>
                  <a:lnTo>
                    <a:pt x="108915" y="160934"/>
                  </a:lnTo>
                  <a:lnTo>
                    <a:pt x="107162" y="162610"/>
                  </a:lnTo>
                  <a:lnTo>
                    <a:pt x="107073" y="166839"/>
                  </a:lnTo>
                  <a:lnTo>
                    <a:pt x="108750" y="168592"/>
                  </a:lnTo>
                  <a:lnTo>
                    <a:pt x="112979" y="168694"/>
                  </a:lnTo>
                  <a:lnTo>
                    <a:pt x="114731" y="167017"/>
                  </a:lnTo>
                  <a:lnTo>
                    <a:pt x="114744" y="165976"/>
                  </a:lnTo>
                  <a:lnTo>
                    <a:pt x="116319" y="166611"/>
                  </a:lnTo>
                  <a:lnTo>
                    <a:pt x="118554" y="165671"/>
                  </a:lnTo>
                  <a:lnTo>
                    <a:pt x="120154" y="161747"/>
                  </a:lnTo>
                  <a:close/>
                  <a:moveTo>
                    <a:pt x="120688" y="115862"/>
                  </a:moveTo>
                  <a:lnTo>
                    <a:pt x="119011" y="114109"/>
                  </a:lnTo>
                  <a:lnTo>
                    <a:pt x="114769" y="114020"/>
                  </a:lnTo>
                  <a:lnTo>
                    <a:pt x="113017" y="115697"/>
                  </a:lnTo>
                  <a:lnTo>
                    <a:pt x="112928" y="119926"/>
                  </a:lnTo>
                  <a:lnTo>
                    <a:pt x="114604" y="121678"/>
                  </a:lnTo>
                  <a:lnTo>
                    <a:pt x="118833" y="121780"/>
                  </a:lnTo>
                  <a:lnTo>
                    <a:pt x="120586" y="120103"/>
                  </a:lnTo>
                  <a:lnTo>
                    <a:pt x="120637" y="117983"/>
                  </a:lnTo>
                  <a:lnTo>
                    <a:pt x="120688" y="115862"/>
                  </a:lnTo>
                  <a:close/>
                  <a:moveTo>
                    <a:pt x="122542" y="20116"/>
                  </a:moveTo>
                  <a:lnTo>
                    <a:pt x="121399" y="17970"/>
                  </a:lnTo>
                  <a:lnTo>
                    <a:pt x="119367" y="17360"/>
                  </a:lnTo>
                  <a:lnTo>
                    <a:pt x="117335" y="16751"/>
                  </a:lnTo>
                  <a:lnTo>
                    <a:pt x="115201" y="17894"/>
                  </a:lnTo>
                  <a:lnTo>
                    <a:pt x="113982" y="21945"/>
                  </a:lnTo>
                  <a:lnTo>
                    <a:pt x="115125" y="24079"/>
                  </a:lnTo>
                  <a:lnTo>
                    <a:pt x="119176" y="25311"/>
                  </a:lnTo>
                  <a:lnTo>
                    <a:pt x="121310" y="24168"/>
                  </a:lnTo>
                  <a:lnTo>
                    <a:pt x="122542" y="20116"/>
                  </a:lnTo>
                  <a:close/>
                  <a:moveTo>
                    <a:pt x="125082" y="84937"/>
                  </a:moveTo>
                  <a:lnTo>
                    <a:pt x="123939" y="82791"/>
                  </a:lnTo>
                  <a:lnTo>
                    <a:pt x="121907" y="82181"/>
                  </a:lnTo>
                  <a:lnTo>
                    <a:pt x="119875" y="81572"/>
                  </a:lnTo>
                  <a:lnTo>
                    <a:pt x="117741" y="82715"/>
                  </a:lnTo>
                  <a:lnTo>
                    <a:pt x="116522" y="86766"/>
                  </a:lnTo>
                  <a:lnTo>
                    <a:pt x="117665" y="88900"/>
                  </a:lnTo>
                  <a:lnTo>
                    <a:pt x="121716" y="90131"/>
                  </a:lnTo>
                  <a:lnTo>
                    <a:pt x="123850" y="88988"/>
                  </a:lnTo>
                  <a:lnTo>
                    <a:pt x="125082" y="84937"/>
                  </a:lnTo>
                  <a:close/>
                  <a:moveTo>
                    <a:pt x="130987" y="147802"/>
                  </a:moveTo>
                  <a:lnTo>
                    <a:pt x="129844" y="145656"/>
                  </a:lnTo>
                  <a:lnTo>
                    <a:pt x="127812" y="145046"/>
                  </a:lnTo>
                  <a:lnTo>
                    <a:pt x="125780" y="144437"/>
                  </a:lnTo>
                  <a:lnTo>
                    <a:pt x="123647" y="145580"/>
                  </a:lnTo>
                  <a:lnTo>
                    <a:pt x="123507" y="146037"/>
                  </a:lnTo>
                  <a:lnTo>
                    <a:pt x="121729" y="145999"/>
                  </a:lnTo>
                  <a:lnTo>
                    <a:pt x="119976" y="147675"/>
                  </a:lnTo>
                  <a:lnTo>
                    <a:pt x="119888" y="151904"/>
                  </a:lnTo>
                  <a:lnTo>
                    <a:pt x="121564" y="153657"/>
                  </a:lnTo>
                  <a:lnTo>
                    <a:pt x="125793" y="153758"/>
                  </a:lnTo>
                  <a:lnTo>
                    <a:pt x="126834" y="152768"/>
                  </a:lnTo>
                  <a:lnTo>
                    <a:pt x="127622" y="152996"/>
                  </a:lnTo>
                  <a:lnTo>
                    <a:pt x="129755" y="151853"/>
                  </a:lnTo>
                  <a:lnTo>
                    <a:pt x="130987" y="147802"/>
                  </a:lnTo>
                  <a:close/>
                  <a:moveTo>
                    <a:pt x="132778" y="42202"/>
                  </a:moveTo>
                  <a:lnTo>
                    <a:pt x="131635" y="40055"/>
                  </a:lnTo>
                  <a:lnTo>
                    <a:pt x="129603" y="39446"/>
                  </a:lnTo>
                  <a:lnTo>
                    <a:pt x="127571" y="38836"/>
                  </a:lnTo>
                  <a:lnTo>
                    <a:pt x="125437" y="39979"/>
                  </a:lnTo>
                  <a:lnTo>
                    <a:pt x="124218" y="44030"/>
                  </a:lnTo>
                  <a:lnTo>
                    <a:pt x="125361" y="46164"/>
                  </a:lnTo>
                  <a:lnTo>
                    <a:pt x="129413" y="47396"/>
                  </a:lnTo>
                  <a:lnTo>
                    <a:pt x="131546" y="46253"/>
                  </a:lnTo>
                  <a:lnTo>
                    <a:pt x="132778" y="42202"/>
                  </a:lnTo>
                  <a:close/>
                  <a:moveTo>
                    <a:pt x="134721" y="184607"/>
                  </a:moveTo>
                  <a:lnTo>
                    <a:pt x="133553" y="184124"/>
                  </a:lnTo>
                  <a:lnTo>
                    <a:pt x="131622" y="184937"/>
                  </a:lnTo>
                  <a:lnTo>
                    <a:pt x="132435" y="182295"/>
                  </a:lnTo>
                  <a:lnTo>
                    <a:pt x="131292" y="180149"/>
                  </a:lnTo>
                  <a:lnTo>
                    <a:pt x="129260" y="179539"/>
                  </a:lnTo>
                  <a:lnTo>
                    <a:pt x="127228" y="178930"/>
                  </a:lnTo>
                  <a:lnTo>
                    <a:pt x="125095" y="180073"/>
                  </a:lnTo>
                  <a:lnTo>
                    <a:pt x="123875" y="184124"/>
                  </a:lnTo>
                  <a:lnTo>
                    <a:pt x="125018" y="186258"/>
                  </a:lnTo>
                  <a:lnTo>
                    <a:pt x="129070" y="187490"/>
                  </a:lnTo>
                  <a:lnTo>
                    <a:pt x="130670" y="186639"/>
                  </a:lnTo>
                  <a:lnTo>
                    <a:pt x="129717" y="188976"/>
                  </a:lnTo>
                  <a:lnTo>
                    <a:pt x="130162" y="190068"/>
                  </a:lnTo>
                  <a:lnTo>
                    <a:pt x="134721" y="184607"/>
                  </a:lnTo>
                  <a:close/>
                  <a:moveTo>
                    <a:pt x="135318" y="107022"/>
                  </a:moveTo>
                  <a:lnTo>
                    <a:pt x="134175" y="104876"/>
                  </a:lnTo>
                  <a:lnTo>
                    <a:pt x="132143" y="104267"/>
                  </a:lnTo>
                  <a:lnTo>
                    <a:pt x="130111" y="103657"/>
                  </a:lnTo>
                  <a:lnTo>
                    <a:pt x="127977" y="104800"/>
                  </a:lnTo>
                  <a:lnTo>
                    <a:pt x="126758" y="108851"/>
                  </a:lnTo>
                  <a:lnTo>
                    <a:pt x="127901" y="110985"/>
                  </a:lnTo>
                  <a:lnTo>
                    <a:pt x="131953" y="112217"/>
                  </a:lnTo>
                  <a:lnTo>
                    <a:pt x="134086" y="111074"/>
                  </a:lnTo>
                  <a:lnTo>
                    <a:pt x="135318" y="107022"/>
                  </a:lnTo>
                  <a:close/>
                  <a:moveTo>
                    <a:pt x="142455" y="171043"/>
                  </a:moveTo>
                  <a:lnTo>
                    <a:pt x="140779" y="169291"/>
                  </a:lnTo>
                  <a:lnTo>
                    <a:pt x="136537" y="169202"/>
                  </a:lnTo>
                  <a:lnTo>
                    <a:pt x="134785" y="170878"/>
                  </a:lnTo>
                  <a:lnTo>
                    <a:pt x="134696" y="175107"/>
                  </a:lnTo>
                  <a:lnTo>
                    <a:pt x="136372" y="176860"/>
                  </a:lnTo>
                  <a:lnTo>
                    <a:pt x="140601" y="176961"/>
                  </a:lnTo>
                  <a:lnTo>
                    <a:pt x="142354" y="175285"/>
                  </a:lnTo>
                  <a:lnTo>
                    <a:pt x="142405" y="173164"/>
                  </a:lnTo>
                  <a:lnTo>
                    <a:pt x="142455" y="171043"/>
                  </a:lnTo>
                  <a:close/>
                  <a:moveTo>
                    <a:pt x="143560" y="66509"/>
                  </a:moveTo>
                  <a:lnTo>
                    <a:pt x="142417" y="64363"/>
                  </a:lnTo>
                  <a:lnTo>
                    <a:pt x="140385" y="63754"/>
                  </a:lnTo>
                  <a:lnTo>
                    <a:pt x="138353" y="63144"/>
                  </a:lnTo>
                  <a:lnTo>
                    <a:pt x="136220" y="64287"/>
                  </a:lnTo>
                  <a:lnTo>
                    <a:pt x="135001" y="68338"/>
                  </a:lnTo>
                  <a:lnTo>
                    <a:pt x="136144" y="70472"/>
                  </a:lnTo>
                  <a:lnTo>
                    <a:pt x="140195" y="71704"/>
                  </a:lnTo>
                  <a:lnTo>
                    <a:pt x="142328" y="70561"/>
                  </a:lnTo>
                  <a:lnTo>
                    <a:pt x="143560" y="66509"/>
                  </a:lnTo>
                  <a:close/>
                  <a:moveTo>
                    <a:pt x="148158" y="130924"/>
                  </a:moveTo>
                  <a:lnTo>
                    <a:pt x="146481" y="129171"/>
                  </a:lnTo>
                  <a:lnTo>
                    <a:pt x="144792" y="129146"/>
                  </a:lnTo>
                  <a:lnTo>
                    <a:pt x="142925" y="128574"/>
                  </a:lnTo>
                  <a:lnTo>
                    <a:pt x="140893" y="127965"/>
                  </a:lnTo>
                  <a:lnTo>
                    <a:pt x="138760" y="129108"/>
                  </a:lnTo>
                  <a:lnTo>
                    <a:pt x="137541" y="133159"/>
                  </a:lnTo>
                  <a:lnTo>
                    <a:pt x="138684" y="135293"/>
                  </a:lnTo>
                  <a:lnTo>
                    <a:pt x="141503" y="136156"/>
                  </a:lnTo>
                  <a:lnTo>
                    <a:pt x="142074" y="136740"/>
                  </a:lnTo>
                  <a:lnTo>
                    <a:pt x="146304" y="136842"/>
                  </a:lnTo>
                  <a:lnTo>
                    <a:pt x="148056" y="135166"/>
                  </a:lnTo>
                  <a:lnTo>
                    <a:pt x="148107" y="133045"/>
                  </a:lnTo>
                  <a:lnTo>
                    <a:pt x="148158" y="130924"/>
                  </a:lnTo>
                  <a:close/>
                  <a:moveTo>
                    <a:pt x="148170" y="27876"/>
                  </a:moveTo>
                  <a:lnTo>
                    <a:pt x="147015" y="25730"/>
                  </a:lnTo>
                  <a:lnTo>
                    <a:pt x="144995" y="25120"/>
                  </a:lnTo>
                  <a:lnTo>
                    <a:pt x="142963" y="24511"/>
                  </a:lnTo>
                  <a:lnTo>
                    <a:pt x="140830" y="25654"/>
                  </a:lnTo>
                  <a:lnTo>
                    <a:pt x="139598" y="29705"/>
                  </a:lnTo>
                  <a:lnTo>
                    <a:pt x="140754" y="31838"/>
                  </a:lnTo>
                  <a:lnTo>
                    <a:pt x="144805" y="33070"/>
                  </a:lnTo>
                  <a:lnTo>
                    <a:pt x="146939" y="31927"/>
                  </a:lnTo>
                  <a:lnTo>
                    <a:pt x="148170" y="27876"/>
                  </a:lnTo>
                  <a:close/>
                  <a:moveTo>
                    <a:pt x="150710" y="92697"/>
                  </a:moveTo>
                  <a:lnTo>
                    <a:pt x="149567" y="90551"/>
                  </a:lnTo>
                  <a:lnTo>
                    <a:pt x="147535" y="89941"/>
                  </a:lnTo>
                  <a:lnTo>
                    <a:pt x="145503" y="89331"/>
                  </a:lnTo>
                  <a:lnTo>
                    <a:pt x="143370" y="90474"/>
                  </a:lnTo>
                  <a:lnTo>
                    <a:pt x="142151" y="94526"/>
                  </a:lnTo>
                  <a:lnTo>
                    <a:pt x="143294" y="96659"/>
                  </a:lnTo>
                  <a:lnTo>
                    <a:pt x="147345" y="97891"/>
                  </a:lnTo>
                  <a:lnTo>
                    <a:pt x="149479" y="96748"/>
                  </a:lnTo>
                  <a:lnTo>
                    <a:pt x="150710" y="92697"/>
                  </a:lnTo>
                  <a:close/>
                  <a:moveTo>
                    <a:pt x="154178" y="44678"/>
                  </a:moveTo>
                  <a:lnTo>
                    <a:pt x="153035" y="42532"/>
                  </a:lnTo>
                  <a:lnTo>
                    <a:pt x="151003" y="41922"/>
                  </a:lnTo>
                  <a:lnTo>
                    <a:pt x="148983" y="41313"/>
                  </a:lnTo>
                  <a:lnTo>
                    <a:pt x="146837" y="42456"/>
                  </a:lnTo>
                  <a:lnTo>
                    <a:pt x="145618" y="46507"/>
                  </a:lnTo>
                  <a:lnTo>
                    <a:pt x="146761" y="48641"/>
                  </a:lnTo>
                  <a:lnTo>
                    <a:pt x="150812" y="49872"/>
                  </a:lnTo>
                  <a:lnTo>
                    <a:pt x="152946" y="48729"/>
                  </a:lnTo>
                  <a:lnTo>
                    <a:pt x="154178" y="44678"/>
                  </a:lnTo>
                  <a:close/>
                  <a:moveTo>
                    <a:pt x="156718" y="109499"/>
                  </a:moveTo>
                  <a:lnTo>
                    <a:pt x="155575" y="107353"/>
                  </a:lnTo>
                  <a:lnTo>
                    <a:pt x="153543" y="106743"/>
                  </a:lnTo>
                  <a:lnTo>
                    <a:pt x="151511" y="106133"/>
                  </a:lnTo>
                  <a:lnTo>
                    <a:pt x="149377" y="107276"/>
                  </a:lnTo>
                  <a:lnTo>
                    <a:pt x="148158" y="111328"/>
                  </a:lnTo>
                  <a:lnTo>
                    <a:pt x="149301" y="113461"/>
                  </a:lnTo>
                  <a:lnTo>
                    <a:pt x="153352" y="114693"/>
                  </a:lnTo>
                  <a:lnTo>
                    <a:pt x="155486" y="113550"/>
                  </a:lnTo>
                  <a:lnTo>
                    <a:pt x="156718" y="109499"/>
                  </a:lnTo>
                  <a:close/>
                  <a:moveTo>
                    <a:pt x="157048" y="147688"/>
                  </a:moveTo>
                  <a:lnTo>
                    <a:pt x="155905" y="145542"/>
                  </a:lnTo>
                  <a:lnTo>
                    <a:pt x="153873" y="144932"/>
                  </a:lnTo>
                  <a:lnTo>
                    <a:pt x="151841" y="144322"/>
                  </a:lnTo>
                  <a:lnTo>
                    <a:pt x="149707" y="145465"/>
                  </a:lnTo>
                  <a:lnTo>
                    <a:pt x="148488" y="149517"/>
                  </a:lnTo>
                  <a:lnTo>
                    <a:pt x="148971" y="150431"/>
                  </a:lnTo>
                  <a:lnTo>
                    <a:pt x="145605" y="150355"/>
                  </a:lnTo>
                  <a:lnTo>
                    <a:pt x="143852" y="152031"/>
                  </a:lnTo>
                  <a:lnTo>
                    <a:pt x="143764" y="156260"/>
                  </a:lnTo>
                  <a:lnTo>
                    <a:pt x="145440" y="158013"/>
                  </a:lnTo>
                  <a:lnTo>
                    <a:pt x="149669" y="158115"/>
                  </a:lnTo>
                  <a:lnTo>
                    <a:pt x="151422" y="156438"/>
                  </a:lnTo>
                  <a:lnTo>
                    <a:pt x="151472" y="154317"/>
                  </a:lnTo>
                  <a:lnTo>
                    <a:pt x="151511" y="152234"/>
                  </a:lnTo>
                  <a:lnTo>
                    <a:pt x="153682" y="152882"/>
                  </a:lnTo>
                  <a:lnTo>
                    <a:pt x="155816" y="151739"/>
                  </a:lnTo>
                  <a:lnTo>
                    <a:pt x="157048" y="147688"/>
                  </a:lnTo>
                  <a:close/>
                  <a:moveTo>
                    <a:pt x="159524" y="92595"/>
                  </a:moveTo>
                  <a:lnTo>
                    <a:pt x="157848" y="90843"/>
                  </a:lnTo>
                  <a:lnTo>
                    <a:pt x="153606" y="90754"/>
                  </a:lnTo>
                  <a:lnTo>
                    <a:pt x="151853" y="92430"/>
                  </a:lnTo>
                  <a:lnTo>
                    <a:pt x="151765" y="96659"/>
                  </a:lnTo>
                  <a:lnTo>
                    <a:pt x="153441" y="98412"/>
                  </a:lnTo>
                  <a:lnTo>
                    <a:pt x="157670" y="98513"/>
                  </a:lnTo>
                  <a:lnTo>
                    <a:pt x="159423" y="96837"/>
                  </a:lnTo>
                  <a:lnTo>
                    <a:pt x="159473" y="94716"/>
                  </a:lnTo>
                  <a:lnTo>
                    <a:pt x="159524" y="92595"/>
                  </a:lnTo>
                  <a:close/>
                  <a:moveTo>
                    <a:pt x="164020" y="64693"/>
                  </a:moveTo>
                  <a:lnTo>
                    <a:pt x="162877" y="62547"/>
                  </a:lnTo>
                  <a:lnTo>
                    <a:pt x="160845" y="61937"/>
                  </a:lnTo>
                  <a:lnTo>
                    <a:pt x="158813" y="61328"/>
                  </a:lnTo>
                  <a:lnTo>
                    <a:pt x="156679" y="62471"/>
                  </a:lnTo>
                  <a:lnTo>
                    <a:pt x="155460" y="66522"/>
                  </a:lnTo>
                  <a:lnTo>
                    <a:pt x="156603" y="68656"/>
                  </a:lnTo>
                  <a:lnTo>
                    <a:pt x="160655" y="69888"/>
                  </a:lnTo>
                  <a:lnTo>
                    <a:pt x="162788" y="68745"/>
                  </a:lnTo>
                  <a:lnTo>
                    <a:pt x="164020" y="64693"/>
                  </a:lnTo>
                  <a:close/>
                  <a:moveTo>
                    <a:pt x="166103" y="141909"/>
                  </a:moveTo>
                  <a:lnTo>
                    <a:pt x="164426" y="140157"/>
                  </a:lnTo>
                  <a:lnTo>
                    <a:pt x="160185" y="140068"/>
                  </a:lnTo>
                  <a:lnTo>
                    <a:pt x="158432" y="141744"/>
                  </a:lnTo>
                  <a:lnTo>
                    <a:pt x="158343" y="145973"/>
                  </a:lnTo>
                  <a:lnTo>
                    <a:pt x="160020" y="147726"/>
                  </a:lnTo>
                  <a:lnTo>
                    <a:pt x="164249" y="147828"/>
                  </a:lnTo>
                  <a:lnTo>
                    <a:pt x="166001" y="146151"/>
                  </a:lnTo>
                  <a:lnTo>
                    <a:pt x="166052" y="144030"/>
                  </a:lnTo>
                  <a:lnTo>
                    <a:pt x="166103" y="141909"/>
                  </a:lnTo>
                  <a:close/>
                  <a:moveTo>
                    <a:pt x="166687" y="115138"/>
                  </a:moveTo>
                  <a:lnTo>
                    <a:pt x="165011" y="113385"/>
                  </a:lnTo>
                  <a:lnTo>
                    <a:pt x="160769" y="113296"/>
                  </a:lnTo>
                  <a:lnTo>
                    <a:pt x="159016" y="114973"/>
                  </a:lnTo>
                  <a:lnTo>
                    <a:pt x="158927" y="119202"/>
                  </a:lnTo>
                  <a:lnTo>
                    <a:pt x="160604" y="120954"/>
                  </a:lnTo>
                  <a:lnTo>
                    <a:pt x="164833" y="121056"/>
                  </a:lnTo>
                  <a:lnTo>
                    <a:pt x="166585" y="119380"/>
                  </a:lnTo>
                  <a:lnTo>
                    <a:pt x="166636" y="117259"/>
                  </a:lnTo>
                  <a:lnTo>
                    <a:pt x="166687" y="115138"/>
                  </a:lnTo>
                  <a:close/>
                  <a:moveTo>
                    <a:pt x="168783" y="91186"/>
                  </a:moveTo>
                  <a:lnTo>
                    <a:pt x="167640" y="89039"/>
                  </a:lnTo>
                  <a:lnTo>
                    <a:pt x="165608" y="88430"/>
                  </a:lnTo>
                  <a:lnTo>
                    <a:pt x="163576" y="87820"/>
                  </a:lnTo>
                  <a:lnTo>
                    <a:pt x="161442" y="88963"/>
                  </a:lnTo>
                  <a:lnTo>
                    <a:pt x="160223" y="93014"/>
                  </a:lnTo>
                  <a:lnTo>
                    <a:pt x="161366" y="95148"/>
                  </a:lnTo>
                  <a:lnTo>
                    <a:pt x="165417" y="96380"/>
                  </a:lnTo>
                  <a:lnTo>
                    <a:pt x="167551" y="95237"/>
                  </a:lnTo>
                  <a:lnTo>
                    <a:pt x="168783" y="91186"/>
                  </a:lnTo>
                  <a:close/>
                  <a:moveTo>
                    <a:pt x="172440" y="123291"/>
                  </a:moveTo>
                  <a:lnTo>
                    <a:pt x="171297" y="121145"/>
                  </a:lnTo>
                  <a:lnTo>
                    <a:pt x="169265" y="120535"/>
                  </a:lnTo>
                  <a:lnTo>
                    <a:pt x="167246" y="119926"/>
                  </a:lnTo>
                  <a:lnTo>
                    <a:pt x="165100" y="121069"/>
                  </a:lnTo>
                  <a:lnTo>
                    <a:pt x="163880" y="125120"/>
                  </a:lnTo>
                  <a:lnTo>
                    <a:pt x="165023" y="127254"/>
                  </a:lnTo>
                  <a:lnTo>
                    <a:pt x="169075" y="128485"/>
                  </a:lnTo>
                  <a:lnTo>
                    <a:pt x="171208" y="127342"/>
                  </a:lnTo>
                  <a:lnTo>
                    <a:pt x="172440" y="123291"/>
                  </a:lnTo>
                  <a:close/>
                  <a:moveTo>
                    <a:pt x="175183" y="45085"/>
                  </a:moveTo>
                  <a:lnTo>
                    <a:pt x="174040" y="42938"/>
                  </a:lnTo>
                  <a:lnTo>
                    <a:pt x="172008" y="42329"/>
                  </a:lnTo>
                  <a:lnTo>
                    <a:pt x="169976" y="41719"/>
                  </a:lnTo>
                  <a:lnTo>
                    <a:pt x="167843" y="42862"/>
                  </a:lnTo>
                  <a:lnTo>
                    <a:pt x="166624" y="46913"/>
                  </a:lnTo>
                  <a:lnTo>
                    <a:pt x="167767" y="49047"/>
                  </a:lnTo>
                  <a:lnTo>
                    <a:pt x="171818" y="50279"/>
                  </a:lnTo>
                  <a:lnTo>
                    <a:pt x="173951" y="49136"/>
                  </a:lnTo>
                  <a:lnTo>
                    <a:pt x="175183" y="45085"/>
                  </a:lnTo>
                  <a:close/>
                  <a:moveTo>
                    <a:pt x="183565" y="126161"/>
                  </a:moveTo>
                  <a:lnTo>
                    <a:pt x="181737" y="127838"/>
                  </a:lnTo>
                  <a:lnTo>
                    <a:pt x="181724" y="128371"/>
                  </a:lnTo>
                  <a:lnTo>
                    <a:pt x="183565" y="126161"/>
                  </a:lnTo>
                  <a:close/>
                  <a:moveTo>
                    <a:pt x="183616" y="103682"/>
                  </a:moveTo>
                  <a:lnTo>
                    <a:pt x="182473" y="101536"/>
                  </a:lnTo>
                  <a:lnTo>
                    <a:pt x="182333" y="101498"/>
                  </a:lnTo>
                  <a:lnTo>
                    <a:pt x="180657" y="99745"/>
                  </a:lnTo>
                  <a:lnTo>
                    <a:pt x="176415" y="99656"/>
                  </a:lnTo>
                  <a:lnTo>
                    <a:pt x="174663" y="101333"/>
                  </a:lnTo>
                  <a:lnTo>
                    <a:pt x="174574" y="105562"/>
                  </a:lnTo>
                  <a:lnTo>
                    <a:pt x="175729" y="106781"/>
                  </a:lnTo>
                  <a:lnTo>
                    <a:pt x="176199" y="107645"/>
                  </a:lnTo>
                  <a:lnTo>
                    <a:pt x="180251" y="108877"/>
                  </a:lnTo>
                  <a:lnTo>
                    <a:pt x="182384" y="107734"/>
                  </a:lnTo>
                  <a:lnTo>
                    <a:pt x="183616" y="103682"/>
                  </a:lnTo>
                  <a:close/>
                  <a:moveTo>
                    <a:pt x="185420" y="67170"/>
                  </a:moveTo>
                  <a:lnTo>
                    <a:pt x="184277" y="65024"/>
                  </a:lnTo>
                  <a:lnTo>
                    <a:pt x="182245" y="64414"/>
                  </a:lnTo>
                  <a:lnTo>
                    <a:pt x="180213" y="63804"/>
                  </a:lnTo>
                  <a:lnTo>
                    <a:pt x="178079" y="64947"/>
                  </a:lnTo>
                  <a:lnTo>
                    <a:pt x="176860" y="68999"/>
                  </a:lnTo>
                  <a:lnTo>
                    <a:pt x="178003" y="71132"/>
                  </a:lnTo>
                  <a:lnTo>
                    <a:pt x="182054" y="72364"/>
                  </a:lnTo>
                  <a:lnTo>
                    <a:pt x="184188" y="71221"/>
                  </a:lnTo>
                  <a:lnTo>
                    <a:pt x="185420" y="67170"/>
                  </a:lnTo>
                  <a:close/>
                  <a:moveTo>
                    <a:pt x="196215" y="91478"/>
                  </a:moveTo>
                  <a:lnTo>
                    <a:pt x="195072" y="89331"/>
                  </a:lnTo>
                  <a:lnTo>
                    <a:pt x="193040" y="88722"/>
                  </a:lnTo>
                  <a:lnTo>
                    <a:pt x="191008" y="88112"/>
                  </a:lnTo>
                  <a:lnTo>
                    <a:pt x="188874" y="89255"/>
                  </a:lnTo>
                  <a:lnTo>
                    <a:pt x="187655" y="93306"/>
                  </a:lnTo>
                  <a:lnTo>
                    <a:pt x="188798" y="95440"/>
                  </a:lnTo>
                  <a:lnTo>
                    <a:pt x="192849" y="96672"/>
                  </a:lnTo>
                  <a:lnTo>
                    <a:pt x="194983" y="95529"/>
                  </a:lnTo>
                  <a:lnTo>
                    <a:pt x="196215" y="91478"/>
                  </a:lnTo>
                  <a:close/>
                  <a:moveTo>
                    <a:pt x="200812" y="52832"/>
                  </a:moveTo>
                  <a:lnTo>
                    <a:pt x="199669" y="50685"/>
                  </a:lnTo>
                  <a:lnTo>
                    <a:pt x="197637" y="50076"/>
                  </a:lnTo>
                  <a:lnTo>
                    <a:pt x="195605" y="49466"/>
                  </a:lnTo>
                  <a:lnTo>
                    <a:pt x="193471" y="50609"/>
                  </a:lnTo>
                  <a:lnTo>
                    <a:pt x="192252" y="54660"/>
                  </a:lnTo>
                  <a:lnTo>
                    <a:pt x="193395" y="56794"/>
                  </a:lnTo>
                  <a:lnTo>
                    <a:pt x="197446" y="58026"/>
                  </a:lnTo>
                  <a:lnTo>
                    <a:pt x="199580" y="56883"/>
                  </a:lnTo>
                  <a:lnTo>
                    <a:pt x="200812" y="52832"/>
                  </a:lnTo>
                  <a:close/>
                  <a:moveTo>
                    <a:pt x="206819" y="69634"/>
                  </a:moveTo>
                  <a:lnTo>
                    <a:pt x="205676" y="67487"/>
                  </a:lnTo>
                  <a:lnTo>
                    <a:pt x="203644" y="66878"/>
                  </a:lnTo>
                  <a:lnTo>
                    <a:pt x="201612" y="66268"/>
                  </a:lnTo>
                  <a:lnTo>
                    <a:pt x="199478" y="67411"/>
                  </a:lnTo>
                  <a:lnTo>
                    <a:pt x="198259" y="71462"/>
                  </a:lnTo>
                  <a:lnTo>
                    <a:pt x="199402" y="73596"/>
                  </a:lnTo>
                  <a:lnTo>
                    <a:pt x="203454" y="74828"/>
                  </a:lnTo>
                  <a:lnTo>
                    <a:pt x="205587" y="73685"/>
                  </a:lnTo>
                  <a:lnTo>
                    <a:pt x="206819" y="69634"/>
                  </a:lnTo>
                  <a:close/>
                  <a:moveTo>
                    <a:pt x="212725" y="3365"/>
                  </a:moveTo>
                  <a:lnTo>
                    <a:pt x="211582" y="1219"/>
                  </a:lnTo>
                  <a:lnTo>
                    <a:pt x="209550" y="609"/>
                  </a:lnTo>
                  <a:lnTo>
                    <a:pt x="207518" y="0"/>
                  </a:lnTo>
                  <a:lnTo>
                    <a:pt x="205384" y="1143"/>
                  </a:lnTo>
                  <a:lnTo>
                    <a:pt x="204165" y="5194"/>
                  </a:lnTo>
                  <a:lnTo>
                    <a:pt x="205308" y="7327"/>
                  </a:lnTo>
                  <a:lnTo>
                    <a:pt x="209359" y="8559"/>
                  </a:lnTo>
                  <a:lnTo>
                    <a:pt x="211493" y="7416"/>
                  </a:lnTo>
                  <a:lnTo>
                    <a:pt x="212725" y="3365"/>
                  </a:lnTo>
                  <a:close/>
                  <a:moveTo>
                    <a:pt x="217081" y="86055"/>
                  </a:moveTo>
                  <a:lnTo>
                    <a:pt x="216992" y="85902"/>
                  </a:lnTo>
                  <a:lnTo>
                    <a:pt x="212928" y="84683"/>
                  </a:lnTo>
                  <a:lnTo>
                    <a:pt x="210794" y="85826"/>
                  </a:lnTo>
                  <a:lnTo>
                    <a:pt x="209575" y="89877"/>
                  </a:lnTo>
                  <a:lnTo>
                    <a:pt x="210718" y="92011"/>
                  </a:lnTo>
                  <a:lnTo>
                    <a:pt x="211823" y="92354"/>
                  </a:lnTo>
                  <a:lnTo>
                    <a:pt x="217081" y="86055"/>
                  </a:lnTo>
                  <a:close/>
                  <a:moveTo>
                    <a:pt x="229311" y="68427"/>
                  </a:moveTo>
                  <a:lnTo>
                    <a:pt x="228168" y="66281"/>
                  </a:lnTo>
                  <a:lnTo>
                    <a:pt x="226136" y="65671"/>
                  </a:lnTo>
                  <a:lnTo>
                    <a:pt x="224104" y="65062"/>
                  </a:lnTo>
                  <a:lnTo>
                    <a:pt x="221970" y="66205"/>
                  </a:lnTo>
                  <a:lnTo>
                    <a:pt x="220751" y="70256"/>
                  </a:lnTo>
                  <a:lnTo>
                    <a:pt x="221894" y="72390"/>
                  </a:lnTo>
                  <a:lnTo>
                    <a:pt x="225945" y="73621"/>
                  </a:lnTo>
                  <a:lnTo>
                    <a:pt x="228079" y="72478"/>
                  </a:lnTo>
                  <a:lnTo>
                    <a:pt x="229311" y="68427"/>
                  </a:lnTo>
                  <a:close/>
                  <a:moveTo>
                    <a:pt x="246265" y="50571"/>
                  </a:moveTo>
                  <a:lnTo>
                    <a:pt x="245122" y="48425"/>
                  </a:lnTo>
                  <a:lnTo>
                    <a:pt x="241071" y="47205"/>
                  </a:lnTo>
                  <a:lnTo>
                    <a:pt x="238925" y="48348"/>
                  </a:lnTo>
                  <a:lnTo>
                    <a:pt x="237705" y="52400"/>
                  </a:lnTo>
                  <a:lnTo>
                    <a:pt x="238848" y="54533"/>
                  </a:lnTo>
                  <a:lnTo>
                    <a:pt x="242493" y="55638"/>
                  </a:lnTo>
                  <a:lnTo>
                    <a:pt x="245986" y="51473"/>
                  </a:lnTo>
                  <a:lnTo>
                    <a:pt x="246265" y="50571"/>
                  </a:lnTo>
                  <a:close/>
                  <a:moveTo>
                    <a:pt x="257784" y="16992"/>
                  </a:moveTo>
                  <a:lnTo>
                    <a:pt x="256641" y="14846"/>
                  </a:lnTo>
                  <a:lnTo>
                    <a:pt x="254609" y="14236"/>
                  </a:lnTo>
                  <a:lnTo>
                    <a:pt x="252577" y="13627"/>
                  </a:lnTo>
                  <a:lnTo>
                    <a:pt x="250444" y="14770"/>
                  </a:lnTo>
                  <a:lnTo>
                    <a:pt x="249224" y="18821"/>
                  </a:lnTo>
                  <a:lnTo>
                    <a:pt x="250367" y="20955"/>
                  </a:lnTo>
                  <a:lnTo>
                    <a:pt x="254419" y="22186"/>
                  </a:lnTo>
                  <a:lnTo>
                    <a:pt x="256552" y="21043"/>
                  </a:lnTo>
                  <a:lnTo>
                    <a:pt x="257784" y="16992"/>
                  </a:lnTo>
                  <a:close/>
                </a:path>
              </a:pathLst>
            </a:custGeom>
            <a:solidFill>
              <a:srgbClr val="FBD9CE"/>
            </a:solidFill>
            <a:ln w="0">
              <a:noFill/>
            </a:ln>
          </p:spPr>
          <p:style>
            <a:lnRef idx="0">
              <a:scrgbClr r="0" g="0" b="0"/>
            </a:lnRef>
            <a:fillRef idx="0">
              <a:scrgbClr r="0" g="0" b="0"/>
            </a:fillRef>
            <a:effectRef idx="0">
              <a:scrgbClr r="0" g="0" b="0"/>
            </a:effectRef>
            <a:fontRef idx="minor"/>
          </p:style>
        </p:sp>
        <p:sp>
          <p:nvSpPr>
            <p:cNvPr id="960" name="object 324"/>
            <p:cNvSpPr/>
            <p:nvPr/>
          </p:nvSpPr>
          <p:spPr>
            <a:xfrm>
              <a:off x="5347800" y="4013280"/>
              <a:ext cx="157320" cy="272880"/>
            </a:xfrm>
            <a:custGeom>
              <a:avLst/>
              <a:gdLst/>
              <a:ahLst/>
              <a:cxnLst/>
              <a:rect l="l" t="t" r="r" b="b"/>
              <a:pathLst>
                <a:path w="158114" h="273685">
                  <a:moveTo>
                    <a:pt x="8686" y="173545"/>
                  </a:moveTo>
                  <a:lnTo>
                    <a:pt x="7734" y="171323"/>
                  </a:lnTo>
                  <a:lnTo>
                    <a:pt x="3797" y="169760"/>
                  </a:lnTo>
                  <a:lnTo>
                    <a:pt x="1574" y="170713"/>
                  </a:lnTo>
                  <a:lnTo>
                    <a:pt x="0" y="174650"/>
                  </a:lnTo>
                  <a:lnTo>
                    <a:pt x="965" y="176872"/>
                  </a:lnTo>
                  <a:lnTo>
                    <a:pt x="2933" y="177660"/>
                  </a:lnTo>
                  <a:lnTo>
                    <a:pt x="4902" y="178447"/>
                  </a:lnTo>
                  <a:lnTo>
                    <a:pt x="7124" y="177482"/>
                  </a:lnTo>
                  <a:lnTo>
                    <a:pt x="8686" y="173545"/>
                  </a:lnTo>
                  <a:close/>
                  <a:moveTo>
                    <a:pt x="19062" y="251891"/>
                  </a:moveTo>
                  <a:lnTo>
                    <a:pt x="18110" y="249669"/>
                  </a:lnTo>
                  <a:lnTo>
                    <a:pt x="14173" y="248107"/>
                  </a:lnTo>
                  <a:lnTo>
                    <a:pt x="11950" y="249059"/>
                  </a:lnTo>
                  <a:lnTo>
                    <a:pt x="10375" y="252996"/>
                  </a:lnTo>
                  <a:lnTo>
                    <a:pt x="11341" y="255219"/>
                  </a:lnTo>
                  <a:lnTo>
                    <a:pt x="13309" y="256006"/>
                  </a:lnTo>
                  <a:lnTo>
                    <a:pt x="15278" y="256794"/>
                  </a:lnTo>
                  <a:lnTo>
                    <a:pt x="17500" y="255828"/>
                  </a:lnTo>
                  <a:lnTo>
                    <a:pt x="19062" y="251891"/>
                  </a:lnTo>
                  <a:close/>
                  <a:moveTo>
                    <a:pt x="24574" y="112826"/>
                  </a:moveTo>
                  <a:lnTo>
                    <a:pt x="23622" y="110604"/>
                  </a:lnTo>
                  <a:lnTo>
                    <a:pt x="19685" y="109042"/>
                  </a:lnTo>
                  <a:lnTo>
                    <a:pt x="17462" y="109994"/>
                  </a:lnTo>
                  <a:lnTo>
                    <a:pt x="15887" y="113931"/>
                  </a:lnTo>
                  <a:lnTo>
                    <a:pt x="16852" y="116154"/>
                  </a:lnTo>
                  <a:lnTo>
                    <a:pt x="18821" y="116941"/>
                  </a:lnTo>
                  <a:lnTo>
                    <a:pt x="20789" y="117729"/>
                  </a:lnTo>
                  <a:lnTo>
                    <a:pt x="23012" y="116763"/>
                  </a:lnTo>
                  <a:lnTo>
                    <a:pt x="24574" y="112826"/>
                  </a:lnTo>
                  <a:close/>
                  <a:moveTo>
                    <a:pt x="26885" y="193154"/>
                  </a:moveTo>
                  <a:lnTo>
                    <a:pt x="25933" y="190931"/>
                  </a:lnTo>
                  <a:lnTo>
                    <a:pt x="21996" y="189369"/>
                  </a:lnTo>
                  <a:lnTo>
                    <a:pt x="19773" y="190322"/>
                  </a:lnTo>
                  <a:lnTo>
                    <a:pt x="18199" y="194259"/>
                  </a:lnTo>
                  <a:lnTo>
                    <a:pt x="19164" y="196481"/>
                  </a:lnTo>
                  <a:lnTo>
                    <a:pt x="21132" y="197269"/>
                  </a:lnTo>
                  <a:lnTo>
                    <a:pt x="23101" y="198056"/>
                  </a:lnTo>
                  <a:lnTo>
                    <a:pt x="25323" y="197091"/>
                  </a:lnTo>
                  <a:lnTo>
                    <a:pt x="26885" y="193154"/>
                  </a:lnTo>
                  <a:close/>
                  <a:moveTo>
                    <a:pt x="33362" y="219405"/>
                  </a:moveTo>
                  <a:lnTo>
                    <a:pt x="32410" y="217182"/>
                  </a:lnTo>
                  <a:lnTo>
                    <a:pt x="28473" y="215620"/>
                  </a:lnTo>
                  <a:lnTo>
                    <a:pt x="26250" y="216573"/>
                  </a:lnTo>
                  <a:lnTo>
                    <a:pt x="24676" y="220510"/>
                  </a:lnTo>
                  <a:lnTo>
                    <a:pt x="25641" y="222732"/>
                  </a:lnTo>
                  <a:lnTo>
                    <a:pt x="27609" y="223520"/>
                  </a:lnTo>
                  <a:lnTo>
                    <a:pt x="29578" y="224307"/>
                  </a:lnTo>
                  <a:lnTo>
                    <a:pt x="31800" y="223342"/>
                  </a:lnTo>
                  <a:lnTo>
                    <a:pt x="33362" y="219405"/>
                  </a:lnTo>
                  <a:close/>
                  <a:moveTo>
                    <a:pt x="34734" y="155041"/>
                  </a:moveTo>
                  <a:lnTo>
                    <a:pt x="33782" y="152819"/>
                  </a:lnTo>
                  <a:lnTo>
                    <a:pt x="29845" y="151257"/>
                  </a:lnTo>
                  <a:lnTo>
                    <a:pt x="27622" y="152209"/>
                  </a:lnTo>
                  <a:lnTo>
                    <a:pt x="26047" y="156146"/>
                  </a:lnTo>
                  <a:lnTo>
                    <a:pt x="27012" y="158369"/>
                  </a:lnTo>
                  <a:lnTo>
                    <a:pt x="28981" y="159156"/>
                  </a:lnTo>
                  <a:lnTo>
                    <a:pt x="30949" y="159943"/>
                  </a:lnTo>
                  <a:lnTo>
                    <a:pt x="33172" y="158978"/>
                  </a:lnTo>
                  <a:lnTo>
                    <a:pt x="34734" y="155041"/>
                  </a:lnTo>
                  <a:close/>
                  <a:moveTo>
                    <a:pt x="43434" y="180174"/>
                  </a:moveTo>
                  <a:lnTo>
                    <a:pt x="42481" y="177952"/>
                  </a:lnTo>
                  <a:lnTo>
                    <a:pt x="38544" y="176390"/>
                  </a:lnTo>
                  <a:lnTo>
                    <a:pt x="36322" y="177342"/>
                  </a:lnTo>
                  <a:lnTo>
                    <a:pt x="34747" y="181279"/>
                  </a:lnTo>
                  <a:lnTo>
                    <a:pt x="35712" y="183502"/>
                  </a:lnTo>
                  <a:lnTo>
                    <a:pt x="37680" y="184289"/>
                  </a:lnTo>
                  <a:lnTo>
                    <a:pt x="39649" y="185077"/>
                  </a:lnTo>
                  <a:lnTo>
                    <a:pt x="41871" y="184111"/>
                  </a:lnTo>
                  <a:lnTo>
                    <a:pt x="43434" y="180174"/>
                  </a:lnTo>
                  <a:close/>
                  <a:moveTo>
                    <a:pt x="44551" y="138315"/>
                  </a:moveTo>
                  <a:lnTo>
                    <a:pt x="43599" y="136093"/>
                  </a:lnTo>
                  <a:lnTo>
                    <a:pt x="39662" y="134531"/>
                  </a:lnTo>
                  <a:lnTo>
                    <a:pt x="37439" y="135483"/>
                  </a:lnTo>
                  <a:lnTo>
                    <a:pt x="35864" y="139420"/>
                  </a:lnTo>
                  <a:lnTo>
                    <a:pt x="36830" y="141643"/>
                  </a:lnTo>
                  <a:lnTo>
                    <a:pt x="38798" y="142430"/>
                  </a:lnTo>
                  <a:lnTo>
                    <a:pt x="40767" y="143217"/>
                  </a:lnTo>
                  <a:lnTo>
                    <a:pt x="42989" y="142252"/>
                  </a:lnTo>
                  <a:lnTo>
                    <a:pt x="44551" y="138315"/>
                  </a:lnTo>
                  <a:close/>
                  <a:moveTo>
                    <a:pt x="48679" y="89268"/>
                  </a:moveTo>
                  <a:lnTo>
                    <a:pt x="48310" y="86868"/>
                  </a:lnTo>
                  <a:lnTo>
                    <a:pt x="46596" y="85623"/>
                  </a:lnTo>
                  <a:lnTo>
                    <a:pt x="44881" y="84378"/>
                  </a:lnTo>
                  <a:lnTo>
                    <a:pt x="42494" y="84747"/>
                  </a:lnTo>
                  <a:lnTo>
                    <a:pt x="39992" y="88163"/>
                  </a:lnTo>
                  <a:lnTo>
                    <a:pt x="40360" y="90563"/>
                  </a:lnTo>
                  <a:lnTo>
                    <a:pt x="43789" y="93065"/>
                  </a:lnTo>
                  <a:lnTo>
                    <a:pt x="46177" y="92684"/>
                  </a:lnTo>
                  <a:lnTo>
                    <a:pt x="47434" y="90982"/>
                  </a:lnTo>
                  <a:lnTo>
                    <a:pt x="48679" y="89268"/>
                  </a:lnTo>
                  <a:close/>
                  <a:moveTo>
                    <a:pt x="50990" y="103771"/>
                  </a:moveTo>
                  <a:lnTo>
                    <a:pt x="50038" y="101549"/>
                  </a:lnTo>
                  <a:lnTo>
                    <a:pt x="46101" y="99987"/>
                  </a:lnTo>
                  <a:lnTo>
                    <a:pt x="43878" y="100939"/>
                  </a:lnTo>
                  <a:lnTo>
                    <a:pt x="42303" y="104876"/>
                  </a:lnTo>
                  <a:lnTo>
                    <a:pt x="43268" y="107099"/>
                  </a:lnTo>
                  <a:lnTo>
                    <a:pt x="45237" y="107886"/>
                  </a:lnTo>
                  <a:lnTo>
                    <a:pt x="47205" y="108673"/>
                  </a:lnTo>
                  <a:lnTo>
                    <a:pt x="49428" y="107708"/>
                  </a:lnTo>
                  <a:lnTo>
                    <a:pt x="50990" y="103771"/>
                  </a:lnTo>
                  <a:close/>
                  <a:moveTo>
                    <a:pt x="51765" y="203034"/>
                  </a:moveTo>
                  <a:lnTo>
                    <a:pt x="50812" y="200812"/>
                  </a:lnTo>
                  <a:lnTo>
                    <a:pt x="46875" y="199250"/>
                  </a:lnTo>
                  <a:lnTo>
                    <a:pt x="44653" y="200202"/>
                  </a:lnTo>
                  <a:lnTo>
                    <a:pt x="43078" y="204139"/>
                  </a:lnTo>
                  <a:lnTo>
                    <a:pt x="44043" y="206362"/>
                  </a:lnTo>
                  <a:lnTo>
                    <a:pt x="46012" y="207149"/>
                  </a:lnTo>
                  <a:lnTo>
                    <a:pt x="47980" y="207937"/>
                  </a:lnTo>
                  <a:lnTo>
                    <a:pt x="50203" y="206971"/>
                  </a:lnTo>
                  <a:lnTo>
                    <a:pt x="51765" y="203034"/>
                  </a:lnTo>
                  <a:close/>
                  <a:moveTo>
                    <a:pt x="54102" y="244144"/>
                  </a:moveTo>
                  <a:lnTo>
                    <a:pt x="53149" y="241922"/>
                  </a:lnTo>
                  <a:lnTo>
                    <a:pt x="49212" y="240360"/>
                  </a:lnTo>
                  <a:lnTo>
                    <a:pt x="46990" y="241312"/>
                  </a:lnTo>
                  <a:lnTo>
                    <a:pt x="45415" y="245249"/>
                  </a:lnTo>
                  <a:lnTo>
                    <a:pt x="46380" y="247472"/>
                  </a:lnTo>
                  <a:lnTo>
                    <a:pt x="48348" y="248259"/>
                  </a:lnTo>
                  <a:lnTo>
                    <a:pt x="50317" y="249047"/>
                  </a:lnTo>
                  <a:lnTo>
                    <a:pt x="52539" y="248081"/>
                  </a:lnTo>
                  <a:lnTo>
                    <a:pt x="54102" y="244144"/>
                  </a:lnTo>
                  <a:close/>
                  <a:moveTo>
                    <a:pt x="54698" y="147523"/>
                  </a:moveTo>
                  <a:lnTo>
                    <a:pt x="53555" y="145376"/>
                  </a:lnTo>
                  <a:lnTo>
                    <a:pt x="51523" y="144767"/>
                  </a:lnTo>
                  <a:lnTo>
                    <a:pt x="49491" y="144157"/>
                  </a:lnTo>
                  <a:lnTo>
                    <a:pt x="47358" y="145300"/>
                  </a:lnTo>
                  <a:lnTo>
                    <a:pt x="46139" y="149352"/>
                  </a:lnTo>
                  <a:lnTo>
                    <a:pt x="47282" y="151485"/>
                  </a:lnTo>
                  <a:lnTo>
                    <a:pt x="51333" y="152717"/>
                  </a:lnTo>
                  <a:lnTo>
                    <a:pt x="53467" y="151574"/>
                  </a:lnTo>
                  <a:lnTo>
                    <a:pt x="54698" y="147523"/>
                  </a:lnTo>
                  <a:close/>
                  <a:moveTo>
                    <a:pt x="59169" y="112382"/>
                  </a:moveTo>
                  <a:lnTo>
                    <a:pt x="58801" y="109982"/>
                  </a:lnTo>
                  <a:lnTo>
                    <a:pt x="57086" y="108737"/>
                  </a:lnTo>
                  <a:lnTo>
                    <a:pt x="55372" y="107492"/>
                  </a:lnTo>
                  <a:lnTo>
                    <a:pt x="52984" y="107861"/>
                  </a:lnTo>
                  <a:lnTo>
                    <a:pt x="50482" y="111277"/>
                  </a:lnTo>
                  <a:lnTo>
                    <a:pt x="50863" y="113677"/>
                  </a:lnTo>
                  <a:lnTo>
                    <a:pt x="54279" y="116179"/>
                  </a:lnTo>
                  <a:lnTo>
                    <a:pt x="56667" y="115798"/>
                  </a:lnTo>
                  <a:lnTo>
                    <a:pt x="57924" y="114096"/>
                  </a:lnTo>
                  <a:lnTo>
                    <a:pt x="59169" y="112382"/>
                  </a:lnTo>
                  <a:close/>
                  <a:moveTo>
                    <a:pt x="61239" y="67589"/>
                  </a:moveTo>
                  <a:lnTo>
                    <a:pt x="60286" y="65366"/>
                  </a:lnTo>
                  <a:lnTo>
                    <a:pt x="56349" y="63804"/>
                  </a:lnTo>
                  <a:lnTo>
                    <a:pt x="54127" y="64757"/>
                  </a:lnTo>
                  <a:lnTo>
                    <a:pt x="52552" y="68694"/>
                  </a:lnTo>
                  <a:lnTo>
                    <a:pt x="53517" y="70916"/>
                  </a:lnTo>
                  <a:lnTo>
                    <a:pt x="55486" y="71704"/>
                  </a:lnTo>
                  <a:lnTo>
                    <a:pt x="57454" y="72491"/>
                  </a:lnTo>
                  <a:lnTo>
                    <a:pt x="59677" y="71526"/>
                  </a:lnTo>
                  <a:lnTo>
                    <a:pt x="61239" y="67589"/>
                  </a:lnTo>
                  <a:close/>
                  <a:moveTo>
                    <a:pt x="62014" y="267449"/>
                  </a:moveTo>
                  <a:lnTo>
                    <a:pt x="61849" y="267042"/>
                  </a:lnTo>
                  <a:lnTo>
                    <a:pt x="57912" y="265480"/>
                  </a:lnTo>
                  <a:lnTo>
                    <a:pt x="55689" y="266433"/>
                  </a:lnTo>
                  <a:lnTo>
                    <a:pt x="54114" y="270370"/>
                  </a:lnTo>
                  <a:lnTo>
                    <a:pt x="55079" y="272592"/>
                  </a:lnTo>
                  <a:lnTo>
                    <a:pt x="57048" y="273380"/>
                  </a:lnTo>
                  <a:lnTo>
                    <a:pt x="62014" y="267449"/>
                  </a:lnTo>
                  <a:close/>
                  <a:moveTo>
                    <a:pt x="62039" y="157645"/>
                  </a:moveTo>
                  <a:lnTo>
                    <a:pt x="61087" y="155422"/>
                  </a:lnTo>
                  <a:lnTo>
                    <a:pt x="57150" y="153860"/>
                  </a:lnTo>
                  <a:lnTo>
                    <a:pt x="54927" y="154813"/>
                  </a:lnTo>
                  <a:lnTo>
                    <a:pt x="53365" y="158750"/>
                  </a:lnTo>
                  <a:lnTo>
                    <a:pt x="54317" y="160972"/>
                  </a:lnTo>
                  <a:lnTo>
                    <a:pt x="56286" y="161759"/>
                  </a:lnTo>
                  <a:lnTo>
                    <a:pt x="58254" y="162547"/>
                  </a:lnTo>
                  <a:lnTo>
                    <a:pt x="60477" y="161582"/>
                  </a:lnTo>
                  <a:lnTo>
                    <a:pt x="62039" y="157645"/>
                  </a:lnTo>
                  <a:close/>
                  <a:moveTo>
                    <a:pt x="62750" y="120904"/>
                  </a:moveTo>
                  <a:lnTo>
                    <a:pt x="61607" y="118757"/>
                  </a:lnTo>
                  <a:lnTo>
                    <a:pt x="59575" y="118148"/>
                  </a:lnTo>
                  <a:lnTo>
                    <a:pt x="57543" y="117538"/>
                  </a:lnTo>
                  <a:lnTo>
                    <a:pt x="55410" y="118681"/>
                  </a:lnTo>
                  <a:lnTo>
                    <a:pt x="54190" y="122732"/>
                  </a:lnTo>
                  <a:lnTo>
                    <a:pt x="54279" y="122910"/>
                  </a:lnTo>
                  <a:lnTo>
                    <a:pt x="52209" y="123799"/>
                  </a:lnTo>
                  <a:lnTo>
                    <a:pt x="50634" y="127736"/>
                  </a:lnTo>
                  <a:lnTo>
                    <a:pt x="51600" y="129959"/>
                  </a:lnTo>
                  <a:lnTo>
                    <a:pt x="53568" y="130746"/>
                  </a:lnTo>
                  <a:lnTo>
                    <a:pt x="55537" y="131533"/>
                  </a:lnTo>
                  <a:lnTo>
                    <a:pt x="57759" y="130568"/>
                  </a:lnTo>
                  <a:lnTo>
                    <a:pt x="59321" y="126631"/>
                  </a:lnTo>
                  <a:lnTo>
                    <a:pt x="59042" y="125996"/>
                  </a:lnTo>
                  <a:lnTo>
                    <a:pt x="59385" y="126098"/>
                  </a:lnTo>
                  <a:lnTo>
                    <a:pt x="61518" y="124955"/>
                  </a:lnTo>
                  <a:lnTo>
                    <a:pt x="62750" y="120904"/>
                  </a:lnTo>
                  <a:close/>
                  <a:moveTo>
                    <a:pt x="64554" y="184442"/>
                  </a:moveTo>
                  <a:lnTo>
                    <a:pt x="63601" y="182219"/>
                  </a:lnTo>
                  <a:lnTo>
                    <a:pt x="59664" y="180657"/>
                  </a:lnTo>
                  <a:lnTo>
                    <a:pt x="57442" y="181610"/>
                  </a:lnTo>
                  <a:lnTo>
                    <a:pt x="55867" y="185547"/>
                  </a:lnTo>
                  <a:lnTo>
                    <a:pt x="56832" y="187769"/>
                  </a:lnTo>
                  <a:lnTo>
                    <a:pt x="58801" y="188556"/>
                  </a:lnTo>
                  <a:lnTo>
                    <a:pt x="60769" y="189344"/>
                  </a:lnTo>
                  <a:lnTo>
                    <a:pt x="62992" y="188379"/>
                  </a:lnTo>
                  <a:lnTo>
                    <a:pt x="64554" y="184442"/>
                  </a:lnTo>
                  <a:close/>
                  <a:moveTo>
                    <a:pt x="70827" y="144640"/>
                  </a:moveTo>
                  <a:lnTo>
                    <a:pt x="69875" y="142417"/>
                  </a:lnTo>
                  <a:lnTo>
                    <a:pt x="65938" y="140855"/>
                  </a:lnTo>
                  <a:lnTo>
                    <a:pt x="63715" y="141808"/>
                  </a:lnTo>
                  <a:lnTo>
                    <a:pt x="62141" y="145745"/>
                  </a:lnTo>
                  <a:lnTo>
                    <a:pt x="63106" y="147967"/>
                  </a:lnTo>
                  <a:lnTo>
                    <a:pt x="65074" y="148755"/>
                  </a:lnTo>
                  <a:lnTo>
                    <a:pt x="67043" y="149542"/>
                  </a:lnTo>
                  <a:lnTo>
                    <a:pt x="69265" y="148577"/>
                  </a:lnTo>
                  <a:lnTo>
                    <a:pt x="70827" y="144640"/>
                  </a:lnTo>
                  <a:close/>
                  <a:moveTo>
                    <a:pt x="72110" y="108038"/>
                  </a:moveTo>
                  <a:lnTo>
                    <a:pt x="71158" y="105816"/>
                  </a:lnTo>
                  <a:lnTo>
                    <a:pt x="67221" y="104254"/>
                  </a:lnTo>
                  <a:lnTo>
                    <a:pt x="64998" y="105206"/>
                  </a:lnTo>
                  <a:lnTo>
                    <a:pt x="63423" y="109143"/>
                  </a:lnTo>
                  <a:lnTo>
                    <a:pt x="64389" y="111366"/>
                  </a:lnTo>
                  <a:lnTo>
                    <a:pt x="66357" y="112153"/>
                  </a:lnTo>
                  <a:lnTo>
                    <a:pt x="68326" y="112941"/>
                  </a:lnTo>
                  <a:lnTo>
                    <a:pt x="70548" y="111975"/>
                  </a:lnTo>
                  <a:lnTo>
                    <a:pt x="72110" y="108038"/>
                  </a:lnTo>
                  <a:close/>
                  <a:moveTo>
                    <a:pt x="74282" y="203733"/>
                  </a:moveTo>
                  <a:lnTo>
                    <a:pt x="73329" y="201510"/>
                  </a:lnTo>
                  <a:lnTo>
                    <a:pt x="69392" y="199948"/>
                  </a:lnTo>
                  <a:lnTo>
                    <a:pt x="67170" y="200901"/>
                  </a:lnTo>
                  <a:lnTo>
                    <a:pt x="65595" y="204838"/>
                  </a:lnTo>
                  <a:lnTo>
                    <a:pt x="66560" y="207060"/>
                  </a:lnTo>
                  <a:lnTo>
                    <a:pt x="68529" y="207848"/>
                  </a:lnTo>
                  <a:lnTo>
                    <a:pt x="70497" y="208635"/>
                  </a:lnTo>
                  <a:lnTo>
                    <a:pt x="72720" y="207670"/>
                  </a:lnTo>
                  <a:lnTo>
                    <a:pt x="74282" y="203733"/>
                  </a:lnTo>
                  <a:close/>
                  <a:moveTo>
                    <a:pt x="74383" y="51104"/>
                  </a:moveTo>
                  <a:lnTo>
                    <a:pt x="74015" y="48704"/>
                  </a:lnTo>
                  <a:lnTo>
                    <a:pt x="72301" y="47459"/>
                  </a:lnTo>
                  <a:lnTo>
                    <a:pt x="70586" y="46215"/>
                  </a:lnTo>
                  <a:lnTo>
                    <a:pt x="68199" y="46583"/>
                  </a:lnTo>
                  <a:lnTo>
                    <a:pt x="65697" y="49999"/>
                  </a:lnTo>
                  <a:lnTo>
                    <a:pt x="66065" y="52400"/>
                  </a:lnTo>
                  <a:lnTo>
                    <a:pt x="69494" y="54902"/>
                  </a:lnTo>
                  <a:lnTo>
                    <a:pt x="71882" y="54521"/>
                  </a:lnTo>
                  <a:lnTo>
                    <a:pt x="73139" y="52819"/>
                  </a:lnTo>
                  <a:lnTo>
                    <a:pt x="74383" y="51104"/>
                  </a:lnTo>
                  <a:close/>
                  <a:moveTo>
                    <a:pt x="75387" y="161886"/>
                  </a:moveTo>
                  <a:lnTo>
                    <a:pt x="74434" y="159664"/>
                  </a:lnTo>
                  <a:lnTo>
                    <a:pt x="70497" y="158102"/>
                  </a:lnTo>
                  <a:lnTo>
                    <a:pt x="68275" y="159054"/>
                  </a:lnTo>
                  <a:lnTo>
                    <a:pt x="66700" y="162991"/>
                  </a:lnTo>
                  <a:lnTo>
                    <a:pt x="67665" y="165214"/>
                  </a:lnTo>
                  <a:lnTo>
                    <a:pt x="69634" y="166001"/>
                  </a:lnTo>
                  <a:lnTo>
                    <a:pt x="71602" y="166789"/>
                  </a:lnTo>
                  <a:lnTo>
                    <a:pt x="73825" y="165823"/>
                  </a:lnTo>
                  <a:lnTo>
                    <a:pt x="75387" y="161886"/>
                  </a:lnTo>
                  <a:close/>
                  <a:moveTo>
                    <a:pt x="76733" y="75336"/>
                  </a:moveTo>
                  <a:lnTo>
                    <a:pt x="76365" y="72936"/>
                  </a:lnTo>
                  <a:lnTo>
                    <a:pt x="74650" y="71691"/>
                  </a:lnTo>
                  <a:lnTo>
                    <a:pt x="72936" y="70446"/>
                  </a:lnTo>
                  <a:lnTo>
                    <a:pt x="70548" y="70815"/>
                  </a:lnTo>
                  <a:lnTo>
                    <a:pt x="68046" y="74231"/>
                  </a:lnTo>
                  <a:lnTo>
                    <a:pt x="68414" y="76631"/>
                  </a:lnTo>
                  <a:lnTo>
                    <a:pt x="71843" y="79133"/>
                  </a:lnTo>
                  <a:lnTo>
                    <a:pt x="74231" y="78752"/>
                  </a:lnTo>
                  <a:lnTo>
                    <a:pt x="75488" y="77050"/>
                  </a:lnTo>
                  <a:lnTo>
                    <a:pt x="76733" y="75336"/>
                  </a:lnTo>
                  <a:close/>
                  <a:moveTo>
                    <a:pt x="78841" y="220980"/>
                  </a:moveTo>
                  <a:lnTo>
                    <a:pt x="77889" y="218757"/>
                  </a:lnTo>
                  <a:lnTo>
                    <a:pt x="73952" y="217195"/>
                  </a:lnTo>
                  <a:lnTo>
                    <a:pt x="71729" y="218147"/>
                  </a:lnTo>
                  <a:lnTo>
                    <a:pt x="70154" y="222084"/>
                  </a:lnTo>
                  <a:lnTo>
                    <a:pt x="71120" y="224307"/>
                  </a:lnTo>
                  <a:lnTo>
                    <a:pt x="73088" y="225094"/>
                  </a:lnTo>
                  <a:lnTo>
                    <a:pt x="75057" y="225882"/>
                  </a:lnTo>
                  <a:lnTo>
                    <a:pt x="77279" y="224917"/>
                  </a:lnTo>
                  <a:lnTo>
                    <a:pt x="78841" y="220980"/>
                  </a:lnTo>
                  <a:close/>
                  <a:moveTo>
                    <a:pt x="78892" y="101841"/>
                  </a:moveTo>
                  <a:lnTo>
                    <a:pt x="78524" y="99441"/>
                  </a:lnTo>
                  <a:lnTo>
                    <a:pt x="76809" y="98196"/>
                  </a:lnTo>
                  <a:lnTo>
                    <a:pt x="75095" y="96951"/>
                  </a:lnTo>
                  <a:lnTo>
                    <a:pt x="72707" y="97320"/>
                  </a:lnTo>
                  <a:lnTo>
                    <a:pt x="70205" y="100736"/>
                  </a:lnTo>
                  <a:lnTo>
                    <a:pt x="70573" y="103136"/>
                  </a:lnTo>
                  <a:lnTo>
                    <a:pt x="74002" y="105638"/>
                  </a:lnTo>
                  <a:lnTo>
                    <a:pt x="76390" y="105257"/>
                  </a:lnTo>
                  <a:lnTo>
                    <a:pt x="77647" y="103555"/>
                  </a:lnTo>
                  <a:lnTo>
                    <a:pt x="78892" y="101841"/>
                  </a:lnTo>
                  <a:close/>
                  <a:moveTo>
                    <a:pt x="80695" y="245097"/>
                  </a:moveTo>
                  <a:lnTo>
                    <a:pt x="80441" y="244525"/>
                  </a:lnTo>
                  <a:lnTo>
                    <a:pt x="76504" y="242963"/>
                  </a:lnTo>
                  <a:lnTo>
                    <a:pt x="74282" y="243916"/>
                  </a:lnTo>
                  <a:lnTo>
                    <a:pt x="72707" y="247853"/>
                  </a:lnTo>
                  <a:lnTo>
                    <a:pt x="73672" y="250075"/>
                  </a:lnTo>
                  <a:lnTo>
                    <a:pt x="75819" y="250926"/>
                  </a:lnTo>
                  <a:lnTo>
                    <a:pt x="80695" y="245097"/>
                  </a:lnTo>
                  <a:close/>
                  <a:moveTo>
                    <a:pt x="83248" y="123774"/>
                  </a:moveTo>
                  <a:lnTo>
                    <a:pt x="82296" y="121551"/>
                  </a:lnTo>
                  <a:lnTo>
                    <a:pt x="78359" y="119989"/>
                  </a:lnTo>
                  <a:lnTo>
                    <a:pt x="76136" y="120942"/>
                  </a:lnTo>
                  <a:lnTo>
                    <a:pt x="74561" y="124879"/>
                  </a:lnTo>
                  <a:lnTo>
                    <a:pt x="75526" y="127101"/>
                  </a:lnTo>
                  <a:lnTo>
                    <a:pt x="77495" y="127889"/>
                  </a:lnTo>
                  <a:lnTo>
                    <a:pt x="79463" y="128676"/>
                  </a:lnTo>
                  <a:lnTo>
                    <a:pt x="81686" y="127711"/>
                  </a:lnTo>
                  <a:lnTo>
                    <a:pt x="83248" y="123774"/>
                  </a:lnTo>
                  <a:close/>
                  <a:moveTo>
                    <a:pt x="84645" y="156578"/>
                  </a:moveTo>
                  <a:lnTo>
                    <a:pt x="83502" y="154432"/>
                  </a:lnTo>
                  <a:lnTo>
                    <a:pt x="81470" y="153822"/>
                  </a:lnTo>
                  <a:lnTo>
                    <a:pt x="79438" y="153212"/>
                  </a:lnTo>
                  <a:lnTo>
                    <a:pt x="77304" y="154355"/>
                  </a:lnTo>
                  <a:lnTo>
                    <a:pt x="76085" y="158407"/>
                  </a:lnTo>
                  <a:lnTo>
                    <a:pt x="77228" y="160540"/>
                  </a:lnTo>
                  <a:lnTo>
                    <a:pt x="81280" y="161772"/>
                  </a:lnTo>
                  <a:lnTo>
                    <a:pt x="83413" y="160629"/>
                  </a:lnTo>
                  <a:lnTo>
                    <a:pt x="84645" y="156578"/>
                  </a:lnTo>
                  <a:close/>
                  <a:moveTo>
                    <a:pt x="86690" y="182880"/>
                  </a:moveTo>
                  <a:lnTo>
                    <a:pt x="85737" y="180657"/>
                  </a:lnTo>
                  <a:lnTo>
                    <a:pt x="81800" y="179095"/>
                  </a:lnTo>
                  <a:lnTo>
                    <a:pt x="79578" y="180047"/>
                  </a:lnTo>
                  <a:lnTo>
                    <a:pt x="78003" y="183984"/>
                  </a:lnTo>
                  <a:lnTo>
                    <a:pt x="78968" y="186207"/>
                  </a:lnTo>
                  <a:lnTo>
                    <a:pt x="80937" y="186994"/>
                  </a:lnTo>
                  <a:lnTo>
                    <a:pt x="82905" y="187782"/>
                  </a:lnTo>
                  <a:lnTo>
                    <a:pt x="85128" y="186817"/>
                  </a:lnTo>
                  <a:lnTo>
                    <a:pt x="86690" y="182880"/>
                  </a:lnTo>
                  <a:close/>
                  <a:moveTo>
                    <a:pt x="91948" y="148907"/>
                  </a:moveTo>
                  <a:lnTo>
                    <a:pt x="90995" y="146685"/>
                  </a:lnTo>
                  <a:lnTo>
                    <a:pt x="87058" y="145122"/>
                  </a:lnTo>
                  <a:lnTo>
                    <a:pt x="84836" y="146075"/>
                  </a:lnTo>
                  <a:lnTo>
                    <a:pt x="83261" y="150012"/>
                  </a:lnTo>
                  <a:lnTo>
                    <a:pt x="84226" y="152234"/>
                  </a:lnTo>
                  <a:lnTo>
                    <a:pt x="86194" y="153022"/>
                  </a:lnTo>
                  <a:lnTo>
                    <a:pt x="88163" y="153809"/>
                  </a:lnTo>
                  <a:lnTo>
                    <a:pt x="90385" y="152844"/>
                  </a:lnTo>
                  <a:lnTo>
                    <a:pt x="91948" y="148907"/>
                  </a:lnTo>
                  <a:close/>
                  <a:moveTo>
                    <a:pt x="95389" y="208000"/>
                  </a:moveTo>
                  <a:lnTo>
                    <a:pt x="94437" y="205778"/>
                  </a:lnTo>
                  <a:lnTo>
                    <a:pt x="90500" y="204216"/>
                  </a:lnTo>
                  <a:lnTo>
                    <a:pt x="88277" y="205168"/>
                  </a:lnTo>
                  <a:lnTo>
                    <a:pt x="86702" y="209105"/>
                  </a:lnTo>
                  <a:lnTo>
                    <a:pt x="87668" y="211328"/>
                  </a:lnTo>
                  <a:lnTo>
                    <a:pt x="89636" y="212115"/>
                  </a:lnTo>
                  <a:lnTo>
                    <a:pt x="91605" y="212902"/>
                  </a:lnTo>
                  <a:lnTo>
                    <a:pt x="93827" y="211937"/>
                  </a:lnTo>
                  <a:lnTo>
                    <a:pt x="95389" y="208000"/>
                  </a:lnTo>
                  <a:close/>
                  <a:moveTo>
                    <a:pt x="96012" y="66903"/>
                  </a:moveTo>
                  <a:lnTo>
                    <a:pt x="95643" y="64503"/>
                  </a:lnTo>
                  <a:lnTo>
                    <a:pt x="93929" y="63258"/>
                  </a:lnTo>
                  <a:lnTo>
                    <a:pt x="92214" y="62014"/>
                  </a:lnTo>
                  <a:lnTo>
                    <a:pt x="89827" y="62382"/>
                  </a:lnTo>
                  <a:lnTo>
                    <a:pt x="87325" y="65798"/>
                  </a:lnTo>
                  <a:lnTo>
                    <a:pt x="87693" y="68199"/>
                  </a:lnTo>
                  <a:lnTo>
                    <a:pt x="91122" y="70700"/>
                  </a:lnTo>
                  <a:lnTo>
                    <a:pt x="93510" y="70319"/>
                  </a:lnTo>
                  <a:lnTo>
                    <a:pt x="94767" y="68618"/>
                  </a:lnTo>
                  <a:lnTo>
                    <a:pt x="96012" y="66903"/>
                  </a:lnTo>
                  <a:close/>
                  <a:moveTo>
                    <a:pt x="97815" y="78003"/>
                  </a:moveTo>
                  <a:lnTo>
                    <a:pt x="96862" y="75780"/>
                  </a:lnTo>
                  <a:lnTo>
                    <a:pt x="92925" y="74218"/>
                  </a:lnTo>
                  <a:lnTo>
                    <a:pt x="90703" y="75171"/>
                  </a:lnTo>
                  <a:lnTo>
                    <a:pt x="89128" y="79108"/>
                  </a:lnTo>
                  <a:lnTo>
                    <a:pt x="89725" y="80505"/>
                  </a:lnTo>
                  <a:lnTo>
                    <a:pt x="87426" y="83642"/>
                  </a:lnTo>
                  <a:lnTo>
                    <a:pt x="87795" y="86042"/>
                  </a:lnTo>
                  <a:lnTo>
                    <a:pt x="91224" y="88544"/>
                  </a:lnTo>
                  <a:lnTo>
                    <a:pt x="93611" y="88163"/>
                  </a:lnTo>
                  <a:lnTo>
                    <a:pt x="94869" y="86461"/>
                  </a:lnTo>
                  <a:lnTo>
                    <a:pt x="96113" y="84747"/>
                  </a:lnTo>
                  <a:lnTo>
                    <a:pt x="95745" y="82346"/>
                  </a:lnTo>
                  <a:lnTo>
                    <a:pt x="95580" y="82232"/>
                  </a:lnTo>
                  <a:lnTo>
                    <a:pt x="96253" y="81940"/>
                  </a:lnTo>
                  <a:lnTo>
                    <a:pt x="97815" y="78003"/>
                  </a:lnTo>
                  <a:close/>
                  <a:moveTo>
                    <a:pt x="98031" y="104914"/>
                  </a:moveTo>
                  <a:lnTo>
                    <a:pt x="97078" y="102692"/>
                  </a:lnTo>
                  <a:lnTo>
                    <a:pt x="93141" y="101130"/>
                  </a:lnTo>
                  <a:lnTo>
                    <a:pt x="90919" y="102082"/>
                  </a:lnTo>
                  <a:lnTo>
                    <a:pt x="89344" y="106019"/>
                  </a:lnTo>
                  <a:lnTo>
                    <a:pt x="90309" y="108242"/>
                  </a:lnTo>
                  <a:lnTo>
                    <a:pt x="92278" y="109029"/>
                  </a:lnTo>
                  <a:lnTo>
                    <a:pt x="94246" y="109816"/>
                  </a:lnTo>
                  <a:lnTo>
                    <a:pt x="96469" y="108851"/>
                  </a:lnTo>
                  <a:lnTo>
                    <a:pt x="98031" y="104914"/>
                  </a:lnTo>
                  <a:close/>
                  <a:moveTo>
                    <a:pt x="100279" y="171780"/>
                  </a:moveTo>
                  <a:lnTo>
                    <a:pt x="99326" y="169557"/>
                  </a:lnTo>
                  <a:lnTo>
                    <a:pt x="95389" y="167995"/>
                  </a:lnTo>
                  <a:lnTo>
                    <a:pt x="93167" y="168948"/>
                  </a:lnTo>
                  <a:lnTo>
                    <a:pt x="91592" y="172885"/>
                  </a:lnTo>
                  <a:lnTo>
                    <a:pt x="92557" y="175107"/>
                  </a:lnTo>
                  <a:lnTo>
                    <a:pt x="94526" y="175895"/>
                  </a:lnTo>
                  <a:lnTo>
                    <a:pt x="96494" y="176682"/>
                  </a:lnTo>
                  <a:lnTo>
                    <a:pt x="98717" y="175717"/>
                  </a:lnTo>
                  <a:lnTo>
                    <a:pt x="100279" y="171780"/>
                  </a:lnTo>
                  <a:close/>
                  <a:moveTo>
                    <a:pt x="102146" y="129527"/>
                  </a:moveTo>
                  <a:lnTo>
                    <a:pt x="101777" y="127127"/>
                  </a:lnTo>
                  <a:lnTo>
                    <a:pt x="100063" y="125882"/>
                  </a:lnTo>
                  <a:lnTo>
                    <a:pt x="98348" y="124637"/>
                  </a:lnTo>
                  <a:lnTo>
                    <a:pt x="95961" y="125006"/>
                  </a:lnTo>
                  <a:lnTo>
                    <a:pt x="93459" y="128422"/>
                  </a:lnTo>
                  <a:lnTo>
                    <a:pt x="93827" y="130822"/>
                  </a:lnTo>
                  <a:lnTo>
                    <a:pt x="97256" y="133324"/>
                  </a:lnTo>
                  <a:lnTo>
                    <a:pt x="99644" y="132943"/>
                  </a:lnTo>
                  <a:lnTo>
                    <a:pt x="100901" y="131241"/>
                  </a:lnTo>
                  <a:lnTo>
                    <a:pt x="102146" y="129527"/>
                  </a:lnTo>
                  <a:close/>
                  <a:moveTo>
                    <a:pt x="106400" y="102958"/>
                  </a:moveTo>
                  <a:lnTo>
                    <a:pt x="106032" y="100558"/>
                  </a:lnTo>
                  <a:lnTo>
                    <a:pt x="104317" y="99314"/>
                  </a:lnTo>
                  <a:lnTo>
                    <a:pt x="102603" y="98069"/>
                  </a:lnTo>
                  <a:lnTo>
                    <a:pt x="100215" y="98437"/>
                  </a:lnTo>
                  <a:lnTo>
                    <a:pt x="97713" y="101854"/>
                  </a:lnTo>
                  <a:lnTo>
                    <a:pt x="98082" y="104254"/>
                  </a:lnTo>
                  <a:lnTo>
                    <a:pt x="101511" y="106756"/>
                  </a:lnTo>
                  <a:lnTo>
                    <a:pt x="103898" y="106375"/>
                  </a:lnTo>
                  <a:lnTo>
                    <a:pt x="105156" y="104673"/>
                  </a:lnTo>
                  <a:lnTo>
                    <a:pt x="106400" y="102958"/>
                  </a:lnTo>
                  <a:close/>
                  <a:moveTo>
                    <a:pt x="110540" y="126377"/>
                  </a:moveTo>
                  <a:lnTo>
                    <a:pt x="109588" y="124155"/>
                  </a:lnTo>
                  <a:lnTo>
                    <a:pt x="105651" y="122593"/>
                  </a:lnTo>
                  <a:lnTo>
                    <a:pt x="103428" y="123545"/>
                  </a:lnTo>
                  <a:lnTo>
                    <a:pt x="101854" y="127482"/>
                  </a:lnTo>
                  <a:lnTo>
                    <a:pt x="102819" y="129705"/>
                  </a:lnTo>
                  <a:lnTo>
                    <a:pt x="104787" y="130492"/>
                  </a:lnTo>
                  <a:lnTo>
                    <a:pt x="106756" y="131279"/>
                  </a:lnTo>
                  <a:lnTo>
                    <a:pt x="108978" y="130314"/>
                  </a:lnTo>
                  <a:lnTo>
                    <a:pt x="110540" y="126377"/>
                  </a:lnTo>
                  <a:close/>
                  <a:moveTo>
                    <a:pt x="111086" y="208711"/>
                  </a:moveTo>
                  <a:lnTo>
                    <a:pt x="109397" y="209435"/>
                  </a:lnTo>
                  <a:lnTo>
                    <a:pt x="108394" y="211937"/>
                  </a:lnTo>
                  <a:lnTo>
                    <a:pt x="111086" y="208711"/>
                  </a:lnTo>
                  <a:close/>
                  <a:moveTo>
                    <a:pt x="113055" y="153174"/>
                  </a:moveTo>
                  <a:lnTo>
                    <a:pt x="112102" y="150952"/>
                  </a:lnTo>
                  <a:lnTo>
                    <a:pt x="108165" y="149390"/>
                  </a:lnTo>
                  <a:lnTo>
                    <a:pt x="105943" y="150342"/>
                  </a:lnTo>
                  <a:lnTo>
                    <a:pt x="104368" y="154279"/>
                  </a:lnTo>
                  <a:lnTo>
                    <a:pt x="104635" y="154914"/>
                  </a:lnTo>
                  <a:lnTo>
                    <a:pt x="103505" y="158699"/>
                  </a:lnTo>
                  <a:lnTo>
                    <a:pt x="104648" y="160832"/>
                  </a:lnTo>
                  <a:lnTo>
                    <a:pt x="108699" y="162064"/>
                  </a:lnTo>
                  <a:lnTo>
                    <a:pt x="110832" y="160921"/>
                  </a:lnTo>
                  <a:lnTo>
                    <a:pt x="112064" y="156870"/>
                  </a:lnTo>
                  <a:lnTo>
                    <a:pt x="111785" y="156362"/>
                  </a:lnTo>
                  <a:lnTo>
                    <a:pt x="113055" y="153174"/>
                  </a:lnTo>
                  <a:close/>
                  <a:moveTo>
                    <a:pt x="113563" y="71450"/>
                  </a:moveTo>
                  <a:lnTo>
                    <a:pt x="113195" y="69049"/>
                  </a:lnTo>
                  <a:lnTo>
                    <a:pt x="111480" y="67805"/>
                  </a:lnTo>
                  <a:lnTo>
                    <a:pt x="109766" y="66560"/>
                  </a:lnTo>
                  <a:lnTo>
                    <a:pt x="107378" y="66929"/>
                  </a:lnTo>
                  <a:lnTo>
                    <a:pt x="104876" y="70345"/>
                  </a:lnTo>
                  <a:lnTo>
                    <a:pt x="105244" y="72745"/>
                  </a:lnTo>
                  <a:lnTo>
                    <a:pt x="108673" y="75247"/>
                  </a:lnTo>
                  <a:lnTo>
                    <a:pt x="111061" y="74866"/>
                  </a:lnTo>
                  <a:lnTo>
                    <a:pt x="112318" y="73164"/>
                  </a:lnTo>
                  <a:lnTo>
                    <a:pt x="113563" y="71450"/>
                  </a:lnTo>
                  <a:close/>
                  <a:moveTo>
                    <a:pt x="113995" y="185470"/>
                  </a:moveTo>
                  <a:lnTo>
                    <a:pt x="113042" y="183248"/>
                  </a:lnTo>
                  <a:lnTo>
                    <a:pt x="109105" y="181686"/>
                  </a:lnTo>
                  <a:lnTo>
                    <a:pt x="106883" y="182638"/>
                  </a:lnTo>
                  <a:lnTo>
                    <a:pt x="105321" y="186575"/>
                  </a:lnTo>
                  <a:lnTo>
                    <a:pt x="106273" y="188798"/>
                  </a:lnTo>
                  <a:lnTo>
                    <a:pt x="108242" y="189585"/>
                  </a:lnTo>
                  <a:lnTo>
                    <a:pt x="110210" y="190373"/>
                  </a:lnTo>
                  <a:lnTo>
                    <a:pt x="112433" y="189407"/>
                  </a:lnTo>
                  <a:lnTo>
                    <a:pt x="113995" y="185470"/>
                  </a:lnTo>
                  <a:close/>
                  <a:moveTo>
                    <a:pt x="115036" y="4889"/>
                  </a:moveTo>
                  <a:lnTo>
                    <a:pt x="114668" y="2489"/>
                  </a:lnTo>
                  <a:lnTo>
                    <a:pt x="112953" y="1244"/>
                  </a:lnTo>
                  <a:lnTo>
                    <a:pt x="111239" y="0"/>
                  </a:lnTo>
                  <a:lnTo>
                    <a:pt x="108851" y="368"/>
                  </a:lnTo>
                  <a:lnTo>
                    <a:pt x="106349" y="3784"/>
                  </a:lnTo>
                  <a:lnTo>
                    <a:pt x="106718" y="6184"/>
                  </a:lnTo>
                  <a:lnTo>
                    <a:pt x="110147" y="8686"/>
                  </a:lnTo>
                  <a:lnTo>
                    <a:pt x="112534" y="8305"/>
                  </a:lnTo>
                  <a:lnTo>
                    <a:pt x="113792" y="6604"/>
                  </a:lnTo>
                  <a:lnTo>
                    <a:pt x="115036" y="4889"/>
                  </a:lnTo>
                  <a:close/>
                  <a:moveTo>
                    <a:pt x="117817" y="44869"/>
                  </a:moveTo>
                  <a:lnTo>
                    <a:pt x="117449" y="42468"/>
                  </a:lnTo>
                  <a:lnTo>
                    <a:pt x="115735" y="41224"/>
                  </a:lnTo>
                  <a:lnTo>
                    <a:pt x="114020" y="39979"/>
                  </a:lnTo>
                  <a:lnTo>
                    <a:pt x="111633" y="40347"/>
                  </a:lnTo>
                  <a:lnTo>
                    <a:pt x="109131" y="43764"/>
                  </a:lnTo>
                  <a:lnTo>
                    <a:pt x="109499" y="46164"/>
                  </a:lnTo>
                  <a:lnTo>
                    <a:pt x="112928" y="48666"/>
                  </a:lnTo>
                  <a:lnTo>
                    <a:pt x="115316" y="48285"/>
                  </a:lnTo>
                  <a:lnTo>
                    <a:pt x="116573" y="46583"/>
                  </a:lnTo>
                  <a:lnTo>
                    <a:pt x="117817" y="44869"/>
                  </a:lnTo>
                  <a:close/>
                  <a:moveTo>
                    <a:pt x="123431" y="88138"/>
                  </a:moveTo>
                  <a:lnTo>
                    <a:pt x="123063" y="85737"/>
                  </a:lnTo>
                  <a:lnTo>
                    <a:pt x="121348" y="84493"/>
                  </a:lnTo>
                  <a:lnTo>
                    <a:pt x="119634" y="83248"/>
                  </a:lnTo>
                  <a:lnTo>
                    <a:pt x="117246" y="83616"/>
                  </a:lnTo>
                  <a:lnTo>
                    <a:pt x="114744" y="87033"/>
                  </a:lnTo>
                  <a:lnTo>
                    <a:pt x="110769" y="85432"/>
                  </a:lnTo>
                  <a:lnTo>
                    <a:pt x="108546" y="86385"/>
                  </a:lnTo>
                  <a:lnTo>
                    <a:pt x="106972" y="90322"/>
                  </a:lnTo>
                  <a:lnTo>
                    <a:pt x="107937" y="92544"/>
                  </a:lnTo>
                  <a:lnTo>
                    <a:pt x="109905" y="93332"/>
                  </a:lnTo>
                  <a:lnTo>
                    <a:pt x="111874" y="94119"/>
                  </a:lnTo>
                  <a:lnTo>
                    <a:pt x="114096" y="93154"/>
                  </a:lnTo>
                  <a:lnTo>
                    <a:pt x="115468" y="89700"/>
                  </a:lnTo>
                  <a:lnTo>
                    <a:pt x="118541" y="91935"/>
                  </a:lnTo>
                  <a:lnTo>
                    <a:pt x="120929" y="91554"/>
                  </a:lnTo>
                  <a:lnTo>
                    <a:pt x="122186" y="89852"/>
                  </a:lnTo>
                  <a:lnTo>
                    <a:pt x="123431" y="88138"/>
                  </a:lnTo>
                  <a:close/>
                  <a:moveTo>
                    <a:pt x="125780" y="112369"/>
                  </a:moveTo>
                  <a:lnTo>
                    <a:pt x="125412" y="109969"/>
                  </a:lnTo>
                  <a:lnTo>
                    <a:pt x="123698" y="108724"/>
                  </a:lnTo>
                  <a:lnTo>
                    <a:pt x="121983" y="107480"/>
                  </a:lnTo>
                  <a:lnTo>
                    <a:pt x="119684" y="107835"/>
                  </a:lnTo>
                  <a:lnTo>
                    <a:pt x="120230" y="106464"/>
                  </a:lnTo>
                  <a:lnTo>
                    <a:pt x="119278" y="104241"/>
                  </a:lnTo>
                  <a:lnTo>
                    <a:pt x="115341" y="102679"/>
                  </a:lnTo>
                  <a:lnTo>
                    <a:pt x="113118" y="103632"/>
                  </a:lnTo>
                  <a:lnTo>
                    <a:pt x="111556" y="107569"/>
                  </a:lnTo>
                  <a:lnTo>
                    <a:pt x="112509" y="109791"/>
                  </a:lnTo>
                  <a:lnTo>
                    <a:pt x="114477" y="110578"/>
                  </a:lnTo>
                  <a:lnTo>
                    <a:pt x="116446" y="111366"/>
                  </a:lnTo>
                  <a:lnTo>
                    <a:pt x="117284" y="111010"/>
                  </a:lnTo>
                  <a:lnTo>
                    <a:pt x="117094" y="111264"/>
                  </a:lnTo>
                  <a:lnTo>
                    <a:pt x="117475" y="113665"/>
                  </a:lnTo>
                  <a:lnTo>
                    <a:pt x="120891" y="116166"/>
                  </a:lnTo>
                  <a:lnTo>
                    <a:pt x="123278" y="115785"/>
                  </a:lnTo>
                  <a:lnTo>
                    <a:pt x="124536" y="114084"/>
                  </a:lnTo>
                  <a:lnTo>
                    <a:pt x="125780" y="112369"/>
                  </a:lnTo>
                  <a:close/>
                  <a:moveTo>
                    <a:pt x="127571" y="168249"/>
                  </a:moveTo>
                  <a:lnTo>
                    <a:pt x="126619" y="166027"/>
                  </a:lnTo>
                  <a:lnTo>
                    <a:pt x="122682" y="164465"/>
                  </a:lnTo>
                  <a:lnTo>
                    <a:pt x="120459" y="165417"/>
                  </a:lnTo>
                  <a:lnTo>
                    <a:pt x="118884" y="169354"/>
                  </a:lnTo>
                  <a:lnTo>
                    <a:pt x="119849" y="171577"/>
                  </a:lnTo>
                  <a:lnTo>
                    <a:pt x="121818" y="172364"/>
                  </a:lnTo>
                  <a:lnTo>
                    <a:pt x="123786" y="173151"/>
                  </a:lnTo>
                  <a:lnTo>
                    <a:pt x="126009" y="172186"/>
                  </a:lnTo>
                  <a:lnTo>
                    <a:pt x="127571" y="168249"/>
                  </a:lnTo>
                  <a:close/>
                  <a:moveTo>
                    <a:pt x="130454" y="130162"/>
                  </a:moveTo>
                  <a:lnTo>
                    <a:pt x="129501" y="127939"/>
                  </a:lnTo>
                  <a:lnTo>
                    <a:pt x="125564" y="126377"/>
                  </a:lnTo>
                  <a:lnTo>
                    <a:pt x="123342" y="127330"/>
                  </a:lnTo>
                  <a:lnTo>
                    <a:pt x="121767" y="131267"/>
                  </a:lnTo>
                  <a:lnTo>
                    <a:pt x="122732" y="133489"/>
                  </a:lnTo>
                  <a:lnTo>
                    <a:pt x="124002" y="134010"/>
                  </a:lnTo>
                  <a:lnTo>
                    <a:pt x="121742" y="134353"/>
                  </a:lnTo>
                  <a:lnTo>
                    <a:pt x="119240" y="137769"/>
                  </a:lnTo>
                  <a:lnTo>
                    <a:pt x="119608" y="140169"/>
                  </a:lnTo>
                  <a:lnTo>
                    <a:pt x="123037" y="142671"/>
                  </a:lnTo>
                  <a:lnTo>
                    <a:pt x="125425" y="142290"/>
                  </a:lnTo>
                  <a:lnTo>
                    <a:pt x="126682" y="140589"/>
                  </a:lnTo>
                  <a:lnTo>
                    <a:pt x="127927" y="138874"/>
                  </a:lnTo>
                  <a:lnTo>
                    <a:pt x="127558" y="136474"/>
                  </a:lnTo>
                  <a:lnTo>
                    <a:pt x="125844" y="135229"/>
                  </a:lnTo>
                  <a:lnTo>
                    <a:pt x="124320" y="134137"/>
                  </a:lnTo>
                  <a:lnTo>
                    <a:pt x="124701" y="134277"/>
                  </a:lnTo>
                  <a:lnTo>
                    <a:pt x="126669" y="135064"/>
                  </a:lnTo>
                  <a:lnTo>
                    <a:pt x="128892" y="134099"/>
                  </a:lnTo>
                  <a:lnTo>
                    <a:pt x="130454" y="130162"/>
                  </a:lnTo>
                  <a:close/>
                  <a:moveTo>
                    <a:pt x="134810" y="179768"/>
                  </a:moveTo>
                  <a:lnTo>
                    <a:pt x="133667" y="177622"/>
                  </a:lnTo>
                  <a:lnTo>
                    <a:pt x="129616" y="176403"/>
                  </a:lnTo>
                  <a:lnTo>
                    <a:pt x="127469" y="177546"/>
                  </a:lnTo>
                  <a:lnTo>
                    <a:pt x="126250" y="181597"/>
                  </a:lnTo>
                  <a:lnTo>
                    <a:pt x="126479" y="182041"/>
                  </a:lnTo>
                  <a:lnTo>
                    <a:pt x="125018" y="182664"/>
                  </a:lnTo>
                  <a:lnTo>
                    <a:pt x="123456" y="186601"/>
                  </a:lnTo>
                  <a:lnTo>
                    <a:pt x="124409" y="188823"/>
                  </a:lnTo>
                  <a:lnTo>
                    <a:pt x="126885" y="189814"/>
                  </a:lnTo>
                  <a:lnTo>
                    <a:pt x="131038" y="184835"/>
                  </a:lnTo>
                  <a:lnTo>
                    <a:pt x="131572" y="184200"/>
                  </a:lnTo>
                  <a:lnTo>
                    <a:pt x="134531" y="180670"/>
                  </a:lnTo>
                  <a:lnTo>
                    <a:pt x="134810" y="179768"/>
                  </a:lnTo>
                  <a:close/>
                  <a:moveTo>
                    <a:pt x="134848" y="30060"/>
                  </a:moveTo>
                  <a:lnTo>
                    <a:pt x="134480" y="27660"/>
                  </a:lnTo>
                  <a:lnTo>
                    <a:pt x="132765" y="26416"/>
                  </a:lnTo>
                  <a:lnTo>
                    <a:pt x="131051" y="25171"/>
                  </a:lnTo>
                  <a:lnTo>
                    <a:pt x="128663" y="25539"/>
                  </a:lnTo>
                  <a:lnTo>
                    <a:pt x="126161" y="28956"/>
                  </a:lnTo>
                  <a:lnTo>
                    <a:pt x="126530" y="31356"/>
                  </a:lnTo>
                  <a:lnTo>
                    <a:pt x="129959" y="33858"/>
                  </a:lnTo>
                  <a:lnTo>
                    <a:pt x="132346" y="33477"/>
                  </a:lnTo>
                  <a:lnTo>
                    <a:pt x="133604" y="31775"/>
                  </a:lnTo>
                  <a:lnTo>
                    <a:pt x="134848" y="30060"/>
                  </a:lnTo>
                  <a:close/>
                  <a:moveTo>
                    <a:pt x="136779" y="93484"/>
                  </a:moveTo>
                  <a:lnTo>
                    <a:pt x="135826" y="91262"/>
                  </a:lnTo>
                  <a:lnTo>
                    <a:pt x="131889" y="89700"/>
                  </a:lnTo>
                  <a:lnTo>
                    <a:pt x="129667" y="90652"/>
                  </a:lnTo>
                  <a:lnTo>
                    <a:pt x="128092" y="94589"/>
                  </a:lnTo>
                  <a:lnTo>
                    <a:pt x="129057" y="96812"/>
                  </a:lnTo>
                  <a:lnTo>
                    <a:pt x="131025" y="97599"/>
                  </a:lnTo>
                  <a:lnTo>
                    <a:pt x="132994" y="98386"/>
                  </a:lnTo>
                  <a:lnTo>
                    <a:pt x="135216" y="97421"/>
                  </a:lnTo>
                  <a:lnTo>
                    <a:pt x="136779" y="93484"/>
                  </a:lnTo>
                  <a:close/>
                  <a:moveTo>
                    <a:pt x="137198" y="54279"/>
                  </a:moveTo>
                  <a:lnTo>
                    <a:pt x="136829" y="51879"/>
                  </a:lnTo>
                  <a:lnTo>
                    <a:pt x="135115" y="50634"/>
                  </a:lnTo>
                  <a:lnTo>
                    <a:pt x="133400" y="49390"/>
                  </a:lnTo>
                  <a:lnTo>
                    <a:pt x="131013" y="49758"/>
                  </a:lnTo>
                  <a:lnTo>
                    <a:pt x="128511" y="53174"/>
                  </a:lnTo>
                  <a:lnTo>
                    <a:pt x="128879" y="55575"/>
                  </a:lnTo>
                  <a:lnTo>
                    <a:pt x="132308" y="58077"/>
                  </a:lnTo>
                  <a:lnTo>
                    <a:pt x="134696" y="57696"/>
                  </a:lnTo>
                  <a:lnTo>
                    <a:pt x="135953" y="55994"/>
                  </a:lnTo>
                  <a:lnTo>
                    <a:pt x="137198" y="54279"/>
                  </a:lnTo>
                  <a:close/>
                  <a:moveTo>
                    <a:pt x="139357" y="80784"/>
                  </a:moveTo>
                  <a:lnTo>
                    <a:pt x="138988" y="78384"/>
                  </a:lnTo>
                  <a:lnTo>
                    <a:pt x="137274" y="77139"/>
                  </a:lnTo>
                  <a:lnTo>
                    <a:pt x="135559" y="75895"/>
                  </a:lnTo>
                  <a:lnTo>
                    <a:pt x="133172" y="76263"/>
                  </a:lnTo>
                  <a:lnTo>
                    <a:pt x="130670" y="79679"/>
                  </a:lnTo>
                  <a:lnTo>
                    <a:pt x="131038" y="82080"/>
                  </a:lnTo>
                  <a:lnTo>
                    <a:pt x="134467" y="84582"/>
                  </a:lnTo>
                  <a:lnTo>
                    <a:pt x="136855" y="84201"/>
                  </a:lnTo>
                  <a:lnTo>
                    <a:pt x="138112" y="82499"/>
                  </a:lnTo>
                  <a:lnTo>
                    <a:pt x="139357" y="80784"/>
                  </a:lnTo>
                  <a:close/>
                  <a:moveTo>
                    <a:pt x="139979" y="147383"/>
                  </a:moveTo>
                  <a:lnTo>
                    <a:pt x="139026" y="145161"/>
                  </a:lnTo>
                  <a:lnTo>
                    <a:pt x="135089" y="143598"/>
                  </a:lnTo>
                  <a:lnTo>
                    <a:pt x="132867" y="144551"/>
                  </a:lnTo>
                  <a:lnTo>
                    <a:pt x="131305" y="148488"/>
                  </a:lnTo>
                  <a:lnTo>
                    <a:pt x="132257" y="150710"/>
                  </a:lnTo>
                  <a:lnTo>
                    <a:pt x="134226" y="151498"/>
                  </a:lnTo>
                  <a:lnTo>
                    <a:pt x="136194" y="152285"/>
                  </a:lnTo>
                  <a:lnTo>
                    <a:pt x="138417" y="151320"/>
                  </a:lnTo>
                  <a:lnTo>
                    <a:pt x="139979" y="147383"/>
                  </a:lnTo>
                  <a:close/>
                  <a:moveTo>
                    <a:pt x="144322" y="168935"/>
                  </a:moveTo>
                  <a:lnTo>
                    <a:pt x="143789" y="168732"/>
                  </a:lnTo>
                  <a:lnTo>
                    <a:pt x="141566" y="169684"/>
                  </a:lnTo>
                  <a:lnTo>
                    <a:pt x="139992" y="173621"/>
                  </a:lnTo>
                  <a:lnTo>
                    <a:pt x="140144" y="173951"/>
                  </a:lnTo>
                  <a:lnTo>
                    <a:pt x="144322" y="168935"/>
                  </a:lnTo>
                  <a:close/>
                  <a:moveTo>
                    <a:pt x="145059" y="103936"/>
                  </a:moveTo>
                  <a:lnTo>
                    <a:pt x="144691" y="101536"/>
                  </a:lnTo>
                  <a:lnTo>
                    <a:pt x="142976" y="100291"/>
                  </a:lnTo>
                  <a:lnTo>
                    <a:pt x="141262" y="99047"/>
                  </a:lnTo>
                  <a:lnTo>
                    <a:pt x="138874" y="99415"/>
                  </a:lnTo>
                  <a:lnTo>
                    <a:pt x="136372" y="102831"/>
                  </a:lnTo>
                  <a:lnTo>
                    <a:pt x="136740" y="105232"/>
                  </a:lnTo>
                  <a:lnTo>
                    <a:pt x="140169" y="107734"/>
                  </a:lnTo>
                  <a:lnTo>
                    <a:pt x="142557" y="107353"/>
                  </a:lnTo>
                  <a:lnTo>
                    <a:pt x="143814" y="105651"/>
                  </a:lnTo>
                  <a:lnTo>
                    <a:pt x="145059" y="103936"/>
                  </a:lnTo>
                  <a:close/>
                  <a:moveTo>
                    <a:pt x="145161" y="121767"/>
                  </a:moveTo>
                  <a:lnTo>
                    <a:pt x="144792" y="119367"/>
                  </a:lnTo>
                  <a:lnTo>
                    <a:pt x="143078" y="118122"/>
                  </a:lnTo>
                  <a:lnTo>
                    <a:pt x="141363" y="116878"/>
                  </a:lnTo>
                  <a:lnTo>
                    <a:pt x="138976" y="117246"/>
                  </a:lnTo>
                  <a:lnTo>
                    <a:pt x="136474" y="120662"/>
                  </a:lnTo>
                  <a:lnTo>
                    <a:pt x="136842" y="123063"/>
                  </a:lnTo>
                  <a:lnTo>
                    <a:pt x="140271" y="125564"/>
                  </a:lnTo>
                  <a:lnTo>
                    <a:pt x="142659" y="125183"/>
                  </a:lnTo>
                  <a:lnTo>
                    <a:pt x="143916" y="123482"/>
                  </a:lnTo>
                  <a:lnTo>
                    <a:pt x="145161" y="121767"/>
                  </a:lnTo>
                  <a:close/>
                  <a:moveTo>
                    <a:pt x="155384" y="70954"/>
                  </a:moveTo>
                  <a:lnTo>
                    <a:pt x="154432" y="68732"/>
                  </a:lnTo>
                  <a:lnTo>
                    <a:pt x="150495" y="67170"/>
                  </a:lnTo>
                  <a:lnTo>
                    <a:pt x="148272" y="68122"/>
                  </a:lnTo>
                  <a:lnTo>
                    <a:pt x="146697" y="72059"/>
                  </a:lnTo>
                  <a:lnTo>
                    <a:pt x="147662" y="74282"/>
                  </a:lnTo>
                  <a:lnTo>
                    <a:pt x="149631" y="75069"/>
                  </a:lnTo>
                  <a:lnTo>
                    <a:pt x="151599" y="75857"/>
                  </a:lnTo>
                  <a:lnTo>
                    <a:pt x="153822" y="74891"/>
                  </a:lnTo>
                  <a:lnTo>
                    <a:pt x="155384" y="70954"/>
                  </a:lnTo>
                  <a:close/>
                  <a:moveTo>
                    <a:pt x="156438" y="132245"/>
                  </a:moveTo>
                  <a:lnTo>
                    <a:pt x="155486" y="130022"/>
                  </a:lnTo>
                  <a:lnTo>
                    <a:pt x="151549" y="128460"/>
                  </a:lnTo>
                  <a:lnTo>
                    <a:pt x="149326" y="129413"/>
                  </a:lnTo>
                  <a:lnTo>
                    <a:pt x="147751" y="133350"/>
                  </a:lnTo>
                  <a:lnTo>
                    <a:pt x="148717" y="135572"/>
                  </a:lnTo>
                  <a:lnTo>
                    <a:pt x="150685" y="136359"/>
                  </a:lnTo>
                  <a:lnTo>
                    <a:pt x="152654" y="137147"/>
                  </a:lnTo>
                  <a:lnTo>
                    <a:pt x="154876" y="136182"/>
                  </a:lnTo>
                  <a:lnTo>
                    <a:pt x="156438" y="132245"/>
                  </a:lnTo>
                  <a:close/>
                  <a:moveTo>
                    <a:pt x="156476" y="45847"/>
                  </a:moveTo>
                  <a:lnTo>
                    <a:pt x="156108" y="43446"/>
                  </a:lnTo>
                  <a:lnTo>
                    <a:pt x="154393" y="42202"/>
                  </a:lnTo>
                  <a:lnTo>
                    <a:pt x="152679" y="40957"/>
                  </a:lnTo>
                  <a:lnTo>
                    <a:pt x="150291" y="41325"/>
                  </a:lnTo>
                  <a:lnTo>
                    <a:pt x="147789" y="44742"/>
                  </a:lnTo>
                  <a:lnTo>
                    <a:pt x="148158" y="47142"/>
                  </a:lnTo>
                  <a:lnTo>
                    <a:pt x="151587" y="49644"/>
                  </a:lnTo>
                  <a:lnTo>
                    <a:pt x="153974" y="49263"/>
                  </a:lnTo>
                  <a:lnTo>
                    <a:pt x="155232" y="47561"/>
                  </a:lnTo>
                  <a:lnTo>
                    <a:pt x="156476" y="45847"/>
                  </a:lnTo>
                  <a:close/>
                  <a:moveTo>
                    <a:pt x="156578" y="63690"/>
                  </a:moveTo>
                  <a:lnTo>
                    <a:pt x="156210" y="61290"/>
                  </a:lnTo>
                  <a:lnTo>
                    <a:pt x="154495" y="60045"/>
                  </a:lnTo>
                  <a:lnTo>
                    <a:pt x="152781" y="58801"/>
                  </a:lnTo>
                  <a:lnTo>
                    <a:pt x="150393" y="59169"/>
                  </a:lnTo>
                  <a:lnTo>
                    <a:pt x="147891" y="62585"/>
                  </a:lnTo>
                  <a:lnTo>
                    <a:pt x="148272" y="64985"/>
                  </a:lnTo>
                  <a:lnTo>
                    <a:pt x="151688" y="67487"/>
                  </a:lnTo>
                  <a:lnTo>
                    <a:pt x="154076" y="67106"/>
                  </a:lnTo>
                  <a:lnTo>
                    <a:pt x="155333" y="65405"/>
                  </a:lnTo>
                  <a:lnTo>
                    <a:pt x="156578" y="63690"/>
                  </a:lnTo>
                  <a:close/>
                  <a:moveTo>
                    <a:pt x="157899" y="97751"/>
                  </a:moveTo>
                  <a:lnTo>
                    <a:pt x="156946" y="95529"/>
                  </a:lnTo>
                  <a:lnTo>
                    <a:pt x="153009" y="93967"/>
                  </a:lnTo>
                  <a:lnTo>
                    <a:pt x="150787" y="94919"/>
                  </a:lnTo>
                  <a:lnTo>
                    <a:pt x="149212" y="98856"/>
                  </a:lnTo>
                  <a:lnTo>
                    <a:pt x="150177" y="101079"/>
                  </a:lnTo>
                  <a:lnTo>
                    <a:pt x="152146" y="101866"/>
                  </a:lnTo>
                  <a:lnTo>
                    <a:pt x="154114" y="102654"/>
                  </a:lnTo>
                  <a:lnTo>
                    <a:pt x="156337" y="101688"/>
                  </a:lnTo>
                  <a:lnTo>
                    <a:pt x="157899" y="97751"/>
                  </a:lnTo>
                  <a:close/>
                </a:path>
              </a:pathLst>
            </a:custGeom>
            <a:solidFill>
              <a:srgbClr val="FBD9CE"/>
            </a:solidFill>
            <a:ln w="0">
              <a:noFill/>
            </a:ln>
          </p:spPr>
          <p:style>
            <a:lnRef idx="0">
              <a:scrgbClr r="0" g="0" b="0"/>
            </a:lnRef>
            <a:fillRef idx="0">
              <a:scrgbClr r="0" g="0" b="0"/>
            </a:fillRef>
            <a:effectRef idx="0">
              <a:scrgbClr r="0" g="0" b="0"/>
            </a:effectRef>
            <a:fontRef idx="minor"/>
          </p:style>
        </p:sp>
        <p:sp>
          <p:nvSpPr>
            <p:cNvPr id="961" name="object 325"/>
            <p:cNvSpPr/>
            <p:nvPr/>
          </p:nvSpPr>
          <p:spPr>
            <a:xfrm>
              <a:off x="5384160" y="3950640"/>
              <a:ext cx="211320" cy="245520"/>
            </a:xfrm>
            <a:custGeom>
              <a:avLst/>
              <a:gdLst/>
              <a:ahLst/>
              <a:cxnLst/>
              <a:rect l="l" t="t" r="r" b="b"/>
              <a:pathLst>
                <a:path w="212089" h="246379">
                  <a:moveTo>
                    <a:pt x="8686" y="234708"/>
                  </a:moveTo>
                  <a:lnTo>
                    <a:pt x="8318" y="232308"/>
                  </a:lnTo>
                  <a:lnTo>
                    <a:pt x="6604" y="231063"/>
                  </a:lnTo>
                  <a:lnTo>
                    <a:pt x="4889" y="229819"/>
                  </a:lnTo>
                  <a:lnTo>
                    <a:pt x="2501" y="230187"/>
                  </a:lnTo>
                  <a:lnTo>
                    <a:pt x="0" y="233603"/>
                  </a:lnTo>
                  <a:lnTo>
                    <a:pt x="368" y="236004"/>
                  </a:lnTo>
                  <a:lnTo>
                    <a:pt x="3797" y="238506"/>
                  </a:lnTo>
                  <a:lnTo>
                    <a:pt x="6184" y="238125"/>
                  </a:lnTo>
                  <a:lnTo>
                    <a:pt x="7442" y="236423"/>
                  </a:lnTo>
                  <a:lnTo>
                    <a:pt x="8686" y="234708"/>
                  </a:lnTo>
                  <a:close/>
                  <a:moveTo>
                    <a:pt x="12954" y="208140"/>
                  </a:moveTo>
                  <a:lnTo>
                    <a:pt x="12585" y="205740"/>
                  </a:lnTo>
                  <a:lnTo>
                    <a:pt x="10871" y="204495"/>
                  </a:lnTo>
                  <a:lnTo>
                    <a:pt x="9156" y="203250"/>
                  </a:lnTo>
                  <a:lnTo>
                    <a:pt x="6769" y="203619"/>
                  </a:lnTo>
                  <a:lnTo>
                    <a:pt x="4267" y="207035"/>
                  </a:lnTo>
                  <a:lnTo>
                    <a:pt x="4635" y="209435"/>
                  </a:lnTo>
                  <a:lnTo>
                    <a:pt x="8064" y="211937"/>
                  </a:lnTo>
                  <a:lnTo>
                    <a:pt x="10452" y="211556"/>
                  </a:lnTo>
                  <a:lnTo>
                    <a:pt x="11709" y="209854"/>
                  </a:lnTo>
                  <a:lnTo>
                    <a:pt x="12954" y="208140"/>
                  </a:lnTo>
                  <a:close/>
                  <a:moveTo>
                    <a:pt x="15595" y="106807"/>
                  </a:moveTo>
                  <a:lnTo>
                    <a:pt x="15227" y="104406"/>
                  </a:lnTo>
                  <a:lnTo>
                    <a:pt x="13512" y="103162"/>
                  </a:lnTo>
                  <a:lnTo>
                    <a:pt x="11798" y="101917"/>
                  </a:lnTo>
                  <a:lnTo>
                    <a:pt x="9410" y="102285"/>
                  </a:lnTo>
                  <a:lnTo>
                    <a:pt x="6908" y="105702"/>
                  </a:lnTo>
                  <a:lnTo>
                    <a:pt x="7277" y="108102"/>
                  </a:lnTo>
                  <a:lnTo>
                    <a:pt x="10706" y="110604"/>
                  </a:lnTo>
                  <a:lnTo>
                    <a:pt x="13093" y="110223"/>
                  </a:lnTo>
                  <a:lnTo>
                    <a:pt x="14351" y="108521"/>
                  </a:lnTo>
                  <a:lnTo>
                    <a:pt x="15595" y="106807"/>
                  </a:lnTo>
                  <a:close/>
                  <a:moveTo>
                    <a:pt x="32334" y="217538"/>
                  </a:moveTo>
                  <a:lnTo>
                    <a:pt x="31965" y="215138"/>
                  </a:lnTo>
                  <a:lnTo>
                    <a:pt x="30251" y="213893"/>
                  </a:lnTo>
                  <a:lnTo>
                    <a:pt x="28536" y="212648"/>
                  </a:lnTo>
                  <a:lnTo>
                    <a:pt x="26149" y="213017"/>
                  </a:lnTo>
                  <a:lnTo>
                    <a:pt x="23647" y="216433"/>
                  </a:lnTo>
                  <a:lnTo>
                    <a:pt x="24015" y="218833"/>
                  </a:lnTo>
                  <a:lnTo>
                    <a:pt x="27444" y="221335"/>
                  </a:lnTo>
                  <a:lnTo>
                    <a:pt x="29832" y="220954"/>
                  </a:lnTo>
                  <a:lnTo>
                    <a:pt x="31089" y="219252"/>
                  </a:lnTo>
                  <a:lnTo>
                    <a:pt x="32334" y="217538"/>
                  </a:lnTo>
                  <a:close/>
                  <a:moveTo>
                    <a:pt x="35941" y="93192"/>
                  </a:moveTo>
                  <a:lnTo>
                    <a:pt x="35572" y="90792"/>
                  </a:lnTo>
                  <a:lnTo>
                    <a:pt x="33858" y="89547"/>
                  </a:lnTo>
                  <a:lnTo>
                    <a:pt x="32143" y="88303"/>
                  </a:lnTo>
                  <a:lnTo>
                    <a:pt x="29756" y="88671"/>
                  </a:lnTo>
                  <a:lnTo>
                    <a:pt x="27254" y="92087"/>
                  </a:lnTo>
                  <a:lnTo>
                    <a:pt x="27622" y="94488"/>
                  </a:lnTo>
                  <a:lnTo>
                    <a:pt x="31051" y="96989"/>
                  </a:lnTo>
                  <a:lnTo>
                    <a:pt x="33439" y="96608"/>
                  </a:lnTo>
                  <a:lnTo>
                    <a:pt x="34696" y="94907"/>
                  </a:lnTo>
                  <a:lnTo>
                    <a:pt x="35941" y="93192"/>
                  </a:lnTo>
                  <a:close/>
                  <a:moveTo>
                    <a:pt x="38163" y="60172"/>
                  </a:moveTo>
                  <a:lnTo>
                    <a:pt x="37388" y="57873"/>
                  </a:lnTo>
                  <a:lnTo>
                    <a:pt x="33591" y="55994"/>
                  </a:lnTo>
                  <a:lnTo>
                    <a:pt x="31292" y="56769"/>
                  </a:lnTo>
                  <a:lnTo>
                    <a:pt x="29413" y="60553"/>
                  </a:lnTo>
                  <a:lnTo>
                    <a:pt x="30187" y="62852"/>
                  </a:lnTo>
                  <a:lnTo>
                    <a:pt x="33985" y="64731"/>
                  </a:lnTo>
                  <a:lnTo>
                    <a:pt x="36283" y="63957"/>
                  </a:lnTo>
                  <a:lnTo>
                    <a:pt x="37223" y="62064"/>
                  </a:lnTo>
                  <a:lnTo>
                    <a:pt x="38163" y="60172"/>
                  </a:lnTo>
                  <a:close/>
                  <a:moveTo>
                    <a:pt x="44145" y="39484"/>
                  </a:moveTo>
                  <a:lnTo>
                    <a:pt x="43370" y="37185"/>
                  </a:lnTo>
                  <a:lnTo>
                    <a:pt x="39573" y="35306"/>
                  </a:lnTo>
                  <a:lnTo>
                    <a:pt x="37274" y="36080"/>
                  </a:lnTo>
                  <a:lnTo>
                    <a:pt x="35394" y="39865"/>
                  </a:lnTo>
                  <a:lnTo>
                    <a:pt x="36169" y="42164"/>
                  </a:lnTo>
                  <a:lnTo>
                    <a:pt x="39966" y="44043"/>
                  </a:lnTo>
                  <a:lnTo>
                    <a:pt x="42265" y="43268"/>
                  </a:lnTo>
                  <a:lnTo>
                    <a:pt x="43205" y="41376"/>
                  </a:lnTo>
                  <a:lnTo>
                    <a:pt x="44145" y="39484"/>
                  </a:lnTo>
                  <a:close/>
                  <a:moveTo>
                    <a:pt x="47625" y="183603"/>
                  </a:moveTo>
                  <a:lnTo>
                    <a:pt x="47256" y="181203"/>
                  </a:lnTo>
                  <a:lnTo>
                    <a:pt x="45542" y="179959"/>
                  </a:lnTo>
                  <a:lnTo>
                    <a:pt x="43827" y="178714"/>
                  </a:lnTo>
                  <a:lnTo>
                    <a:pt x="41440" y="179082"/>
                  </a:lnTo>
                  <a:lnTo>
                    <a:pt x="38938" y="182499"/>
                  </a:lnTo>
                  <a:lnTo>
                    <a:pt x="39306" y="184899"/>
                  </a:lnTo>
                  <a:lnTo>
                    <a:pt x="42735" y="187401"/>
                  </a:lnTo>
                  <a:lnTo>
                    <a:pt x="45123" y="187020"/>
                  </a:lnTo>
                  <a:lnTo>
                    <a:pt x="46380" y="185318"/>
                  </a:lnTo>
                  <a:lnTo>
                    <a:pt x="47625" y="183603"/>
                  </a:lnTo>
                  <a:close/>
                  <a:moveTo>
                    <a:pt x="51600" y="209105"/>
                  </a:moveTo>
                  <a:lnTo>
                    <a:pt x="51231" y="206705"/>
                  </a:lnTo>
                  <a:lnTo>
                    <a:pt x="49517" y="205460"/>
                  </a:lnTo>
                  <a:lnTo>
                    <a:pt x="47802" y="204216"/>
                  </a:lnTo>
                  <a:lnTo>
                    <a:pt x="45415" y="204584"/>
                  </a:lnTo>
                  <a:lnTo>
                    <a:pt x="42913" y="208000"/>
                  </a:lnTo>
                  <a:lnTo>
                    <a:pt x="43281" y="210400"/>
                  </a:lnTo>
                  <a:lnTo>
                    <a:pt x="46710" y="212902"/>
                  </a:lnTo>
                  <a:lnTo>
                    <a:pt x="49098" y="212521"/>
                  </a:lnTo>
                  <a:lnTo>
                    <a:pt x="50355" y="210820"/>
                  </a:lnTo>
                  <a:lnTo>
                    <a:pt x="51600" y="209105"/>
                  </a:lnTo>
                  <a:close/>
                  <a:moveTo>
                    <a:pt x="51714" y="226949"/>
                  </a:moveTo>
                  <a:lnTo>
                    <a:pt x="51346" y="224548"/>
                  </a:lnTo>
                  <a:lnTo>
                    <a:pt x="49631" y="223304"/>
                  </a:lnTo>
                  <a:lnTo>
                    <a:pt x="47917" y="222059"/>
                  </a:lnTo>
                  <a:lnTo>
                    <a:pt x="45529" y="222427"/>
                  </a:lnTo>
                  <a:lnTo>
                    <a:pt x="43027" y="225844"/>
                  </a:lnTo>
                  <a:lnTo>
                    <a:pt x="43395" y="228244"/>
                  </a:lnTo>
                  <a:lnTo>
                    <a:pt x="46824" y="230746"/>
                  </a:lnTo>
                  <a:lnTo>
                    <a:pt x="49212" y="230365"/>
                  </a:lnTo>
                  <a:lnTo>
                    <a:pt x="50469" y="228663"/>
                  </a:lnTo>
                  <a:lnTo>
                    <a:pt x="51714" y="226949"/>
                  </a:lnTo>
                  <a:close/>
                  <a:moveTo>
                    <a:pt x="57226" y="51803"/>
                  </a:moveTo>
                  <a:lnTo>
                    <a:pt x="56857" y="49403"/>
                  </a:lnTo>
                  <a:lnTo>
                    <a:pt x="55143" y="48158"/>
                  </a:lnTo>
                  <a:lnTo>
                    <a:pt x="53428" y="46913"/>
                  </a:lnTo>
                  <a:lnTo>
                    <a:pt x="51041" y="47282"/>
                  </a:lnTo>
                  <a:lnTo>
                    <a:pt x="48539" y="50698"/>
                  </a:lnTo>
                  <a:lnTo>
                    <a:pt x="48907" y="53098"/>
                  </a:lnTo>
                  <a:lnTo>
                    <a:pt x="49390" y="53454"/>
                  </a:lnTo>
                  <a:lnTo>
                    <a:pt x="48856" y="53632"/>
                  </a:lnTo>
                  <a:lnTo>
                    <a:pt x="46977" y="57416"/>
                  </a:lnTo>
                  <a:lnTo>
                    <a:pt x="47752" y="59715"/>
                  </a:lnTo>
                  <a:lnTo>
                    <a:pt x="51549" y="61595"/>
                  </a:lnTo>
                  <a:lnTo>
                    <a:pt x="53848" y="60820"/>
                  </a:lnTo>
                  <a:lnTo>
                    <a:pt x="54787" y="58928"/>
                  </a:lnTo>
                  <a:lnTo>
                    <a:pt x="55727" y="57035"/>
                  </a:lnTo>
                  <a:lnTo>
                    <a:pt x="54991" y="54864"/>
                  </a:lnTo>
                  <a:lnTo>
                    <a:pt x="55981" y="53517"/>
                  </a:lnTo>
                  <a:lnTo>
                    <a:pt x="57226" y="51803"/>
                  </a:lnTo>
                  <a:close/>
                  <a:moveTo>
                    <a:pt x="59575" y="76034"/>
                  </a:moveTo>
                  <a:lnTo>
                    <a:pt x="59207" y="73634"/>
                  </a:lnTo>
                  <a:lnTo>
                    <a:pt x="57492" y="72390"/>
                  </a:lnTo>
                  <a:lnTo>
                    <a:pt x="55778" y="71145"/>
                  </a:lnTo>
                  <a:lnTo>
                    <a:pt x="53390" y="71513"/>
                  </a:lnTo>
                  <a:lnTo>
                    <a:pt x="50888" y="74930"/>
                  </a:lnTo>
                  <a:lnTo>
                    <a:pt x="51257" y="77330"/>
                  </a:lnTo>
                  <a:lnTo>
                    <a:pt x="54686" y="79832"/>
                  </a:lnTo>
                  <a:lnTo>
                    <a:pt x="57073" y="79451"/>
                  </a:lnTo>
                  <a:lnTo>
                    <a:pt x="58331" y="77749"/>
                  </a:lnTo>
                  <a:lnTo>
                    <a:pt x="59575" y="76034"/>
                  </a:lnTo>
                  <a:close/>
                  <a:moveTo>
                    <a:pt x="61722" y="102539"/>
                  </a:moveTo>
                  <a:lnTo>
                    <a:pt x="61353" y="100139"/>
                  </a:lnTo>
                  <a:lnTo>
                    <a:pt x="59639" y="98894"/>
                  </a:lnTo>
                  <a:lnTo>
                    <a:pt x="57924" y="97650"/>
                  </a:lnTo>
                  <a:lnTo>
                    <a:pt x="55537" y="98018"/>
                  </a:lnTo>
                  <a:lnTo>
                    <a:pt x="53035" y="101434"/>
                  </a:lnTo>
                  <a:lnTo>
                    <a:pt x="53403" y="103835"/>
                  </a:lnTo>
                  <a:lnTo>
                    <a:pt x="56832" y="106337"/>
                  </a:lnTo>
                  <a:lnTo>
                    <a:pt x="59220" y="105956"/>
                  </a:lnTo>
                  <a:lnTo>
                    <a:pt x="60477" y="104254"/>
                  </a:lnTo>
                  <a:lnTo>
                    <a:pt x="61722" y="102539"/>
                  </a:lnTo>
                  <a:close/>
                  <a:moveTo>
                    <a:pt x="66192" y="242265"/>
                  </a:moveTo>
                  <a:lnTo>
                    <a:pt x="65824" y="239864"/>
                  </a:lnTo>
                  <a:lnTo>
                    <a:pt x="64109" y="238620"/>
                  </a:lnTo>
                  <a:lnTo>
                    <a:pt x="62395" y="237375"/>
                  </a:lnTo>
                  <a:lnTo>
                    <a:pt x="60007" y="237744"/>
                  </a:lnTo>
                  <a:lnTo>
                    <a:pt x="57505" y="241160"/>
                  </a:lnTo>
                  <a:lnTo>
                    <a:pt x="57873" y="243560"/>
                  </a:lnTo>
                  <a:lnTo>
                    <a:pt x="61302" y="246062"/>
                  </a:lnTo>
                  <a:lnTo>
                    <a:pt x="63690" y="245681"/>
                  </a:lnTo>
                  <a:lnTo>
                    <a:pt x="64947" y="243979"/>
                  </a:lnTo>
                  <a:lnTo>
                    <a:pt x="66192" y="242265"/>
                  </a:lnTo>
                  <a:close/>
                  <a:moveTo>
                    <a:pt x="69964" y="95313"/>
                  </a:moveTo>
                  <a:lnTo>
                    <a:pt x="69189" y="93014"/>
                  </a:lnTo>
                  <a:lnTo>
                    <a:pt x="65392" y="91135"/>
                  </a:lnTo>
                  <a:lnTo>
                    <a:pt x="63093" y="91909"/>
                  </a:lnTo>
                  <a:lnTo>
                    <a:pt x="61214" y="95694"/>
                  </a:lnTo>
                  <a:lnTo>
                    <a:pt x="61988" y="97993"/>
                  </a:lnTo>
                  <a:lnTo>
                    <a:pt x="65786" y="99872"/>
                  </a:lnTo>
                  <a:lnTo>
                    <a:pt x="68084" y="99098"/>
                  </a:lnTo>
                  <a:lnTo>
                    <a:pt x="69024" y="97205"/>
                  </a:lnTo>
                  <a:lnTo>
                    <a:pt x="69964" y="95313"/>
                  </a:lnTo>
                  <a:close/>
                  <a:moveTo>
                    <a:pt x="72707" y="216154"/>
                  </a:moveTo>
                  <a:lnTo>
                    <a:pt x="72339" y="213753"/>
                  </a:lnTo>
                  <a:lnTo>
                    <a:pt x="70624" y="212509"/>
                  </a:lnTo>
                  <a:lnTo>
                    <a:pt x="68910" y="211264"/>
                  </a:lnTo>
                  <a:lnTo>
                    <a:pt x="66522" y="211632"/>
                  </a:lnTo>
                  <a:lnTo>
                    <a:pt x="64020" y="215049"/>
                  </a:lnTo>
                  <a:lnTo>
                    <a:pt x="64401" y="217449"/>
                  </a:lnTo>
                  <a:lnTo>
                    <a:pt x="67818" y="219951"/>
                  </a:lnTo>
                  <a:lnTo>
                    <a:pt x="70205" y="219570"/>
                  </a:lnTo>
                  <a:lnTo>
                    <a:pt x="71462" y="217868"/>
                  </a:lnTo>
                  <a:lnTo>
                    <a:pt x="72707" y="216154"/>
                  </a:lnTo>
                  <a:close/>
                  <a:moveTo>
                    <a:pt x="78841" y="67602"/>
                  </a:moveTo>
                  <a:lnTo>
                    <a:pt x="78473" y="65201"/>
                  </a:lnTo>
                  <a:lnTo>
                    <a:pt x="76758" y="63957"/>
                  </a:lnTo>
                  <a:lnTo>
                    <a:pt x="75044" y="62712"/>
                  </a:lnTo>
                  <a:lnTo>
                    <a:pt x="72656" y="63080"/>
                  </a:lnTo>
                  <a:lnTo>
                    <a:pt x="71437" y="64744"/>
                  </a:lnTo>
                  <a:lnTo>
                    <a:pt x="70218" y="64135"/>
                  </a:lnTo>
                  <a:lnTo>
                    <a:pt x="67919" y="64909"/>
                  </a:lnTo>
                  <a:lnTo>
                    <a:pt x="66040" y="68694"/>
                  </a:lnTo>
                  <a:lnTo>
                    <a:pt x="66814" y="70993"/>
                  </a:lnTo>
                  <a:lnTo>
                    <a:pt x="70612" y="72872"/>
                  </a:lnTo>
                  <a:lnTo>
                    <a:pt x="72910" y="72097"/>
                  </a:lnTo>
                  <a:lnTo>
                    <a:pt x="73431" y="71031"/>
                  </a:lnTo>
                  <a:lnTo>
                    <a:pt x="73952" y="71399"/>
                  </a:lnTo>
                  <a:lnTo>
                    <a:pt x="76339" y="71018"/>
                  </a:lnTo>
                  <a:lnTo>
                    <a:pt x="77597" y="69316"/>
                  </a:lnTo>
                  <a:lnTo>
                    <a:pt x="78841" y="67602"/>
                  </a:lnTo>
                  <a:close/>
                  <a:moveTo>
                    <a:pt x="78955" y="85432"/>
                  </a:moveTo>
                  <a:lnTo>
                    <a:pt x="78587" y="83032"/>
                  </a:lnTo>
                  <a:lnTo>
                    <a:pt x="76873" y="81788"/>
                  </a:lnTo>
                  <a:lnTo>
                    <a:pt x="75158" y="80543"/>
                  </a:lnTo>
                  <a:lnTo>
                    <a:pt x="72771" y="80911"/>
                  </a:lnTo>
                  <a:lnTo>
                    <a:pt x="70269" y="84328"/>
                  </a:lnTo>
                  <a:lnTo>
                    <a:pt x="70637" y="86728"/>
                  </a:lnTo>
                  <a:lnTo>
                    <a:pt x="74066" y="89230"/>
                  </a:lnTo>
                  <a:lnTo>
                    <a:pt x="76454" y="88849"/>
                  </a:lnTo>
                  <a:lnTo>
                    <a:pt x="77711" y="87147"/>
                  </a:lnTo>
                  <a:lnTo>
                    <a:pt x="78955" y="85432"/>
                  </a:lnTo>
                  <a:close/>
                  <a:moveTo>
                    <a:pt x="80187" y="48780"/>
                  </a:moveTo>
                  <a:lnTo>
                    <a:pt x="79413" y="46482"/>
                  </a:lnTo>
                  <a:lnTo>
                    <a:pt x="75615" y="44602"/>
                  </a:lnTo>
                  <a:lnTo>
                    <a:pt x="73317" y="45377"/>
                  </a:lnTo>
                  <a:lnTo>
                    <a:pt x="71437" y="49161"/>
                  </a:lnTo>
                  <a:lnTo>
                    <a:pt x="72212" y="51460"/>
                  </a:lnTo>
                  <a:lnTo>
                    <a:pt x="76009" y="53340"/>
                  </a:lnTo>
                  <a:lnTo>
                    <a:pt x="78308" y="52565"/>
                  </a:lnTo>
                  <a:lnTo>
                    <a:pt x="79248" y="50673"/>
                  </a:lnTo>
                  <a:lnTo>
                    <a:pt x="80187" y="48780"/>
                  </a:lnTo>
                  <a:close/>
                  <a:moveTo>
                    <a:pt x="84391" y="23050"/>
                  </a:moveTo>
                  <a:lnTo>
                    <a:pt x="83616" y="20751"/>
                  </a:lnTo>
                  <a:lnTo>
                    <a:pt x="79819" y="18872"/>
                  </a:lnTo>
                  <a:lnTo>
                    <a:pt x="77520" y="19646"/>
                  </a:lnTo>
                  <a:lnTo>
                    <a:pt x="75641" y="23431"/>
                  </a:lnTo>
                  <a:lnTo>
                    <a:pt x="76415" y="25730"/>
                  </a:lnTo>
                  <a:lnTo>
                    <a:pt x="80213" y="27609"/>
                  </a:lnTo>
                  <a:lnTo>
                    <a:pt x="82511" y="26835"/>
                  </a:lnTo>
                  <a:lnTo>
                    <a:pt x="83451" y="24942"/>
                  </a:lnTo>
                  <a:lnTo>
                    <a:pt x="84391" y="23050"/>
                  </a:lnTo>
                  <a:close/>
                  <a:moveTo>
                    <a:pt x="89750" y="109385"/>
                  </a:moveTo>
                  <a:lnTo>
                    <a:pt x="88976" y="107086"/>
                  </a:lnTo>
                  <a:lnTo>
                    <a:pt x="85178" y="105206"/>
                  </a:lnTo>
                  <a:lnTo>
                    <a:pt x="82880" y="105981"/>
                  </a:lnTo>
                  <a:lnTo>
                    <a:pt x="81000" y="109766"/>
                  </a:lnTo>
                  <a:lnTo>
                    <a:pt x="81775" y="112064"/>
                  </a:lnTo>
                  <a:lnTo>
                    <a:pt x="85572" y="113944"/>
                  </a:lnTo>
                  <a:lnTo>
                    <a:pt x="87871" y="113169"/>
                  </a:lnTo>
                  <a:lnTo>
                    <a:pt x="88811" y="111277"/>
                  </a:lnTo>
                  <a:lnTo>
                    <a:pt x="89750" y="109385"/>
                  </a:lnTo>
                  <a:close/>
                  <a:moveTo>
                    <a:pt x="95719" y="88696"/>
                  </a:moveTo>
                  <a:lnTo>
                    <a:pt x="94945" y="86398"/>
                  </a:lnTo>
                  <a:lnTo>
                    <a:pt x="91147" y="84518"/>
                  </a:lnTo>
                  <a:lnTo>
                    <a:pt x="88849" y="85293"/>
                  </a:lnTo>
                  <a:lnTo>
                    <a:pt x="86969" y="89077"/>
                  </a:lnTo>
                  <a:lnTo>
                    <a:pt x="87744" y="91376"/>
                  </a:lnTo>
                  <a:lnTo>
                    <a:pt x="91541" y="93256"/>
                  </a:lnTo>
                  <a:lnTo>
                    <a:pt x="93840" y="92481"/>
                  </a:lnTo>
                  <a:lnTo>
                    <a:pt x="94780" y="90589"/>
                  </a:lnTo>
                  <a:lnTo>
                    <a:pt x="95719" y="88696"/>
                  </a:lnTo>
                  <a:close/>
                  <a:moveTo>
                    <a:pt x="97167" y="146215"/>
                  </a:moveTo>
                  <a:lnTo>
                    <a:pt x="96393" y="143916"/>
                  </a:lnTo>
                  <a:lnTo>
                    <a:pt x="92595" y="142036"/>
                  </a:lnTo>
                  <a:lnTo>
                    <a:pt x="90297" y="142811"/>
                  </a:lnTo>
                  <a:lnTo>
                    <a:pt x="88417" y="146596"/>
                  </a:lnTo>
                  <a:lnTo>
                    <a:pt x="89192" y="148894"/>
                  </a:lnTo>
                  <a:lnTo>
                    <a:pt x="92989" y="150774"/>
                  </a:lnTo>
                  <a:lnTo>
                    <a:pt x="95288" y="149999"/>
                  </a:lnTo>
                  <a:lnTo>
                    <a:pt x="96227" y="148107"/>
                  </a:lnTo>
                  <a:lnTo>
                    <a:pt x="97167" y="146215"/>
                  </a:lnTo>
                  <a:close/>
                  <a:moveTo>
                    <a:pt x="98120" y="40690"/>
                  </a:moveTo>
                  <a:lnTo>
                    <a:pt x="97345" y="38392"/>
                  </a:lnTo>
                  <a:lnTo>
                    <a:pt x="93548" y="36512"/>
                  </a:lnTo>
                  <a:lnTo>
                    <a:pt x="91249" y="37287"/>
                  </a:lnTo>
                  <a:lnTo>
                    <a:pt x="89369" y="41071"/>
                  </a:lnTo>
                  <a:lnTo>
                    <a:pt x="90144" y="43370"/>
                  </a:lnTo>
                  <a:lnTo>
                    <a:pt x="93941" y="45250"/>
                  </a:lnTo>
                  <a:lnTo>
                    <a:pt x="96240" y="44475"/>
                  </a:lnTo>
                  <a:lnTo>
                    <a:pt x="97180" y="42583"/>
                  </a:lnTo>
                  <a:lnTo>
                    <a:pt x="98120" y="40690"/>
                  </a:lnTo>
                  <a:close/>
                  <a:moveTo>
                    <a:pt x="98590" y="219608"/>
                  </a:moveTo>
                  <a:lnTo>
                    <a:pt x="98221" y="217208"/>
                  </a:lnTo>
                  <a:lnTo>
                    <a:pt x="96507" y="215963"/>
                  </a:lnTo>
                  <a:lnTo>
                    <a:pt x="94792" y="214718"/>
                  </a:lnTo>
                  <a:lnTo>
                    <a:pt x="92405" y="215087"/>
                  </a:lnTo>
                  <a:lnTo>
                    <a:pt x="89903" y="218503"/>
                  </a:lnTo>
                  <a:lnTo>
                    <a:pt x="90271" y="220903"/>
                  </a:lnTo>
                  <a:lnTo>
                    <a:pt x="93700" y="223405"/>
                  </a:lnTo>
                  <a:lnTo>
                    <a:pt x="96088" y="223024"/>
                  </a:lnTo>
                  <a:lnTo>
                    <a:pt x="97345" y="221322"/>
                  </a:lnTo>
                  <a:lnTo>
                    <a:pt x="98590" y="219608"/>
                  </a:lnTo>
                  <a:close/>
                  <a:moveTo>
                    <a:pt x="101701" y="67995"/>
                  </a:moveTo>
                  <a:lnTo>
                    <a:pt x="100926" y="65697"/>
                  </a:lnTo>
                  <a:lnTo>
                    <a:pt x="98856" y="64681"/>
                  </a:lnTo>
                  <a:lnTo>
                    <a:pt x="98971" y="64528"/>
                  </a:lnTo>
                  <a:lnTo>
                    <a:pt x="98602" y="62128"/>
                  </a:lnTo>
                  <a:lnTo>
                    <a:pt x="96888" y="60883"/>
                  </a:lnTo>
                  <a:lnTo>
                    <a:pt x="95173" y="59639"/>
                  </a:lnTo>
                  <a:lnTo>
                    <a:pt x="92786" y="60007"/>
                  </a:lnTo>
                  <a:lnTo>
                    <a:pt x="90284" y="63423"/>
                  </a:lnTo>
                  <a:lnTo>
                    <a:pt x="90652" y="65824"/>
                  </a:lnTo>
                  <a:lnTo>
                    <a:pt x="93268" y="67741"/>
                  </a:lnTo>
                  <a:lnTo>
                    <a:pt x="92951" y="68376"/>
                  </a:lnTo>
                  <a:lnTo>
                    <a:pt x="93726" y="70675"/>
                  </a:lnTo>
                  <a:lnTo>
                    <a:pt x="97523" y="72555"/>
                  </a:lnTo>
                  <a:lnTo>
                    <a:pt x="99822" y="71780"/>
                  </a:lnTo>
                  <a:lnTo>
                    <a:pt x="100761" y="69888"/>
                  </a:lnTo>
                  <a:lnTo>
                    <a:pt x="101701" y="67995"/>
                  </a:lnTo>
                  <a:close/>
                  <a:moveTo>
                    <a:pt x="101981" y="119214"/>
                  </a:moveTo>
                  <a:lnTo>
                    <a:pt x="101206" y="116916"/>
                  </a:lnTo>
                  <a:lnTo>
                    <a:pt x="97409" y="115036"/>
                  </a:lnTo>
                  <a:lnTo>
                    <a:pt x="95110" y="115811"/>
                  </a:lnTo>
                  <a:lnTo>
                    <a:pt x="93230" y="119595"/>
                  </a:lnTo>
                  <a:lnTo>
                    <a:pt x="94005" y="121894"/>
                  </a:lnTo>
                  <a:lnTo>
                    <a:pt x="97802" y="123774"/>
                  </a:lnTo>
                  <a:lnTo>
                    <a:pt x="100101" y="122999"/>
                  </a:lnTo>
                  <a:lnTo>
                    <a:pt x="101041" y="121107"/>
                  </a:lnTo>
                  <a:lnTo>
                    <a:pt x="101981" y="119214"/>
                  </a:lnTo>
                  <a:close/>
                  <a:moveTo>
                    <a:pt x="105371" y="8788"/>
                  </a:moveTo>
                  <a:lnTo>
                    <a:pt x="104597" y="6489"/>
                  </a:lnTo>
                  <a:lnTo>
                    <a:pt x="100799" y="4610"/>
                  </a:lnTo>
                  <a:lnTo>
                    <a:pt x="98501" y="5384"/>
                  </a:lnTo>
                  <a:lnTo>
                    <a:pt x="96621" y="9169"/>
                  </a:lnTo>
                  <a:lnTo>
                    <a:pt x="97396" y="11468"/>
                  </a:lnTo>
                  <a:lnTo>
                    <a:pt x="101193" y="13347"/>
                  </a:lnTo>
                  <a:lnTo>
                    <a:pt x="103492" y="12573"/>
                  </a:lnTo>
                  <a:lnTo>
                    <a:pt x="104432" y="10680"/>
                  </a:lnTo>
                  <a:lnTo>
                    <a:pt x="105371" y="8788"/>
                  </a:lnTo>
                  <a:close/>
                  <a:moveTo>
                    <a:pt x="107302" y="106248"/>
                  </a:moveTo>
                  <a:lnTo>
                    <a:pt x="106527" y="103949"/>
                  </a:lnTo>
                  <a:lnTo>
                    <a:pt x="102730" y="102069"/>
                  </a:lnTo>
                  <a:lnTo>
                    <a:pt x="100431" y="102844"/>
                  </a:lnTo>
                  <a:lnTo>
                    <a:pt x="98552" y="106629"/>
                  </a:lnTo>
                  <a:lnTo>
                    <a:pt x="99326" y="108927"/>
                  </a:lnTo>
                  <a:lnTo>
                    <a:pt x="103124" y="110807"/>
                  </a:lnTo>
                  <a:lnTo>
                    <a:pt x="105422" y="110032"/>
                  </a:lnTo>
                  <a:lnTo>
                    <a:pt x="106362" y="108140"/>
                  </a:lnTo>
                  <a:lnTo>
                    <a:pt x="107302" y="106248"/>
                  </a:lnTo>
                  <a:close/>
                  <a:moveTo>
                    <a:pt x="113334" y="224256"/>
                  </a:moveTo>
                  <a:lnTo>
                    <a:pt x="111785" y="224497"/>
                  </a:lnTo>
                  <a:lnTo>
                    <a:pt x="109283" y="227914"/>
                  </a:lnTo>
                  <a:lnTo>
                    <a:pt x="109588" y="229908"/>
                  </a:lnTo>
                  <a:lnTo>
                    <a:pt x="110324" y="229031"/>
                  </a:lnTo>
                  <a:lnTo>
                    <a:pt x="113334" y="224256"/>
                  </a:lnTo>
                  <a:close/>
                  <a:moveTo>
                    <a:pt x="115366" y="42075"/>
                  </a:moveTo>
                  <a:lnTo>
                    <a:pt x="114998" y="39674"/>
                  </a:lnTo>
                  <a:lnTo>
                    <a:pt x="113284" y="38430"/>
                  </a:lnTo>
                  <a:lnTo>
                    <a:pt x="111569" y="37185"/>
                  </a:lnTo>
                  <a:lnTo>
                    <a:pt x="109181" y="37553"/>
                  </a:lnTo>
                  <a:lnTo>
                    <a:pt x="106680" y="40970"/>
                  </a:lnTo>
                  <a:lnTo>
                    <a:pt x="107048" y="43370"/>
                  </a:lnTo>
                  <a:lnTo>
                    <a:pt x="110477" y="45872"/>
                  </a:lnTo>
                  <a:lnTo>
                    <a:pt x="112864" y="45491"/>
                  </a:lnTo>
                  <a:lnTo>
                    <a:pt x="114122" y="43789"/>
                  </a:lnTo>
                  <a:lnTo>
                    <a:pt x="115366" y="42075"/>
                  </a:lnTo>
                  <a:close/>
                  <a:moveTo>
                    <a:pt x="115620" y="204787"/>
                  </a:moveTo>
                  <a:lnTo>
                    <a:pt x="115252" y="202387"/>
                  </a:lnTo>
                  <a:lnTo>
                    <a:pt x="113538" y="201142"/>
                  </a:lnTo>
                  <a:lnTo>
                    <a:pt x="111823" y="199898"/>
                  </a:lnTo>
                  <a:lnTo>
                    <a:pt x="109435" y="200266"/>
                  </a:lnTo>
                  <a:lnTo>
                    <a:pt x="106934" y="203682"/>
                  </a:lnTo>
                  <a:lnTo>
                    <a:pt x="107302" y="206082"/>
                  </a:lnTo>
                  <a:lnTo>
                    <a:pt x="110731" y="208584"/>
                  </a:lnTo>
                  <a:lnTo>
                    <a:pt x="113118" y="208203"/>
                  </a:lnTo>
                  <a:lnTo>
                    <a:pt x="114376" y="206502"/>
                  </a:lnTo>
                  <a:lnTo>
                    <a:pt x="115620" y="204787"/>
                  </a:lnTo>
                  <a:close/>
                  <a:moveTo>
                    <a:pt x="117906" y="54762"/>
                  </a:moveTo>
                  <a:lnTo>
                    <a:pt x="117132" y="52463"/>
                  </a:lnTo>
                  <a:lnTo>
                    <a:pt x="113334" y="50584"/>
                  </a:lnTo>
                  <a:lnTo>
                    <a:pt x="111036" y="51358"/>
                  </a:lnTo>
                  <a:lnTo>
                    <a:pt x="109156" y="55143"/>
                  </a:lnTo>
                  <a:lnTo>
                    <a:pt x="109931" y="57442"/>
                  </a:lnTo>
                  <a:lnTo>
                    <a:pt x="113728" y="59321"/>
                  </a:lnTo>
                  <a:lnTo>
                    <a:pt x="116027" y="58547"/>
                  </a:lnTo>
                  <a:lnTo>
                    <a:pt x="116967" y="56654"/>
                  </a:lnTo>
                  <a:lnTo>
                    <a:pt x="117906" y="54762"/>
                  </a:lnTo>
                  <a:close/>
                  <a:moveTo>
                    <a:pt x="120726" y="174091"/>
                  </a:moveTo>
                  <a:lnTo>
                    <a:pt x="120357" y="171691"/>
                  </a:lnTo>
                  <a:lnTo>
                    <a:pt x="118643" y="170446"/>
                  </a:lnTo>
                  <a:lnTo>
                    <a:pt x="116928" y="169202"/>
                  </a:lnTo>
                  <a:lnTo>
                    <a:pt x="114541" y="169570"/>
                  </a:lnTo>
                  <a:lnTo>
                    <a:pt x="112864" y="171856"/>
                  </a:lnTo>
                  <a:lnTo>
                    <a:pt x="112712" y="171373"/>
                  </a:lnTo>
                  <a:lnTo>
                    <a:pt x="108915" y="169494"/>
                  </a:lnTo>
                  <a:lnTo>
                    <a:pt x="106616" y="170268"/>
                  </a:lnTo>
                  <a:lnTo>
                    <a:pt x="104736" y="174053"/>
                  </a:lnTo>
                  <a:lnTo>
                    <a:pt x="105511" y="176352"/>
                  </a:lnTo>
                  <a:lnTo>
                    <a:pt x="109308" y="178231"/>
                  </a:lnTo>
                  <a:lnTo>
                    <a:pt x="111607" y="177457"/>
                  </a:lnTo>
                  <a:lnTo>
                    <a:pt x="112547" y="175564"/>
                  </a:lnTo>
                  <a:lnTo>
                    <a:pt x="115836" y="177888"/>
                  </a:lnTo>
                  <a:lnTo>
                    <a:pt x="118224" y="177507"/>
                  </a:lnTo>
                  <a:lnTo>
                    <a:pt x="119481" y="175806"/>
                  </a:lnTo>
                  <a:lnTo>
                    <a:pt x="120726" y="174091"/>
                  </a:lnTo>
                  <a:close/>
                  <a:moveTo>
                    <a:pt x="123875" y="34074"/>
                  </a:moveTo>
                  <a:lnTo>
                    <a:pt x="123101" y="31775"/>
                  </a:lnTo>
                  <a:lnTo>
                    <a:pt x="119303" y="29895"/>
                  </a:lnTo>
                  <a:lnTo>
                    <a:pt x="117005" y="30670"/>
                  </a:lnTo>
                  <a:lnTo>
                    <a:pt x="115125" y="34455"/>
                  </a:lnTo>
                  <a:lnTo>
                    <a:pt x="115900" y="36753"/>
                  </a:lnTo>
                  <a:lnTo>
                    <a:pt x="119697" y="38633"/>
                  </a:lnTo>
                  <a:lnTo>
                    <a:pt x="121996" y="37858"/>
                  </a:lnTo>
                  <a:lnTo>
                    <a:pt x="122936" y="35966"/>
                  </a:lnTo>
                  <a:lnTo>
                    <a:pt x="123875" y="34074"/>
                  </a:lnTo>
                  <a:close/>
                  <a:moveTo>
                    <a:pt x="124231" y="82969"/>
                  </a:moveTo>
                  <a:lnTo>
                    <a:pt x="123863" y="80568"/>
                  </a:lnTo>
                  <a:lnTo>
                    <a:pt x="122148" y="79324"/>
                  </a:lnTo>
                  <a:lnTo>
                    <a:pt x="120434" y="78079"/>
                  </a:lnTo>
                  <a:lnTo>
                    <a:pt x="118046" y="78447"/>
                  </a:lnTo>
                  <a:lnTo>
                    <a:pt x="117322" y="79425"/>
                  </a:lnTo>
                  <a:lnTo>
                    <a:pt x="114617" y="78079"/>
                  </a:lnTo>
                  <a:lnTo>
                    <a:pt x="112318" y="78854"/>
                  </a:lnTo>
                  <a:lnTo>
                    <a:pt x="110439" y="82638"/>
                  </a:lnTo>
                  <a:lnTo>
                    <a:pt x="111213" y="84937"/>
                  </a:lnTo>
                  <a:lnTo>
                    <a:pt x="115011" y="86817"/>
                  </a:lnTo>
                  <a:lnTo>
                    <a:pt x="117309" y="86042"/>
                  </a:lnTo>
                  <a:lnTo>
                    <a:pt x="117576" y="85496"/>
                  </a:lnTo>
                  <a:lnTo>
                    <a:pt x="119341" y="86766"/>
                  </a:lnTo>
                  <a:lnTo>
                    <a:pt x="121729" y="86385"/>
                  </a:lnTo>
                  <a:lnTo>
                    <a:pt x="122986" y="84683"/>
                  </a:lnTo>
                  <a:lnTo>
                    <a:pt x="124231" y="82969"/>
                  </a:lnTo>
                  <a:close/>
                  <a:moveTo>
                    <a:pt x="124980" y="147510"/>
                  </a:moveTo>
                  <a:lnTo>
                    <a:pt x="124612" y="145110"/>
                  </a:lnTo>
                  <a:lnTo>
                    <a:pt x="122897" y="143865"/>
                  </a:lnTo>
                  <a:lnTo>
                    <a:pt x="121348" y="142748"/>
                  </a:lnTo>
                  <a:lnTo>
                    <a:pt x="121983" y="141478"/>
                  </a:lnTo>
                  <a:lnTo>
                    <a:pt x="122923" y="139585"/>
                  </a:lnTo>
                  <a:lnTo>
                    <a:pt x="122148" y="137287"/>
                  </a:lnTo>
                  <a:lnTo>
                    <a:pt x="118351" y="135407"/>
                  </a:lnTo>
                  <a:lnTo>
                    <a:pt x="116052" y="136182"/>
                  </a:lnTo>
                  <a:lnTo>
                    <a:pt x="114173" y="139966"/>
                  </a:lnTo>
                  <a:lnTo>
                    <a:pt x="114947" y="142265"/>
                  </a:lnTo>
                  <a:lnTo>
                    <a:pt x="118160" y="143865"/>
                  </a:lnTo>
                  <a:lnTo>
                    <a:pt x="116293" y="146405"/>
                  </a:lnTo>
                  <a:lnTo>
                    <a:pt x="116662" y="148805"/>
                  </a:lnTo>
                  <a:lnTo>
                    <a:pt x="120091" y="151307"/>
                  </a:lnTo>
                  <a:lnTo>
                    <a:pt x="122478" y="150926"/>
                  </a:lnTo>
                  <a:lnTo>
                    <a:pt x="123736" y="149225"/>
                  </a:lnTo>
                  <a:lnTo>
                    <a:pt x="124980" y="147510"/>
                  </a:lnTo>
                  <a:close/>
                  <a:moveTo>
                    <a:pt x="128892" y="118897"/>
                  </a:moveTo>
                  <a:lnTo>
                    <a:pt x="128117" y="116598"/>
                  </a:lnTo>
                  <a:lnTo>
                    <a:pt x="124320" y="114719"/>
                  </a:lnTo>
                  <a:lnTo>
                    <a:pt x="122021" y="115493"/>
                  </a:lnTo>
                  <a:lnTo>
                    <a:pt x="120142" y="119278"/>
                  </a:lnTo>
                  <a:lnTo>
                    <a:pt x="120916" y="121577"/>
                  </a:lnTo>
                  <a:lnTo>
                    <a:pt x="124714" y="123456"/>
                  </a:lnTo>
                  <a:lnTo>
                    <a:pt x="127012" y="122682"/>
                  </a:lnTo>
                  <a:lnTo>
                    <a:pt x="127952" y="120789"/>
                  </a:lnTo>
                  <a:lnTo>
                    <a:pt x="128892" y="118897"/>
                  </a:lnTo>
                  <a:close/>
                  <a:moveTo>
                    <a:pt x="129146" y="96697"/>
                  </a:moveTo>
                  <a:lnTo>
                    <a:pt x="128371" y="94399"/>
                  </a:lnTo>
                  <a:lnTo>
                    <a:pt x="124574" y="92519"/>
                  </a:lnTo>
                  <a:lnTo>
                    <a:pt x="122275" y="93294"/>
                  </a:lnTo>
                  <a:lnTo>
                    <a:pt x="120396" y="97078"/>
                  </a:lnTo>
                  <a:lnTo>
                    <a:pt x="121170" y="99377"/>
                  </a:lnTo>
                  <a:lnTo>
                    <a:pt x="124968" y="101257"/>
                  </a:lnTo>
                  <a:lnTo>
                    <a:pt x="127266" y="100482"/>
                  </a:lnTo>
                  <a:lnTo>
                    <a:pt x="128206" y="98590"/>
                  </a:lnTo>
                  <a:lnTo>
                    <a:pt x="129146" y="96697"/>
                  </a:lnTo>
                  <a:close/>
                  <a:moveTo>
                    <a:pt x="132092" y="194487"/>
                  </a:moveTo>
                  <a:lnTo>
                    <a:pt x="129044" y="192278"/>
                  </a:lnTo>
                  <a:lnTo>
                    <a:pt x="126657" y="192646"/>
                  </a:lnTo>
                  <a:lnTo>
                    <a:pt x="124155" y="196062"/>
                  </a:lnTo>
                  <a:lnTo>
                    <a:pt x="124523" y="198462"/>
                  </a:lnTo>
                  <a:lnTo>
                    <a:pt x="127952" y="200964"/>
                  </a:lnTo>
                  <a:lnTo>
                    <a:pt x="132092" y="194487"/>
                  </a:lnTo>
                  <a:close/>
                  <a:moveTo>
                    <a:pt x="133972" y="69697"/>
                  </a:moveTo>
                  <a:lnTo>
                    <a:pt x="133197" y="67398"/>
                  </a:lnTo>
                  <a:lnTo>
                    <a:pt x="129400" y="65519"/>
                  </a:lnTo>
                  <a:lnTo>
                    <a:pt x="127101" y="66294"/>
                  </a:lnTo>
                  <a:lnTo>
                    <a:pt x="125222" y="70078"/>
                  </a:lnTo>
                  <a:lnTo>
                    <a:pt x="125996" y="72377"/>
                  </a:lnTo>
                  <a:lnTo>
                    <a:pt x="129794" y="74256"/>
                  </a:lnTo>
                  <a:lnTo>
                    <a:pt x="132092" y="73482"/>
                  </a:lnTo>
                  <a:lnTo>
                    <a:pt x="133032" y="71589"/>
                  </a:lnTo>
                  <a:lnTo>
                    <a:pt x="133972" y="69697"/>
                  </a:lnTo>
                  <a:close/>
                  <a:moveTo>
                    <a:pt x="134505" y="157149"/>
                  </a:moveTo>
                  <a:lnTo>
                    <a:pt x="133731" y="154851"/>
                  </a:lnTo>
                  <a:lnTo>
                    <a:pt x="129933" y="152971"/>
                  </a:lnTo>
                  <a:lnTo>
                    <a:pt x="127635" y="153746"/>
                  </a:lnTo>
                  <a:lnTo>
                    <a:pt x="125755" y="157530"/>
                  </a:lnTo>
                  <a:lnTo>
                    <a:pt x="126530" y="159829"/>
                  </a:lnTo>
                  <a:lnTo>
                    <a:pt x="130327" y="161709"/>
                  </a:lnTo>
                  <a:lnTo>
                    <a:pt x="132626" y="160934"/>
                  </a:lnTo>
                  <a:lnTo>
                    <a:pt x="133565" y="159042"/>
                  </a:lnTo>
                  <a:lnTo>
                    <a:pt x="134505" y="157149"/>
                  </a:lnTo>
                  <a:close/>
                  <a:moveTo>
                    <a:pt x="135470" y="51625"/>
                  </a:moveTo>
                  <a:lnTo>
                    <a:pt x="134696" y="49326"/>
                  </a:lnTo>
                  <a:lnTo>
                    <a:pt x="130898" y="47447"/>
                  </a:lnTo>
                  <a:lnTo>
                    <a:pt x="128600" y="48221"/>
                  </a:lnTo>
                  <a:lnTo>
                    <a:pt x="126720" y="52006"/>
                  </a:lnTo>
                  <a:lnTo>
                    <a:pt x="127495" y="54305"/>
                  </a:lnTo>
                  <a:lnTo>
                    <a:pt x="131292" y="56184"/>
                  </a:lnTo>
                  <a:lnTo>
                    <a:pt x="133591" y="55410"/>
                  </a:lnTo>
                  <a:lnTo>
                    <a:pt x="134531" y="53517"/>
                  </a:lnTo>
                  <a:lnTo>
                    <a:pt x="135470" y="51625"/>
                  </a:lnTo>
                  <a:close/>
                  <a:moveTo>
                    <a:pt x="142074" y="178638"/>
                  </a:moveTo>
                  <a:lnTo>
                    <a:pt x="140335" y="178904"/>
                  </a:lnTo>
                  <a:lnTo>
                    <a:pt x="137833" y="182321"/>
                  </a:lnTo>
                  <a:lnTo>
                    <a:pt x="138201" y="184721"/>
                  </a:lnTo>
                  <a:lnTo>
                    <a:pt x="142074" y="178638"/>
                  </a:lnTo>
                  <a:close/>
                  <a:moveTo>
                    <a:pt x="144360" y="156921"/>
                  </a:moveTo>
                  <a:lnTo>
                    <a:pt x="143992" y="154520"/>
                  </a:lnTo>
                  <a:lnTo>
                    <a:pt x="142278" y="153276"/>
                  </a:lnTo>
                  <a:lnTo>
                    <a:pt x="140563" y="152031"/>
                  </a:lnTo>
                  <a:lnTo>
                    <a:pt x="138176" y="152400"/>
                  </a:lnTo>
                  <a:lnTo>
                    <a:pt x="135674" y="155816"/>
                  </a:lnTo>
                  <a:lnTo>
                    <a:pt x="136055" y="158216"/>
                  </a:lnTo>
                  <a:lnTo>
                    <a:pt x="139471" y="160718"/>
                  </a:lnTo>
                  <a:lnTo>
                    <a:pt x="141859" y="160337"/>
                  </a:lnTo>
                  <a:lnTo>
                    <a:pt x="143116" y="158635"/>
                  </a:lnTo>
                  <a:lnTo>
                    <a:pt x="144360" y="156921"/>
                  </a:lnTo>
                  <a:close/>
                  <a:moveTo>
                    <a:pt x="146392" y="133159"/>
                  </a:moveTo>
                  <a:lnTo>
                    <a:pt x="145618" y="130860"/>
                  </a:lnTo>
                  <a:lnTo>
                    <a:pt x="141820" y="128981"/>
                  </a:lnTo>
                  <a:lnTo>
                    <a:pt x="140449" y="129451"/>
                  </a:lnTo>
                  <a:lnTo>
                    <a:pt x="139928" y="129057"/>
                  </a:lnTo>
                  <a:lnTo>
                    <a:pt x="138214" y="127812"/>
                  </a:lnTo>
                  <a:lnTo>
                    <a:pt x="135826" y="128181"/>
                  </a:lnTo>
                  <a:lnTo>
                    <a:pt x="133324" y="131597"/>
                  </a:lnTo>
                  <a:lnTo>
                    <a:pt x="133692" y="133997"/>
                  </a:lnTo>
                  <a:lnTo>
                    <a:pt x="137121" y="136499"/>
                  </a:lnTo>
                  <a:lnTo>
                    <a:pt x="139103" y="136194"/>
                  </a:lnTo>
                  <a:lnTo>
                    <a:pt x="142214" y="137718"/>
                  </a:lnTo>
                  <a:lnTo>
                    <a:pt x="144513" y="136944"/>
                  </a:lnTo>
                  <a:lnTo>
                    <a:pt x="145453" y="135051"/>
                  </a:lnTo>
                  <a:lnTo>
                    <a:pt x="146392" y="133159"/>
                  </a:lnTo>
                  <a:close/>
                  <a:moveTo>
                    <a:pt x="147358" y="27635"/>
                  </a:moveTo>
                  <a:lnTo>
                    <a:pt x="146583" y="25336"/>
                  </a:lnTo>
                  <a:lnTo>
                    <a:pt x="142786" y="23456"/>
                  </a:lnTo>
                  <a:lnTo>
                    <a:pt x="140487" y="24231"/>
                  </a:lnTo>
                  <a:lnTo>
                    <a:pt x="138607" y="28016"/>
                  </a:lnTo>
                  <a:lnTo>
                    <a:pt x="139382" y="30314"/>
                  </a:lnTo>
                  <a:lnTo>
                    <a:pt x="143179" y="32194"/>
                  </a:lnTo>
                  <a:lnTo>
                    <a:pt x="145478" y="31419"/>
                  </a:lnTo>
                  <a:lnTo>
                    <a:pt x="146418" y="29527"/>
                  </a:lnTo>
                  <a:lnTo>
                    <a:pt x="147358" y="27635"/>
                  </a:lnTo>
                  <a:close/>
                  <a:moveTo>
                    <a:pt x="147878" y="65811"/>
                  </a:moveTo>
                  <a:lnTo>
                    <a:pt x="147510" y="63411"/>
                  </a:lnTo>
                  <a:lnTo>
                    <a:pt x="145796" y="62166"/>
                  </a:lnTo>
                  <a:lnTo>
                    <a:pt x="144081" y="60921"/>
                  </a:lnTo>
                  <a:lnTo>
                    <a:pt x="141693" y="61290"/>
                  </a:lnTo>
                  <a:lnTo>
                    <a:pt x="139192" y="64706"/>
                  </a:lnTo>
                  <a:lnTo>
                    <a:pt x="139560" y="67106"/>
                  </a:lnTo>
                  <a:lnTo>
                    <a:pt x="142989" y="69608"/>
                  </a:lnTo>
                  <a:lnTo>
                    <a:pt x="145376" y="69227"/>
                  </a:lnTo>
                  <a:lnTo>
                    <a:pt x="146634" y="67525"/>
                  </a:lnTo>
                  <a:lnTo>
                    <a:pt x="147878" y="65811"/>
                  </a:lnTo>
                  <a:close/>
                  <a:moveTo>
                    <a:pt x="148920" y="110769"/>
                  </a:moveTo>
                  <a:lnTo>
                    <a:pt x="148145" y="108470"/>
                  </a:lnTo>
                  <a:lnTo>
                    <a:pt x="144348" y="106591"/>
                  </a:lnTo>
                  <a:lnTo>
                    <a:pt x="142049" y="107365"/>
                  </a:lnTo>
                  <a:lnTo>
                    <a:pt x="140169" y="111150"/>
                  </a:lnTo>
                  <a:lnTo>
                    <a:pt x="140944" y="113449"/>
                  </a:lnTo>
                  <a:lnTo>
                    <a:pt x="144741" y="115328"/>
                  </a:lnTo>
                  <a:lnTo>
                    <a:pt x="147040" y="114554"/>
                  </a:lnTo>
                  <a:lnTo>
                    <a:pt x="147980" y="112661"/>
                  </a:lnTo>
                  <a:lnTo>
                    <a:pt x="148920" y="110769"/>
                  </a:lnTo>
                  <a:close/>
                  <a:moveTo>
                    <a:pt x="150418" y="4178"/>
                  </a:moveTo>
                  <a:lnTo>
                    <a:pt x="149644" y="1879"/>
                  </a:lnTo>
                  <a:lnTo>
                    <a:pt x="145846" y="0"/>
                  </a:lnTo>
                  <a:lnTo>
                    <a:pt x="143548" y="774"/>
                  </a:lnTo>
                  <a:lnTo>
                    <a:pt x="141668" y="4559"/>
                  </a:lnTo>
                  <a:lnTo>
                    <a:pt x="142443" y="6858"/>
                  </a:lnTo>
                  <a:lnTo>
                    <a:pt x="146240" y="8737"/>
                  </a:lnTo>
                  <a:lnTo>
                    <a:pt x="148539" y="7962"/>
                  </a:lnTo>
                  <a:lnTo>
                    <a:pt x="149479" y="6070"/>
                  </a:lnTo>
                  <a:lnTo>
                    <a:pt x="150418" y="4178"/>
                  </a:lnTo>
                  <a:close/>
                  <a:moveTo>
                    <a:pt x="154901" y="90081"/>
                  </a:moveTo>
                  <a:lnTo>
                    <a:pt x="154127" y="87782"/>
                  </a:lnTo>
                  <a:lnTo>
                    <a:pt x="150329" y="85902"/>
                  </a:lnTo>
                  <a:lnTo>
                    <a:pt x="148031" y="86677"/>
                  </a:lnTo>
                  <a:lnTo>
                    <a:pt x="147269" y="88201"/>
                  </a:lnTo>
                  <a:lnTo>
                    <a:pt x="146227" y="87426"/>
                  </a:lnTo>
                  <a:lnTo>
                    <a:pt x="143840" y="87795"/>
                  </a:lnTo>
                  <a:lnTo>
                    <a:pt x="141338" y="91211"/>
                  </a:lnTo>
                  <a:lnTo>
                    <a:pt x="141706" y="93611"/>
                  </a:lnTo>
                  <a:lnTo>
                    <a:pt x="145135" y="96113"/>
                  </a:lnTo>
                  <a:lnTo>
                    <a:pt x="147523" y="95732"/>
                  </a:lnTo>
                  <a:lnTo>
                    <a:pt x="148780" y="94030"/>
                  </a:lnTo>
                  <a:lnTo>
                    <a:pt x="148958" y="93776"/>
                  </a:lnTo>
                  <a:lnTo>
                    <a:pt x="150723" y="94640"/>
                  </a:lnTo>
                  <a:lnTo>
                    <a:pt x="153022" y="93865"/>
                  </a:lnTo>
                  <a:lnTo>
                    <a:pt x="153962" y="91973"/>
                  </a:lnTo>
                  <a:lnTo>
                    <a:pt x="154901" y="90081"/>
                  </a:lnTo>
                  <a:close/>
                  <a:moveTo>
                    <a:pt x="160883" y="69380"/>
                  </a:moveTo>
                  <a:lnTo>
                    <a:pt x="160108" y="67081"/>
                  </a:lnTo>
                  <a:lnTo>
                    <a:pt x="156311" y="65201"/>
                  </a:lnTo>
                  <a:lnTo>
                    <a:pt x="154012" y="65976"/>
                  </a:lnTo>
                  <a:lnTo>
                    <a:pt x="152133" y="69761"/>
                  </a:lnTo>
                  <a:lnTo>
                    <a:pt x="152908" y="72059"/>
                  </a:lnTo>
                  <a:lnTo>
                    <a:pt x="156705" y="73939"/>
                  </a:lnTo>
                  <a:lnTo>
                    <a:pt x="159004" y="73164"/>
                  </a:lnTo>
                  <a:lnTo>
                    <a:pt x="159943" y="71272"/>
                  </a:lnTo>
                  <a:lnTo>
                    <a:pt x="160883" y="69380"/>
                  </a:lnTo>
                  <a:close/>
                  <a:moveTo>
                    <a:pt x="162471" y="48907"/>
                  </a:moveTo>
                  <a:lnTo>
                    <a:pt x="161696" y="46609"/>
                  </a:lnTo>
                  <a:lnTo>
                    <a:pt x="157899" y="44729"/>
                  </a:lnTo>
                  <a:lnTo>
                    <a:pt x="155600" y="45504"/>
                  </a:lnTo>
                  <a:lnTo>
                    <a:pt x="153720" y="49288"/>
                  </a:lnTo>
                  <a:lnTo>
                    <a:pt x="154495" y="51587"/>
                  </a:lnTo>
                  <a:lnTo>
                    <a:pt x="158292" y="53467"/>
                  </a:lnTo>
                  <a:lnTo>
                    <a:pt x="160591" y="52692"/>
                  </a:lnTo>
                  <a:lnTo>
                    <a:pt x="161531" y="50800"/>
                  </a:lnTo>
                  <a:lnTo>
                    <a:pt x="162471" y="48907"/>
                  </a:lnTo>
                  <a:close/>
                  <a:moveTo>
                    <a:pt x="162801" y="145745"/>
                  </a:moveTo>
                  <a:lnTo>
                    <a:pt x="159842" y="143598"/>
                  </a:lnTo>
                  <a:lnTo>
                    <a:pt x="157454" y="143967"/>
                  </a:lnTo>
                  <a:lnTo>
                    <a:pt x="154952" y="147383"/>
                  </a:lnTo>
                  <a:lnTo>
                    <a:pt x="155321" y="149783"/>
                  </a:lnTo>
                  <a:lnTo>
                    <a:pt x="158699" y="152260"/>
                  </a:lnTo>
                  <a:lnTo>
                    <a:pt x="162801" y="145745"/>
                  </a:lnTo>
                  <a:close/>
                  <a:moveTo>
                    <a:pt x="163918" y="121437"/>
                  </a:moveTo>
                  <a:lnTo>
                    <a:pt x="163550" y="119037"/>
                  </a:lnTo>
                  <a:lnTo>
                    <a:pt x="161836" y="117792"/>
                  </a:lnTo>
                  <a:lnTo>
                    <a:pt x="160121" y="116547"/>
                  </a:lnTo>
                  <a:lnTo>
                    <a:pt x="157734" y="116916"/>
                  </a:lnTo>
                  <a:lnTo>
                    <a:pt x="155232" y="120332"/>
                  </a:lnTo>
                  <a:lnTo>
                    <a:pt x="155600" y="122732"/>
                  </a:lnTo>
                  <a:lnTo>
                    <a:pt x="159029" y="125234"/>
                  </a:lnTo>
                  <a:lnTo>
                    <a:pt x="161417" y="124853"/>
                  </a:lnTo>
                  <a:lnTo>
                    <a:pt x="162674" y="123151"/>
                  </a:lnTo>
                  <a:lnTo>
                    <a:pt x="163918" y="121437"/>
                  </a:lnTo>
                  <a:close/>
                  <a:moveTo>
                    <a:pt x="166484" y="107632"/>
                  </a:moveTo>
                  <a:lnTo>
                    <a:pt x="165709" y="105333"/>
                  </a:lnTo>
                  <a:lnTo>
                    <a:pt x="161912" y="103454"/>
                  </a:lnTo>
                  <a:lnTo>
                    <a:pt x="159613" y="104228"/>
                  </a:lnTo>
                  <a:lnTo>
                    <a:pt x="157734" y="108013"/>
                  </a:lnTo>
                  <a:lnTo>
                    <a:pt x="158508" y="110312"/>
                  </a:lnTo>
                  <a:lnTo>
                    <a:pt x="162306" y="112191"/>
                  </a:lnTo>
                  <a:lnTo>
                    <a:pt x="164604" y="111417"/>
                  </a:lnTo>
                  <a:lnTo>
                    <a:pt x="165544" y="109524"/>
                  </a:lnTo>
                  <a:lnTo>
                    <a:pt x="166484" y="107632"/>
                  </a:lnTo>
                  <a:close/>
                  <a:moveTo>
                    <a:pt x="167297" y="21907"/>
                  </a:moveTo>
                  <a:lnTo>
                    <a:pt x="166522" y="19608"/>
                  </a:lnTo>
                  <a:lnTo>
                    <a:pt x="162725" y="17729"/>
                  </a:lnTo>
                  <a:lnTo>
                    <a:pt x="160426" y="18503"/>
                  </a:lnTo>
                  <a:lnTo>
                    <a:pt x="158546" y="22288"/>
                  </a:lnTo>
                  <a:lnTo>
                    <a:pt x="159321" y="24587"/>
                  </a:lnTo>
                  <a:lnTo>
                    <a:pt x="163118" y="26466"/>
                  </a:lnTo>
                  <a:lnTo>
                    <a:pt x="165417" y="25692"/>
                  </a:lnTo>
                  <a:lnTo>
                    <a:pt x="166357" y="23799"/>
                  </a:lnTo>
                  <a:lnTo>
                    <a:pt x="167297" y="21907"/>
                  </a:lnTo>
                  <a:close/>
                  <a:moveTo>
                    <a:pt x="178371" y="83642"/>
                  </a:moveTo>
                  <a:lnTo>
                    <a:pt x="177596" y="81343"/>
                  </a:lnTo>
                  <a:lnTo>
                    <a:pt x="173799" y="79463"/>
                  </a:lnTo>
                  <a:lnTo>
                    <a:pt x="171500" y="80238"/>
                  </a:lnTo>
                  <a:lnTo>
                    <a:pt x="169621" y="84023"/>
                  </a:lnTo>
                  <a:lnTo>
                    <a:pt x="170395" y="86321"/>
                  </a:lnTo>
                  <a:lnTo>
                    <a:pt x="174193" y="88201"/>
                  </a:lnTo>
                  <a:lnTo>
                    <a:pt x="176491" y="87426"/>
                  </a:lnTo>
                  <a:lnTo>
                    <a:pt x="177431" y="85534"/>
                  </a:lnTo>
                  <a:lnTo>
                    <a:pt x="178371" y="83642"/>
                  </a:lnTo>
                  <a:close/>
                  <a:moveTo>
                    <a:pt x="182257" y="62992"/>
                  </a:moveTo>
                  <a:lnTo>
                    <a:pt x="181483" y="60693"/>
                  </a:lnTo>
                  <a:lnTo>
                    <a:pt x="177685" y="58813"/>
                  </a:lnTo>
                  <a:lnTo>
                    <a:pt x="175387" y="59588"/>
                  </a:lnTo>
                  <a:lnTo>
                    <a:pt x="173507" y="63373"/>
                  </a:lnTo>
                  <a:lnTo>
                    <a:pt x="174282" y="65671"/>
                  </a:lnTo>
                  <a:lnTo>
                    <a:pt x="178079" y="67551"/>
                  </a:lnTo>
                  <a:lnTo>
                    <a:pt x="180378" y="66776"/>
                  </a:lnTo>
                  <a:lnTo>
                    <a:pt x="181317" y="64884"/>
                  </a:lnTo>
                  <a:lnTo>
                    <a:pt x="182257" y="62992"/>
                  </a:lnTo>
                  <a:close/>
                  <a:moveTo>
                    <a:pt x="185889" y="93560"/>
                  </a:moveTo>
                  <a:lnTo>
                    <a:pt x="185521" y="91160"/>
                  </a:lnTo>
                  <a:lnTo>
                    <a:pt x="183807" y="89916"/>
                  </a:lnTo>
                  <a:lnTo>
                    <a:pt x="182092" y="88671"/>
                  </a:lnTo>
                  <a:lnTo>
                    <a:pt x="179705" y="89039"/>
                  </a:lnTo>
                  <a:lnTo>
                    <a:pt x="177203" y="92456"/>
                  </a:lnTo>
                  <a:lnTo>
                    <a:pt x="177571" y="94856"/>
                  </a:lnTo>
                  <a:lnTo>
                    <a:pt x="181000" y="97358"/>
                  </a:lnTo>
                  <a:lnTo>
                    <a:pt x="183388" y="96977"/>
                  </a:lnTo>
                  <a:lnTo>
                    <a:pt x="184645" y="95275"/>
                  </a:lnTo>
                  <a:lnTo>
                    <a:pt x="185889" y="93560"/>
                  </a:lnTo>
                  <a:close/>
                  <a:moveTo>
                    <a:pt x="188226" y="42291"/>
                  </a:moveTo>
                  <a:lnTo>
                    <a:pt x="187452" y="39992"/>
                  </a:lnTo>
                  <a:lnTo>
                    <a:pt x="183654" y="38112"/>
                  </a:lnTo>
                  <a:lnTo>
                    <a:pt x="181356" y="38887"/>
                  </a:lnTo>
                  <a:lnTo>
                    <a:pt x="179476" y="42672"/>
                  </a:lnTo>
                  <a:lnTo>
                    <a:pt x="180251" y="44970"/>
                  </a:lnTo>
                  <a:lnTo>
                    <a:pt x="184048" y="46850"/>
                  </a:lnTo>
                  <a:lnTo>
                    <a:pt x="186347" y="46075"/>
                  </a:lnTo>
                  <a:lnTo>
                    <a:pt x="187286" y="44183"/>
                  </a:lnTo>
                  <a:lnTo>
                    <a:pt x="188226" y="42291"/>
                  </a:lnTo>
                  <a:close/>
                  <a:moveTo>
                    <a:pt x="199809" y="59842"/>
                  </a:moveTo>
                  <a:lnTo>
                    <a:pt x="199034" y="57543"/>
                  </a:lnTo>
                  <a:lnTo>
                    <a:pt x="195237" y="55664"/>
                  </a:lnTo>
                  <a:lnTo>
                    <a:pt x="192938" y="56438"/>
                  </a:lnTo>
                  <a:lnTo>
                    <a:pt x="191058" y="60223"/>
                  </a:lnTo>
                  <a:lnTo>
                    <a:pt x="191833" y="62522"/>
                  </a:lnTo>
                  <a:lnTo>
                    <a:pt x="195630" y="64401"/>
                  </a:lnTo>
                  <a:lnTo>
                    <a:pt x="197929" y="63627"/>
                  </a:lnTo>
                  <a:lnTo>
                    <a:pt x="198869" y="61734"/>
                  </a:lnTo>
                  <a:lnTo>
                    <a:pt x="199809" y="59842"/>
                  </a:lnTo>
                  <a:close/>
                  <a:moveTo>
                    <a:pt x="211696" y="35852"/>
                  </a:moveTo>
                  <a:lnTo>
                    <a:pt x="210921" y="33553"/>
                  </a:lnTo>
                  <a:lnTo>
                    <a:pt x="207124" y="31673"/>
                  </a:lnTo>
                  <a:lnTo>
                    <a:pt x="204825" y="32448"/>
                  </a:lnTo>
                  <a:lnTo>
                    <a:pt x="202946" y="36233"/>
                  </a:lnTo>
                  <a:lnTo>
                    <a:pt x="203720" y="38531"/>
                  </a:lnTo>
                  <a:lnTo>
                    <a:pt x="207518" y="40411"/>
                  </a:lnTo>
                  <a:lnTo>
                    <a:pt x="209816" y="39636"/>
                  </a:lnTo>
                  <a:lnTo>
                    <a:pt x="210756" y="37744"/>
                  </a:lnTo>
                  <a:lnTo>
                    <a:pt x="211696" y="35852"/>
                  </a:lnTo>
                  <a:close/>
                </a:path>
              </a:pathLst>
            </a:custGeom>
            <a:solidFill>
              <a:srgbClr val="FBD9CE"/>
            </a:solidFill>
            <a:ln w="0">
              <a:noFill/>
            </a:ln>
          </p:spPr>
          <p:style>
            <a:lnRef idx="0">
              <a:scrgbClr r="0" g="0" b="0"/>
            </a:lnRef>
            <a:fillRef idx="0">
              <a:scrgbClr r="0" g="0" b="0"/>
            </a:fillRef>
            <a:effectRef idx="0">
              <a:scrgbClr r="0" g="0" b="0"/>
            </a:effectRef>
            <a:fontRef idx="minor"/>
          </p:style>
        </p:sp>
        <p:sp>
          <p:nvSpPr>
            <p:cNvPr id="962" name="object 326"/>
            <p:cNvSpPr/>
            <p:nvPr/>
          </p:nvSpPr>
          <p:spPr>
            <a:xfrm>
              <a:off x="5387400" y="3872880"/>
              <a:ext cx="226440" cy="234720"/>
            </a:xfrm>
            <a:custGeom>
              <a:avLst/>
              <a:gdLst/>
              <a:ahLst/>
              <a:cxnLst/>
              <a:rect l="l" t="t" r="r" b="b"/>
              <a:pathLst>
                <a:path w="227329" h="235585">
                  <a:moveTo>
                    <a:pt x="8750" y="190360"/>
                  </a:moveTo>
                  <a:lnTo>
                    <a:pt x="7975" y="188061"/>
                  </a:lnTo>
                  <a:lnTo>
                    <a:pt x="4178" y="186182"/>
                  </a:lnTo>
                  <a:lnTo>
                    <a:pt x="1879" y="186956"/>
                  </a:lnTo>
                  <a:lnTo>
                    <a:pt x="0" y="190741"/>
                  </a:lnTo>
                  <a:lnTo>
                    <a:pt x="774" y="193040"/>
                  </a:lnTo>
                  <a:lnTo>
                    <a:pt x="4572" y="194919"/>
                  </a:lnTo>
                  <a:lnTo>
                    <a:pt x="6870" y="194144"/>
                  </a:lnTo>
                  <a:lnTo>
                    <a:pt x="7810" y="192252"/>
                  </a:lnTo>
                  <a:lnTo>
                    <a:pt x="8750" y="190360"/>
                  </a:lnTo>
                  <a:close/>
                  <a:moveTo>
                    <a:pt x="19799" y="96812"/>
                  </a:moveTo>
                  <a:lnTo>
                    <a:pt x="19024" y="94513"/>
                  </a:lnTo>
                  <a:lnTo>
                    <a:pt x="15227" y="92633"/>
                  </a:lnTo>
                  <a:lnTo>
                    <a:pt x="12928" y="93408"/>
                  </a:lnTo>
                  <a:lnTo>
                    <a:pt x="11049" y="97193"/>
                  </a:lnTo>
                  <a:lnTo>
                    <a:pt x="11823" y="99491"/>
                  </a:lnTo>
                  <a:lnTo>
                    <a:pt x="15621" y="101371"/>
                  </a:lnTo>
                  <a:lnTo>
                    <a:pt x="17919" y="100596"/>
                  </a:lnTo>
                  <a:lnTo>
                    <a:pt x="18859" y="98704"/>
                  </a:lnTo>
                  <a:lnTo>
                    <a:pt x="19799" y="96812"/>
                  </a:lnTo>
                  <a:close/>
                  <a:moveTo>
                    <a:pt x="22110" y="154762"/>
                  </a:moveTo>
                  <a:lnTo>
                    <a:pt x="21336" y="152463"/>
                  </a:lnTo>
                  <a:lnTo>
                    <a:pt x="17538" y="150583"/>
                  </a:lnTo>
                  <a:lnTo>
                    <a:pt x="15240" y="151358"/>
                  </a:lnTo>
                  <a:lnTo>
                    <a:pt x="13360" y="155143"/>
                  </a:lnTo>
                  <a:lnTo>
                    <a:pt x="14135" y="157441"/>
                  </a:lnTo>
                  <a:lnTo>
                    <a:pt x="17932" y="159321"/>
                  </a:lnTo>
                  <a:lnTo>
                    <a:pt x="20231" y="158546"/>
                  </a:lnTo>
                  <a:lnTo>
                    <a:pt x="21170" y="156654"/>
                  </a:lnTo>
                  <a:lnTo>
                    <a:pt x="22110" y="154762"/>
                  </a:lnTo>
                  <a:close/>
                  <a:moveTo>
                    <a:pt x="31800" y="127419"/>
                  </a:moveTo>
                  <a:lnTo>
                    <a:pt x="30759" y="125222"/>
                  </a:lnTo>
                  <a:lnTo>
                    <a:pt x="26784" y="123799"/>
                  </a:lnTo>
                  <a:lnTo>
                    <a:pt x="24587" y="124841"/>
                  </a:lnTo>
                  <a:lnTo>
                    <a:pt x="23164" y="128828"/>
                  </a:lnTo>
                  <a:lnTo>
                    <a:pt x="24193" y="131013"/>
                  </a:lnTo>
                  <a:lnTo>
                    <a:pt x="28181" y="132448"/>
                  </a:lnTo>
                  <a:lnTo>
                    <a:pt x="30378" y="131406"/>
                  </a:lnTo>
                  <a:lnTo>
                    <a:pt x="31089" y="129413"/>
                  </a:lnTo>
                  <a:lnTo>
                    <a:pt x="31800" y="127419"/>
                  </a:lnTo>
                  <a:close/>
                  <a:moveTo>
                    <a:pt x="31902" y="33210"/>
                  </a:moveTo>
                  <a:lnTo>
                    <a:pt x="30861" y="31013"/>
                  </a:lnTo>
                  <a:lnTo>
                    <a:pt x="26885" y="29591"/>
                  </a:lnTo>
                  <a:lnTo>
                    <a:pt x="24688" y="30632"/>
                  </a:lnTo>
                  <a:lnTo>
                    <a:pt x="23266" y="34620"/>
                  </a:lnTo>
                  <a:lnTo>
                    <a:pt x="24295" y="36804"/>
                  </a:lnTo>
                  <a:lnTo>
                    <a:pt x="28282" y="38239"/>
                  </a:lnTo>
                  <a:lnTo>
                    <a:pt x="30480" y="37198"/>
                  </a:lnTo>
                  <a:lnTo>
                    <a:pt x="31191" y="35204"/>
                  </a:lnTo>
                  <a:lnTo>
                    <a:pt x="31902" y="33210"/>
                  </a:lnTo>
                  <a:close/>
                  <a:moveTo>
                    <a:pt x="43980" y="203542"/>
                  </a:moveTo>
                  <a:lnTo>
                    <a:pt x="43205" y="201244"/>
                  </a:lnTo>
                  <a:lnTo>
                    <a:pt x="39408" y="199364"/>
                  </a:lnTo>
                  <a:lnTo>
                    <a:pt x="37109" y="200139"/>
                  </a:lnTo>
                  <a:lnTo>
                    <a:pt x="35229" y="203923"/>
                  </a:lnTo>
                  <a:lnTo>
                    <a:pt x="36004" y="206222"/>
                  </a:lnTo>
                  <a:lnTo>
                    <a:pt x="39801" y="208102"/>
                  </a:lnTo>
                  <a:lnTo>
                    <a:pt x="42100" y="207327"/>
                  </a:lnTo>
                  <a:lnTo>
                    <a:pt x="43040" y="205435"/>
                  </a:lnTo>
                  <a:lnTo>
                    <a:pt x="43980" y="203542"/>
                  </a:lnTo>
                  <a:close/>
                  <a:moveTo>
                    <a:pt x="46710" y="96494"/>
                  </a:moveTo>
                  <a:lnTo>
                    <a:pt x="45935" y="94195"/>
                  </a:lnTo>
                  <a:lnTo>
                    <a:pt x="42138" y="92316"/>
                  </a:lnTo>
                  <a:lnTo>
                    <a:pt x="40043" y="93027"/>
                  </a:lnTo>
                  <a:lnTo>
                    <a:pt x="40233" y="92494"/>
                  </a:lnTo>
                  <a:lnTo>
                    <a:pt x="40944" y="90500"/>
                  </a:lnTo>
                  <a:lnTo>
                    <a:pt x="39903" y="88303"/>
                  </a:lnTo>
                  <a:lnTo>
                    <a:pt x="35928" y="86880"/>
                  </a:lnTo>
                  <a:lnTo>
                    <a:pt x="33731" y="87922"/>
                  </a:lnTo>
                  <a:lnTo>
                    <a:pt x="32308" y="91909"/>
                  </a:lnTo>
                  <a:lnTo>
                    <a:pt x="33337" y="94094"/>
                  </a:lnTo>
                  <a:lnTo>
                    <a:pt x="37325" y="95529"/>
                  </a:lnTo>
                  <a:lnTo>
                    <a:pt x="39027" y="94729"/>
                  </a:lnTo>
                  <a:lnTo>
                    <a:pt x="37960" y="96875"/>
                  </a:lnTo>
                  <a:lnTo>
                    <a:pt x="38735" y="99174"/>
                  </a:lnTo>
                  <a:lnTo>
                    <a:pt x="42532" y="101053"/>
                  </a:lnTo>
                  <a:lnTo>
                    <a:pt x="44831" y="100279"/>
                  </a:lnTo>
                  <a:lnTo>
                    <a:pt x="45770" y="98386"/>
                  </a:lnTo>
                  <a:lnTo>
                    <a:pt x="46710" y="96494"/>
                  </a:lnTo>
                  <a:close/>
                  <a:moveTo>
                    <a:pt x="48958" y="156743"/>
                  </a:moveTo>
                  <a:lnTo>
                    <a:pt x="48183" y="154444"/>
                  </a:lnTo>
                  <a:lnTo>
                    <a:pt x="44386" y="152565"/>
                  </a:lnTo>
                  <a:lnTo>
                    <a:pt x="42087" y="153339"/>
                  </a:lnTo>
                  <a:lnTo>
                    <a:pt x="40208" y="157124"/>
                  </a:lnTo>
                  <a:lnTo>
                    <a:pt x="40982" y="159423"/>
                  </a:lnTo>
                  <a:lnTo>
                    <a:pt x="44780" y="161302"/>
                  </a:lnTo>
                  <a:lnTo>
                    <a:pt x="47078" y="160528"/>
                  </a:lnTo>
                  <a:lnTo>
                    <a:pt x="48018" y="158635"/>
                  </a:lnTo>
                  <a:lnTo>
                    <a:pt x="48958" y="156743"/>
                  </a:lnTo>
                  <a:close/>
                  <a:moveTo>
                    <a:pt x="49949" y="182841"/>
                  </a:moveTo>
                  <a:lnTo>
                    <a:pt x="49174" y="180543"/>
                  </a:lnTo>
                  <a:lnTo>
                    <a:pt x="45377" y="178663"/>
                  </a:lnTo>
                  <a:lnTo>
                    <a:pt x="43078" y="179438"/>
                  </a:lnTo>
                  <a:lnTo>
                    <a:pt x="41198" y="183222"/>
                  </a:lnTo>
                  <a:lnTo>
                    <a:pt x="41973" y="185521"/>
                  </a:lnTo>
                  <a:lnTo>
                    <a:pt x="45770" y="187401"/>
                  </a:lnTo>
                  <a:lnTo>
                    <a:pt x="48069" y="186626"/>
                  </a:lnTo>
                  <a:lnTo>
                    <a:pt x="49009" y="184734"/>
                  </a:lnTo>
                  <a:lnTo>
                    <a:pt x="49949" y="182841"/>
                  </a:lnTo>
                  <a:close/>
                  <a:moveTo>
                    <a:pt x="50850" y="230606"/>
                  </a:moveTo>
                  <a:lnTo>
                    <a:pt x="50076" y="228307"/>
                  </a:lnTo>
                  <a:lnTo>
                    <a:pt x="46278" y="226428"/>
                  </a:lnTo>
                  <a:lnTo>
                    <a:pt x="43980" y="227203"/>
                  </a:lnTo>
                  <a:lnTo>
                    <a:pt x="42100" y="230987"/>
                  </a:lnTo>
                  <a:lnTo>
                    <a:pt x="42875" y="233286"/>
                  </a:lnTo>
                  <a:lnTo>
                    <a:pt x="46672" y="235165"/>
                  </a:lnTo>
                  <a:lnTo>
                    <a:pt x="48971" y="234391"/>
                  </a:lnTo>
                  <a:lnTo>
                    <a:pt x="49911" y="232498"/>
                  </a:lnTo>
                  <a:lnTo>
                    <a:pt x="50850" y="230606"/>
                  </a:lnTo>
                  <a:close/>
                  <a:moveTo>
                    <a:pt x="51536" y="72275"/>
                  </a:moveTo>
                  <a:lnTo>
                    <a:pt x="50495" y="70078"/>
                  </a:lnTo>
                  <a:lnTo>
                    <a:pt x="46520" y="68656"/>
                  </a:lnTo>
                  <a:lnTo>
                    <a:pt x="44323" y="69697"/>
                  </a:lnTo>
                  <a:lnTo>
                    <a:pt x="42900" y="73685"/>
                  </a:lnTo>
                  <a:lnTo>
                    <a:pt x="43929" y="75869"/>
                  </a:lnTo>
                  <a:lnTo>
                    <a:pt x="47917" y="77304"/>
                  </a:lnTo>
                  <a:lnTo>
                    <a:pt x="50114" y="76263"/>
                  </a:lnTo>
                  <a:lnTo>
                    <a:pt x="50825" y="74269"/>
                  </a:lnTo>
                  <a:lnTo>
                    <a:pt x="51536" y="72275"/>
                  </a:lnTo>
                  <a:close/>
                  <a:moveTo>
                    <a:pt x="55067" y="51015"/>
                  </a:moveTo>
                  <a:lnTo>
                    <a:pt x="54025" y="48818"/>
                  </a:lnTo>
                  <a:lnTo>
                    <a:pt x="50050" y="47396"/>
                  </a:lnTo>
                  <a:lnTo>
                    <a:pt x="47853" y="48437"/>
                  </a:lnTo>
                  <a:lnTo>
                    <a:pt x="46431" y="52425"/>
                  </a:lnTo>
                  <a:lnTo>
                    <a:pt x="47459" y="54610"/>
                  </a:lnTo>
                  <a:lnTo>
                    <a:pt x="51447" y="56045"/>
                  </a:lnTo>
                  <a:lnTo>
                    <a:pt x="53644" y="55003"/>
                  </a:lnTo>
                  <a:lnTo>
                    <a:pt x="54356" y="53009"/>
                  </a:lnTo>
                  <a:lnTo>
                    <a:pt x="55067" y="51015"/>
                  </a:lnTo>
                  <a:close/>
                  <a:moveTo>
                    <a:pt x="58597" y="29768"/>
                  </a:moveTo>
                  <a:lnTo>
                    <a:pt x="57556" y="27571"/>
                  </a:lnTo>
                  <a:lnTo>
                    <a:pt x="53581" y="26149"/>
                  </a:lnTo>
                  <a:lnTo>
                    <a:pt x="51384" y="27190"/>
                  </a:lnTo>
                  <a:lnTo>
                    <a:pt x="49961" y="31178"/>
                  </a:lnTo>
                  <a:lnTo>
                    <a:pt x="50990" y="33362"/>
                  </a:lnTo>
                  <a:lnTo>
                    <a:pt x="54978" y="34798"/>
                  </a:lnTo>
                  <a:lnTo>
                    <a:pt x="57175" y="33756"/>
                  </a:lnTo>
                  <a:lnTo>
                    <a:pt x="57886" y="31762"/>
                  </a:lnTo>
                  <a:lnTo>
                    <a:pt x="58597" y="29768"/>
                  </a:lnTo>
                  <a:close/>
                  <a:moveTo>
                    <a:pt x="67449" y="197104"/>
                  </a:moveTo>
                  <a:lnTo>
                    <a:pt x="66675" y="194805"/>
                  </a:lnTo>
                  <a:lnTo>
                    <a:pt x="62877" y="192925"/>
                  </a:lnTo>
                  <a:lnTo>
                    <a:pt x="60579" y="193700"/>
                  </a:lnTo>
                  <a:lnTo>
                    <a:pt x="58699" y="197485"/>
                  </a:lnTo>
                  <a:lnTo>
                    <a:pt x="59474" y="199783"/>
                  </a:lnTo>
                  <a:lnTo>
                    <a:pt x="63271" y="201663"/>
                  </a:lnTo>
                  <a:lnTo>
                    <a:pt x="65570" y="200888"/>
                  </a:lnTo>
                  <a:lnTo>
                    <a:pt x="66509" y="198996"/>
                  </a:lnTo>
                  <a:lnTo>
                    <a:pt x="67449" y="197104"/>
                  </a:lnTo>
                  <a:close/>
                  <a:moveTo>
                    <a:pt x="67830" y="89357"/>
                  </a:moveTo>
                  <a:lnTo>
                    <a:pt x="66789" y="87160"/>
                  </a:lnTo>
                  <a:lnTo>
                    <a:pt x="62814" y="85737"/>
                  </a:lnTo>
                  <a:lnTo>
                    <a:pt x="60617" y="86779"/>
                  </a:lnTo>
                  <a:lnTo>
                    <a:pt x="59194" y="90766"/>
                  </a:lnTo>
                  <a:lnTo>
                    <a:pt x="60223" y="92951"/>
                  </a:lnTo>
                  <a:lnTo>
                    <a:pt x="64211" y="94386"/>
                  </a:lnTo>
                  <a:lnTo>
                    <a:pt x="66408" y="93345"/>
                  </a:lnTo>
                  <a:lnTo>
                    <a:pt x="67119" y="91351"/>
                  </a:lnTo>
                  <a:lnTo>
                    <a:pt x="67830" y="89357"/>
                  </a:lnTo>
                  <a:close/>
                  <a:moveTo>
                    <a:pt x="68313" y="136410"/>
                  </a:moveTo>
                  <a:lnTo>
                    <a:pt x="67271" y="134213"/>
                  </a:lnTo>
                  <a:lnTo>
                    <a:pt x="63296" y="132791"/>
                  </a:lnTo>
                  <a:lnTo>
                    <a:pt x="61099" y="133832"/>
                  </a:lnTo>
                  <a:lnTo>
                    <a:pt x="59677" y="137820"/>
                  </a:lnTo>
                  <a:lnTo>
                    <a:pt x="60706" y="140004"/>
                  </a:lnTo>
                  <a:lnTo>
                    <a:pt x="64693" y="141439"/>
                  </a:lnTo>
                  <a:lnTo>
                    <a:pt x="66890" y="140398"/>
                  </a:lnTo>
                  <a:lnTo>
                    <a:pt x="67602" y="138404"/>
                  </a:lnTo>
                  <a:lnTo>
                    <a:pt x="68313" y="136410"/>
                  </a:lnTo>
                  <a:close/>
                  <a:moveTo>
                    <a:pt x="68618" y="67119"/>
                  </a:moveTo>
                  <a:lnTo>
                    <a:pt x="67576" y="64922"/>
                  </a:lnTo>
                  <a:lnTo>
                    <a:pt x="63601" y="63500"/>
                  </a:lnTo>
                  <a:lnTo>
                    <a:pt x="61404" y="64541"/>
                  </a:lnTo>
                  <a:lnTo>
                    <a:pt x="59982" y="68529"/>
                  </a:lnTo>
                  <a:lnTo>
                    <a:pt x="61010" y="70713"/>
                  </a:lnTo>
                  <a:lnTo>
                    <a:pt x="64998" y="72148"/>
                  </a:lnTo>
                  <a:lnTo>
                    <a:pt x="67195" y="71107"/>
                  </a:lnTo>
                  <a:lnTo>
                    <a:pt x="67906" y="69113"/>
                  </a:lnTo>
                  <a:lnTo>
                    <a:pt x="68618" y="67119"/>
                  </a:lnTo>
                  <a:close/>
                  <a:moveTo>
                    <a:pt x="71843" y="115150"/>
                  </a:moveTo>
                  <a:lnTo>
                    <a:pt x="70802" y="112953"/>
                  </a:lnTo>
                  <a:lnTo>
                    <a:pt x="66827" y="111531"/>
                  </a:lnTo>
                  <a:lnTo>
                    <a:pt x="64630" y="112572"/>
                  </a:lnTo>
                  <a:lnTo>
                    <a:pt x="63207" y="116560"/>
                  </a:lnTo>
                  <a:lnTo>
                    <a:pt x="64236" y="118745"/>
                  </a:lnTo>
                  <a:lnTo>
                    <a:pt x="68224" y="120180"/>
                  </a:lnTo>
                  <a:lnTo>
                    <a:pt x="70421" y="119138"/>
                  </a:lnTo>
                  <a:lnTo>
                    <a:pt x="71132" y="117144"/>
                  </a:lnTo>
                  <a:lnTo>
                    <a:pt x="71843" y="115150"/>
                  </a:lnTo>
                  <a:close/>
                  <a:moveTo>
                    <a:pt x="76771" y="126492"/>
                  </a:moveTo>
                  <a:lnTo>
                    <a:pt x="75996" y="124193"/>
                  </a:lnTo>
                  <a:lnTo>
                    <a:pt x="72199" y="122313"/>
                  </a:lnTo>
                  <a:lnTo>
                    <a:pt x="69900" y="123088"/>
                  </a:lnTo>
                  <a:lnTo>
                    <a:pt x="68021" y="126873"/>
                  </a:lnTo>
                  <a:lnTo>
                    <a:pt x="68795" y="129171"/>
                  </a:lnTo>
                  <a:lnTo>
                    <a:pt x="72593" y="131051"/>
                  </a:lnTo>
                  <a:lnTo>
                    <a:pt x="74891" y="130276"/>
                  </a:lnTo>
                  <a:lnTo>
                    <a:pt x="75831" y="128384"/>
                  </a:lnTo>
                  <a:lnTo>
                    <a:pt x="76771" y="126492"/>
                  </a:lnTo>
                  <a:close/>
                  <a:moveTo>
                    <a:pt x="77889" y="212775"/>
                  </a:moveTo>
                  <a:lnTo>
                    <a:pt x="77114" y="210477"/>
                  </a:lnTo>
                  <a:lnTo>
                    <a:pt x="73317" y="208597"/>
                  </a:lnTo>
                  <a:lnTo>
                    <a:pt x="71018" y="209372"/>
                  </a:lnTo>
                  <a:lnTo>
                    <a:pt x="69138" y="213156"/>
                  </a:lnTo>
                  <a:lnTo>
                    <a:pt x="69913" y="215455"/>
                  </a:lnTo>
                  <a:lnTo>
                    <a:pt x="73710" y="217335"/>
                  </a:lnTo>
                  <a:lnTo>
                    <a:pt x="76009" y="216560"/>
                  </a:lnTo>
                  <a:lnTo>
                    <a:pt x="76949" y="214668"/>
                  </a:lnTo>
                  <a:lnTo>
                    <a:pt x="77889" y="212775"/>
                  </a:lnTo>
                  <a:close/>
                  <a:moveTo>
                    <a:pt x="78282" y="162483"/>
                  </a:moveTo>
                  <a:lnTo>
                    <a:pt x="77241" y="160286"/>
                  </a:lnTo>
                  <a:lnTo>
                    <a:pt x="73266" y="158864"/>
                  </a:lnTo>
                  <a:lnTo>
                    <a:pt x="71069" y="159905"/>
                  </a:lnTo>
                  <a:lnTo>
                    <a:pt x="69646" y="163893"/>
                  </a:lnTo>
                  <a:lnTo>
                    <a:pt x="70675" y="166077"/>
                  </a:lnTo>
                  <a:lnTo>
                    <a:pt x="74663" y="167513"/>
                  </a:lnTo>
                  <a:lnTo>
                    <a:pt x="76860" y="166471"/>
                  </a:lnTo>
                  <a:lnTo>
                    <a:pt x="77571" y="164477"/>
                  </a:lnTo>
                  <a:lnTo>
                    <a:pt x="78282" y="162483"/>
                  </a:lnTo>
                  <a:close/>
                  <a:moveTo>
                    <a:pt x="87198" y="103479"/>
                  </a:moveTo>
                  <a:lnTo>
                    <a:pt x="86156" y="101282"/>
                  </a:lnTo>
                  <a:lnTo>
                    <a:pt x="82181" y="99860"/>
                  </a:lnTo>
                  <a:lnTo>
                    <a:pt x="79984" y="100901"/>
                  </a:lnTo>
                  <a:lnTo>
                    <a:pt x="78562" y="104889"/>
                  </a:lnTo>
                  <a:lnTo>
                    <a:pt x="79590" y="107073"/>
                  </a:lnTo>
                  <a:lnTo>
                    <a:pt x="83578" y="108508"/>
                  </a:lnTo>
                  <a:lnTo>
                    <a:pt x="85775" y="107467"/>
                  </a:lnTo>
                  <a:lnTo>
                    <a:pt x="86487" y="105473"/>
                  </a:lnTo>
                  <a:lnTo>
                    <a:pt x="87198" y="103479"/>
                  </a:lnTo>
                  <a:close/>
                  <a:moveTo>
                    <a:pt x="88849" y="76098"/>
                  </a:moveTo>
                  <a:lnTo>
                    <a:pt x="87807" y="73901"/>
                  </a:lnTo>
                  <a:lnTo>
                    <a:pt x="83832" y="72478"/>
                  </a:lnTo>
                  <a:lnTo>
                    <a:pt x="81635" y="73520"/>
                  </a:lnTo>
                  <a:lnTo>
                    <a:pt x="80213" y="77508"/>
                  </a:lnTo>
                  <a:lnTo>
                    <a:pt x="81241" y="79692"/>
                  </a:lnTo>
                  <a:lnTo>
                    <a:pt x="85229" y="81127"/>
                  </a:lnTo>
                  <a:lnTo>
                    <a:pt x="87426" y="80086"/>
                  </a:lnTo>
                  <a:lnTo>
                    <a:pt x="88138" y="78092"/>
                  </a:lnTo>
                  <a:lnTo>
                    <a:pt x="88849" y="76098"/>
                  </a:lnTo>
                  <a:close/>
                  <a:moveTo>
                    <a:pt x="90881" y="127292"/>
                  </a:moveTo>
                  <a:lnTo>
                    <a:pt x="89839" y="125095"/>
                  </a:lnTo>
                  <a:lnTo>
                    <a:pt x="85864" y="123672"/>
                  </a:lnTo>
                  <a:lnTo>
                    <a:pt x="83667" y="124714"/>
                  </a:lnTo>
                  <a:lnTo>
                    <a:pt x="82245" y="128701"/>
                  </a:lnTo>
                  <a:lnTo>
                    <a:pt x="83273" y="130886"/>
                  </a:lnTo>
                  <a:lnTo>
                    <a:pt x="87261" y="132321"/>
                  </a:lnTo>
                  <a:lnTo>
                    <a:pt x="89458" y="131279"/>
                  </a:lnTo>
                  <a:lnTo>
                    <a:pt x="90170" y="129286"/>
                  </a:lnTo>
                  <a:lnTo>
                    <a:pt x="90881" y="127292"/>
                  </a:lnTo>
                  <a:close/>
                  <a:moveTo>
                    <a:pt x="91948" y="56070"/>
                  </a:moveTo>
                  <a:lnTo>
                    <a:pt x="90906" y="53873"/>
                  </a:lnTo>
                  <a:lnTo>
                    <a:pt x="86931" y="52451"/>
                  </a:lnTo>
                  <a:lnTo>
                    <a:pt x="84734" y="53492"/>
                  </a:lnTo>
                  <a:lnTo>
                    <a:pt x="83312" y="57480"/>
                  </a:lnTo>
                  <a:lnTo>
                    <a:pt x="84340" y="59664"/>
                  </a:lnTo>
                  <a:lnTo>
                    <a:pt x="88328" y="61099"/>
                  </a:lnTo>
                  <a:lnTo>
                    <a:pt x="90525" y="60058"/>
                  </a:lnTo>
                  <a:lnTo>
                    <a:pt x="91236" y="58064"/>
                  </a:lnTo>
                  <a:lnTo>
                    <a:pt x="91948" y="56070"/>
                  </a:lnTo>
                  <a:close/>
                  <a:moveTo>
                    <a:pt x="93129" y="30035"/>
                  </a:moveTo>
                  <a:lnTo>
                    <a:pt x="92087" y="27838"/>
                  </a:lnTo>
                  <a:lnTo>
                    <a:pt x="88112" y="26416"/>
                  </a:lnTo>
                  <a:lnTo>
                    <a:pt x="85915" y="27457"/>
                  </a:lnTo>
                  <a:lnTo>
                    <a:pt x="84493" y="31445"/>
                  </a:lnTo>
                  <a:lnTo>
                    <a:pt x="85521" y="33629"/>
                  </a:lnTo>
                  <a:lnTo>
                    <a:pt x="89509" y="35064"/>
                  </a:lnTo>
                  <a:lnTo>
                    <a:pt x="91706" y="34023"/>
                  </a:lnTo>
                  <a:lnTo>
                    <a:pt x="92417" y="32029"/>
                  </a:lnTo>
                  <a:lnTo>
                    <a:pt x="93129" y="30035"/>
                  </a:lnTo>
                  <a:close/>
                  <a:moveTo>
                    <a:pt x="103073" y="141643"/>
                  </a:moveTo>
                  <a:lnTo>
                    <a:pt x="102031" y="139446"/>
                  </a:lnTo>
                  <a:lnTo>
                    <a:pt x="98056" y="138023"/>
                  </a:lnTo>
                  <a:lnTo>
                    <a:pt x="95859" y="139065"/>
                  </a:lnTo>
                  <a:lnTo>
                    <a:pt x="94437" y="143052"/>
                  </a:lnTo>
                  <a:lnTo>
                    <a:pt x="95465" y="145237"/>
                  </a:lnTo>
                  <a:lnTo>
                    <a:pt x="99453" y="146672"/>
                  </a:lnTo>
                  <a:lnTo>
                    <a:pt x="101650" y="145630"/>
                  </a:lnTo>
                  <a:lnTo>
                    <a:pt x="102362" y="143637"/>
                  </a:lnTo>
                  <a:lnTo>
                    <a:pt x="103073" y="141643"/>
                  </a:lnTo>
                  <a:close/>
                  <a:moveTo>
                    <a:pt x="108470" y="115163"/>
                  </a:moveTo>
                  <a:lnTo>
                    <a:pt x="107429" y="112966"/>
                  </a:lnTo>
                  <a:lnTo>
                    <a:pt x="103454" y="111544"/>
                  </a:lnTo>
                  <a:lnTo>
                    <a:pt x="101257" y="112585"/>
                  </a:lnTo>
                  <a:lnTo>
                    <a:pt x="99834" y="116573"/>
                  </a:lnTo>
                  <a:lnTo>
                    <a:pt x="100863" y="118757"/>
                  </a:lnTo>
                  <a:lnTo>
                    <a:pt x="104851" y="120192"/>
                  </a:lnTo>
                  <a:lnTo>
                    <a:pt x="107048" y="119151"/>
                  </a:lnTo>
                  <a:lnTo>
                    <a:pt x="107759" y="117157"/>
                  </a:lnTo>
                  <a:lnTo>
                    <a:pt x="108470" y="115163"/>
                  </a:lnTo>
                  <a:close/>
                  <a:moveTo>
                    <a:pt x="110045" y="50215"/>
                  </a:moveTo>
                  <a:lnTo>
                    <a:pt x="108851" y="48107"/>
                  </a:lnTo>
                  <a:lnTo>
                    <a:pt x="108115" y="47917"/>
                  </a:lnTo>
                  <a:lnTo>
                    <a:pt x="108826" y="45948"/>
                  </a:lnTo>
                  <a:lnTo>
                    <a:pt x="107784" y="43751"/>
                  </a:lnTo>
                  <a:lnTo>
                    <a:pt x="103809" y="42329"/>
                  </a:lnTo>
                  <a:lnTo>
                    <a:pt x="101612" y="43370"/>
                  </a:lnTo>
                  <a:lnTo>
                    <a:pt x="100190" y="47358"/>
                  </a:lnTo>
                  <a:lnTo>
                    <a:pt x="101219" y="49542"/>
                  </a:lnTo>
                  <a:lnTo>
                    <a:pt x="102184" y="49898"/>
                  </a:lnTo>
                  <a:lnTo>
                    <a:pt x="101536" y="52273"/>
                  </a:lnTo>
                  <a:lnTo>
                    <a:pt x="102730" y="54381"/>
                  </a:lnTo>
                  <a:lnTo>
                    <a:pt x="104775" y="54940"/>
                  </a:lnTo>
                  <a:lnTo>
                    <a:pt x="106819" y="55499"/>
                  </a:lnTo>
                  <a:lnTo>
                    <a:pt x="108927" y="54305"/>
                  </a:lnTo>
                  <a:lnTo>
                    <a:pt x="110045" y="50215"/>
                  </a:lnTo>
                  <a:close/>
                  <a:moveTo>
                    <a:pt x="112014" y="93916"/>
                  </a:moveTo>
                  <a:lnTo>
                    <a:pt x="110972" y="91719"/>
                  </a:lnTo>
                  <a:lnTo>
                    <a:pt x="106997" y="90297"/>
                  </a:lnTo>
                  <a:lnTo>
                    <a:pt x="104800" y="91338"/>
                  </a:lnTo>
                  <a:lnTo>
                    <a:pt x="103378" y="95326"/>
                  </a:lnTo>
                  <a:lnTo>
                    <a:pt x="104406" y="97510"/>
                  </a:lnTo>
                  <a:lnTo>
                    <a:pt x="108394" y="98945"/>
                  </a:lnTo>
                  <a:lnTo>
                    <a:pt x="110591" y="97904"/>
                  </a:lnTo>
                  <a:lnTo>
                    <a:pt x="111302" y="95910"/>
                  </a:lnTo>
                  <a:lnTo>
                    <a:pt x="112014" y="93916"/>
                  </a:lnTo>
                  <a:close/>
                  <a:moveTo>
                    <a:pt x="112318" y="13423"/>
                  </a:moveTo>
                  <a:lnTo>
                    <a:pt x="111277" y="11226"/>
                  </a:lnTo>
                  <a:lnTo>
                    <a:pt x="107302" y="9804"/>
                  </a:lnTo>
                  <a:lnTo>
                    <a:pt x="105105" y="10845"/>
                  </a:lnTo>
                  <a:lnTo>
                    <a:pt x="103682" y="14833"/>
                  </a:lnTo>
                  <a:lnTo>
                    <a:pt x="104711" y="17018"/>
                  </a:lnTo>
                  <a:lnTo>
                    <a:pt x="108699" y="18453"/>
                  </a:lnTo>
                  <a:lnTo>
                    <a:pt x="110896" y="17411"/>
                  </a:lnTo>
                  <a:lnTo>
                    <a:pt x="111607" y="15417"/>
                  </a:lnTo>
                  <a:lnTo>
                    <a:pt x="112318" y="13423"/>
                  </a:lnTo>
                  <a:close/>
                  <a:moveTo>
                    <a:pt x="116459" y="66852"/>
                  </a:moveTo>
                  <a:lnTo>
                    <a:pt x="115265" y="64744"/>
                  </a:lnTo>
                  <a:lnTo>
                    <a:pt x="111175" y="63627"/>
                  </a:lnTo>
                  <a:lnTo>
                    <a:pt x="109067" y="64820"/>
                  </a:lnTo>
                  <a:lnTo>
                    <a:pt x="107950" y="68910"/>
                  </a:lnTo>
                  <a:lnTo>
                    <a:pt x="108546" y="69977"/>
                  </a:lnTo>
                  <a:lnTo>
                    <a:pt x="108331" y="70078"/>
                  </a:lnTo>
                  <a:lnTo>
                    <a:pt x="106908" y="74066"/>
                  </a:lnTo>
                  <a:lnTo>
                    <a:pt x="107937" y="76250"/>
                  </a:lnTo>
                  <a:lnTo>
                    <a:pt x="111925" y="77685"/>
                  </a:lnTo>
                  <a:lnTo>
                    <a:pt x="114122" y="76644"/>
                  </a:lnTo>
                  <a:lnTo>
                    <a:pt x="114833" y="74650"/>
                  </a:lnTo>
                  <a:lnTo>
                    <a:pt x="115544" y="72656"/>
                  </a:lnTo>
                  <a:lnTo>
                    <a:pt x="114858" y="71221"/>
                  </a:lnTo>
                  <a:lnTo>
                    <a:pt x="115341" y="70942"/>
                  </a:lnTo>
                  <a:lnTo>
                    <a:pt x="116459" y="66852"/>
                  </a:lnTo>
                  <a:close/>
                  <a:moveTo>
                    <a:pt x="120116" y="150876"/>
                  </a:moveTo>
                  <a:lnTo>
                    <a:pt x="119075" y="148678"/>
                  </a:lnTo>
                  <a:lnTo>
                    <a:pt x="115100" y="147256"/>
                  </a:lnTo>
                  <a:lnTo>
                    <a:pt x="112903" y="148297"/>
                  </a:lnTo>
                  <a:lnTo>
                    <a:pt x="111480" y="152285"/>
                  </a:lnTo>
                  <a:lnTo>
                    <a:pt x="112509" y="154470"/>
                  </a:lnTo>
                  <a:lnTo>
                    <a:pt x="116497" y="155905"/>
                  </a:lnTo>
                  <a:lnTo>
                    <a:pt x="118694" y="154863"/>
                  </a:lnTo>
                  <a:lnTo>
                    <a:pt x="119405" y="152869"/>
                  </a:lnTo>
                  <a:lnTo>
                    <a:pt x="120116" y="150876"/>
                  </a:lnTo>
                  <a:close/>
                  <a:moveTo>
                    <a:pt x="121780" y="123494"/>
                  </a:moveTo>
                  <a:lnTo>
                    <a:pt x="120738" y="121297"/>
                  </a:lnTo>
                  <a:lnTo>
                    <a:pt x="116763" y="119875"/>
                  </a:lnTo>
                  <a:lnTo>
                    <a:pt x="114566" y="120916"/>
                  </a:lnTo>
                  <a:lnTo>
                    <a:pt x="113144" y="124904"/>
                  </a:lnTo>
                  <a:lnTo>
                    <a:pt x="114173" y="127088"/>
                  </a:lnTo>
                  <a:lnTo>
                    <a:pt x="118160" y="128524"/>
                  </a:lnTo>
                  <a:lnTo>
                    <a:pt x="120357" y="127482"/>
                  </a:lnTo>
                  <a:lnTo>
                    <a:pt x="121069" y="125488"/>
                  </a:lnTo>
                  <a:lnTo>
                    <a:pt x="121780" y="123494"/>
                  </a:lnTo>
                  <a:close/>
                  <a:moveTo>
                    <a:pt x="125552" y="110007"/>
                  </a:moveTo>
                  <a:lnTo>
                    <a:pt x="124510" y="107810"/>
                  </a:lnTo>
                  <a:lnTo>
                    <a:pt x="120535" y="106387"/>
                  </a:lnTo>
                  <a:lnTo>
                    <a:pt x="118338" y="107429"/>
                  </a:lnTo>
                  <a:lnTo>
                    <a:pt x="116916" y="111417"/>
                  </a:lnTo>
                  <a:lnTo>
                    <a:pt x="117944" y="113601"/>
                  </a:lnTo>
                  <a:lnTo>
                    <a:pt x="121932" y="115036"/>
                  </a:lnTo>
                  <a:lnTo>
                    <a:pt x="124129" y="113995"/>
                  </a:lnTo>
                  <a:lnTo>
                    <a:pt x="124841" y="112001"/>
                  </a:lnTo>
                  <a:lnTo>
                    <a:pt x="125552" y="110007"/>
                  </a:lnTo>
                  <a:close/>
                  <a:moveTo>
                    <a:pt x="131495" y="52146"/>
                  </a:moveTo>
                  <a:lnTo>
                    <a:pt x="130302" y="50038"/>
                  </a:lnTo>
                  <a:lnTo>
                    <a:pt x="126212" y="48920"/>
                  </a:lnTo>
                  <a:lnTo>
                    <a:pt x="124104" y="50114"/>
                  </a:lnTo>
                  <a:lnTo>
                    <a:pt x="122986" y="54203"/>
                  </a:lnTo>
                  <a:lnTo>
                    <a:pt x="123342" y="54838"/>
                  </a:lnTo>
                  <a:lnTo>
                    <a:pt x="122885" y="55054"/>
                  </a:lnTo>
                  <a:lnTo>
                    <a:pt x="121462" y="59042"/>
                  </a:lnTo>
                  <a:lnTo>
                    <a:pt x="122491" y="61226"/>
                  </a:lnTo>
                  <a:lnTo>
                    <a:pt x="126479" y="62661"/>
                  </a:lnTo>
                  <a:lnTo>
                    <a:pt x="128676" y="61620"/>
                  </a:lnTo>
                  <a:lnTo>
                    <a:pt x="129387" y="59626"/>
                  </a:lnTo>
                  <a:lnTo>
                    <a:pt x="130098" y="57632"/>
                  </a:lnTo>
                  <a:lnTo>
                    <a:pt x="129628" y="56667"/>
                  </a:lnTo>
                  <a:lnTo>
                    <a:pt x="130378" y="56235"/>
                  </a:lnTo>
                  <a:lnTo>
                    <a:pt x="131495" y="52146"/>
                  </a:lnTo>
                  <a:close/>
                  <a:moveTo>
                    <a:pt x="133629" y="36385"/>
                  </a:moveTo>
                  <a:lnTo>
                    <a:pt x="132588" y="34188"/>
                  </a:lnTo>
                  <a:lnTo>
                    <a:pt x="128612" y="32766"/>
                  </a:lnTo>
                  <a:lnTo>
                    <a:pt x="126415" y="33807"/>
                  </a:lnTo>
                  <a:lnTo>
                    <a:pt x="124993" y="37795"/>
                  </a:lnTo>
                  <a:lnTo>
                    <a:pt x="126022" y="39979"/>
                  </a:lnTo>
                  <a:lnTo>
                    <a:pt x="130009" y="41414"/>
                  </a:lnTo>
                  <a:lnTo>
                    <a:pt x="132207" y="40373"/>
                  </a:lnTo>
                  <a:lnTo>
                    <a:pt x="132918" y="38379"/>
                  </a:lnTo>
                  <a:lnTo>
                    <a:pt x="133629" y="36385"/>
                  </a:lnTo>
                  <a:close/>
                  <a:moveTo>
                    <a:pt x="134569" y="84797"/>
                  </a:moveTo>
                  <a:lnTo>
                    <a:pt x="133527" y="82600"/>
                  </a:lnTo>
                  <a:lnTo>
                    <a:pt x="129552" y="81178"/>
                  </a:lnTo>
                  <a:lnTo>
                    <a:pt x="127355" y="82219"/>
                  </a:lnTo>
                  <a:lnTo>
                    <a:pt x="125933" y="86207"/>
                  </a:lnTo>
                  <a:lnTo>
                    <a:pt x="126961" y="88392"/>
                  </a:lnTo>
                  <a:lnTo>
                    <a:pt x="130949" y="89827"/>
                  </a:lnTo>
                  <a:lnTo>
                    <a:pt x="133146" y="88785"/>
                  </a:lnTo>
                  <a:lnTo>
                    <a:pt x="133858" y="86791"/>
                  </a:lnTo>
                  <a:lnTo>
                    <a:pt x="134569" y="84797"/>
                  </a:lnTo>
                  <a:close/>
                  <a:moveTo>
                    <a:pt x="139522" y="176263"/>
                  </a:moveTo>
                  <a:lnTo>
                    <a:pt x="138480" y="174066"/>
                  </a:lnTo>
                  <a:lnTo>
                    <a:pt x="134505" y="172643"/>
                  </a:lnTo>
                  <a:lnTo>
                    <a:pt x="132308" y="173685"/>
                  </a:lnTo>
                  <a:lnTo>
                    <a:pt x="130886" y="177673"/>
                  </a:lnTo>
                  <a:lnTo>
                    <a:pt x="131914" y="179857"/>
                  </a:lnTo>
                  <a:lnTo>
                    <a:pt x="135902" y="181292"/>
                  </a:lnTo>
                  <a:lnTo>
                    <a:pt x="138099" y="180251"/>
                  </a:lnTo>
                  <a:lnTo>
                    <a:pt x="138811" y="178257"/>
                  </a:lnTo>
                  <a:lnTo>
                    <a:pt x="139522" y="176263"/>
                  </a:lnTo>
                  <a:close/>
                  <a:moveTo>
                    <a:pt x="144932" y="141300"/>
                  </a:moveTo>
                  <a:lnTo>
                    <a:pt x="143891" y="139103"/>
                  </a:lnTo>
                  <a:lnTo>
                    <a:pt x="139915" y="137680"/>
                  </a:lnTo>
                  <a:lnTo>
                    <a:pt x="137718" y="138722"/>
                  </a:lnTo>
                  <a:lnTo>
                    <a:pt x="136296" y="142709"/>
                  </a:lnTo>
                  <a:lnTo>
                    <a:pt x="137325" y="144894"/>
                  </a:lnTo>
                  <a:lnTo>
                    <a:pt x="141312" y="146329"/>
                  </a:lnTo>
                  <a:lnTo>
                    <a:pt x="143510" y="145288"/>
                  </a:lnTo>
                  <a:lnTo>
                    <a:pt x="144221" y="143294"/>
                  </a:lnTo>
                  <a:lnTo>
                    <a:pt x="144932" y="141300"/>
                  </a:lnTo>
                  <a:close/>
                  <a:moveTo>
                    <a:pt x="146138" y="97980"/>
                  </a:moveTo>
                  <a:lnTo>
                    <a:pt x="145097" y="95783"/>
                  </a:lnTo>
                  <a:lnTo>
                    <a:pt x="141122" y="94361"/>
                  </a:lnTo>
                  <a:lnTo>
                    <a:pt x="138925" y="95402"/>
                  </a:lnTo>
                  <a:lnTo>
                    <a:pt x="137502" y="99390"/>
                  </a:lnTo>
                  <a:lnTo>
                    <a:pt x="138531" y="101574"/>
                  </a:lnTo>
                  <a:lnTo>
                    <a:pt x="142519" y="103009"/>
                  </a:lnTo>
                  <a:lnTo>
                    <a:pt x="144716" y="101968"/>
                  </a:lnTo>
                  <a:lnTo>
                    <a:pt x="145427" y="99974"/>
                  </a:lnTo>
                  <a:lnTo>
                    <a:pt x="146138" y="97980"/>
                  </a:lnTo>
                  <a:close/>
                  <a:moveTo>
                    <a:pt x="147180" y="52476"/>
                  </a:moveTo>
                  <a:lnTo>
                    <a:pt x="146138" y="50279"/>
                  </a:lnTo>
                  <a:lnTo>
                    <a:pt x="142163" y="48856"/>
                  </a:lnTo>
                  <a:lnTo>
                    <a:pt x="139966" y="49898"/>
                  </a:lnTo>
                  <a:lnTo>
                    <a:pt x="138544" y="53886"/>
                  </a:lnTo>
                  <a:lnTo>
                    <a:pt x="139573" y="56070"/>
                  </a:lnTo>
                  <a:lnTo>
                    <a:pt x="143560" y="57505"/>
                  </a:lnTo>
                  <a:lnTo>
                    <a:pt x="145757" y="56464"/>
                  </a:lnTo>
                  <a:lnTo>
                    <a:pt x="146469" y="54470"/>
                  </a:lnTo>
                  <a:lnTo>
                    <a:pt x="147180" y="52476"/>
                  </a:lnTo>
                  <a:close/>
                  <a:moveTo>
                    <a:pt x="147789" y="70599"/>
                  </a:moveTo>
                  <a:lnTo>
                    <a:pt x="146748" y="68402"/>
                  </a:lnTo>
                  <a:lnTo>
                    <a:pt x="142773" y="66979"/>
                  </a:lnTo>
                  <a:lnTo>
                    <a:pt x="140576" y="68021"/>
                  </a:lnTo>
                  <a:lnTo>
                    <a:pt x="139153" y="72009"/>
                  </a:lnTo>
                  <a:lnTo>
                    <a:pt x="140182" y="74193"/>
                  </a:lnTo>
                  <a:lnTo>
                    <a:pt x="144170" y="75628"/>
                  </a:lnTo>
                  <a:lnTo>
                    <a:pt x="146367" y="74587"/>
                  </a:lnTo>
                  <a:lnTo>
                    <a:pt x="147078" y="72593"/>
                  </a:lnTo>
                  <a:lnTo>
                    <a:pt x="147789" y="70599"/>
                  </a:lnTo>
                  <a:close/>
                  <a:moveTo>
                    <a:pt x="148463" y="120053"/>
                  </a:moveTo>
                  <a:lnTo>
                    <a:pt x="147421" y="117856"/>
                  </a:lnTo>
                  <a:lnTo>
                    <a:pt x="143446" y="116433"/>
                  </a:lnTo>
                  <a:lnTo>
                    <a:pt x="141249" y="117475"/>
                  </a:lnTo>
                  <a:lnTo>
                    <a:pt x="139827" y="121462"/>
                  </a:lnTo>
                  <a:lnTo>
                    <a:pt x="140855" y="123647"/>
                  </a:lnTo>
                  <a:lnTo>
                    <a:pt x="144843" y="125082"/>
                  </a:lnTo>
                  <a:lnTo>
                    <a:pt x="147040" y="124040"/>
                  </a:lnTo>
                  <a:lnTo>
                    <a:pt x="147751" y="122047"/>
                  </a:lnTo>
                  <a:lnTo>
                    <a:pt x="148463" y="120053"/>
                  </a:lnTo>
                  <a:close/>
                  <a:moveTo>
                    <a:pt x="156197" y="27266"/>
                  </a:moveTo>
                  <a:lnTo>
                    <a:pt x="155155" y="25069"/>
                  </a:lnTo>
                  <a:lnTo>
                    <a:pt x="151180" y="23647"/>
                  </a:lnTo>
                  <a:lnTo>
                    <a:pt x="148983" y="24688"/>
                  </a:lnTo>
                  <a:lnTo>
                    <a:pt x="147561" y="28676"/>
                  </a:lnTo>
                  <a:lnTo>
                    <a:pt x="148590" y="30861"/>
                  </a:lnTo>
                  <a:lnTo>
                    <a:pt x="152577" y="32296"/>
                  </a:lnTo>
                  <a:lnTo>
                    <a:pt x="154774" y="31254"/>
                  </a:lnTo>
                  <a:lnTo>
                    <a:pt x="155486" y="29260"/>
                  </a:lnTo>
                  <a:lnTo>
                    <a:pt x="156197" y="27266"/>
                  </a:lnTo>
                  <a:close/>
                  <a:moveTo>
                    <a:pt x="156527" y="228003"/>
                  </a:moveTo>
                  <a:lnTo>
                    <a:pt x="153212" y="226364"/>
                  </a:lnTo>
                  <a:lnTo>
                    <a:pt x="150914" y="227139"/>
                  </a:lnTo>
                  <a:lnTo>
                    <a:pt x="149034" y="230924"/>
                  </a:lnTo>
                  <a:lnTo>
                    <a:pt x="149809" y="233222"/>
                  </a:lnTo>
                  <a:lnTo>
                    <a:pt x="152425" y="234505"/>
                  </a:lnTo>
                  <a:lnTo>
                    <a:pt x="156527" y="228003"/>
                  </a:lnTo>
                  <a:close/>
                  <a:moveTo>
                    <a:pt x="156527" y="3619"/>
                  </a:moveTo>
                  <a:lnTo>
                    <a:pt x="155486" y="1422"/>
                  </a:lnTo>
                  <a:lnTo>
                    <a:pt x="151511" y="0"/>
                  </a:lnTo>
                  <a:lnTo>
                    <a:pt x="149313" y="1041"/>
                  </a:lnTo>
                  <a:lnTo>
                    <a:pt x="147891" y="5029"/>
                  </a:lnTo>
                  <a:lnTo>
                    <a:pt x="148920" y="7213"/>
                  </a:lnTo>
                  <a:lnTo>
                    <a:pt x="152908" y="8648"/>
                  </a:lnTo>
                  <a:lnTo>
                    <a:pt x="155105" y="7607"/>
                  </a:lnTo>
                  <a:lnTo>
                    <a:pt x="155816" y="5613"/>
                  </a:lnTo>
                  <a:lnTo>
                    <a:pt x="156527" y="3619"/>
                  </a:lnTo>
                  <a:close/>
                  <a:moveTo>
                    <a:pt x="158483" y="157391"/>
                  </a:moveTo>
                  <a:lnTo>
                    <a:pt x="157441" y="155194"/>
                  </a:lnTo>
                  <a:lnTo>
                    <a:pt x="153466" y="153771"/>
                  </a:lnTo>
                  <a:lnTo>
                    <a:pt x="151269" y="154813"/>
                  </a:lnTo>
                  <a:lnTo>
                    <a:pt x="149847" y="158800"/>
                  </a:lnTo>
                  <a:lnTo>
                    <a:pt x="150876" y="160985"/>
                  </a:lnTo>
                  <a:lnTo>
                    <a:pt x="154863" y="162420"/>
                  </a:lnTo>
                  <a:lnTo>
                    <a:pt x="157060" y="161378"/>
                  </a:lnTo>
                  <a:lnTo>
                    <a:pt x="157772" y="159385"/>
                  </a:lnTo>
                  <a:lnTo>
                    <a:pt x="158483" y="157391"/>
                  </a:lnTo>
                  <a:close/>
                  <a:moveTo>
                    <a:pt x="167411" y="109664"/>
                  </a:moveTo>
                  <a:lnTo>
                    <a:pt x="166370" y="107467"/>
                  </a:lnTo>
                  <a:lnTo>
                    <a:pt x="162394" y="106045"/>
                  </a:lnTo>
                  <a:lnTo>
                    <a:pt x="160197" y="107086"/>
                  </a:lnTo>
                  <a:lnTo>
                    <a:pt x="158775" y="111074"/>
                  </a:lnTo>
                  <a:lnTo>
                    <a:pt x="159804" y="113258"/>
                  </a:lnTo>
                  <a:lnTo>
                    <a:pt x="163791" y="114693"/>
                  </a:lnTo>
                  <a:lnTo>
                    <a:pt x="165989" y="113652"/>
                  </a:lnTo>
                  <a:lnTo>
                    <a:pt x="166700" y="111658"/>
                  </a:lnTo>
                  <a:lnTo>
                    <a:pt x="167411" y="109664"/>
                  </a:lnTo>
                  <a:close/>
                  <a:moveTo>
                    <a:pt x="167500" y="132181"/>
                  </a:moveTo>
                  <a:lnTo>
                    <a:pt x="166458" y="129984"/>
                  </a:lnTo>
                  <a:lnTo>
                    <a:pt x="162483" y="128562"/>
                  </a:lnTo>
                  <a:lnTo>
                    <a:pt x="160286" y="129603"/>
                  </a:lnTo>
                  <a:lnTo>
                    <a:pt x="158864" y="133591"/>
                  </a:lnTo>
                  <a:lnTo>
                    <a:pt x="159893" y="135775"/>
                  </a:lnTo>
                  <a:lnTo>
                    <a:pt x="163880" y="137210"/>
                  </a:lnTo>
                  <a:lnTo>
                    <a:pt x="166077" y="136169"/>
                  </a:lnTo>
                  <a:lnTo>
                    <a:pt x="166789" y="134175"/>
                  </a:lnTo>
                  <a:lnTo>
                    <a:pt x="167500" y="132181"/>
                  </a:lnTo>
                  <a:close/>
                  <a:moveTo>
                    <a:pt x="170954" y="88417"/>
                  </a:moveTo>
                  <a:lnTo>
                    <a:pt x="169913" y="86220"/>
                  </a:lnTo>
                  <a:lnTo>
                    <a:pt x="165938" y="84797"/>
                  </a:lnTo>
                  <a:lnTo>
                    <a:pt x="163741" y="85839"/>
                  </a:lnTo>
                  <a:lnTo>
                    <a:pt x="162318" y="89827"/>
                  </a:lnTo>
                  <a:lnTo>
                    <a:pt x="163347" y="92011"/>
                  </a:lnTo>
                  <a:lnTo>
                    <a:pt x="167335" y="93446"/>
                  </a:lnTo>
                  <a:lnTo>
                    <a:pt x="169532" y="92405"/>
                  </a:lnTo>
                  <a:lnTo>
                    <a:pt x="170243" y="90411"/>
                  </a:lnTo>
                  <a:lnTo>
                    <a:pt x="170954" y="88417"/>
                  </a:lnTo>
                  <a:close/>
                  <a:moveTo>
                    <a:pt x="173685" y="46647"/>
                  </a:moveTo>
                  <a:lnTo>
                    <a:pt x="172643" y="44450"/>
                  </a:lnTo>
                  <a:lnTo>
                    <a:pt x="168668" y="43027"/>
                  </a:lnTo>
                  <a:lnTo>
                    <a:pt x="166471" y="44069"/>
                  </a:lnTo>
                  <a:lnTo>
                    <a:pt x="165049" y="48056"/>
                  </a:lnTo>
                  <a:lnTo>
                    <a:pt x="166077" y="50241"/>
                  </a:lnTo>
                  <a:lnTo>
                    <a:pt x="170065" y="51676"/>
                  </a:lnTo>
                  <a:lnTo>
                    <a:pt x="172262" y="50634"/>
                  </a:lnTo>
                  <a:lnTo>
                    <a:pt x="172974" y="48641"/>
                  </a:lnTo>
                  <a:lnTo>
                    <a:pt x="173685" y="46647"/>
                  </a:lnTo>
                  <a:close/>
                  <a:moveTo>
                    <a:pt x="174485" y="67157"/>
                  </a:moveTo>
                  <a:lnTo>
                    <a:pt x="173443" y="64960"/>
                  </a:lnTo>
                  <a:lnTo>
                    <a:pt x="169468" y="63538"/>
                  </a:lnTo>
                  <a:lnTo>
                    <a:pt x="167271" y="64579"/>
                  </a:lnTo>
                  <a:lnTo>
                    <a:pt x="165849" y="68567"/>
                  </a:lnTo>
                  <a:lnTo>
                    <a:pt x="166878" y="70751"/>
                  </a:lnTo>
                  <a:lnTo>
                    <a:pt x="170865" y="72186"/>
                  </a:lnTo>
                  <a:lnTo>
                    <a:pt x="173062" y="71145"/>
                  </a:lnTo>
                  <a:lnTo>
                    <a:pt x="173774" y="69151"/>
                  </a:lnTo>
                  <a:lnTo>
                    <a:pt x="174485" y="67157"/>
                  </a:lnTo>
                  <a:close/>
                  <a:moveTo>
                    <a:pt x="175336" y="19265"/>
                  </a:moveTo>
                  <a:lnTo>
                    <a:pt x="174294" y="17068"/>
                  </a:lnTo>
                  <a:lnTo>
                    <a:pt x="170319" y="15646"/>
                  </a:lnTo>
                  <a:lnTo>
                    <a:pt x="168122" y="16687"/>
                  </a:lnTo>
                  <a:lnTo>
                    <a:pt x="166700" y="20675"/>
                  </a:lnTo>
                  <a:lnTo>
                    <a:pt x="167728" y="22860"/>
                  </a:lnTo>
                  <a:lnTo>
                    <a:pt x="171716" y="24295"/>
                  </a:lnTo>
                  <a:lnTo>
                    <a:pt x="173913" y="23253"/>
                  </a:lnTo>
                  <a:lnTo>
                    <a:pt x="175336" y="19265"/>
                  </a:lnTo>
                  <a:close/>
                  <a:moveTo>
                    <a:pt x="184492" y="150012"/>
                  </a:moveTo>
                  <a:lnTo>
                    <a:pt x="183451" y="147815"/>
                  </a:lnTo>
                  <a:lnTo>
                    <a:pt x="179476" y="146392"/>
                  </a:lnTo>
                  <a:lnTo>
                    <a:pt x="177279" y="147434"/>
                  </a:lnTo>
                  <a:lnTo>
                    <a:pt x="175856" y="151422"/>
                  </a:lnTo>
                  <a:lnTo>
                    <a:pt x="176885" y="153606"/>
                  </a:lnTo>
                  <a:lnTo>
                    <a:pt x="180873" y="155041"/>
                  </a:lnTo>
                  <a:lnTo>
                    <a:pt x="183070" y="154000"/>
                  </a:lnTo>
                  <a:lnTo>
                    <a:pt x="183781" y="152006"/>
                  </a:lnTo>
                  <a:lnTo>
                    <a:pt x="184492" y="150012"/>
                  </a:lnTo>
                  <a:close/>
                  <a:moveTo>
                    <a:pt x="184492" y="104508"/>
                  </a:moveTo>
                  <a:lnTo>
                    <a:pt x="183451" y="102311"/>
                  </a:lnTo>
                  <a:lnTo>
                    <a:pt x="179476" y="100888"/>
                  </a:lnTo>
                  <a:lnTo>
                    <a:pt x="177279" y="101930"/>
                  </a:lnTo>
                  <a:lnTo>
                    <a:pt x="175856" y="105918"/>
                  </a:lnTo>
                  <a:lnTo>
                    <a:pt x="176885" y="108102"/>
                  </a:lnTo>
                  <a:lnTo>
                    <a:pt x="180873" y="109537"/>
                  </a:lnTo>
                  <a:lnTo>
                    <a:pt x="183070" y="108496"/>
                  </a:lnTo>
                  <a:lnTo>
                    <a:pt x="183781" y="106502"/>
                  </a:lnTo>
                  <a:lnTo>
                    <a:pt x="184492" y="104508"/>
                  </a:lnTo>
                  <a:close/>
                  <a:moveTo>
                    <a:pt x="185864" y="181444"/>
                  </a:moveTo>
                  <a:lnTo>
                    <a:pt x="184378" y="180721"/>
                  </a:lnTo>
                  <a:lnTo>
                    <a:pt x="182079" y="181495"/>
                  </a:lnTo>
                  <a:lnTo>
                    <a:pt x="180200" y="185280"/>
                  </a:lnTo>
                  <a:lnTo>
                    <a:pt x="180975" y="187579"/>
                  </a:lnTo>
                  <a:lnTo>
                    <a:pt x="181762" y="187960"/>
                  </a:lnTo>
                  <a:lnTo>
                    <a:pt x="185864" y="181444"/>
                  </a:lnTo>
                  <a:close/>
                  <a:moveTo>
                    <a:pt x="193509" y="79298"/>
                  </a:moveTo>
                  <a:lnTo>
                    <a:pt x="192468" y="77101"/>
                  </a:lnTo>
                  <a:lnTo>
                    <a:pt x="188493" y="75679"/>
                  </a:lnTo>
                  <a:lnTo>
                    <a:pt x="186296" y="76720"/>
                  </a:lnTo>
                  <a:lnTo>
                    <a:pt x="184873" y="80708"/>
                  </a:lnTo>
                  <a:lnTo>
                    <a:pt x="185902" y="82892"/>
                  </a:lnTo>
                  <a:lnTo>
                    <a:pt x="189890" y="84328"/>
                  </a:lnTo>
                  <a:lnTo>
                    <a:pt x="192087" y="83286"/>
                  </a:lnTo>
                  <a:lnTo>
                    <a:pt x="192798" y="81292"/>
                  </a:lnTo>
                  <a:lnTo>
                    <a:pt x="193509" y="79298"/>
                  </a:lnTo>
                  <a:close/>
                  <a:moveTo>
                    <a:pt x="194970" y="58331"/>
                  </a:moveTo>
                  <a:lnTo>
                    <a:pt x="193929" y="56134"/>
                  </a:lnTo>
                  <a:lnTo>
                    <a:pt x="189953" y="54711"/>
                  </a:lnTo>
                  <a:lnTo>
                    <a:pt x="187756" y="55753"/>
                  </a:lnTo>
                  <a:lnTo>
                    <a:pt x="186334" y="59740"/>
                  </a:lnTo>
                  <a:lnTo>
                    <a:pt x="187363" y="61925"/>
                  </a:lnTo>
                  <a:lnTo>
                    <a:pt x="191350" y="63360"/>
                  </a:lnTo>
                  <a:lnTo>
                    <a:pt x="193548" y="62318"/>
                  </a:lnTo>
                  <a:lnTo>
                    <a:pt x="194259" y="60325"/>
                  </a:lnTo>
                  <a:lnTo>
                    <a:pt x="194970" y="58331"/>
                  </a:lnTo>
                  <a:close/>
                  <a:moveTo>
                    <a:pt x="198501" y="37084"/>
                  </a:moveTo>
                  <a:lnTo>
                    <a:pt x="197459" y="34886"/>
                  </a:lnTo>
                  <a:lnTo>
                    <a:pt x="193484" y="33464"/>
                  </a:lnTo>
                  <a:lnTo>
                    <a:pt x="191287" y="34505"/>
                  </a:lnTo>
                  <a:lnTo>
                    <a:pt x="189865" y="38493"/>
                  </a:lnTo>
                  <a:lnTo>
                    <a:pt x="190893" y="40678"/>
                  </a:lnTo>
                  <a:lnTo>
                    <a:pt x="194881" y="42113"/>
                  </a:lnTo>
                  <a:lnTo>
                    <a:pt x="197078" y="41071"/>
                  </a:lnTo>
                  <a:lnTo>
                    <a:pt x="197789" y="39077"/>
                  </a:lnTo>
                  <a:lnTo>
                    <a:pt x="198501" y="37084"/>
                  </a:lnTo>
                  <a:close/>
                  <a:moveTo>
                    <a:pt x="202323" y="155333"/>
                  </a:moveTo>
                  <a:lnTo>
                    <a:pt x="202069" y="154571"/>
                  </a:lnTo>
                  <a:lnTo>
                    <a:pt x="198272" y="152692"/>
                  </a:lnTo>
                  <a:lnTo>
                    <a:pt x="195973" y="153466"/>
                  </a:lnTo>
                  <a:lnTo>
                    <a:pt x="194094" y="157251"/>
                  </a:lnTo>
                  <a:lnTo>
                    <a:pt x="194868" y="159550"/>
                  </a:lnTo>
                  <a:lnTo>
                    <a:pt x="198526" y="161353"/>
                  </a:lnTo>
                  <a:lnTo>
                    <a:pt x="202323" y="155333"/>
                  </a:lnTo>
                  <a:close/>
                  <a:moveTo>
                    <a:pt x="208495" y="128435"/>
                  </a:moveTo>
                  <a:lnTo>
                    <a:pt x="207454" y="126238"/>
                  </a:lnTo>
                  <a:lnTo>
                    <a:pt x="203479" y="124815"/>
                  </a:lnTo>
                  <a:lnTo>
                    <a:pt x="201282" y="125857"/>
                  </a:lnTo>
                  <a:lnTo>
                    <a:pt x="199859" y="129844"/>
                  </a:lnTo>
                  <a:lnTo>
                    <a:pt x="200888" y="132029"/>
                  </a:lnTo>
                  <a:lnTo>
                    <a:pt x="204876" y="133464"/>
                  </a:lnTo>
                  <a:lnTo>
                    <a:pt x="207073" y="132422"/>
                  </a:lnTo>
                  <a:lnTo>
                    <a:pt x="207784" y="130429"/>
                  </a:lnTo>
                  <a:lnTo>
                    <a:pt x="208495" y="128435"/>
                  </a:lnTo>
                  <a:close/>
                  <a:moveTo>
                    <a:pt x="210146" y="101053"/>
                  </a:moveTo>
                  <a:lnTo>
                    <a:pt x="209105" y="98856"/>
                  </a:lnTo>
                  <a:lnTo>
                    <a:pt x="205130" y="97434"/>
                  </a:lnTo>
                  <a:lnTo>
                    <a:pt x="202933" y="98475"/>
                  </a:lnTo>
                  <a:lnTo>
                    <a:pt x="201510" y="102463"/>
                  </a:lnTo>
                  <a:lnTo>
                    <a:pt x="202539" y="104648"/>
                  </a:lnTo>
                  <a:lnTo>
                    <a:pt x="206527" y="106083"/>
                  </a:lnTo>
                  <a:lnTo>
                    <a:pt x="208724" y="105041"/>
                  </a:lnTo>
                  <a:lnTo>
                    <a:pt x="209435" y="103047"/>
                  </a:lnTo>
                  <a:lnTo>
                    <a:pt x="210146" y="101053"/>
                  </a:lnTo>
                  <a:close/>
                  <a:moveTo>
                    <a:pt x="212051" y="53174"/>
                  </a:moveTo>
                  <a:lnTo>
                    <a:pt x="211010" y="50977"/>
                  </a:lnTo>
                  <a:lnTo>
                    <a:pt x="207035" y="49555"/>
                  </a:lnTo>
                  <a:lnTo>
                    <a:pt x="204838" y="50596"/>
                  </a:lnTo>
                  <a:lnTo>
                    <a:pt x="203415" y="54584"/>
                  </a:lnTo>
                  <a:lnTo>
                    <a:pt x="204444" y="56769"/>
                  </a:lnTo>
                  <a:lnTo>
                    <a:pt x="208432" y="58204"/>
                  </a:lnTo>
                  <a:lnTo>
                    <a:pt x="210629" y="57162"/>
                  </a:lnTo>
                  <a:lnTo>
                    <a:pt x="211340" y="55168"/>
                  </a:lnTo>
                  <a:lnTo>
                    <a:pt x="212051" y="53174"/>
                  </a:lnTo>
                  <a:close/>
                  <a:moveTo>
                    <a:pt x="216903" y="32791"/>
                  </a:moveTo>
                  <a:lnTo>
                    <a:pt x="215887" y="24422"/>
                  </a:lnTo>
                  <a:lnTo>
                    <a:pt x="213855" y="25387"/>
                  </a:lnTo>
                  <a:lnTo>
                    <a:pt x="212432" y="29375"/>
                  </a:lnTo>
                  <a:lnTo>
                    <a:pt x="213461" y="31559"/>
                  </a:lnTo>
                  <a:lnTo>
                    <a:pt x="216903" y="32791"/>
                  </a:lnTo>
                  <a:close/>
                  <a:moveTo>
                    <a:pt x="220687" y="71602"/>
                  </a:moveTo>
                  <a:lnTo>
                    <a:pt x="219646" y="69405"/>
                  </a:lnTo>
                  <a:lnTo>
                    <a:pt x="215671" y="67983"/>
                  </a:lnTo>
                  <a:lnTo>
                    <a:pt x="213474" y="69024"/>
                  </a:lnTo>
                  <a:lnTo>
                    <a:pt x="212051" y="73012"/>
                  </a:lnTo>
                  <a:lnTo>
                    <a:pt x="213080" y="75196"/>
                  </a:lnTo>
                  <a:lnTo>
                    <a:pt x="217068" y="76631"/>
                  </a:lnTo>
                  <a:lnTo>
                    <a:pt x="219265" y="75590"/>
                  </a:lnTo>
                  <a:lnTo>
                    <a:pt x="219976" y="73596"/>
                  </a:lnTo>
                  <a:lnTo>
                    <a:pt x="220687" y="71602"/>
                  </a:lnTo>
                  <a:close/>
                  <a:moveTo>
                    <a:pt x="226974" y="115874"/>
                  </a:moveTo>
                  <a:lnTo>
                    <a:pt x="226098" y="116281"/>
                  </a:lnTo>
                  <a:lnTo>
                    <a:pt x="225005" y="119329"/>
                  </a:lnTo>
                  <a:lnTo>
                    <a:pt x="226923" y="116281"/>
                  </a:lnTo>
                  <a:lnTo>
                    <a:pt x="226974" y="115874"/>
                  </a:lnTo>
                  <a:close/>
                </a:path>
              </a:pathLst>
            </a:custGeom>
            <a:solidFill>
              <a:srgbClr val="FBD9CE"/>
            </a:solidFill>
            <a:ln w="0">
              <a:noFill/>
            </a:ln>
          </p:spPr>
          <p:style>
            <a:lnRef idx="0">
              <a:scrgbClr r="0" g="0" b="0"/>
            </a:lnRef>
            <a:fillRef idx="0">
              <a:scrgbClr r="0" g="0" b="0"/>
            </a:fillRef>
            <a:effectRef idx="0">
              <a:scrgbClr r="0" g="0" b="0"/>
            </a:effectRef>
            <a:fontRef idx="minor"/>
          </p:style>
        </p:sp>
        <p:sp>
          <p:nvSpPr>
            <p:cNvPr id="963" name="object 327"/>
            <p:cNvSpPr/>
            <p:nvPr/>
          </p:nvSpPr>
          <p:spPr>
            <a:xfrm>
              <a:off x="5419800" y="3734280"/>
              <a:ext cx="182160" cy="271080"/>
            </a:xfrm>
            <a:custGeom>
              <a:avLst/>
              <a:gdLst/>
              <a:ahLst/>
              <a:cxnLst/>
              <a:rect l="l" t="t" r="r" b="b"/>
              <a:pathLst>
                <a:path w="182879" h="271779">
                  <a:moveTo>
                    <a:pt x="8013" y="108750"/>
                  </a:moveTo>
                  <a:lnTo>
                    <a:pt x="6464" y="106883"/>
                  </a:lnTo>
                  <a:lnTo>
                    <a:pt x="4356" y="106692"/>
                  </a:lnTo>
                  <a:lnTo>
                    <a:pt x="2247" y="106502"/>
                  </a:lnTo>
                  <a:lnTo>
                    <a:pt x="381" y="108051"/>
                  </a:lnTo>
                  <a:lnTo>
                    <a:pt x="0" y="112268"/>
                  </a:lnTo>
                  <a:lnTo>
                    <a:pt x="1562" y="114134"/>
                  </a:lnTo>
                  <a:lnTo>
                    <a:pt x="5778" y="114515"/>
                  </a:lnTo>
                  <a:lnTo>
                    <a:pt x="7632" y="112966"/>
                  </a:lnTo>
                  <a:lnTo>
                    <a:pt x="8013" y="108750"/>
                  </a:lnTo>
                  <a:close/>
                  <a:moveTo>
                    <a:pt x="9220" y="166103"/>
                  </a:moveTo>
                  <a:lnTo>
                    <a:pt x="8026" y="163995"/>
                  </a:lnTo>
                  <a:lnTo>
                    <a:pt x="3937" y="162877"/>
                  </a:lnTo>
                  <a:lnTo>
                    <a:pt x="1828" y="164071"/>
                  </a:lnTo>
                  <a:lnTo>
                    <a:pt x="711" y="168160"/>
                  </a:lnTo>
                  <a:lnTo>
                    <a:pt x="1905" y="170268"/>
                  </a:lnTo>
                  <a:lnTo>
                    <a:pt x="3949" y="170827"/>
                  </a:lnTo>
                  <a:lnTo>
                    <a:pt x="5994" y="171386"/>
                  </a:lnTo>
                  <a:lnTo>
                    <a:pt x="8102" y="170192"/>
                  </a:lnTo>
                  <a:lnTo>
                    <a:pt x="9220" y="166103"/>
                  </a:lnTo>
                  <a:close/>
                  <a:moveTo>
                    <a:pt x="10426" y="62801"/>
                  </a:moveTo>
                  <a:lnTo>
                    <a:pt x="8877" y="60934"/>
                  </a:lnTo>
                  <a:lnTo>
                    <a:pt x="6769" y="60744"/>
                  </a:lnTo>
                  <a:lnTo>
                    <a:pt x="4660" y="60553"/>
                  </a:lnTo>
                  <a:lnTo>
                    <a:pt x="2794" y="62103"/>
                  </a:lnTo>
                  <a:lnTo>
                    <a:pt x="2413" y="66319"/>
                  </a:lnTo>
                  <a:lnTo>
                    <a:pt x="3975" y="68186"/>
                  </a:lnTo>
                  <a:lnTo>
                    <a:pt x="8191" y="68567"/>
                  </a:lnTo>
                  <a:lnTo>
                    <a:pt x="10045" y="67017"/>
                  </a:lnTo>
                  <a:lnTo>
                    <a:pt x="10426" y="62801"/>
                  </a:lnTo>
                  <a:close/>
                  <a:moveTo>
                    <a:pt x="18364" y="104013"/>
                  </a:moveTo>
                  <a:lnTo>
                    <a:pt x="17170" y="101904"/>
                  </a:lnTo>
                  <a:lnTo>
                    <a:pt x="13081" y="100787"/>
                  </a:lnTo>
                  <a:lnTo>
                    <a:pt x="10972" y="101981"/>
                  </a:lnTo>
                  <a:lnTo>
                    <a:pt x="9855" y="106070"/>
                  </a:lnTo>
                  <a:lnTo>
                    <a:pt x="11049" y="108178"/>
                  </a:lnTo>
                  <a:lnTo>
                    <a:pt x="13093" y="108737"/>
                  </a:lnTo>
                  <a:lnTo>
                    <a:pt x="15138" y="109296"/>
                  </a:lnTo>
                  <a:lnTo>
                    <a:pt x="17246" y="108102"/>
                  </a:lnTo>
                  <a:lnTo>
                    <a:pt x="18364" y="104013"/>
                  </a:lnTo>
                  <a:close/>
                  <a:moveTo>
                    <a:pt x="21501" y="2247"/>
                  </a:moveTo>
                  <a:lnTo>
                    <a:pt x="19951" y="381"/>
                  </a:lnTo>
                  <a:lnTo>
                    <a:pt x="17843" y="190"/>
                  </a:lnTo>
                  <a:lnTo>
                    <a:pt x="15735" y="0"/>
                  </a:lnTo>
                  <a:lnTo>
                    <a:pt x="13868" y="1549"/>
                  </a:lnTo>
                  <a:lnTo>
                    <a:pt x="13487" y="5765"/>
                  </a:lnTo>
                  <a:lnTo>
                    <a:pt x="15049" y="7632"/>
                  </a:lnTo>
                  <a:lnTo>
                    <a:pt x="19265" y="8013"/>
                  </a:lnTo>
                  <a:lnTo>
                    <a:pt x="21120" y="6464"/>
                  </a:lnTo>
                  <a:lnTo>
                    <a:pt x="21501" y="2247"/>
                  </a:lnTo>
                  <a:close/>
                  <a:moveTo>
                    <a:pt x="24904" y="82359"/>
                  </a:moveTo>
                  <a:lnTo>
                    <a:pt x="23355" y="80492"/>
                  </a:lnTo>
                  <a:lnTo>
                    <a:pt x="21247" y="80302"/>
                  </a:lnTo>
                  <a:lnTo>
                    <a:pt x="19138" y="80111"/>
                  </a:lnTo>
                  <a:lnTo>
                    <a:pt x="17272" y="81661"/>
                  </a:lnTo>
                  <a:lnTo>
                    <a:pt x="16891" y="85877"/>
                  </a:lnTo>
                  <a:lnTo>
                    <a:pt x="18453" y="87744"/>
                  </a:lnTo>
                  <a:lnTo>
                    <a:pt x="22669" y="88125"/>
                  </a:lnTo>
                  <a:lnTo>
                    <a:pt x="24523" y="86575"/>
                  </a:lnTo>
                  <a:lnTo>
                    <a:pt x="24904" y="82359"/>
                  </a:lnTo>
                  <a:close/>
                  <a:moveTo>
                    <a:pt x="28105" y="242836"/>
                  </a:moveTo>
                  <a:lnTo>
                    <a:pt x="26911" y="240728"/>
                  </a:lnTo>
                  <a:lnTo>
                    <a:pt x="22821" y="239610"/>
                  </a:lnTo>
                  <a:lnTo>
                    <a:pt x="20713" y="240804"/>
                  </a:lnTo>
                  <a:lnTo>
                    <a:pt x="19596" y="244894"/>
                  </a:lnTo>
                  <a:lnTo>
                    <a:pt x="20789" y="247002"/>
                  </a:lnTo>
                  <a:lnTo>
                    <a:pt x="22834" y="247561"/>
                  </a:lnTo>
                  <a:lnTo>
                    <a:pt x="24879" y="248119"/>
                  </a:lnTo>
                  <a:lnTo>
                    <a:pt x="26987" y="246926"/>
                  </a:lnTo>
                  <a:lnTo>
                    <a:pt x="28105" y="242836"/>
                  </a:lnTo>
                  <a:close/>
                  <a:moveTo>
                    <a:pt x="28917" y="123177"/>
                  </a:moveTo>
                  <a:lnTo>
                    <a:pt x="27368" y="121310"/>
                  </a:lnTo>
                  <a:lnTo>
                    <a:pt x="25260" y="121119"/>
                  </a:lnTo>
                  <a:lnTo>
                    <a:pt x="23152" y="120929"/>
                  </a:lnTo>
                  <a:lnTo>
                    <a:pt x="21285" y="122478"/>
                  </a:lnTo>
                  <a:lnTo>
                    <a:pt x="20904" y="126695"/>
                  </a:lnTo>
                  <a:lnTo>
                    <a:pt x="22466" y="128562"/>
                  </a:lnTo>
                  <a:lnTo>
                    <a:pt x="26682" y="128943"/>
                  </a:lnTo>
                  <a:lnTo>
                    <a:pt x="28536" y="127393"/>
                  </a:lnTo>
                  <a:lnTo>
                    <a:pt x="28917" y="123177"/>
                  </a:lnTo>
                  <a:close/>
                  <a:moveTo>
                    <a:pt x="29451" y="183591"/>
                  </a:moveTo>
                  <a:lnTo>
                    <a:pt x="28257" y="181483"/>
                  </a:lnTo>
                  <a:lnTo>
                    <a:pt x="24168" y="180365"/>
                  </a:lnTo>
                  <a:lnTo>
                    <a:pt x="22059" y="181559"/>
                  </a:lnTo>
                  <a:lnTo>
                    <a:pt x="20942" y="185648"/>
                  </a:lnTo>
                  <a:lnTo>
                    <a:pt x="22136" y="187756"/>
                  </a:lnTo>
                  <a:lnTo>
                    <a:pt x="24180" y="188315"/>
                  </a:lnTo>
                  <a:lnTo>
                    <a:pt x="26225" y="188874"/>
                  </a:lnTo>
                  <a:lnTo>
                    <a:pt x="28333" y="187680"/>
                  </a:lnTo>
                  <a:lnTo>
                    <a:pt x="29451" y="183591"/>
                  </a:lnTo>
                  <a:close/>
                  <a:moveTo>
                    <a:pt x="33083" y="144856"/>
                  </a:moveTo>
                  <a:lnTo>
                    <a:pt x="31889" y="142748"/>
                  </a:lnTo>
                  <a:lnTo>
                    <a:pt x="27800" y="141630"/>
                  </a:lnTo>
                  <a:lnTo>
                    <a:pt x="25692" y="142824"/>
                  </a:lnTo>
                  <a:lnTo>
                    <a:pt x="24574" y="146913"/>
                  </a:lnTo>
                  <a:lnTo>
                    <a:pt x="25768" y="149021"/>
                  </a:lnTo>
                  <a:lnTo>
                    <a:pt x="27813" y="149580"/>
                  </a:lnTo>
                  <a:lnTo>
                    <a:pt x="29857" y="150139"/>
                  </a:lnTo>
                  <a:lnTo>
                    <a:pt x="31965" y="148945"/>
                  </a:lnTo>
                  <a:lnTo>
                    <a:pt x="33083" y="144856"/>
                  </a:lnTo>
                  <a:close/>
                  <a:moveTo>
                    <a:pt x="37096" y="65214"/>
                  </a:moveTo>
                  <a:lnTo>
                    <a:pt x="35547" y="63347"/>
                  </a:lnTo>
                  <a:lnTo>
                    <a:pt x="33439" y="63157"/>
                  </a:lnTo>
                  <a:lnTo>
                    <a:pt x="31330" y="62966"/>
                  </a:lnTo>
                  <a:lnTo>
                    <a:pt x="29464" y="64516"/>
                  </a:lnTo>
                  <a:lnTo>
                    <a:pt x="29083" y="68732"/>
                  </a:lnTo>
                  <a:lnTo>
                    <a:pt x="30645" y="70599"/>
                  </a:lnTo>
                  <a:lnTo>
                    <a:pt x="34861" y="70980"/>
                  </a:lnTo>
                  <a:lnTo>
                    <a:pt x="36715" y="69430"/>
                  </a:lnTo>
                  <a:lnTo>
                    <a:pt x="37096" y="65214"/>
                  </a:lnTo>
                  <a:close/>
                  <a:moveTo>
                    <a:pt x="38773" y="208991"/>
                  </a:moveTo>
                  <a:lnTo>
                    <a:pt x="37579" y="206883"/>
                  </a:lnTo>
                  <a:lnTo>
                    <a:pt x="33489" y="205765"/>
                  </a:lnTo>
                  <a:lnTo>
                    <a:pt x="31381" y="206959"/>
                  </a:lnTo>
                  <a:lnTo>
                    <a:pt x="30264" y="211048"/>
                  </a:lnTo>
                  <a:lnTo>
                    <a:pt x="31457" y="213156"/>
                  </a:lnTo>
                  <a:lnTo>
                    <a:pt x="33502" y="213715"/>
                  </a:lnTo>
                  <a:lnTo>
                    <a:pt x="35547" y="214274"/>
                  </a:lnTo>
                  <a:lnTo>
                    <a:pt x="37655" y="213080"/>
                  </a:lnTo>
                  <a:lnTo>
                    <a:pt x="38773" y="208991"/>
                  </a:lnTo>
                  <a:close/>
                  <a:moveTo>
                    <a:pt x="40386" y="103987"/>
                  </a:moveTo>
                  <a:lnTo>
                    <a:pt x="38836" y="102120"/>
                  </a:lnTo>
                  <a:lnTo>
                    <a:pt x="36728" y="101930"/>
                  </a:lnTo>
                  <a:lnTo>
                    <a:pt x="34620" y="101739"/>
                  </a:lnTo>
                  <a:lnTo>
                    <a:pt x="32753" y="103289"/>
                  </a:lnTo>
                  <a:lnTo>
                    <a:pt x="32372" y="107505"/>
                  </a:lnTo>
                  <a:lnTo>
                    <a:pt x="33934" y="109372"/>
                  </a:lnTo>
                  <a:lnTo>
                    <a:pt x="38150" y="109753"/>
                  </a:lnTo>
                  <a:lnTo>
                    <a:pt x="40005" y="108204"/>
                  </a:lnTo>
                  <a:lnTo>
                    <a:pt x="40386" y="103987"/>
                  </a:lnTo>
                  <a:close/>
                  <a:moveTo>
                    <a:pt x="41008" y="127165"/>
                  </a:moveTo>
                  <a:lnTo>
                    <a:pt x="39814" y="125056"/>
                  </a:lnTo>
                  <a:lnTo>
                    <a:pt x="35725" y="123939"/>
                  </a:lnTo>
                  <a:lnTo>
                    <a:pt x="33616" y="125133"/>
                  </a:lnTo>
                  <a:lnTo>
                    <a:pt x="32499" y="129222"/>
                  </a:lnTo>
                  <a:lnTo>
                    <a:pt x="33693" y="131330"/>
                  </a:lnTo>
                  <a:lnTo>
                    <a:pt x="35737" y="131889"/>
                  </a:lnTo>
                  <a:lnTo>
                    <a:pt x="37782" y="132448"/>
                  </a:lnTo>
                  <a:lnTo>
                    <a:pt x="39890" y="131254"/>
                  </a:lnTo>
                  <a:lnTo>
                    <a:pt x="41008" y="127165"/>
                  </a:lnTo>
                  <a:close/>
                  <a:moveTo>
                    <a:pt x="43624" y="92113"/>
                  </a:moveTo>
                  <a:lnTo>
                    <a:pt x="42430" y="90004"/>
                  </a:lnTo>
                  <a:lnTo>
                    <a:pt x="38341" y="88887"/>
                  </a:lnTo>
                  <a:lnTo>
                    <a:pt x="36233" y="90081"/>
                  </a:lnTo>
                  <a:lnTo>
                    <a:pt x="35115" y="94170"/>
                  </a:lnTo>
                  <a:lnTo>
                    <a:pt x="36309" y="96278"/>
                  </a:lnTo>
                  <a:lnTo>
                    <a:pt x="38354" y="96837"/>
                  </a:lnTo>
                  <a:lnTo>
                    <a:pt x="40398" y="97396"/>
                  </a:lnTo>
                  <a:lnTo>
                    <a:pt x="42506" y="96202"/>
                  </a:lnTo>
                  <a:lnTo>
                    <a:pt x="43624" y="92113"/>
                  </a:lnTo>
                  <a:close/>
                  <a:moveTo>
                    <a:pt x="44462" y="35102"/>
                  </a:moveTo>
                  <a:lnTo>
                    <a:pt x="42913" y="33235"/>
                  </a:lnTo>
                  <a:lnTo>
                    <a:pt x="40805" y="33045"/>
                  </a:lnTo>
                  <a:lnTo>
                    <a:pt x="38696" y="32854"/>
                  </a:lnTo>
                  <a:lnTo>
                    <a:pt x="36830" y="34404"/>
                  </a:lnTo>
                  <a:lnTo>
                    <a:pt x="36449" y="38620"/>
                  </a:lnTo>
                  <a:lnTo>
                    <a:pt x="38011" y="40487"/>
                  </a:lnTo>
                  <a:lnTo>
                    <a:pt x="42227" y="40868"/>
                  </a:lnTo>
                  <a:lnTo>
                    <a:pt x="44081" y="39319"/>
                  </a:lnTo>
                  <a:lnTo>
                    <a:pt x="44462" y="35102"/>
                  </a:lnTo>
                  <a:close/>
                  <a:moveTo>
                    <a:pt x="44488" y="168884"/>
                  </a:moveTo>
                  <a:lnTo>
                    <a:pt x="43294" y="166776"/>
                  </a:lnTo>
                  <a:lnTo>
                    <a:pt x="39204" y="165658"/>
                  </a:lnTo>
                  <a:lnTo>
                    <a:pt x="37096" y="166852"/>
                  </a:lnTo>
                  <a:lnTo>
                    <a:pt x="35979" y="170942"/>
                  </a:lnTo>
                  <a:lnTo>
                    <a:pt x="37172" y="173050"/>
                  </a:lnTo>
                  <a:lnTo>
                    <a:pt x="39217" y="173609"/>
                  </a:lnTo>
                  <a:lnTo>
                    <a:pt x="41262" y="174167"/>
                  </a:lnTo>
                  <a:lnTo>
                    <a:pt x="43370" y="172974"/>
                  </a:lnTo>
                  <a:lnTo>
                    <a:pt x="44488" y="168884"/>
                  </a:lnTo>
                  <a:close/>
                  <a:moveTo>
                    <a:pt x="46367" y="80454"/>
                  </a:moveTo>
                  <a:lnTo>
                    <a:pt x="44818" y="78587"/>
                  </a:lnTo>
                  <a:lnTo>
                    <a:pt x="42710" y="78397"/>
                  </a:lnTo>
                  <a:lnTo>
                    <a:pt x="40601" y="78206"/>
                  </a:lnTo>
                  <a:lnTo>
                    <a:pt x="38735" y="79756"/>
                  </a:lnTo>
                  <a:lnTo>
                    <a:pt x="38354" y="83972"/>
                  </a:lnTo>
                  <a:lnTo>
                    <a:pt x="39916" y="85839"/>
                  </a:lnTo>
                  <a:lnTo>
                    <a:pt x="44132" y="86220"/>
                  </a:lnTo>
                  <a:lnTo>
                    <a:pt x="45986" y="84670"/>
                  </a:lnTo>
                  <a:lnTo>
                    <a:pt x="46367" y="80454"/>
                  </a:lnTo>
                  <a:close/>
                  <a:moveTo>
                    <a:pt x="51320" y="14833"/>
                  </a:moveTo>
                  <a:lnTo>
                    <a:pt x="46634" y="11480"/>
                  </a:lnTo>
                  <a:lnTo>
                    <a:pt x="45669" y="11391"/>
                  </a:lnTo>
                  <a:lnTo>
                    <a:pt x="43802" y="12941"/>
                  </a:lnTo>
                  <a:lnTo>
                    <a:pt x="43421" y="17157"/>
                  </a:lnTo>
                  <a:lnTo>
                    <a:pt x="44983" y="19024"/>
                  </a:lnTo>
                  <a:lnTo>
                    <a:pt x="49199" y="19405"/>
                  </a:lnTo>
                  <a:lnTo>
                    <a:pt x="51054" y="17856"/>
                  </a:lnTo>
                  <a:lnTo>
                    <a:pt x="51320" y="14833"/>
                  </a:lnTo>
                  <a:close/>
                  <a:moveTo>
                    <a:pt x="54406" y="113931"/>
                  </a:moveTo>
                  <a:lnTo>
                    <a:pt x="53213" y="111823"/>
                  </a:lnTo>
                  <a:lnTo>
                    <a:pt x="49123" y="110705"/>
                  </a:lnTo>
                  <a:lnTo>
                    <a:pt x="47015" y="111899"/>
                  </a:lnTo>
                  <a:lnTo>
                    <a:pt x="45897" y="115989"/>
                  </a:lnTo>
                  <a:lnTo>
                    <a:pt x="47091" y="118097"/>
                  </a:lnTo>
                  <a:lnTo>
                    <a:pt x="49136" y="118656"/>
                  </a:lnTo>
                  <a:lnTo>
                    <a:pt x="51181" y="119214"/>
                  </a:lnTo>
                  <a:lnTo>
                    <a:pt x="53289" y="118021"/>
                  </a:lnTo>
                  <a:lnTo>
                    <a:pt x="54406" y="113931"/>
                  </a:lnTo>
                  <a:close/>
                  <a:moveTo>
                    <a:pt x="54483" y="60083"/>
                  </a:moveTo>
                  <a:lnTo>
                    <a:pt x="52933" y="58216"/>
                  </a:lnTo>
                  <a:lnTo>
                    <a:pt x="50825" y="58026"/>
                  </a:lnTo>
                  <a:lnTo>
                    <a:pt x="49072" y="57873"/>
                  </a:lnTo>
                  <a:lnTo>
                    <a:pt x="49860" y="55029"/>
                  </a:lnTo>
                  <a:lnTo>
                    <a:pt x="48666" y="52920"/>
                  </a:lnTo>
                  <a:lnTo>
                    <a:pt x="44577" y="51803"/>
                  </a:lnTo>
                  <a:lnTo>
                    <a:pt x="42468" y="52997"/>
                  </a:lnTo>
                  <a:lnTo>
                    <a:pt x="41351" y="57086"/>
                  </a:lnTo>
                  <a:lnTo>
                    <a:pt x="42545" y="59194"/>
                  </a:lnTo>
                  <a:lnTo>
                    <a:pt x="44589" y="59753"/>
                  </a:lnTo>
                  <a:lnTo>
                    <a:pt x="46634" y="60312"/>
                  </a:lnTo>
                  <a:lnTo>
                    <a:pt x="46761" y="60236"/>
                  </a:lnTo>
                  <a:lnTo>
                    <a:pt x="46469" y="63601"/>
                  </a:lnTo>
                  <a:lnTo>
                    <a:pt x="48031" y="65468"/>
                  </a:lnTo>
                  <a:lnTo>
                    <a:pt x="52247" y="65849"/>
                  </a:lnTo>
                  <a:lnTo>
                    <a:pt x="54102" y="64300"/>
                  </a:lnTo>
                  <a:lnTo>
                    <a:pt x="54483" y="60083"/>
                  </a:lnTo>
                  <a:close/>
                  <a:moveTo>
                    <a:pt x="55270" y="190703"/>
                  </a:moveTo>
                  <a:lnTo>
                    <a:pt x="54076" y="188595"/>
                  </a:lnTo>
                  <a:lnTo>
                    <a:pt x="49987" y="187477"/>
                  </a:lnTo>
                  <a:lnTo>
                    <a:pt x="47879" y="188671"/>
                  </a:lnTo>
                  <a:lnTo>
                    <a:pt x="46761" y="192760"/>
                  </a:lnTo>
                  <a:lnTo>
                    <a:pt x="47955" y="194868"/>
                  </a:lnTo>
                  <a:lnTo>
                    <a:pt x="49999" y="195427"/>
                  </a:lnTo>
                  <a:lnTo>
                    <a:pt x="52044" y="195986"/>
                  </a:lnTo>
                  <a:lnTo>
                    <a:pt x="54152" y="194792"/>
                  </a:lnTo>
                  <a:lnTo>
                    <a:pt x="55270" y="190703"/>
                  </a:lnTo>
                  <a:close/>
                  <a:moveTo>
                    <a:pt x="60502" y="144449"/>
                  </a:moveTo>
                  <a:lnTo>
                    <a:pt x="59309" y="142341"/>
                  </a:lnTo>
                  <a:lnTo>
                    <a:pt x="55219" y="141224"/>
                  </a:lnTo>
                  <a:lnTo>
                    <a:pt x="53111" y="142417"/>
                  </a:lnTo>
                  <a:lnTo>
                    <a:pt x="51993" y="146507"/>
                  </a:lnTo>
                  <a:lnTo>
                    <a:pt x="53187" y="148615"/>
                  </a:lnTo>
                  <a:lnTo>
                    <a:pt x="55232" y="149174"/>
                  </a:lnTo>
                  <a:lnTo>
                    <a:pt x="57277" y="149733"/>
                  </a:lnTo>
                  <a:lnTo>
                    <a:pt x="59385" y="148539"/>
                  </a:lnTo>
                  <a:lnTo>
                    <a:pt x="60502" y="144449"/>
                  </a:lnTo>
                  <a:close/>
                  <a:moveTo>
                    <a:pt x="62077" y="231305"/>
                  </a:moveTo>
                  <a:lnTo>
                    <a:pt x="60883" y="229196"/>
                  </a:lnTo>
                  <a:lnTo>
                    <a:pt x="56794" y="228079"/>
                  </a:lnTo>
                  <a:lnTo>
                    <a:pt x="54686" y="229273"/>
                  </a:lnTo>
                  <a:lnTo>
                    <a:pt x="53568" y="233362"/>
                  </a:lnTo>
                  <a:lnTo>
                    <a:pt x="54762" y="235470"/>
                  </a:lnTo>
                  <a:lnTo>
                    <a:pt x="56807" y="236029"/>
                  </a:lnTo>
                  <a:lnTo>
                    <a:pt x="58851" y="236588"/>
                  </a:lnTo>
                  <a:lnTo>
                    <a:pt x="60960" y="235394"/>
                  </a:lnTo>
                  <a:lnTo>
                    <a:pt x="62077" y="231305"/>
                  </a:lnTo>
                  <a:close/>
                  <a:moveTo>
                    <a:pt x="65087" y="94043"/>
                  </a:moveTo>
                  <a:lnTo>
                    <a:pt x="64363" y="92786"/>
                  </a:lnTo>
                  <a:lnTo>
                    <a:pt x="64554" y="90779"/>
                  </a:lnTo>
                  <a:lnTo>
                    <a:pt x="63004" y="88912"/>
                  </a:lnTo>
                  <a:lnTo>
                    <a:pt x="60896" y="88722"/>
                  </a:lnTo>
                  <a:lnTo>
                    <a:pt x="58788" y="88531"/>
                  </a:lnTo>
                  <a:lnTo>
                    <a:pt x="56921" y="90081"/>
                  </a:lnTo>
                  <a:lnTo>
                    <a:pt x="56540" y="94297"/>
                  </a:lnTo>
                  <a:lnTo>
                    <a:pt x="56934" y="94780"/>
                  </a:lnTo>
                  <a:lnTo>
                    <a:pt x="56578" y="96100"/>
                  </a:lnTo>
                  <a:lnTo>
                    <a:pt x="57772" y="98209"/>
                  </a:lnTo>
                  <a:lnTo>
                    <a:pt x="59817" y="98767"/>
                  </a:lnTo>
                  <a:lnTo>
                    <a:pt x="61861" y="99326"/>
                  </a:lnTo>
                  <a:lnTo>
                    <a:pt x="63969" y="98132"/>
                  </a:lnTo>
                  <a:lnTo>
                    <a:pt x="65087" y="94043"/>
                  </a:lnTo>
                  <a:close/>
                  <a:moveTo>
                    <a:pt x="65913" y="33197"/>
                  </a:moveTo>
                  <a:lnTo>
                    <a:pt x="64363" y="31330"/>
                  </a:lnTo>
                  <a:lnTo>
                    <a:pt x="62255" y="31140"/>
                  </a:lnTo>
                  <a:lnTo>
                    <a:pt x="60147" y="30949"/>
                  </a:lnTo>
                  <a:lnTo>
                    <a:pt x="58280" y="32499"/>
                  </a:lnTo>
                  <a:lnTo>
                    <a:pt x="57899" y="36715"/>
                  </a:lnTo>
                  <a:lnTo>
                    <a:pt x="59461" y="38582"/>
                  </a:lnTo>
                  <a:lnTo>
                    <a:pt x="63677" y="38963"/>
                  </a:lnTo>
                  <a:lnTo>
                    <a:pt x="65532" y="37414"/>
                  </a:lnTo>
                  <a:lnTo>
                    <a:pt x="65913" y="33197"/>
                  </a:lnTo>
                  <a:close/>
                  <a:moveTo>
                    <a:pt x="65938" y="170815"/>
                  </a:moveTo>
                  <a:lnTo>
                    <a:pt x="64744" y="168706"/>
                  </a:lnTo>
                  <a:lnTo>
                    <a:pt x="60655" y="167589"/>
                  </a:lnTo>
                  <a:lnTo>
                    <a:pt x="58547" y="168783"/>
                  </a:lnTo>
                  <a:lnTo>
                    <a:pt x="57429" y="172872"/>
                  </a:lnTo>
                  <a:lnTo>
                    <a:pt x="58623" y="174980"/>
                  </a:lnTo>
                  <a:lnTo>
                    <a:pt x="60667" y="175539"/>
                  </a:lnTo>
                  <a:lnTo>
                    <a:pt x="62712" y="176098"/>
                  </a:lnTo>
                  <a:lnTo>
                    <a:pt x="64820" y="174904"/>
                  </a:lnTo>
                  <a:lnTo>
                    <a:pt x="65938" y="170815"/>
                  </a:lnTo>
                  <a:close/>
                  <a:moveTo>
                    <a:pt x="67818" y="130568"/>
                  </a:moveTo>
                  <a:lnTo>
                    <a:pt x="66624" y="128460"/>
                  </a:lnTo>
                  <a:lnTo>
                    <a:pt x="62547" y="127342"/>
                  </a:lnTo>
                  <a:lnTo>
                    <a:pt x="60426" y="128536"/>
                  </a:lnTo>
                  <a:lnTo>
                    <a:pt x="59309" y="132626"/>
                  </a:lnTo>
                  <a:lnTo>
                    <a:pt x="60502" y="134734"/>
                  </a:lnTo>
                  <a:lnTo>
                    <a:pt x="62547" y="135293"/>
                  </a:lnTo>
                  <a:lnTo>
                    <a:pt x="64592" y="135851"/>
                  </a:lnTo>
                  <a:lnTo>
                    <a:pt x="66700" y="134658"/>
                  </a:lnTo>
                  <a:lnTo>
                    <a:pt x="67818" y="130568"/>
                  </a:lnTo>
                  <a:close/>
                  <a:moveTo>
                    <a:pt x="71539" y="69316"/>
                  </a:moveTo>
                  <a:lnTo>
                    <a:pt x="69989" y="67449"/>
                  </a:lnTo>
                  <a:lnTo>
                    <a:pt x="67881" y="67259"/>
                  </a:lnTo>
                  <a:lnTo>
                    <a:pt x="65773" y="67068"/>
                  </a:lnTo>
                  <a:lnTo>
                    <a:pt x="63906" y="68618"/>
                  </a:lnTo>
                  <a:lnTo>
                    <a:pt x="63525" y="72834"/>
                  </a:lnTo>
                  <a:lnTo>
                    <a:pt x="65087" y="74701"/>
                  </a:lnTo>
                  <a:lnTo>
                    <a:pt x="69303" y="75082"/>
                  </a:lnTo>
                  <a:lnTo>
                    <a:pt x="71158" y="73533"/>
                  </a:lnTo>
                  <a:lnTo>
                    <a:pt x="71539" y="69316"/>
                  </a:lnTo>
                  <a:close/>
                  <a:moveTo>
                    <a:pt x="73482" y="255333"/>
                  </a:moveTo>
                  <a:lnTo>
                    <a:pt x="72288" y="253225"/>
                  </a:lnTo>
                  <a:lnTo>
                    <a:pt x="68199" y="252107"/>
                  </a:lnTo>
                  <a:lnTo>
                    <a:pt x="66090" y="253301"/>
                  </a:lnTo>
                  <a:lnTo>
                    <a:pt x="64973" y="257390"/>
                  </a:lnTo>
                  <a:lnTo>
                    <a:pt x="66167" y="259499"/>
                  </a:lnTo>
                  <a:lnTo>
                    <a:pt x="68211" y="260057"/>
                  </a:lnTo>
                  <a:lnTo>
                    <a:pt x="70256" y="260616"/>
                  </a:lnTo>
                  <a:lnTo>
                    <a:pt x="72364" y="259422"/>
                  </a:lnTo>
                  <a:lnTo>
                    <a:pt x="73482" y="255333"/>
                  </a:lnTo>
                  <a:close/>
                  <a:moveTo>
                    <a:pt x="74244" y="147205"/>
                  </a:moveTo>
                  <a:lnTo>
                    <a:pt x="73050" y="145097"/>
                  </a:lnTo>
                  <a:lnTo>
                    <a:pt x="68961" y="143979"/>
                  </a:lnTo>
                  <a:lnTo>
                    <a:pt x="66852" y="145173"/>
                  </a:lnTo>
                  <a:lnTo>
                    <a:pt x="65735" y="149263"/>
                  </a:lnTo>
                  <a:lnTo>
                    <a:pt x="66929" y="151371"/>
                  </a:lnTo>
                  <a:lnTo>
                    <a:pt x="68973" y="151930"/>
                  </a:lnTo>
                  <a:lnTo>
                    <a:pt x="71018" y="152488"/>
                  </a:lnTo>
                  <a:lnTo>
                    <a:pt x="73126" y="151295"/>
                  </a:lnTo>
                  <a:lnTo>
                    <a:pt x="74244" y="147205"/>
                  </a:lnTo>
                  <a:close/>
                  <a:moveTo>
                    <a:pt x="74587" y="115760"/>
                  </a:moveTo>
                  <a:lnTo>
                    <a:pt x="73037" y="113893"/>
                  </a:lnTo>
                  <a:lnTo>
                    <a:pt x="70929" y="113703"/>
                  </a:lnTo>
                  <a:lnTo>
                    <a:pt x="68821" y="113512"/>
                  </a:lnTo>
                  <a:lnTo>
                    <a:pt x="66954" y="115062"/>
                  </a:lnTo>
                  <a:lnTo>
                    <a:pt x="66573" y="119278"/>
                  </a:lnTo>
                  <a:lnTo>
                    <a:pt x="68135" y="121145"/>
                  </a:lnTo>
                  <a:lnTo>
                    <a:pt x="72351" y="121526"/>
                  </a:lnTo>
                  <a:lnTo>
                    <a:pt x="74206" y="119976"/>
                  </a:lnTo>
                  <a:lnTo>
                    <a:pt x="74587" y="115760"/>
                  </a:lnTo>
                  <a:close/>
                  <a:moveTo>
                    <a:pt x="77724" y="188937"/>
                  </a:moveTo>
                  <a:lnTo>
                    <a:pt x="76530" y="186829"/>
                  </a:lnTo>
                  <a:lnTo>
                    <a:pt x="72453" y="185712"/>
                  </a:lnTo>
                  <a:lnTo>
                    <a:pt x="70332" y="186905"/>
                  </a:lnTo>
                  <a:lnTo>
                    <a:pt x="69215" y="190995"/>
                  </a:lnTo>
                  <a:lnTo>
                    <a:pt x="70408" y="193103"/>
                  </a:lnTo>
                  <a:lnTo>
                    <a:pt x="72453" y="193662"/>
                  </a:lnTo>
                  <a:lnTo>
                    <a:pt x="74498" y="194221"/>
                  </a:lnTo>
                  <a:lnTo>
                    <a:pt x="76606" y="193027"/>
                  </a:lnTo>
                  <a:lnTo>
                    <a:pt x="77724" y="188937"/>
                  </a:lnTo>
                  <a:close/>
                  <a:moveTo>
                    <a:pt x="77876" y="108470"/>
                  </a:moveTo>
                  <a:lnTo>
                    <a:pt x="76682" y="106362"/>
                  </a:lnTo>
                  <a:lnTo>
                    <a:pt x="72593" y="105244"/>
                  </a:lnTo>
                  <a:lnTo>
                    <a:pt x="70485" y="106438"/>
                  </a:lnTo>
                  <a:lnTo>
                    <a:pt x="69367" y="110528"/>
                  </a:lnTo>
                  <a:lnTo>
                    <a:pt x="70561" y="112636"/>
                  </a:lnTo>
                  <a:lnTo>
                    <a:pt x="72605" y="113195"/>
                  </a:lnTo>
                  <a:lnTo>
                    <a:pt x="74650" y="113753"/>
                  </a:lnTo>
                  <a:lnTo>
                    <a:pt x="76758" y="112560"/>
                  </a:lnTo>
                  <a:lnTo>
                    <a:pt x="77876" y="108470"/>
                  </a:lnTo>
                  <a:close/>
                  <a:moveTo>
                    <a:pt x="87350" y="61379"/>
                  </a:moveTo>
                  <a:lnTo>
                    <a:pt x="86156" y="59270"/>
                  </a:lnTo>
                  <a:lnTo>
                    <a:pt x="82080" y="58153"/>
                  </a:lnTo>
                  <a:lnTo>
                    <a:pt x="81051" y="58737"/>
                  </a:lnTo>
                  <a:lnTo>
                    <a:pt x="81407" y="54813"/>
                  </a:lnTo>
                  <a:lnTo>
                    <a:pt x="79857" y="52946"/>
                  </a:lnTo>
                  <a:lnTo>
                    <a:pt x="77749" y="52755"/>
                  </a:lnTo>
                  <a:lnTo>
                    <a:pt x="75641" y="52565"/>
                  </a:lnTo>
                  <a:lnTo>
                    <a:pt x="73774" y="54114"/>
                  </a:lnTo>
                  <a:lnTo>
                    <a:pt x="73393" y="58331"/>
                  </a:lnTo>
                  <a:lnTo>
                    <a:pt x="74955" y="60198"/>
                  </a:lnTo>
                  <a:lnTo>
                    <a:pt x="79171" y="60579"/>
                  </a:lnTo>
                  <a:lnTo>
                    <a:pt x="79743" y="60096"/>
                  </a:lnTo>
                  <a:lnTo>
                    <a:pt x="78841" y="63436"/>
                  </a:lnTo>
                  <a:lnTo>
                    <a:pt x="80035" y="65544"/>
                  </a:lnTo>
                  <a:lnTo>
                    <a:pt x="82080" y="66103"/>
                  </a:lnTo>
                  <a:lnTo>
                    <a:pt x="84124" y="66662"/>
                  </a:lnTo>
                  <a:lnTo>
                    <a:pt x="86233" y="65468"/>
                  </a:lnTo>
                  <a:lnTo>
                    <a:pt x="87350" y="61379"/>
                  </a:lnTo>
                  <a:close/>
                  <a:moveTo>
                    <a:pt x="87769" y="166839"/>
                  </a:moveTo>
                  <a:lnTo>
                    <a:pt x="86575" y="164731"/>
                  </a:lnTo>
                  <a:lnTo>
                    <a:pt x="82486" y="163614"/>
                  </a:lnTo>
                  <a:lnTo>
                    <a:pt x="80378" y="164807"/>
                  </a:lnTo>
                  <a:lnTo>
                    <a:pt x="79260" y="168897"/>
                  </a:lnTo>
                  <a:lnTo>
                    <a:pt x="80454" y="171005"/>
                  </a:lnTo>
                  <a:lnTo>
                    <a:pt x="82499" y="171564"/>
                  </a:lnTo>
                  <a:lnTo>
                    <a:pt x="84543" y="172123"/>
                  </a:lnTo>
                  <a:lnTo>
                    <a:pt x="86652" y="170929"/>
                  </a:lnTo>
                  <a:lnTo>
                    <a:pt x="87769" y="166839"/>
                  </a:lnTo>
                  <a:close/>
                  <a:moveTo>
                    <a:pt x="89281" y="132499"/>
                  </a:moveTo>
                  <a:lnTo>
                    <a:pt x="88087" y="130390"/>
                  </a:lnTo>
                  <a:lnTo>
                    <a:pt x="83997" y="129273"/>
                  </a:lnTo>
                  <a:lnTo>
                    <a:pt x="81889" y="130467"/>
                  </a:lnTo>
                  <a:lnTo>
                    <a:pt x="80772" y="134556"/>
                  </a:lnTo>
                  <a:lnTo>
                    <a:pt x="81965" y="136664"/>
                  </a:lnTo>
                  <a:lnTo>
                    <a:pt x="84010" y="137223"/>
                  </a:lnTo>
                  <a:lnTo>
                    <a:pt x="86055" y="137782"/>
                  </a:lnTo>
                  <a:lnTo>
                    <a:pt x="88163" y="136588"/>
                  </a:lnTo>
                  <a:lnTo>
                    <a:pt x="89281" y="132499"/>
                  </a:lnTo>
                  <a:close/>
                  <a:moveTo>
                    <a:pt x="89509" y="230898"/>
                  </a:moveTo>
                  <a:lnTo>
                    <a:pt x="88315" y="228790"/>
                  </a:lnTo>
                  <a:lnTo>
                    <a:pt x="84226" y="227672"/>
                  </a:lnTo>
                  <a:lnTo>
                    <a:pt x="82118" y="228866"/>
                  </a:lnTo>
                  <a:lnTo>
                    <a:pt x="81000" y="232956"/>
                  </a:lnTo>
                  <a:lnTo>
                    <a:pt x="82194" y="235064"/>
                  </a:lnTo>
                  <a:lnTo>
                    <a:pt x="84239" y="235623"/>
                  </a:lnTo>
                  <a:lnTo>
                    <a:pt x="86283" y="236181"/>
                  </a:lnTo>
                  <a:lnTo>
                    <a:pt x="88392" y="234988"/>
                  </a:lnTo>
                  <a:lnTo>
                    <a:pt x="89509" y="230898"/>
                  </a:lnTo>
                  <a:close/>
                  <a:moveTo>
                    <a:pt x="90512" y="88099"/>
                  </a:moveTo>
                  <a:lnTo>
                    <a:pt x="89319" y="85991"/>
                  </a:lnTo>
                  <a:lnTo>
                    <a:pt x="85229" y="84874"/>
                  </a:lnTo>
                  <a:lnTo>
                    <a:pt x="83121" y="86067"/>
                  </a:lnTo>
                  <a:lnTo>
                    <a:pt x="82892" y="86868"/>
                  </a:lnTo>
                  <a:lnTo>
                    <a:pt x="82359" y="86817"/>
                  </a:lnTo>
                  <a:lnTo>
                    <a:pt x="80251" y="86626"/>
                  </a:lnTo>
                  <a:lnTo>
                    <a:pt x="78384" y="88176"/>
                  </a:lnTo>
                  <a:lnTo>
                    <a:pt x="78003" y="92392"/>
                  </a:lnTo>
                  <a:lnTo>
                    <a:pt x="79565" y="94259"/>
                  </a:lnTo>
                  <a:lnTo>
                    <a:pt x="83781" y="94640"/>
                  </a:lnTo>
                  <a:lnTo>
                    <a:pt x="85636" y="93091"/>
                  </a:lnTo>
                  <a:lnTo>
                    <a:pt x="85648" y="92938"/>
                  </a:lnTo>
                  <a:lnTo>
                    <a:pt x="87287" y="93383"/>
                  </a:lnTo>
                  <a:lnTo>
                    <a:pt x="89395" y="92189"/>
                  </a:lnTo>
                  <a:lnTo>
                    <a:pt x="90512" y="88099"/>
                  </a:lnTo>
                  <a:close/>
                  <a:moveTo>
                    <a:pt x="100063" y="154317"/>
                  </a:moveTo>
                  <a:lnTo>
                    <a:pt x="98869" y="152209"/>
                  </a:lnTo>
                  <a:lnTo>
                    <a:pt x="94780" y="151091"/>
                  </a:lnTo>
                  <a:lnTo>
                    <a:pt x="92671" y="152285"/>
                  </a:lnTo>
                  <a:lnTo>
                    <a:pt x="91554" y="156375"/>
                  </a:lnTo>
                  <a:lnTo>
                    <a:pt x="92748" y="158483"/>
                  </a:lnTo>
                  <a:lnTo>
                    <a:pt x="94792" y="159042"/>
                  </a:lnTo>
                  <a:lnTo>
                    <a:pt x="96837" y="159600"/>
                  </a:lnTo>
                  <a:lnTo>
                    <a:pt x="98945" y="158407"/>
                  </a:lnTo>
                  <a:lnTo>
                    <a:pt x="100063" y="154317"/>
                  </a:lnTo>
                  <a:close/>
                  <a:moveTo>
                    <a:pt x="105295" y="108064"/>
                  </a:moveTo>
                  <a:lnTo>
                    <a:pt x="104101" y="105956"/>
                  </a:lnTo>
                  <a:lnTo>
                    <a:pt x="100012" y="104838"/>
                  </a:lnTo>
                  <a:lnTo>
                    <a:pt x="97904" y="106032"/>
                  </a:lnTo>
                  <a:lnTo>
                    <a:pt x="97256" y="108394"/>
                  </a:lnTo>
                  <a:lnTo>
                    <a:pt x="95732" y="108254"/>
                  </a:lnTo>
                  <a:lnTo>
                    <a:pt x="93865" y="109804"/>
                  </a:lnTo>
                  <a:lnTo>
                    <a:pt x="93484" y="114020"/>
                  </a:lnTo>
                  <a:lnTo>
                    <a:pt x="95046" y="115887"/>
                  </a:lnTo>
                  <a:lnTo>
                    <a:pt x="99263" y="116268"/>
                  </a:lnTo>
                  <a:lnTo>
                    <a:pt x="101117" y="114719"/>
                  </a:lnTo>
                  <a:lnTo>
                    <a:pt x="101257" y="113131"/>
                  </a:lnTo>
                  <a:lnTo>
                    <a:pt x="102069" y="113347"/>
                  </a:lnTo>
                  <a:lnTo>
                    <a:pt x="104178" y="112153"/>
                  </a:lnTo>
                  <a:lnTo>
                    <a:pt x="105295" y="108064"/>
                  </a:lnTo>
                  <a:close/>
                  <a:moveTo>
                    <a:pt x="106324" y="70573"/>
                  </a:moveTo>
                  <a:lnTo>
                    <a:pt x="105130" y="68465"/>
                  </a:lnTo>
                  <a:lnTo>
                    <a:pt x="101041" y="67348"/>
                  </a:lnTo>
                  <a:lnTo>
                    <a:pt x="98933" y="68541"/>
                  </a:lnTo>
                  <a:lnTo>
                    <a:pt x="98094" y="71615"/>
                  </a:lnTo>
                  <a:lnTo>
                    <a:pt x="96647" y="69862"/>
                  </a:lnTo>
                  <a:lnTo>
                    <a:pt x="94538" y="69672"/>
                  </a:lnTo>
                  <a:lnTo>
                    <a:pt x="92430" y="69481"/>
                  </a:lnTo>
                  <a:lnTo>
                    <a:pt x="90563" y="71031"/>
                  </a:lnTo>
                  <a:lnTo>
                    <a:pt x="90182" y="75247"/>
                  </a:lnTo>
                  <a:lnTo>
                    <a:pt x="91744" y="77114"/>
                  </a:lnTo>
                  <a:lnTo>
                    <a:pt x="95961" y="77495"/>
                  </a:lnTo>
                  <a:lnTo>
                    <a:pt x="97815" y="75946"/>
                  </a:lnTo>
                  <a:lnTo>
                    <a:pt x="98069" y="73088"/>
                  </a:lnTo>
                  <a:lnTo>
                    <a:pt x="99009" y="74739"/>
                  </a:lnTo>
                  <a:lnTo>
                    <a:pt x="101053" y="75298"/>
                  </a:lnTo>
                  <a:lnTo>
                    <a:pt x="103098" y="75857"/>
                  </a:lnTo>
                  <a:lnTo>
                    <a:pt x="105206" y="74663"/>
                  </a:lnTo>
                  <a:lnTo>
                    <a:pt x="106324" y="70573"/>
                  </a:lnTo>
                  <a:close/>
                  <a:moveTo>
                    <a:pt x="109956" y="212686"/>
                  </a:moveTo>
                  <a:lnTo>
                    <a:pt x="108762" y="210578"/>
                  </a:lnTo>
                  <a:lnTo>
                    <a:pt x="104673" y="209461"/>
                  </a:lnTo>
                  <a:lnTo>
                    <a:pt x="102565" y="210654"/>
                  </a:lnTo>
                  <a:lnTo>
                    <a:pt x="101447" y="214744"/>
                  </a:lnTo>
                  <a:lnTo>
                    <a:pt x="102641" y="216852"/>
                  </a:lnTo>
                  <a:lnTo>
                    <a:pt x="104686" y="217411"/>
                  </a:lnTo>
                  <a:lnTo>
                    <a:pt x="106730" y="217970"/>
                  </a:lnTo>
                  <a:lnTo>
                    <a:pt x="108839" y="216776"/>
                  </a:lnTo>
                  <a:lnTo>
                    <a:pt x="109956" y="212686"/>
                  </a:lnTo>
                  <a:close/>
                  <a:moveTo>
                    <a:pt x="110731" y="134429"/>
                  </a:moveTo>
                  <a:lnTo>
                    <a:pt x="109537" y="132321"/>
                  </a:lnTo>
                  <a:lnTo>
                    <a:pt x="105448" y="131203"/>
                  </a:lnTo>
                  <a:lnTo>
                    <a:pt x="103339" y="132397"/>
                  </a:lnTo>
                  <a:lnTo>
                    <a:pt x="102222" y="136486"/>
                  </a:lnTo>
                  <a:lnTo>
                    <a:pt x="103416" y="138595"/>
                  </a:lnTo>
                  <a:lnTo>
                    <a:pt x="105460" y="139153"/>
                  </a:lnTo>
                  <a:lnTo>
                    <a:pt x="107505" y="139712"/>
                  </a:lnTo>
                  <a:lnTo>
                    <a:pt x="109613" y="138518"/>
                  </a:lnTo>
                  <a:lnTo>
                    <a:pt x="110731" y="134429"/>
                  </a:lnTo>
                  <a:close/>
                  <a:moveTo>
                    <a:pt x="112280" y="266014"/>
                  </a:moveTo>
                  <a:lnTo>
                    <a:pt x="111086" y="263906"/>
                  </a:lnTo>
                  <a:lnTo>
                    <a:pt x="106997" y="262788"/>
                  </a:lnTo>
                  <a:lnTo>
                    <a:pt x="104889" y="263982"/>
                  </a:lnTo>
                  <a:lnTo>
                    <a:pt x="103771" y="268071"/>
                  </a:lnTo>
                  <a:lnTo>
                    <a:pt x="104965" y="270179"/>
                  </a:lnTo>
                  <a:lnTo>
                    <a:pt x="107010" y="270738"/>
                  </a:lnTo>
                  <a:lnTo>
                    <a:pt x="109054" y="271297"/>
                  </a:lnTo>
                  <a:lnTo>
                    <a:pt x="111163" y="270103"/>
                  </a:lnTo>
                  <a:lnTo>
                    <a:pt x="112280" y="266014"/>
                  </a:lnTo>
                  <a:close/>
                  <a:moveTo>
                    <a:pt x="112750" y="87210"/>
                  </a:moveTo>
                  <a:lnTo>
                    <a:pt x="111556" y="85102"/>
                  </a:lnTo>
                  <a:lnTo>
                    <a:pt x="107480" y="83985"/>
                  </a:lnTo>
                  <a:lnTo>
                    <a:pt x="105549" y="85077"/>
                  </a:lnTo>
                  <a:lnTo>
                    <a:pt x="103822" y="84912"/>
                  </a:lnTo>
                  <a:lnTo>
                    <a:pt x="101714" y="84721"/>
                  </a:lnTo>
                  <a:lnTo>
                    <a:pt x="99847" y="86271"/>
                  </a:lnTo>
                  <a:lnTo>
                    <a:pt x="99466" y="90487"/>
                  </a:lnTo>
                  <a:lnTo>
                    <a:pt x="101028" y="92354"/>
                  </a:lnTo>
                  <a:lnTo>
                    <a:pt x="105244" y="92735"/>
                  </a:lnTo>
                  <a:lnTo>
                    <a:pt x="106514" y="91681"/>
                  </a:lnTo>
                  <a:lnTo>
                    <a:pt x="107480" y="91935"/>
                  </a:lnTo>
                  <a:lnTo>
                    <a:pt x="109524" y="92494"/>
                  </a:lnTo>
                  <a:lnTo>
                    <a:pt x="111633" y="91300"/>
                  </a:lnTo>
                  <a:lnTo>
                    <a:pt x="112750" y="87210"/>
                  </a:lnTo>
                  <a:close/>
                  <a:moveTo>
                    <a:pt x="115201" y="166433"/>
                  </a:moveTo>
                  <a:lnTo>
                    <a:pt x="114007" y="164325"/>
                  </a:lnTo>
                  <a:lnTo>
                    <a:pt x="109918" y="163207"/>
                  </a:lnTo>
                  <a:lnTo>
                    <a:pt x="107810" y="164401"/>
                  </a:lnTo>
                  <a:lnTo>
                    <a:pt x="106692" y="168490"/>
                  </a:lnTo>
                  <a:lnTo>
                    <a:pt x="107886" y="170599"/>
                  </a:lnTo>
                  <a:lnTo>
                    <a:pt x="109931" y="171157"/>
                  </a:lnTo>
                  <a:lnTo>
                    <a:pt x="111975" y="171716"/>
                  </a:lnTo>
                  <a:lnTo>
                    <a:pt x="114084" y="170522"/>
                  </a:lnTo>
                  <a:lnTo>
                    <a:pt x="115201" y="166433"/>
                  </a:lnTo>
                  <a:close/>
                  <a:moveTo>
                    <a:pt x="119659" y="239204"/>
                  </a:moveTo>
                  <a:lnTo>
                    <a:pt x="118465" y="237096"/>
                  </a:lnTo>
                  <a:lnTo>
                    <a:pt x="114376" y="235978"/>
                  </a:lnTo>
                  <a:lnTo>
                    <a:pt x="112268" y="237172"/>
                  </a:lnTo>
                  <a:lnTo>
                    <a:pt x="111150" y="241261"/>
                  </a:lnTo>
                  <a:lnTo>
                    <a:pt x="112344" y="243370"/>
                  </a:lnTo>
                  <a:lnTo>
                    <a:pt x="114388" y="243928"/>
                  </a:lnTo>
                  <a:lnTo>
                    <a:pt x="116433" y="244487"/>
                  </a:lnTo>
                  <a:lnTo>
                    <a:pt x="118541" y="243293"/>
                  </a:lnTo>
                  <a:lnTo>
                    <a:pt x="119659" y="239204"/>
                  </a:lnTo>
                  <a:close/>
                  <a:moveTo>
                    <a:pt x="120637" y="192798"/>
                  </a:moveTo>
                  <a:lnTo>
                    <a:pt x="119443" y="190690"/>
                  </a:lnTo>
                  <a:lnTo>
                    <a:pt x="115354" y="189572"/>
                  </a:lnTo>
                  <a:lnTo>
                    <a:pt x="113245" y="190766"/>
                  </a:lnTo>
                  <a:lnTo>
                    <a:pt x="112128" y="194856"/>
                  </a:lnTo>
                  <a:lnTo>
                    <a:pt x="113322" y="196964"/>
                  </a:lnTo>
                  <a:lnTo>
                    <a:pt x="115366" y="197523"/>
                  </a:lnTo>
                  <a:lnTo>
                    <a:pt x="117411" y="198081"/>
                  </a:lnTo>
                  <a:lnTo>
                    <a:pt x="119519" y="196888"/>
                  </a:lnTo>
                  <a:lnTo>
                    <a:pt x="120637" y="192798"/>
                  </a:lnTo>
                  <a:close/>
                  <a:moveTo>
                    <a:pt x="125501" y="109651"/>
                  </a:moveTo>
                  <a:lnTo>
                    <a:pt x="124307" y="107543"/>
                  </a:lnTo>
                  <a:lnTo>
                    <a:pt x="120218" y="106426"/>
                  </a:lnTo>
                  <a:lnTo>
                    <a:pt x="118110" y="107619"/>
                  </a:lnTo>
                  <a:lnTo>
                    <a:pt x="116992" y="111709"/>
                  </a:lnTo>
                  <a:lnTo>
                    <a:pt x="118186" y="113817"/>
                  </a:lnTo>
                  <a:lnTo>
                    <a:pt x="120230" y="114376"/>
                  </a:lnTo>
                  <a:lnTo>
                    <a:pt x="122275" y="114935"/>
                  </a:lnTo>
                  <a:lnTo>
                    <a:pt x="124383" y="113741"/>
                  </a:lnTo>
                  <a:lnTo>
                    <a:pt x="125501" y="109651"/>
                  </a:lnTo>
                  <a:close/>
                  <a:moveTo>
                    <a:pt x="126809" y="147828"/>
                  </a:moveTo>
                  <a:lnTo>
                    <a:pt x="125615" y="145719"/>
                  </a:lnTo>
                  <a:lnTo>
                    <a:pt x="121526" y="144602"/>
                  </a:lnTo>
                  <a:lnTo>
                    <a:pt x="119418" y="145796"/>
                  </a:lnTo>
                  <a:lnTo>
                    <a:pt x="118300" y="149885"/>
                  </a:lnTo>
                  <a:lnTo>
                    <a:pt x="119494" y="151993"/>
                  </a:lnTo>
                  <a:lnTo>
                    <a:pt x="121539" y="152552"/>
                  </a:lnTo>
                  <a:lnTo>
                    <a:pt x="123583" y="153111"/>
                  </a:lnTo>
                  <a:lnTo>
                    <a:pt x="125691" y="151917"/>
                  </a:lnTo>
                  <a:lnTo>
                    <a:pt x="126809" y="147828"/>
                  </a:lnTo>
                  <a:close/>
                  <a:moveTo>
                    <a:pt x="130975" y="212559"/>
                  </a:moveTo>
                  <a:lnTo>
                    <a:pt x="129781" y="210451"/>
                  </a:lnTo>
                  <a:lnTo>
                    <a:pt x="125691" y="209334"/>
                  </a:lnTo>
                  <a:lnTo>
                    <a:pt x="123583" y="210527"/>
                  </a:lnTo>
                  <a:lnTo>
                    <a:pt x="122466" y="214617"/>
                  </a:lnTo>
                  <a:lnTo>
                    <a:pt x="123659" y="216725"/>
                  </a:lnTo>
                  <a:lnTo>
                    <a:pt x="125704" y="217284"/>
                  </a:lnTo>
                  <a:lnTo>
                    <a:pt x="127749" y="217843"/>
                  </a:lnTo>
                  <a:lnTo>
                    <a:pt x="129857" y="216649"/>
                  </a:lnTo>
                  <a:lnTo>
                    <a:pt x="130975" y="212559"/>
                  </a:lnTo>
                  <a:close/>
                  <a:moveTo>
                    <a:pt x="133223" y="164465"/>
                  </a:moveTo>
                  <a:lnTo>
                    <a:pt x="132029" y="162356"/>
                  </a:lnTo>
                  <a:lnTo>
                    <a:pt x="127939" y="161239"/>
                  </a:lnTo>
                  <a:lnTo>
                    <a:pt x="125831" y="162433"/>
                  </a:lnTo>
                  <a:lnTo>
                    <a:pt x="124714" y="166522"/>
                  </a:lnTo>
                  <a:lnTo>
                    <a:pt x="125907" y="168630"/>
                  </a:lnTo>
                  <a:lnTo>
                    <a:pt x="129997" y="169748"/>
                  </a:lnTo>
                  <a:lnTo>
                    <a:pt x="132105" y="168554"/>
                  </a:lnTo>
                  <a:lnTo>
                    <a:pt x="133223" y="164465"/>
                  </a:lnTo>
                  <a:close/>
                  <a:moveTo>
                    <a:pt x="136855" y="125730"/>
                  </a:moveTo>
                  <a:lnTo>
                    <a:pt x="135661" y="123621"/>
                  </a:lnTo>
                  <a:lnTo>
                    <a:pt x="131584" y="122504"/>
                  </a:lnTo>
                  <a:lnTo>
                    <a:pt x="129463" y="123698"/>
                  </a:lnTo>
                  <a:lnTo>
                    <a:pt x="128346" y="127787"/>
                  </a:lnTo>
                  <a:lnTo>
                    <a:pt x="129540" y="129895"/>
                  </a:lnTo>
                  <a:lnTo>
                    <a:pt x="131584" y="130454"/>
                  </a:lnTo>
                  <a:lnTo>
                    <a:pt x="133629" y="131013"/>
                  </a:lnTo>
                  <a:lnTo>
                    <a:pt x="135737" y="129819"/>
                  </a:lnTo>
                  <a:lnTo>
                    <a:pt x="136855" y="125730"/>
                  </a:lnTo>
                  <a:close/>
                  <a:moveTo>
                    <a:pt x="137401" y="229196"/>
                  </a:moveTo>
                  <a:lnTo>
                    <a:pt x="136207" y="227088"/>
                  </a:lnTo>
                  <a:lnTo>
                    <a:pt x="132118" y="225971"/>
                  </a:lnTo>
                  <a:lnTo>
                    <a:pt x="130009" y="227164"/>
                  </a:lnTo>
                  <a:lnTo>
                    <a:pt x="128892" y="231254"/>
                  </a:lnTo>
                  <a:lnTo>
                    <a:pt x="130086" y="233362"/>
                  </a:lnTo>
                  <a:lnTo>
                    <a:pt x="132130" y="233921"/>
                  </a:lnTo>
                  <a:lnTo>
                    <a:pt x="134175" y="234480"/>
                  </a:lnTo>
                  <a:lnTo>
                    <a:pt x="136283" y="233286"/>
                  </a:lnTo>
                  <a:lnTo>
                    <a:pt x="137401" y="229196"/>
                  </a:lnTo>
                  <a:close/>
                  <a:moveTo>
                    <a:pt x="141033" y="190461"/>
                  </a:moveTo>
                  <a:lnTo>
                    <a:pt x="139839" y="188353"/>
                  </a:lnTo>
                  <a:lnTo>
                    <a:pt x="135750" y="187236"/>
                  </a:lnTo>
                  <a:lnTo>
                    <a:pt x="133642" y="188429"/>
                  </a:lnTo>
                  <a:lnTo>
                    <a:pt x="132524" y="192519"/>
                  </a:lnTo>
                  <a:lnTo>
                    <a:pt x="133718" y="194627"/>
                  </a:lnTo>
                  <a:lnTo>
                    <a:pt x="135763" y="195186"/>
                  </a:lnTo>
                  <a:lnTo>
                    <a:pt x="137807" y="195745"/>
                  </a:lnTo>
                  <a:lnTo>
                    <a:pt x="139915" y="194551"/>
                  </a:lnTo>
                  <a:lnTo>
                    <a:pt x="141033" y="190461"/>
                  </a:lnTo>
                  <a:close/>
                  <a:moveTo>
                    <a:pt x="148259" y="149758"/>
                  </a:moveTo>
                  <a:lnTo>
                    <a:pt x="147066" y="147650"/>
                  </a:lnTo>
                  <a:lnTo>
                    <a:pt x="142989" y="146532"/>
                  </a:lnTo>
                  <a:lnTo>
                    <a:pt x="140868" y="147726"/>
                  </a:lnTo>
                  <a:lnTo>
                    <a:pt x="139750" y="151815"/>
                  </a:lnTo>
                  <a:lnTo>
                    <a:pt x="140944" y="153924"/>
                  </a:lnTo>
                  <a:lnTo>
                    <a:pt x="142989" y="154482"/>
                  </a:lnTo>
                  <a:lnTo>
                    <a:pt x="145034" y="155041"/>
                  </a:lnTo>
                  <a:lnTo>
                    <a:pt x="147142" y="153847"/>
                  </a:lnTo>
                  <a:lnTo>
                    <a:pt x="148259" y="149758"/>
                  </a:lnTo>
                  <a:close/>
                  <a:moveTo>
                    <a:pt x="151549" y="108902"/>
                  </a:moveTo>
                  <a:lnTo>
                    <a:pt x="148882" y="106375"/>
                  </a:lnTo>
                  <a:lnTo>
                    <a:pt x="146278" y="105651"/>
                  </a:lnTo>
                  <a:lnTo>
                    <a:pt x="144170" y="106845"/>
                  </a:lnTo>
                  <a:lnTo>
                    <a:pt x="143052" y="110934"/>
                  </a:lnTo>
                  <a:lnTo>
                    <a:pt x="144246" y="113042"/>
                  </a:lnTo>
                  <a:lnTo>
                    <a:pt x="148336" y="114160"/>
                  </a:lnTo>
                  <a:lnTo>
                    <a:pt x="150444" y="112966"/>
                  </a:lnTo>
                  <a:lnTo>
                    <a:pt x="151549" y="108902"/>
                  </a:lnTo>
                  <a:close/>
                  <a:moveTo>
                    <a:pt x="152425" y="214490"/>
                  </a:moveTo>
                  <a:lnTo>
                    <a:pt x="151231" y="212382"/>
                  </a:lnTo>
                  <a:lnTo>
                    <a:pt x="147154" y="211264"/>
                  </a:lnTo>
                  <a:lnTo>
                    <a:pt x="145034" y="212458"/>
                  </a:lnTo>
                  <a:lnTo>
                    <a:pt x="143916" y="216547"/>
                  </a:lnTo>
                  <a:lnTo>
                    <a:pt x="145110" y="218655"/>
                  </a:lnTo>
                  <a:lnTo>
                    <a:pt x="147154" y="219214"/>
                  </a:lnTo>
                  <a:lnTo>
                    <a:pt x="149199" y="219773"/>
                  </a:lnTo>
                  <a:lnTo>
                    <a:pt x="151307" y="218579"/>
                  </a:lnTo>
                  <a:lnTo>
                    <a:pt x="152425" y="214490"/>
                  </a:lnTo>
                  <a:close/>
                  <a:moveTo>
                    <a:pt x="159042" y="171577"/>
                  </a:moveTo>
                  <a:lnTo>
                    <a:pt x="157848" y="169468"/>
                  </a:lnTo>
                  <a:lnTo>
                    <a:pt x="153771" y="168351"/>
                  </a:lnTo>
                  <a:lnTo>
                    <a:pt x="151650" y="169545"/>
                  </a:lnTo>
                  <a:lnTo>
                    <a:pt x="150533" y="173634"/>
                  </a:lnTo>
                  <a:lnTo>
                    <a:pt x="151726" y="175742"/>
                  </a:lnTo>
                  <a:lnTo>
                    <a:pt x="153771" y="176301"/>
                  </a:lnTo>
                  <a:lnTo>
                    <a:pt x="155816" y="176860"/>
                  </a:lnTo>
                  <a:lnTo>
                    <a:pt x="157924" y="175666"/>
                  </a:lnTo>
                  <a:lnTo>
                    <a:pt x="159042" y="171577"/>
                  </a:lnTo>
                  <a:close/>
                  <a:moveTo>
                    <a:pt x="163207" y="236308"/>
                  </a:moveTo>
                  <a:lnTo>
                    <a:pt x="162013" y="234200"/>
                  </a:lnTo>
                  <a:lnTo>
                    <a:pt x="157924" y="233083"/>
                  </a:lnTo>
                  <a:lnTo>
                    <a:pt x="155816" y="234276"/>
                  </a:lnTo>
                  <a:lnTo>
                    <a:pt x="154698" y="238366"/>
                  </a:lnTo>
                  <a:lnTo>
                    <a:pt x="155892" y="240474"/>
                  </a:lnTo>
                  <a:lnTo>
                    <a:pt x="157937" y="241033"/>
                  </a:lnTo>
                  <a:lnTo>
                    <a:pt x="159981" y="241592"/>
                  </a:lnTo>
                  <a:lnTo>
                    <a:pt x="162090" y="240398"/>
                  </a:lnTo>
                  <a:lnTo>
                    <a:pt x="163207" y="236308"/>
                  </a:lnTo>
                  <a:close/>
                  <a:moveTo>
                    <a:pt x="168452" y="190068"/>
                  </a:moveTo>
                  <a:lnTo>
                    <a:pt x="167259" y="187960"/>
                  </a:lnTo>
                  <a:lnTo>
                    <a:pt x="163169" y="186842"/>
                  </a:lnTo>
                  <a:lnTo>
                    <a:pt x="161061" y="188036"/>
                  </a:lnTo>
                  <a:lnTo>
                    <a:pt x="159943" y="192125"/>
                  </a:lnTo>
                  <a:lnTo>
                    <a:pt x="161137" y="194233"/>
                  </a:lnTo>
                  <a:lnTo>
                    <a:pt x="163182" y="194792"/>
                  </a:lnTo>
                  <a:lnTo>
                    <a:pt x="165227" y="195351"/>
                  </a:lnTo>
                  <a:lnTo>
                    <a:pt x="167335" y="194157"/>
                  </a:lnTo>
                  <a:lnTo>
                    <a:pt x="168452" y="190068"/>
                  </a:lnTo>
                  <a:close/>
                  <a:moveTo>
                    <a:pt x="169570" y="126784"/>
                  </a:moveTo>
                  <a:lnTo>
                    <a:pt x="168605" y="125095"/>
                  </a:lnTo>
                  <a:lnTo>
                    <a:pt x="168084" y="124587"/>
                  </a:lnTo>
                  <a:lnTo>
                    <a:pt x="164287" y="123558"/>
                  </a:lnTo>
                  <a:lnTo>
                    <a:pt x="162179" y="124752"/>
                  </a:lnTo>
                  <a:lnTo>
                    <a:pt x="161061" y="128841"/>
                  </a:lnTo>
                  <a:lnTo>
                    <a:pt x="162255" y="130949"/>
                  </a:lnTo>
                  <a:lnTo>
                    <a:pt x="166344" y="132067"/>
                  </a:lnTo>
                  <a:lnTo>
                    <a:pt x="168452" y="130873"/>
                  </a:lnTo>
                  <a:lnTo>
                    <a:pt x="169570" y="126784"/>
                  </a:lnTo>
                  <a:close/>
                  <a:moveTo>
                    <a:pt x="182651" y="170129"/>
                  </a:moveTo>
                  <a:lnTo>
                    <a:pt x="181457" y="168021"/>
                  </a:lnTo>
                  <a:lnTo>
                    <a:pt x="177380" y="166903"/>
                  </a:lnTo>
                  <a:lnTo>
                    <a:pt x="175260" y="168097"/>
                  </a:lnTo>
                  <a:lnTo>
                    <a:pt x="174142" y="172186"/>
                  </a:lnTo>
                  <a:lnTo>
                    <a:pt x="175336" y="174294"/>
                  </a:lnTo>
                  <a:lnTo>
                    <a:pt x="177380" y="174853"/>
                  </a:lnTo>
                  <a:lnTo>
                    <a:pt x="179425" y="175412"/>
                  </a:lnTo>
                  <a:lnTo>
                    <a:pt x="181533" y="174218"/>
                  </a:lnTo>
                  <a:lnTo>
                    <a:pt x="182651" y="170129"/>
                  </a:lnTo>
                  <a:close/>
                </a:path>
              </a:pathLst>
            </a:custGeom>
            <a:solidFill>
              <a:srgbClr val="FBD9CE"/>
            </a:solidFill>
            <a:ln w="0">
              <a:noFill/>
            </a:ln>
          </p:spPr>
          <p:style>
            <a:lnRef idx="0">
              <a:scrgbClr r="0" g="0" b="0"/>
            </a:lnRef>
            <a:fillRef idx="0">
              <a:scrgbClr r="0" g="0" b="0"/>
            </a:fillRef>
            <a:effectRef idx="0">
              <a:scrgbClr r="0" g="0" b="0"/>
            </a:effectRef>
            <a:fontRef idx="minor"/>
          </p:style>
        </p:sp>
        <p:sp>
          <p:nvSpPr>
            <p:cNvPr id="964" name="object 328"/>
            <p:cNvSpPr/>
            <p:nvPr/>
          </p:nvSpPr>
          <p:spPr>
            <a:xfrm>
              <a:off x="5279040" y="3700440"/>
              <a:ext cx="278640" cy="221040"/>
            </a:xfrm>
            <a:custGeom>
              <a:avLst/>
              <a:gdLst/>
              <a:ahLst/>
              <a:cxnLst/>
              <a:rect l="l" t="t" r="r" b="b"/>
              <a:pathLst>
                <a:path w="279400" h="221614">
                  <a:moveTo>
                    <a:pt x="8763" y="29768"/>
                  </a:moveTo>
                  <a:lnTo>
                    <a:pt x="8102" y="27432"/>
                  </a:lnTo>
                  <a:lnTo>
                    <a:pt x="4419" y="25349"/>
                  </a:lnTo>
                  <a:lnTo>
                    <a:pt x="2082" y="25996"/>
                  </a:lnTo>
                  <a:lnTo>
                    <a:pt x="0" y="29692"/>
                  </a:lnTo>
                  <a:lnTo>
                    <a:pt x="660" y="32029"/>
                  </a:lnTo>
                  <a:lnTo>
                    <a:pt x="4343" y="34112"/>
                  </a:lnTo>
                  <a:lnTo>
                    <a:pt x="6680" y="33451"/>
                  </a:lnTo>
                  <a:lnTo>
                    <a:pt x="7721" y="31610"/>
                  </a:lnTo>
                  <a:lnTo>
                    <a:pt x="8763" y="29768"/>
                  </a:lnTo>
                  <a:close/>
                  <a:moveTo>
                    <a:pt x="43230" y="44805"/>
                  </a:moveTo>
                  <a:lnTo>
                    <a:pt x="42583" y="42468"/>
                  </a:lnTo>
                  <a:lnTo>
                    <a:pt x="38887" y="40386"/>
                  </a:lnTo>
                  <a:lnTo>
                    <a:pt x="36550" y="41033"/>
                  </a:lnTo>
                  <a:lnTo>
                    <a:pt x="34467" y="44729"/>
                  </a:lnTo>
                  <a:lnTo>
                    <a:pt x="35128" y="47066"/>
                  </a:lnTo>
                  <a:lnTo>
                    <a:pt x="38811" y="49149"/>
                  </a:lnTo>
                  <a:lnTo>
                    <a:pt x="41148" y="48488"/>
                  </a:lnTo>
                  <a:lnTo>
                    <a:pt x="42189" y="46647"/>
                  </a:lnTo>
                  <a:lnTo>
                    <a:pt x="43230" y="44805"/>
                  </a:lnTo>
                  <a:close/>
                  <a:moveTo>
                    <a:pt x="67005" y="39624"/>
                  </a:moveTo>
                  <a:lnTo>
                    <a:pt x="66357" y="37287"/>
                  </a:lnTo>
                  <a:lnTo>
                    <a:pt x="62661" y="35204"/>
                  </a:lnTo>
                  <a:lnTo>
                    <a:pt x="60325" y="35852"/>
                  </a:lnTo>
                  <a:lnTo>
                    <a:pt x="58242" y="39547"/>
                  </a:lnTo>
                  <a:lnTo>
                    <a:pt x="58902" y="41884"/>
                  </a:lnTo>
                  <a:lnTo>
                    <a:pt x="62585" y="43967"/>
                  </a:lnTo>
                  <a:lnTo>
                    <a:pt x="64922" y="43307"/>
                  </a:lnTo>
                  <a:lnTo>
                    <a:pt x="65963" y="41465"/>
                  </a:lnTo>
                  <a:lnTo>
                    <a:pt x="67005" y="39624"/>
                  </a:lnTo>
                  <a:close/>
                  <a:moveTo>
                    <a:pt x="67398" y="15532"/>
                  </a:moveTo>
                  <a:lnTo>
                    <a:pt x="66738" y="13195"/>
                  </a:lnTo>
                  <a:lnTo>
                    <a:pt x="63055" y="11112"/>
                  </a:lnTo>
                  <a:lnTo>
                    <a:pt x="60718" y="11760"/>
                  </a:lnTo>
                  <a:lnTo>
                    <a:pt x="58635" y="15455"/>
                  </a:lnTo>
                  <a:lnTo>
                    <a:pt x="59296" y="17792"/>
                  </a:lnTo>
                  <a:lnTo>
                    <a:pt x="62979" y="19875"/>
                  </a:lnTo>
                  <a:lnTo>
                    <a:pt x="65316" y="19215"/>
                  </a:lnTo>
                  <a:lnTo>
                    <a:pt x="66357" y="17373"/>
                  </a:lnTo>
                  <a:lnTo>
                    <a:pt x="67398" y="15532"/>
                  </a:lnTo>
                  <a:close/>
                  <a:moveTo>
                    <a:pt x="74764" y="76479"/>
                  </a:moveTo>
                  <a:lnTo>
                    <a:pt x="73952" y="74180"/>
                  </a:lnTo>
                  <a:lnTo>
                    <a:pt x="70142" y="72364"/>
                  </a:lnTo>
                  <a:lnTo>
                    <a:pt x="67856" y="73164"/>
                  </a:lnTo>
                  <a:lnTo>
                    <a:pt x="66027" y="76987"/>
                  </a:lnTo>
                  <a:lnTo>
                    <a:pt x="66827" y="79273"/>
                  </a:lnTo>
                  <a:lnTo>
                    <a:pt x="70650" y="81102"/>
                  </a:lnTo>
                  <a:lnTo>
                    <a:pt x="72936" y="80289"/>
                  </a:lnTo>
                  <a:lnTo>
                    <a:pt x="73850" y="78384"/>
                  </a:lnTo>
                  <a:lnTo>
                    <a:pt x="74764" y="76479"/>
                  </a:lnTo>
                  <a:close/>
                  <a:moveTo>
                    <a:pt x="76593" y="55829"/>
                  </a:moveTo>
                  <a:lnTo>
                    <a:pt x="75933" y="53492"/>
                  </a:lnTo>
                  <a:lnTo>
                    <a:pt x="72250" y="51409"/>
                  </a:lnTo>
                  <a:lnTo>
                    <a:pt x="69913" y="52057"/>
                  </a:lnTo>
                  <a:lnTo>
                    <a:pt x="67830" y="55753"/>
                  </a:lnTo>
                  <a:lnTo>
                    <a:pt x="68491" y="58089"/>
                  </a:lnTo>
                  <a:lnTo>
                    <a:pt x="72174" y="60172"/>
                  </a:lnTo>
                  <a:lnTo>
                    <a:pt x="74510" y="59512"/>
                  </a:lnTo>
                  <a:lnTo>
                    <a:pt x="75552" y="57670"/>
                  </a:lnTo>
                  <a:lnTo>
                    <a:pt x="76593" y="55829"/>
                  </a:lnTo>
                  <a:close/>
                  <a:moveTo>
                    <a:pt x="86398" y="30645"/>
                  </a:moveTo>
                  <a:lnTo>
                    <a:pt x="85750" y="28308"/>
                  </a:lnTo>
                  <a:lnTo>
                    <a:pt x="82054" y="26225"/>
                  </a:lnTo>
                  <a:lnTo>
                    <a:pt x="79717" y="26873"/>
                  </a:lnTo>
                  <a:lnTo>
                    <a:pt x="77635" y="30568"/>
                  </a:lnTo>
                  <a:lnTo>
                    <a:pt x="78295" y="32905"/>
                  </a:lnTo>
                  <a:lnTo>
                    <a:pt x="81978" y="34988"/>
                  </a:lnTo>
                  <a:lnTo>
                    <a:pt x="84315" y="34328"/>
                  </a:lnTo>
                  <a:lnTo>
                    <a:pt x="85356" y="32486"/>
                  </a:lnTo>
                  <a:lnTo>
                    <a:pt x="86398" y="30645"/>
                  </a:lnTo>
                  <a:close/>
                  <a:moveTo>
                    <a:pt x="87642" y="40703"/>
                  </a:moveTo>
                  <a:lnTo>
                    <a:pt x="86829" y="38404"/>
                  </a:lnTo>
                  <a:lnTo>
                    <a:pt x="83019" y="36588"/>
                  </a:lnTo>
                  <a:lnTo>
                    <a:pt x="80733" y="37388"/>
                  </a:lnTo>
                  <a:lnTo>
                    <a:pt x="78905" y="41211"/>
                  </a:lnTo>
                  <a:lnTo>
                    <a:pt x="79705" y="43497"/>
                  </a:lnTo>
                  <a:lnTo>
                    <a:pt x="83527" y="45326"/>
                  </a:lnTo>
                  <a:lnTo>
                    <a:pt x="85813" y="44513"/>
                  </a:lnTo>
                  <a:lnTo>
                    <a:pt x="86728" y="42608"/>
                  </a:lnTo>
                  <a:lnTo>
                    <a:pt x="87642" y="40703"/>
                  </a:lnTo>
                  <a:close/>
                  <a:moveTo>
                    <a:pt x="91846" y="67805"/>
                  </a:moveTo>
                  <a:lnTo>
                    <a:pt x="91198" y="65468"/>
                  </a:lnTo>
                  <a:lnTo>
                    <a:pt x="87503" y="63385"/>
                  </a:lnTo>
                  <a:lnTo>
                    <a:pt x="85166" y="64033"/>
                  </a:lnTo>
                  <a:lnTo>
                    <a:pt x="83083" y="67729"/>
                  </a:lnTo>
                  <a:lnTo>
                    <a:pt x="83743" y="70065"/>
                  </a:lnTo>
                  <a:lnTo>
                    <a:pt x="87426" y="72148"/>
                  </a:lnTo>
                  <a:lnTo>
                    <a:pt x="89763" y="71488"/>
                  </a:lnTo>
                  <a:lnTo>
                    <a:pt x="90805" y="69646"/>
                  </a:lnTo>
                  <a:lnTo>
                    <a:pt x="91846" y="67805"/>
                  </a:lnTo>
                  <a:close/>
                  <a:moveTo>
                    <a:pt x="93472" y="10299"/>
                  </a:moveTo>
                  <a:lnTo>
                    <a:pt x="92824" y="7962"/>
                  </a:lnTo>
                  <a:lnTo>
                    <a:pt x="89128" y="5880"/>
                  </a:lnTo>
                  <a:lnTo>
                    <a:pt x="86791" y="6527"/>
                  </a:lnTo>
                  <a:lnTo>
                    <a:pt x="84709" y="10223"/>
                  </a:lnTo>
                  <a:lnTo>
                    <a:pt x="85369" y="12560"/>
                  </a:lnTo>
                  <a:lnTo>
                    <a:pt x="89052" y="14643"/>
                  </a:lnTo>
                  <a:lnTo>
                    <a:pt x="91389" y="13982"/>
                  </a:lnTo>
                  <a:lnTo>
                    <a:pt x="92430" y="12141"/>
                  </a:lnTo>
                  <a:lnTo>
                    <a:pt x="93472" y="10299"/>
                  </a:lnTo>
                  <a:close/>
                  <a:moveTo>
                    <a:pt x="98094" y="41109"/>
                  </a:moveTo>
                  <a:lnTo>
                    <a:pt x="97447" y="38773"/>
                  </a:lnTo>
                  <a:lnTo>
                    <a:pt x="93751" y="36690"/>
                  </a:lnTo>
                  <a:lnTo>
                    <a:pt x="91414" y="37338"/>
                  </a:lnTo>
                  <a:lnTo>
                    <a:pt x="89331" y="41033"/>
                  </a:lnTo>
                  <a:lnTo>
                    <a:pt x="89992" y="43370"/>
                  </a:lnTo>
                  <a:lnTo>
                    <a:pt x="93675" y="45453"/>
                  </a:lnTo>
                  <a:lnTo>
                    <a:pt x="96012" y="44792"/>
                  </a:lnTo>
                  <a:lnTo>
                    <a:pt x="97053" y="42951"/>
                  </a:lnTo>
                  <a:lnTo>
                    <a:pt x="98094" y="41109"/>
                  </a:lnTo>
                  <a:close/>
                  <a:moveTo>
                    <a:pt x="104101" y="28448"/>
                  </a:moveTo>
                  <a:lnTo>
                    <a:pt x="103454" y="26111"/>
                  </a:lnTo>
                  <a:lnTo>
                    <a:pt x="99847" y="24091"/>
                  </a:lnTo>
                  <a:lnTo>
                    <a:pt x="100050" y="23660"/>
                  </a:lnTo>
                  <a:lnTo>
                    <a:pt x="99237" y="21361"/>
                  </a:lnTo>
                  <a:lnTo>
                    <a:pt x="95427" y="19545"/>
                  </a:lnTo>
                  <a:lnTo>
                    <a:pt x="93141" y="20345"/>
                  </a:lnTo>
                  <a:lnTo>
                    <a:pt x="91313" y="24168"/>
                  </a:lnTo>
                  <a:lnTo>
                    <a:pt x="92113" y="26454"/>
                  </a:lnTo>
                  <a:lnTo>
                    <a:pt x="95504" y="28079"/>
                  </a:lnTo>
                  <a:lnTo>
                    <a:pt x="95338" y="28371"/>
                  </a:lnTo>
                  <a:lnTo>
                    <a:pt x="95999" y="30708"/>
                  </a:lnTo>
                  <a:lnTo>
                    <a:pt x="99682" y="32791"/>
                  </a:lnTo>
                  <a:lnTo>
                    <a:pt x="102019" y="32131"/>
                  </a:lnTo>
                  <a:lnTo>
                    <a:pt x="103060" y="30289"/>
                  </a:lnTo>
                  <a:lnTo>
                    <a:pt x="104101" y="28448"/>
                  </a:lnTo>
                  <a:close/>
                  <a:moveTo>
                    <a:pt x="105740" y="2882"/>
                  </a:moveTo>
                  <a:lnTo>
                    <a:pt x="105422" y="1981"/>
                  </a:lnTo>
                  <a:lnTo>
                    <a:pt x="98628" y="0"/>
                  </a:lnTo>
                  <a:lnTo>
                    <a:pt x="97002" y="3390"/>
                  </a:lnTo>
                  <a:lnTo>
                    <a:pt x="97802" y="5676"/>
                  </a:lnTo>
                  <a:lnTo>
                    <a:pt x="101625" y="7505"/>
                  </a:lnTo>
                  <a:lnTo>
                    <a:pt x="103911" y="6692"/>
                  </a:lnTo>
                  <a:lnTo>
                    <a:pt x="105740" y="2882"/>
                  </a:lnTo>
                  <a:close/>
                  <a:moveTo>
                    <a:pt x="110159" y="89179"/>
                  </a:moveTo>
                  <a:lnTo>
                    <a:pt x="109347" y="86880"/>
                  </a:lnTo>
                  <a:lnTo>
                    <a:pt x="105537" y="85064"/>
                  </a:lnTo>
                  <a:lnTo>
                    <a:pt x="103251" y="85864"/>
                  </a:lnTo>
                  <a:lnTo>
                    <a:pt x="101422" y="89687"/>
                  </a:lnTo>
                  <a:lnTo>
                    <a:pt x="102133" y="91757"/>
                  </a:lnTo>
                  <a:lnTo>
                    <a:pt x="99999" y="92341"/>
                  </a:lnTo>
                  <a:lnTo>
                    <a:pt x="97917" y="96037"/>
                  </a:lnTo>
                  <a:lnTo>
                    <a:pt x="98577" y="98374"/>
                  </a:lnTo>
                  <a:lnTo>
                    <a:pt x="102260" y="100457"/>
                  </a:lnTo>
                  <a:lnTo>
                    <a:pt x="104597" y="99796"/>
                  </a:lnTo>
                  <a:lnTo>
                    <a:pt x="105638" y="97955"/>
                  </a:lnTo>
                  <a:lnTo>
                    <a:pt x="106680" y="96113"/>
                  </a:lnTo>
                  <a:lnTo>
                    <a:pt x="106019" y="93802"/>
                  </a:lnTo>
                  <a:lnTo>
                    <a:pt x="108331" y="92989"/>
                  </a:lnTo>
                  <a:lnTo>
                    <a:pt x="109245" y="91084"/>
                  </a:lnTo>
                  <a:lnTo>
                    <a:pt x="110159" y="89179"/>
                  </a:lnTo>
                  <a:close/>
                  <a:moveTo>
                    <a:pt x="114503" y="42316"/>
                  </a:moveTo>
                  <a:lnTo>
                    <a:pt x="113690" y="40017"/>
                  </a:lnTo>
                  <a:lnTo>
                    <a:pt x="109880" y="38201"/>
                  </a:lnTo>
                  <a:lnTo>
                    <a:pt x="107594" y="39001"/>
                  </a:lnTo>
                  <a:lnTo>
                    <a:pt x="105765" y="42824"/>
                  </a:lnTo>
                  <a:lnTo>
                    <a:pt x="106565" y="45110"/>
                  </a:lnTo>
                  <a:lnTo>
                    <a:pt x="110388" y="46939"/>
                  </a:lnTo>
                  <a:lnTo>
                    <a:pt x="112674" y="46126"/>
                  </a:lnTo>
                  <a:lnTo>
                    <a:pt x="113588" y="44221"/>
                  </a:lnTo>
                  <a:lnTo>
                    <a:pt x="114503" y="42316"/>
                  </a:lnTo>
                  <a:close/>
                  <a:moveTo>
                    <a:pt x="117106" y="5384"/>
                  </a:moveTo>
                  <a:lnTo>
                    <a:pt x="109550" y="3175"/>
                  </a:lnTo>
                  <a:lnTo>
                    <a:pt x="108496" y="5041"/>
                  </a:lnTo>
                  <a:lnTo>
                    <a:pt x="109156" y="7378"/>
                  </a:lnTo>
                  <a:lnTo>
                    <a:pt x="112839" y="9461"/>
                  </a:lnTo>
                  <a:lnTo>
                    <a:pt x="115176" y="8801"/>
                  </a:lnTo>
                  <a:lnTo>
                    <a:pt x="117106" y="5384"/>
                  </a:lnTo>
                  <a:close/>
                  <a:moveTo>
                    <a:pt x="117398" y="116141"/>
                  </a:moveTo>
                  <a:lnTo>
                    <a:pt x="116586" y="113842"/>
                  </a:lnTo>
                  <a:lnTo>
                    <a:pt x="112776" y="112026"/>
                  </a:lnTo>
                  <a:lnTo>
                    <a:pt x="110490" y="112826"/>
                  </a:lnTo>
                  <a:lnTo>
                    <a:pt x="108661" y="116649"/>
                  </a:lnTo>
                  <a:lnTo>
                    <a:pt x="109461" y="118935"/>
                  </a:lnTo>
                  <a:lnTo>
                    <a:pt x="113284" y="120764"/>
                  </a:lnTo>
                  <a:lnTo>
                    <a:pt x="115570" y="119951"/>
                  </a:lnTo>
                  <a:lnTo>
                    <a:pt x="116484" y="118046"/>
                  </a:lnTo>
                  <a:lnTo>
                    <a:pt x="117398" y="116141"/>
                  </a:lnTo>
                  <a:close/>
                  <a:moveTo>
                    <a:pt x="117563" y="20281"/>
                  </a:moveTo>
                  <a:lnTo>
                    <a:pt x="116751" y="17983"/>
                  </a:lnTo>
                  <a:lnTo>
                    <a:pt x="112941" y="16167"/>
                  </a:lnTo>
                  <a:lnTo>
                    <a:pt x="110655" y="16967"/>
                  </a:lnTo>
                  <a:lnTo>
                    <a:pt x="108826" y="20789"/>
                  </a:lnTo>
                  <a:lnTo>
                    <a:pt x="109626" y="23075"/>
                  </a:lnTo>
                  <a:lnTo>
                    <a:pt x="113449" y="24904"/>
                  </a:lnTo>
                  <a:lnTo>
                    <a:pt x="115735" y="24091"/>
                  </a:lnTo>
                  <a:lnTo>
                    <a:pt x="116649" y="22186"/>
                  </a:lnTo>
                  <a:lnTo>
                    <a:pt x="117563" y="20281"/>
                  </a:lnTo>
                  <a:close/>
                  <a:moveTo>
                    <a:pt x="117919" y="62572"/>
                  </a:moveTo>
                  <a:lnTo>
                    <a:pt x="117271" y="60236"/>
                  </a:lnTo>
                  <a:lnTo>
                    <a:pt x="113576" y="58153"/>
                  </a:lnTo>
                  <a:lnTo>
                    <a:pt x="111239" y="58801"/>
                  </a:lnTo>
                  <a:lnTo>
                    <a:pt x="109156" y="62496"/>
                  </a:lnTo>
                  <a:lnTo>
                    <a:pt x="109804" y="64795"/>
                  </a:lnTo>
                  <a:lnTo>
                    <a:pt x="108953" y="65087"/>
                  </a:lnTo>
                  <a:lnTo>
                    <a:pt x="107124" y="68910"/>
                  </a:lnTo>
                  <a:lnTo>
                    <a:pt x="107924" y="71196"/>
                  </a:lnTo>
                  <a:lnTo>
                    <a:pt x="111747" y="73025"/>
                  </a:lnTo>
                  <a:lnTo>
                    <a:pt x="114033" y="72212"/>
                  </a:lnTo>
                  <a:lnTo>
                    <a:pt x="114947" y="70307"/>
                  </a:lnTo>
                  <a:lnTo>
                    <a:pt x="115862" y="68402"/>
                  </a:lnTo>
                  <a:lnTo>
                    <a:pt x="115163" y="66446"/>
                  </a:lnTo>
                  <a:lnTo>
                    <a:pt x="115836" y="66255"/>
                  </a:lnTo>
                  <a:lnTo>
                    <a:pt x="116878" y="64414"/>
                  </a:lnTo>
                  <a:lnTo>
                    <a:pt x="117919" y="62572"/>
                  </a:lnTo>
                  <a:close/>
                  <a:moveTo>
                    <a:pt x="124993" y="42227"/>
                  </a:moveTo>
                  <a:lnTo>
                    <a:pt x="124345" y="39890"/>
                  </a:lnTo>
                  <a:lnTo>
                    <a:pt x="120650" y="37807"/>
                  </a:lnTo>
                  <a:lnTo>
                    <a:pt x="118313" y="38455"/>
                  </a:lnTo>
                  <a:lnTo>
                    <a:pt x="116230" y="42151"/>
                  </a:lnTo>
                  <a:lnTo>
                    <a:pt x="116890" y="44488"/>
                  </a:lnTo>
                  <a:lnTo>
                    <a:pt x="120573" y="46570"/>
                  </a:lnTo>
                  <a:lnTo>
                    <a:pt x="122910" y="45910"/>
                  </a:lnTo>
                  <a:lnTo>
                    <a:pt x="123952" y="44069"/>
                  </a:lnTo>
                  <a:lnTo>
                    <a:pt x="124993" y="42227"/>
                  </a:lnTo>
                  <a:close/>
                  <a:moveTo>
                    <a:pt x="126428" y="20078"/>
                  </a:moveTo>
                  <a:lnTo>
                    <a:pt x="125780" y="17741"/>
                  </a:lnTo>
                  <a:lnTo>
                    <a:pt x="122085" y="15659"/>
                  </a:lnTo>
                  <a:lnTo>
                    <a:pt x="119748" y="16306"/>
                  </a:lnTo>
                  <a:lnTo>
                    <a:pt x="117665" y="20002"/>
                  </a:lnTo>
                  <a:lnTo>
                    <a:pt x="118325" y="22339"/>
                  </a:lnTo>
                  <a:lnTo>
                    <a:pt x="122008" y="24422"/>
                  </a:lnTo>
                  <a:lnTo>
                    <a:pt x="124345" y="23761"/>
                  </a:lnTo>
                  <a:lnTo>
                    <a:pt x="125387" y="21920"/>
                  </a:lnTo>
                  <a:lnTo>
                    <a:pt x="126428" y="20078"/>
                  </a:lnTo>
                  <a:close/>
                  <a:moveTo>
                    <a:pt x="128079" y="102108"/>
                  </a:moveTo>
                  <a:lnTo>
                    <a:pt x="126530" y="100241"/>
                  </a:lnTo>
                  <a:lnTo>
                    <a:pt x="124421" y="100050"/>
                  </a:lnTo>
                  <a:lnTo>
                    <a:pt x="122313" y="99860"/>
                  </a:lnTo>
                  <a:lnTo>
                    <a:pt x="120446" y="101409"/>
                  </a:lnTo>
                  <a:lnTo>
                    <a:pt x="120065" y="105625"/>
                  </a:lnTo>
                  <a:lnTo>
                    <a:pt x="121627" y="107492"/>
                  </a:lnTo>
                  <a:lnTo>
                    <a:pt x="125844" y="107873"/>
                  </a:lnTo>
                  <a:lnTo>
                    <a:pt x="127698" y="106324"/>
                  </a:lnTo>
                  <a:lnTo>
                    <a:pt x="128079" y="102108"/>
                  </a:lnTo>
                  <a:close/>
                  <a:moveTo>
                    <a:pt x="132321" y="58356"/>
                  </a:moveTo>
                  <a:lnTo>
                    <a:pt x="131508" y="56057"/>
                  </a:lnTo>
                  <a:lnTo>
                    <a:pt x="127698" y="54241"/>
                  </a:lnTo>
                  <a:lnTo>
                    <a:pt x="125412" y="55041"/>
                  </a:lnTo>
                  <a:lnTo>
                    <a:pt x="123583" y="58864"/>
                  </a:lnTo>
                  <a:lnTo>
                    <a:pt x="124383" y="61150"/>
                  </a:lnTo>
                  <a:lnTo>
                    <a:pt x="128206" y="62979"/>
                  </a:lnTo>
                  <a:lnTo>
                    <a:pt x="130492" y="62166"/>
                  </a:lnTo>
                  <a:lnTo>
                    <a:pt x="131406" y="60261"/>
                  </a:lnTo>
                  <a:lnTo>
                    <a:pt x="132321" y="58356"/>
                  </a:lnTo>
                  <a:close/>
                  <a:moveTo>
                    <a:pt x="136779" y="31292"/>
                  </a:moveTo>
                  <a:lnTo>
                    <a:pt x="135966" y="28994"/>
                  </a:lnTo>
                  <a:lnTo>
                    <a:pt x="132156" y="27178"/>
                  </a:lnTo>
                  <a:lnTo>
                    <a:pt x="129870" y="27978"/>
                  </a:lnTo>
                  <a:lnTo>
                    <a:pt x="128041" y="31800"/>
                  </a:lnTo>
                  <a:lnTo>
                    <a:pt x="128270" y="32473"/>
                  </a:lnTo>
                  <a:lnTo>
                    <a:pt x="127838" y="32829"/>
                  </a:lnTo>
                  <a:lnTo>
                    <a:pt x="127457" y="37045"/>
                  </a:lnTo>
                  <a:lnTo>
                    <a:pt x="129019" y="38912"/>
                  </a:lnTo>
                  <a:lnTo>
                    <a:pt x="133235" y="39293"/>
                  </a:lnTo>
                  <a:lnTo>
                    <a:pt x="135089" y="37744"/>
                  </a:lnTo>
                  <a:lnTo>
                    <a:pt x="135407" y="34137"/>
                  </a:lnTo>
                  <a:lnTo>
                    <a:pt x="135864" y="33197"/>
                  </a:lnTo>
                  <a:lnTo>
                    <a:pt x="136779" y="31292"/>
                  </a:lnTo>
                  <a:close/>
                  <a:moveTo>
                    <a:pt x="138518" y="79971"/>
                  </a:moveTo>
                  <a:lnTo>
                    <a:pt x="136969" y="78105"/>
                  </a:lnTo>
                  <a:lnTo>
                    <a:pt x="134861" y="77914"/>
                  </a:lnTo>
                  <a:lnTo>
                    <a:pt x="132753" y="77724"/>
                  </a:lnTo>
                  <a:lnTo>
                    <a:pt x="130898" y="79260"/>
                  </a:lnTo>
                  <a:lnTo>
                    <a:pt x="128917" y="78308"/>
                  </a:lnTo>
                  <a:lnTo>
                    <a:pt x="127952" y="78651"/>
                  </a:lnTo>
                  <a:lnTo>
                    <a:pt x="127889" y="78384"/>
                  </a:lnTo>
                  <a:lnTo>
                    <a:pt x="124206" y="76301"/>
                  </a:lnTo>
                  <a:lnTo>
                    <a:pt x="121869" y="76949"/>
                  </a:lnTo>
                  <a:lnTo>
                    <a:pt x="119786" y="80645"/>
                  </a:lnTo>
                  <a:lnTo>
                    <a:pt x="120446" y="82981"/>
                  </a:lnTo>
                  <a:lnTo>
                    <a:pt x="124129" y="85051"/>
                  </a:lnTo>
                  <a:lnTo>
                    <a:pt x="125412" y="84696"/>
                  </a:lnTo>
                  <a:lnTo>
                    <a:pt x="125603" y="85217"/>
                  </a:lnTo>
                  <a:lnTo>
                    <a:pt x="129425" y="87045"/>
                  </a:lnTo>
                  <a:lnTo>
                    <a:pt x="131711" y="86233"/>
                  </a:lnTo>
                  <a:lnTo>
                    <a:pt x="132118" y="85369"/>
                  </a:lnTo>
                  <a:lnTo>
                    <a:pt x="136283" y="85737"/>
                  </a:lnTo>
                  <a:lnTo>
                    <a:pt x="138137" y="84188"/>
                  </a:lnTo>
                  <a:lnTo>
                    <a:pt x="138518" y="79971"/>
                  </a:lnTo>
                  <a:close/>
                  <a:moveTo>
                    <a:pt x="139979" y="15544"/>
                  </a:moveTo>
                  <a:lnTo>
                    <a:pt x="133184" y="12166"/>
                  </a:lnTo>
                  <a:lnTo>
                    <a:pt x="133972" y="14490"/>
                  </a:lnTo>
                  <a:lnTo>
                    <a:pt x="137795" y="16319"/>
                  </a:lnTo>
                  <a:lnTo>
                    <a:pt x="139979" y="15544"/>
                  </a:lnTo>
                  <a:close/>
                  <a:moveTo>
                    <a:pt x="141693" y="57404"/>
                  </a:moveTo>
                  <a:lnTo>
                    <a:pt x="141046" y="55067"/>
                  </a:lnTo>
                  <a:lnTo>
                    <a:pt x="137350" y="52984"/>
                  </a:lnTo>
                  <a:lnTo>
                    <a:pt x="135013" y="53632"/>
                  </a:lnTo>
                  <a:lnTo>
                    <a:pt x="132930" y="57327"/>
                  </a:lnTo>
                  <a:lnTo>
                    <a:pt x="133591" y="59664"/>
                  </a:lnTo>
                  <a:lnTo>
                    <a:pt x="137274" y="61747"/>
                  </a:lnTo>
                  <a:lnTo>
                    <a:pt x="139611" y="61087"/>
                  </a:lnTo>
                  <a:lnTo>
                    <a:pt x="140652" y="59245"/>
                  </a:lnTo>
                  <a:lnTo>
                    <a:pt x="141693" y="57404"/>
                  </a:lnTo>
                  <a:close/>
                  <a:moveTo>
                    <a:pt x="144195" y="97955"/>
                  </a:moveTo>
                  <a:lnTo>
                    <a:pt x="143383" y="95656"/>
                  </a:lnTo>
                  <a:lnTo>
                    <a:pt x="139573" y="93840"/>
                  </a:lnTo>
                  <a:lnTo>
                    <a:pt x="137287" y="94640"/>
                  </a:lnTo>
                  <a:lnTo>
                    <a:pt x="135458" y="98463"/>
                  </a:lnTo>
                  <a:lnTo>
                    <a:pt x="136258" y="100749"/>
                  </a:lnTo>
                  <a:lnTo>
                    <a:pt x="140081" y="102577"/>
                  </a:lnTo>
                  <a:lnTo>
                    <a:pt x="142367" y="101765"/>
                  </a:lnTo>
                  <a:lnTo>
                    <a:pt x="143281" y="99860"/>
                  </a:lnTo>
                  <a:lnTo>
                    <a:pt x="144195" y="97955"/>
                  </a:lnTo>
                  <a:close/>
                  <a:moveTo>
                    <a:pt x="145427" y="35191"/>
                  </a:moveTo>
                  <a:lnTo>
                    <a:pt x="144767" y="32854"/>
                  </a:lnTo>
                  <a:lnTo>
                    <a:pt x="141084" y="30772"/>
                  </a:lnTo>
                  <a:lnTo>
                    <a:pt x="138747" y="31419"/>
                  </a:lnTo>
                  <a:lnTo>
                    <a:pt x="136664" y="35115"/>
                  </a:lnTo>
                  <a:lnTo>
                    <a:pt x="137325" y="37452"/>
                  </a:lnTo>
                  <a:lnTo>
                    <a:pt x="141008" y="39535"/>
                  </a:lnTo>
                  <a:lnTo>
                    <a:pt x="143344" y="38874"/>
                  </a:lnTo>
                  <a:lnTo>
                    <a:pt x="144386" y="37033"/>
                  </a:lnTo>
                  <a:lnTo>
                    <a:pt x="145427" y="35191"/>
                  </a:lnTo>
                  <a:close/>
                  <a:moveTo>
                    <a:pt x="152285" y="72161"/>
                  </a:moveTo>
                  <a:lnTo>
                    <a:pt x="151472" y="69862"/>
                  </a:lnTo>
                  <a:lnTo>
                    <a:pt x="147662" y="68046"/>
                  </a:lnTo>
                  <a:lnTo>
                    <a:pt x="145376" y="68846"/>
                  </a:lnTo>
                  <a:lnTo>
                    <a:pt x="143548" y="72669"/>
                  </a:lnTo>
                  <a:lnTo>
                    <a:pt x="144348" y="74955"/>
                  </a:lnTo>
                  <a:lnTo>
                    <a:pt x="148170" y="76784"/>
                  </a:lnTo>
                  <a:lnTo>
                    <a:pt x="150456" y="75971"/>
                  </a:lnTo>
                  <a:lnTo>
                    <a:pt x="151371" y="74066"/>
                  </a:lnTo>
                  <a:lnTo>
                    <a:pt x="152285" y="72161"/>
                  </a:lnTo>
                  <a:close/>
                  <a:moveTo>
                    <a:pt x="157988" y="51384"/>
                  </a:moveTo>
                  <a:lnTo>
                    <a:pt x="157175" y="49085"/>
                  </a:lnTo>
                  <a:lnTo>
                    <a:pt x="153365" y="47269"/>
                  </a:lnTo>
                  <a:lnTo>
                    <a:pt x="151079" y="48069"/>
                  </a:lnTo>
                  <a:lnTo>
                    <a:pt x="149250" y="51892"/>
                  </a:lnTo>
                  <a:lnTo>
                    <a:pt x="149453" y="52501"/>
                  </a:lnTo>
                  <a:lnTo>
                    <a:pt x="148399" y="51219"/>
                  </a:lnTo>
                  <a:lnTo>
                    <a:pt x="146291" y="51028"/>
                  </a:lnTo>
                  <a:lnTo>
                    <a:pt x="144183" y="50838"/>
                  </a:lnTo>
                  <a:lnTo>
                    <a:pt x="142316" y="52387"/>
                  </a:lnTo>
                  <a:lnTo>
                    <a:pt x="141935" y="56603"/>
                  </a:lnTo>
                  <a:lnTo>
                    <a:pt x="143497" y="58470"/>
                  </a:lnTo>
                  <a:lnTo>
                    <a:pt x="147713" y="58851"/>
                  </a:lnTo>
                  <a:lnTo>
                    <a:pt x="149567" y="57302"/>
                  </a:lnTo>
                  <a:lnTo>
                    <a:pt x="149885" y="53733"/>
                  </a:lnTo>
                  <a:lnTo>
                    <a:pt x="150050" y="54178"/>
                  </a:lnTo>
                  <a:lnTo>
                    <a:pt x="153873" y="56007"/>
                  </a:lnTo>
                  <a:lnTo>
                    <a:pt x="156159" y="55194"/>
                  </a:lnTo>
                  <a:lnTo>
                    <a:pt x="157073" y="53289"/>
                  </a:lnTo>
                  <a:lnTo>
                    <a:pt x="157988" y="51384"/>
                  </a:lnTo>
                  <a:close/>
                  <a:moveTo>
                    <a:pt x="160210" y="108877"/>
                  </a:moveTo>
                  <a:lnTo>
                    <a:pt x="159397" y="106578"/>
                  </a:lnTo>
                  <a:lnTo>
                    <a:pt x="155587" y="104762"/>
                  </a:lnTo>
                  <a:lnTo>
                    <a:pt x="153301" y="105562"/>
                  </a:lnTo>
                  <a:lnTo>
                    <a:pt x="151472" y="109385"/>
                  </a:lnTo>
                  <a:lnTo>
                    <a:pt x="152273" y="111671"/>
                  </a:lnTo>
                  <a:lnTo>
                    <a:pt x="156095" y="113499"/>
                  </a:lnTo>
                  <a:lnTo>
                    <a:pt x="158381" y="112687"/>
                  </a:lnTo>
                  <a:lnTo>
                    <a:pt x="159296" y="110782"/>
                  </a:lnTo>
                  <a:lnTo>
                    <a:pt x="160210" y="108877"/>
                  </a:lnTo>
                  <a:close/>
                  <a:moveTo>
                    <a:pt x="163677" y="30607"/>
                  </a:moveTo>
                  <a:lnTo>
                    <a:pt x="162864" y="28308"/>
                  </a:lnTo>
                  <a:lnTo>
                    <a:pt x="159054" y="26492"/>
                  </a:lnTo>
                  <a:lnTo>
                    <a:pt x="156768" y="27292"/>
                  </a:lnTo>
                  <a:lnTo>
                    <a:pt x="154940" y="31115"/>
                  </a:lnTo>
                  <a:lnTo>
                    <a:pt x="155105" y="31597"/>
                  </a:lnTo>
                  <a:lnTo>
                    <a:pt x="154368" y="32905"/>
                  </a:lnTo>
                  <a:lnTo>
                    <a:pt x="154927" y="34899"/>
                  </a:lnTo>
                  <a:lnTo>
                    <a:pt x="154508" y="35242"/>
                  </a:lnTo>
                  <a:lnTo>
                    <a:pt x="154127" y="39458"/>
                  </a:lnTo>
                  <a:lnTo>
                    <a:pt x="155689" y="41325"/>
                  </a:lnTo>
                  <a:lnTo>
                    <a:pt x="159905" y="41706"/>
                  </a:lnTo>
                  <a:lnTo>
                    <a:pt x="161759" y="40157"/>
                  </a:lnTo>
                  <a:lnTo>
                    <a:pt x="162140" y="35941"/>
                  </a:lnTo>
                  <a:lnTo>
                    <a:pt x="161721" y="35458"/>
                  </a:lnTo>
                  <a:lnTo>
                    <a:pt x="162090" y="34823"/>
                  </a:lnTo>
                  <a:lnTo>
                    <a:pt x="163131" y="32981"/>
                  </a:lnTo>
                  <a:lnTo>
                    <a:pt x="162902" y="32207"/>
                  </a:lnTo>
                  <a:lnTo>
                    <a:pt x="163677" y="30607"/>
                  </a:lnTo>
                  <a:close/>
                  <a:moveTo>
                    <a:pt x="165442" y="74714"/>
                  </a:moveTo>
                  <a:lnTo>
                    <a:pt x="163893" y="72847"/>
                  </a:lnTo>
                  <a:lnTo>
                    <a:pt x="161785" y="72656"/>
                  </a:lnTo>
                  <a:lnTo>
                    <a:pt x="159677" y="72466"/>
                  </a:lnTo>
                  <a:lnTo>
                    <a:pt x="157810" y="74015"/>
                  </a:lnTo>
                  <a:lnTo>
                    <a:pt x="157429" y="78232"/>
                  </a:lnTo>
                  <a:lnTo>
                    <a:pt x="157708" y="78587"/>
                  </a:lnTo>
                  <a:lnTo>
                    <a:pt x="155930" y="82321"/>
                  </a:lnTo>
                  <a:lnTo>
                    <a:pt x="156730" y="84607"/>
                  </a:lnTo>
                  <a:lnTo>
                    <a:pt x="160553" y="86436"/>
                  </a:lnTo>
                  <a:lnTo>
                    <a:pt x="162839" y="85623"/>
                  </a:lnTo>
                  <a:lnTo>
                    <a:pt x="163753" y="83718"/>
                  </a:lnTo>
                  <a:lnTo>
                    <a:pt x="164668" y="81813"/>
                  </a:lnTo>
                  <a:lnTo>
                    <a:pt x="163969" y="79844"/>
                  </a:lnTo>
                  <a:lnTo>
                    <a:pt x="165061" y="78930"/>
                  </a:lnTo>
                  <a:lnTo>
                    <a:pt x="165442" y="74714"/>
                  </a:lnTo>
                  <a:close/>
                  <a:moveTo>
                    <a:pt x="169811" y="68783"/>
                  </a:moveTo>
                  <a:lnTo>
                    <a:pt x="168998" y="66484"/>
                  </a:lnTo>
                  <a:lnTo>
                    <a:pt x="165188" y="64668"/>
                  </a:lnTo>
                  <a:lnTo>
                    <a:pt x="162902" y="65468"/>
                  </a:lnTo>
                  <a:lnTo>
                    <a:pt x="161074" y="69291"/>
                  </a:lnTo>
                  <a:lnTo>
                    <a:pt x="161874" y="71577"/>
                  </a:lnTo>
                  <a:lnTo>
                    <a:pt x="165696" y="73406"/>
                  </a:lnTo>
                  <a:lnTo>
                    <a:pt x="167982" y="72593"/>
                  </a:lnTo>
                  <a:lnTo>
                    <a:pt x="168897" y="70688"/>
                  </a:lnTo>
                  <a:lnTo>
                    <a:pt x="169811" y="68783"/>
                  </a:lnTo>
                  <a:close/>
                  <a:moveTo>
                    <a:pt x="171411" y="51181"/>
                  </a:moveTo>
                  <a:lnTo>
                    <a:pt x="169862" y="49314"/>
                  </a:lnTo>
                  <a:lnTo>
                    <a:pt x="167754" y="49123"/>
                  </a:lnTo>
                  <a:lnTo>
                    <a:pt x="165646" y="48933"/>
                  </a:lnTo>
                  <a:lnTo>
                    <a:pt x="163779" y="50482"/>
                  </a:lnTo>
                  <a:lnTo>
                    <a:pt x="163398" y="54698"/>
                  </a:lnTo>
                  <a:lnTo>
                    <a:pt x="164960" y="56565"/>
                  </a:lnTo>
                  <a:lnTo>
                    <a:pt x="169176" y="56946"/>
                  </a:lnTo>
                  <a:lnTo>
                    <a:pt x="171030" y="55397"/>
                  </a:lnTo>
                  <a:lnTo>
                    <a:pt x="171411" y="51181"/>
                  </a:lnTo>
                  <a:close/>
                  <a:moveTo>
                    <a:pt x="176898" y="136118"/>
                  </a:moveTo>
                  <a:lnTo>
                    <a:pt x="176085" y="133819"/>
                  </a:lnTo>
                  <a:lnTo>
                    <a:pt x="172275" y="132003"/>
                  </a:lnTo>
                  <a:lnTo>
                    <a:pt x="169989" y="132803"/>
                  </a:lnTo>
                  <a:lnTo>
                    <a:pt x="168160" y="136626"/>
                  </a:lnTo>
                  <a:lnTo>
                    <a:pt x="168960" y="138912"/>
                  </a:lnTo>
                  <a:lnTo>
                    <a:pt x="172783" y="140741"/>
                  </a:lnTo>
                  <a:lnTo>
                    <a:pt x="175069" y="139928"/>
                  </a:lnTo>
                  <a:lnTo>
                    <a:pt x="175983" y="138023"/>
                  </a:lnTo>
                  <a:lnTo>
                    <a:pt x="176898" y="136118"/>
                  </a:lnTo>
                  <a:close/>
                  <a:moveTo>
                    <a:pt x="177952" y="190360"/>
                  </a:moveTo>
                  <a:lnTo>
                    <a:pt x="176403" y="188493"/>
                  </a:lnTo>
                  <a:lnTo>
                    <a:pt x="172186" y="188112"/>
                  </a:lnTo>
                  <a:lnTo>
                    <a:pt x="170319" y="189661"/>
                  </a:lnTo>
                  <a:lnTo>
                    <a:pt x="169938" y="193878"/>
                  </a:lnTo>
                  <a:lnTo>
                    <a:pt x="171500" y="195745"/>
                  </a:lnTo>
                  <a:lnTo>
                    <a:pt x="171627" y="195745"/>
                  </a:lnTo>
                  <a:lnTo>
                    <a:pt x="175717" y="196126"/>
                  </a:lnTo>
                  <a:lnTo>
                    <a:pt x="176161" y="195745"/>
                  </a:lnTo>
                  <a:lnTo>
                    <a:pt x="177571" y="194576"/>
                  </a:lnTo>
                  <a:lnTo>
                    <a:pt x="177952" y="190360"/>
                  </a:lnTo>
                  <a:close/>
                  <a:moveTo>
                    <a:pt x="181368" y="44627"/>
                  </a:moveTo>
                  <a:lnTo>
                    <a:pt x="180555" y="42329"/>
                  </a:lnTo>
                  <a:lnTo>
                    <a:pt x="176745" y="40513"/>
                  </a:lnTo>
                  <a:lnTo>
                    <a:pt x="174459" y="41313"/>
                  </a:lnTo>
                  <a:lnTo>
                    <a:pt x="172631" y="45135"/>
                  </a:lnTo>
                  <a:lnTo>
                    <a:pt x="173431" y="47421"/>
                  </a:lnTo>
                  <a:lnTo>
                    <a:pt x="177253" y="49250"/>
                  </a:lnTo>
                  <a:lnTo>
                    <a:pt x="179539" y="48437"/>
                  </a:lnTo>
                  <a:lnTo>
                    <a:pt x="180454" y="46532"/>
                  </a:lnTo>
                  <a:lnTo>
                    <a:pt x="181368" y="44627"/>
                  </a:lnTo>
                  <a:close/>
                  <a:moveTo>
                    <a:pt x="185877" y="101904"/>
                  </a:moveTo>
                  <a:lnTo>
                    <a:pt x="185064" y="99606"/>
                  </a:lnTo>
                  <a:lnTo>
                    <a:pt x="181254" y="97790"/>
                  </a:lnTo>
                  <a:lnTo>
                    <a:pt x="178968" y="98590"/>
                  </a:lnTo>
                  <a:lnTo>
                    <a:pt x="177139" y="102412"/>
                  </a:lnTo>
                  <a:lnTo>
                    <a:pt x="177939" y="104698"/>
                  </a:lnTo>
                  <a:lnTo>
                    <a:pt x="181762" y="106527"/>
                  </a:lnTo>
                  <a:lnTo>
                    <a:pt x="184048" y="105714"/>
                  </a:lnTo>
                  <a:lnTo>
                    <a:pt x="184962" y="103809"/>
                  </a:lnTo>
                  <a:lnTo>
                    <a:pt x="185877" y="101904"/>
                  </a:lnTo>
                  <a:close/>
                  <a:moveTo>
                    <a:pt x="187985" y="215328"/>
                  </a:moveTo>
                  <a:lnTo>
                    <a:pt x="186436" y="213461"/>
                  </a:lnTo>
                  <a:lnTo>
                    <a:pt x="184327" y="213271"/>
                  </a:lnTo>
                  <a:lnTo>
                    <a:pt x="182219" y="213080"/>
                  </a:lnTo>
                  <a:lnTo>
                    <a:pt x="180352" y="214630"/>
                  </a:lnTo>
                  <a:lnTo>
                    <a:pt x="179971" y="218846"/>
                  </a:lnTo>
                  <a:lnTo>
                    <a:pt x="181533" y="220713"/>
                  </a:lnTo>
                  <a:lnTo>
                    <a:pt x="185750" y="221094"/>
                  </a:lnTo>
                  <a:lnTo>
                    <a:pt x="187604" y="219544"/>
                  </a:lnTo>
                  <a:lnTo>
                    <a:pt x="187985" y="215328"/>
                  </a:lnTo>
                  <a:close/>
                  <a:moveTo>
                    <a:pt x="191516" y="58940"/>
                  </a:moveTo>
                  <a:lnTo>
                    <a:pt x="190703" y="56642"/>
                  </a:lnTo>
                  <a:lnTo>
                    <a:pt x="186893" y="54825"/>
                  </a:lnTo>
                  <a:lnTo>
                    <a:pt x="184607" y="55626"/>
                  </a:lnTo>
                  <a:lnTo>
                    <a:pt x="182778" y="59448"/>
                  </a:lnTo>
                  <a:lnTo>
                    <a:pt x="183578" y="61734"/>
                  </a:lnTo>
                  <a:lnTo>
                    <a:pt x="187401" y="63563"/>
                  </a:lnTo>
                  <a:lnTo>
                    <a:pt x="189687" y="62750"/>
                  </a:lnTo>
                  <a:lnTo>
                    <a:pt x="190601" y="60845"/>
                  </a:lnTo>
                  <a:lnTo>
                    <a:pt x="191516" y="58940"/>
                  </a:lnTo>
                  <a:close/>
                  <a:moveTo>
                    <a:pt x="191566" y="81127"/>
                  </a:moveTo>
                  <a:lnTo>
                    <a:pt x="190754" y="78828"/>
                  </a:lnTo>
                  <a:lnTo>
                    <a:pt x="186944" y="77012"/>
                  </a:lnTo>
                  <a:lnTo>
                    <a:pt x="184658" y="77812"/>
                  </a:lnTo>
                  <a:lnTo>
                    <a:pt x="182829" y="81635"/>
                  </a:lnTo>
                  <a:lnTo>
                    <a:pt x="183629" y="83921"/>
                  </a:lnTo>
                  <a:lnTo>
                    <a:pt x="187452" y="85750"/>
                  </a:lnTo>
                  <a:lnTo>
                    <a:pt x="189738" y="84937"/>
                  </a:lnTo>
                  <a:lnTo>
                    <a:pt x="190652" y="83032"/>
                  </a:lnTo>
                  <a:lnTo>
                    <a:pt x="191566" y="81127"/>
                  </a:lnTo>
                  <a:close/>
                  <a:moveTo>
                    <a:pt x="195059" y="151485"/>
                  </a:moveTo>
                  <a:lnTo>
                    <a:pt x="193509" y="149618"/>
                  </a:lnTo>
                  <a:lnTo>
                    <a:pt x="191401" y="149428"/>
                  </a:lnTo>
                  <a:lnTo>
                    <a:pt x="189293" y="149237"/>
                  </a:lnTo>
                  <a:lnTo>
                    <a:pt x="187426" y="150787"/>
                  </a:lnTo>
                  <a:lnTo>
                    <a:pt x="187045" y="155003"/>
                  </a:lnTo>
                  <a:lnTo>
                    <a:pt x="188607" y="156870"/>
                  </a:lnTo>
                  <a:lnTo>
                    <a:pt x="192824" y="157251"/>
                  </a:lnTo>
                  <a:lnTo>
                    <a:pt x="194678" y="155702"/>
                  </a:lnTo>
                  <a:lnTo>
                    <a:pt x="195059" y="151485"/>
                  </a:lnTo>
                  <a:close/>
                  <a:moveTo>
                    <a:pt x="197688" y="119303"/>
                  </a:moveTo>
                  <a:lnTo>
                    <a:pt x="196875" y="117005"/>
                  </a:lnTo>
                  <a:lnTo>
                    <a:pt x="193065" y="115189"/>
                  </a:lnTo>
                  <a:lnTo>
                    <a:pt x="190779" y="115989"/>
                  </a:lnTo>
                  <a:lnTo>
                    <a:pt x="188950" y="119811"/>
                  </a:lnTo>
                  <a:lnTo>
                    <a:pt x="189750" y="122097"/>
                  </a:lnTo>
                  <a:lnTo>
                    <a:pt x="193573" y="123926"/>
                  </a:lnTo>
                  <a:lnTo>
                    <a:pt x="195859" y="123113"/>
                  </a:lnTo>
                  <a:lnTo>
                    <a:pt x="196773" y="121208"/>
                  </a:lnTo>
                  <a:lnTo>
                    <a:pt x="197688" y="119303"/>
                  </a:lnTo>
                  <a:close/>
                  <a:moveTo>
                    <a:pt x="199415" y="188442"/>
                  </a:moveTo>
                  <a:lnTo>
                    <a:pt x="197866" y="186575"/>
                  </a:lnTo>
                  <a:lnTo>
                    <a:pt x="195757" y="186385"/>
                  </a:lnTo>
                  <a:lnTo>
                    <a:pt x="193649" y="186194"/>
                  </a:lnTo>
                  <a:lnTo>
                    <a:pt x="191782" y="187744"/>
                  </a:lnTo>
                  <a:lnTo>
                    <a:pt x="191401" y="191960"/>
                  </a:lnTo>
                  <a:lnTo>
                    <a:pt x="192963" y="193827"/>
                  </a:lnTo>
                  <a:lnTo>
                    <a:pt x="197180" y="194208"/>
                  </a:lnTo>
                  <a:lnTo>
                    <a:pt x="199034" y="192659"/>
                  </a:lnTo>
                  <a:lnTo>
                    <a:pt x="199415" y="188442"/>
                  </a:lnTo>
                  <a:close/>
                  <a:moveTo>
                    <a:pt x="209257" y="95161"/>
                  </a:moveTo>
                  <a:lnTo>
                    <a:pt x="208445" y="92862"/>
                  </a:lnTo>
                  <a:lnTo>
                    <a:pt x="204635" y="91046"/>
                  </a:lnTo>
                  <a:lnTo>
                    <a:pt x="202349" y="91846"/>
                  </a:lnTo>
                  <a:lnTo>
                    <a:pt x="200520" y="95669"/>
                  </a:lnTo>
                  <a:lnTo>
                    <a:pt x="201320" y="97955"/>
                  </a:lnTo>
                  <a:lnTo>
                    <a:pt x="205143" y="99783"/>
                  </a:lnTo>
                  <a:lnTo>
                    <a:pt x="207429" y="98971"/>
                  </a:lnTo>
                  <a:lnTo>
                    <a:pt x="208343" y="97066"/>
                  </a:lnTo>
                  <a:lnTo>
                    <a:pt x="209257" y="95161"/>
                  </a:lnTo>
                  <a:close/>
                  <a:moveTo>
                    <a:pt x="211480" y="72745"/>
                  </a:moveTo>
                  <a:lnTo>
                    <a:pt x="210667" y="70446"/>
                  </a:lnTo>
                  <a:lnTo>
                    <a:pt x="206857" y="68630"/>
                  </a:lnTo>
                  <a:lnTo>
                    <a:pt x="204571" y="69430"/>
                  </a:lnTo>
                  <a:lnTo>
                    <a:pt x="202742" y="73253"/>
                  </a:lnTo>
                  <a:lnTo>
                    <a:pt x="203542" y="75539"/>
                  </a:lnTo>
                  <a:lnTo>
                    <a:pt x="207365" y="77368"/>
                  </a:lnTo>
                  <a:lnTo>
                    <a:pt x="209651" y="76555"/>
                  </a:lnTo>
                  <a:lnTo>
                    <a:pt x="210566" y="74650"/>
                  </a:lnTo>
                  <a:lnTo>
                    <a:pt x="211480" y="72745"/>
                  </a:lnTo>
                  <a:close/>
                  <a:moveTo>
                    <a:pt x="211594" y="171297"/>
                  </a:moveTo>
                  <a:lnTo>
                    <a:pt x="210045" y="169430"/>
                  </a:lnTo>
                  <a:lnTo>
                    <a:pt x="207937" y="169240"/>
                  </a:lnTo>
                  <a:lnTo>
                    <a:pt x="205828" y="169049"/>
                  </a:lnTo>
                  <a:lnTo>
                    <a:pt x="203962" y="170599"/>
                  </a:lnTo>
                  <a:lnTo>
                    <a:pt x="203581" y="174815"/>
                  </a:lnTo>
                  <a:lnTo>
                    <a:pt x="205143" y="176682"/>
                  </a:lnTo>
                  <a:lnTo>
                    <a:pt x="209359" y="177063"/>
                  </a:lnTo>
                  <a:lnTo>
                    <a:pt x="211213" y="175514"/>
                  </a:lnTo>
                  <a:lnTo>
                    <a:pt x="211594" y="171297"/>
                  </a:lnTo>
                  <a:close/>
                  <a:moveTo>
                    <a:pt x="220878" y="186537"/>
                  </a:moveTo>
                  <a:lnTo>
                    <a:pt x="219329" y="184670"/>
                  </a:lnTo>
                  <a:lnTo>
                    <a:pt x="217220" y="184480"/>
                  </a:lnTo>
                  <a:lnTo>
                    <a:pt x="215112" y="184289"/>
                  </a:lnTo>
                  <a:lnTo>
                    <a:pt x="213245" y="185839"/>
                  </a:lnTo>
                  <a:lnTo>
                    <a:pt x="212864" y="190055"/>
                  </a:lnTo>
                  <a:lnTo>
                    <a:pt x="214426" y="191922"/>
                  </a:lnTo>
                  <a:lnTo>
                    <a:pt x="218643" y="192303"/>
                  </a:lnTo>
                  <a:lnTo>
                    <a:pt x="220497" y="190754"/>
                  </a:lnTo>
                  <a:lnTo>
                    <a:pt x="220878" y="186537"/>
                  </a:lnTo>
                  <a:close/>
                  <a:moveTo>
                    <a:pt x="224332" y="114630"/>
                  </a:moveTo>
                  <a:lnTo>
                    <a:pt x="223520" y="112331"/>
                  </a:lnTo>
                  <a:lnTo>
                    <a:pt x="219710" y="110515"/>
                  </a:lnTo>
                  <a:lnTo>
                    <a:pt x="217424" y="111315"/>
                  </a:lnTo>
                  <a:lnTo>
                    <a:pt x="215595" y="115138"/>
                  </a:lnTo>
                  <a:lnTo>
                    <a:pt x="216395" y="117424"/>
                  </a:lnTo>
                  <a:lnTo>
                    <a:pt x="220218" y="119253"/>
                  </a:lnTo>
                  <a:lnTo>
                    <a:pt x="222504" y="118440"/>
                  </a:lnTo>
                  <a:lnTo>
                    <a:pt x="223418" y="116535"/>
                  </a:lnTo>
                  <a:lnTo>
                    <a:pt x="224332" y="114630"/>
                  </a:lnTo>
                  <a:close/>
                  <a:moveTo>
                    <a:pt x="233324" y="166484"/>
                  </a:moveTo>
                  <a:lnTo>
                    <a:pt x="231775" y="164617"/>
                  </a:lnTo>
                  <a:lnTo>
                    <a:pt x="229666" y="164426"/>
                  </a:lnTo>
                  <a:lnTo>
                    <a:pt x="227558" y="164236"/>
                  </a:lnTo>
                  <a:lnTo>
                    <a:pt x="225691" y="165785"/>
                  </a:lnTo>
                  <a:lnTo>
                    <a:pt x="225310" y="170002"/>
                  </a:lnTo>
                  <a:lnTo>
                    <a:pt x="226872" y="171869"/>
                  </a:lnTo>
                  <a:lnTo>
                    <a:pt x="231089" y="172250"/>
                  </a:lnTo>
                  <a:lnTo>
                    <a:pt x="232943" y="170700"/>
                  </a:lnTo>
                  <a:lnTo>
                    <a:pt x="233324" y="166484"/>
                  </a:lnTo>
                  <a:close/>
                  <a:moveTo>
                    <a:pt x="240855" y="195757"/>
                  </a:moveTo>
                  <a:lnTo>
                    <a:pt x="233172" y="195757"/>
                  </a:lnTo>
                  <a:lnTo>
                    <a:pt x="234721" y="197612"/>
                  </a:lnTo>
                  <a:lnTo>
                    <a:pt x="238937" y="197993"/>
                  </a:lnTo>
                  <a:lnTo>
                    <a:pt x="240792" y="196443"/>
                  </a:lnTo>
                  <a:lnTo>
                    <a:pt x="240855" y="195757"/>
                  </a:lnTo>
                  <a:close/>
                  <a:moveTo>
                    <a:pt x="241173" y="192227"/>
                  </a:moveTo>
                  <a:lnTo>
                    <a:pt x="239623" y="190360"/>
                  </a:lnTo>
                  <a:lnTo>
                    <a:pt x="235407" y="189979"/>
                  </a:lnTo>
                  <a:lnTo>
                    <a:pt x="233540" y="191528"/>
                  </a:lnTo>
                  <a:lnTo>
                    <a:pt x="233159" y="195745"/>
                  </a:lnTo>
                  <a:lnTo>
                    <a:pt x="240855" y="195745"/>
                  </a:lnTo>
                  <a:lnTo>
                    <a:pt x="241173" y="192227"/>
                  </a:lnTo>
                  <a:close/>
                  <a:moveTo>
                    <a:pt x="247230" y="99923"/>
                  </a:moveTo>
                  <a:lnTo>
                    <a:pt x="242163" y="95110"/>
                  </a:lnTo>
                  <a:lnTo>
                    <a:pt x="241681" y="96139"/>
                  </a:lnTo>
                  <a:lnTo>
                    <a:pt x="242481" y="98425"/>
                  </a:lnTo>
                  <a:lnTo>
                    <a:pt x="246303" y="100253"/>
                  </a:lnTo>
                  <a:lnTo>
                    <a:pt x="247230" y="99923"/>
                  </a:lnTo>
                  <a:close/>
                  <a:moveTo>
                    <a:pt x="252844" y="105702"/>
                  </a:moveTo>
                  <a:lnTo>
                    <a:pt x="251294" y="103835"/>
                  </a:lnTo>
                  <a:lnTo>
                    <a:pt x="249186" y="103644"/>
                  </a:lnTo>
                  <a:lnTo>
                    <a:pt x="247078" y="103454"/>
                  </a:lnTo>
                  <a:lnTo>
                    <a:pt x="245211" y="105003"/>
                  </a:lnTo>
                  <a:lnTo>
                    <a:pt x="244830" y="109220"/>
                  </a:lnTo>
                  <a:lnTo>
                    <a:pt x="246392" y="111086"/>
                  </a:lnTo>
                  <a:lnTo>
                    <a:pt x="250609" y="111467"/>
                  </a:lnTo>
                  <a:lnTo>
                    <a:pt x="252463" y="109918"/>
                  </a:lnTo>
                  <a:lnTo>
                    <a:pt x="252844" y="105702"/>
                  </a:lnTo>
                  <a:close/>
                  <a:moveTo>
                    <a:pt x="255765" y="131114"/>
                  </a:moveTo>
                  <a:lnTo>
                    <a:pt x="254952" y="128816"/>
                  </a:lnTo>
                  <a:lnTo>
                    <a:pt x="251142" y="127000"/>
                  </a:lnTo>
                  <a:lnTo>
                    <a:pt x="248856" y="127800"/>
                  </a:lnTo>
                  <a:lnTo>
                    <a:pt x="247027" y="131622"/>
                  </a:lnTo>
                  <a:lnTo>
                    <a:pt x="247827" y="133908"/>
                  </a:lnTo>
                  <a:lnTo>
                    <a:pt x="251650" y="135737"/>
                  </a:lnTo>
                  <a:lnTo>
                    <a:pt x="253936" y="134924"/>
                  </a:lnTo>
                  <a:lnTo>
                    <a:pt x="254850" y="133019"/>
                  </a:lnTo>
                  <a:lnTo>
                    <a:pt x="255765" y="131114"/>
                  </a:lnTo>
                  <a:close/>
                  <a:moveTo>
                    <a:pt x="257289" y="156121"/>
                  </a:moveTo>
                  <a:lnTo>
                    <a:pt x="255739" y="154254"/>
                  </a:lnTo>
                  <a:lnTo>
                    <a:pt x="253631" y="154063"/>
                  </a:lnTo>
                  <a:lnTo>
                    <a:pt x="251523" y="153873"/>
                  </a:lnTo>
                  <a:lnTo>
                    <a:pt x="249656" y="155422"/>
                  </a:lnTo>
                  <a:lnTo>
                    <a:pt x="249275" y="159639"/>
                  </a:lnTo>
                  <a:lnTo>
                    <a:pt x="250837" y="161505"/>
                  </a:lnTo>
                  <a:lnTo>
                    <a:pt x="255054" y="161886"/>
                  </a:lnTo>
                  <a:lnTo>
                    <a:pt x="256908" y="160337"/>
                  </a:lnTo>
                  <a:lnTo>
                    <a:pt x="257289" y="156121"/>
                  </a:lnTo>
                  <a:close/>
                  <a:moveTo>
                    <a:pt x="264261" y="134658"/>
                  </a:moveTo>
                  <a:lnTo>
                    <a:pt x="262712" y="132791"/>
                  </a:lnTo>
                  <a:lnTo>
                    <a:pt x="260604" y="132600"/>
                  </a:lnTo>
                  <a:lnTo>
                    <a:pt x="258495" y="132410"/>
                  </a:lnTo>
                  <a:lnTo>
                    <a:pt x="256628" y="133959"/>
                  </a:lnTo>
                  <a:lnTo>
                    <a:pt x="256247" y="138176"/>
                  </a:lnTo>
                  <a:lnTo>
                    <a:pt x="257810" y="140042"/>
                  </a:lnTo>
                  <a:lnTo>
                    <a:pt x="262026" y="140423"/>
                  </a:lnTo>
                  <a:lnTo>
                    <a:pt x="263880" y="138874"/>
                  </a:lnTo>
                  <a:lnTo>
                    <a:pt x="264261" y="134658"/>
                  </a:lnTo>
                  <a:close/>
                  <a:moveTo>
                    <a:pt x="273304" y="124663"/>
                  </a:moveTo>
                  <a:lnTo>
                    <a:pt x="267423" y="119087"/>
                  </a:lnTo>
                  <a:lnTo>
                    <a:pt x="267093" y="122770"/>
                  </a:lnTo>
                  <a:lnTo>
                    <a:pt x="268655" y="124637"/>
                  </a:lnTo>
                  <a:lnTo>
                    <a:pt x="272872" y="125018"/>
                  </a:lnTo>
                  <a:lnTo>
                    <a:pt x="273304" y="124663"/>
                  </a:lnTo>
                  <a:close/>
                  <a:moveTo>
                    <a:pt x="278752" y="154216"/>
                  </a:moveTo>
                  <a:lnTo>
                    <a:pt x="277202" y="152349"/>
                  </a:lnTo>
                  <a:lnTo>
                    <a:pt x="275094" y="152158"/>
                  </a:lnTo>
                  <a:lnTo>
                    <a:pt x="272986" y="151968"/>
                  </a:lnTo>
                  <a:lnTo>
                    <a:pt x="271119" y="153517"/>
                  </a:lnTo>
                  <a:lnTo>
                    <a:pt x="270738" y="157734"/>
                  </a:lnTo>
                  <a:lnTo>
                    <a:pt x="272300" y="159600"/>
                  </a:lnTo>
                  <a:lnTo>
                    <a:pt x="276517" y="159981"/>
                  </a:lnTo>
                  <a:lnTo>
                    <a:pt x="278371" y="158432"/>
                  </a:lnTo>
                  <a:lnTo>
                    <a:pt x="278752" y="154216"/>
                  </a:lnTo>
                  <a:close/>
                  <a:moveTo>
                    <a:pt x="279196" y="191808"/>
                  </a:moveTo>
                  <a:lnTo>
                    <a:pt x="277647" y="189941"/>
                  </a:lnTo>
                  <a:lnTo>
                    <a:pt x="273431" y="189560"/>
                  </a:lnTo>
                  <a:lnTo>
                    <a:pt x="271564" y="191109"/>
                  </a:lnTo>
                  <a:lnTo>
                    <a:pt x="271183" y="195326"/>
                  </a:lnTo>
                  <a:lnTo>
                    <a:pt x="272745" y="197192"/>
                  </a:lnTo>
                  <a:lnTo>
                    <a:pt x="276961" y="197573"/>
                  </a:lnTo>
                  <a:lnTo>
                    <a:pt x="278815" y="196024"/>
                  </a:lnTo>
                  <a:lnTo>
                    <a:pt x="279196" y="191808"/>
                  </a:lnTo>
                  <a:close/>
                </a:path>
              </a:pathLst>
            </a:custGeom>
            <a:solidFill>
              <a:srgbClr val="FBD9CE"/>
            </a:solidFill>
            <a:ln w="0">
              <a:noFill/>
            </a:ln>
          </p:spPr>
          <p:style>
            <a:lnRef idx="0">
              <a:scrgbClr r="0" g="0" b="0"/>
            </a:lnRef>
            <a:fillRef idx="0">
              <a:scrgbClr r="0" g="0" b="0"/>
            </a:fillRef>
            <a:effectRef idx="0">
              <a:scrgbClr r="0" g="0" b="0"/>
            </a:effectRef>
            <a:fontRef idx="minor"/>
          </p:style>
        </p:sp>
        <p:sp>
          <p:nvSpPr>
            <p:cNvPr id="965" name="object 329"/>
            <p:cNvSpPr/>
            <p:nvPr/>
          </p:nvSpPr>
          <p:spPr>
            <a:xfrm>
              <a:off x="5172840" y="3694320"/>
              <a:ext cx="311040" cy="106560"/>
            </a:xfrm>
            <a:custGeom>
              <a:avLst/>
              <a:gdLst/>
              <a:ahLst/>
              <a:cxnLst/>
              <a:rect l="l" t="t" r="r" b="b"/>
              <a:pathLst>
                <a:path w="311785" h="107314">
                  <a:moveTo>
                    <a:pt x="6858" y="74574"/>
                  </a:moveTo>
                  <a:lnTo>
                    <a:pt x="6413" y="73939"/>
                  </a:lnTo>
                  <a:lnTo>
                    <a:pt x="0" y="79425"/>
                  </a:lnTo>
                  <a:lnTo>
                    <a:pt x="4140" y="80137"/>
                  </a:lnTo>
                  <a:lnTo>
                    <a:pt x="6134" y="78740"/>
                  </a:lnTo>
                  <a:lnTo>
                    <a:pt x="6858" y="74574"/>
                  </a:lnTo>
                  <a:close/>
                  <a:moveTo>
                    <a:pt x="29692" y="60947"/>
                  </a:moveTo>
                  <a:lnTo>
                    <a:pt x="28308" y="58966"/>
                  </a:lnTo>
                  <a:lnTo>
                    <a:pt x="24676" y="58331"/>
                  </a:lnTo>
                  <a:lnTo>
                    <a:pt x="21971" y="60642"/>
                  </a:lnTo>
                  <a:lnTo>
                    <a:pt x="21412" y="63792"/>
                  </a:lnTo>
                  <a:lnTo>
                    <a:pt x="22809" y="65786"/>
                  </a:lnTo>
                  <a:lnTo>
                    <a:pt x="26974" y="66509"/>
                  </a:lnTo>
                  <a:lnTo>
                    <a:pt x="28968" y="65112"/>
                  </a:lnTo>
                  <a:lnTo>
                    <a:pt x="29692" y="60947"/>
                  </a:lnTo>
                  <a:close/>
                  <a:moveTo>
                    <a:pt x="32702" y="88214"/>
                  </a:moveTo>
                  <a:lnTo>
                    <a:pt x="31305" y="86233"/>
                  </a:lnTo>
                  <a:lnTo>
                    <a:pt x="27139" y="85496"/>
                  </a:lnTo>
                  <a:lnTo>
                    <a:pt x="25158" y="86893"/>
                  </a:lnTo>
                  <a:lnTo>
                    <a:pt x="24790" y="88976"/>
                  </a:lnTo>
                  <a:lnTo>
                    <a:pt x="24422" y="91059"/>
                  </a:lnTo>
                  <a:lnTo>
                    <a:pt x="25819" y="93052"/>
                  </a:lnTo>
                  <a:lnTo>
                    <a:pt x="29984" y="93776"/>
                  </a:lnTo>
                  <a:lnTo>
                    <a:pt x="31978" y="92379"/>
                  </a:lnTo>
                  <a:lnTo>
                    <a:pt x="32702" y="88214"/>
                  </a:lnTo>
                  <a:close/>
                  <a:moveTo>
                    <a:pt x="50215" y="77089"/>
                  </a:moveTo>
                  <a:lnTo>
                    <a:pt x="48818" y="75107"/>
                  </a:lnTo>
                  <a:lnTo>
                    <a:pt x="44653" y="74371"/>
                  </a:lnTo>
                  <a:lnTo>
                    <a:pt x="42672" y="75768"/>
                  </a:lnTo>
                  <a:lnTo>
                    <a:pt x="42303" y="77851"/>
                  </a:lnTo>
                  <a:lnTo>
                    <a:pt x="41935" y="79933"/>
                  </a:lnTo>
                  <a:lnTo>
                    <a:pt x="43332" y="81927"/>
                  </a:lnTo>
                  <a:lnTo>
                    <a:pt x="47498" y="82651"/>
                  </a:lnTo>
                  <a:lnTo>
                    <a:pt x="49491" y="81254"/>
                  </a:lnTo>
                  <a:lnTo>
                    <a:pt x="50215" y="77089"/>
                  </a:lnTo>
                  <a:close/>
                  <a:moveTo>
                    <a:pt x="50609" y="36169"/>
                  </a:moveTo>
                  <a:lnTo>
                    <a:pt x="47955" y="38430"/>
                  </a:lnTo>
                  <a:lnTo>
                    <a:pt x="48450" y="38519"/>
                  </a:lnTo>
                  <a:lnTo>
                    <a:pt x="50444" y="37122"/>
                  </a:lnTo>
                  <a:lnTo>
                    <a:pt x="50609" y="36169"/>
                  </a:lnTo>
                  <a:close/>
                  <a:moveTo>
                    <a:pt x="53898" y="100457"/>
                  </a:moveTo>
                  <a:lnTo>
                    <a:pt x="52501" y="98475"/>
                  </a:lnTo>
                  <a:lnTo>
                    <a:pt x="48336" y="97739"/>
                  </a:lnTo>
                  <a:lnTo>
                    <a:pt x="46355" y="99136"/>
                  </a:lnTo>
                  <a:lnTo>
                    <a:pt x="45986" y="101219"/>
                  </a:lnTo>
                  <a:lnTo>
                    <a:pt x="45618" y="103301"/>
                  </a:lnTo>
                  <a:lnTo>
                    <a:pt x="47015" y="105295"/>
                  </a:lnTo>
                  <a:lnTo>
                    <a:pt x="51181" y="106019"/>
                  </a:lnTo>
                  <a:lnTo>
                    <a:pt x="53174" y="104622"/>
                  </a:lnTo>
                  <a:lnTo>
                    <a:pt x="53898" y="100457"/>
                  </a:lnTo>
                  <a:close/>
                  <a:moveTo>
                    <a:pt x="54838" y="50711"/>
                  </a:moveTo>
                  <a:lnTo>
                    <a:pt x="53441" y="48729"/>
                  </a:lnTo>
                  <a:lnTo>
                    <a:pt x="49276" y="47993"/>
                  </a:lnTo>
                  <a:lnTo>
                    <a:pt x="47294" y="49390"/>
                  </a:lnTo>
                  <a:lnTo>
                    <a:pt x="46926" y="51473"/>
                  </a:lnTo>
                  <a:lnTo>
                    <a:pt x="46558" y="53555"/>
                  </a:lnTo>
                  <a:lnTo>
                    <a:pt x="47955" y="55549"/>
                  </a:lnTo>
                  <a:lnTo>
                    <a:pt x="52120" y="56273"/>
                  </a:lnTo>
                  <a:lnTo>
                    <a:pt x="54114" y="54876"/>
                  </a:lnTo>
                  <a:lnTo>
                    <a:pt x="54838" y="50711"/>
                  </a:lnTo>
                  <a:close/>
                  <a:moveTo>
                    <a:pt x="70802" y="42735"/>
                  </a:moveTo>
                  <a:lnTo>
                    <a:pt x="69405" y="40754"/>
                  </a:lnTo>
                  <a:lnTo>
                    <a:pt x="65239" y="40017"/>
                  </a:lnTo>
                  <a:lnTo>
                    <a:pt x="63258" y="41414"/>
                  </a:lnTo>
                  <a:lnTo>
                    <a:pt x="60490" y="41897"/>
                  </a:lnTo>
                  <a:lnTo>
                    <a:pt x="59093" y="43878"/>
                  </a:lnTo>
                  <a:lnTo>
                    <a:pt x="59804" y="48044"/>
                  </a:lnTo>
                  <a:lnTo>
                    <a:pt x="61785" y="49441"/>
                  </a:lnTo>
                  <a:lnTo>
                    <a:pt x="65963" y="48729"/>
                  </a:lnTo>
                  <a:lnTo>
                    <a:pt x="66459" y="48018"/>
                  </a:lnTo>
                  <a:lnTo>
                    <a:pt x="68084" y="48298"/>
                  </a:lnTo>
                  <a:lnTo>
                    <a:pt x="70078" y="46901"/>
                  </a:lnTo>
                  <a:lnTo>
                    <a:pt x="70802" y="42735"/>
                  </a:lnTo>
                  <a:close/>
                  <a:moveTo>
                    <a:pt x="70916" y="64274"/>
                  </a:moveTo>
                  <a:lnTo>
                    <a:pt x="69519" y="62293"/>
                  </a:lnTo>
                  <a:lnTo>
                    <a:pt x="65354" y="61556"/>
                  </a:lnTo>
                  <a:lnTo>
                    <a:pt x="63373" y="62953"/>
                  </a:lnTo>
                  <a:lnTo>
                    <a:pt x="63004" y="65036"/>
                  </a:lnTo>
                  <a:lnTo>
                    <a:pt x="62636" y="67119"/>
                  </a:lnTo>
                  <a:lnTo>
                    <a:pt x="64033" y="69113"/>
                  </a:lnTo>
                  <a:lnTo>
                    <a:pt x="68199" y="69837"/>
                  </a:lnTo>
                  <a:lnTo>
                    <a:pt x="70192" y="68440"/>
                  </a:lnTo>
                  <a:lnTo>
                    <a:pt x="70916" y="64274"/>
                  </a:lnTo>
                  <a:close/>
                  <a:moveTo>
                    <a:pt x="77520" y="83388"/>
                  </a:moveTo>
                  <a:lnTo>
                    <a:pt x="77165" y="81305"/>
                  </a:lnTo>
                  <a:lnTo>
                    <a:pt x="76809" y="79222"/>
                  </a:lnTo>
                  <a:lnTo>
                    <a:pt x="74828" y="77812"/>
                  </a:lnTo>
                  <a:lnTo>
                    <a:pt x="70650" y="78536"/>
                  </a:lnTo>
                  <a:lnTo>
                    <a:pt x="69253" y="80518"/>
                  </a:lnTo>
                  <a:lnTo>
                    <a:pt x="69964" y="84683"/>
                  </a:lnTo>
                  <a:lnTo>
                    <a:pt x="71945" y="86080"/>
                  </a:lnTo>
                  <a:lnTo>
                    <a:pt x="76123" y="85369"/>
                  </a:lnTo>
                  <a:lnTo>
                    <a:pt x="77520" y="83388"/>
                  </a:lnTo>
                  <a:close/>
                  <a:moveTo>
                    <a:pt x="82600" y="25463"/>
                  </a:moveTo>
                  <a:lnTo>
                    <a:pt x="81495" y="23888"/>
                  </a:lnTo>
                  <a:lnTo>
                    <a:pt x="74739" y="25920"/>
                  </a:lnTo>
                  <a:lnTo>
                    <a:pt x="74320" y="28308"/>
                  </a:lnTo>
                  <a:lnTo>
                    <a:pt x="75717" y="30302"/>
                  </a:lnTo>
                  <a:lnTo>
                    <a:pt x="79883" y="31026"/>
                  </a:lnTo>
                  <a:lnTo>
                    <a:pt x="81876" y="29629"/>
                  </a:lnTo>
                  <a:lnTo>
                    <a:pt x="82600" y="25463"/>
                  </a:lnTo>
                  <a:close/>
                  <a:moveTo>
                    <a:pt x="90233" y="32550"/>
                  </a:moveTo>
                  <a:lnTo>
                    <a:pt x="89877" y="30467"/>
                  </a:lnTo>
                  <a:lnTo>
                    <a:pt x="89522" y="28384"/>
                  </a:lnTo>
                  <a:lnTo>
                    <a:pt x="87541" y="26974"/>
                  </a:lnTo>
                  <a:lnTo>
                    <a:pt x="83362" y="27698"/>
                  </a:lnTo>
                  <a:lnTo>
                    <a:pt x="81965" y="29679"/>
                  </a:lnTo>
                  <a:lnTo>
                    <a:pt x="82677" y="33845"/>
                  </a:lnTo>
                  <a:lnTo>
                    <a:pt x="84658" y="35242"/>
                  </a:lnTo>
                  <a:lnTo>
                    <a:pt x="88836" y="34531"/>
                  </a:lnTo>
                  <a:lnTo>
                    <a:pt x="90233" y="32550"/>
                  </a:lnTo>
                  <a:close/>
                  <a:moveTo>
                    <a:pt x="93751" y="50647"/>
                  </a:moveTo>
                  <a:lnTo>
                    <a:pt x="92354" y="48666"/>
                  </a:lnTo>
                  <a:lnTo>
                    <a:pt x="88188" y="47929"/>
                  </a:lnTo>
                  <a:lnTo>
                    <a:pt x="86207" y="49326"/>
                  </a:lnTo>
                  <a:lnTo>
                    <a:pt x="85839" y="51409"/>
                  </a:lnTo>
                  <a:lnTo>
                    <a:pt x="85471" y="53492"/>
                  </a:lnTo>
                  <a:lnTo>
                    <a:pt x="86868" y="55486"/>
                  </a:lnTo>
                  <a:lnTo>
                    <a:pt x="91033" y="56210"/>
                  </a:lnTo>
                  <a:lnTo>
                    <a:pt x="93027" y="54813"/>
                  </a:lnTo>
                  <a:lnTo>
                    <a:pt x="93751" y="50647"/>
                  </a:lnTo>
                  <a:close/>
                  <a:moveTo>
                    <a:pt x="95808" y="83299"/>
                  </a:moveTo>
                  <a:lnTo>
                    <a:pt x="94411" y="81318"/>
                  </a:lnTo>
                  <a:lnTo>
                    <a:pt x="90246" y="80581"/>
                  </a:lnTo>
                  <a:lnTo>
                    <a:pt x="88265" y="81978"/>
                  </a:lnTo>
                  <a:lnTo>
                    <a:pt x="87896" y="84061"/>
                  </a:lnTo>
                  <a:lnTo>
                    <a:pt x="87528" y="86144"/>
                  </a:lnTo>
                  <a:lnTo>
                    <a:pt x="88925" y="88138"/>
                  </a:lnTo>
                  <a:lnTo>
                    <a:pt x="93091" y="88861"/>
                  </a:lnTo>
                  <a:lnTo>
                    <a:pt x="95084" y="87464"/>
                  </a:lnTo>
                  <a:lnTo>
                    <a:pt x="95808" y="83299"/>
                  </a:lnTo>
                  <a:close/>
                  <a:moveTo>
                    <a:pt x="106387" y="53060"/>
                  </a:moveTo>
                  <a:lnTo>
                    <a:pt x="106032" y="50977"/>
                  </a:lnTo>
                  <a:lnTo>
                    <a:pt x="105676" y="48895"/>
                  </a:lnTo>
                  <a:lnTo>
                    <a:pt x="103695" y="47485"/>
                  </a:lnTo>
                  <a:lnTo>
                    <a:pt x="99517" y="48209"/>
                  </a:lnTo>
                  <a:lnTo>
                    <a:pt x="98120" y="50190"/>
                  </a:lnTo>
                  <a:lnTo>
                    <a:pt x="98831" y="54356"/>
                  </a:lnTo>
                  <a:lnTo>
                    <a:pt x="100812" y="55753"/>
                  </a:lnTo>
                  <a:lnTo>
                    <a:pt x="104990" y="55041"/>
                  </a:lnTo>
                  <a:lnTo>
                    <a:pt x="106387" y="53060"/>
                  </a:lnTo>
                  <a:close/>
                  <a:moveTo>
                    <a:pt x="108331" y="17551"/>
                  </a:moveTo>
                  <a:lnTo>
                    <a:pt x="107327" y="16141"/>
                  </a:lnTo>
                  <a:lnTo>
                    <a:pt x="100431" y="18211"/>
                  </a:lnTo>
                  <a:lnTo>
                    <a:pt x="100050" y="20396"/>
                  </a:lnTo>
                  <a:lnTo>
                    <a:pt x="101447" y="22390"/>
                  </a:lnTo>
                  <a:lnTo>
                    <a:pt x="105613" y="23114"/>
                  </a:lnTo>
                  <a:lnTo>
                    <a:pt x="107607" y="21717"/>
                  </a:lnTo>
                  <a:lnTo>
                    <a:pt x="108331" y="17551"/>
                  </a:lnTo>
                  <a:close/>
                  <a:moveTo>
                    <a:pt x="113753" y="73304"/>
                  </a:moveTo>
                  <a:lnTo>
                    <a:pt x="113398" y="71221"/>
                  </a:lnTo>
                  <a:lnTo>
                    <a:pt x="113042" y="69138"/>
                  </a:lnTo>
                  <a:lnTo>
                    <a:pt x="111188" y="67830"/>
                  </a:lnTo>
                  <a:lnTo>
                    <a:pt x="111912" y="63677"/>
                  </a:lnTo>
                  <a:lnTo>
                    <a:pt x="110515" y="61696"/>
                  </a:lnTo>
                  <a:lnTo>
                    <a:pt x="106349" y="60960"/>
                  </a:lnTo>
                  <a:lnTo>
                    <a:pt x="104368" y="62357"/>
                  </a:lnTo>
                  <a:lnTo>
                    <a:pt x="104000" y="64439"/>
                  </a:lnTo>
                  <a:lnTo>
                    <a:pt x="103632" y="66522"/>
                  </a:lnTo>
                  <a:lnTo>
                    <a:pt x="105029" y="68516"/>
                  </a:lnTo>
                  <a:lnTo>
                    <a:pt x="106629" y="68808"/>
                  </a:lnTo>
                  <a:lnTo>
                    <a:pt x="105486" y="70434"/>
                  </a:lnTo>
                  <a:lnTo>
                    <a:pt x="106197" y="74599"/>
                  </a:lnTo>
                  <a:lnTo>
                    <a:pt x="108178" y="75996"/>
                  </a:lnTo>
                  <a:lnTo>
                    <a:pt x="112356" y="75285"/>
                  </a:lnTo>
                  <a:lnTo>
                    <a:pt x="113753" y="73304"/>
                  </a:lnTo>
                  <a:close/>
                  <a:moveTo>
                    <a:pt x="114033" y="35356"/>
                  </a:moveTo>
                  <a:lnTo>
                    <a:pt x="113677" y="33274"/>
                  </a:lnTo>
                  <a:lnTo>
                    <a:pt x="113322" y="31191"/>
                  </a:lnTo>
                  <a:lnTo>
                    <a:pt x="111340" y="29781"/>
                  </a:lnTo>
                  <a:lnTo>
                    <a:pt x="107162" y="30505"/>
                  </a:lnTo>
                  <a:lnTo>
                    <a:pt x="105765" y="32486"/>
                  </a:lnTo>
                  <a:lnTo>
                    <a:pt x="106299" y="35674"/>
                  </a:lnTo>
                  <a:lnTo>
                    <a:pt x="103098" y="35102"/>
                  </a:lnTo>
                  <a:lnTo>
                    <a:pt x="101117" y="36499"/>
                  </a:lnTo>
                  <a:lnTo>
                    <a:pt x="100749" y="38582"/>
                  </a:lnTo>
                  <a:lnTo>
                    <a:pt x="100380" y="40665"/>
                  </a:lnTo>
                  <a:lnTo>
                    <a:pt x="101777" y="42659"/>
                  </a:lnTo>
                  <a:lnTo>
                    <a:pt x="105943" y="43383"/>
                  </a:lnTo>
                  <a:lnTo>
                    <a:pt x="107937" y="41986"/>
                  </a:lnTo>
                  <a:lnTo>
                    <a:pt x="108623" y="38023"/>
                  </a:lnTo>
                  <a:lnTo>
                    <a:pt x="112636" y="37338"/>
                  </a:lnTo>
                  <a:lnTo>
                    <a:pt x="114033" y="35356"/>
                  </a:lnTo>
                  <a:close/>
                  <a:moveTo>
                    <a:pt x="128930" y="54292"/>
                  </a:moveTo>
                  <a:lnTo>
                    <a:pt x="128574" y="52209"/>
                  </a:lnTo>
                  <a:lnTo>
                    <a:pt x="128219" y="50126"/>
                  </a:lnTo>
                  <a:lnTo>
                    <a:pt x="126238" y="48717"/>
                  </a:lnTo>
                  <a:lnTo>
                    <a:pt x="122059" y="49441"/>
                  </a:lnTo>
                  <a:lnTo>
                    <a:pt x="120662" y="51422"/>
                  </a:lnTo>
                  <a:lnTo>
                    <a:pt x="121373" y="55587"/>
                  </a:lnTo>
                  <a:lnTo>
                    <a:pt x="123355" y="56984"/>
                  </a:lnTo>
                  <a:lnTo>
                    <a:pt x="127533" y="56273"/>
                  </a:lnTo>
                  <a:lnTo>
                    <a:pt x="128930" y="54292"/>
                  </a:lnTo>
                  <a:close/>
                  <a:moveTo>
                    <a:pt x="129794" y="22987"/>
                  </a:moveTo>
                  <a:lnTo>
                    <a:pt x="128397" y="21005"/>
                  </a:lnTo>
                  <a:lnTo>
                    <a:pt x="124231" y="20269"/>
                  </a:lnTo>
                  <a:lnTo>
                    <a:pt x="122250" y="21666"/>
                  </a:lnTo>
                  <a:lnTo>
                    <a:pt x="121881" y="23749"/>
                  </a:lnTo>
                  <a:lnTo>
                    <a:pt x="121513" y="25831"/>
                  </a:lnTo>
                  <a:lnTo>
                    <a:pt x="122910" y="27825"/>
                  </a:lnTo>
                  <a:lnTo>
                    <a:pt x="127076" y="28549"/>
                  </a:lnTo>
                  <a:lnTo>
                    <a:pt x="129070" y="27152"/>
                  </a:lnTo>
                  <a:lnTo>
                    <a:pt x="129794" y="22987"/>
                  </a:lnTo>
                  <a:close/>
                  <a:moveTo>
                    <a:pt x="130949" y="14833"/>
                  </a:moveTo>
                  <a:lnTo>
                    <a:pt x="130238" y="10668"/>
                  </a:lnTo>
                  <a:lnTo>
                    <a:pt x="128841" y="9677"/>
                  </a:lnTo>
                  <a:lnTo>
                    <a:pt x="123075" y="11404"/>
                  </a:lnTo>
                  <a:lnTo>
                    <a:pt x="122682" y="11963"/>
                  </a:lnTo>
                  <a:lnTo>
                    <a:pt x="123393" y="16129"/>
                  </a:lnTo>
                  <a:lnTo>
                    <a:pt x="125374" y="17526"/>
                  </a:lnTo>
                  <a:lnTo>
                    <a:pt x="129552" y="16814"/>
                  </a:lnTo>
                  <a:lnTo>
                    <a:pt x="130949" y="14833"/>
                  </a:lnTo>
                  <a:close/>
                  <a:moveTo>
                    <a:pt x="135242" y="91135"/>
                  </a:moveTo>
                  <a:lnTo>
                    <a:pt x="134886" y="89052"/>
                  </a:lnTo>
                  <a:lnTo>
                    <a:pt x="134531" y="86969"/>
                  </a:lnTo>
                  <a:lnTo>
                    <a:pt x="132549" y="85559"/>
                  </a:lnTo>
                  <a:lnTo>
                    <a:pt x="128371" y="86283"/>
                  </a:lnTo>
                  <a:lnTo>
                    <a:pt x="126974" y="88265"/>
                  </a:lnTo>
                  <a:lnTo>
                    <a:pt x="127685" y="92430"/>
                  </a:lnTo>
                  <a:lnTo>
                    <a:pt x="129667" y="93827"/>
                  </a:lnTo>
                  <a:lnTo>
                    <a:pt x="133845" y="93116"/>
                  </a:lnTo>
                  <a:lnTo>
                    <a:pt x="135242" y="91135"/>
                  </a:lnTo>
                  <a:close/>
                  <a:moveTo>
                    <a:pt x="138303" y="35090"/>
                  </a:moveTo>
                  <a:lnTo>
                    <a:pt x="137947" y="33007"/>
                  </a:lnTo>
                  <a:lnTo>
                    <a:pt x="137591" y="30924"/>
                  </a:lnTo>
                  <a:lnTo>
                    <a:pt x="135610" y="29514"/>
                  </a:lnTo>
                  <a:lnTo>
                    <a:pt x="131432" y="30238"/>
                  </a:lnTo>
                  <a:lnTo>
                    <a:pt x="130035" y="32219"/>
                  </a:lnTo>
                  <a:lnTo>
                    <a:pt x="130746" y="36385"/>
                  </a:lnTo>
                  <a:lnTo>
                    <a:pt x="132727" y="37782"/>
                  </a:lnTo>
                  <a:lnTo>
                    <a:pt x="136906" y="37071"/>
                  </a:lnTo>
                  <a:lnTo>
                    <a:pt x="138303" y="35090"/>
                  </a:lnTo>
                  <a:close/>
                  <a:moveTo>
                    <a:pt x="145872" y="36550"/>
                  </a:moveTo>
                  <a:lnTo>
                    <a:pt x="144475" y="34569"/>
                  </a:lnTo>
                  <a:lnTo>
                    <a:pt x="140309" y="33832"/>
                  </a:lnTo>
                  <a:lnTo>
                    <a:pt x="138328" y="35229"/>
                  </a:lnTo>
                  <a:lnTo>
                    <a:pt x="137960" y="37312"/>
                  </a:lnTo>
                  <a:lnTo>
                    <a:pt x="137591" y="39395"/>
                  </a:lnTo>
                  <a:lnTo>
                    <a:pt x="138988" y="41389"/>
                  </a:lnTo>
                  <a:lnTo>
                    <a:pt x="143154" y="42113"/>
                  </a:lnTo>
                  <a:lnTo>
                    <a:pt x="145148" y="40716"/>
                  </a:lnTo>
                  <a:lnTo>
                    <a:pt x="145872" y="36550"/>
                  </a:lnTo>
                  <a:close/>
                  <a:moveTo>
                    <a:pt x="146596" y="60807"/>
                  </a:moveTo>
                  <a:lnTo>
                    <a:pt x="146240" y="58724"/>
                  </a:lnTo>
                  <a:lnTo>
                    <a:pt x="145884" y="56642"/>
                  </a:lnTo>
                  <a:lnTo>
                    <a:pt x="143903" y="55232"/>
                  </a:lnTo>
                  <a:lnTo>
                    <a:pt x="141706" y="55613"/>
                  </a:lnTo>
                  <a:lnTo>
                    <a:pt x="140423" y="55384"/>
                  </a:lnTo>
                  <a:lnTo>
                    <a:pt x="138442" y="56781"/>
                  </a:lnTo>
                  <a:lnTo>
                    <a:pt x="138074" y="58864"/>
                  </a:lnTo>
                  <a:lnTo>
                    <a:pt x="137706" y="60947"/>
                  </a:lnTo>
                  <a:lnTo>
                    <a:pt x="139103" y="62941"/>
                  </a:lnTo>
                  <a:lnTo>
                    <a:pt x="140589" y="63207"/>
                  </a:lnTo>
                  <a:lnTo>
                    <a:pt x="141020" y="63500"/>
                  </a:lnTo>
                  <a:lnTo>
                    <a:pt x="141668" y="63398"/>
                  </a:lnTo>
                  <a:lnTo>
                    <a:pt x="143268" y="63665"/>
                  </a:lnTo>
                  <a:lnTo>
                    <a:pt x="144297" y="62953"/>
                  </a:lnTo>
                  <a:lnTo>
                    <a:pt x="145199" y="62788"/>
                  </a:lnTo>
                  <a:lnTo>
                    <a:pt x="146596" y="60807"/>
                  </a:lnTo>
                  <a:close/>
                  <a:moveTo>
                    <a:pt x="150660" y="22212"/>
                  </a:moveTo>
                  <a:lnTo>
                    <a:pt x="150304" y="20129"/>
                  </a:lnTo>
                  <a:lnTo>
                    <a:pt x="149948" y="18046"/>
                  </a:lnTo>
                  <a:lnTo>
                    <a:pt x="147967" y="16637"/>
                  </a:lnTo>
                  <a:lnTo>
                    <a:pt x="145376" y="17094"/>
                  </a:lnTo>
                  <a:lnTo>
                    <a:pt x="145745" y="15011"/>
                  </a:lnTo>
                  <a:lnTo>
                    <a:pt x="144348" y="13030"/>
                  </a:lnTo>
                  <a:lnTo>
                    <a:pt x="140182" y="12293"/>
                  </a:lnTo>
                  <a:lnTo>
                    <a:pt x="138201" y="13690"/>
                  </a:lnTo>
                  <a:lnTo>
                    <a:pt x="137833" y="15773"/>
                  </a:lnTo>
                  <a:lnTo>
                    <a:pt x="137464" y="17856"/>
                  </a:lnTo>
                  <a:lnTo>
                    <a:pt x="138861" y="19850"/>
                  </a:lnTo>
                  <a:lnTo>
                    <a:pt x="142582" y="20510"/>
                  </a:lnTo>
                  <a:lnTo>
                    <a:pt x="143103" y="23507"/>
                  </a:lnTo>
                  <a:lnTo>
                    <a:pt x="145084" y="24904"/>
                  </a:lnTo>
                  <a:lnTo>
                    <a:pt x="149263" y="24193"/>
                  </a:lnTo>
                  <a:lnTo>
                    <a:pt x="150660" y="22212"/>
                  </a:lnTo>
                  <a:close/>
                  <a:moveTo>
                    <a:pt x="155067" y="78447"/>
                  </a:moveTo>
                  <a:lnTo>
                    <a:pt x="154406" y="76111"/>
                  </a:lnTo>
                  <a:lnTo>
                    <a:pt x="150723" y="74028"/>
                  </a:lnTo>
                  <a:lnTo>
                    <a:pt x="148386" y="74676"/>
                  </a:lnTo>
                  <a:lnTo>
                    <a:pt x="146304" y="78371"/>
                  </a:lnTo>
                  <a:lnTo>
                    <a:pt x="146964" y="80708"/>
                  </a:lnTo>
                  <a:lnTo>
                    <a:pt x="150647" y="82791"/>
                  </a:lnTo>
                  <a:lnTo>
                    <a:pt x="152984" y="82130"/>
                  </a:lnTo>
                  <a:lnTo>
                    <a:pt x="154025" y="80289"/>
                  </a:lnTo>
                  <a:lnTo>
                    <a:pt x="155067" y="78447"/>
                  </a:lnTo>
                  <a:close/>
                  <a:moveTo>
                    <a:pt x="156718" y="30695"/>
                  </a:moveTo>
                  <a:lnTo>
                    <a:pt x="156070" y="28359"/>
                  </a:lnTo>
                  <a:lnTo>
                    <a:pt x="152374" y="26276"/>
                  </a:lnTo>
                  <a:lnTo>
                    <a:pt x="150037" y="26924"/>
                  </a:lnTo>
                  <a:lnTo>
                    <a:pt x="147955" y="30619"/>
                  </a:lnTo>
                  <a:lnTo>
                    <a:pt x="148005" y="30810"/>
                  </a:lnTo>
                  <a:lnTo>
                    <a:pt x="147116" y="30962"/>
                  </a:lnTo>
                  <a:lnTo>
                    <a:pt x="145719" y="32943"/>
                  </a:lnTo>
                  <a:lnTo>
                    <a:pt x="146431" y="37109"/>
                  </a:lnTo>
                  <a:lnTo>
                    <a:pt x="148412" y="38506"/>
                  </a:lnTo>
                  <a:lnTo>
                    <a:pt x="152590" y="37795"/>
                  </a:lnTo>
                  <a:lnTo>
                    <a:pt x="153987" y="35814"/>
                  </a:lnTo>
                  <a:lnTo>
                    <a:pt x="153771" y="34620"/>
                  </a:lnTo>
                  <a:lnTo>
                    <a:pt x="154635" y="34378"/>
                  </a:lnTo>
                  <a:lnTo>
                    <a:pt x="155676" y="32537"/>
                  </a:lnTo>
                  <a:lnTo>
                    <a:pt x="156718" y="30695"/>
                  </a:lnTo>
                  <a:close/>
                  <a:moveTo>
                    <a:pt x="162687" y="1625"/>
                  </a:moveTo>
                  <a:lnTo>
                    <a:pt x="162433" y="127"/>
                  </a:lnTo>
                  <a:lnTo>
                    <a:pt x="161099" y="0"/>
                  </a:lnTo>
                  <a:lnTo>
                    <a:pt x="155460" y="1689"/>
                  </a:lnTo>
                  <a:lnTo>
                    <a:pt x="154940" y="1841"/>
                  </a:lnTo>
                  <a:lnTo>
                    <a:pt x="148818" y="3683"/>
                  </a:lnTo>
                  <a:lnTo>
                    <a:pt x="148348" y="4508"/>
                  </a:lnTo>
                  <a:lnTo>
                    <a:pt x="149009" y="6845"/>
                  </a:lnTo>
                  <a:lnTo>
                    <a:pt x="152692" y="8928"/>
                  </a:lnTo>
                  <a:lnTo>
                    <a:pt x="155028" y="8267"/>
                  </a:lnTo>
                  <a:lnTo>
                    <a:pt x="157111" y="4584"/>
                  </a:lnTo>
                  <a:lnTo>
                    <a:pt x="157010" y="4254"/>
                  </a:lnTo>
                  <a:lnTo>
                    <a:pt x="161290" y="3606"/>
                  </a:lnTo>
                  <a:lnTo>
                    <a:pt x="162687" y="1625"/>
                  </a:lnTo>
                  <a:close/>
                  <a:moveTo>
                    <a:pt x="165976" y="60477"/>
                  </a:moveTo>
                  <a:lnTo>
                    <a:pt x="165620" y="58394"/>
                  </a:lnTo>
                  <a:lnTo>
                    <a:pt x="165265" y="56311"/>
                  </a:lnTo>
                  <a:lnTo>
                    <a:pt x="163283" y="54902"/>
                  </a:lnTo>
                  <a:lnTo>
                    <a:pt x="159105" y="55626"/>
                  </a:lnTo>
                  <a:lnTo>
                    <a:pt x="157708" y="57607"/>
                  </a:lnTo>
                  <a:lnTo>
                    <a:pt x="158419" y="61772"/>
                  </a:lnTo>
                  <a:lnTo>
                    <a:pt x="160401" y="63169"/>
                  </a:lnTo>
                  <a:lnTo>
                    <a:pt x="164579" y="62458"/>
                  </a:lnTo>
                  <a:lnTo>
                    <a:pt x="165976" y="60477"/>
                  </a:lnTo>
                  <a:close/>
                  <a:moveTo>
                    <a:pt x="173418" y="45872"/>
                  </a:moveTo>
                  <a:lnTo>
                    <a:pt x="172770" y="43535"/>
                  </a:lnTo>
                  <a:lnTo>
                    <a:pt x="169075" y="41452"/>
                  </a:lnTo>
                  <a:lnTo>
                    <a:pt x="166738" y="42100"/>
                  </a:lnTo>
                  <a:lnTo>
                    <a:pt x="164655" y="45796"/>
                  </a:lnTo>
                  <a:lnTo>
                    <a:pt x="165290" y="48069"/>
                  </a:lnTo>
                  <a:lnTo>
                    <a:pt x="164160" y="48869"/>
                  </a:lnTo>
                  <a:lnTo>
                    <a:pt x="163791" y="50952"/>
                  </a:lnTo>
                  <a:lnTo>
                    <a:pt x="163423" y="53035"/>
                  </a:lnTo>
                  <a:lnTo>
                    <a:pt x="164820" y="55029"/>
                  </a:lnTo>
                  <a:lnTo>
                    <a:pt x="168986" y="55753"/>
                  </a:lnTo>
                  <a:lnTo>
                    <a:pt x="170980" y="54356"/>
                  </a:lnTo>
                  <a:lnTo>
                    <a:pt x="171704" y="50190"/>
                  </a:lnTo>
                  <a:lnTo>
                    <a:pt x="171272" y="49580"/>
                  </a:lnTo>
                  <a:lnTo>
                    <a:pt x="172377" y="47713"/>
                  </a:lnTo>
                  <a:lnTo>
                    <a:pt x="173418" y="45872"/>
                  </a:lnTo>
                  <a:close/>
                  <a:moveTo>
                    <a:pt x="175552" y="19710"/>
                  </a:moveTo>
                  <a:lnTo>
                    <a:pt x="175196" y="17627"/>
                  </a:lnTo>
                  <a:lnTo>
                    <a:pt x="174840" y="15544"/>
                  </a:lnTo>
                  <a:lnTo>
                    <a:pt x="172859" y="14135"/>
                  </a:lnTo>
                  <a:lnTo>
                    <a:pt x="168681" y="14859"/>
                  </a:lnTo>
                  <a:lnTo>
                    <a:pt x="167284" y="16840"/>
                  </a:lnTo>
                  <a:lnTo>
                    <a:pt x="167995" y="21005"/>
                  </a:lnTo>
                  <a:lnTo>
                    <a:pt x="169976" y="22402"/>
                  </a:lnTo>
                  <a:lnTo>
                    <a:pt x="174155" y="21691"/>
                  </a:lnTo>
                  <a:lnTo>
                    <a:pt x="175552" y="19710"/>
                  </a:lnTo>
                  <a:close/>
                  <a:moveTo>
                    <a:pt x="182905" y="39966"/>
                  </a:moveTo>
                  <a:lnTo>
                    <a:pt x="182549" y="37884"/>
                  </a:lnTo>
                  <a:lnTo>
                    <a:pt x="182194" y="35801"/>
                  </a:lnTo>
                  <a:lnTo>
                    <a:pt x="180213" y="34391"/>
                  </a:lnTo>
                  <a:lnTo>
                    <a:pt x="176034" y="35115"/>
                  </a:lnTo>
                  <a:lnTo>
                    <a:pt x="174637" y="37096"/>
                  </a:lnTo>
                  <a:lnTo>
                    <a:pt x="175348" y="41262"/>
                  </a:lnTo>
                  <a:lnTo>
                    <a:pt x="177330" y="42659"/>
                  </a:lnTo>
                  <a:lnTo>
                    <a:pt x="181508" y="41948"/>
                  </a:lnTo>
                  <a:lnTo>
                    <a:pt x="182905" y="39966"/>
                  </a:lnTo>
                  <a:close/>
                  <a:moveTo>
                    <a:pt x="186232" y="2387"/>
                  </a:moveTo>
                  <a:lnTo>
                    <a:pt x="179247" y="1727"/>
                  </a:lnTo>
                  <a:lnTo>
                    <a:pt x="179400" y="2654"/>
                  </a:lnTo>
                  <a:lnTo>
                    <a:pt x="181381" y="4051"/>
                  </a:lnTo>
                  <a:lnTo>
                    <a:pt x="185559" y="3340"/>
                  </a:lnTo>
                  <a:lnTo>
                    <a:pt x="186232" y="2387"/>
                  </a:lnTo>
                  <a:close/>
                  <a:moveTo>
                    <a:pt x="195338" y="73075"/>
                  </a:moveTo>
                  <a:lnTo>
                    <a:pt x="194983" y="70993"/>
                  </a:lnTo>
                  <a:lnTo>
                    <a:pt x="194627" y="68910"/>
                  </a:lnTo>
                  <a:lnTo>
                    <a:pt x="192646" y="67500"/>
                  </a:lnTo>
                  <a:lnTo>
                    <a:pt x="188468" y="68224"/>
                  </a:lnTo>
                  <a:lnTo>
                    <a:pt x="187071" y="70205"/>
                  </a:lnTo>
                  <a:lnTo>
                    <a:pt x="187782" y="74371"/>
                  </a:lnTo>
                  <a:lnTo>
                    <a:pt x="189763" y="75768"/>
                  </a:lnTo>
                  <a:lnTo>
                    <a:pt x="193941" y="75057"/>
                  </a:lnTo>
                  <a:lnTo>
                    <a:pt x="195338" y="73075"/>
                  </a:lnTo>
                  <a:close/>
                  <a:moveTo>
                    <a:pt x="198081" y="20942"/>
                  </a:moveTo>
                  <a:lnTo>
                    <a:pt x="197726" y="18859"/>
                  </a:lnTo>
                  <a:lnTo>
                    <a:pt x="197370" y="16776"/>
                  </a:lnTo>
                  <a:lnTo>
                    <a:pt x="195389" y="15367"/>
                  </a:lnTo>
                  <a:lnTo>
                    <a:pt x="191211" y="16090"/>
                  </a:lnTo>
                  <a:lnTo>
                    <a:pt x="189814" y="18072"/>
                  </a:lnTo>
                  <a:lnTo>
                    <a:pt x="190525" y="22237"/>
                  </a:lnTo>
                  <a:lnTo>
                    <a:pt x="192506" y="23634"/>
                  </a:lnTo>
                  <a:lnTo>
                    <a:pt x="196684" y="22923"/>
                  </a:lnTo>
                  <a:lnTo>
                    <a:pt x="198081" y="20942"/>
                  </a:lnTo>
                  <a:close/>
                  <a:moveTo>
                    <a:pt x="202603" y="47332"/>
                  </a:moveTo>
                  <a:lnTo>
                    <a:pt x="202247" y="45250"/>
                  </a:lnTo>
                  <a:lnTo>
                    <a:pt x="201891" y="43167"/>
                  </a:lnTo>
                  <a:lnTo>
                    <a:pt x="199910" y="41757"/>
                  </a:lnTo>
                  <a:lnTo>
                    <a:pt x="195732" y="42481"/>
                  </a:lnTo>
                  <a:lnTo>
                    <a:pt x="194335" y="44462"/>
                  </a:lnTo>
                  <a:lnTo>
                    <a:pt x="195046" y="48628"/>
                  </a:lnTo>
                  <a:lnTo>
                    <a:pt x="197027" y="50025"/>
                  </a:lnTo>
                  <a:lnTo>
                    <a:pt x="201206" y="49314"/>
                  </a:lnTo>
                  <a:lnTo>
                    <a:pt x="202603" y="47332"/>
                  </a:lnTo>
                  <a:close/>
                  <a:moveTo>
                    <a:pt x="221640" y="28130"/>
                  </a:moveTo>
                  <a:lnTo>
                    <a:pt x="221284" y="26047"/>
                  </a:lnTo>
                  <a:lnTo>
                    <a:pt x="220929" y="23964"/>
                  </a:lnTo>
                  <a:lnTo>
                    <a:pt x="218948" y="22555"/>
                  </a:lnTo>
                  <a:lnTo>
                    <a:pt x="214769" y="23279"/>
                  </a:lnTo>
                  <a:lnTo>
                    <a:pt x="213372" y="25260"/>
                  </a:lnTo>
                  <a:lnTo>
                    <a:pt x="214083" y="29425"/>
                  </a:lnTo>
                  <a:lnTo>
                    <a:pt x="216065" y="30822"/>
                  </a:lnTo>
                  <a:lnTo>
                    <a:pt x="220243" y="30111"/>
                  </a:lnTo>
                  <a:lnTo>
                    <a:pt x="221640" y="28130"/>
                  </a:lnTo>
                  <a:close/>
                  <a:moveTo>
                    <a:pt x="254114" y="25628"/>
                  </a:moveTo>
                  <a:lnTo>
                    <a:pt x="248983" y="23075"/>
                  </a:lnTo>
                  <a:lnTo>
                    <a:pt x="249262" y="24726"/>
                  </a:lnTo>
                  <a:lnTo>
                    <a:pt x="251244" y="26123"/>
                  </a:lnTo>
                  <a:lnTo>
                    <a:pt x="254114" y="25628"/>
                  </a:lnTo>
                  <a:close/>
                  <a:moveTo>
                    <a:pt x="261861" y="84086"/>
                  </a:moveTo>
                  <a:lnTo>
                    <a:pt x="261200" y="81749"/>
                  </a:lnTo>
                  <a:lnTo>
                    <a:pt x="257517" y="79667"/>
                  </a:lnTo>
                  <a:lnTo>
                    <a:pt x="255181" y="80314"/>
                  </a:lnTo>
                  <a:lnTo>
                    <a:pt x="253098" y="84010"/>
                  </a:lnTo>
                  <a:lnTo>
                    <a:pt x="253758" y="86347"/>
                  </a:lnTo>
                  <a:lnTo>
                    <a:pt x="257441" y="88430"/>
                  </a:lnTo>
                  <a:lnTo>
                    <a:pt x="259778" y="87769"/>
                  </a:lnTo>
                  <a:lnTo>
                    <a:pt x="260819" y="85928"/>
                  </a:lnTo>
                  <a:lnTo>
                    <a:pt x="261861" y="84086"/>
                  </a:lnTo>
                  <a:close/>
                  <a:moveTo>
                    <a:pt x="289153" y="66878"/>
                  </a:moveTo>
                  <a:lnTo>
                    <a:pt x="288493" y="64541"/>
                  </a:lnTo>
                  <a:lnTo>
                    <a:pt x="284810" y="62458"/>
                  </a:lnTo>
                  <a:lnTo>
                    <a:pt x="282473" y="63106"/>
                  </a:lnTo>
                  <a:lnTo>
                    <a:pt x="280390" y="66802"/>
                  </a:lnTo>
                  <a:lnTo>
                    <a:pt x="281051" y="69138"/>
                  </a:lnTo>
                  <a:lnTo>
                    <a:pt x="284734" y="71221"/>
                  </a:lnTo>
                  <a:lnTo>
                    <a:pt x="287070" y="70561"/>
                  </a:lnTo>
                  <a:lnTo>
                    <a:pt x="288112" y="68719"/>
                  </a:lnTo>
                  <a:lnTo>
                    <a:pt x="289153" y="66878"/>
                  </a:lnTo>
                  <a:close/>
                  <a:moveTo>
                    <a:pt x="292112" y="102641"/>
                  </a:moveTo>
                  <a:lnTo>
                    <a:pt x="291465" y="100304"/>
                  </a:lnTo>
                  <a:lnTo>
                    <a:pt x="287769" y="98221"/>
                  </a:lnTo>
                  <a:lnTo>
                    <a:pt x="285432" y="98869"/>
                  </a:lnTo>
                  <a:lnTo>
                    <a:pt x="283349" y="102565"/>
                  </a:lnTo>
                  <a:lnTo>
                    <a:pt x="284010" y="104902"/>
                  </a:lnTo>
                  <a:lnTo>
                    <a:pt x="287693" y="106984"/>
                  </a:lnTo>
                  <a:lnTo>
                    <a:pt x="290029" y="106324"/>
                  </a:lnTo>
                  <a:lnTo>
                    <a:pt x="291071" y="104482"/>
                  </a:lnTo>
                  <a:lnTo>
                    <a:pt x="292112" y="102641"/>
                  </a:lnTo>
                  <a:close/>
                  <a:moveTo>
                    <a:pt x="311188" y="65874"/>
                  </a:moveTo>
                  <a:lnTo>
                    <a:pt x="306527" y="61455"/>
                  </a:lnTo>
                  <a:lnTo>
                    <a:pt x="307124" y="63893"/>
                  </a:lnTo>
                  <a:lnTo>
                    <a:pt x="310807" y="65976"/>
                  </a:lnTo>
                  <a:lnTo>
                    <a:pt x="311188" y="65874"/>
                  </a:lnTo>
                  <a:close/>
                </a:path>
              </a:pathLst>
            </a:custGeom>
            <a:solidFill>
              <a:srgbClr val="FBD9CE"/>
            </a:solidFill>
            <a:ln w="0">
              <a:noFill/>
            </a:ln>
          </p:spPr>
          <p:style>
            <a:lnRef idx="0">
              <a:scrgbClr r="0" g="0" b="0"/>
            </a:lnRef>
            <a:fillRef idx="0">
              <a:scrgbClr r="0" g="0" b="0"/>
            </a:fillRef>
            <a:effectRef idx="0">
              <a:scrgbClr r="0" g="0" b="0"/>
            </a:effectRef>
            <a:fontRef idx="minor"/>
          </p:style>
        </p:sp>
        <p:sp>
          <p:nvSpPr>
            <p:cNvPr id="966" name="object 330"/>
            <p:cNvSpPr/>
            <p:nvPr/>
          </p:nvSpPr>
          <p:spPr>
            <a:xfrm>
              <a:off x="4904640" y="4251960"/>
              <a:ext cx="237960" cy="210600"/>
            </a:xfrm>
            <a:custGeom>
              <a:avLst/>
              <a:gdLst/>
              <a:ahLst/>
              <a:cxnLst/>
              <a:rect l="l" t="t" r="r" b="b"/>
              <a:pathLst>
                <a:path w="238760" h="211454">
                  <a:moveTo>
                    <a:pt x="8623" y="75946"/>
                  </a:moveTo>
                  <a:lnTo>
                    <a:pt x="7556" y="73774"/>
                  </a:lnTo>
                  <a:lnTo>
                    <a:pt x="3543" y="72402"/>
                  </a:lnTo>
                  <a:lnTo>
                    <a:pt x="1371" y="73469"/>
                  </a:lnTo>
                  <a:lnTo>
                    <a:pt x="685" y="75476"/>
                  </a:lnTo>
                  <a:lnTo>
                    <a:pt x="0" y="77482"/>
                  </a:lnTo>
                  <a:lnTo>
                    <a:pt x="1066" y="79654"/>
                  </a:lnTo>
                  <a:lnTo>
                    <a:pt x="5080" y="81026"/>
                  </a:lnTo>
                  <a:lnTo>
                    <a:pt x="7251" y="79959"/>
                  </a:lnTo>
                  <a:lnTo>
                    <a:pt x="8623" y="75946"/>
                  </a:lnTo>
                  <a:close/>
                  <a:moveTo>
                    <a:pt x="22415" y="91833"/>
                  </a:moveTo>
                  <a:lnTo>
                    <a:pt x="21348" y="89662"/>
                  </a:lnTo>
                  <a:lnTo>
                    <a:pt x="17335" y="88290"/>
                  </a:lnTo>
                  <a:lnTo>
                    <a:pt x="15163" y="89357"/>
                  </a:lnTo>
                  <a:lnTo>
                    <a:pt x="13970" y="92837"/>
                  </a:lnTo>
                  <a:lnTo>
                    <a:pt x="19875" y="96418"/>
                  </a:lnTo>
                  <a:lnTo>
                    <a:pt x="21043" y="95846"/>
                  </a:lnTo>
                  <a:lnTo>
                    <a:pt x="22415" y="91833"/>
                  </a:lnTo>
                  <a:close/>
                  <a:moveTo>
                    <a:pt x="25209" y="48018"/>
                  </a:moveTo>
                  <a:lnTo>
                    <a:pt x="24142" y="45847"/>
                  </a:lnTo>
                  <a:lnTo>
                    <a:pt x="20129" y="44475"/>
                  </a:lnTo>
                  <a:lnTo>
                    <a:pt x="17957" y="45542"/>
                  </a:lnTo>
                  <a:lnTo>
                    <a:pt x="17272" y="47548"/>
                  </a:lnTo>
                  <a:lnTo>
                    <a:pt x="16586" y="49555"/>
                  </a:lnTo>
                  <a:lnTo>
                    <a:pt x="17653" y="51727"/>
                  </a:lnTo>
                  <a:lnTo>
                    <a:pt x="21666" y="53098"/>
                  </a:lnTo>
                  <a:lnTo>
                    <a:pt x="23837" y="52031"/>
                  </a:lnTo>
                  <a:lnTo>
                    <a:pt x="25209" y="48018"/>
                  </a:lnTo>
                  <a:close/>
                  <a:moveTo>
                    <a:pt x="25628" y="70535"/>
                  </a:moveTo>
                  <a:lnTo>
                    <a:pt x="24561" y="68364"/>
                  </a:lnTo>
                  <a:lnTo>
                    <a:pt x="20548" y="66992"/>
                  </a:lnTo>
                  <a:lnTo>
                    <a:pt x="18376" y="68059"/>
                  </a:lnTo>
                  <a:lnTo>
                    <a:pt x="17691" y="70065"/>
                  </a:lnTo>
                  <a:lnTo>
                    <a:pt x="17005" y="72072"/>
                  </a:lnTo>
                  <a:lnTo>
                    <a:pt x="18072" y="74244"/>
                  </a:lnTo>
                  <a:lnTo>
                    <a:pt x="22085" y="75615"/>
                  </a:lnTo>
                  <a:lnTo>
                    <a:pt x="24257" y="74549"/>
                  </a:lnTo>
                  <a:lnTo>
                    <a:pt x="25628" y="70535"/>
                  </a:lnTo>
                  <a:close/>
                  <a:moveTo>
                    <a:pt x="33858" y="22682"/>
                  </a:moveTo>
                  <a:lnTo>
                    <a:pt x="32791" y="20510"/>
                  </a:lnTo>
                  <a:lnTo>
                    <a:pt x="28778" y="19138"/>
                  </a:lnTo>
                  <a:lnTo>
                    <a:pt x="26606" y="20205"/>
                  </a:lnTo>
                  <a:lnTo>
                    <a:pt x="25920" y="22212"/>
                  </a:lnTo>
                  <a:lnTo>
                    <a:pt x="25234" y="24218"/>
                  </a:lnTo>
                  <a:lnTo>
                    <a:pt x="26301" y="26390"/>
                  </a:lnTo>
                  <a:lnTo>
                    <a:pt x="30314" y="27762"/>
                  </a:lnTo>
                  <a:lnTo>
                    <a:pt x="32486" y="26695"/>
                  </a:lnTo>
                  <a:lnTo>
                    <a:pt x="33858" y="22682"/>
                  </a:lnTo>
                  <a:close/>
                  <a:moveTo>
                    <a:pt x="44424" y="59867"/>
                  </a:moveTo>
                  <a:lnTo>
                    <a:pt x="43357" y="57696"/>
                  </a:lnTo>
                  <a:lnTo>
                    <a:pt x="39344" y="56324"/>
                  </a:lnTo>
                  <a:lnTo>
                    <a:pt x="37172" y="57391"/>
                  </a:lnTo>
                  <a:lnTo>
                    <a:pt x="36487" y="59397"/>
                  </a:lnTo>
                  <a:lnTo>
                    <a:pt x="35801" y="61404"/>
                  </a:lnTo>
                  <a:lnTo>
                    <a:pt x="36868" y="63576"/>
                  </a:lnTo>
                  <a:lnTo>
                    <a:pt x="40881" y="64947"/>
                  </a:lnTo>
                  <a:lnTo>
                    <a:pt x="43053" y="63881"/>
                  </a:lnTo>
                  <a:lnTo>
                    <a:pt x="44424" y="59867"/>
                  </a:lnTo>
                  <a:close/>
                  <a:moveTo>
                    <a:pt x="45834" y="109296"/>
                  </a:moveTo>
                  <a:lnTo>
                    <a:pt x="44767" y="107124"/>
                  </a:lnTo>
                  <a:lnTo>
                    <a:pt x="43929" y="106845"/>
                  </a:lnTo>
                  <a:lnTo>
                    <a:pt x="41033" y="104228"/>
                  </a:lnTo>
                  <a:lnTo>
                    <a:pt x="38620" y="104355"/>
                  </a:lnTo>
                  <a:lnTo>
                    <a:pt x="36588" y="106591"/>
                  </a:lnTo>
                  <a:lnTo>
                    <a:pt x="43256" y="110655"/>
                  </a:lnTo>
                  <a:lnTo>
                    <a:pt x="45008" y="111709"/>
                  </a:lnTo>
                  <a:lnTo>
                    <a:pt x="45834" y="109296"/>
                  </a:lnTo>
                  <a:close/>
                  <a:moveTo>
                    <a:pt x="47078" y="81902"/>
                  </a:moveTo>
                  <a:lnTo>
                    <a:pt x="46012" y="79730"/>
                  </a:lnTo>
                  <a:lnTo>
                    <a:pt x="41998" y="78359"/>
                  </a:lnTo>
                  <a:lnTo>
                    <a:pt x="39827" y="79425"/>
                  </a:lnTo>
                  <a:lnTo>
                    <a:pt x="39141" y="81432"/>
                  </a:lnTo>
                  <a:lnTo>
                    <a:pt x="38455" y="83439"/>
                  </a:lnTo>
                  <a:lnTo>
                    <a:pt x="39522" y="85610"/>
                  </a:lnTo>
                  <a:lnTo>
                    <a:pt x="43535" y="86982"/>
                  </a:lnTo>
                  <a:lnTo>
                    <a:pt x="45707" y="85915"/>
                  </a:lnTo>
                  <a:lnTo>
                    <a:pt x="47078" y="81902"/>
                  </a:lnTo>
                  <a:close/>
                  <a:moveTo>
                    <a:pt x="47637" y="38569"/>
                  </a:moveTo>
                  <a:lnTo>
                    <a:pt x="46570" y="36398"/>
                  </a:lnTo>
                  <a:lnTo>
                    <a:pt x="42557" y="35026"/>
                  </a:lnTo>
                  <a:lnTo>
                    <a:pt x="40386" y="36093"/>
                  </a:lnTo>
                  <a:lnTo>
                    <a:pt x="39700" y="38100"/>
                  </a:lnTo>
                  <a:lnTo>
                    <a:pt x="39014" y="40106"/>
                  </a:lnTo>
                  <a:lnTo>
                    <a:pt x="40081" y="42278"/>
                  </a:lnTo>
                  <a:lnTo>
                    <a:pt x="44094" y="43649"/>
                  </a:lnTo>
                  <a:lnTo>
                    <a:pt x="46266" y="42583"/>
                  </a:lnTo>
                  <a:lnTo>
                    <a:pt x="47637" y="38569"/>
                  </a:lnTo>
                  <a:close/>
                  <a:moveTo>
                    <a:pt x="52539" y="3543"/>
                  </a:moveTo>
                  <a:lnTo>
                    <a:pt x="51473" y="1371"/>
                  </a:lnTo>
                  <a:lnTo>
                    <a:pt x="47459" y="0"/>
                  </a:lnTo>
                  <a:lnTo>
                    <a:pt x="45288" y="1066"/>
                  </a:lnTo>
                  <a:lnTo>
                    <a:pt x="44602" y="3073"/>
                  </a:lnTo>
                  <a:lnTo>
                    <a:pt x="43916" y="5080"/>
                  </a:lnTo>
                  <a:lnTo>
                    <a:pt x="44983" y="7251"/>
                  </a:lnTo>
                  <a:lnTo>
                    <a:pt x="48996" y="8623"/>
                  </a:lnTo>
                  <a:lnTo>
                    <a:pt x="51168" y="7556"/>
                  </a:lnTo>
                  <a:lnTo>
                    <a:pt x="52539" y="3543"/>
                  </a:lnTo>
                  <a:close/>
                  <a:moveTo>
                    <a:pt x="57759" y="53073"/>
                  </a:moveTo>
                  <a:lnTo>
                    <a:pt x="57632" y="50647"/>
                  </a:lnTo>
                  <a:lnTo>
                    <a:pt x="54483" y="47815"/>
                  </a:lnTo>
                  <a:lnTo>
                    <a:pt x="52057" y="47942"/>
                  </a:lnTo>
                  <a:lnTo>
                    <a:pt x="50647" y="49517"/>
                  </a:lnTo>
                  <a:lnTo>
                    <a:pt x="49225" y="51079"/>
                  </a:lnTo>
                  <a:lnTo>
                    <a:pt x="49352" y="53505"/>
                  </a:lnTo>
                  <a:lnTo>
                    <a:pt x="52501" y="56349"/>
                  </a:lnTo>
                  <a:lnTo>
                    <a:pt x="54914" y="56222"/>
                  </a:lnTo>
                  <a:lnTo>
                    <a:pt x="56337" y="54648"/>
                  </a:lnTo>
                  <a:lnTo>
                    <a:pt x="57759" y="53073"/>
                  </a:lnTo>
                  <a:close/>
                  <a:moveTo>
                    <a:pt x="61036" y="96659"/>
                  </a:moveTo>
                  <a:lnTo>
                    <a:pt x="60909" y="94234"/>
                  </a:lnTo>
                  <a:lnTo>
                    <a:pt x="57759" y="91401"/>
                  </a:lnTo>
                  <a:lnTo>
                    <a:pt x="55333" y="91528"/>
                  </a:lnTo>
                  <a:lnTo>
                    <a:pt x="55067" y="91833"/>
                  </a:lnTo>
                  <a:lnTo>
                    <a:pt x="53759" y="91376"/>
                  </a:lnTo>
                  <a:lnTo>
                    <a:pt x="51587" y="92443"/>
                  </a:lnTo>
                  <a:lnTo>
                    <a:pt x="50901" y="94449"/>
                  </a:lnTo>
                  <a:lnTo>
                    <a:pt x="50215" y="96456"/>
                  </a:lnTo>
                  <a:lnTo>
                    <a:pt x="51282" y="98628"/>
                  </a:lnTo>
                  <a:lnTo>
                    <a:pt x="55295" y="99999"/>
                  </a:lnTo>
                  <a:lnTo>
                    <a:pt x="55651" y="99834"/>
                  </a:lnTo>
                  <a:lnTo>
                    <a:pt x="55778" y="99936"/>
                  </a:lnTo>
                  <a:lnTo>
                    <a:pt x="58191" y="99809"/>
                  </a:lnTo>
                  <a:lnTo>
                    <a:pt x="59613" y="98234"/>
                  </a:lnTo>
                  <a:lnTo>
                    <a:pt x="61036" y="96659"/>
                  </a:lnTo>
                  <a:close/>
                  <a:moveTo>
                    <a:pt x="67487" y="69583"/>
                  </a:moveTo>
                  <a:lnTo>
                    <a:pt x="66421" y="67411"/>
                  </a:lnTo>
                  <a:lnTo>
                    <a:pt x="62407" y="66040"/>
                  </a:lnTo>
                  <a:lnTo>
                    <a:pt x="60236" y="67106"/>
                  </a:lnTo>
                  <a:lnTo>
                    <a:pt x="59550" y="69113"/>
                  </a:lnTo>
                  <a:lnTo>
                    <a:pt x="58864" y="71120"/>
                  </a:lnTo>
                  <a:lnTo>
                    <a:pt x="59931" y="73291"/>
                  </a:lnTo>
                  <a:lnTo>
                    <a:pt x="63944" y="74663"/>
                  </a:lnTo>
                  <a:lnTo>
                    <a:pt x="66116" y="73596"/>
                  </a:lnTo>
                  <a:lnTo>
                    <a:pt x="67487" y="69583"/>
                  </a:lnTo>
                  <a:close/>
                  <a:moveTo>
                    <a:pt x="69621" y="118656"/>
                  </a:moveTo>
                  <a:lnTo>
                    <a:pt x="69494" y="116230"/>
                  </a:lnTo>
                  <a:lnTo>
                    <a:pt x="66344" y="113398"/>
                  </a:lnTo>
                  <a:lnTo>
                    <a:pt x="63919" y="113525"/>
                  </a:lnTo>
                  <a:lnTo>
                    <a:pt x="61087" y="116674"/>
                  </a:lnTo>
                  <a:lnTo>
                    <a:pt x="61214" y="119087"/>
                  </a:lnTo>
                  <a:lnTo>
                    <a:pt x="61671" y="119507"/>
                  </a:lnTo>
                  <a:lnTo>
                    <a:pt x="58635" y="118465"/>
                  </a:lnTo>
                  <a:lnTo>
                    <a:pt x="57226" y="119151"/>
                  </a:lnTo>
                  <a:lnTo>
                    <a:pt x="63398" y="122910"/>
                  </a:lnTo>
                  <a:lnTo>
                    <a:pt x="63715" y="122008"/>
                  </a:lnTo>
                  <a:lnTo>
                    <a:pt x="63131" y="120827"/>
                  </a:lnTo>
                  <a:lnTo>
                    <a:pt x="64363" y="121932"/>
                  </a:lnTo>
                  <a:lnTo>
                    <a:pt x="66776" y="121805"/>
                  </a:lnTo>
                  <a:lnTo>
                    <a:pt x="68199" y="120230"/>
                  </a:lnTo>
                  <a:lnTo>
                    <a:pt x="69621" y="118656"/>
                  </a:lnTo>
                  <a:close/>
                  <a:moveTo>
                    <a:pt x="71056" y="56032"/>
                  </a:moveTo>
                  <a:lnTo>
                    <a:pt x="69989" y="53860"/>
                  </a:lnTo>
                  <a:lnTo>
                    <a:pt x="65976" y="52489"/>
                  </a:lnTo>
                  <a:lnTo>
                    <a:pt x="63804" y="53555"/>
                  </a:lnTo>
                  <a:lnTo>
                    <a:pt x="63119" y="55562"/>
                  </a:lnTo>
                  <a:lnTo>
                    <a:pt x="62433" y="57569"/>
                  </a:lnTo>
                  <a:lnTo>
                    <a:pt x="63500" y="59740"/>
                  </a:lnTo>
                  <a:lnTo>
                    <a:pt x="67513" y="61112"/>
                  </a:lnTo>
                  <a:lnTo>
                    <a:pt x="69684" y="60045"/>
                  </a:lnTo>
                  <a:lnTo>
                    <a:pt x="71056" y="56032"/>
                  </a:lnTo>
                  <a:close/>
                  <a:moveTo>
                    <a:pt x="72313" y="28638"/>
                  </a:moveTo>
                  <a:lnTo>
                    <a:pt x="71247" y="26466"/>
                  </a:lnTo>
                  <a:lnTo>
                    <a:pt x="67233" y="25095"/>
                  </a:lnTo>
                  <a:lnTo>
                    <a:pt x="65062" y="26162"/>
                  </a:lnTo>
                  <a:lnTo>
                    <a:pt x="64376" y="28168"/>
                  </a:lnTo>
                  <a:lnTo>
                    <a:pt x="63690" y="30175"/>
                  </a:lnTo>
                  <a:lnTo>
                    <a:pt x="64757" y="32346"/>
                  </a:lnTo>
                  <a:lnTo>
                    <a:pt x="68770" y="33718"/>
                  </a:lnTo>
                  <a:lnTo>
                    <a:pt x="70942" y="32651"/>
                  </a:lnTo>
                  <a:lnTo>
                    <a:pt x="72313" y="28638"/>
                  </a:lnTo>
                  <a:close/>
                  <a:moveTo>
                    <a:pt x="72390" y="78359"/>
                  </a:moveTo>
                  <a:lnTo>
                    <a:pt x="72263" y="75933"/>
                  </a:lnTo>
                  <a:lnTo>
                    <a:pt x="69113" y="73101"/>
                  </a:lnTo>
                  <a:lnTo>
                    <a:pt x="66687" y="73228"/>
                  </a:lnTo>
                  <a:lnTo>
                    <a:pt x="65278" y="74803"/>
                  </a:lnTo>
                  <a:lnTo>
                    <a:pt x="63855" y="76365"/>
                  </a:lnTo>
                  <a:lnTo>
                    <a:pt x="63982" y="78790"/>
                  </a:lnTo>
                  <a:lnTo>
                    <a:pt x="67132" y="81635"/>
                  </a:lnTo>
                  <a:lnTo>
                    <a:pt x="69545" y="81508"/>
                  </a:lnTo>
                  <a:lnTo>
                    <a:pt x="70967" y="79933"/>
                  </a:lnTo>
                  <a:lnTo>
                    <a:pt x="72390" y="78359"/>
                  </a:lnTo>
                  <a:close/>
                  <a:moveTo>
                    <a:pt x="78041" y="106768"/>
                  </a:moveTo>
                  <a:lnTo>
                    <a:pt x="76974" y="104597"/>
                  </a:lnTo>
                  <a:lnTo>
                    <a:pt x="72961" y="103225"/>
                  </a:lnTo>
                  <a:lnTo>
                    <a:pt x="70789" y="104292"/>
                  </a:lnTo>
                  <a:lnTo>
                    <a:pt x="70104" y="106299"/>
                  </a:lnTo>
                  <a:lnTo>
                    <a:pt x="69418" y="108305"/>
                  </a:lnTo>
                  <a:lnTo>
                    <a:pt x="70485" y="110477"/>
                  </a:lnTo>
                  <a:lnTo>
                    <a:pt x="74498" y="111848"/>
                  </a:lnTo>
                  <a:lnTo>
                    <a:pt x="76669" y="110782"/>
                  </a:lnTo>
                  <a:lnTo>
                    <a:pt x="78041" y="106768"/>
                  </a:lnTo>
                  <a:close/>
                  <a:moveTo>
                    <a:pt x="78803" y="98386"/>
                  </a:moveTo>
                  <a:lnTo>
                    <a:pt x="78676" y="95961"/>
                  </a:lnTo>
                  <a:lnTo>
                    <a:pt x="75526" y="93129"/>
                  </a:lnTo>
                  <a:lnTo>
                    <a:pt x="73101" y="93256"/>
                  </a:lnTo>
                  <a:lnTo>
                    <a:pt x="71691" y="94830"/>
                  </a:lnTo>
                  <a:lnTo>
                    <a:pt x="70269" y="96393"/>
                  </a:lnTo>
                  <a:lnTo>
                    <a:pt x="70396" y="98818"/>
                  </a:lnTo>
                  <a:lnTo>
                    <a:pt x="73545" y="101663"/>
                  </a:lnTo>
                  <a:lnTo>
                    <a:pt x="75958" y="101536"/>
                  </a:lnTo>
                  <a:lnTo>
                    <a:pt x="77381" y="99961"/>
                  </a:lnTo>
                  <a:lnTo>
                    <a:pt x="78803" y="98386"/>
                  </a:lnTo>
                  <a:close/>
                  <a:moveTo>
                    <a:pt x="81267" y="85471"/>
                  </a:moveTo>
                  <a:lnTo>
                    <a:pt x="80200" y="83299"/>
                  </a:lnTo>
                  <a:lnTo>
                    <a:pt x="76187" y="81927"/>
                  </a:lnTo>
                  <a:lnTo>
                    <a:pt x="74015" y="82994"/>
                  </a:lnTo>
                  <a:lnTo>
                    <a:pt x="73329" y="85001"/>
                  </a:lnTo>
                  <a:lnTo>
                    <a:pt x="72644" y="87007"/>
                  </a:lnTo>
                  <a:lnTo>
                    <a:pt x="73710" y="89179"/>
                  </a:lnTo>
                  <a:lnTo>
                    <a:pt x="77724" y="90551"/>
                  </a:lnTo>
                  <a:lnTo>
                    <a:pt x="79895" y="89484"/>
                  </a:lnTo>
                  <a:lnTo>
                    <a:pt x="81267" y="85471"/>
                  </a:lnTo>
                  <a:close/>
                  <a:moveTo>
                    <a:pt x="84480" y="64173"/>
                  </a:moveTo>
                  <a:lnTo>
                    <a:pt x="83413" y="62001"/>
                  </a:lnTo>
                  <a:lnTo>
                    <a:pt x="82308" y="61633"/>
                  </a:lnTo>
                  <a:lnTo>
                    <a:pt x="83743" y="60045"/>
                  </a:lnTo>
                  <a:lnTo>
                    <a:pt x="83616" y="57619"/>
                  </a:lnTo>
                  <a:lnTo>
                    <a:pt x="80467" y="54787"/>
                  </a:lnTo>
                  <a:lnTo>
                    <a:pt x="78041" y="54914"/>
                  </a:lnTo>
                  <a:lnTo>
                    <a:pt x="75209" y="58064"/>
                  </a:lnTo>
                  <a:lnTo>
                    <a:pt x="75336" y="60477"/>
                  </a:lnTo>
                  <a:lnTo>
                    <a:pt x="77089" y="62077"/>
                  </a:lnTo>
                  <a:lnTo>
                    <a:pt x="76542" y="63703"/>
                  </a:lnTo>
                  <a:lnTo>
                    <a:pt x="75857" y="65709"/>
                  </a:lnTo>
                  <a:lnTo>
                    <a:pt x="76923" y="67881"/>
                  </a:lnTo>
                  <a:lnTo>
                    <a:pt x="80937" y="69253"/>
                  </a:lnTo>
                  <a:lnTo>
                    <a:pt x="83108" y="68186"/>
                  </a:lnTo>
                  <a:lnTo>
                    <a:pt x="84480" y="64173"/>
                  </a:lnTo>
                  <a:close/>
                  <a:moveTo>
                    <a:pt x="85166" y="133375"/>
                  </a:moveTo>
                  <a:lnTo>
                    <a:pt x="84099" y="131203"/>
                  </a:lnTo>
                  <a:lnTo>
                    <a:pt x="80086" y="129832"/>
                  </a:lnTo>
                  <a:lnTo>
                    <a:pt x="77914" y="130898"/>
                  </a:lnTo>
                  <a:lnTo>
                    <a:pt x="77673" y="131584"/>
                  </a:lnTo>
                  <a:lnTo>
                    <a:pt x="84378" y="135661"/>
                  </a:lnTo>
                  <a:lnTo>
                    <a:pt x="85166" y="133375"/>
                  </a:lnTo>
                  <a:close/>
                  <a:moveTo>
                    <a:pt x="89496" y="37604"/>
                  </a:moveTo>
                  <a:lnTo>
                    <a:pt x="88430" y="35433"/>
                  </a:lnTo>
                  <a:lnTo>
                    <a:pt x="84416" y="34061"/>
                  </a:lnTo>
                  <a:lnTo>
                    <a:pt x="82245" y="35128"/>
                  </a:lnTo>
                  <a:lnTo>
                    <a:pt x="81559" y="37134"/>
                  </a:lnTo>
                  <a:lnTo>
                    <a:pt x="80873" y="39141"/>
                  </a:lnTo>
                  <a:lnTo>
                    <a:pt x="81940" y="41313"/>
                  </a:lnTo>
                  <a:lnTo>
                    <a:pt x="85953" y="42684"/>
                  </a:lnTo>
                  <a:lnTo>
                    <a:pt x="88125" y="41617"/>
                  </a:lnTo>
                  <a:lnTo>
                    <a:pt x="89496" y="37604"/>
                  </a:lnTo>
                  <a:close/>
                  <a:moveTo>
                    <a:pt x="94094" y="114401"/>
                  </a:moveTo>
                  <a:lnTo>
                    <a:pt x="93967" y="111975"/>
                  </a:lnTo>
                  <a:lnTo>
                    <a:pt x="90817" y="109143"/>
                  </a:lnTo>
                  <a:lnTo>
                    <a:pt x="88392" y="109270"/>
                  </a:lnTo>
                  <a:lnTo>
                    <a:pt x="86982" y="110845"/>
                  </a:lnTo>
                  <a:lnTo>
                    <a:pt x="85559" y="112407"/>
                  </a:lnTo>
                  <a:lnTo>
                    <a:pt x="85686" y="114833"/>
                  </a:lnTo>
                  <a:lnTo>
                    <a:pt x="88836" y="117678"/>
                  </a:lnTo>
                  <a:lnTo>
                    <a:pt x="91249" y="117551"/>
                  </a:lnTo>
                  <a:lnTo>
                    <a:pt x="92671" y="115976"/>
                  </a:lnTo>
                  <a:lnTo>
                    <a:pt x="94094" y="114401"/>
                  </a:lnTo>
                  <a:close/>
                  <a:moveTo>
                    <a:pt x="101879" y="122999"/>
                  </a:moveTo>
                  <a:lnTo>
                    <a:pt x="100812" y="120827"/>
                  </a:lnTo>
                  <a:lnTo>
                    <a:pt x="96799" y="119456"/>
                  </a:lnTo>
                  <a:lnTo>
                    <a:pt x="94627" y="120523"/>
                  </a:lnTo>
                  <a:lnTo>
                    <a:pt x="93941" y="122529"/>
                  </a:lnTo>
                  <a:lnTo>
                    <a:pt x="93256" y="124536"/>
                  </a:lnTo>
                  <a:lnTo>
                    <a:pt x="94322" y="126707"/>
                  </a:lnTo>
                  <a:lnTo>
                    <a:pt x="98336" y="128079"/>
                  </a:lnTo>
                  <a:lnTo>
                    <a:pt x="100507" y="127012"/>
                  </a:lnTo>
                  <a:lnTo>
                    <a:pt x="101879" y="122999"/>
                  </a:lnTo>
                  <a:close/>
                  <a:moveTo>
                    <a:pt x="101892" y="51777"/>
                  </a:moveTo>
                  <a:lnTo>
                    <a:pt x="100825" y="49606"/>
                  </a:lnTo>
                  <a:lnTo>
                    <a:pt x="96812" y="48234"/>
                  </a:lnTo>
                  <a:lnTo>
                    <a:pt x="94640" y="49301"/>
                  </a:lnTo>
                  <a:lnTo>
                    <a:pt x="93954" y="51308"/>
                  </a:lnTo>
                  <a:lnTo>
                    <a:pt x="93268" y="53314"/>
                  </a:lnTo>
                  <a:lnTo>
                    <a:pt x="94335" y="55486"/>
                  </a:lnTo>
                  <a:lnTo>
                    <a:pt x="98348" y="56857"/>
                  </a:lnTo>
                  <a:lnTo>
                    <a:pt x="100520" y="55791"/>
                  </a:lnTo>
                  <a:lnTo>
                    <a:pt x="101892" y="51777"/>
                  </a:lnTo>
                  <a:close/>
                  <a:moveTo>
                    <a:pt x="104686" y="102933"/>
                  </a:moveTo>
                  <a:lnTo>
                    <a:pt x="103619" y="100761"/>
                  </a:lnTo>
                  <a:lnTo>
                    <a:pt x="101790" y="100139"/>
                  </a:lnTo>
                  <a:lnTo>
                    <a:pt x="103149" y="98640"/>
                  </a:lnTo>
                  <a:lnTo>
                    <a:pt x="104571" y="97066"/>
                  </a:lnTo>
                  <a:lnTo>
                    <a:pt x="104444" y="94640"/>
                  </a:lnTo>
                  <a:lnTo>
                    <a:pt x="101295" y="91808"/>
                  </a:lnTo>
                  <a:lnTo>
                    <a:pt x="98869" y="91935"/>
                  </a:lnTo>
                  <a:lnTo>
                    <a:pt x="96037" y="95084"/>
                  </a:lnTo>
                  <a:lnTo>
                    <a:pt x="96164" y="97497"/>
                  </a:lnTo>
                  <a:lnTo>
                    <a:pt x="98729" y="99822"/>
                  </a:lnTo>
                  <a:lnTo>
                    <a:pt x="97434" y="100457"/>
                  </a:lnTo>
                  <a:lnTo>
                    <a:pt x="96748" y="102463"/>
                  </a:lnTo>
                  <a:lnTo>
                    <a:pt x="96062" y="104470"/>
                  </a:lnTo>
                  <a:lnTo>
                    <a:pt x="97129" y="106641"/>
                  </a:lnTo>
                  <a:lnTo>
                    <a:pt x="101142" y="108013"/>
                  </a:lnTo>
                  <a:lnTo>
                    <a:pt x="103314" y="106946"/>
                  </a:lnTo>
                  <a:lnTo>
                    <a:pt x="104686" y="102933"/>
                  </a:lnTo>
                  <a:close/>
                  <a:moveTo>
                    <a:pt x="105930" y="75539"/>
                  </a:moveTo>
                  <a:lnTo>
                    <a:pt x="104863" y="73367"/>
                  </a:lnTo>
                  <a:lnTo>
                    <a:pt x="100850" y="71996"/>
                  </a:lnTo>
                  <a:lnTo>
                    <a:pt x="98679" y="73063"/>
                  </a:lnTo>
                  <a:lnTo>
                    <a:pt x="97993" y="75069"/>
                  </a:lnTo>
                  <a:lnTo>
                    <a:pt x="97307" y="77076"/>
                  </a:lnTo>
                  <a:lnTo>
                    <a:pt x="98374" y="79248"/>
                  </a:lnTo>
                  <a:lnTo>
                    <a:pt x="102387" y="80619"/>
                  </a:lnTo>
                  <a:lnTo>
                    <a:pt x="104559" y="79552"/>
                  </a:lnTo>
                  <a:lnTo>
                    <a:pt x="105930" y="75539"/>
                  </a:lnTo>
                  <a:close/>
                  <a:moveTo>
                    <a:pt x="108737" y="139687"/>
                  </a:moveTo>
                  <a:lnTo>
                    <a:pt x="108610" y="137261"/>
                  </a:lnTo>
                  <a:lnTo>
                    <a:pt x="105460" y="134429"/>
                  </a:lnTo>
                  <a:lnTo>
                    <a:pt x="103035" y="134556"/>
                  </a:lnTo>
                  <a:lnTo>
                    <a:pt x="100203" y="137706"/>
                  </a:lnTo>
                  <a:lnTo>
                    <a:pt x="100330" y="140119"/>
                  </a:lnTo>
                  <a:lnTo>
                    <a:pt x="103479" y="142963"/>
                  </a:lnTo>
                  <a:lnTo>
                    <a:pt x="105892" y="142836"/>
                  </a:lnTo>
                  <a:lnTo>
                    <a:pt x="107315" y="141262"/>
                  </a:lnTo>
                  <a:lnTo>
                    <a:pt x="108737" y="139687"/>
                  </a:lnTo>
                  <a:close/>
                  <a:moveTo>
                    <a:pt x="113969" y="16395"/>
                  </a:moveTo>
                  <a:lnTo>
                    <a:pt x="112903" y="14224"/>
                  </a:lnTo>
                  <a:lnTo>
                    <a:pt x="108889" y="12852"/>
                  </a:lnTo>
                  <a:lnTo>
                    <a:pt x="106718" y="13919"/>
                  </a:lnTo>
                  <a:lnTo>
                    <a:pt x="106032" y="15925"/>
                  </a:lnTo>
                  <a:lnTo>
                    <a:pt x="105346" y="17932"/>
                  </a:lnTo>
                  <a:lnTo>
                    <a:pt x="106413" y="20104"/>
                  </a:lnTo>
                  <a:lnTo>
                    <a:pt x="110426" y="21475"/>
                  </a:lnTo>
                  <a:lnTo>
                    <a:pt x="112598" y="20408"/>
                  </a:lnTo>
                  <a:lnTo>
                    <a:pt x="113969" y="16395"/>
                  </a:lnTo>
                  <a:close/>
                  <a:moveTo>
                    <a:pt x="115582" y="73431"/>
                  </a:moveTo>
                  <a:lnTo>
                    <a:pt x="115455" y="71005"/>
                  </a:lnTo>
                  <a:lnTo>
                    <a:pt x="112306" y="68173"/>
                  </a:lnTo>
                  <a:lnTo>
                    <a:pt x="109893" y="68300"/>
                  </a:lnTo>
                  <a:lnTo>
                    <a:pt x="107048" y="71437"/>
                  </a:lnTo>
                  <a:lnTo>
                    <a:pt x="107175" y="73863"/>
                  </a:lnTo>
                  <a:lnTo>
                    <a:pt x="110324" y="76708"/>
                  </a:lnTo>
                  <a:lnTo>
                    <a:pt x="112737" y="76581"/>
                  </a:lnTo>
                  <a:lnTo>
                    <a:pt x="114160" y="75006"/>
                  </a:lnTo>
                  <a:lnTo>
                    <a:pt x="115582" y="73431"/>
                  </a:lnTo>
                  <a:close/>
                  <a:moveTo>
                    <a:pt x="120091" y="121373"/>
                  </a:moveTo>
                  <a:lnTo>
                    <a:pt x="119964" y="118948"/>
                  </a:lnTo>
                  <a:lnTo>
                    <a:pt x="116814" y="116116"/>
                  </a:lnTo>
                  <a:lnTo>
                    <a:pt x="114388" y="116243"/>
                  </a:lnTo>
                  <a:lnTo>
                    <a:pt x="111556" y="119392"/>
                  </a:lnTo>
                  <a:lnTo>
                    <a:pt x="111683" y="121805"/>
                  </a:lnTo>
                  <a:lnTo>
                    <a:pt x="114833" y="124650"/>
                  </a:lnTo>
                  <a:lnTo>
                    <a:pt x="117246" y="124523"/>
                  </a:lnTo>
                  <a:lnTo>
                    <a:pt x="118668" y="122948"/>
                  </a:lnTo>
                  <a:lnTo>
                    <a:pt x="120091" y="121373"/>
                  </a:lnTo>
                  <a:close/>
                  <a:moveTo>
                    <a:pt x="121107" y="63627"/>
                  </a:moveTo>
                  <a:lnTo>
                    <a:pt x="120040" y="61455"/>
                  </a:lnTo>
                  <a:lnTo>
                    <a:pt x="116027" y="60083"/>
                  </a:lnTo>
                  <a:lnTo>
                    <a:pt x="113855" y="61150"/>
                  </a:lnTo>
                  <a:lnTo>
                    <a:pt x="113169" y="63157"/>
                  </a:lnTo>
                  <a:lnTo>
                    <a:pt x="112483" y="65163"/>
                  </a:lnTo>
                  <a:lnTo>
                    <a:pt x="113550" y="67335"/>
                  </a:lnTo>
                  <a:lnTo>
                    <a:pt x="117563" y="68707"/>
                  </a:lnTo>
                  <a:lnTo>
                    <a:pt x="119735" y="67640"/>
                  </a:lnTo>
                  <a:lnTo>
                    <a:pt x="121107" y="63627"/>
                  </a:lnTo>
                  <a:close/>
                  <a:moveTo>
                    <a:pt x="124040" y="94119"/>
                  </a:moveTo>
                  <a:lnTo>
                    <a:pt x="123913" y="91694"/>
                  </a:lnTo>
                  <a:lnTo>
                    <a:pt x="120764" y="88861"/>
                  </a:lnTo>
                  <a:lnTo>
                    <a:pt x="118338" y="88988"/>
                  </a:lnTo>
                  <a:lnTo>
                    <a:pt x="115506" y="92138"/>
                  </a:lnTo>
                  <a:lnTo>
                    <a:pt x="115633" y="94551"/>
                  </a:lnTo>
                  <a:lnTo>
                    <a:pt x="118783" y="97396"/>
                  </a:lnTo>
                  <a:lnTo>
                    <a:pt x="121196" y="97269"/>
                  </a:lnTo>
                  <a:lnTo>
                    <a:pt x="122618" y="95694"/>
                  </a:lnTo>
                  <a:lnTo>
                    <a:pt x="124040" y="94119"/>
                  </a:lnTo>
                  <a:close/>
                  <a:moveTo>
                    <a:pt x="124320" y="42329"/>
                  </a:moveTo>
                  <a:lnTo>
                    <a:pt x="123253" y="40157"/>
                  </a:lnTo>
                  <a:lnTo>
                    <a:pt x="119240" y="38785"/>
                  </a:lnTo>
                  <a:lnTo>
                    <a:pt x="117068" y="39852"/>
                  </a:lnTo>
                  <a:lnTo>
                    <a:pt x="116382" y="41859"/>
                  </a:lnTo>
                  <a:lnTo>
                    <a:pt x="115697" y="43865"/>
                  </a:lnTo>
                  <a:lnTo>
                    <a:pt x="116763" y="46037"/>
                  </a:lnTo>
                  <a:lnTo>
                    <a:pt x="120777" y="47409"/>
                  </a:lnTo>
                  <a:lnTo>
                    <a:pt x="122948" y="46342"/>
                  </a:lnTo>
                  <a:lnTo>
                    <a:pt x="124320" y="42329"/>
                  </a:lnTo>
                  <a:close/>
                  <a:moveTo>
                    <a:pt x="125056" y="111620"/>
                  </a:moveTo>
                  <a:lnTo>
                    <a:pt x="123990" y="109448"/>
                  </a:lnTo>
                  <a:lnTo>
                    <a:pt x="119976" y="108077"/>
                  </a:lnTo>
                  <a:lnTo>
                    <a:pt x="117805" y="109143"/>
                  </a:lnTo>
                  <a:lnTo>
                    <a:pt x="117119" y="111150"/>
                  </a:lnTo>
                  <a:lnTo>
                    <a:pt x="116433" y="113157"/>
                  </a:lnTo>
                  <a:lnTo>
                    <a:pt x="117500" y="115328"/>
                  </a:lnTo>
                  <a:lnTo>
                    <a:pt x="121513" y="116700"/>
                  </a:lnTo>
                  <a:lnTo>
                    <a:pt x="123685" y="115633"/>
                  </a:lnTo>
                  <a:lnTo>
                    <a:pt x="125056" y="111620"/>
                  </a:lnTo>
                  <a:close/>
                  <a:moveTo>
                    <a:pt x="133070" y="139839"/>
                  </a:moveTo>
                  <a:lnTo>
                    <a:pt x="132943" y="137414"/>
                  </a:lnTo>
                  <a:lnTo>
                    <a:pt x="129794" y="134581"/>
                  </a:lnTo>
                  <a:lnTo>
                    <a:pt x="127368" y="134708"/>
                  </a:lnTo>
                  <a:lnTo>
                    <a:pt x="124536" y="137858"/>
                  </a:lnTo>
                  <a:lnTo>
                    <a:pt x="124663" y="140271"/>
                  </a:lnTo>
                  <a:lnTo>
                    <a:pt x="127812" y="143116"/>
                  </a:lnTo>
                  <a:lnTo>
                    <a:pt x="130225" y="142989"/>
                  </a:lnTo>
                  <a:lnTo>
                    <a:pt x="131648" y="141414"/>
                  </a:lnTo>
                  <a:lnTo>
                    <a:pt x="133070" y="139839"/>
                  </a:lnTo>
                  <a:close/>
                  <a:moveTo>
                    <a:pt x="138747" y="156438"/>
                  </a:moveTo>
                  <a:lnTo>
                    <a:pt x="138620" y="154012"/>
                  </a:lnTo>
                  <a:lnTo>
                    <a:pt x="135470" y="151180"/>
                  </a:lnTo>
                  <a:lnTo>
                    <a:pt x="134785" y="151218"/>
                  </a:lnTo>
                  <a:lnTo>
                    <a:pt x="135610" y="148818"/>
                  </a:lnTo>
                  <a:lnTo>
                    <a:pt x="134543" y="146646"/>
                  </a:lnTo>
                  <a:lnTo>
                    <a:pt x="130530" y="145275"/>
                  </a:lnTo>
                  <a:lnTo>
                    <a:pt x="128358" y="146342"/>
                  </a:lnTo>
                  <a:lnTo>
                    <a:pt x="127673" y="148348"/>
                  </a:lnTo>
                  <a:lnTo>
                    <a:pt x="126987" y="150355"/>
                  </a:lnTo>
                  <a:lnTo>
                    <a:pt x="128054" y="152527"/>
                  </a:lnTo>
                  <a:lnTo>
                    <a:pt x="131025" y="153555"/>
                  </a:lnTo>
                  <a:lnTo>
                    <a:pt x="130213" y="154444"/>
                  </a:lnTo>
                  <a:lnTo>
                    <a:pt x="130340" y="156870"/>
                  </a:lnTo>
                  <a:lnTo>
                    <a:pt x="133489" y="159715"/>
                  </a:lnTo>
                  <a:lnTo>
                    <a:pt x="135902" y="159588"/>
                  </a:lnTo>
                  <a:lnTo>
                    <a:pt x="137325" y="158013"/>
                  </a:lnTo>
                  <a:lnTo>
                    <a:pt x="138747" y="156438"/>
                  </a:lnTo>
                  <a:close/>
                  <a:moveTo>
                    <a:pt x="138836" y="127508"/>
                  </a:moveTo>
                  <a:lnTo>
                    <a:pt x="137769" y="125336"/>
                  </a:lnTo>
                  <a:lnTo>
                    <a:pt x="133756" y="123964"/>
                  </a:lnTo>
                  <a:lnTo>
                    <a:pt x="131584" y="125031"/>
                  </a:lnTo>
                  <a:lnTo>
                    <a:pt x="130898" y="127038"/>
                  </a:lnTo>
                  <a:lnTo>
                    <a:pt x="130213" y="129044"/>
                  </a:lnTo>
                  <a:lnTo>
                    <a:pt x="131279" y="131216"/>
                  </a:lnTo>
                  <a:lnTo>
                    <a:pt x="135293" y="132588"/>
                  </a:lnTo>
                  <a:lnTo>
                    <a:pt x="137464" y="131521"/>
                  </a:lnTo>
                  <a:lnTo>
                    <a:pt x="138836" y="127508"/>
                  </a:lnTo>
                  <a:close/>
                  <a:moveTo>
                    <a:pt x="139649" y="65366"/>
                  </a:moveTo>
                  <a:lnTo>
                    <a:pt x="139522" y="62941"/>
                  </a:lnTo>
                  <a:lnTo>
                    <a:pt x="136372" y="60109"/>
                  </a:lnTo>
                  <a:lnTo>
                    <a:pt x="133946" y="60236"/>
                  </a:lnTo>
                  <a:lnTo>
                    <a:pt x="132537" y="61810"/>
                  </a:lnTo>
                  <a:lnTo>
                    <a:pt x="131114" y="63373"/>
                  </a:lnTo>
                  <a:lnTo>
                    <a:pt x="131241" y="65798"/>
                  </a:lnTo>
                  <a:lnTo>
                    <a:pt x="134391" y="68643"/>
                  </a:lnTo>
                  <a:lnTo>
                    <a:pt x="136804" y="68516"/>
                  </a:lnTo>
                  <a:lnTo>
                    <a:pt x="138226" y="66941"/>
                  </a:lnTo>
                  <a:lnTo>
                    <a:pt x="139649" y="65366"/>
                  </a:lnTo>
                  <a:close/>
                  <a:moveTo>
                    <a:pt x="142049" y="106210"/>
                  </a:moveTo>
                  <a:lnTo>
                    <a:pt x="140982" y="104038"/>
                  </a:lnTo>
                  <a:lnTo>
                    <a:pt x="136969" y="102666"/>
                  </a:lnTo>
                  <a:lnTo>
                    <a:pt x="134797" y="103733"/>
                  </a:lnTo>
                  <a:lnTo>
                    <a:pt x="134112" y="105740"/>
                  </a:lnTo>
                  <a:lnTo>
                    <a:pt x="133426" y="107746"/>
                  </a:lnTo>
                  <a:lnTo>
                    <a:pt x="133515" y="107950"/>
                  </a:lnTo>
                  <a:lnTo>
                    <a:pt x="132156" y="109474"/>
                  </a:lnTo>
                  <a:lnTo>
                    <a:pt x="130733" y="111036"/>
                  </a:lnTo>
                  <a:lnTo>
                    <a:pt x="130860" y="113461"/>
                  </a:lnTo>
                  <a:lnTo>
                    <a:pt x="134010" y="116306"/>
                  </a:lnTo>
                  <a:lnTo>
                    <a:pt x="136423" y="116179"/>
                  </a:lnTo>
                  <a:lnTo>
                    <a:pt x="137845" y="114604"/>
                  </a:lnTo>
                  <a:lnTo>
                    <a:pt x="139268" y="113030"/>
                  </a:lnTo>
                  <a:lnTo>
                    <a:pt x="139153" y="110972"/>
                  </a:lnTo>
                  <a:lnTo>
                    <a:pt x="140677" y="110223"/>
                  </a:lnTo>
                  <a:lnTo>
                    <a:pt x="142049" y="106210"/>
                  </a:lnTo>
                  <a:close/>
                  <a:moveTo>
                    <a:pt x="150698" y="131749"/>
                  </a:moveTo>
                  <a:lnTo>
                    <a:pt x="150571" y="129324"/>
                  </a:lnTo>
                  <a:lnTo>
                    <a:pt x="147421" y="126492"/>
                  </a:lnTo>
                  <a:lnTo>
                    <a:pt x="144995" y="126619"/>
                  </a:lnTo>
                  <a:lnTo>
                    <a:pt x="143586" y="128193"/>
                  </a:lnTo>
                  <a:lnTo>
                    <a:pt x="142163" y="129755"/>
                  </a:lnTo>
                  <a:lnTo>
                    <a:pt x="142290" y="132181"/>
                  </a:lnTo>
                  <a:lnTo>
                    <a:pt x="145440" y="135026"/>
                  </a:lnTo>
                  <a:lnTo>
                    <a:pt x="147853" y="134899"/>
                  </a:lnTo>
                  <a:lnTo>
                    <a:pt x="149275" y="133324"/>
                  </a:lnTo>
                  <a:lnTo>
                    <a:pt x="150698" y="131749"/>
                  </a:lnTo>
                  <a:close/>
                  <a:moveTo>
                    <a:pt x="152374" y="87820"/>
                  </a:moveTo>
                  <a:lnTo>
                    <a:pt x="151307" y="85648"/>
                  </a:lnTo>
                  <a:lnTo>
                    <a:pt x="147294" y="84277"/>
                  </a:lnTo>
                  <a:lnTo>
                    <a:pt x="145122" y="85344"/>
                  </a:lnTo>
                  <a:lnTo>
                    <a:pt x="144437" y="87350"/>
                  </a:lnTo>
                  <a:lnTo>
                    <a:pt x="143751" y="89357"/>
                  </a:lnTo>
                  <a:lnTo>
                    <a:pt x="144233" y="90347"/>
                  </a:lnTo>
                  <a:lnTo>
                    <a:pt x="143510" y="91160"/>
                  </a:lnTo>
                  <a:lnTo>
                    <a:pt x="142087" y="92722"/>
                  </a:lnTo>
                  <a:lnTo>
                    <a:pt x="142214" y="95148"/>
                  </a:lnTo>
                  <a:lnTo>
                    <a:pt x="145364" y="97993"/>
                  </a:lnTo>
                  <a:lnTo>
                    <a:pt x="147777" y="97866"/>
                  </a:lnTo>
                  <a:lnTo>
                    <a:pt x="149199" y="96291"/>
                  </a:lnTo>
                  <a:lnTo>
                    <a:pt x="150622" y="94716"/>
                  </a:lnTo>
                  <a:lnTo>
                    <a:pt x="150495" y="92290"/>
                  </a:lnTo>
                  <a:lnTo>
                    <a:pt x="150342" y="92163"/>
                  </a:lnTo>
                  <a:lnTo>
                    <a:pt x="151003" y="91833"/>
                  </a:lnTo>
                  <a:lnTo>
                    <a:pt x="152374" y="87820"/>
                  </a:lnTo>
                  <a:close/>
                  <a:moveTo>
                    <a:pt x="153974" y="175336"/>
                  </a:moveTo>
                  <a:lnTo>
                    <a:pt x="153847" y="172910"/>
                  </a:lnTo>
                  <a:lnTo>
                    <a:pt x="150698" y="170078"/>
                  </a:lnTo>
                  <a:lnTo>
                    <a:pt x="148285" y="170205"/>
                  </a:lnTo>
                  <a:lnTo>
                    <a:pt x="145757" y="172999"/>
                  </a:lnTo>
                  <a:lnTo>
                    <a:pt x="152425" y="177063"/>
                  </a:lnTo>
                  <a:lnTo>
                    <a:pt x="153974" y="175336"/>
                  </a:lnTo>
                  <a:close/>
                  <a:moveTo>
                    <a:pt x="157022" y="114757"/>
                  </a:moveTo>
                  <a:lnTo>
                    <a:pt x="156895" y="112331"/>
                  </a:lnTo>
                  <a:lnTo>
                    <a:pt x="153746" y="109499"/>
                  </a:lnTo>
                  <a:lnTo>
                    <a:pt x="151333" y="109626"/>
                  </a:lnTo>
                  <a:lnTo>
                    <a:pt x="148488" y="112776"/>
                  </a:lnTo>
                  <a:lnTo>
                    <a:pt x="148615" y="115189"/>
                  </a:lnTo>
                  <a:lnTo>
                    <a:pt x="151765" y="118033"/>
                  </a:lnTo>
                  <a:lnTo>
                    <a:pt x="154178" y="117906"/>
                  </a:lnTo>
                  <a:lnTo>
                    <a:pt x="155600" y="116332"/>
                  </a:lnTo>
                  <a:lnTo>
                    <a:pt x="157022" y="114757"/>
                  </a:lnTo>
                  <a:close/>
                  <a:moveTo>
                    <a:pt x="160959" y="50787"/>
                  </a:moveTo>
                  <a:lnTo>
                    <a:pt x="159893" y="48615"/>
                  </a:lnTo>
                  <a:lnTo>
                    <a:pt x="155879" y="47244"/>
                  </a:lnTo>
                  <a:lnTo>
                    <a:pt x="153708" y="48310"/>
                  </a:lnTo>
                  <a:lnTo>
                    <a:pt x="153022" y="50317"/>
                  </a:lnTo>
                  <a:lnTo>
                    <a:pt x="152336" y="52324"/>
                  </a:lnTo>
                  <a:lnTo>
                    <a:pt x="153403" y="54495"/>
                  </a:lnTo>
                  <a:lnTo>
                    <a:pt x="157416" y="55867"/>
                  </a:lnTo>
                  <a:lnTo>
                    <a:pt x="159588" y="54800"/>
                  </a:lnTo>
                  <a:lnTo>
                    <a:pt x="160959" y="50787"/>
                  </a:lnTo>
                  <a:close/>
                  <a:moveTo>
                    <a:pt x="162255" y="144970"/>
                  </a:moveTo>
                  <a:lnTo>
                    <a:pt x="161188" y="142798"/>
                  </a:lnTo>
                  <a:lnTo>
                    <a:pt x="157175" y="141427"/>
                  </a:lnTo>
                  <a:lnTo>
                    <a:pt x="155003" y="142494"/>
                  </a:lnTo>
                  <a:lnTo>
                    <a:pt x="154317" y="144500"/>
                  </a:lnTo>
                  <a:lnTo>
                    <a:pt x="153631" y="146507"/>
                  </a:lnTo>
                  <a:lnTo>
                    <a:pt x="154698" y="148678"/>
                  </a:lnTo>
                  <a:lnTo>
                    <a:pt x="158711" y="150050"/>
                  </a:lnTo>
                  <a:lnTo>
                    <a:pt x="160883" y="148983"/>
                  </a:lnTo>
                  <a:lnTo>
                    <a:pt x="162255" y="144970"/>
                  </a:lnTo>
                  <a:close/>
                  <a:moveTo>
                    <a:pt x="165328" y="157035"/>
                  </a:moveTo>
                  <a:lnTo>
                    <a:pt x="165201" y="154609"/>
                  </a:lnTo>
                  <a:lnTo>
                    <a:pt x="162052" y="151777"/>
                  </a:lnTo>
                  <a:lnTo>
                    <a:pt x="159639" y="151904"/>
                  </a:lnTo>
                  <a:lnTo>
                    <a:pt x="156794" y="155041"/>
                  </a:lnTo>
                  <a:lnTo>
                    <a:pt x="156921" y="157467"/>
                  </a:lnTo>
                  <a:lnTo>
                    <a:pt x="160070" y="160312"/>
                  </a:lnTo>
                  <a:lnTo>
                    <a:pt x="162483" y="160185"/>
                  </a:lnTo>
                  <a:lnTo>
                    <a:pt x="163906" y="158610"/>
                  </a:lnTo>
                  <a:lnTo>
                    <a:pt x="165328" y="157035"/>
                  </a:lnTo>
                  <a:close/>
                  <a:moveTo>
                    <a:pt x="171742" y="177063"/>
                  </a:moveTo>
                  <a:lnTo>
                    <a:pt x="171615" y="174637"/>
                  </a:lnTo>
                  <a:lnTo>
                    <a:pt x="168465" y="171805"/>
                  </a:lnTo>
                  <a:lnTo>
                    <a:pt x="166039" y="171932"/>
                  </a:lnTo>
                  <a:lnTo>
                    <a:pt x="164630" y="173507"/>
                  </a:lnTo>
                  <a:lnTo>
                    <a:pt x="163207" y="175069"/>
                  </a:lnTo>
                  <a:lnTo>
                    <a:pt x="163334" y="177495"/>
                  </a:lnTo>
                  <a:lnTo>
                    <a:pt x="166484" y="180340"/>
                  </a:lnTo>
                  <a:lnTo>
                    <a:pt x="168897" y="180213"/>
                  </a:lnTo>
                  <a:lnTo>
                    <a:pt x="170319" y="178638"/>
                  </a:lnTo>
                  <a:lnTo>
                    <a:pt x="171742" y="177063"/>
                  </a:lnTo>
                  <a:close/>
                  <a:moveTo>
                    <a:pt x="174955" y="94869"/>
                  </a:moveTo>
                  <a:lnTo>
                    <a:pt x="174828" y="92443"/>
                  </a:lnTo>
                  <a:lnTo>
                    <a:pt x="171678" y="89611"/>
                  </a:lnTo>
                  <a:lnTo>
                    <a:pt x="169252" y="89738"/>
                  </a:lnTo>
                  <a:lnTo>
                    <a:pt x="167843" y="91313"/>
                  </a:lnTo>
                  <a:lnTo>
                    <a:pt x="166420" y="92875"/>
                  </a:lnTo>
                  <a:lnTo>
                    <a:pt x="166547" y="95300"/>
                  </a:lnTo>
                  <a:lnTo>
                    <a:pt x="169697" y="98145"/>
                  </a:lnTo>
                  <a:lnTo>
                    <a:pt x="172110" y="98018"/>
                  </a:lnTo>
                  <a:lnTo>
                    <a:pt x="173532" y="96443"/>
                  </a:lnTo>
                  <a:lnTo>
                    <a:pt x="174955" y="94869"/>
                  </a:lnTo>
                  <a:close/>
                  <a:moveTo>
                    <a:pt x="176682" y="138722"/>
                  </a:moveTo>
                  <a:lnTo>
                    <a:pt x="176555" y="136296"/>
                  </a:lnTo>
                  <a:lnTo>
                    <a:pt x="173405" y="133464"/>
                  </a:lnTo>
                  <a:lnTo>
                    <a:pt x="170992" y="133591"/>
                  </a:lnTo>
                  <a:lnTo>
                    <a:pt x="168148" y="136740"/>
                  </a:lnTo>
                  <a:lnTo>
                    <a:pt x="168275" y="139153"/>
                  </a:lnTo>
                  <a:lnTo>
                    <a:pt x="171424" y="141998"/>
                  </a:lnTo>
                  <a:lnTo>
                    <a:pt x="173837" y="141871"/>
                  </a:lnTo>
                  <a:lnTo>
                    <a:pt x="175260" y="140296"/>
                  </a:lnTo>
                  <a:lnTo>
                    <a:pt x="176682" y="138722"/>
                  </a:lnTo>
                  <a:close/>
                  <a:moveTo>
                    <a:pt x="183756" y="119443"/>
                  </a:moveTo>
                  <a:lnTo>
                    <a:pt x="183629" y="117017"/>
                  </a:lnTo>
                  <a:lnTo>
                    <a:pt x="180479" y="114185"/>
                  </a:lnTo>
                  <a:lnTo>
                    <a:pt x="178066" y="114312"/>
                  </a:lnTo>
                  <a:lnTo>
                    <a:pt x="175221" y="117449"/>
                  </a:lnTo>
                  <a:lnTo>
                    <a:pt x="175348" y="119875"/>
                  </a:lnTo>
                  <a:lnTo>
                    <a:pt x="178498" y="122720"/>
                  </a:lnTo>
                  <a:lnTo>
                    <a:pt x="180911" y="122593"/>
                  </a:lnTo>
                  <a:lnTo>
                    <a:pt x="182333" y="121018"/>
                  </a:lnTo>
                  <a:lnTo>
                    <a:pt x="183756" y="119443"/>
                  </a:lnTo>
                  <a:close/>
                  <a:moveTo>
                    <a:pt x="184264" y="73126"/>
                  </a:moveTo>
                  <a:lnTo>
                    <a:pt x="184137" y="70700"/>
                  </a:lnTo>
                  <a:lnTo>
                    <a:pt x="180987" y="67868"/>
                  </a:lnTo>
                  <a:lnTo>
                    <a:pt x="178562" y="67995"/>
                  </a:lnTo>
                  <a:lnTo>
                    <a:pt x="175729" y="71145"/>
                  </a:lnTo>
                  <a:lnTo>
                    <a:pt x="175856" y="73558"/>
                  </a:lnTo>
                  <a:lnTo>
                    <a:pt x="179006" y="76403"/>
                  </a:lnTo>
                  <a:lnTo>
                    <a:pt x="181419" y="76276"/>
                  </a:lnTo>
                  <a:lnTo>
                    <a:pt x="182841" y="74701"/>
                  </a:lnTo>
                  <a:lnTo>
                    <a:pt x="184264" y="73126"/>
                  </a:lnTo>
                  <a:close/>
                  <a:moveTo>
                    <a:pt x="189674" y="157187"/>
                  </a:moveTo>
                  <a:lnTo>
                    <a:pt x="189547" y="154762"/>
                  </a:lnTo>
                  <a:lnTo>
                    <a:pt x="186397" y="151930"/>
                  </a:lnTo>
                  <a:lnTo>
                    <a:pt x="183984" y="152057"/>
                  </a:lnTo>
                  <a:lnTo>
                    <a:pt x="181140" y="155194"/>
                  </a:lnTo>
                  <a:lnTo>
                    <a:pt x="181267" y="157619"/>
                  </a:lnTo>
                  <a:lnTo>
                    <a:pt x="184416" y="160464"/>
                  </a:lnTo>
                  <a:lnTo>
                    <a:pt x="186829" y="160337"/>
                  </a:lnTo>
                  <a:lnTo>
                    <a:pt x="188252" y="158762"/>
                  </a:lnTo>
                  <a:lnTo>
                    <a:pt x="189674" y="157187"/>
                  </a:lnTo>
                  <a:close/>
                  <a:moveTo>
                    <a:pt x="195707" y="94754"/>
                  </a:moveTo>
                  <a:lnTo>
                    <a:pt x="195580" y="92329"/>
                  </a:lnTo>
                  <a:lnTo>
                    <a:pt x="192430" y="89496"/>
                  </a:lnTo>
                  <a:lnTo>
                    <a:pt x="190017" y="89623"/>
                  </a:lnTo>
                  <a:lnTo>
                    <a:pt x="187172" y="92760"/>
                  </a:lnTo>
                  <a:lnTo>
                    <a:pt x="187299" y="95186"/>
                  </a:lnTo>
                  <a:lnTo>
                    <a:pt x="190449" y="98031"/>
                  </a:lnTo>
                  <a:lnTo>
                    <a:pt x="192862" y="97904"/>
                  </a:lnTo>
                  <a:lnTo>
                    <a:pt x="194284" y="96329"/>
                  </a:lnTo>
                  <a:lnTo>
                    <a:pt x="195707" y="94754"/>
                  </a:lnTo>
                  <a:close/>
                  <a:moveTo>
                    <a:pt x="196773" y="183642"/>
                  </a:moveTo>
                  <a:lnTo>
                    <a:pt x="196646" y="181216"/>
                  </a:lnTo>
                  <a:lnTo>
                    <a:pt x="193497" y="178384"/>
                  </a:lnTo>
                  <a:lnTo>
                    <a:pt x="191071" y="178511"/>
                  </a:lnTo>
                  <a:lnTo>
                    <a:pt x="188239" y="181660"/>
                  </a:lnTo>
                  <a:lnTo>
                    <a:pt x="188366" y="184073"/>
                  </a:lnTo>
                  <a:lnTo>
                    <a:pt x="191516" y="186918"/>
                  </a:lnTo>
                  <a:lnTo>
                    <a:pt x="193929" y="186791"/>
                  </a:lnTo>
                  <a:lnTo>
                    <a:pt x="195351" y="185216"/>
                  </a:lnTo>
                  <a:lnTo>
                    <a:pt x="196773" y="183642"/>
                  </a:lnTo>
                  <a:close/>
                  <a:moveTo>
                    <a:pt x="198996" y="138353"/>
                  </a:moveTo>
                  <a:lnTo>
                    <a:pt x="198869" y="135928"/>
                  </a:lnTo>
                  <a:lnTo>
                    <a:pt x="195719" y="133096"/>
                  </a:lnTo>
                  <a:lnTo>
                    <a:pt x="193306" y="133223"/>
                  </a:lnTo>
                  <a:lnTo>
                    <a:pt x="190461" y="136359"/>
                  </a:lnTo>
                  <a:lnTo>
                    <a:pt x="190588" y="138785"/>
                  </a:lnTo>
                  <a:lnTo>
                    <a:pt x="193738" y="141630"/>
                  </a:lnTo>
                  <a:lnTo>
                    <a:pt x="196151" y="141503"/>
                  </a:lnTo>
                  <a:lnTo>
                    <a:pt x="197573" y="139928"/>
                  </a:lnTo>
                  <a:lnTo>
                    <a:pt x="198996" y="138353"/>
                  </a:lnTo>
                  <a:close/>
                  <a:moveTo>
                    <a:pt x="210350" y="120040"/>
                  </a:moveTo>
                  <a:lnTo>
                    <a:pt x="210223" y="117614"/>
                  </a:lnTo>
                  <a:lnTo>
                    <a:pt x="207073" y="114782"/>
                  </a:lnTo>
                  <a:lnTo>
                    <a:pt x="204660" y="114909"/>
                  </a:lnTo>
                  <a:lnTo>
                    <a:pt x="201815" y="118046"/>
                  </a:lnTo>
                  <a:lnTo>
                    <a:pt x="201942" y="120472"/>
                  </a:lnTo>
                  <a:lnTo>
                    <a:pt x="205092" y="123317"/>
                  </a:lnTo>
                  <a:lnTo>
                    <a:pt x="207505" y="123190"/>
                  </a:lnTo>
                  <a:lnTo>
                    <a:pt x="208927" y="121615"/>
                  </a:lnTo>
                  <a:lnTo>
                    <a:pt x="210350" y="120040"/>
                  </a:lnTo>
                  <a:close/>
                  <a:moveTo>
                    <a:pt x="211416" y="208927"/>
                  </a:moveTo>
                  <a:lnTo>
                    <a:pt x="211289" y="206502"/>
                  </a:lnTo>
                  <a:lnTo>
                    <a:pt x="208140" y="203669"/>
                  </a:lnTo>
                  <a:lnTo>
                    <a:pt x="205714" y="203796"/>
                  </a:lnTo>
                  <a:lnTo>
                    <a:pt x="202882" y="206933"/>
                  </a:lnTo>
                  <a:lnTo>
                    <a:pt x="202920" y="207784"/>
                  </a:lnTo>
                  <a:lnTo>
                    <a:pt x="205486" y="209334"/>
                  </a:lnTo>
                  <a:lnTo>
                    <a:pt x="209321" y="211239"/>
                  </a:lnTo>
                  <a:lnTo>
                    <a:pt x="211416" y="208927"/>
                  </a:lnTo>
                  <a:close/>
                  <a:moveTo>
                    <a:pt x="216750" y="140081"/>
                  </a:moveTo>
                  <a:lnTo>
                    <a:pt x="216623" y="137655"/>
                  </a:lnTo>
                  <a:lnTo>
                    <a:pt x="213474" y="134823"/>
                  </a:lnTo>
                  <a:lnTo>
                    <a:pt x="211048" y="134950"/>
                  </a:lnTo>
                  <a:lnTo>
                    <a:pt x="209638" y="136525"/>
                  </a:lnTo>
                  <a:lnTo>
                    <a:pt x="208216" y="138087"/>
                  </a:lnTo>
                  <a:lnTo>
                    <a:pt x="208343" y="140512"/>
                  </a:lnTo>
                  <a:lnTo>
                    <a:pt x="211493" y="143357"/>
                  </a:lnTo>
                  <a:lnTo>
                    <a:pt x="213906" y="143230"/>
                  </a:lnTo>
                  <a:lnTo>
                    <a:pt x="215328" y="141655"/>
                  </a:lnTo>
                  <a:lnTo>
                    <a:pt x="216750" y="140081"/>
                  </a:lnTo>
                  <a:close/>
                  <a:moveTo>
                    <a:pt x="217728" y="160413"/>
                  </a:moveTo>
                  <a:lnTo>
                    <a:pt x="217601" y="157988"/>
                  </a:lnTo>
                  <a:lnTo>
                    <a:pt x="214452" y="155155"/>
                  </a:lnTo>
                  <a:lnTo>
                    <a:pt x="212039" y="155282"/>
                  </a:lnTo>
                  <a:lnTo>
                    <a:pt x="209194" y="158432"/>
                  </a:lnTo>
                  <a:lnTo>
                    <a:pt x="209321" y="160845"/>
                  </a:lnTo>
                  <a:lnTo>
                    <a:pt x="212471" y="163690"/>
                  </a:lnTo>
                  <a:lnTo>
                    <a:pt x="214884" y="163563"/>
                  </a:lnTo>
                  <a:lnTo>
                    <a:pt x="216306" y="161988"/>
                  </a:lnTo>
                  <a:lnTo>
                    <a:pt x="217728" y="160413"/>
                  </a:lnTo>
                  <a:close/>
                  <a:moveTo>
                    <a:pt x="234683" y="120192"/>
                  </a:moveTo>
                  <a:lnTo>
                    <a:pt x="234556" y="117767"/>
                  </a:lnTo>
                  <a:lnTo>
                    <a:pt x="231406" y="114935"/>
                  </a:lnTo>
                  <a:lnTo>
                    <a:pt x="228993" y="115062"/>
                  </a:lnTo>
                  <a:lnTo>
                    <a:pt x="226148" y="118198"/>
                  </a:lnTo>
                  <a:lnTo>
                    <a:pt x="226275" y="120624"/>
                  </a:lnTo>
                  <a:lnTo>
                    <a:pt x="229425" y="123469"/>
                  </a:lnTo>
                  <a:lnTo>
                    <a:pt x="231838" y="123342"/>
                  </a:lnTo>
                  <a:lnTo>
                    <a:pt x="233260" y="121767"/>
                  </a:lnTo>
                  <a:lnTo>
                    <a:pt x="234683" y="120192"/>
                  </a:lnTo>
                  <a:close/>
                  <a:moveTo>
                    <a:pt x="238379" y="179031"/>
                  </a:moveTo>
                  <a:lnTo>
                    <a:pt x="238252" y="176606"/>
                  </a:lnTo>
                  <a:lnTo>
                    <a:pt x="235102" y="173774"/>
                  </a:lnTo>
                  <a:lnTo>
                    <a:pt x="232676" y="173901"/>
                  </a:lnTo>
                  <a:lnTo>
                    <a:pt x="231267" y="175475"/>
                  </a:lnTo>
                  <a:lnTo>
                    <a:pt x="229844" y="177038"/>
                  </a:lnTo>
                  <a:lnTo>
                    <a:pt x="229971" y="179463"/>
                  </a:lnTo>
                  <a:lnTo>
                    <a:pt x="233121" y="182308"/>
                  </a:lnTo>
                  <a:lnTo>
                    <a:pt x="235534" y="182181"/>
                  </a:lnTo>
                  <a:lnTo>
                    <a:pt x="236956" y="180606"/>
                  </a:lnTo>
                  <a:lnTo>
                    <a:pt x="238379" y="179031"/>
                  </a:lnTo>
                  <a:close/>
                </a:path>
              </a:pathLst>
            </a:custGeom>
            <a:solidFill>
              <a:srgbClr val="EF7B48"/>
            </a:solidFill>
            <a:ln w="0">
              <a:noFill/>
            </a:ln>
          </p:spPr>
          <p:style>
            <a:lnRef idx="0">
              <a:scrgbClr r="0" g="0" b="0"/>
            </a:lnRef>
            <a:fillRef idx="0">
              <a:scrgbClr r="0" g="0" b="0"/>
            </a:fillRef>
            <a:effectRef idx="0">
              <a:scrgbClr r="0" g="0" b="0"/>
            </a:effectRef>
            <a:fontRef idx="minor"/>
          </p:style>
        </p:sp>
        <p:sp>
          <p:nvSpPr>
            <p:cNvPr id="967" name="object 331"/>
            <p:cNvSpPr/>
            <p:nvPr/>
          </p:nvSpPr>
          <p:spPr>
            <a:xfrm>
              <a:off x="4783320" y="4173480"/>
              <a:ext cx="246240" cy="196920"/>
            </a:xfrm>
            <a:custGeom>
              <a:avLst/>
              <a:gdLst/>
              <a:ahLst/>
              <a:cxnLst/>
              <a:rect l="l" t="t" r="r" b="b"/>
              <a:pathLst>
                <a:path w="247014" h="197485">
                  <a:moveTo>
                    <a:pt x="7899" y="52082"/>
                  </a:moveTo>
                  <a:lnTo>
                    <a:pt x="6311" y="50241"/>
                  </a:lnTo>
                  <a:lnTo>
                    <a:pt x="2095" y="49936"/>
                  </a:lnTo>
                  <a:lnTo>
                    <a:pt x="254" y="51523"/>
                  </a:lnTo>
                  <a:lnTo>
                    <a:pt x="0" y="55130"/>
                  </a:lnTo>
                  <a:lnTo>
                    <a:pt x="2717" y="57670"/>
                  </a:lnTo>
                  <a:lnTo>
                    <a:pt x="5753" y="57886"/>
                  </a:lnTo>
                  <a:lnTo>
                    <a:pt x="7594" y="56299"/>
                  </a:lnTo>
                  <a:lnTo>
                    <a:pt x="7899" y="52082"/>
                  </a:lnTo>
                  <a:close/>
                  <a:moveTo>
                    <a:pt x="9867" y="25387"/>
                  </a:moveTo>
                  <a:lnTo>
                    <a:pt x="8280" y="23545"/>
                  </a:lnTo>
                  <a:lnTo>
                    <a:pt x="4064" y="23241"/>
                  </a:lnTo>
                  <a:lnTo>
                    <a:pt x="2222" y="24828"/>
                  </a:lnTo>
                  <a:lnTo>
                    <a:pt x="2070" y="26936"/>
                  </a:lnTo>
                  <a:lnTo>
                    <a:pt x="1917" y="29044"/>
                  </a:lnTo>
                  <a:lnTo>
                    <a:pt x="3505" y="30886"/>
                  </a:lnTo>
                  <a:lnTo>
                    <a:pt x="7721" y="31191"/>
                  </a:lnTo>
                  <a:lnTo>
                    <a:pt x="9563" y="29603"/>
                  </a:lnTo>
                  <a:lnTo>
                    <a:pt x="9867" y="25387"/>
                  </a:lnTo>
                  <a:close/>
                  <a:moveTo>
                    <a:pt x="23101" y="2146"/>
                  </a:moveTo>
                  <a:lnTo>
                    <a:pt x="21513" y="304"/>
                  </a:lnTo>
                  <a:lnTo>
                    <a:pt x="17297" y="0"/>
                  </a:lnTo>
                  <a:lnTo>
                    <a:pt x="15455" y="1587"/>
                  </a:lnTo>
                  <a:lnTo>
                    <a:pt x="15303" y="3695"/>
                  </a:lnTo>
                  <a:lnTo>
                    <a:pt x="15151" y="5803"/>
                  </a:lnTo>
                  <a:lnTo>
                    <a:pt x="16738" y="7645"/>
                  </a:lnTo>
                  <a:lnTo>
                    <a:pt x="20955" y="7950"/>
                  </a:lnTo>
                  <a:lnTo>
                    <a:pt x="22796" y="6362"/>
                  </a:lnTo>
                  <a:lnTo>
                    <a:pt x="23101" y="2146"/>
                  </a:lnTo>
                  <a:close/>
                  <a:moveTo>
                    <a:pt x="27216" y="37274"/>
                  </a:moveTo>
                  <a:lnTo>
                    <a:pt x="25628" y="35433"/>
                  </a:lnTo>
                  <a:lnTo>
                    <a:pt x="21412" y="35128"/>
                  </a:lnTo>
                  <a:lnTo>
                    <a:pt x="19570" y="36715"/>
                  </a:lnTo>
                  <a:lnTo>
                    <a:pt x="19418" y="38823"/>
                  </a:lnTo>
                  <a:lnTo>
                    <a:pt x="19265" y="40932"/>
                  </a:lnTo>
                  <a:lnTo>
                    <a:pt x="20853" y="42773"/>
                  </a:lnTo>
                  <a:lnTo>
                    <a:pt x="25069" y="43078"/>
                  </a:lnTo>
                  <a:lnTo>
                    <a:pt x="26911" y="41490"/>
                  </a:lnTo>
                  <a:lnTo>
                    <a:pt x="27216" y="37274"/>
                  </a:lnTo>
                  <a:close/>
                  <a:moveTo>
                    <a:pt x="29489" y="58699"/>
                  </a:moveTo>
                  <a:lnTo>
                    <a:pt x="27901" y="56857"/>
                  </a:lnTo>
                  <a:lnTo>
                    <a:pt x="23685" y="56553"/>
                  </a:lnTo>
                  <a:lnTo>
                    <a:pt x="21844" y="58140"/>
                  </a:lnTo>
                  <a:lnTo>
                    <a:pt x="21691" y="60248"/>
                  </a:lnTo>
                  <a:lnTo>
                    <a:pt x="21539" y="62357"/>
                  </a:lnTo>
                  <a:lnTo>
                    <a:pt x="23126" y="64198"/>
                  </a:lnTo>
                  <a:lnTo>
                    <a:pt x="27343" y="64503"/>
                  </a:lnTo>
                  <a:lnTo>
                    <a:pt x="29184" y="62915"/>
                  </a:lnTo>
                  <a:lnTo>
                    <a:pt x="29489" y="58699"/>
                  </a:lnTo>
                  <a:close/>
                  <a:moveTo>
                    <a:pt x="40652" y="43751"/>
                  </a:moveTo>
                  <a:lnTo>
                    <a:pt x="39141" y="39801"/>
                  </a:lnTo>
                  <a:lnTo>
                    <a:pt x="36931" y="38811"/>
                  </a:lnTo>
                  <a:lnTo>
                    <a:pt x="34950" y="39560"/>
                  </a:lnTo>
                  <a:lnTo>
                    <a:pt x="32969" y="40309"/>
                  </a:lnTo>
                  <a:lnTo>
                    <a:pt x="31978" y="42532"/>
                  </a:lnTo>
                  <a:lnTo>
                    <a:pt x="33489" y="46482"/>
                  </a:lnTo>
                  <a:lnTo>
                    <a:pt x="35699" y="47472"/>
                  </a:lnTo>
                  <a:lnTo>
                    <a:pt x="39662" y="45974"/>
                  </a:lnTo>
                  <a:lnTo>
                    <a:pt x="40652" y="43751"/>
                  </a:lnTo>
                  <a:close/>
                  <a:moveTo>
                    <a:pt x="42164" y="88277"/>
                  </a:moveTo>
                  <a:lnTo>
                    <a:pt x="40652" y="84328"/>
                  </a:lnTo>
                  <a:lnTo>
                    <a:pt x="38442" y="83337"/>
                  </a:lnTo>
                  <a:lnTo>
                    <a:pt x="36918" y="83921"/>
                  </a:lnTo>
                  <a:lnTo>
                    <a:pt x="37325" y="83566"/>
                  </a:lnTo>
                  <a:lnTo>
                    <a:pt x="37630" y="79349"/>
                  </a:lnTo>
                  <a:lnTo>
                    <a:pt x="36042" y="77508"/>
                  </a:lnTo>
                  <a:lnTo>
                    <a:pt x="31826" y="77203"/>
                  </a:lnTo>
                  <a:lnTo>
                    <a:pt x="29984" y="78790"/>
                  </a:lnTo>
                  <a:lnTo>
                    <a:pt x="29679" y="82842"/>
                  </a:lnTo>
                  <a:lnTo>
                    <a:pt x="31877" y="84886"/>
                  </a:lnTo>
                  <a:lnTo>
                    <a:pt x="34366" y="85077"/>
                  </a:lnTo>
                  <a:lnTo>
                    <a:pt x="33693" y="86588"/>
                  </a:lnTo>
                  <a:lnTo>
                    <a:pt x="38836" y="91389"/>
                  </a:lnTo>
                  <a:lnTo>
                    <a:pt x="41173" y="90500"/>
                  </a:lnTo>
                  <a:lnTo>
                    <a:pt x="42164" y="88277"/>
                  </a:lnTo>
                  <a:close/>
                  <a:moveTo>
                    <a:pt x="48577" y="21424"/>
                  </a:moveTo>
                  <a:lnTo>
                    <a:pt x="46990" y="19583"/>
                  </a:lnTo>
                  <a:lnTo>
                    <a:pt x="42773" y="19278"/>
                  </a:lnTo>
                  <a:lnTo>
                    <a:pt x="40932" y="20866"/>
                  </a:lnTo>
                  <a:lnTo>
                    <a:pt x="40779" y="22974"/>
                  </a:lnTo>
                  <a:lnTo>
                    <a:pt x="40627" y="25082"/>
                  </a:lnTo>
                  <a:lnTo>
                    <a:pt x="42214" y="26924"/>
                  </a:lnTo>
                  <a:lnTo>
                    <a:pt x="46431" y="27228"/>
                  </a:lnTo>
                  <a:lnTo>
                    <a:pt x="48272" y="25641"/>
                  </a:lnTo>
                  <a:lnTo>
                    <a:pt x="48577" y="21424"/>
                  </a:lnTo>
                  <a:close/>
                  <a:moveTo>
                    <a:pt x="54254" y="62255"/>
                  </a:moveTo>
                  <a:lnTo>
                    <a:pt x="52666" y="60413"/>
                  </a:lnTo>
                  <a:lnTo>
                    <a:pt x="48450" y="60109"/>
                  </a:lnTo>
                  <a:lnTo>
                    <a:pt x="46609" y="61696"/>
                  </a:lnTo>
                  <a:lnTo>
                    <a:pt x="46456" y="63804"/>
                  </a:lnTo>
                  <a:lnTo>
                    <a:pt x="46367" y="64973"/>
                  </a:lnTo>
                  <a:lnTo>
                    <a:pt x="44843" y="65544"/>
                  </a:lnTo>
                  <a:lnTo>
                    <a:pt x="42862" y="66294"/>
                  </a:lnTo>
                  <a:lnTo>
                    <a:pt x="41871" y="68516"/>
                  </a:lnTo>
                  <a:lnTo>
                    <a:pt x="43383" y="72466"/>
                  </a:lnTo>
                  <a:lnTo>
                    <a:pt x="45593" y="73456"/>
                  </a:lnTo>
                  <a:lnTo>
                    <a:pt x="49555" y="71958"/>
                  </a:lnTo>
                  <a:lnTo>
                    <a:pt x="50546" y="69735"/>
                  </a:lnTo>
                  <a:lnTo>
                    <a:pt x="49834" y="67906"/>
                  </a:lnTo>
                  <a:lnTo>
                    <a:pt x="52108" y="68059"/>
                  </a:lnTo>
                  <a:lnTo>
                    <a:pt x="53949" y="66471"/>
                  </a:lnTo>
                  <a:lnTo>
                    <a:pt x="54254" y="62255"/>
                  </a:lnTo>
                  <a:close/>
                  <a:moveTo>
                    <a:pt x="54292" y="48247"/>
                  </a:moveTo>
                  <a:lnTo>
                    <a:pt x="52705" y="46405"/>
                  </a:lnTo>
                  <a:lnTo>
                    <a:pt x="48488" y="46101"/>
                  </a:lnTo>
                  <a:lnTo>
                    <a:pt x="46647" y="47688"/>
                  </a:lnTo>
                  <a:lnTo>
                    <a:pt x="46494" y="49796"/>
                  </a:lnTo>
                  <a:lnTo>
                    <a:pt x="46342" y="51904"/>
                  </a:lnTo>
                  <a:lnTo>
                    <a:pt x="47929" y="53746"/>
                  </a:lnTo>
                  <a:lnTo>
                    <a:pt x="52146" y="54051"/>
                  </a:lnTo>
                  <a:lnTo>
                    <a:pt x="53987" y="52463"/>
                  </a:lnTo>
                  <a:lnTo>
                    <a:pt x="54292" y="48247"/>
                  </a:lnTo>
                  <a:close/>
                  <a:moveTo>
                    <a:pt x="57175" y="97917"/>
                  </a:moveTo>
                  <a:lnTo>
                    <a:pt x="55664" y="93967"/>
                  </a:lnTo>
                  <a:lnTo>
                    <a:pt x="53454" y="92976"/>
                  </a:lnTo>
                  <a:lnTo>
                    <a:pt x="51473" y="93726"/>
                  </a:lnTo>
                  <a:lnTo>
                    <a:pt x="51244" y="93814"/>
                  </a:lnTo>
                  <a:lnTo>
                    <a:pt x="51981" y="93179"/>
                  </a:lnTo>
                  <a:lnTo>
                    <a:pt x="52285" y="88963"/>
                  </a:lnTo>
                  <a:lnTo>
                    <a:pt x="50698" y="87122"/>
                  </a:lnTo>
                  <a:lnTo>
                    <a:pt x="46482" y="86817"/>
                  </a:lnTo>
                  <a:lnTo>
                    <a:pt x="44640" y="88404"/>
                  </a:lnTo>
                  <a:lnTo>
                    <a:pt x="44488" y="90512"/>
                  </a:lnTo>
                  <a:lnTo>
                    <a:pt x="44335" y="92621"/>
                  </a:lnTo>
                  <a:lnTo>
                    <a:pt x="45923" y="94462"/>
                  </a:lnTo>
                  <a:lnTo>
                    <a:pt x="49377" y="94716"/>
                  </a:lnTo>
                  <a:lnTo>
                    <a:pt x="48501" y="96697"/>
                  </a:lnTo>
                  <a:lnTo>
                    <a:pt x="50012" y="100647"/>
                  </a:lnTo>
                  <a:lnTo>
                    <a:pt x="52222" y="101638"/>
                  </a:lnTo>
                  <a:lnTo>
                    <a:pt x="56184" y="100139"/>
                  </a:lnTo>
                  <a:lnTo>
                    <a:pt x="57175" y="97917"/>
                  </a:lnTo>
                  <a:close/>
                  <a:moveTo>
                    <a:pt x="63855" y="113944"/>
                  </a:moveTo>
                  <a:lnTo>
                    <a:pt x="62268" y="112102"/>
                  </a:lnTo>
                  <a:lnTo>
                    <a:pt x="60909" y="112001"/>
                  </a:lnTo>
                  <a:lnTo>
                    <a:pt x="63804" y="114693"/>
                  </a:lnTo>
                  <a:lnTo>
                    <a:pt x="63855" y="113944"/>
                  </a:lnTo>
                  <a:close/>
                  <a:moveTo>
                    <a:pt x="67462" y="25768"/>
                  </a:moveTo>
                  <a:lnTo>
                    <a:pt x="65874" y="23926"/>
                  </a:lnTo>
                  <a:lnTo>
                    <a:pt x="61658" y="23622"/>
                  </a:lnTo>
                  <a:lnTo>
                    <a:pt x="59817" y="25209"/>
                  </a:lnTo>
                  <a:lnTo>
                    <a:pt x="59664" y="27317"/>
                  </a:lnTo>
                  <a:lnTo>
                    <a:pt x="59512" y="29425"/>
                  </a:lnTo>
                  <a:lnTo>
                    <a:pt x="61099" y="31267"/>
                  </a:lnTo>
                  <a:lnTo>
                    <a:pt x="65316" y="31572"/>
                  </a:lnTo>
                  <a:lnTo>
                    <a:pt x="67157" y="29984"/>
                  </a:lnTo>
                  <a:lnTo>
                    <a:pt x="67462" y="25768"/>
                  </a:lnTo>
                  <a:close/>
                  <a:moveTo>
                    <a:pt x="69329" y="52730"/>
                  </a:moveTo>
                  <a:lnTo>
                    <a:pt x="67741" y="50888"/>
                  </a:lnTo>
                  <a:lnTo>
                    <a:pt x="63525" y="50584"/>
                  </a:lnTo>
                  <a:lnTo>
                    <a:pt x="61683" y="52171"/>
                  </a:lnTo>
                  <a:lnTo>
                    <a:pt x="61531" y="54279"/>
                  </a:lnTo>
                  <a:lnTo>
                    <a:pt x="61379" y="56388"/>
                  </a:lnTo>
                  <a:lnTo>
                    <a:pt x="62966" y="58229"/>
                  </a:lnTo>
                  <a:lnTo>
                    <a:pt x="67183" y="58534"/>
                  </a:lnTo>
                  <a:lnTo>
                    <a:pt x="69024" y="56946"/>
                  </a:lnTo>
                  <a:lnTo>
                    <a:pt x="69329" y="52730"/>
                  </a:lnTo>
                  <a:close/>
                  <a:moveTo>
                    <a:pt x="71602" y="74155"/>
                  </a:moveTo>
                  <a:lnTo>
                    <a:pt x="70015" y="72313"/>
                  </a:lnTo>
                  <a:lnTo>
                    <a:pt x="65798" y="72009"/>
                  </a:lnTo>
                  <a:lnTo>
                    <a:pt x="63957" y="73596"/>
                  </a:lnTo>
                  <a:lnTo>
                    <a:pt x="63804" y="75704"/>
                  </a:lnTo>
                  <a:lnTo>
                    <a:pt x="63652" y="77812"/>
                  </a:lnTo>
                  <a:lnTo>
                    <a:pt x="65239" y="79654"/>
                  </a:lnTo>
                  <a:lnTo>
                    <a:pt x="69456" y="79959"/>
                  </a:lnTo>
                  <a:lnTo>
                    <a:pt x="71297" y="78371"/>
                  </a:lnTo>
                  <a:lnTo>
                    <a:pt x="71602" y="74155"/>
                  </a:lnTo>
                  <a:close/>
                  <a:moveTo>
                    <a:pt x="73875" y="95580"/>
                  </a:moveTo>
                  <a:lnTo>
                    <a:pt x="72288" y="93738"/>
                  </a:lnTo>
                  <a:lnTo>
                    <a:pt x="68072" y="93433"/>
                  </a:lnTo>
                  <a:lnTo>
                    <a:pt x="66230" y="95021"/>
                  </a:lnTo>
                  <a:lnTo>
                    <a:pt x="66078" y="97129"/>
                  </a:lnTo>
                  <a:lnTo>
                    <a:pt x="65925" y="99237"/>
                  </a:lnTo>
                  <a:lnTo>
                    <a:pt x="67513" y="101079"/>
                  </a:lnTo>
                  <a:lnTo>
                    <a:pt x="71729" y="101384"/>
                  </a:lnTo>
                  <a:lnTo>
                    <a:pt x="73571" y="99796"/>
                  </a:lnTo>
                  <a:lnTo>
                    <a:pt x="73875" y="95580"/>
                  </a:lnTo>
                  <a:close/>
                  <a:moveTo>
                    <a:pt x="74053" y="85394"/>
                  </a:moveTo>
                  <a:lnTo>
                    <a:pt x="72542" y="81445"/>
                  </a:lnTo>
                  <a:lnTo>
                    <a:pt x="70332" y="80454"/>
                  </a:lnTo>
                  <a:lnTo>
                    <a:pt x="68351" y="81203"/>
                  </a:lnTo>
                  <a:lnTo>
                    <a:pt x="66370" y="81953"/>
                  </a:lnTo>
                  <a:lnTo>
                    <a:pt x="65379" y="84175"/>
                  </a:lnTo>
                  <a:lnTo>
                    <a:pt x="66890" y="88125"/>
                  </a:lnTo>
                  <a:lnTo>
                    <a:pt x="69100" y="89115"/>
                  </a:lnTo>
                  <a:lnTo>
                    <a:pt x="73063" y="87617"/>
                  </a:lnTo>
                  <a:lnTo>
                    <a:pt x="74053" y="85394"/>
                  </a:lnTo>
                  <a:close/>
                  <a:moveTo>
                    <a:pt x="77203" y="107746"/>
                  </a:moveTo>
                  <a:lnTo>
                    <a:pt x="75692" y="103797"/>
                  </a:lnTo>
                  <a:lnTo>
                    <a:pt x="73482" y="102806"/>
                  </a:lnTo>
                  <a:lnTo>
                    <a:pt x="71501" y="103555"/>
                  </a:lnTo>
                  <a:lnTo>
                    <a:pt x="69519" y="104305"/>
                  </a:lnTo>
                  <a:lnTo>
                    <a:pt x="68529" y="106527"/>
                  </a:lnTo>
                  <a:lnTo>
                    <a:pt x="70040" y="110477"/>
                  </a:lnTo>
                  <a:lnTo>
                    <a:pt x="72250" y="111467"/>
                  </a:lnTo>
                  <a:lnTo>
                    <a:pt x="76212" y="109969"/>
                  </a:lnTo>
                  <a:lnTo>
                    <a:pt x="77203" y="107746"/>
                  </a:lnTo>
                  <a:close/>
                  <a:moveTo>
                    <a:pt x="78270" y="29425"/>
                  </a:moveTo>
                  <a:lnTo>
                    <a:pt x="76758" y="25476"/>
                  </a:lnTo>
                  <a:lnTo>
                    <a:pt x="74549" y="24485"/>
                  </a:lnTo>
                  <a:lnTo>
                    <a:pt x="72567" y="25234"/>
                  </a:lnTo>
                  <a:lnTo>
                    <a:pt x="70586" y="25984"/>
                  </a:lnTo>
                  <a:lnTo>
                    <a:pt x="69596" y="28206"/>
                  </a:lnTo>
                  <a:lnTo>
                    <a:pt x="71107" y="32156"/>
                  </a:lnTo>
                  <a:lnTo>
                    <a:pt x="73317" y="33147"/>
                  </a:lnTo>
                  <a:lnTo>
                    <a:pt x="77279" y="31648"/>
                  </a:lnTo>
                  <a:lnTo>
                    <a:pt x="78270" y="29425"/>
                  </a:lnTo>
                  <a:close/>
                  <a:moveTo>
                    <a:pt x="79781" y="58597"/>
                  </a:moveTo>
                  <a:lnTo>
                    <a:pt x="78270" y="54648"/>
                  </a:lnTo>
                  <a:lnTo>
                    <a:pt x="76060" y="53657"/>
                  </a:lnTo>
                  <a:lnTo>
                    <a:pt x="74079" y="54406"/>
                  </a:lnTo>
                  <a:lnTo>
                    <a:pt x="72097" y="55156"/>
                  </a:lnTo>
                  <a:lnTo>
                    <a:pt x="71107" y="57378"/>
                  </a:lnTo>
                  <a:lnTo>
                    <a:pt x="72618" y="61328"/>
                  </a:lnTo>
                  <a:lnTo>
                    <a:pt x="74828" y="62318"/>
                  </a:lnTo>
                  <a:lnTo>
                    <a:pt x="78790" y="60820"/>
                  </a:lnTo>
                  <a:lnTo>
                    <a:pt x="79781" y="58597"/>
                  </a:lnTo>
                  <a:close/>
                  <a:moveTo>
                    <a:pt x="87477" y="119519"/>
                  </a:moveTo>
                  <a:lnTo>
                    <a:pt x="85890" y="117678"/>
                  </a:lnTo>
                  <a:lnTo>
                    <a:pt x="81673" y="117373"/>
                  </a:lnTo>
                  <a:lnTo>
                    <a:pt x="79832" y="118960"/>
                  </a:lnTo>
                  <a:lnTo>
                    <a:pt x="79679" y="121069"/>
                  </a:lnTo>
                  <a:lnTo>
                    <a:pt x="79527" y="123177"/>
                  </a:lnTo>
                  <a:lnTo>
                    <a:pt x="81114" y="125018"/>
                  </a:lnTo>
                  <a:lnTo>
                    <a:pt x="85331" y="125323"/>
                  </a:lnTo>
                  <a:lnTo>
                    <a:pt x="87172" y="123736"/>
                  </a:lnTo>
                  <a:lnTo>
                    <a:pt x="87477" y="119519"/>
                  </a:lnTo>
                  <a:close/>
                  <a:moveTo>
                    <a:pt x="92964" y="58305"/>
                  </a:moveTo>
                  <a:lnTo>
                    <a:pt x="91376" y="56464"/>
                  </a:lnTo>
                  <a:lnTo>
                    <a:pt x="87160" y="56159"/>
                  </a:lnTo>
                  <a:lnTo>
                    <a:pt x="85318" y="57746"/>
                  </a:lnTo>
                  <a:lnTo>
                    <a:pt x="85166" y="59855"/>
                  </a:lnTo>
                  <a:lnTo>
                    <a:pt x="85013" y="61963"/>
                  </a:lnTo>
                  <a:lnTo>
                    <a:pt x="86601" y="63804"/>
                  </a:lnTo>
                  <a:lnTo>
                    <a:pt x="90817" y="64109"/>
                  </a:lnTo>
                  <a:lnTo>
                    <a:pt x="92659" y="62522"/>
                  </a:lnTo>
                  <a:lnTo>
                    <a:pt x="92964" y="58305"/>
                  </a:lnTo>
                  <a:close/>
                  <a:moveTo>
                    <a:pt x="96024" y="96266"/>
                  </a:moveTo>
                  <a:lnTo>
                    <a:pt x="94957" y="94094"/>
                  </a:lnTo>
                  <a:lnTo>
                    <a:pt x="94640" y="93992"/>
                  </a:lnTo>
                  <a:lnTo>
                    <a:pt x="94145" y="92671"/>
                  </a:lnTo>
                  <a:lnTo>
                    <a:pt x="91935" y="91681"/>
                  </a:lnTo>
                  <a:lnTo>
                    <a:pt x="89954" y="92430"/>
                  </a:lnTo>
                  <a:lnTo>
                    <a:pt x="87972" y="93179"/>
                  </a:lnTo>
                  <a:lnTo>
                    <a:pt x="86982" y="95402"/>
                  </a:lnTo>
                  <a:lnTo>
                    <a:pt x="87630" y="97116"/>
                  </a:lnTo>
                  <a:lnTo>
                    <a:pt x="87401" y="97802"/>
                  </a:lnTo>
                  <a:lnTo>
                    <a:pt x="88468" y="99974"/>
                  </a:lnTo>
                  <a:lnTo>
                    <a:pt x="92481" y="101346"/>
                  </a:lnTo>
                  <a:lnTo>
                    <a:pt x="94653" y="100279"/>
                  </a:lnTo>
                  <a:lnTo>
                    <a:pt x="96024" y="96266"/>
                  </a:lnTo>
                  <a:close/>
                  <a:moveTo>
                    <a:pt x="97167" y="125793"/>
                  </a:moveTo>
                  <a:lnTo>
                    <a:pt x="95656" y="121843"/>
                  </a:lnTo>
                  <a:lnTo>
                    <a:pt x="93446" y="120853"/>
                  </a:lnTo>
                  <a:lnTo>
                    <a:pt x="91465" y="121602"/>
                  </a:lnTo>
                  <a:lnTo>
                    <a:pt x="89484" y="122351"/>
                  </a:lnTo>
                  <a:lnTo>
                    <a:pt x="88493" y="124574"/>
                  </a:lnTo>
                  <a:lnTo>
                    <a:pt x="90004" y="128524"/>
                  </a:lnTo>
                  <a:lnTo>
                    <a:pt x="92214" y="129514"/>
                  </a:lnTo>
                  <a:lnTo>
                    <a:pt x="96177" y="128016"/>
                  </a:lnTo>
                  <a:lnTo>
                    <a:pt x="97167" y="125793"/>
                  </a:lnTo>
                  <a:close/>
                  <a:moveTo>
                    <a:pt x="98640" y="147231"/>
                  </a:moveTo>
                  <a:lnTo>
                    <a:pt x="97294" y="143713"/>
                  </a:lnTo>
                  <a:lnTo>
                    <a:pt x="95084" y="142722"/>
                  </a:lnTo>
                  <a:lnTo>
                    <a:pt x="94183" y="143065"/>
                  </a:lnTo>
                  <a:lnTo>
                    <a:pt x="98640" y="147231"/>
                  </a:lnTo>
                  <a:close/>
                  <a:moveTo>
                    <a:pt x="98679" y="85128"/>
                  </a:moveTo>
                  <a:lnTo>
                    <a:pt x="97091" y="83286"/>
                  </a:lnTo>
                  <a:lnTo>
                    <a:pt x="92875" y="82981"/>
                  </a:lnTo>
                  <a:lnTo>
                    <a:pt x="91033" y="84569"/>
                  </a:lnTo>
                  <a:lnTo>
                    <a:pt x="90881" y="86677"/>
                  </a:lnTo>
                  <a:lnTo>
                    <a:pt x="90728" y="88785"/>
                  </a:lnTo>
                  <a:lnTo>
                    <a:pt x="92316" y="90627"/>
                  </a:lnTo>
                  <a:lnTo>
                    <a:pt x="96532" y="90932"/>
                  </a:lnTo>
                  <a:lnTo>
                    <a:pt x="98374" y="89344"/>
                  </a:lnTo>
                  <a:lnTo>
                    <a:pt x="98679" y="85128"/>
                  </a:lnTo>
                  <a:close/>
                  <a:moveTo>
                    <a:pt x="99085" y="75857"/>
                  </a:moveTo>
                  <a:lnTo>
                    <a:pt x="97574" y="71907"/>
                  </a:lnTo>
                  <a:lnTo>
                    <a:pt x="95364" y="70916"/>
                  </a:lnTo>
                  <a:lnTo>
                    <a:pt x="93383" y="71666"/>
                  </a:lnTo>
                  <a:lnTo>
                    <a:pt x="91401" y="72415"/>
                  </a:lnTo>
                  <a:lnTo>
                    <a:pt x="90411" y="74637"/>
                  </a:lnTo>
                  <a:lnTo>
                    <a:pt x="91922" y="78587"/>
                  </a:lnTo>
                  <a:lnTo>
                    <a:pt x="94132" y="79578"/>
                  </a:lnTo>
                  <a:lnTo>
                    <a:pt x="98094" y="78079"/>
                  </a:lnTo>
                  <a:lnTo>
                    <a:pt x="99085" y="75857"/>
                  </a:lnTo>
                  <a:close/>
                  <a:moveTo>
                    <a:pt x="101041" y="105257"/>
                  </a:moveTo>
                  <a:lnTo>
                    <a:pt x="99453" y="103416"/>
                  </a:lnTo>
                  <a:lnTo>
                    <a:pt x="95237" y="103111"/>
                  </a:lnTo>
                  <a:lnTo>
                    <a:pt x="93395" y="104698"/>
                  </a:lnTo>
                  <a:lnTo>
                    <a:pt x="93243" y="106807"/>
                  </a:lnTo>
                  <a:lnTo>
                    <a:pt x="93091" y="108915"/>
                  </a:lnTo>
                  <a:lnTo>
                    <a:pt x="94678" y="110756"/>
                  </a:lnTo>
                  <a:lnTo>
                    <a:pt x="98894" y="111061"/>
                  </a:lnTo>
                  <a:lnTo>
                    <a:pt x="100736" y="109474"/>
                  </a:lnTo>
                  <a:lnTo>
                    <a:pt x="101041" y="105257"/>
                  </a:lnTo>
                  <a:close/>
                  <a:moveTo>
                    <a:pt x="101663" y="42075"/>
                  </a:moveTo>
                  <a:lnTo>
                    <a:pt x="100152" y="38125"/>
                  </a:lnTo>
                  <a:lnTo>
                    <a:pt x="97942" y="37134"/>
                  </a:lnTo>
                  <a:lnTo>
                    <a:pt x="95961" y="37884"/>
                  </a:lnTo>
                  <a:lnTo>
                    <a:pt x="93980" y="38633"/>
                  </a:lnTo>
                  <a:lnTo>
                    <a:pt x="92989" y="40855"/>
                  </a:lnTo>
                  <a:lnTo>
                    <a:pt x="94500" y="44805"/>
                  </a:lnTo>
                  <a:lnTo>
                    <a:pt x="96710" y="45796"/>
                  </a:lnTo>
                  <a:lnTo>
                    <a:pt x="100672" y="44297"/>
                  </a:lnTo>
                  <a:lnTo>
                    <a:pt x="101663" y="42075"/>
                  </a:lnTo>
                  <a:close/>
                  <a:moveTo>
                    <a:pt x="102362" y="21526"/>
                  </a:moveTo>
                  <a:lnTo>
                    <a:pt x="100774" y="19685"/>
                  </a:lnTo>
                  <a:lnTo>
                    <a:pt x="96558" y="19380"/>
                  </a:lnTo>
                  <a:lnTo>
                    <a:pt x="94716" y="20967"/>
                  </a:lnTo>
                  <a:lnTo>
                    <a:pt x="94564" y="23075"/>
                  </a:lnTo>
                  <a:lnTo>
                    <a:pt x="94411" y="25184"/>
                  </a:lnTo>
                  <a:lnTo>
                    <a:pt x="95999" y="27025"/>
                  </a:lnTo>
                  <a:lnTo>
                    <a:pt x="100215" y="27330"/>
                  </a:lnTo>
                  <a:lnTo>
                    <a:pt x="102057" y="25742"/>
                  </a:lnTo>
                  <a:lnTo>
                    <a:pt x="102362" y="21526"/>
                  </a:lnTo>
                  <a:close/>
                  <a:moveTo>
                    <a:pt x="106857" y="130670"/>
                  </a:moveTo>
                  <a:lnTo>
                    <a:pt x="105270" y="128828"/>
                  </a:lnTo>
                  <a:lnTo>
                    <a:pt x="104457" y="128778"/>
                  </a:lnTo>
                  <a:lnTo>
                    <a:pt x="100418" y="127330"/>
                  </a:lnTo>
                  <a:lnTo>
                    <a:pt x="98247" y="128397"/>
                  </a:lnTo>
                  <a:lnTo>
                    <a:pt x="97561" y="130403"/>
                  </a:lnTo>
                  <a:lnTo>
                    <a:pt x="96875" y="132410"/>
                  </a:lnTo>
                  <a:lnTo>
                    <a:pt x="97942" y="134581"/>
                  </a:lnTo>
                  <a:lnTo>
                    <a:pt x="99618" y="135166"/>
                  </a:lnTo>
                  <a:lnTo>
                    <a:pt x="100495" y="136169"/>
                  </a:lnTo>
                  <a:lnTo>
                    <a:pt x="104711" y="136474"/>
                  </a:lnTo>
                  <a:lnTo>
                    <a:pt x="106553" y="134886"/>
                  </a:lnTo>
                  <a:lnTo>
                    <a:pt x="106857" y="130670"/>
                  </a:lnTo>
                  <a:close/>
                  <a:moveTo>
                    <a:pt x="116547" y="126619"/>
                  </a:moveTo>
                  <a:lnTo>
                    <a:pt x="115036" y="122669"/>
                  </a:lnTo>
                  <a:lnTo>
                    <a:pt x="112826" y="121678"/>
                  </a:lnTo>
                  <a:lnTo>
                    <a:pt x="110845" y="122428"/>
                  </a:lnTo>
                  <a:lnTo>
                    <a:pt x="108864" y="123177"/>
                  </a:lnTo>
                  <a:lnTo>
                    <a:pt x="107873" y="125399"/>
                  </a:lnTo>
                  <a:lnTo>
                    <a:pt x="109385" y="129349"/>
                  </a:lnTo>
                  <a:lnTo>
                    <a:pt x="111594" y="130340"/>
                  </a:lnTo>
                  <a:lnTo>
                    <a:pt x="115557" y="128841"/>
                  </a:lnTo>
                  <a:lnTo>
                    <a:pt x="116547" y="126619"/>
                  </a:lnTo>
                  <a:close/>
                  <a:moveTo>
                    <a:pt x="119049" y="109258"/>
                  </a:moveTo>
                  <a:lnTo>
                    <a:pt x="117538" y="105308"/>
                  </a:lnTo>
                  <a:lnTo>
                    <a:pt x="115328" y="104317"/>
                  </a:lnTo>
                  <a:lnTo>
                    <a:pt x="113347" y="105067"/>
                  </a:lnTo>
                  <a:lnTo>
                    <a:pt x="111366" y="105816"/>
                  </a:lnTo>
                  <a:lnTo>
                    <a:pt x="110375" y="108038"/>
                  </a:lnTo>
                  <a:lnTo>
                    <a:pt x="111887" y="111988"/>
                  </a:lnTo>
                  <a:lnTo>
                    <a:pt x="114096" y="112979"/>
                  </a:lnTo>
                  <a:lnTo>
                    <a:pt x="118059" y="111480"/>
                  </a:lnTo>
                  <a:lnTo>
                    <a:pt x="119049" y="109258"/>
                  </a:lnTo>
                  <a:close/>
                  <a:moveTo>
                    <a:pt x="119684" y="148971"/>
                  </a:moveTo>
                  <a:lnTo>
                    <a:pt x="118173" y="145021"/>
                  </a:lnTo>
                  <a:lnTo>
                    <a:pt x="115963" y="144030"/>
                  </a:lnTo>
                  <a:lnTo>
                    <a:pt x="113982" y="144780"/>
                  </a:lnTo>
                  <a:lnTo>
                    <a:pt x="112001" y="145529"/>
                  </a:lnTo>
                  <a:lnTo>
                    <a:pt x="111010" y="147751"/>
                  </a:lnTo>
                  <a:lnTo>
                    <a:pt x="112522" y="151701"/>
                  </a:lnTo>
                  <a:lnTo>
                    <a:pt x="114731" y="152692"/>
                  </a:lnTo>
                  <a:lnTo>
                    <a:pt x="118694" y="151193"/>
                  </a:lnTo>
                  <a:lnTo>
                    <a:pt x="119684" y="148971"/>
                  </a:lnTo>
                  <a:close/>
                  <a:moveTo>
                    <a:pt x="120573" y="88379"/>
                  </a:moveTo>
                  <a:lnTo>
                    <a:pt x="118986" y="86537"/>
                  </a:lnTo>
                  <a:lnTo>
                    <a:pt x="114769" y="86233"/>
                  </a:lnTo>
                  <a:lnTo>
                    <a:pt x="113131" y="87655"/>
                  </a:lnTo>
                  <a:lnTo>
                    <a:pt x="114096" y="85483"/>
                  </a:lnTo>
                  <a:lnTo>
                    <a:pt x="112585" y="81534"/>
                  </a:lnTo>
                  <a:lnTo>
                    <a:pt x="110375" y="80543"/>
                  </a:lnTo>
                  <a:lnTo>
                    <a:pt x="108394" y="81292"/>
                  </a:lnTo>
                  <a:lnTo>
                    <a:pt x="106413" y="82042"/>
                  </a:lnTo>
                  <a:lnTo>
                    <a:pt x="105422" y="84264"/>
                  </a:lnTo>
                  <a:lnTo>
                    <a:pt x="106934" y="88214"/>
                  </a:lnTo>
                  <a:lnTo>
                    <a:pt x="109143" y="89204"/>
                  </a:lnTo>
                  <a:lnTo>
                    <a:pt x="113017" y="87744"/>
                  </a:lnTo>
                  <a:lnTo>
                    <a:pt x="112776" y="89928"/>
                  </a:lnTo>
                  <a:lnTo>
                    <a:pt x="112623" y="92036"/>
                  </a:lnTo>
                  <a:lnTo>
                    <a:pt x="114211" y="93878"/>
                  </a:lnTo>
                  <a:lnTo>
                    <a:pt x="118427" y="94183"/>
                  </a:lnTo>
                  <a:lnTo>
                    <a:pt x="120269" y="92595"/>
                  </a:lnTo>
                  <a:lnTo>
                    <a:pt x="120573" y="88379"/>
                  </a:lnTo>
                  <a:close/>
                  <a:moveTo>
                    <a:pt x="122250" y="12674"/>
                  </a:moveTo>
                  <a:lnTo>
                    <a:pt x="120738" y="8724"/>
                  </a:lnTo>
                  <a:lnTo>
                    <a:pt x="118529" y="7734"/>
                  </a:lnTo>
                  <a:lnTo>
                    <a:pt x="116547" y="8483"/>
                  </a:lnTo>
                  <a:lnTo>
                    <a:pt x="114566" y="9232"/>
                  </a:lnTo>
                  <a:lnTo>
                    <a:pt x="113576" y="11455"/>
                  </a:lnTo>
                  <a:lnTo>
                    <a:pt x="115087" y="15405"/>
                  </a:lnTo>
                  <a:lnTo>
                    <a:pt x="117297" y="16395"/>
                  </a:lnTo>
                  <a:lnTo>
                    <a:pt x="121259" y="14897"/>
                  </a:lnTo>
                  <a:lnTo>
                    <a:pt x="122250" y="12674"/>
                  </a:lnTo>
                  <a:close/>
                  <a:moveTo>
                    <a:pt x="129171" y="108953"/>
                  </a:moveTo>
                  <a:lnTo>
                    <a:pt x="128104" y="106781"/>
                  </a:lnTo>
                  <a:lnTo>
                    <a:pt x="124091" y="105410"/>
                  </a:lnTo>
                  <a:lnTo>
                    <a:pt x="121920" y="106476"/>
                  </a:lnTo>
                  <a:lnTo>
                    <a:pt x="121234" y="108483"/>
                  </a:lnTo>
                  <a:lnTo>
                    <a:pt x="120548" y="110490"/>
                  </a:lnTo>
                  <a:lnTo>
                    <a:pt x="121615" y="112661"/>
                  </a:lnTo>
                  <a:lnTo>
                    <a:pt x="125628" y="114033"/>
                  </a:lnTo>
                  <a:lnTo>
                    <a:pt x="127800" y="112966"/>
                  </a:lnTo>
                  <a:lnTo>
                    <a:pt x="129171" y="108953"/>
                  </a:lnTo>
                  <a:close/>
                  <a:moveTo>
                    <a:pt x="131165" y="70789"/>
                  </a:moveTo>
                  <a:lnTo>
                    <a:pt x="129654" y="66840"/>
                  </a:lnTo>
                  <a:lnTo>
                    <a:pt x="127444" y="65849"/>
                  </a:lnTo>
                  <a:lnTo>
                    <a:pt x="125463" y="66598"/>
                  </a:lnTo>
                  <a:lnTo>
                    <a:pt x="123482" y="67348"/>
                  </a:lnTo>
                  <a:lnTo>
                    <a:pt x="122491" y="69570"/>
                  </a:lnTo>
                  <a:lnTo>
                    <a:pt x="124002" y="73520"/>
                  </a:lnTo>
                  <a:lnTo>
                    <a:pt x="126212" y="74510"/>
                  </a:lnTo>
                  <a:lnTo>
                    <a:pt x="130175" y="73012"/>
                  </a:lnTo>
                  <a:lnTo>
                    <a:pt x="131165" y="70789"/>
                  </a:lnTo>
                  <a:close/>
                  <a:moveTo>
                    <a:pt x="133667" y="46291"/>
                  </a:moveTo>
                  <a:lnTo>
                    <a:pt x="132156" y="42341"/>
                  </a:lnTo>
                  <a:lnTo>
                    <a:pt x="129946" y="41351"/>
                  </a:lnTo>
                  <a:lnTo>
                    <a:pt x="127965" y="42100"/>
                  </a:lnTo>
                  <a:lnTo>
                    <a:pt x="125984" y="42849"/>
                  </a:lnTo>
                  <a:lnTo>
                    <a:pt x="124993" y="45072"/>
                  </a:lnTo>
                  <a:lnTo>
                    <a:pt x="126504" y="49022"/>
                  </a:lnTo>
                  <a:lnTo>
                    <a:pt x="128714" y="50012"/>
                  </a:lnTo>
                  <a:lnTo>
                    <a:pt x="132676" y="48514"/>
                  </a:lnTo>
                  <a:lnTo>
                    <a:pt x="133667" y="46291"/>
                  </a:lnTo>
                  <a:close/>
                  <a:moveTo>
                    <a:pt x="134315" y="93141"/>
                  </a:moveTo>
                  <a:lnTo>
                    <a:pt x="132803" y="89192"/>
                  </a:lnTo>
                  <a:lnTo>
                    <a:pt x="130594" y="88201"/>
                  </a:lnTo>
                  <a:lnTo>
                    <a:pt x="128612" y="88950"/>
                  </a:lnTo>
                  <a:lnTo>
                    <a:pt x="126631" y="89700"/>
                  </a:lnTo>
                  <a:lnTo>
                    <a:pt x="125641" y="91922"/>
                  </a:lnTo>
                  <a:lnTo>
                    <a:pt x="127152" y="95872"/>
                  </a:lnTo>
                  <a:lnTo>
                    <a:pt x="129362" y="96862"/>
                  </a:lnTo>
                  <a:lnTo>
                    <a:pt x="133324" y="95364"/>
                  </a:lnTo>
                  <a:lnTo>
                    <a:pt x="134315" y="93141"/>
                  </a:lnTo>
                  <a:close/>
                  <a:moveTo>
                    <a:pt x="135661" y="78854"/>
                  </a:moveTo>
                  <a:lnTo>
                    <a:pt x="134073" y="77012"/>
                  </a:lnTo>
                  <a:lnTo>
                    <a:pt x="129857" y="76708"/>
                  </a:lnTo>
                  <a:lnTo>
                    <a:pt x="128016" y="78295"/>
                  </a:lnTo>
                  <a:lnTo>
                    <a:pt x="127863" y="80403"/>
                  </a:lnTo>
                  <a:lnTo>
                    <a:pt x="127711" y="82511"/>
                  </a:lnTo>
                  <a:lnTo>
                    <a:pt x="129298" y="84353"/>
                  </a:lnTo>
                  <a:lnTo>
                    <a:pt x="133515" y="84658"/>
                  </a:lnTo>
                  <a:lnTo>
                    <a:pt x="135356" y="83070"/>
                  </a:lnTo>
                  <a:lnTo>
                    <a:pt x="135661" y="78854"/>
                  </a:lnTo>
                  <a:close/>
                  <a:moveTo>
                    <a:pt x="137934" y="100279"/>
                  </a:moveTo>
                  <a:lnTo>
                    <a:pt x="136347" y="98437"/>
                  </a:lnTo>
                  <a:lnTo>
                    <a:pt x="132130" y="98132"/>
                  </a:lnTo>
                  <a:lnTo>
                    <a:pt x="130289" y="99720"/>
                  </a:lnTo>
                  <a:lnTo>
                    <a:pt x="130136" y="101828"/>
                  </a:lnTo>
                  <a:lnTo>
                    <a:pt x="129984" y="103936"/>
                  </a:lnTo>
                  <a:lnTo>
                    <a:pt x="131572" y="105778"/>
                  </a:lnTo>
                  <a:lnTo>
                    <a:pt x="135788" y="106083"/>
                  </a:lnTo>
                  <a:lnTo>
                    <a:pt x="137629" y="104495"/>
                  </a:lnTo>
                  <a:lnTo>
                    <a:pt x="137934" y="100279"/>
                  </a:lnTo>
                  <a:close/>
                  <a:moveTo>
                    <a:pt x="138137" y="137845"/>
                  </a:moveTo>
                  <a:lnTo>
                    <a:pt x="136626" y="133896"/>
                  </a:lnTo>
                  <a:lnTo>
                    <a:pt x="134416" y="132905"/>
                  </a:lnTo>
                  <a:lnTo>
                    <a:pt x="132435" y="133654"/>
                  </a:lnTo>
                  <a:lnTo>
                    <a:pt x="130454" y="134404"/>
                  </a:lnTo>
                  <a:lnTo>
                    <a:pt x="129463" y="136626"/>
                  </a:lnTo>
                  <a:lnTo>
                    <a:pt x="130975" y="140576"/>
                  </a:lnTo>
                  <a:lnTo>
                    <a:pt x="133184" y="141566"/>
                  </a:lnTo>
                  <a:lnTo>
                    <a:pt x="137147" y="140068"/>
                  </a:lnTo>
                  <a:lnTo>
                    <a:pt x="138137" y="137845"/>
                  </a:lnTo>
                  <a:close/>
                  <a:moveTo>
                    <a:pt x="139649" y="167017"/>
                  </a:moveTo>
                  <a:lnTo>
                    <a:pt x="138137" y="163068"/>
                  </a:lnTo>
                  <a:lnTo>
                    <a:pt x="135928" y="162077"/>
                  </a:lnTo>
                  <a:lnTo>
                    <a:pt x="131965" y="163576"/>
                  </a:lnTo>
                  <a:lnTo>
                    <a:pt x="130975" y="165798"/>
                  </a:lnTo>
                  <a:lnTo>
                    <a:pt x="132461" y="169672"/>
                  </a:lnTo>
                  <a:lnTo>
                    <a:pt x="132854" y="169913"/>
                  </a:lnTo>
                  <a:lnTo>
                    <a:pt x="134696" y="170738"/>
                  </a:lnTo>
                  <a:lnTo>
                    <a:pt x="138658" y="169240"/>
                  </a:lnTo>
                  <a:lnTo>
                    <a:pt x="139649" y="167017"/>
                  </a:lnTo>
                  <a:close/>
                  <a:moveTo>
                    <a:pt x="140995" y="58458"/>
                  </a:moveTo>
                  <a:lnTo>
                    <a:pt x="139407" y="56616"/>
                  </a:lnTo>
                  <a:lnTo>
                    <a:pt x="135191" y="56311"/>
                  </a:lnTo>
                  <a:lnTo>
                    <a:pt x="133350" y="57899"/>
                  </a:lnTo>
                  <a:lnTo>
                    <a:pt x="133197" y="60007"/>
                  </a:lnTo>
                  <a:lnTo>
                    <a:pt x="133045" y="62115"/>
                  </a:lnTo>
                  <a:lnTo>
                    <a:pt x="134632" y="63957"/>
                  </a:lnTo>
                  <a:lnTo>
                    <a:pt x="138849" y="64262"/>
                  </a:lnTo>
                  <a:lnTo>
                    <a:pt x="140690" y="62674"/>
                  </a:lnTo>
                  <a:lnTo>
                    <a:pt x="140995" y="58458"/>
                  </a:lnTo>
                  <a:close/>
                  <a:moveTo>
                    <a:pt x="141566" y="117081"/>
                  </a:moveTo>
                  <a:lnTo>
                    <a:pt x="140055" y="113131"/>
                  </a:lnTo>
                  <a:lnTo>
                    <a:pt x="137845" y="112141"/>
                  </a:lnTo>
                  <a:lnTo>
                    <a:pt x="135864" y="112890"/>
                  </a:lnTo>
                  <a:lnTo>
                    <a:pt x="133883" y="113639"/>
                  </a:lnTo>
                  <a:lnTo>
                    <a:pt x="132892" y="115862"/>
                  </a:lnTo>
                  <a:lnTo>
                    <a:pt x="134315" y="119608"/>
                  </a:lnTo>
                  <a:lnTo>
                    <a:pt x="132549" y="121132"/>
                  </a:lnTo>
                  <a:lnTo>
                    <a:pt x="132397" y="123240"/>
                  </a:lnTo>
                  <a:lnTo>
                    <a:pt x="132245" y="125349"/>
                  </a:lnTo>
                  <a:lnTo>
                    <a:pt x="133832" y="127190"/>
                  </a:lnTo>
                  <a:lnTo>
                    <a:pt x="138049" y="127495"/>
                  </a:lnTo>
                  <a:lnTo>
                    <a:pt x="139890" y="125907"/>
                  </a:lnTo>
                  <a:lnTo>
                    <a:pt x="140195" y="121691"/>
                  </a:lnTo>
                  <a:lnTo>
                    <a:pt x="138734" y="120002"/>
                  </a:lnTo>
                  <a:lnTo>
                    <a:pt x="140576" y="119303"/>
                  </a:lnTo>
                  <a:lnTo>
                    <a:pt x="141566" y="117081"/>
                  </a:lnTo>
                  <a:close/>
                  <a:moveTo>
                    <a:pt x="152755" y="82016"/>
                  </a:moveTo>
                  <a:lnTo>
                    <a:pt x="151244" y="78066"/>
                  </a:lnTo>
                  <a:lnTo>
                    <a:pt x="149034" y="77076"/>
                  </a:lnTo>
                  <a:lnTo>
                    <a:pt x="147053" y="77825"/>
                  </a:lnTo>
                  <a:lnTo>
                    <a:pt x="145072" y="78574"/>
                  </a:lnTo>
                  <a:lnTo>
                    <a:pt x="144081" y="80797"/>
                  </a:lnTo>
                  <a:lnTo>
                    <a:pt x="145592" y="84747"/>
                  </a:lnTo>
                  <a:lnTo>
                    <a:pt x="147802" y="85737"/>
                  </a:lnTo>
                  <a:lnTo>
                    <a:pt x="151765" y="84239"/>
                  </a:lnTo>
                  <a:lnTo>
                    <a:pt x="152755" y="82016"/>
                  </a:lnTo>
                  <a:close/>
                  <a:moveTo>
                    <a:pt x="154279" y="111188"/>
                  </a:moveTo>
                  <a:lnTo>
                    <a:pt x="152768" y="107238"/>
                  </a:lnTo>
                  <a:lnTo>
                    <a:pt x="150558" y="106248"/>
                  </a:lnTo>
                  <a:lnTo>
                    <a:pt x="148577" y="106997"/>
                  </a:lnTo>
                  <a:lnTo>
                    <a:pt x="146596" y="107746"/>
                  </a:lnTo>
                  <a:lnTo>
                    <a:pt x="145605" y="109969"/>
                  </a:lnTo>
                  <a:lnTo>
                    <a:pt x="147116" y="113919"/>
                  </a:lnTo>
                  <a:lnTo>
                    <a:pt x="149326" y="114909"/>
                  </a:lnTo>
                  <a:lnTo>
                    <a:pt x="153289" y="113411"/>
                  </a:lnTo>
                  <a:lnTo>
                    <a:pt x="154279" y="111188"/>
                  </a:lnTo>
                  <a:close/>
                  <a:moveTo>
                    <a:pt x="156184" y="61264"/>
                  </a:moveTo>
                  <a:lnTo>
                    <a:pt x="154673" y="57315"/>
                  </a:lnTo>
                  <a:lnTo>
                    <a:pt x="152463" y="56324"/>
                  </a:lnTo>
                  <a:lnTo>
                    <a:pt x="150482" y="57073"/>
                  </a:lnTo>
                  <a:lnTo>
                    <a:pt x="148501" y="57823"/>
                  </a:lnTo>
                  <a:lnTo>
                    <a:pt x="147510" y="60045"/>
                  </a:lnTo>
                  <a:lnTo>
                    <a:pt x="149021" y="63995"/>
                  </a:lnTo>
                  <a:lnTo>
                    <a:pt x="151231" y="64985"/>
                  </a:lnTo>
                  <a:lnTo>
                    <a:pt x="155194" y="63487"/>
                  </a:lnTo>
                  <a:lnTo>
                    <a:pt x="156184" y="61264"/>
                  </a:lnTo>
                  <a:close/>
                  <a:moveTo>
                    <a:pt x="156578" y="126720"/>
                  </a:moveTo>
                  <a:lnTo>
                    <a:pt x="155067" y="122770"/>
                  </a:lnTo>
                  <a:lnTo>
                    <a:pt x="152857" y="121780"/>
                  </a:lnTo>
                  <a:lnTo>
                    <a:pt x="150876" y="122529"/>
                  </a:lnTo>
                  <a:lnTo>
                    <a:pt x="148894" y="123278"/>
                  </a:lnTo>
                  <a:lnTo>
                    <a:pt x="147904" y="125501"/>
                  </a:lnTo>
                  <a:lnTo>
                    <a:pt x="149415" y="129451"/>
                  </a:lnTo>
                  <a:lnTo>
                    <a:pt x="151625" y="130441"/>
                  </a:lnTo>
                  <a:lnTo>
                    <a:pt x="155587" y="128943"/>
                  </a:lnTo>
                  <a:lnTo>
                    <a:pt x="156578" y="126720"/>
                  </a:lnTo>
                  <a:close/>
                  <a:moveTo>
                    <a:pt x="161531" y="150482"/>
                  </a:moveTo>
                  <a:lnTo>
                    <a:pt x="160020" y="146532"/>
                  </a:lnTo>
                  <a:lnTo>
                    <a:pt x="157810" y="145542"/>
                  </a:lnTo>
                  <a:lnTo>
                    <a:pt x="155829" y="146291"/>
                  </a:lnTo>
                  <a:lnTo>
                    <a:pt x="153847" y="147040"/>
                  </a:lnTo>
                  <a:lnTo>
                    <a:pt x="152857" y="149263"/>
                  </a:lnTo>
                  <a:lnTo>
                    <a:pt x="154368" y="153212"/>
                  </a:lnTo>
                  <a:lnTo>
                    <a:pt x="156578" y="154203"/>
                  </a:lnTo>
                  <a:lnTo>
                    <a:pt x="160540" y="152704"/>
                  </a:lnTo>
                  <a:lnTo>
                    <a:pt x="161531" y="150482"/>
                  </a:lnTo>
                  <a:close/>
                  <a:moveTo>
                    <a:pt x="163385" y="174383"/>
                  </a:moveTo>
                  <a:lnTo>
                    <a:pt x="161874" y="170434"/>
                  </a:lnTo>
                  <a:lnTo>
                    <a:pt x="159664" y="169443"/>
                  </a:lnTo>
                  <a:lnTo>
                    <a:pt x="157683" y="170192"/>
                  </a:lnTo>
                  <a:lnTo>
                    <a:pt x="155702" y="170942"/>
                  </a:lnTo>
                  <a:lnTo>
                    <a:pt x="154711" y="173164"/>
                  </a:lnTo>
                  <a:lnTo>
                    <a:pt x="156222" y="177114"/>
                  </a:lnTo>
                  <a:lnTo>
                    <a:pt x="158432" y="178104"/>
                  </a:lnTo>
                  <a:lnTo>
                    <a:pt x="162394" y="176606"/>
                  </a:lnTo>
                  <a:lnTo>
                    <a:pt x="163385" y="174383"/>
                  </a:lnTo>
                  <a:close/>
                  <a:moveTo>
                    <a:pt x="164998" y="111252"/>
                  </a:moveTo>
                  <a:lnTo>
                    <a:pt x="163410" y="109410"/>
                  </a:lnTo>
                  <a:lnTo>
                    <a:pt x="159194" y="109105"/>
                  </a:lnTo>
                  <a:lnTo>
                    <a:pt x="157353" y="110693"/>
                  </a:lnTo>
                  <a:lnTo>
                    <a:pt x="157200" y="112801"/>
                  </a:lnTo>
                  <a:lnTo>
                    <a:pt x="157048" y="114909"/>
                  </a:lnTo>
                  <a:lnTo>
                    <a:pt x="158635" y="116751"/>
                  </a:lnTo>
                  <a:lnTo>
                    <a:pt x="162852" y="117055"/>
                  </a:lnTo>
                  <a:lnTo>
                    <a:pt x="164693" y="115468"/>
                  </a:lnTo>
                  <a:lnTo>
                    <a:pt x="164998" y="111252"/>
                  </a:lnTo>
                  <a:close/>
                  <a:moveTo>
                    <a:pt x="176161" y="94653"/>
                  </a:moveTo>
                  <a:lnTo>
                    <a:pt x="174650" y="90703"/>
                  </a:lnTo>
                  <a:lnTo>
                    <a:pt x="172440" y="89712"/>
                  </a:lnTo>
                  <a:lnTo>
                    <a:pt x="170459" y="90462"/>
                  </a:lnTo>
                  <a:lnTo>
                    <a:pt x="168478" y="91211"/>
                  </a:lnTo>
                  <a:lnTo>
                    <a:pt x="167487" y="93433"/>
                  </a:lnTo>
                  <a:lnTo>
                    <a:pt x="168998" y="97383"/>
                  </a:lnTo>
                  <a:lnTo>
                    <a:pt x="171208" y="98374"/>
                  </a:lnTo>
                  <a:lnTo>
                    <a:pt x="175171" y="96875"/>
                  </a:lnTo>
                  <a:lnTo>
                    <a:pt x="176161" y="94653"/>
                  </a:lnTo>
                  <a:close/>
                  <a:moveTo>
                    <a:pt x="177241" y="132207"/>
                  </a:moveTo>
                  <a:lnTo>
                    <a:pt x="175729" y="128257"/>
                  </a:lnTo>
                  <a:lnTo>
                    <a:pt x="173520" y="127266"/>
                  </a:lnTo>
                  <a:lnTo>
                    <a:pt x="171538" y="128016"/>
                  </a:lnTo>
                  <a:lnTo>
                    <a:pt x="169557" y="128765"/>
                  </a:lnTo>
                  <a:lnTo>
                    <a:pt x="168567" y="130987"/>
                  </a:lnTo>
                  <a:lnTo>
                    <a:pt x="170078" y="134937"/>
                  </a:lnTo>
                  <a:lnTo>
                    <a:pt x="172288" y="135928"/>
                  </a:lnTo>
                  <a:lnTo>
                    <a:pt x="176250" y="134429"/>
                  </a:lnTo>
                  <a:lnTo>
                    <a:pt x="177241" y="132207"/>
                  </a:lnTo>
                  <a:close/>
                  <a:moveTo>
                    <a:pt x="180225" y="113614"/>
                  </a:moveTo>
                  <a:lnTo>
                    <a:pt x="178714" y="109664"/>
                  </a:lnTo>
                  <a:lnTo>
                    <a:pt x="176504" y="108673"/>
                  </a:lnTo>
                  <a:lnTo>
                    <a:pt x="174523" y="109423"/>
                  </a:lnTo>
                  <a:lnTo>
                    <a:pt x="172542" y="110172"/>
                  </a:lnTo>
                  <a:lnTo>
                    <a:pt x="171551" y="112395"/>
                  </a:lnTo>
                  <a:lnTo>
                    <a:pt x="173062" y="116344"/>
                  </a:lnTo>
                  <a:lnTo>
                    <a:pt x="175272" y="117335"/>
                  </a:lnTo>
                  <a:lnTo>
                    <a:pt x="179235" y="115836"/>
                  </a:lnTo>
                  <a:lnTo>
                    <a:pt x="180225" y="113614"/>
                  </a:lnTo>
                  <a:close/>
                  <a:moveTo>
                    <a:pt x="180378" y="154559"/>
                  </a:moveTo>
                  <a:lnTo>
                    <a:pt x="178866" y="150609"/>
                  </a:lnTo>
                  <a:lnTo>
                    <a:pt x="176657" y="149618"/>
                  </a:lnTo>
                  <a:lnTo>
                    <a:pt x="174675" y="150368"/>
                  </a:lnTo>
                  <a:lnTo>
                    <a:pt x="172694" y="151117"/>
                  </a:lnTo>
                  <a:lnTo>
                    <a:pt x="171704" y="153339"/>
                  </a:lnTo>
                  <a:lnTo>
                    <a:pt x="173215" y="157289"/>
                  </a:lnTo>
                  <a:lnTo>
                    <a:pt x="175425" y="158280"/>
                  </a:lnTo>
                  <a:lnTo>
                    <a:pt x="179387" y="156781"/>
                  </a:lnTo>
                  <a:lnTo>
                    <a:pt x="180378" y="154559"/>
                  </a:lnTo>
                  <a:close/>
                  <a:moveTo>
                    <a:pt x="181737" y="194068"/>
                  </a:moveTo>
                  <a:lnTo>
                    <a:pt x="180225" y="190119"/>
                  </a:lnTo>
                  <a:lnTo>
                    <a:pt x="178015" y="189128"/>
                  </a:lnTo>
                  <a:lnTo>
                    <a:pt x="174053" y="190627"/>
                  </a:lnTo>
                  <a:lnTo>
                    <a:pt x="173062" y="192849"/>
                  </a:lnTo>
                  <a:lnTo>
                    <a:pt x="173812" y="194818"/>
                  </a:lnTo>
                  <a:lnTo>
                    <a:pt x="177952" y="197345"/>
                  </a:lnTo>
                  <a:lnTo>
                    <a:pt x="180746" y="196291"/>
                  </a:lnTo>
                  <a:lnTo>
                    <a:pt x="181737" y="194068"/>
                  </a:lnTo>
                  <a:close/>
                  <a:moveTo>
                    <a:pt x="182841" y="63411"/>
                  </a:moveTo>
                  <a:lnTo>
                    <a:pt x="181330" y="59461"/>
                  </a:lnTo>
                  <a:lnTo>
                    <a:pt x="179120" y="58470"/>
                  </a:lnTo>
                  <a:lnTo>
                    <a:pt x="177139" y="59220"/>
                  </a:lnTo>
                  <a:lnTo>
                    <a:pt x="175158" y="59969"/>
                  </a:lnTo>
                  <a:lnTo>
                    <a:pt x="174167" y="62191"/>
                  </a:lnTo>
                  <a:lnTo>
                    <a:pt x="175679" y="66141"/>
                  </a:lnTo>
                  <a:lnTo>
                    <a:pt x="177888" y="67132"/>
                  </a:lnTo>
                  <a:lnTo>
                    <a:pt x="181851" y="65633"/>
                  </a:lnTo>
                  <a:lnTo>
                    <a:pt x="182841" y="63411"/>
                  </a:lnTo>
                  <a:close/>
                  <a:moveTo>
                    <a:pt x="198831" y="143433"/>
                  </a:moveTo>
                  <a:lnTo>
                    <a:pt x="197319" y="139484"/>
                  </a:lnTo>
                  <a:lnTo>
                    <a:pt x="195110" y="138493"/>
                  </a:lnTo>
                  <a:lnTo>
                    <a:pt x="193128" y="139242"/>
                  </a:lnTo>
                  <a:lnTo>
                    <a:pt x="191147" y="139992"/>
                  </a:lnTo>
                  <a:lnTo>
                    <a:pt x="190157" y="142214"/>
                  </a:lnTo>
                  <a:lnTo>
                    <a:pt x="191668" y="146164"/>
                  </a:lnTo>
                  <a:lnTo>
                    <a:pt x="193878" y="147154"/>
                  </a:lnTo>
                  <a:lnTo>
                    <a:pt x="197840" y="145656"/>
                  </a:lnTo>
                  <a:lnTo>
                    <a:pt x="198831" y="143433"/>
                  </a:lnTo>
                  <a:close/>
                  <a:moveTo>
                    <a:pt x="212178" y="118897"/>
                  </a:moveTo>
                  <a:lnTo>
                    <a:pt x="210667" y="114947"/>
                  </a:lnTo>
                  <a:lnTo>
                    <a:pt x="208457" y="113957"/>
                  </a:lnTo>
                  <a:lnTo>
                    <a:pt x="206476" y="114706"/>
                  </a:lnTo>
                  <a:lnTo>
                    <a:pt x="204495" y="115455"/>
                  </a:lnTo>
                  <a:lnTo>
                    <a:pt x="203504" y="117678"/>
                  </a:lnTo>
                  <a:lnTo>
                    <a:pt x="205016" y="121627"/>
                  </a:lnTo>
                  <a:lnTo>
                    <a:pt x="207225" y="122618"/>
                  </a:lnTo>
                  <a:lnTo>
                    <a:pt x="211188" y="121119"/>
                  </a:lnTo>
                  <a:lnTo>
                    <a:pt x="212178" y="118897"/>
                  </a:lnTo>
                  <a:close/>
                  <a:moveTo>
                    <a:pt x="215722" y="177025"/>
                  </a:moveTo>
                  <a:lnTo>
                    <a:pt x="214210" y="173075"/>
                  </a:lnTo>
                  <a:lnTo>
                    <a:pt x="212001" y="172085"/>
                  </a:lnTo>
                  <a:lnTo>
                    <a:pt x="210019" y="172834"/>
                  </a:lnTo>
                  <a:lnTo>
                    <a:pt x="208038" y="173583"/>
                  </a:lnTo>
                  <a:lnTo>
                    <a:pt x="207048" y="175806"/>
                  </a:lnTo>
                  <a:lnTo>
                    <a:pt x="208559" y="179755"/>
                  </a:lnTo>
                  <a:lnTo>
                    <a:pt x="210769" y="180746"/>
                  </a:lnTo>
                  <a:lnTo>
                    <a:pt x="214731" y="179247"/>
                  </a:lnTo>
                  <a:lnTo>
                    <a:pt x="215722" y="177025"/>
                  </a:lnTo>
                  <a:close/>
                  <a:moveTo>
                    <a:pt x="242328" y="142125"/>
                  </a:moveTo>
                  <a:lnTo>
                    <a:pt x="241261" y="139954"/>
                  </a:lnTo>
                  <a:lnTo>
                    <a:pt x="237248" y="138582"/>
                  </a:lnTo>
                  <a:lnTo>
                    <a:pt x="235077" y="139649"/>
                  </a:lnTo>
                  <a:lnTo>
                    <a:pt x="234391" y="141655"/>
                  </a:lnTo>
                  <a:lnTo>
                    <a:pt x="233705" y="143662"/>
                  </a:lnTo>
                  <a:lnTo>
                    <a:pt x="234772" y="145834"/>
                  </a:lnTo>
                  <a:lnTo>
                    <a:pt x="238785" y="147205"/>
                  </a:lnTo>
                  <a:lnTo>
                    <a:pt x="240957" y="146138"/>
                  </a:lnTo>
                  <a:lnTo>
                    <a:pt x="242328" y="142125"/>
                  </a:lnTo>
                  <a:close/>
                  <a:moveTo>
                    <a:pt x="246722" y="167868"/>
                  </a:moveTo>
                  <a:lnTo>
                    <a:pt x="245656" y="165696"/>
                  </a:lnTo>
                  <a:lnTo>
                    <a:pt x="241642" y="164325"/>
                  </a:lnTo>
                  <a:lnTo>
                    <a:pt x="239471" y="165392"/>
                  </a:lnTo>
                  <a:lnTo>
                    <a:pt x="238785" y="167398"/>
                  </a:lnTo>
                  <a:lnTo>
                    <a:pt x="238099" y="169405"/>
                  </a:lnTo>
                  <a:lnTo>
                    <a:pt x="239166" y="171577"/>
                  </a:lnTo>
                  <a:lnTo>
                    <a:pt x="243179" y="172948"/>
                  </a:lnTo>
                  <a:lnTo>
                    <a:pt x="245351" y="171881"/>
                  </a:lnTo>
                  <a:lnTo>
                    <a:pt x="246722" y="167868"/>
                  </a:lnTo>
                  <a:close/>
                </a:path>
              </a:pathLst>
            </a:custGeom>
            <a:solidFill>
              <a:srgbClr val="EF7B48"/>
            </a:solidFill>
            <a:ln w="0">
              <a:noFill/>
            </a:ln>
          </p:spPr>
          <p:style>
            <a:lnRef idx="0">
              <a:scrgbClr r="0" g="0" b="0"/>
            </a:lnRef>
            <a:fillRef idx="0">
              <a:scrgbClr r="0" g="0" b="0"/>
            </a:fillRef>
            <a:effectRef idx="0">
              <a:scrgbClr r="0" g="0" b="0"/>
            </a:effectRef>
            <a:fontRef idx="minor"/>
          </p:style>
        </p:sp>
        <p:sp>
          <p:nvSpPr>
            <p:cNvPr id="968" name="object 332"/>
            <p:cNvSpPr/>
            <p:nvPr/>
          </p:nvSpPr>
          <p:spPr>
            <a:xfrm>
              <a:off x="4682160" y="4043880"/>
              <a:ext cx="240480" cy="221040"/>
            </a:xfrm>
            <a:custGeom>
              <a:avLst/>
              <a:gdLst/>
              <a:ahLst/>
              <a:cxnLst/>
              <a:rect l="l" t="t" r="r" b="b"/>
              <a:pathLst>
                <a:path w="241300" h="221614">
                  <a:moveTo>
                    <a:pt x="6248" y="59690"/>
                  </a:moveTo>
                  <a:lnTo>
                    <a:pt x="3454" y="56515"/>
                  </a:lnTo>
                  <a:lnTo>
                    <a:pt x="1028" y="56349"/>
                  </a:lnTo>
                  <a:lnTo>
                    <a:pt x="177" y="57099"/>
                  </a:lnTo>
                  <a:lnTo>
                    <a:pt x="1498" y="64820"/>
                  </a:lnTo>
                  <a:lnTo>
                    <a:pt x="2908" y="64909"/>
                  </a:lnTo>
                  <a:lnTo>
                    <a:pt x="6083" y="62115"/>
                  </a:lnTo>
                  <a:lnTo>
                    <a:pt x="6248" y="59690"/>
                  </a:lnTo>
                  <a:close/>
                  <a:moveTo>
                    <a:pt x="8559" y="39077"/>
                  </a:moveTo>
                  <a:lnTo>
                    <a:pt x="7162" y="37490"/>
                  </a:lnTo>
                  <a:lnTo>
                    <a:pt x="5765" y="35902"/>
                  </a:lnTo>
                  <a:lnTo>
                    <a:pt x="3340" y="35737"/>
                  </a:lnTo>
                  <a:lnTo>
                    <a:pt x="165" y="38531"/>
                  </a:lnTo>
                  <a:lnTo>
                    <a:pt x="0" y="40957"/>
                  </a:lnTo>
                  <a:lnTo>
                    <a:pt x="2794" y="44132"/>
                  </a:lnTo>
                  <a:lnTo>
                    <a:pt x="5219" y="44297"/>
                  </a:lnTo>
                  <a:lnTo>
                    <a:pt x="8394" y="41503"/>
                  </a:lnTo>
                  <a:lnTo>
                    <a:pt x="8559" y="39077"/>
                  </a:lnTo>
                  <a:close/>
                  <a:moveTo>
                    <a:pt x="20104" y="97256"/>
                  </a:moveTo>
                  <a:lnTo>
                    <a:pt x="18707" y="95669"/>
                  </a:lnTo>
                  <a:lnTo>
                    <a:pt x="17310" y="94081"/>
                  </a:lnTo>
                  <a:lnTo>
                    <a:pt x="14884" y="93916"/>
                  </a:lnTo>
                  <a:lnTo>
                    <a:pt x="11709" y="96710"/>
                  </a:lnTo>
                  <a:lnTo>
                    <a:pt x="11544" y="99136"/>
                  </a:lnTo>
                  <a:lnTo>
                    <a:pt x="14338" y="102311"/>
                  </a:lnTo>
                  <a:lnTo>
                    <a:pt x="16764" y="102476"/>
                  </a:lnTo>
                  <a:lnTo>
                    <a:pt x="19939" y="99682"/>
                  </a:lnTo>
                  <a:lnTo>
                    <a:pt x="20104" y="97256"/>
                  </a:lnTo>
                  <a:close/>
                  <a:moveTo>
                    <a:pt x="23901" y="79832"/>
                  </a:moveTo>
                  <a:lnTo>
                    <a:pt x="22504" y="78244"/>
                  </a:lnTo>
                  <a:lnTo>
                    <a:pt x="21107" y="76657"/>
                  </a:lnTo>
                  <a:lnTo>
                    <a:pt x="18681" y="76492"/>
                  </a:lnTo>
                  <a:lnTo>
                    <a:pt x="15506" y="79286"/>
                  </a:lnTo>
                  <a:lnTo>
                    <a:pt x="15341" y="81711"/>
                  </a:lnTo>
                  <a:lnTo>
                    <a:pt x="18135" y="84886"/>
                  </a:lnTo>
                  <a:lnTo>
                    <a:pt x="20561" y="85051"/>
                  </a:lnTo>
                  <a:lnTo>
                    <a:pt x="23736" y="82257"/>
                  </a:lnTo>
                  <a:lnTo>
                    <a:pt x="23901" y="79832"/>
                  </a:lnTo>
                  <a:close/>
                  <a:moveTo>
                    <a:pt x="31673" y="53822"/>
                  </a:moveTo>
                  <a:lnTo>
                    <a:pt x="30276" y="52235"/>
                  </a:lnTo>
                  <a:lnTo>
                    <a:pt x="28879" y="50647"/>
                  </a:lnTo>
                  <a:lnTo>
                    <a:pt x="26454" y="50482"/>
                  </a:lnTo>
                  <a:lnTo>
                    <a:pt x="23279" y="53276"/>
                  </a:lnTo>
                  <a:lnTo>
                    <a:pt x="23114" y="55702"/>
                  </a:lnTo>
                  <a:lnTo>
                    <a:pt x="25908" y="58877"/>
                  </a:lnTo>
                  <a:lnTo>
                    <a:pt x="28333" y="59042"/>
                  </a:lnTo>
                  <a:lnTo>
                    <a:pt x="31508" y="56248"/>
                  </a:lnTo>
                  <a:lnTo>
                    <a:pt x="31673" y="53822"/>
                  </a:lnTo>
                  <a:close/>
                  <a:moveTo>
                    <a:pt x="35369" y="27482"/>
                  </a:moveTo>
                  <a:lnTo>
                    <a:pt x="33972" y="25895"/>
                  </a:lnTo>
                  <a:lnTo>
                    <a:pt x="32575" y="24307"/>
                  </a:lnTo>
                  <a:lnTo>
                    <a:pt x="30149" y="24142"/>
                  </a:lnTo>
                  <a:lnTo>
                    <a:pt x="26974" y="26936"/>
                  </a:lnTo>
                  <a:lnTo>
                    <a:pt x="26809" y="29362"/>
                  </a:lnTo>
                  <a:lnTo>
                    <a:pt x="29603" y="32537"/>
                  </a:lnTo>
                  <a:lnTo>
                    <a:pt x="32029" y="32702"/>
                  </a:lnTo>
                  <a:lnTo>
                    <a:pt x="35204" y="29908"/>
                  </a:lnTo>
                  <a:lnTo>
                    <a:pt x="35369" y="27482"/>
                  </a:lnTo>
                  <a:close/>
                  <a:moveTo>
                    <a:pt x="38366" y="3340"/>
                  </a:moveTo>
                  <a:lnTo>
                    <a:pt x="36969" y="1752"/>
                  </a:lnTo>
                  <a:lnTo>
                    <a:pt x="35572" y="165"/>
                  </a:lnTo>
                  <a:lnTo>
                    <a:pt x="33147" y="0"/>
                  </a:lnTo>
                  <a:lnTo>
                    <a:pt x="29972" y="2794"/>
                  </a:lnTo>
                  <a:lnTo>
                    <a:pt x="29806" y="5219"/>
                  </a:lnTo>
                  <a:lnTo>
                    <a:pt x="32600" y="8394"/>
                  </a:lnTo>
                  <a:lnTo>
                    <a:pt x="35026" y="8559"/>
                  </a:lnTo>
                  <a:lnTo>
                    <a:pt x="38201" y="5765"/>
                  </a:lnTo>
                  <a:lnTo>
                    <a:pt x="38366" y="3340"/>
                  </a:lnTo>
                  <a:close/>
                  <a:moveTo>
                    <a:pt x="40043" y="88099"/>
                  </a:moveTo>
                  <a:lnTo>
                    <a:pt x="38646" y="86512"/>
                  </a:lnTo>
                  <a:lnTo>
                    <a:pt x="37249" y="84924"/>
                  </a:lnTo>
                  <a:lnTo>
                    <a:pt x="34823" y="84759"/>
                  </a:lnTo>
                  <a:lnTo>
                    <a:pt x="31648" y="87553"/>
                  </a:lnTo>
                  <a:lnTo>
                    <a:pt x="31483" y="89979"/>
                  </a:lnTo>
                  <a:lnTo>
                    <a:pt x="34277" y="93154"/>
                  </a:lnTo>
                  <a:lnTo>
                    <a:pt x="36703" y="93319"/>
                  </a:lnTo>
                  <a:lnTo>
                    <a:pt x="39878" y="90525"/>
                  </a:lnTo>
                  <a:lnTo>
                    <a:pt x="40043" y="88099"/>
                  </a:lnTo>
                  <a:close/>
                  <a:moveTo>
                    <a:pt x="40411" y="127723"/>
                  </a:moveTo>
                  <a:lnTo>
                    <a:pt x="40233" y="127520"/>
                  </a:lnTo>
                  <a:lnTo>
                    <a:pt x="40411" y="127723"/>
                  </a:lnTo>
                  <a:close/>
                  <a:moveTo>
                    <a:pt x="48666" y="113880"/>
                  </a:moveTo>
                  <a:lnTo>
                    <a:pt x="48348" y="111785"/>
                  </a:lnTo>
                  <a:lnTo>
                    <a:pt x="48031" y="109689"/>
                  </a:lnTo>
                  <a:lnTo>
                    <a:pt x="46075" y="108254"/>
                  </a:lnTo>
                  <a:lnTo>
                    <a:pt x="45885" y="108292"/>
                  </a:lnTo>
                  <a:lnTo>
                    <a:pt x="46012" y="106540"/>
                  </a:lnTo>
                  <a:lnTo>
                    <a:pt x="44615" y="104952"/>
                  </a:lnTo>
                  <a:lnTo>
                    <a:pt x="43218" y="103365"/>
                  </a:lnTo>
                  <a:lnTo>
                    <a:pt x="40792" y="103200"/>
                  </a:lnTo>
                  <a:lnTo>
                    <a:pt x="37617" y="105994"/>
                  </a:lnTo>
                  <a:lnTo>
                    <a:pt x="37452" y="108419"/>
                  </a:lnTo>
                  <a:lnTo>
                    <a:pt x="40246" y="111594"/>
                  </a:lnTo>
                  <a:lnTo>
                    <a:pt x="40563" y="111620"/>
                  </a:lnTo>
                  <a:lnTo>
                    <a:pt x="41084" y="115023"/>
                  </a:lnTo>
                  <a:lnTo>
                    <a:pt x="43040" y="116471"/>
                  </a:lnTo>
                  <a:lnTo>
                    <a:pt x="47231" y="115836"/>
                  </a:lnTo>
                  <a:lnTo>
                    <a:pt x="48666" y="113880"/>
                  </a:lnTo>
                  <a:close/>
                  <a:moveTo>
                    <a:pt x="49999" y="63093"/>
                  </a:moveTo>
                  <a:lnTo>
                    <a:pt x="48602" y="61506"/>
                  </a:lnTo>
                  <a:lnTo>
                    <a:pt x="47205" y="59918"/>
                  </a:lnTo>
                  <a:lnTo>
                    <a:pt x="44780" y="59753"/>
                  </a:lnTo>
                  <a:lnTo>
                    <a:pt x="41605" y="62547"/>
                  </a:lnTo>
                  <a:lnTo>
                    <a:pt x="41440" y="64973"/>
                  </a:lnTo>
                  <a:lnTo>
                    <a:pt x="44234" y="68148"/>
                  </a:lnTo>
                  <a:lnTo>
                    <a:pt x="46659" y="68313"/>
                  </a:lnTo>
                  <a:lnTo>
                    <a:pt x="49834" y="65519"/>
                  </a:lnTo>
                  <a:lnTo>
                    <a:pt x="49999" y="63093"/>
                  </a:lnTo>
                  <a:close/>
                  <a:moveTo>
                    <a:pt x="52235" y="40906"/>
                  </a:moveTo>
                  <a:lnTo>
                    <a:pt x="50838" y="39319"/>
                  </a:lnTo>
                  <a:lnTo>
                    <a:pt x="49441" y="37731"/>
                  </a:lnTo>
                  <a:lnTo>
                    <a:pt x="47015" y="37566"/>
                  </a:lnTo>
                  <a:lnTo>
                    <a:pt x="43840" y="40360"/>
                  </a:lnTo>
                  <a:lnTo>
                    <a:pt x="43675" y="42786"/>
                  </a:lnTo>
                  <a:lnTo>
                    <a:pt x="46469" y="45961"/>
                  </a:lnTo>
                  <a:lnTo>
                    <a:pt x="48895" y="46126"/>
                  </a:lnTo>
                  <a:lnTo>
                    <a:pt x="52070" y="43332"/>
                  </a:lnTo>
                  <a:lnTo>
                    <a:pt x="52235" y="40906"/>
                  </a:lnTo>
                  <a:close/>
                  <a:moveTo>
                    <a:pt x="56019" y="23469"/>
                  </a:moveTo>
                  <a:lnTo>
                    <a:pt x="54622" y="21882"/>
                  </a:lnTo>
                  <a:lnTo>
                    <a:pt x="53225" y="20294"/>
                  </a:lnTo>
                  <a:lnTo>
                    <a:pt x="50800" y="20129"/>
                  </a:lnTo>
                  <a:lnTo>
                    <a:pt x="47625" y="22923"/>
                  </a:lnTo>
                  <a:lnTo>
                    <a:pt x="47459" y="25349"/>
                  </a:lnTo>
                  <a:lnTo>
                    <a:pt x="50253" y="28524"/>
                  </a:lnTo>
                  <a:lnTo>
                    <a:pt x="52679" y="28689"/>
                  </a:lnTo>
                  <a:lnTo>
                    <a:pt x="55854" y="25895"/>
                  </a:lnTo>
                  <a:lnTo>
                    <a:pt x="56019" y="23469"/>
                  </a:lnTo>
                  <a:close/>
                  <a:moveTo>
                    <a:pt x="61010" y="144183"/>
                  </a:moveTo>
                  <a:lnTo>
                    <a:pt x="60375" y="139992"/>
                  </a:lnTo>
                  <a:lnTo>
                    <a:pt x="58420" y="138557"/>
                  </a:lnTo>
                  <a:lnTo>
                    <a:pt x="54241" y="139192"/>
                  </a:lnTo>
                  <a:lnTo>
                    <a:pt x="53606" y="140055"/>
                  </a:lnTo>
                  <a:lnTo>
                    <a:pt x="59804" y="145834"/>
                  </a:lnTo>
                  <a:lnTo>
                    <a:pt x="61010" y="144183"/>
                  </a:lnTo>
                  <a:close/>
                  <a:moveTo>
                    <a:pt x="63157" y="102844"/>
                  </a:moveTo>
                  <a:lnTo>
                    <a:pt x="61760" y="101257"/>
                  </a:lnTo>
                  <a:lnTo>
                    <a:pt x="60363" y="99669"/>
                  </a:lnTo>
                  <a:lnTo>
                    <a:pt x="57937" y="99504"/>
                  </a:lnTo>
                  <a:lnTo>
                    <a:pt x="54762" y="102298"/>
                  </a:lnTo>
                  <a:lnTo>
                    <a:pt x="54597" y="104724"/>
                  </a:lnTo>
                  <a:lnTo>
                    <a:pt x="57391" y="107899"/>
                  </a:lnTo>
                  <a:lnTo>
                    <a:pt x="59817" y="108064"/>
                  </a:lnTo>
                  <a:lnTo>
                    <a:pt x="62992" y="105270"/>
                  </a:lnTo>
                  <a:lnTo>
                    <a:pt x="63157" y="102844"/>
                  </a:lnTo>
                  <a:close/>
                  <a:moveTo>
                    <a:pt x="63665" y="126682"/>
                  </a:moveTo>
                  <a:lnTo>
                    <a:pt x="62268" y="125095"/>
                  </a:lnTo>
                  <a:lnTo>
                    <a:pt x="60871" y="123507"/>
                  </a:lnTo>
                  <a:lnTo>
                    <a:pt x="58445" y="123342"/>
                  </a:lnTo>
                  <a:lnTo>
                    <a:pt x="55270" y="126136"/>
                  </a:lnTo>
                  <a:lnTo>
                    <a:pt x="55105" y="128562"/>
                  </a:lnTo>
                  <a:lnTo>
                    <a:pt x="57899" y="131737"/>
                  </a:lnTo>
                  <a:lnTo>
                    <a:pt x="60325" y="131902"/>
                  </a:lnTo>
                  <a:lnTo>
                    <a:pt x="63500" y="129108"/>
                  </a:lnTo>
                  <a:lnTo>
                    <a:pt x="63665" y="126682"/>
                  </a:lnTo>
                  <a:close/>
                  <a:moveTo>
                    <a:pt x="66852" y="76504"/>
                  </a:moveTo>
                  <a:lnTo>
                    <a:pt x="65455" y="74917"/>
                  </a:lnTo>
                  <a:lnTo>
                    <a:pt x="64058" y="73329"/>
                  </a:lnTo>
                  <a:lnTo>
                    <a:pt x="61633" y="73164"/>
                  </a:lnTo>
                  <a:lnTo>
                    <a:pt x="58458" y="75958"/>
                  </a:lnTo>
                  <a:lnTo>
                    <a:pt x="58293" y="78384"/>
                  </a:lnTo>
                  <a:lnTo>
                    <a:pt x="61087" y="81559"/>
                  </a:lnTo>
                  <a:lnTo>
                    <a:pt x="63512" y="81724"/>
                  </a:lnTo>
                  <a:lnTo>
                    <a:pt x="66687" y="78930"/>
                  </a:lnTo>
                  <a:lnTo>
                    <a:pt x="66852" y="76504"/>
                  </a:lnTo>
                  <a:close/>
                  <a:moveTo>
                    <a:pt x="69850" y="52362"/>
                  </a:moveTo>
                  <a:lnTo>
                    <a:pt x="68453" y="50774"/>
                  </a:lnTo>
                  <a:lnTo>
                    <a:pt x="67056" y="49187"/>
                  </a:lnTo>
                  <a:lnTo>
                    <a:pt x="64630" y="49022"/>
                  </a:lnTo>
                  <a:lnTo>
                    <a:pt x="61455" y="51816"/>
                  </a:lnTo>
                  <a:lnTo>
                    <a:pt x="61290" y="54241"/>
                  </a:lnTo>
                  <a:lnTo>
                    <a:pt x="64084" y="57416"/>
                  </a:lnTo>
                  <a:lnTo>
                    <a:pt x="66509" y="57581"/>
                  </a:lnTo>
                  <a:lnTo>
                    <a:pt x="69684" y="54787"/>
                  </a:lnTo>
                  <a:lnTo>
                    <a:pt x="69850" y="52362"/>
                  </a:lnTo>
                  <a:close/>
                  <a:moveTo>
                    <a:pt x="73621" y="136537"/>
                  </a:moveTo>
                  <a:lnTo>
                    <a:pt x="72224" y="134950"/>
                  </a:lnTo>
                  <a:lnTo>
                    <a:pt x="70827" y="133362"/>
                  </a:lnTo>
                  <a:lnTo>
                    <a:pt x="68402" y="133197"/>
                  </a:lnTo>
                  <a:lnTo>
                    <a:pt x="65227" y="135991"/>
                  </a:lnTo>
                  <a:lnTo>
                    <a:pt x="65062" y="138417"/>
                  </a:lnTo>
                  <a:lnTo>
                    <a:pt x="67856" y="141592"/>
                  </a:lnTo>
                  <a:lnTo>
                    <a:pt x="70281" y="141757"/>
                  </a:lnTo>
                  <a:lnTo>
                    <a:pt x="73456" y="138963"/>
                  </a:lnTo>
                  <a:lnTo>
                    <a:pt x="73621" y="136537"/>
                  </a:lnTo>
                  <a:close/>
                  <a:moveTo>
                    <a:pt x="78320" y="123990"/>
                  </a:moveTo>
                  <a:lnTo>
                    <a:pt x="78003" y="121894"/>
                  </a:lnTo>
                  <a:lnTo>
                    <a:pt x="77685" y="119799"/>
                  </a:lnTo>
                  <a:lnTo>
                    <a:pt x="75730" y="118364"/>
                  </a:lnTo>
                  <a:lnTo>
                    <a:pt x="71551" y="118999"/>
                  </a:lnTo>
                  <a:lnTo>
                    <a:pt x="70104" y="120954"/>
                  </a:lnTo>
                  <a:lnTo>
                    <a:pt x="70739" y="125133"/>
                  </a:lnTo>
                  <a:lnTo>
                    <a:pt x="72694" y="126580"/>
                  </a:lnTo>
                  <a:lnTo>
                    <a:pt x="76885" y="125945"/>
                  </a:lnTo>
                  <a:lnTo>
                    <a:pt x="78320" y="123990"/>
                  </a:lnTo>
                  <a:close/>
                  <a:moveTo>
                    <a:pt x="80403" y="161696"/>
                  </a:moveTo>
                  <a:lnTo>
                    <a:pt x="77609" y="158521"/>
                  </a:lnTo>
                  <a:lnTo>
                    <a:pt x="75184" y="158356"/>
                  </a:lnTo>
                  <a:lnTo>
                    <a:pt x="74168" y="159245"/>
                  </a:lnTo>
                  <a:lnTo>
                    <a:pt x="79540" y="164287"/>
                  </a:lnTo>
                  <a:lnTo>
                    <a:pt x="79794" y="164503"/>
                  </a:lnTo>
                  <a:lnTo>
                    <a:pt x="80238" y="164122"/>
                  </a:lnTo>
                  <a:lnTo>
                    <a:pt x="80403" y="161696"/>
                  </a:lnTo>
                  <a:close/>
                  <a:moveTo>
                    <a:pt x="83591" y="111531"/>
                  </a:moveTo>
                  <a:lnTo>
                    <a:pt x="82194" y="109943"/>
                  </a:lnTo>
                  <a:lnTo>
                    <a:pt x="80797" y="108356"/>
                  </a:lnTo>
                  <a:lnTo>
                    <a:pt x="78371" y="108191"/>
                  </a:lnTo>
                  <a:lnTo>
                    <a:pt x="75196" y="110985"/>
                  </a:lnTo>
                  <a:lnTo>
                    <a:pt x="75031" y="113411"/>
                  </a:lnTo>
                  <a:lnTo>
                    <a:pt x="77825" y="116586"/>
                  </a:lnTo>
                  <a:lnTo>
                    <a:pt x="80251" y="116751"/>
                  </a:lnTo>
                  <a:lnTo>
                    <a:pt x="83426" y="113957"/>
                  </a:lnTo>
                  <a:lnTo>
                    <a:pt x="83591" y="111531"/>
                  </a:lnTo>
                  <a:close/>
                  <a:moveTo>
                    <a:pt x="83718" y="89928"/>
                  </a:moveTo>
                  <a:lnTo>
                    <a:pt x="82321" y="88341"/>
                  </a:lnTo>
                  <a:lnTo>
                    <a:pt x="80924" y="86753"/>
                  </a:lnTo>
                  <a:lnTo>
                    <a:pt x="79006" y="86626"/>
                  </a:lnTo>
                  <a:lnTo>
                    <a:pt x="81508" y="86245"/>
                  </a:lnTo>
                  <a:lnTo>
                    <a:pt x="82943" y="84289"/>
                  </a:lnTo>
                  <a:lnTo>
                    <a:pt x="82626" y="82194"/>
                  </a:lnTo>
                  <a:lnTo>
                    <a:pt x="82308" y="80098"/>
                  </a:lnTo>
                  <a:lnTo>
                    <a:pt x="80352" y="78663"/>
                  </a:lnTo>
                  <a:lnTo>
                    <a:pt x="76174" y="79298"/>
                  </a:lnTo>
                  <a:lnTo>
                    <a:pt x="74726" y="81254"/>
                  </a:lnTo>
                  <a:lnTo>
                    <a:pt x="75361" y="85432"/>
                  </a:lnTo>
                  <a:lnTo>
                    <a:pt x="77317" y="86880"/>
                  </a:lnTo>
                  <a:lnTo>
                    <a:pt x="78333" y="86728"/>
                  </a:lnTo>
                  <a:lnTo>
                    <a:pt x="75323" y="89382"/>
                  </a:lnTo>
                  <a:lnTo>
                    <a:pt x="75158" y="91808"/>
                  </a:lnTo>
                  <a:lnTo>
                    <a:pt x="77952" y="94983"/>
                  </a:lnTo>
                  <a:lnTo>
                    <a:pt x="80378" y="95148"/>
                  </a:lnTo>
                  <a:lnTo>
                    <a:pt x="83553" y="92354"/>
                  </a:lnTo>
                  <a:lnTo>
                    <a:pt x="83718" y="89928"/>
                  </a:lnTo>
                  <a:close/>
                  <a:moveTo>
                    <a:pt x="85293" y="144373"/>
                  </a:moveTo>
                  <a:lnTo>
                    <a:pt x="84975" y="142278"/>
                  </a:lnTo>
                  <a:lnTo>
                    <a:pt x="84658" y="140182"/>
                  </a:lnTo>
                  <a:lnTo>
                    <a:pt x="82702" y="138747"/>
                  </a:lnTo>
                  <a:lnTo>
                    <a:pt x="78524" y="139382"/>
                  </a:lnTo>
                  <a:lnTo>
                    <a:pt x="77076" y="141338"/>
                  </a:lnTo>
                  <a:lnTo>
                    <a:pt x="77711" y="145516"/>
                  </a:lnTo>
                  <a:lnTo>
                    <a:pt x="79667" y="146964"/>
                  </a:lnTo>
                  <a:lnTo>
                    <a:pt x="83858" y="146329"/>
                  </a:lnTo>
                  <a:lnTo>
                    <a:pt x="85293" y="144373"/>
                  </a:lnTo>
                  <a:close/>
                  <a:moveTo>
                    <a:pt x="87503" y="72491"/>
                  </a:moveTo>
                  <a:lnTo>
                    <a:pt x="86106" y="70904"/>
                  </a:lnTo>
                  <a:lnTo>
                    <a:pt x="84709" y="69316"/>
                  </a:lnTo>
                  <a:lnTo>
                    <a:pt x="82283" y="69151"/>
                  </a:lnTo>
                  <a:lnTo>
                    <a:pt x="79108" y="71945"/>
                  </a:lnTo>
                  <a:lnTo>
                    <a:pt x="78943" y="74371"/>
                  </a:lnTo>
                  <a:lnTo>
                    <a:pt x="81737" y="77546"/>
                  </a:lnTo>
                  <a:lnTo>
                    <a:pt x="84162" y="77711"/>
                  </a:lnTo>
                  <a:lnTo>
                    <a:pt x="87337" y="74917"/>
                  </a:lnTo>
                  <a:lnTo>
                    <a:pt x="87503" y="72491"/>
                  </a:lnTo>
                  <a:close/>
                  <a:moveTo>
                    <a:pt x="88061" y="168910"/>
                  </a:moveTo>
                  <a:lnTo>
                    <a:pt x="86474" y="167068"/>
                  </a:lnTo>
                  <a:lnTo>
                    <a:pt x="82257" y="166763"/>
                  </a:lnTo>
                  <a:lnTo>
                    <a:pt x="87833" y="172008"/>
                  </a:lnTo>
                  <a:lnTo>
                    <a:pt x="88061" y="168910"/>
                  </a:lnTo>
                  <a:close/>
                  <a:moveTo>
                    <a:pt x="93865" y="105270"/>
                  </a:moveTo>
                  <a:lnTo>
                    <a:pt x="93548" y="103174"/>
                  </a:lnTo>
                  <a:lnTo>
                    <a:pt x="93230" y="101079"/>
                  </a:lnTo>
                  <a:lnTo>
                    <a:pt x="91274" y="99644"/>
                  </a:lnTo>
                  <a:lnTo>
                    <a:pt x="87096" y="100279"/>
                  </a:lnTo>
                  <a:lnTo>
                    <a:pt x="85648" y="102235"/>
                  </a:lnTo>
                  <a:lnTo>
                    <a:pt x="86283" y="106413"/>
                  </a:lnTo>
                  <a:lnTo>
                    <a:pt x="88239" y="107861"/>
                  </a:lnTo>
                  <a:lnTo>
                    <a:pt x="92430" y="107226"/>
                  </a:lnTo>
                  <a:lnTo>
                    <a:pt x="93865" y="105270"/>
                  </a:lnTo>
                  <a:close/>
                  <a:moveTo>
                    <a:pt x="96748" y="151282"/>
                  </a:moveTo>
                  <a:lnTo>
                    <a:pt x="95351" y="149694"/>
                  </a:lnTo>
                  <a:lnTo>
                    <a:pt x="93954" y="148107"/>
                  </a:lnTo>
                  <a:lnTo>
                    <a:pt x="91528" y="147942"/>
                  </a:lnTo>
                  <a:lnTo>
                    <a:pt x="88353" y="150736"/>
                  </a:lnTo>
                  <a:lnTo>
                    <a:pt x="88188" y="153162"/>
                  </a:lnTo>
                  <a:lnTo>
                    <a:pt x="90982" y="156337"/>
                  </a:lnTo>
                  <a:lnTo>
                    <a:pt x="93408" y="156502"/>
                  </a:lnTo>
                  <a:lnTo>
                    <a:pt x="96583" y="153708"/>
                  </a:lnTo>
                  <a:lnTo>
                    <a:pt x="96748" y="151282"/>
                  </a:lnTo>
                  <a:close/>
                  <a:moveTo>
                    <a:pt x="100444" y="124942"/>
                  </a:moveTo>
                  <a:lnTo>
                    <a:pt x="99047" y="123355"/>
                  </a:lnTo>
                  <a:lnTo>
                    <a:pt x="97650" y="121767"/>
                  </a:lnTo>
                  <a:lnTo>
                    <a:pt x="95224" y="121602"/>
                  </a:lnTo>
                  <a:lnTo>
                    <a:pt x="92049" y="124396"/>
                  </a:lnTo>
                  <a:lnTo>
                    <a:pt x="91897" y="126631"/>
                  </a:lnTo>
                  <a:lnTo>
                    <a:pt x="91109" y="126746"/>
                  </a:lnTo>
                  <a:lnTo>
                    <a:pt x="89662" y="128701"/>
                  </a:lnTo>
                  <a:lnTo>
                    <a:pt x="90297" y="132880"/>
                  </a:lnTo>
                  <a:lnTo>
                    <a:pt x="92252" y="134327"/>
                  </a:lnTo>
                  <a:lnTo>
                    <a:pt x="96443" y="133692"/>
                  </a:lnTo>
                  <a:lnTo>
                    <a:pt x="97878" y="131737"/>
                  </a:lnTo>
                  <a:lnTo>
                    <a:pt x="97574" y="129755"/>
                  </a:lnTo>
                  <a:lnTo>
                    <a:pt x="100279" y="127368"/>
                  </a:lnTo>
                  <a:lnTo>
                    <a:pt x="100444" y="124942"/>
                  </a:lnTo>
                  <a:close/>
                  <a:moveTo>
                    <a:pt x="102108" y="166166"/>
                  </a:moveTo>
                  <a:lnTo>
                    <a:pt x="101790" y="164071"/>
                  </a:lnTo>
                  <a:lnTo>
                    <a:pt x="101473" y="161975"/>
                  </a:lnTo>
                  <a:lnTo>
                    <a:pt x="99517" y="160540"/>
                  </a:lnTo>
                  <a:lnTo>
                    <a:pt x="95338" y="161175"/>
                  </a:lnTo>
                  <a:lnTo>
                    <a:pt x="93891" y="163131"/>
                  </a:lnTo>
                  <a:lnTo>
                    <a:pt x="94526" y="167309"/>
                  </a:lnTo>
                  <a:lnTo>
                    <a:pt x="96481" y="168757"/>
                  </a:lnTo>
                  <a:lnTo>
                    <a:pt x="100672" y="168122"/>
                  </a:lnTo>
                  <a:lnTo>
                    <a:pt x="102108" y="166166"/>
                  </a:lnTo>
                  <a:close/>
                  <a:moveTo>
                    <a:pt x="103441" y="100799"/>
                  </a:moveTo>
                  <a:lnTo>
                    <a:pt x="102044" y="99212"/>
                  </a:lnTo>
                  <a:lnTo>
                    <a:pt x="100647" y="97624"/>
                  </a:lnTo>
                  <a:lnTo>
                    <a:pt x="98221" y="97459"/>
                  </a:lnTo>
                  <a:lnTo>
                    <a:pt x="95046" y="100253"/>
                  </a:lnTo>
                  <a:lnTo>
                    <a:pt x="94881" y="102679"/>
                  </a:lnTo>
                  <a:lnTo>
                    <a:pt x="97675" y="105854"/>
                  </a:lnTo>
                  <a:lnTo>
                    <a:pt x="100101" y="106019"/>
                  </a:lnTo>
                  <a:lnTo>
                    <a:pt x="103276" y="103225"/>
                  </a:lnTo>
                  <a:lnTo>
                    <a:pt x="103441" y="100799"/>
                  </a:lnTo>
                  <a:close/>
                  <a:moveTo>
                    <a:pt x="105486" y="188442"/>
                  </a:moveTo>
                  <a:lnTo>
                    <a:pt x="105283" y="188302"/>
                  </a:lnTo>
                  <a:lnTo>
                    <a:pt x="105486" y="188493"/>
                  </a:lnTo>
                  <a:close/>
                  <a:moveTo>
                    <a:pt x="106921" y="89141"/>
                  </a:moveTo>
                  <a:lnTo>
                    <a:pt x="106603" y="87045"/>
                  </a:lnTo>
                  <a:lnTo>
                    <a:pt x="106286" y="84950"/>
                  </a:lnTo>
                  <a:lnTo>
                    <a:pt x="104330" y="83515"/>
                  </a:lnTo>
                  <a:lnTo>
                    <a:pt x="100152" y="84150"/>
                  </a:lnTo>
                  <a:lnTo>
                    <a:pt x="98704" y="86106"/>
                  </a:lnTo>
                  <a:lnTo>
                    <a:pt x="99339" y="90284"/>
                  </a:lnTo>
                  <a:lnTo>
                    <a:pt x="101295" y="91732"/>
                  </a:lnTo>
                  <a:lnTo>
                    <a:pt x="105486" y="91097"/>
                  </a:lnTo>
                  <a:lnTo>
                    <a:pt x="106921" y="89141"/>
                  </a:lnTo>
                  <a:close/>
                  <a:moveTo>
                    <a:pt x="107010" y="147408"/>
                  </a:moveTo>
                  <a:lnTo>
                    <a:pt x="106692" y="145313"/>
                  </a:lnTo>
                  <a:lnTo>
                    <a:pt x="106375" y="143217"/>
                  </a:lnTo>
                  <a:lnTo>
                    <a:pt x="104419" y="141782"/>
                  </a:lnTo>
                  <a:lnTo>
                    <a:pt x="100241" y="142417"/>
                  </a:lnTo>
                  <a:lnTo>
                    <a:pt x="98793" y="144373"/>
                  </a:lnTo>
                  <a:lnTo>
                    <a:pt x="99428" y="148551"/>
                  </a:lnTo>
                  <a:lnTo>
                    <a:pt x="101384" y="149999"/>
                  </a:lnTo>
                  <a:lnTo>
                    <a:pt x="105575" y="149364"/>
                  </a:lnTo>
                  <a:lnTo>
                    <a:pt x="107010" y="147408"/>
                  </a:lnTo>
                  <a:close/>
                  <a:moveTo>
                    <a:pt x="118452" y="114033"/>
                  </a:moveTo>
                  <a:lnTo>
                    <a:pt x="118135" y="111937"/>
                  </a:lnTo>
                  <a:lnTo>
                    <a:pt x="117817" y="109842"/>
                  </a:lnTo>
                  <a:lnTo>
                    <a:pt x="115862" y="108407"/>
                  </a:lnTo>
                  <a:lnTo>
                    <a:pt x="111683" y="109042"/>
                  </a:lnTo>
                  <a:lnTo>
                    <a:pt x="110236" y="110998"/>
                  </a:lnTo>
                  <a:lnTo>
                    <a:pt x="110871" y="115176"/>
                  </a:lnTo>
                  <a:lnTo>
                    <a:pt x="112826" y="116624"/>
                  </a:lnTo>
                  <a:lnTo>
                    <a:pt x="117017" y="115989"/>
                  </a:lnTo>
                  <a:lnTo>
                    <a:pt x="118452" y="114033"/>
                  </a:lnTo>
                  <a:close/>
                  <a:moveTo>
                    <a:pt x="118541" y="172288"/>
                  </a:moveTo>
                  <a:lnTo>
                    <a:pt x="118224" y="170192"/>
                  </a:lnTo>
                  <a:lnTo>
                    <a:pt x="117906" y="168097"/>
                  </a:lnTo>
                  <a:lnTo>
                    <a:pt x="115951" y="166662"/>
                  </a:lnTo>
                  <a:lnTo>
                    <a:pt x="111772" y="167297"/>
                  </a:lnTo>
                  <a:lnTo>
                    <a:pt x="110324" y="169252"/>
                  </a:lnTo>
                  <a:lnTo>
                    <a:pt x="110959" y="173431"/>
                  </a:lnTo>
                  <a:lnTo>
                    <a:pt x="112915" y="174879"/>
                  </a:lnTo>
                  <a:lnTo>
                    <a:pt x="117106" y="174244"/>
                  </a:lnTo>
                  <a:lnTo>
                    <a:pt x="118541" y="172288"/>
                  </a:lnTo>
                  <a:close/>
                  <a:moveTo>
                    <a:pt x="121094" y="120929"/>
                  </a:moveTo>
                  <a:lnTo>
                    <a:pt x="119697" y="119341"/>
                  </a:lnTo>
                  <a:lnTo>
                    <a:pt x="118300" y="117754"/>
                  </a:lnTo>
                  <a:lnTo>
                    <a:pt x="115874" y="117589"/>
                  </a:lnTo>
                  <a:lnTo>
                    <a:pt x="112699" y="120383"/>
                  </a:lnTo>
                  <a:lnTo>
                    <a:pt x="112534" y="122809"/>
                  </a:lnTo>
                  <a:lnTo>
                    <a:pt x="115328" y="125984"/>
                  </a:lnTo>
                  <a:lnTo>
                    <a:pt x="117754" y="126149"/>
                  </a:lnTo>
                  <a:lnTo>
                    <a:pt x="120929" y="123355"/>
                  </a:lnTo>
                  <a:lnTo>
                    <a:pt x="121094" y="120929"/>
                  </a:lnTo>
                  <a:close/>
                  <a:moveTo>
                    <a:pt x="123774" y="36804"/>
                  </a:moveTo>
                  <a:lnTo>
                    <a:pt x="122377" y="35217"/>
                  </a:lnTo>
                  <a:lnTo>
                    <a:pt x="120980" y="33629"/>
                  </a:lnTo>
                  <a:lnTo>
                    <a:pt x="118554" y="33464"/>
                  </a:lnTo>
                  <a:lnTo>
                    <a:pt x="115379" y="36258"/>
                  </a:lnTo>
                  <a:lnTo>
                    <a:pt x="115214" y="38684"/>
                  </a:lnTo>
                  <a:lnTo>
                    <a:pt x="118008" y="41859"/>
                  </a:lnTo>
                  <a:lnTo>
                    <a:pt x="120434" y="42024"/>
                  </a:lnTo>
                  <a:lnTo>
                    <a:pt x="123609" y="39230"/>
                  </a:lnTo>
                  <a:lnTo>
                    <a:pt x="123774" y="36804"/>
                  </a:lnTo>
                  <a:close/>
                  <a:moveTo>
                    <a:pt x="128879" y="131711"/>
                  </a:moveTo>
                  <a:lnTo>
                    <a:pt x="128562" y="129616"/>
                  </a:lnTo>
                  <a:lnTo>
                    <a:pt x="128244" y="127520"/>
                  </a:lnTo>
                  <a:lnTo>
                    <a:pt x="126288" y="126085"/>
                  </a:lnTo>
                  <a:lnTo>
                    <a:pt x="122110" y="126720"/>
                  </a:lnTo>
                  <a:lnTo>
                    <a:pt x="120662" y="128676"/>
                  </a:lnTo>
                  <a:lnTo>
                    <a:pt x="121297" y="132854"/>
                  </a:lnTo>
                  <a:lnTo>
                    <a:pt x="123253" y="134302"/>
                  </a:lnTo>
                  <a:lnTo>
                    <a:pt x="127444" y="133667"/>
                  </a:lnTo>
                  <a:lnTo>
                    <a:pt x="128879" y="131711"/>
                  </a:lnTo>
                  <a:close/>
                  <a:moveTo>
                    <a:pt x="131051" y="190627"/>
                  </a:moveTo>
                  <a:lnTo>
                    <a:pt x="130733" y="188531"/>
                  </a:lnTo>
                  <a:lnTo>
                    <a:pt x="130416" y="186436"/>
                  </a:lnTo>
                  <a:lnTo>
                    <a:pt x="128460" y="185000"/>
                  </a:lnTo>
                  <a:lnTo>
                    <a:pt x="124282" y="185635"/>
                  </a:lnTo>
                  <a:lnTo>
                    <a:pt x="122834" y="187591"/>
                  </a:lnTo>
                  <a:lnTo>
                    <a:pt x="123469" y="191770"/>
                  </a:lnTo>
                  <a:lnTo>
                    <a:pt x="125425" y="193217"/>
                  </a:lnTo>
                  <a:lnTo>
                    <a:pt x="129616" y="192582"/>
                  </a:lnTo>
                  <a:lnTo>
                    <a:pt x="131051" y="190627"/>
                  </a:lnTo>
                  <a:close/>
                  <a:moveTo>
                    <a:pt x="135763" y="93840"/>
                  </a:moveTo>
                  <a:lnTo>
                    <a:pt x="135445" y="91744"/>
                  </a:lnTo>
                  <a:lnTo>
                    <a:pt x="135128" y="89649"/>
                  </a:lnTo>
                  <a:lnTo>
                    <a:pt x="133172" y="88214"/>
                  </a:lnTo>
                  <a:lnTo>
                    <a:pt x="128993" y="88849"/>
                  </a:lnTo>
                  <a:lnTo>
                    <a:pt x="127546" y="90805"/>
                  </a:lnTo>
                  <a:lnTo>
                    <a:pt x="128181" y="94983"/>
                  </a:lnTo>
                  <a:lnTo>
                    <a:pt x="130136" y="96431"/>
                  </a:lnTo>
                  <a:lnTo>
                    <a:pt x="134327" y="95796"/>
                  </a:lnTo>
                  <a:lnTo>
                    <a:pt x="135763" y="93840"/>
                  </a:lnTo>
                  <a:close/>
                  <a:moveTo>
                    <a:pt x="135851" y="152107"/>
                  </a:moveTo>
                  <a:lnTo>
                    <a:pt x="135534" y="150012"/>
                  </a:lnTo>
                  <a:lnTo>
                    <a:pt x="135216" y="147916"/>
                  </a:lnTo>
                  <a:lnTo>
                    <a:pt x="133261" y="146481"/>
                  </a:lnTo>
                  <a:lnTo>
                    <a:pt x="129082" y="147116"/>
                  </a:lnTo>
                  <a:lnTo>
                    <a:pt x="128244" y="148247"/>
                  </a:lnTo>
                  <a:lnTo>
                    <a:pt x="128358" y="146659"/>
                  </a:lnTo>
                  <a:lnTo>
                    <a:pt x="126961" y="145072"/>
                  </a:lnTo>
                  <a:lnTo>
                    <a:pt x="125564" y="143484"/>
                  </a:lnTo>
                  <a:lnTo>
                    <a:pt x="123139" y="143319"/>
                  </a:lnTo>
                  <a:lnTo>
                    <a:pt x="119964" y="146113"/>
                  </a:lnTo>
                  <a:lnTo>
                    <a:pt x="119799" y="148539"/>
                  </a:lnTo>
                  <a:lnTo>
                    <a:pt x="122593" y="151714"/>
                  </a:lnTo>
                  <a:lnTo>
                    <a:pt x="125018" y="151879"/>
                  </a:lnTo>
                  <a:lnTo>
                    <a:pt x="127698" y="149529"/>
                  </a:lnTo>
                  <a:lnTo>
                    <a:pt x="128270" y="153250"/>
                  </a:lnTo>
                  <a:lnTo>
                    <a:pt x="130225" y="154698"/>
                  </a:lnTo>
                  <a:lnTo>
                    <a:pt x="134416" y="154063"/>
                  </a:lnTo>
                  <a:lnTo>
                    <a:pt x="135851" y="152107"/>
                  </a:lnTo>
                  <a:close/>
                  <a:moveTo>
                    <a:pt x="138023" y="211010"/>
                  </a:moveTo>
                  <a:lnTo>
                    <a:pt x="137388" y="206819"/>
                  </a:lnTo>
                  <a:lnTo>
                    <a:pt x="135432" y="205384"/>
                  </a:lnTo>
                  <a:lnTo>
                    <a:pt x="131254" y="206019"/>
                  </a:lnTo>
                  <a:lnTo>
                    <a:pt x="129806" y="207975"/>
                  </a:lnTo>
                  <a:lnTo>
                    <a:pt x="130378" y="211734"/>
                  </a:lnTo>
                  <a:lnTo>
                    <a:pt x="132397" y="213601"/>
                  </a:lnTo>
                  <a:lnTo>
                    <a:pt x="136588" y="212966"/>
                  </a:lnTo>
                  <a:lnTo>
                    <a:pt x="138023" y="211010"/>
                  </a:lnTo>
                  <a:close/>
                  <a:moveTo>
                    <a:pt x="142722" y="114223"/>
                  </a:moveTo>
                  <a:lnTo>
                    <a:pt x="142405" y="112128"/>
                  </a:lnTo>
                  <a:lnTo>
                    <a:pt x="142087" y="110032"/>
                  </a:lnTo>
                  <a:lnTo>
                    <a:pt x="140131" y="108597"/>
                  </a:lnTo>
                  <a:lnTo>
                    <a:pt x="135953" y="109232"/>
                  </a:lnTo>
                  <a:lnTo>
                    <a:pt x="134505" y="111188"/>
                  </a:lnTo>
                  <a:lnTo>
                    <a:pt x="135140" y="115366"/>
                  </a:lnTo>
                  <a:lnTo>
                    <a:pt x="137096" y="116814"/>
                  </a:lnTo>
                  <a:lnTo>
                    <a:pt x="141287" y="116179"/>
                  </a:lnTo>
                  <a:lnTo>
                    <a:pt x="142722" y="114223"/>
                  </a:lnTo>
                  <a:close/>
                  <a:moveTo>
                    <a:pt x="142811" y="172491"/>
                  </a:moveTo>
                  <a:lnTo>
                    <a:pt x="142494" y="170395"/>
                  </a:lnTo>
                  <a:lnTo>
                    <a:pt x="142176" y="168300"/>
                  </a:lnTo>
                  <a:lnTo>
                    <a:pt x="140220" y="166865"/>
                  </a:lnTo>
                  <a:lnTo>
                    <a:pt x="136042" y="167500"/>
                  </a:lnTo>
                  <a:lnTo>
                    <a:pt x="134594" y="169456"/>
                  </a:lnTo>
                  <a:lnTo>
                    <a:pt x="135229" y="173634"/>
                  </a:lnTo>
                  <a:lnTo>
                    <a:pt x="137185" y="175082"/>
                  </a:lnTo>
                  <a:lnTo>
                    <a:pt x="141376" y="174447"/>
                  </a:lnTo>
                  <a:lnTo>
                    <a:pt x="142811" y="172491"/>
                  </a:lnTo>
                  <a:close/>
                  <a:moveTo>
                    <a:pt x="151384" y="133375"/>
                  </a:moveTo>
                  <a:lnTo>
                    <a:pt x="151066" y="131279"/>
                  </a:lnTo>
                  <a:lnTo>
                    <a:pt x="150749" y="129184"/>
                  </a:lnTo>
                  <a:lnTo>
                    <a:pt x="148793" y="127749"/>
                  </a:lnTo>
                  <a:lnTo>
                    <a:pt x="144614" y="128384"/>
                  </a:lnTo>
                  <a:lnTo>
                    <a:pt x="143167" y="130340"/>
                  </a:lnTo>
                  <a:lnTo>
                    <a:pt x="143802" y="134518"/>
                  </a:lnTo>
                  <a:lnTo>
                    <a:pt x="145757" y="135966"/>
                  </a:lnTo>
                  <a:lnTo>
                    <a:pt x="149948" y="135331"/>
                  </a:lnTo>
                  <a:lnTo>
                    <a:pt x="151384" y="133375"/>
                  </a:lnTo>
                  <a:close/>
                  <a:moveTo>
                    <a:pt x="153568" y="192278"/>
                  </a:moveTo>
                  <a:lnTo>
                    <a:pt x="153250" y="190182"/>
                  </a:lnTo>
                  <a:lnTo>
                    <a:pt x="152933" y="188087"/>
                  </a:lnTo>
                  <a:lnTo>
                    <a:pt x="150977" y="186651"/>
                  </a:lnTo>
                  <a:lnTo>
                    <a:pt x="146799" y="187286"/>
                  </a:lnTo>
                  <a:lnTo>
                    <a:pt x="145351" y="189242"/>
                  </a:lnTo>
                  <a:lnTo>
                    <a:pt x="145986" y="193421"/>
                  </a:lnTo>
                  <a:lnTo>
                    <a:pt x="147942" y="194868"/>
                  </a:lnTo>
                  <a:lnTo>
                    <a:pt x="152133" y="194233"/>
                  </a:lnTo>
                  <a:lnTo>
                    <a:pt x="153568" y="192278"/>
                  </a:lnTo>
                  <a:close/>
                  <a:moveTo>
                    <a:pt x="154800" y="72186"/>
                  </a:moveTo>
                  <a:lnTo>
                    <a:pt x="153403" y="70599"/>
                  </a:lnTo>
                  <a:lnTo>
                    <a:pt x="152006" y="69011"/>
                  </a:lnTo>
                  <a:lnTo>
                    <a:pt x="149580" y="68846"/>
                  </a:lnTo>
                  <a:lnTo>
                    <a:pt x="148780" y="69557"/>
                  </a:lnTo>
                  <a:lnTo>
                    <a:pt x="144538" y="70129"/>
                  </a:lnTo>
                  <a:lnTo>
                    <a:pt x="143090" y="72085"/>
                  </a:lnTo>
                  <a:lnTo>
                    <a:pt x="143725" y="76263"/>
                  </a:lnTo>
                  <a:lnTo>
                    <a:pt x="145681" y="77711"/>
                  </a:lnTo>
                  <a:lnTo>
                    <a:pt x="148996" y="77216"/>
                  </a:lnTo>
                  <a:lnTo>
                    <a:pt x="151460" y="77406"/>
                  </a:lnTo>
                  <a:lnTo>
                    <a:pt x="154635" y="74612"/>
                  </a:lnTo>
                  <a:lnTo>
                    <a:pt x="154800" y="72186"/>
                  </a:lnTo>
                  <a:close/>
                  <a:moveTo>
                    <a:pt x="155321" y="101587"/>
                  </a:moveTo>
                  <a:lnTo>
                    <a:pt x="155003" y="99491"/>
                  </a:lnTo>
                  <a:lnTo>
                    <a:pt x="154686" y="97396"/>
                  </a:lnTo>
                  <a:lnTo>
                    <a:pt x="152730" y="95961"/>
                  </a:lnTo>
                  <a:lnTo>
                    <a:pt x="148551" y="96596"/>
                  </a:lnTo>
                  <a:lnTo>
                    <a:pt x="147104" y="98552"/>
                  </a:lnTo>
                  <a:lnTo>
                    <a:pt x="147739" y="102730"/>
                  </a:lnTo>
                  <a:lnTo>
                    <a:pt x="149694" y="104178"/>
                  </a:lnTo>
                  <a:lnTo>
                    <a:pt x="153885" y="103543"/>
                  </a:lnTo>
                  <a:lnTo>
                    <a:pt x="155321" y="101587"/>
                  </a:lnTo>
                  <a:close/>
                  <a:moveTo>
                    <a:pt x="155397" y="159854"/>
                  </a:moveTo>
                  <a:lnTo>
                    <a:pt x="155079" y="157759"/>
                  </a:lnTo>
                  <a:lnTo>
                    <a:pt x="154762" y="155663"/>
                  </a:lnTo>
                  <a:lnTo>
                    <a:pt x="152806" y="154228"/>
                  </a:lnTo>
                  <a:lnTo>
                    <a:pt x="148628" y="154863"/>
                  </a:lnTo>
                  <a:lnTo>
                    <a:pt x="147180" y="156819"/>
                  </a:lnTo>
                  <a:lnTo>
                    <a:pt x="147815" y="160997"/>
                  </a:lnTo>
                  <a:lnTo>
                    <a:pt x="149771" y="162445"/>
                  </a:lnTo>
                  <a:lnTo>
                    <a:pt x="153962" y="161810"/>
                  </a:lnTo>
                  <a:lnTo>
                    <a:pt x="155397" y="159854"/>
                  </a:lnTo>
                  <a:close/>
                  <a:moveTo>
                    <a:pt x="157581" y="218757"/>
                  </a:moveTo>
                  <a:lnTo>
                    <a:pt x="157264" y="216662"/>
                  </a:lnTo>
                  <a:lnTo>
                    <a:pt x="156946" y="214566"/>
                  </a:lnTo>
                  <a:lnTo>
                    <a:pt x="154990" y="213131"/>
                  </a:lnTo>
                  <a:lnTo>
                    <a:pt x="150812" y="213766"/>
                  </a:lnTo>
                  <a:lnTo>
                    <a:pt x="149364" y="215722"/>
                  </a:lnTo>
                  <a:lnTo>
                    <a:pt x="149999" y="219900"/>
                  </a:lnTo>
                  <a:lnTo>
                    <a:pt x="151955" y="221348"/>
                  </a:lnTo>
                  <a:lnTo>
                    <a:pt x="156146" y="220713"/>
                  </a:lnTo>
                  <a:lnTo>
                    <a:pt x="157581" y="218757"/>
                  </a:lnTo>
                  <a:close/>
                  <a:moveTo>
                    <a:pt x="171665" y="113715"/>
                  </a:moveTo>
                  <a:lnTo>
                    <a:pt x="171348" y="111620"/>
                  </a:lnTo>
                  <a:lnTo>
                    <a:pt x="171030" y="109524"/>
                  </a:lnTo>
                  <a:lnTo>
                    <a:pt x="169075" y="108089"/>
                  </a:lnTo>
                  <a:lnTo>
                    <a:pt x="164896" y="108724"/>
                  </a:lnTo>
                  <a:lnTo>
                    <a:pt x="163449" y="110680"/>
                  </a:lnTo>
                  <a:lnTo>
                    <a:pt x="164084" y="114858"/>
                  </a:lnTo>
                  <a:lnTo>
                    <a:pt x="166039" y="116306"/>
                  </a:lnTo>
                  <a:lnTo>
                    <a:pt x="170230" y="115671"/>
                  </a:lnTo>
                  <a:lnTo>
                    <a:pt x="171665" y="113715"/>
                  </a:lnTo>
                  <a:close/>
                  <a:moveTo>
                    <a:pt x="176352" y="144653"/>
                  </a:moveTo>
                  <a:lnTo>
                    <a:pt x="176034" y="142557"/>
                  </a:lnTo>
                  <a:lnTo>
                    <a:pt x="175717" y="140462"/>
                  </a:lnTo>
                  <a:lnTo>
                    <a:pt x="173761" y="139026"/>
                  </a:lnTo>
                  <a:lnTo>
                    <a:pt x="169583" y="139661"/>
                  </a:lnTo>
                  <a:lnTo>
                    <a:pt x="168135" y="141617"/>
                  </a:lnTo>
                  <a:lnTo>
                    <a:pt x="168770" y="145796"/>
                  </a:lnTo>
                  <a:lnTo>
                    <a:pt x="170726" y="147243"/>
                  </a:lnTo>
                  <a:lnTo>
                    <a:pt x="174917" y="146608"/>
                  </a:lnTo>
                  <a:lnTo>
                    <a:pt x="176352" y="144653"/>
                  </a:lnTo>
                  <a:close/>
                  <a:moveTo>
                    <a:pt x="176974" y="199910"/>
                  </a:moveTo>
                  <a:lnTo>
                    <a:pt x="176657" y="197815"/>
                  </a:lnTo>
                  <a:lnTo>
                    <a:pt x="176339" y="195719"/>
                  </a:lnTo>
                  <a:lnTo>
                    <a:pt x="174383" y="194284"/>
                  </a:lnTo>
                  <a:lnTo>
                    <a:pt x="170205" y="194919"/>
                  </a:lnTo>
                  <a:lnTo>
                    <a:pt x="168757" y="196875"/>
                  </a:lnTo>
                  <a:lnTo>
                    <a:pt x="169392" y="201053"/>
                  </a:lnTo>
                  <a:lnTo>
                    <a:pt x="171348" y="202501"/>
                  </a:lnTo>
                  <a:lnTo>
                    <a:pt x="175539" y="201866"/>
                  </a:lnTo>
                  <a:lnTo>
                    <a:pt x="176974" y="199910"/>
                  </a:lnTo>
                  <a:close/>
                  <a:moveTo>
                    <a:pt x="187071" y="128511"/>
                  </a:moveTo>
                  <a:lnTo>
                    <a:pt x="185483" y="126669"/>
                  </a:lnTo>
                  <a:lnTo>
                    <a:pt x="181267" y="126365"/>
                  </a:lnTo>
                  <a:lnTo>
                    <a:pt x="179425" y="127952"/>
                  </a:lnTo>
                  <a:lnTo>
                    <a:pt x="179273" y="130060"/>
                  </a:lnTo>
                  <a:lnTo>
                    <a:pt x="179120" y="132168"/>
                  </a:lnTo>
                  <a:lnTo>
                    <a:pt x="180708" y="134010"/>
                  </a:lnTo>
                  <a:lnTo>
                    <a:pt x="184924" y="134315"/>
                  </a:lnTo>
                  <a:lnTo>
                    <a:pt x="186766" y="132727"/>
                  </a:lnTo>
                  <a:lnTo>
                    <a:pt x="187071" y="128511"/>
                  </a:lnTo>
                  <a:close/>
                  <a:moveTo>
                    <a:pt x="187883" y="169532"/>
                  </a:moveTo>
                  <a:lnTo>
                    <a:pt x="187566" y="167436"/>
                  </a:lnTo>
                  <a:lnTo>
                    <a:pt x="187248" y="165341"/>
                  </a:lnTo>
                  <a:lnTo>
                    <a:pt x="185293" y="163906"/>
                  </a:lnTo>
                  <a:lnTo>
                    <a:pt x="183007" y="164261"/>
                  </a:lnTo>
                  <a:lnTo>
                    <a:pt x="182753" y="163957"/>
                  </a:lnTo>
                  <a:lnTo>
                    <a:pt x="178536" y="163652"/>
                  </a:lnTo>
                  <a:lnTo>
                    <a:pt x="176695" y="165239"/>
                  </a:lnTo>
                  <a:lnTo>
                    <a:pt x="176542" y="167347"/>
                  </a:lnTo>
                  <a:lnTo>
                    <a:pt x="176390" y="169456"/>
                  </a:lnTo>
                  <a:lnTo>
                    <a:pt x="177977" y="171297"/>
                  </a:lnTo>
                  <a:lnTo>
                    <a:pt x="181483" y="171551"/>
                  </a:lnTo>
                  <a:lnTo>
                    <a:pt x="182257" y="172123"/>
                  </a:lnTo>
                  <a:lnTo>
                    <a:pt x="186448" y="171488"/>
                  </a:lnTo>
                  <a:lnTo>
                    <a:pt x="187883" y="169532"/>
                  </a:lnTo>
                  <a:close/>
                  <a:moveTo>
                    <a:pt x="199161" y="109550"/>
                  </a:moveTo>
                  <a:lnTo>
                    <a:pt x="198843" y="107454"/>
                  </a:lnTo>
                  <a:lnTo>
                    <a:pt x="198526" y="105359"/>
                  </a:lnTo>
                  <a:lnTo>
                    <a:pt x="196570" y="103924"/>
                  </a:lnTo>
                  <a:lnTo>
                    <a:pt x="192392" y="104559"/>
                  </a:lnTo>
                  <a:lnTo>
                    <a:pt x="190944" y="106514"/>
                  </a:lnTo>
                  <a:lnTo>
                    <a:pt x="191579" y="110693"/>
                  </a:lnTo>
                  <a:lnTo>
                    <a:pt x="193535" y="112141"/>
                  </a:lnTo>
                  <a:lnTo>
                    <a:pt x="197726" y="111506"/>
                  </a:lnTo>
                  <a:lnTo>
                    <a:pt x="199161" y="109550"/>
                  </a:lnTo>
                  <a:close/>
                  <a:moveTo>
                    <a:pt x="205193" y="149352"/>
                  </a:moveTo>
                  <a:lnTo>
                    <a:pt x="204876" y="147256"/>
                  </a:lnTo>
                  <a:lnTo>
                    <a:pt x="204558" y="145161"/>
                  </a:lnTo>
                  <a:lnTo>
                    <a:pt x="202603" y="143725"/>
                  </a:lnTo>
                  <a:lnTo>
                    <a:pt x="198424" y="144360"/>
                  </a:lnTo>
                  <a:lnTo>
                    <a:pt x="196977" y="146316"/>
                  </a:lnTo>
                  <a:lnTo>
                    <a:pt x="197408" y="149212"/>
                  </a:lnTo>
                  <a:lnTo>
                    <a:pt x="196011" y="150418"/>
                  </a:lnTo>
                  <a:lnTo>
                    <a:pt x="195859" y="152527"/>
                  </a:lnTo>
                  <a:lnTo>
                    <a:pt x="195707" y="154635"/>
                  </a:lnTo>
                  <a:lnTo>
                    <a:pt x="197294" y="156476"/>
                  </a:lnTo>
                  <a:lnTo>
                    <a:pt x="201510" y="156781"/>
                  </a:lnTo>
                  <a:lnTo>
                    <a:pt x="203352" y="155194"/>
                  </a:lnTo>
                  <a:lnTo>
                    <a:pt x="203631" y="151333"/>
                  </a:lnTo>
                  <a:lnTo>
                    <a:pt x="203758" y="151307"/>
                  </a:lnTo>
                  <a:lnTo>
                    <a:pt x="205193" y="149352"/>
                  </a:lnTo>
                  <a:close/>
                  <a:moveTo>
                    <a:pt x="205917" y="172402"/>
                  </a:moveTo>
                  <a:lnTo>
                    <a:pt x="204330" y="170561"/>
                  </a:lnTo>
                  <a:lnTo>
                    <a:pt x="200113" y="170256"/>
                  </a:lnTo>
                  <a:lnTo>
                    <a:pt x="198272" y="171843"/>
                  </a:lnTo>
                  <a:lnTo>
                    <a:pt x="198120" y="173951"/>
                  </a:lnTo>
                  <a:lnTo>
                    <a:pt x="197967" y="176060"/>
                  </a:lnTo>
                  <a:lnTo>
                    <a:pt x="199555" y="177901"/>
                  </a:lnTo>
                  <a:lnTo>
                    <a:pt x="203771" y="178206"/>
                  </a:lnTo>
                  <a:lnTo>
                    <a:pt x="205613" y="176618"/>
                  </a:lnTo>
                  <a:lnTo>
                    <a:pt x="205917" y="172402"/>
                  </a:lnTo>
                  <a:close/>
                  <a:moveTo>
                    <a:pt x="216687" y="196202"/>
                  </a:moveTo>
                  <a:lnTo>
                    <a:pt x="215099" y="194360"/>
                  </a:lnTo>
                  <a:lnTo>
                    <a:pt x="211975" y="194144"/>
                  </a:lnTo>
                  <a:lnTo>
                    <a:pt x="211924" y="193789"/>
                  </a:lnTo>
                  <a:lnTo>
                    <a:pt x="211607" y="191693"/>
                  </a:lnTo>
                  <a:lnTo>
                    <a:pt x="209651" y="190258"/>
                  </a:lnTo>
                  <a:lnTo>
                    <a:pt x="205473" y="190893"/>
                  </a:lnTo>
                  <a:lnTo>
                    <a:pt x="204025" y="192849"/>
                  </a:lnTo>
                  <a:lnTo>
                    <a:pt x="204660" y="197027"/>
                  </a:lnTo>
                  <a:lnTo>
                    <a:pt x="206616" y="198475"/>
                  </a:lnTo>
                  <a:lnTo>
                    <a:pt x="208851" y="198145"/>
                  </a:lnTo>
                  <a:lnTo>
                    <a:pt x="208737" y="199859"/>
                  </a:lnTo>
                  <a:lnTo>
                    <a:pt x="210324" y="201701"/>
                  </a:lnTo>
                  <a:lnTo>
                    <a:pt x="214541" y="202006"/>
                  </a:lnTo>
                  <a:lnTo>
                    <a:pt x="216382" y="200418"/>
                  </a:lnTo>
                  <a:lnTo>
                    <a:pt x="216687" y="196202"/>
                  </a:lnTo>
                  <a:close/>
                  <a:moveTo>
                    <a:pt x="241236" y="149898"/>
                  </a:moveTo>
                  <a:lnTo>
                    <a:pt x="239649" y="148056"/>
                  </a:lnTo>
                  <a:lnTo>
                    <a:pt x="235432" y="147751"/>
                  </a:lnTo>
                  <a:lnTo>
                    <a:pt x="233591" y="149339"/>
                  </a:lnTo>
                  <a:lnTo>
                    <a:pt x="233438" y="151447"/>
                  </a:lnTo>
                  <a:lnTo>
                    <a:pt x="233286" y="153555"/>
                  </a:lnTo>
                  <a:lnTo>
                    <a:pt x="234873" y="155397"/>
                  </a:lnTo>
                  <a:lnTo>
                    <a:pt x="239090" y="155702"/>
                  </a:lnTo>
                  <a:lnTo>
                    <a:pt x="240931" y="154114"/>
                  </a:lnTo>
                  <a:lnTo>
                    <a:pt x="241236" y="149898"/>
                  </a:lnTo>
                  <a:close/>
                </a:path>
              </a:pathLst>
            </a:custGeom>
            <a:solidFill>
              <a:srgbClr val="EF7B48"/>
            </a:solidFill>
            <a:ln w="0">
              <a:noFill/>
            </a:ln>
          </p:spPr>
          <p:style>
            <a:lnRef idx="0">
              <a:scrgbClr r="0" g="0" b="0"/>
            </a:lnRef>
            <a:fillRef idx="0">
              <a:scrgbClr r="0" g="0" b="0"/>
            </a:fillRef>
            <a:effectRef idx="0">
              <a:scrgbClr r="0" g="0" b="0"/>
            </a:effectRef>
            <a:fontRef idx="minor"/>
          </p:style>
        </p:sp>
        <p:sp>
          <p:nvSpPr>
            <p:cNvPr id="969" name="object 333"/>
            <p:cNvSpPr/>
            <p:nvPr/>
          </p:nvSpPr>
          <p:spPr>
            <a:xfrm>
              <a:off x="4656240" y="3901680"/>
              <a:ext cx="152280" cy="263520"/>
            </a:xfrm>
            <a:custGeom>
              <a:avLst/>
              <a:gdLst/>
              <a:ahLst/>
              <a:cxnLst/>
              <a:rect l="l" t="t" r="r" b="b"/>
              <a:pathLst>
                <a:path w="153035" h="264160">
                  <a:moveTo>
                    <a:pt x="1651" y="53555"/>
                  </a:moveTo>
                  <a:lnTo>
                    <a:pt x="1524" y="49314"/>
                  </a:lnTo>
                  <a:lnTo>
                    <a:pt x="0" y="47879"/>
                  </a:lnTo>
                  <a:lnTo>
                    <a:pt x="1079" y="54165"/>
                  </a:lnTo>
                  <a:lnTo>
                    <a:pt x="1651" y="53555"/>
                  </a:lnTo>
                  <a:close/>
                  <a:moveTo>
                    <a:pt x="6096" y="74637"/>
                  </a:moveTo>
                  <a:lnTo>
                    <a:pt x="5969" y="70396"/>
                  </a:lnTo>
                  <a:lnTo>
                    <a:pt x="4203" y="68732"/>
                  </a:lnTo>
                  <a:lnTo>
                    <a:pt x="3568" y="68745"/>
                  </a:lnTo>
                  <a:lnTo>
                    <a:pt x="4800" y="76009"/>
                  </a:lnTo>
                  <a:lnTo>
                    <a:pt x="6096" y="74637"/>
                  </a:lnTo>
                  <a:close/>
                  <a:moveTo>
                    <a:pt x="8991" y="25717"/>
                  </a:moveTo>
                  <a:lnTo>
                    <a:pt x="8153" y="23444"/>
                  </a:lnTo>
                  <a:lnTo>
                    <a:pt x="4737" y="21894"/>
                  </a:lnTo>
                  <a:lnTo>
                    <a:pt x="1257" y="28727"/>
                  </a:lnTo>
                  <a:lnTo>
                    <a:pt x="4965" y="30416"/>
                  </a:lnTo>
                  <a:lnTo>
                    <a:pt x="7239" y="29578"/>
                  </a:lnTo>
                  <a:lnTo>
                    <a:pt x="8991" y="25717"/>
                  </a:lnTo>
                  <a:close/>
                  <a:moveTo>
                    <a:pt x="17259" y="92925"/>
                  </a:moveTo>
                  <a:lnTo>
                    <a:pt x="16421" y="90652"/>
                  </a:lnTo>
                  <a:lnTo>
                    <a:pt x="12560" y="88900"/>
                  </a:lnTo>
                  <a:lnTo>
                    <a:pt x="10287" y="89738"/>
                  </a:lnTo>
                  <a:lnTo>
                    <a:pt x="9410" y="91668"/>
                  </a:lnTo>
                  <a:lnTo>
                    <a:pt x="8534" y="93599"/>
                  </a:lnTo>
                  <a:lnTo>
                    <a:pt x="9372" y="95872"/>
                  </a:lnTo>
                  <a:lnTo>
                    <a:pt x="13233" y="97624"/>
                  </a:lnTo>
                  <a:lnTo>
                    <a:pt x="15506" y="96786"/>
                  </a:lnTo>
                  <a:lnTo>
                    <a:pt x="17259" y="92925"/>
                  </a:lnTo>
                  <a:close/>
                  <a:moveTo>
                    <a:pt x="20129" y="63614"/>
                  </a:moveTo>
                  <a:lnTo>
                    <a:pt x="20066" y="61493"/>
                  </a:lnTo>
                  <a:lnTo>
                    <a:pt x="20002" y="59372"/>
                  </a:lnTo>
                  <a:lnTo>
                    <a:pt x="18237" y="57708"/>
                  </a:lnTo>
                  <a:lnTo>
                    <a:pt x="14008" y="57835"/>
                  </a:lnTo>
                  <a:lnTo>
                    <a:pt x="12344" y="59601"/>
                  </a:lnTo>
                  <a:lnTo>
                    <a:pt x="12471" y="63830"/>
                  </a:lnTo>
                  <a:lnTo>
                    <a:pt x="14224" y="65493"/>
                  </a:lnTo>
                  <a:lnTo>
                    <a:pt x="18465" y="65379"/>
                  </a:lnTo>
                  <a:lnTo>
                    <a:pt x="20129" y="63614"/>
                  </a:lnTo>
                  <a:close/>
                  <a:moveTo>
                    <a:pt x="22174" y="79806"/>
                  </a:moveTo>
                  <a:lnTo>
                    <a:pt x="21323" y="77533"/>
                  </a:lnTo>
                  <a:lnTo>
                    <a:pt x="17475" y="75780"/>
                  </a:lnTo>
                  <a:lnTo>
                    <a:pt x="15201" y="76619"/>
                  </a:lnTo>
                  <a:lnTo>
                    <a:pt x="14325" y="78549"/>
                  </a:lnTo>
                  <a:lnTo>
                    <a:pt x="13449" y="80479"/>
                  </a:lnTo>
                  <a:lnTo>
                    <a:pt x="14287" y="82753"/>
                  </a:lnTo>
                  <a:lnTo>
                    <a:pt x="18135" y="84505"/>
                  </a:lnTo>
                  <a:lnTo>
                    <a:pt x="20421" y="83667"/>
                  </a:lnTo>
                  <a:lnTo>
                    <a:pt x="22174" y="79806"/>
                  </a:lnTo>
                  <a:close/>
                  <a:moveTo>
                    <a:pt x="24053" y="130987"/>
                  </a:moveTo>
                  <a:lnTo>
                    <a:pt x="23202" y="128714"/>
                  </a:lnTo>
                  <a:lnTo>
                    <a:pt x="19354" y="126961"/>
                  </a:lnTo>
                  <a:lnTo>
                    <a:pt x="18300" y="127355"/>
                  </a:lnTo>
                  <a:lnTo>
                    <a:pt x="20777" y="124637"/>
                  </a:lnTo>
                  <a:lnTo>
                    <a:pt x="20662" y="122212"/>
                  </a:lnTo>
                  <a:lnTo>
                    <a:pt x="17526" y="119367"/>
                  </a:lnTo>
                  <a:lnTo>
                    <a:pt x="15100" y="119481"/>
                  </a:lnTo>
                  <a:lnTo>
                    <a:pt x="12674" y="122148"/>
                  </a:lnTo>
                  <a:lnTo>
                    <a:pt x="13309" y="125895"/>
                  </a:lnTo>
                  <a:lnTo>
                    <a:pt x="15506" y="127889"/>
                  </a:lnTo>
                  <a:lnTo>
                    <a:pt x="17068" y="127812"/>
                  </a:lnTo>
                  <a:lnTo>
                    <a:pt x="16205" y="129730"/>
                  </a:lnTo>
                  <a:lnTo>
                    <a:pt x="15328" y="131660"/>
                  </a:lnTo>
                  <a:lnTo>
                    <a:pt x="16167" y="133934"/>
                  </a:lnTo>
                  <a:lnTo>
                    <a:pt x="20015" y="135686"/>
                  </a:lnTo>
                  <a:lnTo>
                    <a:pt x="22301" y="134848"/>
                  </a:lnTo>
                  <a:lnTo>
                    <a:pt x="24053" y="130987"/>
                  </a:lnTo>
                  <a:close/>
                  <a:moveTo>
                    <a:pt x="25146" y="172593"/>
                  </a:moveTo>
                  <a:lnTo>
                    <a:pt x="25031" y="170167"/>
                  </a:lnTo>
                  <a:lnTo>
                    <a:pt x="21894" y="167322"/>
                  </a:lnTo>
                  <a:lnTo>
                    <a:pt x="20383" y="167398"/>
                  </a:lnTo>
                  <a:lnTo>
                    <a:pt x="21805" y="175742"/>
                  </a:lnTo>
                  <a:lnTo>
                    <a:pt x="22301" y="175717"/>
                  </a:lnTo>
                  <a:lnTo>
                    <a:pt x="25146" y="172593"/>
                  </a:lnTo>
                  <a:close/>
                  <a:moveTo>
                    <a:pt x="26162" y="52666"/>
                  </a:moveTo>
                  <a:lnTo>
                    <a:pt x="25311" y="50393"/>
                  </a:lnTo>
                  <a:lnTo>
                    <a:pt x="21463" y="48641"/>
                  </a:lnTo>
                  <a:lnTo>
                    <a:pt x="19189" y="49479"/>
                  </a:lnTo>
                  <a:lnTo>
                    <a:pt x="18313" y="51409"/>
                  </a:lnTo>
                  <a:lnTo>
                    <a:pt x="17437" y="53340"/>
                  </a:lnTo>
                  <a:lnTo>
                    <a:pt x="18275" y="55613"/>
                  </a:lnTo>
                  <a:lnTo>
                    <a:pt x="22136" y="57365"/>
                  </a:lnTo>
                  <a:lnTo>
                    <a:pt x="24409" y="56527"/>
                  </a:lnTo>
                  <a:lnTo>
                    <a:pt x="26162" y="52666"/>
                  </a:lnTo>
                  <a:close/>
                  <a:moveTo>
                    <a:pt x="26504" y="18821"/>
                  </a:moveTo>
                  <a:lnTo>
                    <a:pt x="26441" y="16700"/>
                  </a:lnTo>
                  <a:lnTo>
                    <a:pt x="26377" y="14579"/>
                  </a:lnTo>
                  <a:lnTo>
                    <a:pt x="24612" y="12915"/>
                  </a:lnTo>
                  <a:lnTo>
                    <a:pt x="20383" y="13042"/>
                  </a:lnTo>
                  <a:lnTo>
                    <a:pt x="18719" y="14808"/>
                  </a:lnTo>
                  <a:lnTo>
                    <a:pt x="18846" y="19037"/>
                  </a:lnTo>
                  <a:lnTo>
                    <a:pt x="20599" y="20701"/>
                  </a:lnTo>
                  <a:lnTo>
                    <a:pt x="24841" y="20586"/>
                  </a:lnTo>
                  <a:lnTo>
                    <a:pt x="26504" y="18821"/>
                  </a:lnTo>
                  <a:close/>
                  <a:moveTo>
                    <a:pt x="28473" y="158165"/>
                  </a:moveTo>
                  <a:lnTo>
                    <a:pt x="27622" y="155892"/>
                  </a:lnTo>
                  <a:lnTo>
                    <a:pt x="23774" y="154139"/>
                  </a:lnTo>
                  <a:lnTo>
                    <a:pt x="21501" y="154978"/>
                  </a:lnTo>
                  <a:lnTo>
                    <a:pt x="20624" y="156908"/>
                  </a:lnTo>
                  <a:lnTo>
                    <a:pt x="19748" y="158838"/>
                  </a:lnTo>
                  <a:lnTo>
                    <a:pt x="20586" y="161112"/>
                  </a:lnTo>
                  <a:lnTo>
                    <a:pt x="24447" y="162864"/>
                  </a:lnTo>
                  <a:lnTo>
                    <a:pt x="26720" y="162026"/>
                  </a:lnTo>
                  <a:lnTo>
                    <a:pt x="28473" y="158165"/>
                  </a:lnTo>
                  <a:close/>
                  <a:moveTo>
                    <a:pt x="29171" y="145351"/>
                  </a:moveTo>
                  <a:lnTo>
                    <a:pt x="29057" y="142925"/>
                  </a:lnTo>
                  <a:lnTo>
                    <a:pt x="25920" y="140081"/>
                  </a:lnTo>
                  <a:lnTo>
                    <a:pt x="23495" y="140195"/>
                  </a:lnTo>
                  <a:lnTo>
                    <a:pt x="20650" y="143332"/>
                  </a:lnTo>
                  <a:lnTo>
                    <a:pt x="20764" y="145757"/>
                  </a:lnTo>
                  <a:lnTo>
                    <a:pt x="23901" y="148602"/>
                  </a:lnTo>
                  <a:lnTo>
                    <a:pt x="26327" y="148475"/>
                  </a:lnTo>
                  <a:lnTo>
                    <a:pt x="27749" y="146913"/>
                  </a:lnTo>
                  <a:lnTo>
                    <a:pt x="29171" y="145351"/>
                  </a:lnTo>
                  <a:close/>
                  <a:moveTo>
                    <a:pt x="29387" y="110109"/>
                  </a:moveTo>
                  <a:lnTo>
                    <a:pt x="28536" y="107835"/>
                  </a:lnTo>
                  <a:lnTo>
                    <a:pt x="24688" y="106083"/>
                  </a:lnTo>
                  <a:lnTo>
                    <a:pt x="22415" y="106921"/>
                  </a:lnTo>
                  <a:lnTo>
                    <a:pt x="21539" y="108851"/>
                  </a:lnTo>
                  <a:lnTo>
                    <a:pt x="20662" y="110782"/>
                  </a:lnTo>
                  <a:lnTo>
                    <a:pt x="21501" y="113055"/>
                  </a:lnTo>
                  <a:lnTo>
                    <a:pt x="25349" y="114808"/>
                  </a:lnTo>
                  <a:lnTo>
                    <a:pt x="27635" y="113969"/>
                  </a:lnTo>
                  <a:lnTo>
                    <a:pt x="29387" y="110109"/>
                  </a:lnTo>
                  <a:close/>
                  <a:moveTo>
                    <a:pt x="34721" y="89242"/>
                  </a:moveTo>
                  <a:lnTo>
                    <a:pt x="33883" y="86969"/>
                  </a:lnTo>
                  <a:lnTo>
                    <a:pt x="30022" y="85217"/>
                  </a:lnTo>
                  <a:lnTo>
                    <a:pt x="27749" y="86055"/>
                  </a:lnTo>
                  <a:lnTo>
                    <a:pt x="26873" y="87985"/>
                  </a:lnTo>
                  <a:lnTo>
                    <a:pt x="25996" y="89916"/>
                  </a:lnTo>
                  <a:lnTo>
                    <a:pt x="26835" y="92189"/>
                  </a:lnTo>
                  <a:lnTo>
                    <a:pt x="30695" y="93941"/>
                  </a:lnTo>
                  <a:lnTo>
                    <a:pt x="32969" y="93103"/>
                  </a:lnTo>
                  <a:lnTo>
                    <a:pt x="34721" y="89242"/>
                  </a:lnTo>
                  <a:close/>
                  <a:moveTo>
                    <a:pt x="34925" y="44919"/>
                  </a:moveTo>
                  <a:lnTo>
                    <a:pt x="34861" y="42799"/>
                  </a:lnTo>
                  <a:lnTo>
                    <a:pt x="34798" y="40678"/>
                  </a:lnTo>
                  <a:lnTo>
                    <a:pt x="33032" y="39014"/>
                  </a:lnTo>
                  <a:lnTo>
                    <a:pt x="28803" y="39141"/>
                  </a:lnTo>
                  <a:lnTo>
                    <a:pt x="27139" y="40906"/>
                  </a:lnTo>
                  <a:lnTo>
                    <a:pt x="27266" y="45135"/>
                  </a:lnTo>
                  <a:lnTo>
                    <a:pt x="29019" y="46799"/>
                  </a:lnTo>
                  <a:lnTo>
                    <a:pt x="33261" y="46685"/>
                  </a:lnTo>
                  <a:lnTo>
                    <a:pt x="34925" y="44919"/>
                  </a:lnTo>
                  <a:close/>
                  <a:moveTo>
                    <a:pt x="37401" y="228993"/>
                  </a:moveTo>
                  <a:lnTo>
                    <a:pt x="37287" y="226568"/>
                  </a:lnTo>
                  <a:lnTo>
                    <a:pt x="34150" y="223723"/>
                  </a:lnTo>
                  <a:lnTo>
                    <a:pt x="31724" y="223837"/>
                  </a:lnTo>
                  <a:lnTo>
                    <a:pt x="30276" y="225412"/>
                  </a:lnTo>
                  <a:lnTo>
                    <a:pt x="31318" y="231495"/>
                  </a:lnTo>
                  <a:lnTo>
                    <a:pt x="32131" y="232244"/>
                  </a:lnTo>
                  <a:lnTo>
                    <a:pt x="34556" y="232117"/>
                  </a:lnTo>
                  <a:lnTo>
                    <a:pt x="37401" y="228993"/>
                  </a:lnTo>
                  <a:close/>
                  <a:moveTo>
                    <a:pt x="38074" y="191096"/>
                  </a:moveTo>
                  <a:lnTo>
                    <a:pt x="37960" y="188671"/>
                  </a:lnTo>
                  <a:lnTo>
                    <a:pt x="34823" y="185826"/>
                  </a:lnTo>
                  <a:lnTo>
                    <a:pt x="32397" y="185940"/>
                  </a:lnTo>
                  <a:lnTo>
                    <a:pt x="29552" y="189077"/>
                  </a:lnTo>
                  <a:lnTo>
                    <a:pt x="29667" y="191503"/>
                  </a:lnTo>
                  <a:lnTo>
                    <a:pt x="32804" y="194348"/>
                  </a:lnTo>
                  <a:lnTo>
                    <a:pt x="35229" y="194221"/>
                  </a:lnTo>
                  <a:lnTo>
                    <a:pt x="36652" y="192659"/>
                  </a:lnTo>
                  <a:lnTo>
                    <a:pt x="38074" y="191096"/>
                  </a:lnTo>
                  <a:close/>
                  <a:moveTo>
                    <a:pt x="42367" y="63309"/>
                  </a:moveTo>
                  <a:lnTo>
                    <a:pt x="41529" y="61036"/>
                  </a:lnTo>
                  <a:lnTo>
                    <a:pt x="37668" y="59283"/>
                  </a:lnTo>
                  <a:lnTo>
                    <a:pt x="35394" y="60121"/>
                  </a:lnTo>
                  <a:lnTo>
                    <a:pt x="34518" y="62052"/>
                  </a:lnTo>
                  <a:lnTo>
                    <a:pt x="33642" y="63982"/>
                  </a:lnTo>
                  <a:lnTo>
                    <a:pt x="34480" y="66255"/>
                  </a:lnTo>
                  <a:lnTo>
                    <a:pt x="38341" y="68008"/>
                  </a:lnTo>
                  <a:lnTo>
                    <a:pt x="40614" y="67170"/>
                  </a:lnTo>
                  <a:lnTo>
                    <a:pt x="42367" y="63309"/>
                  </a:lnTo>
                  <a:close/>
                  <a:moveTo>
                    <a:pt x="42760" y="175361"/>
                  </a:moveTo>
                  <a:lnTo>
                    <a:pt x="41910" y="173088"/>
                  </a:lnTo>
                  <a:lnTo>
                    <a:pt x="38061" y="171335"/>
                  </a:lnTo>
                  <a:lnTo>
                    <a:pt x="35788" y="172173"/>
                  </a:lnTo>
                  <a:lnTo>
                    <a:pt x="34912" y="174104"/>
                  </a:lnTo>
                  <a:lnTo>
                    <a:pt x="34036" y="176034"/>
                  </a:lnTo>
                  <a:lnTo>
                    <a:pt x="34874" y="178308"/>
                  </a:lnTo>
                  <a:lnTo>
                    <a:pt x="38722" y="180060"/>
                  </a:lnTo>
                  <a:lnTo>
                    <a:pt x="41008" y="179222"/>
                  </a:lnTo>
                  <a:lnTo>
                    <a:pt x="42760" y="175361"/>
                  </a:lnTo>
                  <a:close/>
                  <a:moveTo>
                    <a:pt x="43713" y="207708"/>
                  </a:moveTo>
                  <a:lnTo>
                    <a:pt x="43599" y="205282"/>
                  </a:lnTo>
                  <a:lnTo>
                    <a:pt x="40462" y="202438"/>
                  </a:lnTo>
                  <a:lnTo>
                    <a:pt x="38036" y="202552"/>
                  </a:lnTo>
                  <a:lnTo>
                    <a:pt x="35191" y="205689"/>
                  </a:lnTo>
                  <a:lnTo>
                    <a:pt x="35306" y="208114"/>
                  </a:lnTo>
                  <a:lnTo>
                    <a:pt x="38442" y="210959"/>
                  </a:lnTo>
                  <a:lnTo>
                    <a:pt x="40868" y="210832"/>
                  </a:lnTo>
                  <a:lnTo>
                    <a:pt x="42291" y="209270"/>
                  </a:lnTo>
                  <a:lnTo>
                    <a:pt x="43713" y="207708"/>
                  </a:lnTo>
                  <a:close/>
                  <a:moveTo>
                    <a:pt x="44348" y="164299"/>
                  </a:moveTo>
                  <a:lnTo>
                    <a:pt x="44234" y="161874"/>
                  </a:lnTo>
                  <a:lnTo>
                    <a:pt x="41097" y="159029"/>
                  </a:lnTo>
                  <a:lnTo>
                    <a:pt x="38671" y="159143"/>
                  </a:lnTo>
                  <a:lnTo>
                    <a:pt x="35826" y="162280"/>
                  </a:lnTo>
                  <a:lnTo>
                    <a:pt x="35941" y="164706"/>
                  </a:lnTo>
                  <a:lnTo>
                    <a:pt x="39077" y="167551"/>
                  </a:lnTo>
                  <a:lnTo>
                    <a:pt x="41503" y="167424"/>
                  </a:lnTo>
                  <a:lnTo>
                    <a:pt x="42926" y="165862"/>
                  </a:lnTo>
                  <a:lnTo>
                    <a:pt x="44348" y="164299"/>
                  </a:lnTo>
                  <a:close/>
                  <a:moveTo>
                    <a:pt x="44869" y="116636"/>
                  </a:moveTo>
                  <a:lnTo>
                    <a:pt x="44754" y="114211"/>
                  </a:lnTo>
                  <a:lnTo>
                    <a:pt x="41617" y="111366"/>
                  </a:lnTo>
                  <a:lnTo>
                    <a:pt x="39192" y="111480"/>
                  </a:lnTo>
                  <a:lnTo>
                    <a:pt x="36347" y="114617"/>
                  </a:lnTo>
                  <a:lnTo>
                    <a:pt x="36461" y="117043"/>
                  </a:lnTo>
                  <a:lnTo>
                    <a:pt x="39598" y="119888"/>
                  </a:lnTo>
                  <a:lnTo>
                    <a:pt x="42024" y="119761"/>
                  </a:lnTo>
                  <a:lnTo>
                    <a:pt x="43446" y="118198"/>
                  </a:lnTo>
                  <a:lnTo>
                    <a:pt x="44869" y="116636"/>
                  </a:lnTo>
                  <a:close/>
                  <a:moveTo>
                    <a:pt x="46151" y="149517"/>
                  </a:moveTo>
                  <a:lnTo>
                    <a:pt x="45313" y="147243"/>
                  </a:lnTo>
                  <a:lnTo>
                    <a:pt x="41452" y="145491"/>
                  </a:lnTo>
                  <a:lnTo>
                    <a:pt x="39179" y="146329"/>
                  </a:lnTo>
                  <a:lnTo>
                    <a:pt x="38303" y="148259"/>
                  </a:lnTo>
                  <a:lnTo>
                    <a:pt x="37426" y="150190"/>
                  </a:lnTo>
                  <a:lnTo>
                    <a:pt x="38265" y="152463"/>
                  </a:lnTo>
                  <a:lnTo>
                    <a:pt x="42125" y="154216"/>
                  </a:lnTo>
                  <a:lnTo>
                    <a:pt x="44399" y="153377"/>
                  </a:lnTo>
                  <a:lnTo>
                    <a:pt x="46151" y="149517"/>
                  </a:lnTo>
                  <a:close/>
                  <a:moveTo>
                    <a:pt x="50114" y="5905"/>
                  </a:moveTo>
                  <a:lnTo>
                    <a:pt x="50050" y="3784"/>
                  </a:lnTo>
                  <a:lnTo>
                    <a:pt x="49987" y="1663"/>
                  </a:lnTo>
                  <a:lnTo>
                    <a:pt x="48221" y="0"/>
                  </a:lnTo>
                  <a:lnTo>
                    <a:pt x="43992" y="127"/>
                  </a:lnTo>
                  <a:lnTo>
                    <a:pt x="42329" y="1892"/>
                  </a:lnTo>
                  <a:lnTo>
                    <a:pt x="42456" y="6121"/>
                  </a:lnTo>
                  <a:lnTo>
                    <a:pt x="44208" y="7785"/>
                  </a:lnTo>
                  <a:lnTo>
                    <a:pt x="48450" y="7670"/>
                  </a:lnTo>
                  <a:lnTo>
                    <a:pt x="50114" y="5905"/>
                  </a:lnTo>
                  <a:close/>
                  <a:moveTo>
                    <a:pt x="50330" y="247484"/>
                  </a:moveTo>
                  <a:lnTo>
                    <a:pt x="50215" y="245059"/>
                  </a:lnTo>
                  <a:lnTo>
                    <a:pt x="47078" y="242214"/>
                  </a:lnTo>
                  <a:lnTo>
                    <a:pt x="44653" y="242328"/>
                  </a:lnTo>
                  <a:lnTo>
                    <a:pt x="41808" y="245465"/>
                  </a:lnTo>
                  <a:lnTo>
                    <a:pt x="41922" y="247484"/>
                  </a:lnTo>
                  <a:lnTo>
                    <a:pt x="45377" y="250723"/>
                  </a:lnTo>
                  <a:lnTo>
                    <a:pt x="47485" y="250609"/>
                  </a:lnTo>
                  <a:lnTo>
                    <a:pt x="50330" y="247484"/>
                  </a:lnTo>
                  <a:close/>
                  <a:moveTo>
                    <a:pt x="50939" y="129832"/>
                  </a:moveTo>
                  <a:lnTo>
                    <a:pt x="50101" y="127558"/>
                  </a:lnTo>
                  <a:lnTo>
                    <a:pt x="46240" y="125806"/>
                  </a:lnTo>
                  <a:lnTo>
                    <a:pt x="43967" y="126644"/>
                  </a:lnTo>
                  <a:lnTo>
                    <a:pt x="43091" y="128574"/>
                  </a:lnTo>
                  <a:lnTo>
                    <a:pt x="42214" y="130505"/>
                  </a:lnTo>
                  <a:lnTo>
                    <a:pt x="43053" y="132778"/>
                  </a:lnTo>
                  <a:lnTo>
                    <a:pt x="46913" y="134531"/>
                  </a:lnTo>
                  <a:lnTo>
                    <a:pt x="49187" y="133692"/>
                  </a:lnTo>
                  <a:lnTo>
                    <a:pt x="50939" y="129832"/>
                  </a:lnTo>
                  <a:close/>
                  <a:moveTo>
                    <a:pt x="53276" y="78651"/>
                  </a:moveTo>
                  <a:lnTo>
                    <a:pt x="52438" y="76377"/>
                  </a:lnTo>
                  <a:lnTo>
                    <a:pt x="48577" y="74625"/>
                  </a:lnTo>
                  <a:lnTo>
                    <a:pt x="46304" y="75463"/>
                  </a:lnTo>
                  <a:lnTo>
                    <a:pt x="45427" y="77393"/>
                  </a:lnTo>
                  <a:lnTo>
                    <a:pt x="44551" y="79324"/>
                  </a:lnTo>
                  <a:lnTo>
                    <a:pt x="45389" y="81597"/>
                  </a:lnTo>
                  <a:lnTo>
                    <a:pt x="49237" y="83350"/>
                  </a:lnTo>
                  <a:lnTo>
                    <a:pt x="51523" y="82511"/>
                  </a:lnTo>
                  <a:lnTo>
                    <a:pt x="53276" y="78651"/>
                  </a:lnTo>
                  <a:close/>
                  <a:moveTo>
                    <a:pt x="54559" y="26987"/>
                  </a:moveTo>
                  <a:lnTo>
                    <a:pt x="54495" y="24866"/>
                  </a:lnTo>
                  <a:lnTo>
                    <a:pt x="54432" y="22745"/>
                  </a:lnTo>
                  <a:lnTo>
                    <a:pt x="52666" y="21082"/>
                  </a:lnTo>
                  <a:lnTo>
                    <a:pt x="48437" y="21209"/>
                  </a:lnTo>
                  <a:lnTo>
                    <a:pt x="46774" y="22974"/>
                  </a:lnTo>
                  <a:lnTo>
                    <a:pt x="46888" y="27203"/>
                  </a:lnTo>
                  <a:lnTo>
                    <a:pt x="48653" y="28867"/>
                  </a:lnTo>
                  <a:lnTo>
                    <a:pt x="52895" y="28752"/>
                  </a:lnTo>
                  <a:lnTo>
                    <a:pt x="54559" y="26987"/>
                  </a:lnTo>
                  <a:close/>
                  <a:moveTo>
                    <a:pt x="54927" y="102692"/>
                  </a:moveTo>
                  <a:lnTo>
                    <a:pt x="54076" y="100418"/>
                  </a:lnTo>
                  <a:lnTo>
                    <a:pt x="50228" y="98666"/>
                  </a:lnTo>
                  <a:lnTo>
                    <a:pt x="47955" y="99504"/>
                  </a:lnTo>
                  <a:lnTo>
                    <a:pt x="47078" y="101434"/>
                  </a:lnTo>
                  <a:lnTo>
                    <a:pt x="46202" y="103365"/>
                  </a:lnTo>
                  <a:lnTo>
                    <a:pt x="47040" y="105638"/>
                  </a:lnTo>
                  <a:lnTo>
                    <a:pt x="50888" y="107391"/>
                  </a:lnTo>
                  <a:lnTo>
                    <a:pt x="53174" y="106553"/>
                  </a:lnTo>
                  <a:lnTo>
                    <a:pt x="54927" y="102692"/>
                  </a:lnTo>
                  <a:close/>
                  <a:moveTo>
                    <a:pt x="55727" y="183057"/>
                  </a:moveTo>
                  <a:lnTo>
                    <a:pt x="55613" y="180632"/>
                  </a:lnTo>
                  <a:lnTo>
                    <a:pt x="52476" y="177787"/>
                  </a:lnTo>
                  <a:lnTo>
                    <a:pt x="50050" y="177901"/>
                  </a:lnTo>
                  <a:lnTo>
                    <a:pt x="47205" y="181038"/>
                  </a:lnTo>
                  <a:lnTo>
                    <a:pt x="47320" y="183464"/>
                  </a:lnTo>
                  <a:lnTo>
                    <a:pt x="50457" y="186309"/>
                  </a:lnTo>
                  <a:lnTo>
                    <a:pt x="52882" y="186182"/>
                  </a:lnTo>
                  <a:lnTo>
                    <a:pt x="54305" y="184619"/>
                  </a:lnTo>
                  <a:lnTo>
                    <a:pt x="55727" y="183057"/>
                  </a:lnTo>
                  <a:close/>
                  <a:moveTo>
                    <a:pt x="55753" y="146024"/>
                  </a:moveTo>
                  <a:lnTo>
                    <a:pt x="55638" y="143598"/>
                  </a:lnTo>
                  <a:lnTo>
                    <a:pt x="52501" y="140754"/>
                  </a:lnTo>
                  <a:lnTo>
                    <a:pt x="50076" y="140868"/>
                  </a:lnTo>
                  <a:lnTo>
                    <a:pt x="47231" y="144005"/>
                  </a:lnTo>
                  <a:lnTo>
                    <a:pt x="47345" y="146431"/>
                  </a:lnTo>
                  <a:lnTo>
                    <a:pt x="50482" y="149275"/>
                  </a:lnTo>
                  <a:lnTo>
                    <a:pt x="52908" y="149148"/>
                  </a:lnTo>
                  <a:lnTo>
                    <a:pt x="54330" y="147586"/>
                  </a:lnTo>
                  <a:lnTo>
                    <a:pt x="55753" y="146024"/>
                  </a:lnTo>
                  <a:close/>
                  <a:moveTo>
                    <a:pt x="58889" y="226656"/>
                  </a:moveTo>
                  <a:lnTo>
                    <a:pt x="58775" y="224231"/>
                  </a:lnTo>
                  <a:lnTo>
                    <a:pt x="55638" y="221386"/>
                  </a:lnTo>
                  <a:lnTo>
                    <a:pt x="53213" y="221500"/>
                  </a:lnTo>
                  <a:lnTo>
                    <a:pt x="50368" y="224637"/>
                  </a:lnTo>
                  <a:lnTo>
                    <a:pt x="50482" y="227063"/>
                  </a:lnTo>
                  <a:lnTo>
                    <a:pt x="53619" y="229908"/>
                  </a:lnTo>
                  <a:lnTo>
                    <a:pt x="56045" y="229781"/>
                  </a:lnTo>
                  <a:lnTo>
                    <a:pt x="57467" y="228219"/>
                  </a:lnTo>
                  <a:lnTo>
                    <a:pt x="58889" y="226656"/>
                  </a:lnTo>
                  <a:close/>
                  <a:moveTo>
                    <a:pt x="58991" y="48056"/>
                  </a:moveTo>
                  <a:lnTo>
                    <a:pt x="58928" y="45935"/>
                  </a:lnTo>
                  <a:lnTo>
                    <a:pt x="58864" y="43815"/>
                  </a:lnTo>
                  <a:lnTo>
                    <a:pt x="57099" y="42151"/>
                  </a:lnTo>
                  <a:lnTo>
                    <a:pt x="52870" y="42278"/>
                  </a:lnTo>
                  <a:lnTo>
                    <a:pt x="51206" y="44043"/>
                  </a:lnTo>
                  <a:lnTo>
                    <a:pt x="51333" y="48272"/>
                  </a:lnTo>
                  <a:lnTo>
                    <a:pt x="53086" y="49936"/>
                  </a:lnTo>
                  <a:lnTo>
                    <a:pt x="57327" y="49822"/>
                  </a:lnTo>
                  <a:lnTo>
                    <a:pt x="58991" y="48056"/>
                  </a:lnTo>
                  <a:close/>
                  <a:moveTo>
                    <a:pt x="62103" y="166077"/>
                  </a:moveTo>
                  <a:lnTo>
                    <a:pt x="61988" y="163652"/>
                  </a:lnTo>
                  <a:lnTo>
                    <a:pt x="58851" y="160807"/>
                  </a:lnTo>
                  <a:lnTo>
                    <a:pt x="56426" y="160921"/>
                  </a:lnTo>
                  <a:lnTo>
                    <a:pt x="53581" y="164058"/>
                  </a:lnTo>
                  <a:lnTo>
                    <a:pt x="53695" y="166484"/>
                  </a:lnTo>
                  <a:lnTo>
                    <a:pt x="56832" y="169329"/>
                  </a:lnTo>
                  <a:lnTo>
                    <a:pt x="59258" y="169202"/>
                  </a:lnTo>
                  <a:lnTo>
                    <a:pt x="60680" y="167640"/>
                  </a:lnTo>
                  <a:lnTo>
                    <a:pt x="62103" y="166077"/>
                  </a:lnTo>
                  <a:close/>
                  <a:moveTo>
                    <a:pt x="68834" y="44653"/>
                  </a:moveTo>
                  <a:lnTo>
                    <a:pt x="67983" y="42379"/>
                  </a:lnTo>
                  <a:lnTo>
                    <a:pt x="64135" y="40627"/>
                  </a:lnTo>
                  <a:lnTo>
                    <a:pt x="61861" y="41465"/>
                  </a:lnTo>
                  <a:lnTo>
                    <a:pt x="60985" y="43395"/>
                  </a:lnTo>
                  <a:lnTo>
                    <a:pt x="60109" y="45326"/>
                  </a:lnTo>
                  <a:lnTo>
                    <a:pt x="60947" y="47599"/>
                  </a:lnTo>
                  <a:lnTo>
                    <a:pt x="64808" y="49352"/>
                  </a:lnTo>
                  <a:lnTo>
                    <a:pt x="67081" y="48514"/>
                  </a:lnTo>
                  <a:lnTo>
                    <a:pt x="68834" y="44653"/>
                  </a:lnTo>
                  <a:close/>
                  <a:moveTo>
                    <a:pt x="70294" y="208381"/>
                  </a:moveTo>
                  <a:lnTo>
                    <a:pt x="70180" y="205955"/>
                  </a:lnTo>
                  <a:lnTo>
                    <a:pt x="67043" y="203111"/>
                  </a:lnTo>
                  <a:lnTo>
                    <a:pt x="64617" y="203225"/>
                  </a:lnTo>
                  <a:lnTo>
                    <a:pt x="61772" y="206362"/>
                  </a:lnTo>
                  <a:lnTo>
                    <a:pt x="61887" y="208788"/>
                  </a:lnTo>
                  <a:lnTo>
                    <a:pt x="65024" y="211632"/>
                  </a:lnTo>
                  <a:lnTo>
                    <a:pt x="67449" y="211505"/>
                  </a:lnTo>
                  <a:lnTo>
                    <a:pt x="68872" y="209943"/>
                  </a:lnTo>
                  <a:lnTo>
                    <a:pt x="70294" y="208381"/>
                  </a:lnTo>
                  <a:close/>
                  <a:moveTo>
                    <a:pt x="70345" y="140512"/>
                  </a:moveTo>
                  <a:lnTo>
                    <a:pt x="69494" y="138239"/>
                  </a:lnTo>
                  <a:lnTo>
                    <a:pt x="65646" y="136486"/>
                  </a:lnTo>
                  <a:lnTo>
                    <a:pt x="63373" y="137325"/>
                  </a:lnTo>
                  <a:lnTo>
                    <a:pt x="62496" y="139255"/>
                  </a:lnTo>
                  <a:lnTo>
                    <a:pt x="61620" y="141185"/>
                  </a:lnTo>
                  <a:lnTo>
                    <a:pt x="62458" y="143459"/>
                  </a:lnTo>
                  <a:lnTo>
                    <a:pt x="66306" y="145211"/>
                  </a:lnTo>
                  <a:lnTo>
                    <a:pt x="68592" y="144373"/>
                  </a:lnTo>
                  <a:lnTo>
                    <a:pt x="70345" y="140512"/>
                  </a:lnTo>
                  <a:close/>
                  <a:moveTo>
                    <a:pt x="71208" y="92367"/>
                  </a:moveTo>
                  <a:lnTo>
                    <a:pt x="70370" y="90093"/>
                  </a:lnTo>
                  <a:lnTo>
                    <a:pt x="66509" y="88341"/>
                  </a:lnTo>
                  <a:lnTo>
                    <a:pt x="64236" y="89179"/>
                  </a:lnTo>
                  <a:lnTo>
                    <a:pt x="63360" y="91109"/>
                  </a:lnTo>
                  <a:lnTo>
                    <a:pt x="62484" y="93040"/>
                  </a:lnTo>
                  <a:lnTo>
                    <a:pt x="63322" y="95313"/>
                  </a:lnTo>
                  <a:lnTo>
                    <a:pt x="67183" y="97066"/>
                  </a:lnTo>
                  <a:lnTo>
                    <a:pt x="69456" y="96227"/>
                  </a:lnTo>
                  <a:lnTo>
                    <a:pt x="71208" y="92367"/>
                  </a:lnTo>
                  <a:close/>
                  <a:moveTo>
                    <a:pt x="72250" y="10274"/>
                  </a:moveTo>
                  <a:lnTo>
                    <a:pt x="72186" y="8153"/>
                  </a:lnTo>
                  <a:lnTo>
                    <a:pt x="72123" y="6032"/>
                  </a:lnTo>
                  <a:lnTo>
                    <a:pt x="70358" y="4368"/>
                  </a:lnTo>
                  <a:lnTo>
                    <a:pt x="66128" y="4495"/>
                  </a:lnTo>
                  <a:lnTo>
                    <a:pt x="64465" y="6261"/>
                  </a:lnTo>
                  <a:lnTo>
                    <a:pt x="64592" y="10490"/>
                  </a:lnTo>
                  <a:lnTo>
                    <a:pt x="66344" y="12153"/>
                  </a:lnTo>
                  <a:lnTo>
                    <a:pt x="70586" y="12039"/>
                  </a:lnTo>
                  <a:lnTo>
                    <a:pt x="72250" y="10274"/>
                  </a:lnTo>
                  <a:close/>
                  <a:moveTo>
                    <a:pt x="73012" y="118414"/>
                  </a:moveTo>
                  <a:lnTo>
                    <a:pt x="72174" y="116141"/>
                  </a:lnTo>
                  <a:lnTo>
                    <a:pt x="68313" y="114388"/>
                  </a:lnTo>
                  <a:lnTo>
                    <a:pt x="66040" y="115227"/>
                  </a:lnTo>
                  <a:lnTo>
                    <a:pt x="65163" y="117157"/>
                  </a:lnTo>
                  <a:lnTo>
                    <a:pt x="64287" y="119087"/>
                  </a:lnTo>
                  <a:lnTo>
                    <a:pt x="65125" y="121361"/>
                  </a:lnTo>
                  <a:lnTo>
                    <a:pt x="68986" y="123113"/>
                  </a:lnTo>
                  <a:lnTo>
                    <a:pt x="71259" y="122275"/>
                  </a:lnTo>
                  <a:lnTo>
                    <a:pt x="73012" y="118414"/>
                  </a:lnTo>
                  <a:close/>
                  <a:moveTo>
                    <a:pt x="73025" y="37045"/>
                  </a:moveTo>
                  <a:lnTo>
                    <a:pt x="72961" y="34925"/>
                  </a:lnTo>
                  <a:lnTo>
                    <a:pt x="72898" y="32804"/>
                  </a:lnTo>
                  <a:lnTo>
                    <a:pt x="71132" y="31140"/>
                  </a:lnTo>
                  <a:lnTo>
                    <a:pt x="66903" y="31267"/>
                  </a:lnTo>
                  <a:lnTo>
                    <a:pt x="65239" y="33032"/>
                  </a:lnTo>
                  <a:lnTo>
                    <a:pt x="65366" y="37261"/>
                  </a:lnTo>
                  <a:lnTo>
                    <a:pt x="67132" y="38925"/>
                  </a:lnTo>
                  <a:lnTo>
                    <a:pt x="71361" y="38811"/>
                  </a:lnTo>
                  <a:lnTo>
                    <a:pt x="73025" y="37045"/>
                  </a:lnTo>
                  <a:close/>
                  <a:moveTo>
                    <a:pt x="76542" y="71488"/>
                  </a:moveTo>
                  <a:lnTo>
                    <a:pt x="75704" y="69215"/>
                  </a:lnTo>
                  <a:lnTo>
                    <a:pt x="71843" y="67462"/>
                  </a:lnTo>
                  <a:lnTo>
                    <a:pt x="69570" y="68300"/>
                  </a:lnTo>
                  <a:lnTo>
                    <a:pt x="68694" y="70231"/>
                  </a:lnTo>
                  <a:lnTo>
                    <a:pt x="67818" y="72161"/>
                  </a:lnTo>
                  <a:lnTo>
                    <a:pt x="68656" y="74434"/>
                  </a:lnTo>
                  <a:lnTo>
                    <a:pt x="72504" y="76187"/>
                  </a:lnTo>
                  <a:lnTo>
                    <a:pt x="74790" y="75349"/>
                  </a:lnTo>
                  <a:lnTo>
                    <a:pt x="76542" y="71488"/>
                  </a:lnTo>
                  <a:close/>
                  <a:moveTo>
                    <a:pt x="76644" y="228434"/>
                  </a:moveTo>
                  <a:lnTo>
                    <a:pt x="76530" y="226009"/>
                  </a:lnTo>
                  <a:lnTo>
                    <a:pt x="73393" y="223164"/>
                  </a:lnTo>
                  <a:lnTo>
                    <a:pt x="70967" y="223278"/>
                  </a:lnTo>
                  <a:lnTo>
                    <a:pt x="68122" y="226415"/>
                  </a:lnTo>
                  <a:lnTo>
                    <a:pt x="68237" y="228841"/>
                  </a:lnTo>
                  <a:lnTo>
                    <a:pt x="71374" y="231686"/>
                  </a:lnTo>
                  <a:lnTo>
                    <a:pt x="73799" y="231559"/>
                  </a:lnTo>
                  <a:lnTo>
                    <a:pt x="75222" y="229997"/>
                  </a:lnTo>
                  <a:lnTo>
                    <a:pt x="76644" y="228434"/>
                  </a:lnTo>
                  <a:close/>
                  <a:moveTo>
                    <a:pt x="77139" y="178574"/>
                  </a:moveTo>
                  <a:lnTo>
                    <a:pt x="76301" y="176301"/>
                  </a:lnTo>
                  <a:lnTo>
                    <a:pt x="72440" y="174548"/>
                  </a:lnTo>
                  <a:lnTo>
                    <a:pt x="70167" y="175387"/>
                  </a:lnTo>
                  <a:lnTo>
                    <a:pt x="69291" y="177317"/>
                  </a:lnTo>
                  <a:lnTo>
                    <a:pt x="68414" y="179247"/>
                  </a:lnTo>
                  <a:lnTo>
                    <a:pt x="69253" y="181521"/>
                  </a:lnTo>
                  <a:lnTo>
                    <a:pt x="73113" y="183273"/>
                  </a:lnTo>
                  <a:lnTo>
                    <a:pt x="75387" y="182435"/>
                  </a:lnTo>
                  <a:lnTo>
                    <a:pt x="77139" y="178574"/>
                  </a:lnTo>
                  <a:close/>
                  <a:moveTo>
                    <a:pt x="80098" y="146240"/>
                  </a:moveTo>
                  <a:lnTo>
                    <a:pt x="79984" y="143814"/>
                  </a:lnTo>
                  <a:lnTo>
                    <a:pt x="76847" y="140970"/>
                  </a:lnTo>
                  <a:lnTo>
                    <a:pt x="74422" y="141084"/>
                  </a:lnTo>
                  <a:lnTo>
                    <a:pt x="71577" y="144221"/>
                  </a:lnTo>
                  <a:lnTo>
                    <a:pt x="71691" y="146646"/>
                  </a:lnTo>
                  <a:lnTo>
                    <a:pt x="74828" y="149491"/>
                  </a:lnTo>
                  <a:lnTo>
                    <a:pt x="77254" y="149364"/>
                  </a:lnTo>
                  <a:lnTo>
                    <a:pt x="78676" y="147802"/>
                  </a:lnTo>
                  <a:lnTo>
                    <a:pt x="80098" y="146240"/>
                  </a:lnTo>
                  <a:close/>
                  <a:moveTo>
                    <a:pt x="81699" y="190093"/>
                  </a:moveTo>
                  <a:lnTo>
                    <a:pt x="81584" y="187667"/>
                  </a:lnTo>
                  <a:lnTo>
                    <a:pt x="78447" y="184823"/>
                  </a:lnTo>
                  <a:lnTo>
                    <a:pt x="76022" y="184937"/>
                  </a:lnTo>
                  <a:lnTo>
                    <a:pt x="73177" y="188074"/>
                  </a:lnTo>
                  <a:lnTo>
                    <a:pt x="73291" y="190500"/>
                  </a:lnTo>
                  <a:lnTo>
                    <a:pt x="76428" y="193344"/>
                  </a:lnTo>
                  <a:lnTo>
                    <a:pt x="78854" y="193217"/>
                  </a:lnTo>
                  <a:lnTo>
                    <a:pt x="80276" y="191655"/>
                  </a:lnTo>
                  <a:lnTo>
                    <a:pt x="81699" y="190093"/>
                  </a:lnTo>
                  <a:close/>
                  <a:moveTo>
                    <a:pt x="82461" y="157695"/>
                  </a:moveTo>
                  <a:lnTo>
                    <a:pt x="81622" y="155422"/>
                  </a:lnTo>
                  <a:lnTo>
                    <a:pt x="77762" y="153670"/>
                  </a:lnTo>
                  <a:lnTo>
                    <a:pt x="75488" y="154508"/>
                  </a:lnTo>
                  <a:lnTo>
                    <a:pt x="74612" y="156438"/>
                  </a:lnTo>
                  <a:lnTo>
                    <a:pt x="73736" y="158369"/>
                  </a:lnTo>
                  <a:lnTo>
                    <a:pt x="74574" y="160642"/>
                  </a:lnTo>
                  <a:lnTo>
                    <a:pt x="78422" y="162394"/>
                  </a:lnTo>
                  <a:lnTo>
                    <a:pt x="80708" y="161556"/>
                  </a:lnTo>
                  <a:lnTo>
                    <a:pt x="82461" y="157695"/>
                  </a:lnTo>
                  <a:close/>
                  <a:moveTo>
                    <a:pt x="87795" y="136817"/>
                  </a:moveTo>
                  <a:lnTo>
                    <a:pt x="86944" y="134543"/>
                  </a:lnTo>
                  <a:lnTo>
                    <a:pt x="83096" y="132791"/>
                  </a:lnTo>
                  <a:lnTo>
                    <a:pt x="80822" y="133629"/>
                  </a:lnTo>
                  <a:lnTo>
                    <a:pt x="79946" y="135559"/>
                  </a:lnTo>
                  <a:lnTo>
                    <a:pt x="79070" y="137490"/>
                  </a:lnTo>
                  <a:lnTo>
                    <a:pt x="79908" y="139763"/>
                  </a:lnTo>
                  <a:lnTo>
                    <a:pt x="83756" y="141516"/>
                  </a:lnTo>
                  <a:lnTo>
                    <a:pt x="86042" y="140677"/>
                  </a:lnTo>
                  <a:lnTo>
                    <a:pt x="87795" y="136817"/>
                  </a:lnTo>
                  <a:close/>
                  <a:moveTo>
                    <a:pt x="88823" y="170840"/>
                  </a:moveTo>
                  <a:lnTo>
                    <a:pt x="88709" y="168414"/>
                  </a:lnTo>
                  <a:lnTo>
                    <a:pt x="85572" y="165569"/>
                  </a:lnTo>
                  <a:lnTo>
                    <a:pt x="83146" y="165684"/>
                  </a:lnTo>
                  <a:lnTo>
                    <a:pt x="80302" y="168821"/>
                  </a:lnTo>
                  <a:lnTo>
                    <a:pt x="80416" y="171246"/>
                  </a:lnTo>
                  <a:lnTo>
                    <a:pt x="83553" y="174091"/>
                  </a:lnTo>
                  <a:lnTo>
                    <a:pt x="85979" y="173964"/>
                  </a:lnTo>
                  <a:lnTo>
                    <a:pt x="87401" y="172402"/>
                  </a:lnTo>
                  <a:lnTo>
                    <a:pt x="88823" y="170840"/>
                  </a:lnTo>
                  <a:close/>
                  <a:moveTo>
                    <a:pt x="89458" y="124523"/>
                  </a:moveTo>
                  <a:lnTo>
                    <a:pt x="89344" y="122097"/>
                  </a:lnTo>
                  <a:lnTo>
                    <a:pt x="86207" y="119253"/>
                  </a:lnTo>
                  <a:lnTo>
                    <a:pt x="83781" y="119367"/>
                  </a:lnTo>
                  <a:lnTo>
                    <a:pt x="80937" y="122504"/>
                  </a:lnTo>
                  <a:lnTo>
                    <a:pt x="81051" y="124929"/>
                  </a:lnTo>
                  <a:lnTo>
                    <a:pt x="84188" y="127774"/>
                  </a:lnTo>
                  <a:lnTo>
                    <a:pt x="86614" y="127647"/>
                  </a:lnTo>
                  <a:lnTo>
                    <a:pt x="88036" y="126085"/>
                  </a:lnTo>
                  <a:lnTo>
                    <a:pt x="89458" y="124523"/>
                  </a:lnTo>
                  <a:close/>
                  <a:moveTo>
                    <a:pt x="89649" y="259727"/>
                  </a:moveTo>
                  <a:lnTo>
                    <a:pt x="89535" y="257302"/>
                  </a:lnTo>
                  <a:lnTo>
                    <a:pt x="86398" y="254457"/>
                  </a:lnTo>
                  <a:lnTo>
                    <a:pt x="83972" y="254571"/>
                  </a:lnTo>
                  <a:lnTo>
                    <a:pt x="81127" y="257708"/>
                  </a:lnTo>
                  <a:lnTo>
                    <a:pt x="81241" y="260134"/>
                  </a:lnTo>
                  <a:lnTo>
                    <a:pt x="84378" y="262978"/>
                  </a:lnTo>
                  <a:lnTo>
                    <a:pt x="86804" y="262851"/>
                  </a:lnTo>
                  <a:lnTo>
                    <a:pt x="88226" y="261289"/>
                  </a:lnTo>
                  <a:lnTo>
                    <a:pt x="89649" y="259727"/>
                  </a:lnTo>
                  <a:close/>
                  <a:moveTo>
                    <a:pt x="94627" y="208597"/>
                  </a:moveTo>
                  <a:lnTo>
                    <a:pt x="94513" y="206171"/>
                  </a:lnTo>
                  <a:lnTo>
                    <a:pt x="91376" y="203327"/>
                  </a:lnTo>
                  <a:lnTo>
                    <a:pt x="88950" y="203441"/>
                  </a:lnTo>
                  <a:lnTo>
                    <a:pt x="86106" y="206578"/>
                  </a:lnTo>
                  <a:lnTo>
                    <a:pt x="86220" y="209003"/>
                  </a:lnTo>
                  <a:lnTo>
                    <a:pt x="89357" y="211848"/>
                  </a:lnTo>
                  <a:lnTo>
                    <a:pt x="91782" y="211721"/>
                  </a:lnTo>
                  <a:lnTo>
                    <a:pt x="93205" y="210159"/>
                  </a:lnTo>
                  <a:lnTo>
                    <a:pt x="94627" y="208597"/>
                  </a:lnTo>
                  <a:close/>
                  <a:moveTo>
                    <a:pt x="99910" y="119557"/>
                  </a:moveTo>
                  <a:lnTo>
                    <a:pt x="99072" y="117284"/>
                  </a:lnTo>
                  <a:lnTo>
                    <a:pt x="95211" y="115531"/>
                  </a:lnTo>
                  <a:lnTo>
                    <a:pt x="92938" y="116370"/>
                  </a:lnTo>
                  <a:lnTo>
                    <a:pt x="92062" y="118300"/>
                  </a:lnTo>
                  <a:lnTo>
                    <a:pt x="91186" y="120230"/>
                  </a:lnTo>
                  <a:lnTo>
                    <a:pt x="92024" y="122504"/>
                  </a:lnTo>
                  <a:lnTo>
                    <a:pt x="95885" y="124256"/>
                  </a:lnTo>
                  <a:lnTo>
                    <a:pt x="98158" y="123418"/>
                  </a:lnTo>
                  <a:lnTo>
                    <a:pt x="99910" y="119557"/>
                  </a:lnTo>
                  <a:close/>
                  <a:moveTo>
                    <a:pt x="100838" y="146189"/>
                  </a:moveTo>
                  <a:lnTo>
                    <a:pt x="100723" y="143764"/>
                  </a:lnTo>
                  <a:lnTo>
                    <a:pt x="97586" y="140919"/>
                  </a:lnTo>
                  <a:lnTo>
                    <a:pt x="95161" y="141033"/>
                  </a:lnTo>
                  <a:lnTo>
                    <a:pt x="92316" y="144170"/>
                  </a:lnTo>
                  <a:lnTo>
                    <a:pt x="92430" y="146596"/>
                  </a:lnTo>
                  <a:lnTo>
                    <a:pt x="95567" y="149440"/>
                  </a:lnTo>
                  <a:lnTo>
                    <a:pt x="97993" y="149313"/>
                  </a:lnTo>
                  <a:lnTo>
                    <a:pt x="99415" y="147751"/>
                  </a:lnTo>
                  <a:lnTo>
                    <a:pt x="100838" y="146189"/>
                  </a:lnTo>
                  <a:close/>
                  <a:moveTo>
                    <a:pt x="101663" y="235077"/>
                  </a:moveTo>
                  <a:lnTo>
                    <a:pt x="101549" y="232651"/>
                  </a:lnTo>
                  <a:lnTo>
                    <a:pt x="98412" y="229806"/>
                  </a:lnTo>
                  <a:lnTo>
                    <a:pt x="95986" y="229920"/>
                  </a:lnTo>
                  <a:lnTo>
                    <a:pt x="93141" y="233057"/>
                  </a:lnTo>
                  <a:lnTo>
                    <a:pt x="93256" y="235483"/>
                  </a:lnTo>
                  <a:lnTo>
                    <a:pt x="96393" y="238328"/>
                  </a:lnTo>
                  <a:lnTo>
                    <a:pt x="98818" y="238201"/>
                  </a:lnTo>
                  <a:lnTo>
                    <a:pt x="100241" y="236639"/>
                  </a:lnTo>
                  <a:lnTo>
                    <a:pt x="101663" y="235077"/>
                  </a:lnTo>
                  <a:close/>
                  <a:moveTo>
                    <a:pt x="101993" y="167182"/>
                  </a:moveTo>
                  <a:lnTo>
                    <a:pt x="100596" y="165595"/>
                  </a:lnTo>
                  <a:lnTo>
                    <a:pt x="99199" y="164007"/>
                  </a:lnTo>
                  <a:lnTo>
                    <a:pt x="96774" y="163842"/>
                  </a:lnTo>
                  <a:lnTo>
                    <a:pt x="93599" y="166636"/>
                  </a:lnTo>
                  <a:lnTo>
                    <a:pt x="93433" y="169062"/>
                  </a:lnTo>
                  <a:lnTo>
                    <a:pt x="96227" y="172237"/>
                  </a:lnTo>
                  <a:lnTo>
                    <a:pt x="98653" y="172402"/>
                  </a:lnTo>
                  <a:lnTo>
                    <a:pt x="101828" y="169608"/>
                  </a:lnTo>
                  <a:lnTo>
                    <a:pt x="101993" y="167182"/>
                  </a:lnTo>
                  <a:close/>
                  <a:moveTo>
                    <a:pt x="104000" y="189788"/>
                  </a:moveTo>
                  <a:lnTo>
                    <a:pt x="103886" y="187363"/>
                  </a:lnTo>
                  <a:lnTo>
                    <a:pt x="100749" y="184518"/>
                  </a:lnTo>
                  <a:lnTo>
                    <a:pt x="98323" y="184632"/>
                  </a:lnTo>
                  <a:lnTo>
                    <a:pt x="95478" y="187769"/>
                  </a:lnTo>
                  <a:lnTo>
                    <a:pt x="95592" y="190195"/>
                  </a:lnTo>
                  <a:lnTo>
                    <a:pt x="98729" y="193040"/>
                  </a:lnTo>
                  <a:lnTo>
                    <a:pt x="101155" y="192913"/>
                  </a:lnTo>
                  <a:lnTo>
                    <a:pt x="102577" y="191350"/>
                  </a:lnTo>
                  <a:lnTo>
                    <a:pt x="104000" y="189788"/>
                  </a:lnTo>
                  <a:close/>
                  <a:moveTo>
                    <a:pt x="104025" y="177419"/>
                  </a:moveTo>
                  <a:lnTo>
                    <a:pt x="103174" y="175145"/>
                  </a:lnTo>
                  <a:lnTo>
                    <a:pt x="99326" y="173393"/>
                  </a:lnTo>
                  <a:lnTo>
                    <a:pt x="97053" y="174231"/>
                  </a:lnTo>
                  <a:lnTo>
                    <a:pt x="96177" y="176161"/>
                  </a:lnTo>
                  <a:lnTo>
                    <a:pt x="95300" y="178092"/>
                  </a:lnTo>
                  <a:lnTo>
                    <a:pt x="96139" y="180365"/>
                  </a:lnTo>
                  <a:lnTo>
                    <a:pt x="99987" y="182118"/>
                  </a:lnTo>
                  <a:lnTo>
                    <a:pt x="102273" y="181279"/>
                  </a:lnTo>
                  <a:lnTo>
                    <a:pt x="104025" y="177419"/>
                  </a:lnTo>
                  <a:close/>
                  <a:moveTo>
                    <a:pt x="112153" y="83566"/>
                  </a:moveTo>
                  <a:lnTo>
                    <a:pt x="111315" y="81292"/>
                  </a:lnTo>
                  <a:lnTo>
                    <a:pt x="107454" y="79540"/>
                  </a:lnTo>
                  <a:lnTo>
                    <a:pt x="105181" y="80378"/>
                  </a:lnTo>
                  <a:lnTo>
                    <a:pt x="104305" y="82308"/>
                  </a:lnTo>
                  <a:lnTo>
                    <a:pt x="103428" y="84239"/>
                  </a:lnTo>
                  <a:lnTo>
                    <a:pt x="104267" y="86512"/>
                  </a:lnTo>
                  <a:lnTo>
                    <a:pt x="108115" y="88265"/>
                  </a:lnTo>
                  <a:lnTo>
                    <a:pt x="110401" y="87426"/>
                  </a:lnTo>
                  <a:lnTo>
                    <a:pt x="112153" y="83566"/>
                  </a:lnTo>
                  <a:close/>
                  <a:moveTo>
                    <a:pt x="115404" y="171513"/>
                  </a:moveTo>
                  <a:lnTo>
                    <a:pt x="115290" y="169087"/>
                  </a:lnTo>
                  <a:lnTo>
                    <a:pt x="112153" y="166243"/>
                  </a:lnTo>
                  <a:lnTo>
                    <a:pt x="109728" y="166357"/>
                  </a:lnTo>
                  <a:lnTo>
                    <a:pt x="106883" y="169494"/>
                  </a:lnTo>
                  <a:lnTo>
                    <a:pt x="106997" y="171919"/>
                  </a:lnTo>
                  <a:lnTo>
                    <a:pt x="110134" y="174764"/>
                  </a:lnTo>
                  <a:lnTo>
                    <a:pt x="112560" y="174637"/>
                  </a:lnTo>
                  <a:lnTo>
                    <a:pt x="113982" y="173075"/>
                  </a:lnTo>
                  <a:lnTo>
                    <a:pt x="115404" y="171513"/>
                  </a:lnTo>
                  <a:close/>
                  <a:moveTo>
                    <a:pt x="116230" y="260400"/>
                  </a:moveTo>
                  <a:lnTo>
                    <a:pt x="116116" y="257975"/>
                  </a:lnTo>
                  <a:lnTo>
                    <a:pt x="112979" y="255130"/>
                  </a:lnTo>
                  <a:lnTo>
                    <a:pt x="110553" y="255244"/>
                  </a:lnTo>
                  <a:lnTo>
                    <a:pt x="107708" y="258381"/>
                  </a:lnTo>
                  <a:lnTo>
                    <a:pt x="107823" y="260807"/>
                  </a:lnTo>
                  <a:lnTo>
                    <a:pt x="110959" y="263652"/>
                  </a:lnTo>
                  <a:lnTo>
                    <a:pt x="113385" y="263525"/>
                  </a:lnTo>
                  <a:lnTo>
                    <a:pt x="114808" y="261962"/>
                  </a:lnTo>
                  <a:lnTo>
                    <a:pt x="116230" y="260400"/>
                  </a:lnTo>
                  <a:close/>
                  <a:moveTo>
                    <a:pt x="122618" y="190703"/>
                  </a:moveTo>
                  <a:lnTo>
                    <a:pt x="121653" y="189623"/>
                  </a:lnTo>
                  <a:lnTo>
                    <a:pt x="121640" y="189141"/>
                  </a:lnTo>
                  <a:lnTo>
                    <a:pt x="118503" y="186296"/>
                  </a:lnTo>
                  <a:lnTo>
                    <a:pt x="116078" y="186410"/>
                  </a:lnTo>
                  <a:lnTo>
                    <a:pt x="113233" y="189547"/>
                  </a:lnTo>
                  <a:lnTo>
                    <a:pt x="113347" y="191973"/>
                  </a:lnTo>
                  <a:lnTo>
                    <a:pt x="114211" y="192760"/>
                  </a:lnTo>
                  <a:lnTo>
                    <a:pt x="116852" y="195757"/>
                  </a:lnTo>
                  <a:lnTo>
                    <a:pt x="119278" y="195922"/>
                  </a:lnTo>
                  <a:lnTo>
                    <a:pt x="122453" y="193128"/>
                  </a:lnTo>
                  <a:lnTo>
                    <a:pt x="122618" y="190703"/>
                  </a:lnTo>
                  <a:close/>
                  <a:moveTo>
                    <a:pt x="122682" y="211912"/>
                  </a:moveTo>
                  <a:lnTo>
                    <a:pt x="122567" y="209486"/>
                  </a:lnTo>
                  <a:lnTo>
                    <a:pt x="119430" y="206641"/>
                  </a:lnTo>
                  <a:lnTo>
                    <a:pt x="117005" y="206756"/>
                  </a:lnTo>
                  <a:lnTo>
                    <a:pt x="114160" y="209892"/>
                  </a:lnTo>
                  <a:lnTo>
                    <a:pt x="114274" y="212318"/>
                  </a:lnTo>
                  <a:lnTo>
                    <a:pt x="117411" y="215163"/>
                  </a:lnTo>
                  <a:lnTo>
                    <a:pt x="119837" y="215036"/>
                  </a:lnTo>
                  <a:lnTo>
                    <a:pt x="121259" y="213474"/>
                  </a:lnTo>
                  <a:lnTo>
                    <a:pt x="122682" y="211912"/>
                  </a:lnTo>
                  <a:close/>
                  <a:moveTo>
                    <a:pt x="122897" y="148856"/>
                  </a:moveTo>
                  <a:lnTo>
                    <a:pt x="121500" y="147269"/>
                  </a:lnTo>
                  <a:lnTo>
                    <a:pt x="120103" y="145681"/>
                  </a:lnTo>
                  <a:lnTo>
                    <a:pt x="117678" y="145516"/>
                  </a:lnTo>
                  <a:lnTo>
                    <a:pt x="114503" y="148310"/>
                  </a:lnTo>
                  <a:lnTo>
                    <a:pt x="114338" y="150736"/>
                  </a:lnTo>
                  <a:lnTo>
                    <a:pt x="117132" y="153911"/>
                  </a:lnTo>
                  <a:lnTo>
                    <a:pt x="119557" y="154076"/>
                  </a:lnTo>
                  <a:lnTo>
                    <a:pt x="122732" y="151282"/>
                  </a:lnTo>
                  <a:lnTo>
                    <a:pt x="122897" y="148856"/>
                  </a:lnTo>
                  <a:close/>
                  <a:moveTo>
                    <a:pt x="139750" y="171742"/>
                  </a:moveTo>
                  <a:lnTo>
                    <a:pt x="139636" y="169316"/>
                  </a:lnTo>
                  <a:lnTo>
                    <a:pt x="136499" y="166471"/>
                  </a:lnTo>
                  <a:lnTo>
                    <a:pt x="134073" y="166585"/>
                  </a:lnTo>
                  <a:lnTo>
                    <a:pt x="131229" y="169722"/>
                  </a:lnTo>
                  <a:lnTo>
                    <a:pt x="131343" y="172148"/>
                  </a:lnTo>
                  <a:lnTo>
                    <a:pt x="134480" y="174993"/>
                  </a:lnTo>
                  <a:lnTo>
                    <a:pt x="136906" y="174866"/>
                  </a:lnTo>
                  <a:lnTo>
                    <a:pt x="138328" y="173304"/>
                  </a:lnTo>
                  <a:lnTo>
                    <a:pt x="139750" y="171742"/>
                  </a:lnTo>
                  <a:close/>
                  <a:moveTo>
                    <a:pt x="143268" y="230593"/>
                  </a:moveTo>
                  <a:lnTo>
                    <a:pt x="143154" y="228168"/>
                  </a:lnTo>
                  <a:lnTo>
                    <a:pt x="140017" y="225323"/>
                  </a:lnTo>
                  <a:lnTo>
                    <a:pt x="137591" y="225437"/>
                  </a:lnTo>
                  <a:lnTo>
                    <a:pt x="134747" y="228574"/>
                  </a:lnTo>
                  <a:lnTo>
                    <a:pt x="134861" y="231000"/>
                  </a:lnTo>
                  <a:lnTo>
                    <a:pt x="137998" y="233845"/>
                  </a:lnTo>
                  <a:lnTo>
                    <a:pt x="140423" y="233718"/>
                  </a:lnTo>
                  <a:lnTo>
                    <a:pt x="141846" y="232156"/>
                  </a:lnTo>
                  <a:lnTo>
                    <a:pt x="143268" y="230593"/>
                  </a:lnTo>
                  <a:close/>
                  <a:moveTo>
                    <a:pt x="145745" y="205447"/>
                  </a:moveTo>
                  <a:lnTo>
                    <a:pt x="144348" y="203860"/>
                  </a:lnTo>
                  <a:lnTo>
                    <a:pt x="142951" y="202272"/>
                  </a:lnTo>
                  <a:lnTo>
                    <a:pt x="140525" y="202107"/>
                  </a:lnTo>
                  <a:lnTo>
                    <a:pt x="137350" y="204901"/>
                  </a:lnTo>
                  <a:lnTo>
                    <a:pt x="137185" y="207327"/>
                  </a:lnTo>
                  <a:lnTo>
                    <a:pt x="139979" y="210502"/>
                  </a:lnTo>
                  <a:lnTo>
                    <a:pt x="142405" y="210667"/>
                  </a:lnTo>
                  <a:lnTo>
                    <a:pt x="145580" y="207873"/>
                  </a:lnTo>
                  <a:lnTo>
                    <a:pt x="145745" y="205447"/>
                  </a:lnTo>
                  <a:close/>
                  <a:moveTo>
                    <a:pt x="149440" y="179120"/>
                  </a:moveTo>
                  <a:lnTo>
                    <a:pt x="148043" y="177533"/>
                  </a:lnTo>
                  <a:lnTo>
                    <a:pt x="146646" y="175945"/>
                  </a:lnTo>
                  <a:lnTo>
                    <a:pt x="144221" y="175780"/>
                  </a:lnTo>
                  <a:lnTo>
                    <a:pt x="141046" y="178574"/>
                  </a:lnTo>
                  <a:lnTo>
                    <a:pt x="140881" y="181000"/>
                  </a:lnTo>
                  <a:lnTo>
                    <a:pt x="143675" y="184175"/>
                  </a:lnTo>
                  <a:lnTo>
                    <a:pt x="146100" y="184340"/>
                  </a:lnTo>
                  <a:lnTo>
                    <a:pt x="149275" y="181546"/>
                  </a:lnTo>
                  <a:lnTo>
                    <a:pt x="149440" y="179120"/>
                  </a:lnTo>
                  <a:close/>
                  <a:moveTo>
                    <a:pt x="152933" y="236905"/>
                  </a:moveTo>
                  <a:lnTo>
                    <a:pt x="151536" y="235318"/>
                  </a:lnTo>
                  <a:lnTo>
                    <a:pt x="150139" y="233730"/>
                  </a:lnTo>
                  <a:lnTo>
                    <a:pt x="147713" y="233565"/>
                  </a:lnTo>
                  <a:lnTo>
                    <a:pt x="144538" y="236359"/>
                  </a:lnTo>
                  <a:lnTo>
                    <a:pt x="144373" y="238785"/>
                  </a:lnTo>
                  <a:lnTo>
                    <a:pt x="147167" y="241960"/>
                  </a:lnTo>
                  <a:lnTo>
                    <a:pt x="149593" y="242125"/>
                  </a:lnTo>
                  <a:lnTo>
                    <a:pt x="152768" y="239331"/>
                  </a:lnTo>
                  <a:lnTo>
                    <a:pt x="152933" y="236905"/>
                  </a:lnTo>
                  <a:close/>
                </a:path>
              </a:pathLst>
            </a:custGeom>
            <a:solidFill>
              <a:srgbClr val="EF7B48"/>
            </a:solidFill>
            <a:ln w="0">
              <a:noFill/>
            </a:ln>
          </p:spPr>
          <p:style>
            <a:lnRef idx="0">
              <a:scrgbClr r="0" g="0" b="0"/>
            </a:lnRef>
            <a:fillRef idx="0">
              <a:scrgbClr r="0" g="0" b="0"/>
            </a:fillRef>
            <a:effectRef idx="0">
              <a:scrgbClr r="0" g="0" b="0"/>
            </a:effectRef>
            <a:fontRef idx="minor"/>
          </p:style>
        </p:sp>
        <p:sp>
          <p:nvSpPr>
            <p:cNvPr id="970" name="object 334"/>
            <p:cNvSpPr/>
            <p:nvPr/>
          </p:nvSpPr>
          <p:spPr>
            <a:xfrm>
              <a:off x="4659840" y="3848040"/>
              <a:ext cx="121320" cy="175320"/>
            </a:xfrm>
            <a:custGeom>
              <a:avLst/>
              <a:gdLst/>
              <a:ahLst/>
              <a:cxnLst/>
              <a:rect l="l" t="t" r="r" b="b"/>
              <a:pathLst>
                <a:path w="121920" h="175895">
                  <a:moveTo>
                    <a:pt x="2527" y="128104"/>
                  </a:moveTo>
                  <a:lnTo>
                    <a:pt x="2400" y="123863"/>
                  </a:lnTo>
                  <a:lnTo>
                    <a:pt x="635" y="122199"/>
                  </a:lnTo>
                  <a:lnTo>
                    <a:pt x="0" y="122212"/>
                  </a:lnTo>
                  <a:lnTo>
                    <a:pt x="1231" y="129476"/>
                  </a:lnTo>
                  <a:lnTo>
                    <a:pt x="2527" y="128104"/>
                  </a:lnTo>
                  <a:close/>
                  <a:moveTo>
                    <a:pt x="7137" y="154736"/>
                  </a:moveTo>
                  <a:lnTo>
                    <a:pt x="7010" y="150495"/>
                  </a:lnTo>
                  <a:lnTo>
                    <a:pt x="5245" y="148831"/>
                  </a:lnTo>
                  <a:lnTo>
                    <a:pt x="4533" y="148844"/>
                  </a:lnTo>
                  <a:lnTo>
                    <a:pt x="5791" y="156159"/>
                  </a:lnTo>
                  <a:lnTo>
                    <a:pt x="7137" y="154736"/>
                  </a:lnTo>
                  <a:close/>
                  <a:moveTo>
                    <a:pt x="15760" y="55626"/>
                  </a:moveTo>
                  <a:lnTo>
                    <a:pt x="15633" y="51384"/>
                  </a:lnTo>
                  <a:lnTo>
                    <a:pt x="14109" y="49949"/>
                  </a:lnTo>
                  <a:lnTo>
                    <a:pt x="10274" y="57492"/>
                  </a:lnTo>
                  <a:lnTo>
                    <a:pt x="14097" y="57391"/>
                  </a:lnTo>
                  <a:lnTo>
                    <a:pt x="15760" y="55626"/>
                  </a:lnTo>
                  <a:close/>
                  <a:moveTo>
                    <a:pt x="15786" y="90322"/>
                  </a:moveTo>
                  <a:lnTo>
                    <a:pt x="15722" y="88201"/>
                  </a:lnTo>
                  <a:lnTo>
                    <a:pt x="15659" y="86080"/>
                  </a:lnTo>
                  <a:lnTo>
                    <a:pt x="13893" y="84416"/>
                  </a:lnTo>
                  <a:lnTo>
                    <a:pt x="9664" y="84543"/>
                  </a:lnTo>
                  <a:lnTo>
                    <a:pt x="8001" y="86309"/>
                  </a:lnTo>
                  <a:lnTo>
                    <a:pt x="8128" y="90538"/>
                  </a:lnTo>
                  <a:lnTo>
                    <a:pt x="9880" y="92202"/>
                  </a:lnTo>
                  <a:lnTo>
                    <a:pt x="14122" y="92087"/>
                  </a:lnTo>
                  <a:lnTo>
                    <a:pt x="15786" y="90322"/>
                  </a:lnTo>
                  <a:close/>
                  <a:moveTo>
                    <a:pt x="17945" y="131025"/>
                  </a:moveTo>
                  <a:lnTo>
                    <a:pt x="17881" y="128905"/>
                  </a:lnTo>
                  <a:lnTo>
                    <a:pt x="17818" y="126784"/>
                  </a:lnTo>
                  <a:lnTo>
                    <a:pt x="16052" y="125120"/>
                  </a:lnTo>
                  <a:lnTo>
                    <a:pt x="11823" y="125247"/>
                  </a:lnTo>
                  <a:lnTo>
                    <a:pt x="10160" y="127012"/>
                  </a:lnTo>
                  <a:lnTo>
                    <a:pt x="10287" y="131241"/>
                  </a:lnTo>
                  <a:lnTo>
                    <a:pt x="12039" y="132905"/>
                  </a:lnTo>
                  <a:lnTo>
                    <a:pt x="16281" y="132791"/>
                  </a:lnTo>
                  <a:lnTo>
                    <a:pt x="17945" y="131025"/>
                  </a:lnTo>
                  <a:close/>
                  <a:moveTo>
                    <a:pt x="26377" y="157124"/>
                  </a:moveTo>
                  <a:lnTo>
                    <a:pt x="26314" y="155003"/>
                  </a:lnTo>
                  <a:lnTo>
                    <a:pt x="26250" y="152882"/>
                  </a:lnTo>
                  <a:lnTo>
                    <a:pt x="24485" y="151218"/>
                  </a:lnTo>
                  <a:lnTo>
                    <a:pt x="20256" y="151345"/>
                  </a:lnTo>
                  <a:lnTo>
                    <a:pt x="18592" y="153111"/>
                  </a:lnTo>
                  <a:lnTo>
                    <a:pt x="18719" y="157340"/>
                  </a:lnTo>
                  <a:lnTo>
                    <a:pt x="20472" y="159004"/>
                  </a:lnTo>
                  <a:lnTo>
                    <a:pt x="24714" y="158889"/>
                  </a:lnTo>
                  <a:lnTo>
                    <a:pt x="26377" y="157124"/>
                  </a:lnTo>
                  <a:close/>
                  <a:moveTo>
                    <a:pt x="38328" y="40551"/>
                  </a:moveTo>
                  <a:lnTo>
                    <a:pt x="38265" y="38430"/>
                  </a:lnTo>
                  <a:lnTo>
                    <a:pt x="38201" y="36309"/>
                  </a:lnTo>
                  <a:lnTo>
                    <a:pt x="36436" y="34645"/>
                  </a:lnTo>
                  <a:lnTo>
                    <a:pt x="32207" y="34772"/>
                  </a:lnTo>
                  <a:lnTo>
                    <a:pt x="30543" y="36537"/>
                  </a:lnTo>
                  <a:lnTo>
                    <a:pt x="30670" y="40767"/>
                  </a:lnTo>
                  <a:lnTo>
                    <a:pt x="32423" y="42430"/>
                  </a:lnTo>
                  <a:lnTo>
                    <a:pt x="36664" y="42316"/>
                  </a:lnTo>
                  <a:lnTo>
                    <a:pt x="38328" y="40551"/>
                  </a:lnTo>
                  <a:close/>
                  <a:moveTo>
                    <a:pt x="41554" y="118097"/>
                  </a:moveTo>
                  <a:lnTo>
                    <a:pt x="41490" y="115976"/>
                  </a:lnTo>
                  <a:lnTo>
                    <a:pt x="41427" y="113855"/>
                  </a:lnTo>
                  <a:lnTo>
                    <a:pt x="39662" y="112191"/>
                  </a:lnTo>
                  <a:lnTo>
                    <a:pt x="35433" y="112318"/>
                  </a:lnTo>
                  <a:lnTo>
                    <a:pt x="33769" y="114084"/>
                  </a:lnTo>
                  <a:lnTo>
                    <a:pt x="33883" y="118313"/>
                  </a:lnTo>
                  <a:lnTo>
                    <a:pt x="35648" y="119976"/>
                  </a:lnTo>
                  <a:lnTo>
                    <a:pt x="39890" y="119862"/>
                  </a:lnTo>
                  <a:lnTo>
                    <a:pt x="41554" y="118097"/>
                  </a:lnTo>
                  <a:close/>
                  <a:moveTo>
                    <a:pt x="45999" y="139179"/>
                  </a:moveTo>
                  <a:lnTo>
                    <a:pt x="45935" y="137058"/>
                  </a:lnTo>
                  <a:lnTo>
                    <a:pt x="45872" y="134937"/>
                  </a:lnTo>
                  <a:lnTo>
                    <a:pt x="44107" y="133273"/>
                  </a:lnTo>
                  <a:lnTo>
                    <a:pt x="39878" y="133400"/>
                  </a:lnTo>
                  <a:lnTo>
                    <a:pt x="38214" y="135166"/>
                  </a:lnTo>
                  <a:lnTo>
                    <a:pt x="38341" y="139395"/>
                  </a:lnTo>
                  <a:lnTo>
                    <a:pt x="40093" y="141058"/>
                  </a:lnTo>
                  <a:lnTo>
                    <a:pt x="44335" y="140944"/>
                  </a:lnTo>
                  <a:lnTo>
                    <a:pt x="45999" y="139179"/>
                  </a:lnTo>
                  <a:close/>
                  <a:moveTo>
                    <a:pt x="53682" y="173710"/>
                  </a:moveTo>
                  <a:lnTo>
                    <a:pt x="53619" y="171589"/>
                  </a:lnTo>
                  <a:lnTo>
                    <a:pt x="53555" y="169468"/>
                  </a:lnTo>
                  <a:lnTo>
                    <a:pt x="51790" y="167805"/>
                  </a:lnTo>
                  <a:lnTo>
                    <a:pt x="47561" y="167932"/>
                  </a:lnTo>
                  <a:lnTo>
                    <a:pt x="45897" y="169697"/>
                  </a:lnTo>
                  <a:lnTo>
                    <a:pt x="46024" y="173926"/>
                  </a:lnTo>
                  <a:lnTo>
                    <a:pt x="47777" y="175590"/>
                  </a:lnTo>
                  <a:lnTo>
                    <a:pt x="52019" y="175475"/>
                  </a:lnTo>
                  <a:lnTo>
                    <a:pt x="53682" y="173710"/>
                  </a:lnTo>
                  <a:close/>
                  <a:moveTo>
                    <a:pt x="57962" y="22606"/>
                  </a:moveTo>
                  <a:lnTo>
                    <a:pt x="57899" y="20485"/>
                  </a:lnTo>
                  <a:lnTo>
                    <a:pt x="57835" y="18364"/>
                  </a:lnTo>
                  <a:lnTo>
                    <a:pt x="56070" y="16700"/>
                  </a:lnTo>
                  <a:lnTo>
                    <a:pt x="51841" y="16827"/>
                  </a:lnTo>
                  <a:lnTo>
                    <a:pt x="50177" y="18592"/>
                  </a:lnTo>
                  <a:lnTo>
                    <a:pt x="50304" y="22821"/>
                  </a:lnTo>
                  <a:lnTo>
                    <a:pt x="52057" y="24485"/>
                  </a:lnTo>
                  <a:lnTo>
                    <a:pt x="56299" y="24371"/>
                  </a:lnTo>
                  <a:lnTo>
                    <a:pt x="57962" y="22606"/>
                  </a:lnTo>
                  <a:close/>
                  <a:moveTo>
                    <a:pt x="62407" y="43688"/>
                  </a:moveTo>
                  <a:lnTo>
                    <a:pt x="62344" y="41567"/>
                  </a:lnTo>
                  <a:lnTo>
                    <a:pt x="62280" y="39446"/>
                  </a:lnTo>
                  <a:lnTo>
                    <a:pt x="60515" y="37782"/>
                  </a:lnTo>
                  <a:lnTo>
                    <a:pt x="56286" y="37909"/>
                  </a:lnTo>
                  <a:lnTo>
                    <a:pt x="54622" y="39674"/>
                  </a:lnTo>
                  <a:lnTo>
                    <a:pt x="54749" y="43903"/>
                  </a:lnTo>
                  <a:lnTo>
                    <a:pt x="56502" y="45567"/>
                  </a:lnTo>
                  <a:lnTo>
                    <a:pt x="60744" y="45453"/>
                  </a:lnTo>
                  <a:lnTo>
                    <a:pt x="62407" y="43688"/>
                  </a:lnTo>
                  <a:close/>
                  <a:moveTo>
                    <a:pt x="63703" y="122478"/>
                  </a:moveTo>
                  <a:lnTo>
                    <a:pt x="63639" y="120357"/>
                  </a:lnTo>
                  <a:lnTo>
                    <a:pt x="63576" y="118237"/>
                  </a:lnTo>
                  <a:lnTo>
                    <a:pt x="61810" y="116573"/>
                  </a:lnTo>
                  <a:lnTo>
                    <a:pt x="57581" y="116700"/>
                  </a:lnTo>
                  <a:lnTo>
                    <a:pt x="55918" y="118465"/>
                  </a:lnTo>
                  <a:lnTo>
                    <a:pt x="56045" y="122694"/>
                  </a:lnTo>
                  <a:lnTo>
                    <a:pt x="57797" y="124358"/>
                  </a:lnTo>
                  <a:lnTo>
                    <a:pt x="62039" y="124244"/>
                  </a:lnTo>
                  <a:lnTo>
                    <a:pt x="63703" y="122478"/>
                  </a:lnTo>
                  <a:close/>
                  <a:moveTo>
                    <a:pt x="64477" y="149237"/>
                  </a:moveTo>
                  <a:lnTo>
                    <a:pt x="64414" y="147116"/>
                  </a:lnTo>
                  <a:lnTo>
                    <a:pt x="64350" y="144995"/>
                  </a:lnTo>
                  <a:lnTo>
                    <a:pt x="62585" y="143332"/>
                  </a:lnTo>
                  <a:lnTo>
                    <a:pt x="58356" y="143459"/>
                  </a:lnTo>
                  <a:lnTo>
                    <a:pt x="56692" y="145224"/>
                  </a:lnTo>
                  <a:lnTo>
                    <a:pt x="56819" y="149453"/>
                  </a:lnTo>
                  <a:lnTo>
                    <a:pt x="58572" y="151117"/>
                  </a:lnTo>
                  <a:lnTo>
                    <a:pt x="62814" y="151003"/>
                  </a:lnTo>
                  <a:lnTo>
                    <a:pt x="64477" y="149237"/>
                  </a:lnTo>
                  <a:close/>
                  <a:moveTo>
                    <a:pt x="75666" y="5905"/>
                  </a:moveTo>
                  <a:lnTo>
                    <a:pt x="75603" y="3784"/>
                  </a:lnTo>
                  <a:lnTo>
                    <a:pt x="75539" y="1663"/>
                  </a:lnTo>
                  <a:lnTo>
                    <a:pt x="73774" y="0"/>
                  </a:lnTo>
                  <a:lnTo>
                    <a:pt x="69545" y="127"/>
                  </a:lnTo>
                  <a:lnTo>
                    <a:pt x="67881" y="1892"/>
                  </a:lnTo>
                  <a:lnTo>
                    <a:pt x="68008" y="6121"/>
                  </a:lnTo>
                  <a:lnTo>
                    <a:pt x="69761" y="7785"/>
                  </a:lnTo>
                  <a:lnTo>
                    <a:pt x="74002" y="7670"/>
                  </a:lnTo>
                  <a:lnTo>
                    <a:pt x="75666" y="5905"/>
                  </a:lnTo>
                  <a:close/>
                  <a:moveTo>
                    <a:pt x="76441" y="32664"/>
                  </a:moveTo>
                  <a:lnTo>
                    <a:pt x="76377" y="30543"/>
                  </a:lnTo>
                  <a:lnTo>
                    <a:pt x="76314" y="28422"/>
                  </a:lnTo>
                  <a:lnTo>
                    <a:pt x="74549" y="26758"/>
                  </a:lnTo>
                  <a:lnTo>
                    <a:pt x="70319" y="26885"/>
                  </a:lnTo>
                  <a:lnTo>
                    <a:pt x="68656" y="28651"/>
                  </a:lnTo>
                  <a:lnTo>
                    <a:pt x="68783" y="32880"/>
                  </a:lnTo>
                  <a:lnTo>
                    <a:pt x="70535" y="34544"/>
                  </a:lnTo>
                  <a:lnTo>
                    <a:pt x="74777" y="34429"/>
                  </a:lnTo>
                  <a:lnTo>
                    <a:pt x="76441" y="32664"/>
                  </a:lnTo>
                  <a:close/>
                  <a:moveTo>
                    <a:pt x="86017" y="132892"/>
                  </a:moveTo>
                  <a:lnTo>
                    <a:pt x="85953" y="130771"/>
                  </a:lnTo>
                  <a:lnTo>
                    <a:pt x="85890" y="128651"/>
                  </a:lnTo>
                  <a:lnTo>
                    <a:pt x="84124" y="126987"/>
                  </a:lnTo>
                  <a:lnTo>
                    <a:pt x="79895" y="127114"/>
                  </a:lnTo>
                  <a:lnTo>
                    <a:pt x="78232" y="128879"/>
                  </a:lnTo>
                  <a:lnTo>
                    <a:pt x="78359" y="133108"/>
                  </a:lnTo>
                  <a:lnTo>
                    <a:pt x="80111" y="134772"/>
                  </a:lnTo>
                  <a:lnTo>
                    <a:pt x="84353" y="134658"/>
                  </a:lnTo>
                  <a:lnTo>
                    <a:pt x="86017" y="132892"/>
                  </a:lnTo>
                  <a:close/>
                  <a:moveTo>
                    <a:pt x="91198" y="46685"/>
                  </a:moveTo>
                  <a:lnTo>
                    <a:pt x="91135" y="44564"/>
                  </a:lnTo>
                  <a:lnTo>
                    <a:pt x="91071" y="42443"/>
                  </a:lnTo>
                  <a:lnTo>
                    <a:pt x="89306" y="40779"/>
                  </a:lnTo>
                  <a:lnTo>
                    <a:pt x="85077" y="40906"/>
                  </a:lnTo>
                  <a:lnTo>
                    <a:pt x="83413" y="42672"/>
                  </a:lnTo>
                  <a:lnTo>
                    <a:pt x="83540" y="46901"/>
                  </a:lnTo>
                  <a:lnTo>
                    <a:pt x="85293" y="48564"/>
                  </a:lnTo>
                  <a:lnTo>
                    <a:pt x="89535" y="48450"/>
                  </a:lnTo>
                  <a:lnTo>
                    <a:pt x="91198" y="46685"/>
                  </a:lnTo>
                  <a:close/>
                  <a:moveTo>
                    <a:pt x="92100" y="77952"/>
                  </a:moveTo>
                  <a:lnTo>
                    <a:pt x="92036" y="75831"/>
                  </a:lnTo>
                  <a:lnTo>
                    <a:pt x="91973" y="73710"/>
                  </a:lnTo>
                  <a:lnTo>
                    <a:pt x="90208" y="72047"/>
                  </a:lnTo>
                  <a:lnTo>
                    <a:pt x="85979" y="72174"/>
                  </a:lnTo>
                  <a:lnTo>
                    <a:pt x="84315" y="73939"/>
                  </a:lnTo>
                  <a:lnTo>
                    <a:pt x="84442" y="78168"/>
                  </a:lnTo>
                  <a:lnTo>
                    <a:pt x="86194" y="79832"/>
                  </a:lnTo>
                  <a:lnTo>
                    <a:pt x="90436" y="79717"/>
                  </a:lnTo>
                  <a:lnTo>
                    <a:pt x="92100" y="77952"/>
                  </a:lnTo>
                  <a:close/>
                  <a:moveTo>
                    <a:pt x="100520" y="104063"/>
                  </a:moveTo>
                  <a:lnTo>
                    <a:pt x="100457" y="101942"/>
                  </a:lnTo>
                  <a:lnTo>
                    <a:pt x="100393" y="99822"/>
                  </a:lnTo>
                  <a:lnTo>
                    <a:pt x="98628" y="98158"/>
                  </a:lnTo>
                  <a:lnTo>
                    <a:pt x="94399" y="98285"/>
                  </a:lnTo>
                  <a:lnTo>
                    <a:pt x="92735" y="100050"/>
                  </a:lnTo>
                  <a:lnTo>
                    <a:pt x="92862" y="104279"/>
                  </a:lnTo>
                  <a:lnTo>
                    <a:pt x="94615" y="105943"/>
                  </a:lnTo>
                  <a:lnTo>
                    <a:pt x="98856" y="105829"/>
                  </a:lnTo>
                  <a:lnTo>
                    <a:pt x="100520" y="104063"/>
                  </a:lnTo>
                  <a:close/>
                  <a:moveTo>
                    <a:pt x="118986" y="45885"/>
                  </a:moveTo>
                  <a:lnTo>
                    <a:pt x="118922" y="43764"/>
                  </a:lnTo>
                  <a:lnTo>
                    <a:pt x="118859" y="41643"/>
                  </a:lnTo>
                  <a:lnTo>
                    <a:pt x="117094" y="39979"/>
                  </a:lnTo>
                  <a:lnTo>
                    <a:pt x="112864" y="40106"/>
                  </a:lnTo>
                  <a:lnTo>
                    <a:pt x="111201" y="41871"/>
                  </a:lnTo>
                  <a:lnTo>
                    <a:pt x="111328" y="46101"/>
                  </a:lnTo>
                  <a:lnTo>
                    <a:pt x="113080" y="47764"/>
                  </a:lnTo>
                  <a:lnTo>
                    <a:pt x="117322" y="47650"/>
                  </a:lnTo>
                  <a:lnTo>
                    <a:pt x="118986" y="45885"/>
                  </a:lnTo>
                  <a:close/>
                  <a:moveTo>
                    <a:pt x="120154" y="86118"/>
                  </a:moveTo>
                  <a:lnTo>
                    <a:pt x="120091" y="83997"/>
                  </a:lnTo>
                  <a:lnTo>
                    <a:pt x="120027" y="81876"/>
                  </a:lnTo>
                  <a:lnTo>
                    <a:pt x="118262" y="80213"/>
                  </a:lnTo>
                  <a:lnTo>
                    <a:pt x="114033" y="80340"/>
                  </a:lnTo>
                  <a:lnTo>
                    <a:pt x="112369" y="82105"/>
                  </a:lnTo>
                  <a:lnTo>
                    <a:pt x="112483" y="86334"/>
                  </a:lnTo>
                  <a:lnTo>
                    <a:pt x="114249" y="87998"/>
                  </a:lnTo>
                  <a:lnTo>
                    <a:pt x="118491" y="87884"/>
                  </a:lnTo>
                  <a:lnTo>
                    <a:pt x="120154" y="86118"/>
                  </a:lnTo>
                  <a:close/>
                  <a:moveTo>
                    <a:pt x="121513" y="133159"/>
                  </a:moveTo>
                  <a:lnTo>
                    <a:pt x="121450" y="131038"/>
                  </a:lnTo>
                  <a:lnTo>
                    <a:pt x="121386" y="128917"/>
                  </a:lnTo>
                  <a:lnTo>
                    <a:pt x="119621" y="127254"/>
                  </a:lnTo>
                  <a:lnTo>
                    <a:pt x="115392" y="127381"/>
                  </a:lnTo>
                  <a:lnTo>
                    <a:pt x="113728" y="129146"/>
                  </a:lnTo>
                  <a:lnTo>
                    <a:pt x="113855" y="133375"/>
                  </a:lnTo>
                  <a:lnTo>
                    <a:pt x="115608" y="135039"/>
                  </a:lnTo>
                  <a:lnTo>
                    <a:pt x="119849" y="134924"/>
                  </a:lnTo>
                  <a:lnTo>
                    <a:pt x="121513" y="133159"/>
                  </a:lnTo>
                  <a:close/>
                </a:path>
              </a:pathLst>
            </a:custGeom>
            <a:solidFill>
              <a:srgbClr val="EF7B48"/>
            </a:solidFill>
            <a:ln w="0">
              <a:noFill/>
            </a:ln>
          </p:spPr>
          <p:style>
            <a:lnRef idx="0">
              <a:scrgbClr r="0" g="0" b="0"/>
            </a:lnRef>
            <a:fillRef idx="0">
              <a:scrgbClr r="0" g="0" b="0"/>
            </a:fillRef>
            <a:effectRef idx="0">
              <a:scrgbClr r="0" g="0" b="0"/>
            </a:effectRef>
            <a:fontRef idx="minor"/>
          </p:style>
        </p:sp>
        <p:pic>
          <p:nvPicPr>
            <p:cNvPr id="971" name="object 335"/>
            <p:cNvPicPr/>
            <p:nvPr/>
          </p:nvPicPr>
          <p:blipFill>
            <a:blip r:embed="rId30"/>
            <a:stretch/>
          </p:blipFill>
          <p:spPr>
            <a:xfrm>
              <a:off x="2558160" y="1074960"/>
              <a:ext cx="239400" cy="226800"/>
            </a:xfrm>
            <a:prstGeom prst="rect">
              <a:avLst/>
            </a:prstGeom>
            <a:ln w="0">
              <a:noFill/>
            </a:ln>
          </p:spPr>
        </p:pic>
        <p:sp>
          <p:nvSpPr>
            <p:cNvPr id="972" name="object 336"/>
            <p:cNvSpPr/>
            <p:nvPr/>
          </p:nvSpPr>
          <p:spPr>
            <a:xfrm>
              <a:off x="4970160" y="285120"/>
              <a:ext cx="428400" cy="420840"/>
            </a:xfrm>
            <a:custGeom>
              <a:avLst/>
              <a:gdLst/>
              <a:ahLst/>
              <a:cxnLst/>
              <a:rect l="l" t="t" r="r" b="b"/>
              <a:pathLst>
                <a:path w="429260" h="421640">
                  <a:moveTo>
                    <a:pt x="161793" y="0"/>
                  </a:moveTo>
                  <a:lnTo>
                    <a:pt x="119080" y="937"/>
                  </a:lnTo>
                  <a:lnTo>
                    <a:pt x="45453" y="37014"/>
                  </a:lnTo>
                  <a:lnTo>
                    <a:pt x="0" y="125375"/>
                  </a:lnTo>
                  <a:lnTo>
                    <a:pt x="22885" y="254342"/>
                  </a:lnTo>
                  <a:lnTo>
                    <a:pt x="69403" y="370727"/>
                  </a:lnTo>
                  <a:lnTo>
                    <a:pt x="94843" y="421341"/>
                  </a:lnTo>
                  <a:lnTo>
                    <a:pt x="298846" y="373437"/>
                  </a:lnTo>
                  <a:lnTo>
                    <a:pt x="400220" y="334767"/>
                  </a:lnTo>
                  <a:lnTo>
                    <a:pt x="429001" y="284897"/>
                  </a:lnTo>
                  <a:lnTo>
                    <a:pt x="415226" y="203396"/>
                  </a:lnTo>
                  <a:lnTo>
                    <a:pt x="370624" y="135466"/>
                  </a:lnTo>
                  <a:lnTo>
                    <a:pt x="305041" y="121372"/>
                  </a:lnTo>
                  <a:lnTo>
                    <a:pt x="245716" y="133307"/>
                  </a:lnTo>
                  <a:lnTo>
                    <a:pt x="219888" y="143465"/>
                  </a:lnTo>
                  <a:lnTo>
                    <a:pt x="189944" y="44182"/>
                  </a:lnTo>
                  <a:lnTo>
                    <a:pt x="161793" y="0"/>
                  </a:lnTo>
                  <a:close/>
                </a:path>
              </a:pathLst>
            </a:custGeom>
            <a:solidFill>
              <a:srgbClr val="F28C59"/>
            </a:solidFill>
            <a:ln w="0">
              <a:noFill/>
            </a:ln>
          </p:spPr>
          <p:style>
            <a:lnRef idx="0">
              <a:scrgbClr r="0" g="0" b="0"/>
            </a:lnRef>
            <a:fillRef idx="0">
              <a:scrgbClr r="0" g="0" b="0"/>
            </a:fillRef>
            <a:effectRef idx="0">
              <a:scrgbClr r="0" g="0" b="0"/>
            </a:effectRef>
            <a:fontRef idx="minor"/>
          </p:style>
        </p:sp>
        <p:pic>
          <p:nvPicPr>
            <p:cNvPr id="973" name="object 337"/>
            <p:cNvPicPr/>
            <p:nvPr/>
          </p:nvPicPr>
          <p:blipFill>
            <a:blip r:embed="rId31"/>
            <a:stretch/>
          </p:blipFill>
          <p:spPr>
            <a:xfrm>
              <a:off x="4970160" y="310680"/>
              <a:ext cx="426600" cy="383760"/>
            </a:xfrm>
            <a:prstGeom prst="rect">
              <a:avLst/>
            </a:prstGeom>
            <a:ln w="0">
              <a:noFill/>
            </a:ln>
          </p:spPr>
        </p:pic>
        <p:sp>
          <p:nvSpPr>
            <p:cNvPr id="974" name="object 338"/>
            <p:cNvSpPr/>
            <p:nvPr/>
          </p:nvSpPr>
          <p:spPr>
            <a:xfrm>
              <a:off x="1763640" y="1094400"/>
              <a:ext cx="6747480" cy="1402560"/>
            </a:xfrm>
            <a:custGeom>
              <a:avLst/>
              <a:gdLst/>
              <a:ahLst/>
              <a:cxnLst/>
              <a:rect l="l" t="t" r="r" b="b"/>
              <a:pathLst>
                <a:path w="6748145" h="1403350">
                  <a:moveTo>
                    <a:pt x="137452" y="322021"/>
                  </a:moveTo>
                  <a:lnTo>
                    <a:pt x="136220" y="315861"/>
                  </a:lnTo>
                  <a:lnTo>
                    <a:pt x="114325" y="282295"/>
                  </a:lnTo>
                  <a:lnTo>
                    <a:pt x="95338" y="247129"/>
                  </a:lnTo>
                  <a:lnTo>
                    <a:pt x="79387" y="210477"/>
                  </a:lnTo>
                  <a:lnTo>
                    <a:pt x="78765" y="208622"/>
                  </a:lnTo>
                  <a:lnTo>
                    <a:pt x="90462" y="182511"/>
                  </a:lnTo>
                  <a:lnTo>
                    <a:pt x="103949" y="136004"/>
                  </a:lnTo>
                  <a:lnTo>
                    <a:pt x="110629" y="88099"/>
                  </a:lnTo>
                  <a:lnTo>
                    <a:pt x="110007" y="39649"/>
                  </a:lnTo>
                  <a:lnTo>
                    <a:pt x="107886" y="26619"/>
                  </a:lnTo>
                  <a:lnTo>
                    <a:pt x="104101" y="16751"/>
                  </a:lnTo>
                  <a:lnTo>
                    <a:pt x="103314" y="14706"/>
                  </a:lnTo>
                  <a:lnTo>
                    <a:pt x="95389" y="5372"/>
                  </a:lnTo>
                  <a:lnTo>
                    <a:pt x="95173" y="5283"/>
                  </a:lnTo>
                  <a:lnTo>
                    <a:pt x="95173" y="65430"/>
                  </a:lnTo>
                  <a:lnTo>
                    <a:pt x="94132" y="84353"/>
                  </a:lnTo>
                  <a:lnTo>
                    <a:pt x="89636" y="122428"/>
                  </a:lnTo>
                  <a:lnTo>
                    <a:pt x="80695" y="159715"/>
                  </a:lnTo>
                  <a:lnTo>
                    <a:pt x="71107" y="185801"/>
                  </a:lnTo>
                  <a:lnTo>
                    <a:pt x="66636" y="172466"/>
                  </a:lnTo>
                  <a:lnTo>
                    <a:pt x="57048" y="132753"/>
                  </a:lnTo>
                  <a:lnTo>
                    <a:pt x="51041" y="92329"/>
                  </a:lnTo>
                  <a:lnTo>
                    <a:pt x="49060" y="72186"/>
                  </a:lnTo>
                  <a:lnTo>
                    <a:pt x="49123" y="49034"/>
                  </a:lnTo>
                  <a:lnTo>
                    <a:pt x="55156" y="28638"/>
                  </a:lnTo>
                  <a:lnTo>
                    <a:pt x="71120" y="16751"/>
                  </a:lnTo>
                  <a:lnTo>
                    <a:pt x="87528" y="21640"/>
                  </a:lnTo>
                  <a:lnTo>
                    <a:pt x="94259" y="41198"/>
                  </a:lnTo>
                  <a:lnTo>
                    <a:pt x="95173" y="65430"/>
                  </a:lnTo>
                  <a:lnTo>
                    <a:pt x="95173" y="5283"/>
                  </a:lnTo>
                  <a:lnTo>
                    <a:pt x="83210" y="63"/>
                  </a:lnTo>
                  <a:lnTo>
                    <a:pt x="70446" y="0"/>
                  </a:lnTo>
                  <a:lnTo>
                    <a:pt x="58470" y="4140"/>
                  </a:lnTo>
                  <a:lnTo>
                    <a:pt x="48183" y="11684"/>
                  </a:lnTo>
                  <a:lnTo>
                    <a:pt x="40449" y="21805"/>
                  </a:lnTo>
                  <a:lnTo>
                    <a:pt x="34671" y="37160"/>
                  </a:lnTo>
                  <a:lnTo>
                    <a:pt x="32537" y="53619"/>
                  </a:lnTo>
                  <a:lnTo>
                    <a:pt x="32753" y="70408"/>
                  </a:lnTo>
                  <a:lnTo>
                    <a:pt x="39052" y="125310"/>
                  </a:lnTo>
                  <a:lnTo>
                    <a:pt x="47129" y="163334"/>
                  </a:lnTo>
                  <a:lnTo>
                    <a:pt x="60198" y="206006"/>
                  </a:lnTo>
                  <a:lnTo>
                    <a:pt x="61137" y="208305"/>
                  </a:lnTo>
                  <a:lnTo>
                    <a:pt x="49491" y="231152"/>
                  </a:lnTo>
                  <a:lnTo>
                    <a:pt x="27787" y="263512"/>
                  </a:lnTo>
                  <a:lnTo>
                    <a:pt x="2324" y="293192"/>
                  </a:lnTo>
                  <a:lnTo>
                    <a:pt x="0" y="299300"/>
                  </a:lnTo>
                  <a:lnTo>
                    <a:pt x="2616" y="304736"/>
                  </a:lnTo>
                  <a:lnTo>
                    <a:pt x="8001" y="307301"/>
                  </a:lnTo>
                  <a:lnTo>
                    <a:pt x="13957" y="304825"/>
                  </a:lnTo>
                  <a:lnTo>
                    <a:pt x="44983" y="267804"/>
                  </a:lnTo>
                  <a:lnTo>
                    <a:pt x="69481" y="228587"/>
                  </a:lnTo>
                  <a:lnTo>
                    <a:pt x="77152" y="247205"/>
                  </a:lnTo>
                  <a:lnTo>
                    <a:pt x="97815" y="286689"/>
                  </a:lnTo>
                  <a:lnTo>
                    <a:pt x="122021" y="324167"/>
                  </a:lnTo>
                  <a:lnTo>
                    <a:pt x="127673" y="327698"/>
                  </a:lnTo>
                  <a:lnTo>
                    <a:pt x="133718" y="326466"/>
                  </a:lnTo>
                  <a:lnTo>
                    <a:pt x="137452" y="322021"/>
                  </a:lnTo>
                  <a:close/>
                  <a:moveTo>
                    <a:pt x="4952873" y="1170063"/>
                  </a:moveTo>
                  <a:lnTo>
                    <a:pt x="4949418" y="1164932"/>
                  </a:lnTo>
                  <a:lnTo>
                    <a:pt x="4942903" y="1163396"/>
                  </a:lnTo>
                  <a:lnTo>
                    <a:pt x="4892713" y="1173314"/>
                  </a:lnTo>
                  <a:lnTo>
                    <a:pt x="4843119" y="1186726"/>
                  </a:lnTo>
                  <a:lnTo>
                    <a:pt x="4794580" y="1203718"/>
                  </a:lnTo>
                  <a:lnTo>
                    <a:pt x="4747565" y="1224343"/>
                  </a:lnTo>
                  <a:lnTo>
                    <a:pt x="4703254" y="1248283"/>
                  </a:lnTo>
                  <a:lnTo>
                    <a:pt x="4703254" y="1333893"/>
                  </a:lnTo>
                  <a:lnTo>
                    <a:pt x="4688814" y="1367993"/>
                  </a:lnTo>
                  <a:lnTo>
                    <a:pt x="4684928" y="1373327"/>
                  </a:lnTo>
                  <a:lnTo>
                    <a:pt x="4678921" y="1381010"/>
                  </a:lnTo>
                  <a:lnTo>
                    <a:pt x="4672774" y="1383753"/>
                  </a:lnTo>
                  <a:lnTo>
                    <a:pt x="4662157" y="1385582"/>
                  </a:lnTo>
                  <a:lnTo>
                    <a:pt x="4654816" y="1381480"/>
                  </a:lnTo>
                  <a:lnTo>
                    <a:pt x="4650041" y="1373746"/>
                  </a:lnTo>
                  <a:lnTo>
                    <a:pt x="4647171" y="1364703"/>
                  </a:lnTo>
                  <a:lnTo>
                    <a:pt x="4645584" y="1351445"/>
                  </a:lnTo>
                  <a:lnTo>
                    <a:pt x="4646854" y="1338122"/>
                  </a:lnTo>
                  <a:lnTo>
                    <a:pt x="4670387" y="1293583"/>
                  </a:lnTo>
                  <a:lnTo>
                    <a:pt x="4695037" y="1273149"/>
                  </a:lnTo>
                  <a:lnTo>
                    <a:pt x="4703076" y="1296619"/>
                  </a:lnTo>
                  <a:lnTo>
                    <a:pt x="4703254" y="1333893"/>
                  </a:lnTo>
                  <a:lnTo>
                    <a:pt x="4703254" y="1248283"/>
                  </a:lnTo>
                  <a:lnTo>
                    <a:pt x="4702518" y="1248676"/>
                  </a:lnTo>
                  <a:lnTo>
                    <a:pt x="4701019" y="1249667"/>
                  </a:lnTo>
                  <a:lnTo>
                    <a:pt x="4683087" y="1222679"/>
                  </a:lnTo>
                  <a:lnTo>
                    <a:pt x="4644936" y="1195082"/>
                  </a:lnTo>
                  <a:lnTo>
                    <a:pt x="4638014" y="1192733"/>
                  </a:lnTo>
                  <a:lnTo>
                    <a:pt x="4599584" y="1179728"/>
                  </a:lnTo>
                  <a:lnTo>
                    <a:pt x="4551057" y="1175893"/>
                  </a:lnTo>
                  <a:lnTo>
                    <a:pt x="4500753" y="1182370"/>
                  </a:lnTo>
                  <a:lnTo>
                    <a:pt x="4452290" y="1197419"/>
                  </a:lnTo>
                  <a:lnTo>
                    <a:pt x="4406468" y="1219784"/>
                  </a:lnTo>
                  <a:lnTo>
                    <a:pt x="4364101" y="1248219"/>
                  </a:lnTo>
                  <a:lnTo>
                    <a:pt x="4326001" y="1281480"/>
                  </a:lnTo>
                  <a:lnTo>
                    <a:pt x="4323575" y="1287500"/>
                  </a:lnTo>
                  <a:lnTo>
                    <a:pt x="4326166" y="1292885"/>
                  </a:lnTo>
                  <a:lnTo>
                    <a:pt x="4331576" y="1295488"/>
                  </a:lnTo>
                  <a:lnTo>
                    <a:pt x="4337634" y="1293114"/>
                  </a:lnTo>
                  <a:lnTo>
                    <a:pt x="4373169" y="1261999"/>
                  </a:lnTo>
                  <a:lnTo>
                    <a:pt x="4412310" y="1235494"/>
                  </a:lnTo>
                  <a:lnTo>
                    <a:pt x="4454576" y="1214450"/>
                  </a:lnTo>
                  <a:lnTo>
                    <a:pt x="4499483" y="1199680"/>
                  </a:lnTo>
                  <a:lnTo>
                    <a:pt x="4543450" y="1192733"/>
                  </a:lnTo>
                  <a:lnTo>
                    <a:pt x="4588827" y="1194130"/>
                  </a:lnTo>
                  <a:lnTo>
                    <a:pt x="4631893" y="1206119"/>
                  </a:lnTo>
                  <a:lnTo>
                    <a:pt x="4668926" y="1230972"/>
                  </a:lnTo>
                  <a:lnTo>
                    <a:pt x="4688662" y="1257884"/>
                  </a:lnTo>
                  <a:lnTo>
                    <a:pt x="4680432" y="1263345"/>
                  </a:lnTo>
                  <a:lnTo>
                    <a:pt x="4660443" y="1280706"/>
                  </a:lnTo>
                  <a:lnTo>
                    <a:pt x="4644136" y="1301216"/>
                  </a:lnTo>
                  <a:lnTo>
                    <a:pt x="4633099" y="1325346"/>
                  </a:lnTo>
                  <a:lnTo>
                    <a:pt x="4629709" y="1346974"/>
                  </a:lnTo>
                  <a:lnTo>
                    <a:pt x="4631766" y="1371663"/>
                  </a:lnTo>
                  <a:lnTo>
                    <a:pt x="4641380" y="1392605"/>
                  </a:lnTo>
                  <a:lnTo>
                    <a:pt x="4660722" y="1403007"/>
                  </a:lnTo>
                  <a:lnTo>
                    <a:pt x="4680115" y="1399082"/>
                  </a:lnTo>
                  <a:lnTo>
                    <a:pt x="4696269" y="1385633"/>
                  </a:lnTo>
                  <a:lnTo>
                    <a:pt x="4708537" y="1367383"/>
                  </a:lnTo>
                  <a:lnTo>
                    <a:pt x="4716234" y="1349032"/>
                  </a:lnTo>
                  <a:lnTo>
                    <a:pt x="4720501" y="1327569"/>
                  </a:lnTo>
                  <a:lnTo>
                    <a:pt x="4720602" y="1305648"/>
                  </a:lnTo>
                  <a:lnTo>
                    <a:pt x="4716970" y="1283970"/>
                  </a:lnTo>
                  <a:lnTo>
                    <a:pt x="4710049" y="1263294"/>
                  </a:lnTo>
                  <a:lnTo>
                    <a:pt x="4730013" y="1252105"/>
                  </a:lnTo>
                  <a:lnTo>
                    <a:pt x="4771352" y="1231760"/>
                  </a:lnTo>
                  <a:lnTo>
                    <a:pt x="4813922" y="1214323"/>
                  </a:lnTo>
                  <a:lnTo>
                    <a:pt x="4857547" y="1199769"/>
                  </a:lnTo>
                  <a:lnTo>
                    <a:pt x="4902047" y="1188085"/>
                  </a:lnTo>
                  <a:lnTo>
                    <a:pt x="4947272" y="1179258"/>
                  </a:lnTo>
                  <a:lnTo>
                    <a:pt x="4952441" y="1175829"/>
                  </a:lnTo>
                  <a:lnTo>
                    <a:pt x="4952873" y="1170063"/>
                  </a:lnTo>
                  <a:close/>
                  <a:moveTo>
                    <a:pt x="6747840" y="163563"/>
                  </a:moveTo>
                  <a:lnTo>
                    <a:pt x="6746786" y="157899"/>
                  </a:lnTo>
                  <a:lnTo>
                    <a:pt x="6742112" y="153809"/>
                  </a:lnTo>
                  <a:lnTo>
                    <a:pt x="6735394" y="153936"/>
                  </a:lnTo>
                  <a:lnTo>
                    <a:pt x="6689128" y="176809"/>
                  </a:lnTo>
                  <a:lnTo>
                    <a:pt x="6645503" y="204089"/>
                  </a:lnTo>
                  <a:lnTo>
                    <a:pt x="6604825" y="235458"/>
                  </a:lnTo>
                  <a:lnTo>
                    <a:pt x="6567424" y="270637"/>
                  </a:lnTo>
                  <a:lnTo>
                    <a:pt x="6533604" y="309321"/>
                  </a:lnTo>
                  <a:lnTo>
                    <a:pt x="6503683" y="351180"/>
                  </a:lnTo>
                  <a:lnTo>
                    <a:pt x="6477978" y="395947"/>
                  </a:lnTo>
                  <a:lnTo>
                    <a:pt x="6477495" y="402539"/>
                  </a:lnTo>
                  <a:lnTo>
                    <a:pt x="6481483" y="407174"/>
                  </a:lnTo>
                  <a:lnTo>
                    <a:pt x="6487261" y="408266"/>
                  </a:lnTo>
                  <a:lnTo>
                    <a:pt x="6492176" y="404253"/>
                  </a:lnTo>
                  <a:lnTo>
                    <a:pt x="6517322" y="360451"/>
                  </a:lnTo>
                  <a:lnTo>
                    <a:pt x="6546545" y="319570"/>
                  </a:lnTo>
                  <a:lnTo>
                    <a:pt x="6579540" y="281863"/>
                  </a:lnTo>
                  <a:lnTo>
                    <a:pt x="6616052" y="247611"/>
                  </a:lnTo>
                  <a:lnTo>
                    <a:pt x="6655765" y="217055"/>
                  </a:lnTo>
                  <a:lnTo>
                    <a:pt x="6698412" y="190474"/>
                  </a:lnTo>
                  <a:lnTo>
                    <a:pt x="6743687" y="168135"/>
                  </a:lnTo>
                  <a:lnTo>
                    <a:pt x="6747840" y="163563"/>
                  </a:lnTo>
                  <a:close/>
                </a:path>
              </a:pathLst>
            </a:custGeom>
            <a:solidFill>
              <a:srgbClr val="FDCE6C"/>
            </a:solidFill>
            <a:ln w="0">
              <a:noFill/>
            </a:ln>
          </p:spPr>
          <p:style>
            <a:lnRef idx="0">
              <a:scrgbClr r="0" g="0" b="0"/>
            </a:lnRef>
            <a:fillRef idx="0">
              <a:scrgbClr r="0" g="0" b="0"/>
            </a:fillRef>
            <a:effectRef idx="0">
              <a:scrgbClr r="0" g="0" b="0"/>
            </a:effectRef>
            <a:fontRef idx="minor"/>
          </p:style>
        </p:sp>
        <p:pic>
          <p:nvPicPr>
            <p:cNvPr id="975" name="object 339"/>
            <p:cNvPicPr/>
            <p:nvPr/>
          </p:nvPicPr>
          <p:blipFill>
            <a:blip r:embed="rId32"/>
            <a:stretch/>
          </p:blipFill>
          <p:spPr>
            <a:xfrm>
              <a:off x="5190480" y="2663280"/>
              <a:ext cx="66960" cy="173520"/>
            </a:xfrm>
            <a:prstGeom prst="rect">
              <a:avLst/>
            </a:prstGeom>
            <a:ln w="0">
              <a:noFill/>
            </a:ln>
          </p:spPr>
        </p:pic>
        <p:sp>
          <p:nvSpPr>
            <p:cNvPr id="976" name="object 340"/>
            <p:cNvSpPr/>
            <p:nvPr/>
          </p:nvSpPr>
          <p:spPr>
            <a:xfrm>
              <a:off x="3376440" y="3043440"/>
              <a:ext cx="5292000" cy="1528200"/>
            </a:xfrm>
            <a:custGeom>
              <a:avLst/>
              <a:gdLst/>
              <a:ahLst/>
              <a:cxnLst/>
              <a:rect l="l" t="t" r="r" b="b"/>
              <a:pathLst>
                <a:path w="5292725" h="1529079">
                  <a:moveTo>
                    <a:pt x="277507" y="1311897"/>
                  </a:moveTo>
                  <a:lnTo>
                    <a:pt x="274091" y="1306969"/>
                  </a:lnTo>
                  <a:lnTo>
                    <a:pt x="267665" y="1306093"/>
                  </a:lnTo>
                  <a:lnTo>
                    <a:pt x="220357" y="1322324"/>
                  </a:lnTo>
                  <a:lnTo>
                    <a:pt x="175387" y="1343698"/>
                  </a:lnTo>
                  <a:lnTo>
                    <a:pt x="133197" y="1369923"/>
                  </a:lnTo>
                  <a:lnTo>
                    <a:pt x="94195" y="1400632"/>
                  </a:lnTo>
                  <a:lnTo>
                    <a:pt x="58826" y="1435519"/>
                  </a:lnTo>
                  <a:lnTo>
                    <a:pt x="27520" y="1474228"/>
                  </a:lnTo>
                  <a:lnTo>
                    <a:pt x="685" y="1516430"/>
                  </a:lnTo>
                  <a:lnTo>
                    <a:pt x="0" y="1522945"/>
                  </a:lnTo>
                  <a:lnTo>
                    <a:pt x="3924" y="1527530"/>
                  </a:lnTo>
                  <a:lnTo>
                    <a:pt x="9766" y="1528648"/>
                  </a:lnTo>
                  <a:lnTo>
                    <a:pt x="14884" y="1524736"/>
                  </a:lnTo>
                  <a:lnTo>
                    <a:pt x="40741" y="1484033"/>
                  </a:lnTo>
                  <a:lnTo>
                    <a:pt x="70891" y="1446707"/>
                  </a:lnTo>
                  <a:lnTo>
                    <a:pt x="104927" y="1413078"/>
                  </a:lnTo>
                  <a:lnTo>
                    <a:pt x="142455" y="1383474"/>
                  </a:lnTo>
                  <a:lnTo>
                    <a:pt x="183083" y="1358214"/>
                  </a:lnTo>
                  <a:lnTo>
                    <a:pt x="226415" y="1337602"/>
                  </a:lnTo>
                  <a:lnTo>
                    <a:pt x="272034" y="1321955"/>
                  </a:lnTo>
                  <a:lnTo>
                    <a:pt x="277088" y="1317879"/>
                  </a:lnTo>
                  <a:lnTo>
                    <a:pt x="277507" y="1311897"/>
                  </a:lnTo>
                  <a:close/>
                  <a:moveTo>
                    <a:pt x="5292522" y="42075"/>
                  </a:moveTo>
                  <a:lnTo>
                    <a:pt x="5236413" y="15176"/>
                  </a:lnTo>
                  <a:lnTo>
                    <a:pt x="5184279" y="4711"/>
                  </a:lnTo>
                  <a:lnTo>
                    <a:pt x="5131308" y="0"/>
                  </a:lnTo>
                  <a:lnTo>
                    <a:pt x="5077917" y="1092"/>
                  </a:lnTo>
                  <a:lnTo>
                    <a:pt x="5072011" y="4114"/>
                  </a:lnTo>
                  <a:lnTo>
                    <a:pt x="5070018" y="9918"/>
                  </a:lnTo>
                  <a:lnTo>
                    <a:pt x="5071986" y="15417"/>
                  </a:lnTo>
                  <a:lnTo>
                    <a:pt x="5077917" y="17538"/>
                  </a:lnTo>
                  <a:lnTo>
                    <a:pt x="5130254" y="16459"/>
                  </a:lnTo>
                  <a:lnTo>
                    <a:pt x="5182070" y="21069"/>
                  </a:lnTo>
                  <a:lnTo>
                    <a:pt x="5233060" y="31330"/>
                  </a:lnTo>
                  <a:lnTo>
                    <a:pt x="5282933" y="47193"/>
                  </a:lnTo>
                  <a:lnTo>
                    <a:pt x="5289181" y="46824"/>
                  </a:lnTo>
                  <a:lnTo>
                    <a:pt x="5292522" y="42075"/>
                  </a:lnTo>
                  <a:close/>
                </a:path>
              </a:pathLst>
            </a:custGeom>
            <a:solidFill>
              <a:srgbClr val="FDCE6C"/>
            </a:solidFill>
            <a:ln w="0">
              <a:noFill/>
            </a:ln>
          </p:spPr>
          <p:style>
            <a:lnRef idx="0">
              <a:scrgbClr r="0" g="0" b="0"/>
            </a:lnRef>
            <a:fillRef idx="0">
              <a:scrgbClr r="0" g="0" b="0"/>
            </a:fillRef>
            <a:effectRef idx="0">
              <a:scrgbClr r="0" g="0" b="0"/>
            </a:effectRef>
            <a:fontRef idx="minor"/>
          </p:style>
        </p:sp>
      </p:grpSp>
      <p:sp>
        <p:nvSpPr>
          <p:cNvPr id="977" name="object 341"/>
          <p:cNvSpPr/>
          <p:nvPr/>
        </p:nvSpPr>
        <p:spPr>
          <a:xfrm>
            <a:off x="5220000" y="4232160"/>
            <a:ext cx="4500000" cy="3223859"/>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258480" indent="1854360">
              <a:lnSpc>
                <a:spcPct val="100000"/>
              </a:lnSpc>
              <a:spcBef>
                <a:spcPts val="99"/>
              </a:spcBef>
              <a:buNone/>
              <a:tabLst>
                <a:tab pos="0" algn="l"/>
              </a:tabLst>
            </a:pPr>
            <a:r>
              <a:rPr lang="el-GR" sz="2400" b="0" strike="noStrike" spc="9" dirty="0">
                <a:solidFill>
                  <a:srgbClr val="1D1D1B"/>
                </a:solidFill>
                <a:latin typeface="Trebuchet MS"/>
                <a:ea typeface="DejaVu Sans"/>
              </a:rPr>
              <a:t>3.</a:t>
            </a:r>
            <a:r>
              <a:rPr lang="el-GR" sz="2400" b="0" strike="noStrike" spc="-41" dirty="0">
                <a:solidFill>
                  <a:srgbClr val="1D1D1B"/>
                </a:solidFill>
                <a:latin typeface="Trebuchet MS"/>
                <a:ea typeface="DejaVu Sans"/>
              </a:rPr>
              <a:t> </a:t>
            </a:r>
            <a:r>
              <a:rPr lang="el-GR" sz="2400" b="0" strike="noStrike" spc="-41" dirty="0" smtClean="0">
                <a:solidFill>
                  <a:srgbClr val="1D1D1B"/>
                </a:solidFill>
                <a:latin typeface="Trebuchet MS"/>
                <a:ea typeface="DejaVu Sans"/>
              </a:rPr>
              <a:t>Μέτρηση</a:t>
            </a:r>
            <a:r>
              <a:rPr lang="en-US" sz="2400" b="0" strike="noStrike" spc="-41" dirty="0" smtClean="0">
                <a:solidFill>
                  <a:srgbClr val="1D1D1B"/>
                </a:solidFill>
                <a:latin typeface="Trebuchet MS"/>
                <a:ea typeface="DejaVu Sans"/>
              </a:rPr>
              <a:t> </a:t>
            </a:r>
            <a:r>
              <a:rPr lang="el-GR" sz="2400" b="0" strike="noStrike" spc="-41" dirty="0" smtClean="0">
                <a:solidFill>
                  <a:srgbClr val="1D1D1B"/>
                </a:solidFill>
                <a:latin typeface="Trebuchet MS"/>
                <a:ea typeface="DejaVu Sans"/>
              </a:rPr>
              <a:t>Απόδοσης</a:t>
            </a:r>
            <a:endParaRPr lang="el-GR" sz="2400" b="0" strike="noStrike" spc="-1" dirty="0">
              <a:latin typeface="Arial"/>
            </a:endParaRPr>
          </a:p>
          <a:p>
            <a:pPr marL="12600" indent="515520" algn="r">
              <a:lnSpc>
                <a:spcPct val="100000"/>
              </a:lnSpc>
              <a:spcBef>
                <a:spcPts val="2041"/>
              </a:spcBef>
              <a:buNone/>
              <a:tabLst>
                <a:tab pos="0" algn="l"/>
              </a:tabLst>
            </a:pPr>
            <a:r>
              <a:rPr lang="el-GR" sz="1800" b="0" strike="noStrike" spc="-1" dirty="0">
                <a:solidFill>
                  <a:srgbClr val="1D1D1B"/>
                </a:solidFill>
                <a:latin typeface="Trebuchet MS"/>
                <a:ea typeface="DejaVu Sans"/>
              </a:rPr>
              <a:t>Σημαντικό είναι να δημιουργήσετε μια διαδικασία αξιολόγησης των επιδόσεων. Το θέμα δεν είναι απλώς να ελέγχετε τους ανθρώπους. Οι αξιολογήσεις της απόδοσης μπορούν να είναι πολύ χρήσιμες και για τους εργαζόμενους, καθώς θέτουν σαφείς στόχους και προσδοκίες και τους ενημερώνουν για το πώς τα πηγαίνουν.</a:t>
            </a:r>
            <a:endParaRPr lang="el-GR" sz="1800" b="0" strike="noStrike" spc="-1" dirty="0">
              <a:latin typeface="Arial"/>
            </a:endParaRPr>
          </a:p>
        </p:txBody>
      </p:sp>
      <p:sp>
        <p:nvSpPr>
          <p:cNvPr id="978" name="object 342"/>
          <p:cNvSpPr/>
          <p:nvPr/>
        </p:nvSpPr>
        <p:spPr>
          <a:xfrm>
            <a:off x="720000" y="6307920"/>
            <a:ext cx="4275360" cy="1252080"/>
          </a:xfrm>
          <a:custGeom>
            <a:avLst/>
            <a:gdLst/>
            <a:ahLst/>
            <a:cxnLst/>
            <a:rect l="l" t="t" r="r" b="b"/>
            <a:pathLst>
              <a:path w="4163060" h="1086484">
                <a:moveTo>
                  <a:pt x="3943591" y="0"/>
                </a:moveTo>
                <a:lnTo>
                  <a:pt x="219049" y="0"/>
                </a:lnTo>
                <a:lnTo>
                  <a:pt x="168822" y="5785"/>
                </a:lnTo>
                <a:lnTo>
                  <a:pt x="122716" y="22264"/>
                </a:lnTo>
                <a:lnTo>
                  <a:pt x="82044" y="48121"/>
                </a:lnTo>
                <a:lnTo>
                  <a:pt x="48121" y="82044"/>
                </a:lnTo>
                <a:lnTo>
                  <a:pt x="22264" y="122716"/>
                </a:lnTo>
                <a:lnTo>
                  <a:pt x="5785" y="168822"/>
                </a:lnTo>
                <a:lnTo>
                  <a:pt x="0" y="219049"/>
                </a:lnTo>
                <a:lnTo>
                  <a:pt x="0" y="867194"/>
                </a:lnTo>
                <a:lnTo>
                  <a:pt x="5785" y="917420"/>
                </a:lnTo>
                <a:lnTo>
                  <a:pt x="22264" y="963527"/>
                </a:lnTo>
                <a:lnTo>
                  <a:pt x="48121" y="1004199"/>
                </a:lnTo>
                <a:lnTo>
                  <a:pt x="82044" y="1038121"/>
                </a:lnTo>
                <a:lnTo>
                  <a:pt x="122716" y="1063979"/>
                </a:lnTo>
                <a:lnTo>
                  <a:pt x="168822" y="1080458"/>
                </a:lnTo>
                <a:lnTo>
                  <a:pt x="219049" y="1086243"/>
                </a:lnTo>
                <a:lnTo>
                  <a:pt x="3943591" y="1086243"/>
                </a:lnTo>
                <a:lnTo>
                  <a:pt x="3993818" y="1080458"/>
                </a:lnTo>
                <a:lnTo>
                  <a:pt x="4039924" y="1063979"/>
                </a:lnTo>
                <a:lnTo>
                  <a:pt x="4080596" y="1038121"/>
                </a:lnTo>
                <a:lnTo>
                  <a:pt x="4114518" y="1004199"/>
                </a:lnTo>
                <a:lnTo>
                  <a:pt x="4140376" y="963527"/>
                </a:lnTo>
                <a:lnTo>
                  <a:pt x="4156855" y="917420"/>
                </a:lnTo>
                <a:lnTo>
                  <a:pt x="4162640" y="867194"/>
                </a:lnTo>
                <a:lnTo>
                  <a:pt x="4162640" y="219049"/>
                </a:lnTo>
                <a:lnTo>
                  <a:pt x="4156855" y="168822"/>
                </a:lnTo>
                <a:lnTo>
                  <a:pt x="4140376" y="122716"/>
                </a:lnTo>
                <a:lnTo>
                  <a:pt x="4114518" y="82044"/>
                </a:lnTo>
                <a:lnTo>
                  <a:pt x="4080596" y="48121"/>
                </a:lnTo>
                <a:lnTo>
                  <a:pt x="4039924" y="22264"/>
                </a:lnTo>
                <a:lnTo>
                  <a:pt x="3993818" y="5785"/>
                </a:lnTo>
                <a:lnTo>
                  <a:pt x="3943591"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979" name="object 343"/>
          <p:cNvSpPr/>
          <p:nvPr/>
        </p:nvSpPr>
        <p:spPr>
          <a:xfrm>
            <a:off x="900000" y="6384600"/>
            <a:ext cx="3906000" cy="11095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strike="noStrike" spc="-1">
                <a:solidFill>
                  <a:srgbClr val="FFFFFF"/>
                </a:solidFill>
                <a:latin typeface="Trebuchet MS"/>
                <a:ea typeface="DejaVu Sans"/>
              </a:rPr>
              <a:t>α) να αξιολογεί τους κινδύνους, β) να θέτει σε εφαρμογή ελέγχους, γ) να διασφαλίζει ότι όλοι ακολουθούν τους κανόνες ασφαλείας</a:t>
            </a:r>
            <a:endParaRPr lang="el-GR" sz="18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0" name="object 2"/>
          <p:cNvGrpSpPr/>
          <p:nvPr/>
        </p:nvGrpSpPr>
        <p:grpSpPr>
          <a:xfrm>
            <a:off x="0" y="0"/>
            <a:ext cx="10057680" cy="7772040"/>
            <a:chOff x="0" y="0"/>
            <a:chExt cx="10057680" cy="7772040"/>
          </a:xfrm>
        </p:grpSpPr>
        <p:sp>
          <p:nvSpPr>
            <p:cNvPr id="981" name="object 3"/>
            <p:cNvSpPr/>
            <p:nvPr/>
          </p:nvSpPr>
          <p:spPr>
            <a:xfrm>
              <a:off x="0" y="0"/>
              <a:ext cx="10057680" cy="3515760"/>
            </a:xfrm>
            <a:custGeom>
              <a:avLst/>
              <a:gdLst/>
              <a:ahLst/>
              <a:cxnLst/>
              <a:rect l="l" t="t" r="r" b="b"/>
              <a:pathLst>
                <a:path w="10058400" h="3516629">
                  <a:moveTo>
                    <a:pt x="10058400" y="0"/>
                  </a:moveTo>
                  <a:lnTo>
                    <a:pt x="0" y="0"/>
                  </a:lnTo>
                  <a:lnTo>
                    <a:pt x="0" y="3516528"/>
                  </a:lnTo>
                  <a:lnTo>
                    <a:pt x="10058400" y="3516528"/>
                  </a:lnTo>
                  <a:lnTo>
                    <a:pt x="10058400" y="0"/>
                  </a:lnTo>
                  <a:close/>
                </a:path>
              </a:pathLst>
            </a:custGeom>
            <a:solidFill>
              <a:srgbClr val="E8F3FB"/>
            </a:solidFill>
            <a:ln w="0">
              <a:noFill/>
            </a:ln>
          </p:spPr>
          <p:style>
            <a:lnRef idx="0">
              <a:scrgbClr r="0" g="0" b="0"/>
            </a:lnRef>
            <a:fillRef idx="0">
              <a:scrgbClr r="0" g="0" b="0"/>
            </a:fillRef>
            <a:effectRef idx="0">
              <a:scrgbClr r="0" g="0" b="0"/>
            </a:effectRef>
            <a:fontRef idx="minor"/>
          </p:style>
        </p:sp>
        <p:sp>
          <p:nvSpPr>
            <p:cNvPr id="982" name="object 4"/>
            <p:cNvSpPr/>
            <p:nvPr/>
          </p:nvSpPr>
          <p:spPr>
            <a:xfrm>
              <a:off x="5977800" y="0"/>
              <a:ext cx="4079880" cy="3463200"/>
            </a:xfrm>
            <a:custGeom>
              <a:avLst/>
              <a:gdLst/>
              <a:ahLst/>
              <a:cxnLst/>
              <a:rect l="l" t="t" r="r" b="b"/>
              <a:pathLst>
                <a:path w="4080509" h="3463925">
                  <a:moveTo>
                    <a:pt x="4080459" y="0"/>
                  </a:moveTo>
                  <a:lnTo>
                    <a:pt x="0" y="0"/>
                  </a:lnTo>
                  <a:lnTo>
                    <a:pt x="0" y="3463759"/>
                  </a:lnTo>
                  <a:lnTo>
                    <a:pt x="4080459" y="3463759"/>
                  </a:lnTo>
                  <a:lnTo>
                    <a:pt x="4080459" y="0"/>
                  </a:lnTo>
                  <a:close/>
                </a:path>
              </a:pathLst>
            </a:custGeom>
            <a:solidFill>
              <a:srgbClr val="D9EBFA"/>
            </a:solidFill>
            <a:ln w="0">
              <a:noFill/>
            </a:ln>
          </p:spPr>
          <p:style>
            <a:lnRef idx="0">
              <a:scrgbClr r="0" g="0" b="0"/>
            </a:lnRef>
            <a:fillRef idx="0">
              <a:scrgbClr r="0" g="0" b="0"/>
            </a:fillRef>
            <a:effectRef idx="0">
              <a:scrgbClr r="0" g="0" b="0"/>
            </a:effectRef>
            <a:fontRef idx="minor"/>
          </p:style>
        </p:sp>
        <p:sp>
          <p:nvSpPr>
            <p:cNvPr id="983" name="object 5"/>
            <p:cNvSpPr/>
            <p:nvPr/>
          </p:nvSpPr>
          <p:spPr>
            <a:xfrm>
              <a:off x="0" y="3516480"/>
              <a:ext cx="10057680" cy="4255560"/>
            </a:xfrm>
            <a:custGeom>
              <a:avLst/>
              <a:gdLst/>
              <a:ahLst/>
              <a:cxnLst/>
              <a:rect l="l" t="t" r="r" b="b"/>
              <a:pathLst>
                <a:path w="10058400" h="4256405">
                  <a:moveTo>
                    <a:pt x="10058400" y="0"/>
                  </a:moveTo>
                  <a:lnTo>
                    <a:pt x="0" y="0"/>
                  </a:lnTo>
                  <a:lnTo>
                    <a:pt x="0" y="4255884"/>
                  </a:lnTo>
                  <a:lnTo>
                    <a:pt x="10058400" y="4255884"/>
                  </a:lnTo>
                  <a:lnTo>
                    <a:pt x="10058400" y="0"/>
                  </a:lnTo>
                  <a:close/>
                </a:path>
              </a:pathLst>
            </a:custGeom>
            <a:solidFill>
              <a:srgbClr val="CDE3F7"/>
            </a:solidFill>
            <a:ln w="0">
              <a:noFill/>
            </a:ln>
          </p:spPr>
          <p:style>
            <a:lnRef idx="0">
              <a:scrgbClr r="0" g="0" b="0"/>
            </a:lnRef>
            <a:fillRef idx="0">
              <a:scrgbClr r="0" g="0" b="0"/>
            </a:fillRef>
            <a:effectRef idx="0">
              <a:scrgbClr r="0" g="0" b="0"/>
            </a:effectRef>
            <a:fontRef idx="minor"/>
          </p:style>
        </p:sp>
        <p:sp>
          <p:nvSpPr>
            <p:cNvPr id="984" name="object 6"/>
            <p:cNvSpPr/>
            <p:nvPr/>
          </p:nvSpPr>
          <p:spPr>
            <a:xfrm>
              <a:off x="2545200" y="936360"/>
              <a:ext cx="3461400" cy="2629440"/>
            </a:xfrm>
            <a:custGeom>
              <a:avLst/>
              <a:gdLst/>
              <a:ahLst/>
              <a:cxnLst/>
              <a:rect l="l" t="t" r="r" b="b"/>
              <a:pathLst>
                <a:path w="3462020" h="2630170">
                  <a:moveTo>
                    <a:pt x="3461588" y="2617355"/>
                  </a:moveTo>
                  <a:lnTo>
                    <a:pt x="3433661" y="392938"/>
                  </a:lnTo>
                  <a:lnTo>
                    <a:pt x="3292957" y="392938"/>
                  </a:lnTo>
                  <a:lnTo>
                    <a:pt x="3292957" y="79082"/>
                  </a:lnTo>
                  <a:lnTo>
                    <a:pt x="3286442" y="75336"/>
                  </a:lnTo>
                  <a:lnTo>
                    <a:pt x="3244494" y="75336"/>
                  </a:lnTo>
                  <a:lnTo>
                    <a:pt x="3244494" y="75184"/>
                  </a:lnTo>
                  <a:lnTo>
                    <a:pt x="3000438" y="75184"/>
                  </a:lnTo>
                  <a:lnTo>
                    <a:pt x="3000235" y="75336"/>
                  </a:lnTo>
                  <a:lnTo>
                    <a:pt x="3000235" y="122377"/>
                  </a:lnTo>
                  <a:lnTo>
                    <a:pt x="3000438" y="122377"/>
                  </a:lnTo>
                  <a:lnTo>
                    <a:pt x="3000438" y="154736"/>
                  </a:lnTo>
                  <a:lnTo>
                    <a:pt x="3000235" y="154736"/>
                  </a:lnTo>
                  <a:lnTo>
                    <a:pt x="3000235" y="201777"/>
                  </a:lnTo>
                  <a:lnTo>
                    <a:pt x="3000438" y="201777"/>
                  </a:lnTo>
                  <a:lnTo>
                    <a:pt x="3000438" y="234251"/>
                  </a:lnTo>
                  <a:lnTo>
                    <a:pt x="3000235" y="234251"/>
                  </a:lnTo>
                  <a:lnTo>
                    <a:pt x="3000235" y="281292"/>
                  </a:lnTo>
                  <a:lnTo>
                    <a:pt x="3000438" y="281292"/>
                  </a:lnTo>
                  <a:lnTo>
                    <a:pt x="3000438" y="281470"/>
                  </a:lnTo>
                  <a:lnTo>
                    <a:pt x="2974581" y="281292"/>
                  </a:lnTo>
                  <a:lnTo>
                    <a:pt x="2974581" y="35179"/>
                  </a:lnTo>
                  <a:lnTo>
                    <a:pt x="2937865" y="35179"/>
                  </a:lnTo>
                  <a:lnTo>
                    <a:pt x="2937865" y="0"/>
                  </a:lnTo>
                  <a:lnTo>
                    <a:pt x="2933509" y="0"/>
                  </a:lnTo>
                  <a:lnTo>
                    <a:pt x="2933509" y="35179"/>
                  </a:lnTo>
                  <a:lnTo>
                    <a:pt x="2732265" y="35179"/>
                  </a:lnTo>
                  <a:lnTo>
                    <a:pt x="2732265" y="0"/>
                  </a:lnTo>
                  <a:lnTo>
                    <a:pt x="2727922" y="0"/>
                  </a:lnTo>
                  <a:lnTo>
                    <a:pt x="2727922" y="35179"/>
                  </a:lnTo>
                  <a:lnTo>
                    <a:pt x="2700718" y="35179"/>
                  </a:lnTo>
                  <a:lnTo>
                    <a:pt x="2700718" y="66357"/>
                  </a:lnTo>
                  <a:lnTo>
                    <a:pt x="2700578" y="66357"/>
                  </a:lnTo>
                  <a:lnTo>
                    <a:pt x="2700578" y="113385"/>
                  </a:lnTo>
                  <a:lnTo>
                    <a:pt x="2700718" y="113385"/>
                  </a:lnTo>
                  <a:lnTo>
                    <a:pt x="2700718" y="154736"/>
                  </a:lnTo>
                  <a:lnTo>
                    <a:pt x="2700578" y="154736"/>
                  </a:lnTo>
                  <a:lnTo>
                    <a:pt x="2700578" y="201777"/>
                  </a:lnTo>
                  <a:lnTo>
                    <a:pt x="2700718" y="201777"/>
                  </a:lnTo>
                  <a:lnTo>
                    <a:pt x="2700718" y="234251"/>
                  </a:lnTo>
                  <a:lnTo>
                    <a:pt x="2700578" y="234251"/>
                  </a:lnTo>
                  <a:lnTo>
                    <a:pt x="2700578" y="281292"/>
                  </a:lnTo>
                  <a:lnTo>
                    <a:pt x="2700718" y="281292"/>
                  </a:lnTo>
                  <a:lnTo>
                    <a:pt x="2700718" y="311340"/>
                  </a:lnTo>
                  <a:lnTo>
                    <a:pt x="2700578" y="311340"/>
                  </a:lnTo>
                  <a:lnTo>
                    <a:pt x="2700578" y="358381"/>
                  </a:lnTo>
                  <a:lnTo>
                    <a:pt x="2700718" y="358381"/>
                  </a:lnTo>
                  <a:lnTo>
                    <a:pt x="2700718" y="388429"/>
                  </a:lnTo>
                  <a:lnTo>
                    <a:pt x="2700578" y="388429"/>
                  </a:lnTo>
                  <a:lnTo>
                    <a:pt x="2700578" y="435483"/>
                  </a:lnTo>
                  <a:lnTo>
                    <a:pt x="2700718" y="435483"/>
                  </a:lnTo>
                  <a:lnTo>
                    <a:pt x="2700718" y="463765"/>
                  </a:lnTo>
                  <a:lnTo>
                    <a:pt x="2700578" y="463765"/>
                  </a:lnTo>
                  <a:lnTo>
                    <a:pt x="2700578" y="493649"/>
                  </a:lnTo>
                  <a:lnTo>
                    <a:pt x="2700718" y="493649"/>
                  </a:lnTo>
                  <a:lnTo>
                    <a:pt x="2700718" y="496900"/>
                  </a:lnTo>
                  <a:lnTo>
                    <a:pt x="2609570" y="496900"/>
                  </a:lnTo>
                  <a:lnTo>
                    <a:pt x="2609570" y="261493"/>
                  </a:lnTo>
                  <a:lnTo>
                    <a:pt x="2596045" y="261493"/>
                  </a:lnTo>
                  <a:lnTo>
                    <a:pt x="2596045" y="496900"/>
                  </a:lnTo>
                  <a:lnTo>
                    <a:pt x="2458224" y="496900"/>
                  </a:lnTo>
                  <a:lnTo>
                    <a:pt x="2458224" y="371322"/>
                  </a:lnTo>
                  <a:lnTo>
                    <a:pt x="2449525" y="371322"/>
                  </a:lnTo>
                  <a:lnTo>
                    <a:pt x="2449525" y="496900"/>
                  </a:lnTo>
                  <a:lnTo>
                    <a:pt x="2392032" y="496900"/>
                  </a:lnTo>
                  <a:lnTo>
                    <a:pt x="2392032" y="766165"/>
                  </a:lnTo>
                  <a:lnTo>
                    <a:pt x="2276716" y="766165"/>
                  </a:lnTo>
                  <a:lnTo>
                    <a:pt x="2276716" y="833970"/>
                  </a:lnTo>
                  <a:lnTo>
                    <a:pt x="2152370" y="833970"/>
                  </a:lnTo>
                  <a:lnTo>
                    <a:pt x="2152370" y="717169"/>
                  </a:lnTo>
                  <a:lnTo>
                    <a:pt x="1928698" y="717169"/>
                  </a:lnTo>
                  <a:lnTo>
                    <a:pt x="1928698" y="399834"/>
                  </a:lnTo>
                  <a:lnTo>
                    <a:pt x="1893709" y="399834"/>
                  </a:lnTo>
                  <a:lnTo>
                    <a:pt x="1893709" y="368223"/>
                  </a:lnTo>
                  <a:lnTo>
                    <a:pt x="1888705" y="368223"/>
                  </a:lnTo>
                  <a:lnTo>
                    <a:pt x="1888705" y="399834"/>
                  </a:lnTo>
                  <a:lnTo>
                    <a:pt x="1714614" y="399783"/>
                  </a:lnTo>
                  <a:lnTo>
                    <a:pt x="1714614" y="368223"/>
                  </a:lnTo>
                  <a:lnTo>
                    <a:pt x="1709610" y="368223"/>
                  </a:lnTo>
                  <a:lnTo>
                    <a:pt x="1709610" y="399783"/>
                  </a:lnTo>
                  <a:lnTo>
                    <a:pt x="1671802" y="399783"/>
                  </a:lnTo>
                  <a:lnTo>
                    <a:pt x="1671802" y="559371"/>
                  </a:lnTo>
                  <a:lnTo>
                    <a:pt x="1483918" y="558495"/>
                  </a:lnTo>
                  <a:lnTo>
                    <a:pt x="1483918" y="656996"/>
                  </a:lnTo>
                  <a:lnTo>
                    <a:pt x="1324622" y="656996"/>
                  </a:lnTo>
                  <a:lnTo>
                    <a:pt x="1324622" y="48107"/>
                  </a:lnTo>
                  <a:lnTo>
                    <a:pt x="1282992" y="48107"/>
                  </a:lnTo>
                  <a:lnTo>
                    <a:pt x="1282992" y="2501"/>
                  </a:lnTo>
                  <a:lnTo>
                    <a:pt x="1277353" y="2501"/>
                  </a:lnTo>
                  <a:lnTo>
                    <a:pt x="1277353" y="48107"/>
                  </a:lnTo>
                  <a:lnTo>
                    <a:pt x="1175918" y="48107"/>
                  </a:lnTo>
                  <a:lnTo>
                    <a:pt x="1175918" y="2501"/>
                  </a:lnTo>
                  <a:lnTo>
                    <a:pt x="1170266" y="2501"/>
                  </a:lnTo>
                  <a:lnTo>
                    <a:pt x="1170266" y="48107"/>
                  </a:lnTo>
                  <a:lnTo>
                    <a:pt x="1009116" y="48107"/>
                  </a:lnTo>
                  <a:lnTo>
                    <a:pt x="1009116" y="2501"/>
                  </a:lnTo>
                  <a:lnTo>
                    <a:pt x="1003477" y="2501"/>
                  </a:lnTo>
                  <a:lnTo>
                    <a:pt x="1003477" y="48107"/>
                  </a:lnTo>
                  <a:lnTo>
                    <a:pt x="889635" y="48107"/>
                  </a:lnTo>
                  <a:lnTo>
                    <a:pt x="889635" y="2501"/>
                  </a:lnTo>
                  <a:lnTo>
                    <a:pt x="884008" y="2501"/>
                  </a:lnTo>
                  <a:lnTo>
                    <a:pt x="884008" y="48107"/>
                  </a:lnTo>
                  <a:lnTo>
                    <a:pt x="852665" y="48107"/>
                  </a:lnTo>
                  <a:lnTo>
                    <a:pt x="852665" y="700405"/>
                  </a:lnTo>
                  <a:lnTo>
                    <a:pt x="708533" y="700405"/>
                  </a:lnTo>
                  <a:lnTo>
                    <a:pt x="708533" y="347675"/>
                  </a:lnTo>
                  <a:lnTo>
                    <a:pt x="236588" y="347675"/>
                  </a:lnTo>
                  <a:lnTo>
                    <a:pt x="236588" y="763193"/>
                  </a:lnTo>
                  <a:lnTo>
                    <a:pt x="0" y="763193"/>
                  </a:lnTo>
                  <a:lnTo>
                    <a:pt x="0" y="2614066"/>
                  </a:lnTo>
                  <a:lnTo>
                    <a:pt x="236588" y="2614066"/>
                  </a:lnTo>
                  <a:lnTo>
                    <a:pt x="236588" y="2629649"/>
                  </a:lnTo>
                  <a:lnTo>
                    <a:pt x="3461588" y="2617355"/>
                  </a:lnTo>
                  <a:close/>
                </a:path>
              </a:pathLst>
            </a:custGeom>
            <a:solidFill>
              <a:srgbClr val="DCECFA"/>
            </a:solidFill>
            <a:ln w="0">
              <a:noFill/>
            </a:ln>
          </p:spPr>
          <p:style>
            <a:lnRef idx="0">
              <a:scrgbClr r="0" g="0" b="0"/>
            </a:lnRef>
            <a:fillRef idx="0">
              <a:scrgbClr r="0" g="0" b="0"/>
            </a:fillRef>
            <a:effectRef idx="0">
              <a:scrgbClr r="0" g="0" b="0"/>
            </a:effectRef>
            <a:fontRef idx="minor"/>
          </p:style>
        </p:sp>
        <p:sp>
          <p:nvSpPr>
            <p:cNvPr id="985" name="object 7"/>
            <p:cNvSpPr/>
            <p:nvPr/>
          </p:nvSpPr>
          <p:spPr>
            <a:xfrm>
              <a:off x="2850480" y="1013040"/>
              <a:ext cx="2907000" cy="1313640"/>
            </a:xfrm>
            <a:custGeom>
              <a:avLst/>
              <a:gdLst/>
              <a:ahLst/>
              <a:cxnLst/>
              <a:rect l="l" t="t" r="r" b="b"/>
              <a:pathLst>
                <a:path w="2907665" h="1314450">
                  <a:moveTo>
                    <a:pt x="55587" y="374827"/>
                  </a:moveTo>
                  <a:lnTo>
                    <a:pt x="0" y="374827"/>
                  </a:lnTo>
                  <a:lnTo>
                    <a:pt x="0" y="469798"/>
                  </a:lnTo>
                  <a:lnTo>
                    <a:pt x="55587" y="469798"/>
                  </a:lnTo>
                  <a:lnTo>
                    <a:pt x="55587" y="374827"/>
                  </a:lnTo>
                  <a:close/>
                  <a:moveTo>
                    <a:pt x="83388" y="834377"/>
                  </a:moveTo>
                  <a:lnTo>
                    <a:pt x="27787" y="834377"/>
                  </a:lnTo>
                  <a:lnTo>
                    <a:pt x="27787" y="929347"/>
                  </a:lnTo>
                  <a:lnTo>
                    <a:pt x="83388" y="929347"/>
                  </a:lnTo>
                  <a:lnTo>
                    <a:pt x="83388" y="834377"/>
                  </a:lnTo>
                  <a:close/>
                  <a:moveTo>
                    <a:pt x="269265" y="554139"/>
                  </a:moveTo>
                  <a:lnTo>
                    <a:pt x="213664" y="554139"/>
                  </a:lnTo>
                  <a:lnTo>
                    <a:pt x="213664" y="649109"/>
                  </a:lnTo>
                  <a:lnTo>
                    <a:pt x="269265" y="649109"/>
                  </a:lnTo>
                  <a:lnTo>
                    <a:pt x="269265" y="554139"/>
                  </a:lnTo>
                  <a:close/>
                  <a:moveTo>
                    <a:pt x="424497" y="935888"/>
                  </a:moveTo>
                  <a:lnTo>
                    <a:pt x="368909" y="935888"/>
                  </a:lnTo>
                  <a:lnTo>
                    <a:pt x="368909" y="1030859"/>
                  </a:lnTo>
                  <a:lnTo>
                    <a:pt x="424497" y="1030859"/>
                  </a:lnTo>
                  <a:lnTo>
                    <a:pt x="424497" y="935888"/>
                  </a:lnTo>
                  <a:close/>
                  <a:moveTo>
                    <a:pt x="679983" y="47459"/>
                  </a:moveTo>
                  <a:lnTo>
                    <a:pt x="624395" y="47459"/>
                  </a:lnTo>
                  <a:lnTo>
                    <a:pt x="624395" y="142430"/>
                  </a:lnTo>
                  <a:lnTo>
                    <a:pt x="679983" y="142430"/>
                  </a:lnTo>
                  <a:lnTo>
                    <a:pt x="679983" y="47459"/>
                  </a:lnTo>
                  <a:close/>
                  <a:moveTo>
                    <a:pt x="790321" y="47459"/>
                  </a:moveTo>
                  <a:lnTo>
                    <a:pt x="734733" y="47459"/>
                  </a:lnTo>
                  <a:lnTo>
                    <a:pt x="734733" y="142430"/>
                  </a:lnTo>
                  <a:lnTo>
                    <a:pt x="790321" y="142430"/>
                  </a:lnTo>
                  <a:lnTo>
                    <a:pt x="790321" y="47459"/>
                  </a:lnTo>
                  <a:close/>
                  <a:moveTo>
                    <a:pt x="1568475" y="397954"/>
                  </a:moveTo>
                  <a:lnTo>
                    <a:pt x="1512887" y="397954"/>
                  </a:lnTo>
                  <a:lnTo>
                    <a:pt x="1512887" y="492925"/>
                  </a:lnTo>
                  <a:lnTo>
                    <a:pt x="1568475" y="492925"/>
                  </a:lnTo>
                  <a:lnTo>
                    <a:pt x="1568475" y="397954"/>
                  </a:lnTo>
                  <a:close/>
                  <a:moveTo>
                    <a:pt x="2422690" y="983373"/>
                  </a:moveTo>
                  <a:lnTo>
                    <a:pt x="2367102" y="983373"/>
                  </a:lnTo>
                  <a:lnTo>
                    <a:pt x="2367102" y="1078331"/>
                  </a:lnTo>
                  <a:lnTo>
                    <a:pt x="2422690" y="1078331"/>
                  </a:lnTo>
                  <a:lnTo>
                    <a:pt x="2422690" y="983373"/>
                  </a:lnTo>
                  <a:close/>
                  <a:moveTo>
                    <a:pt x="2511094" y="585800"/>
                  </a:moveTo>
                  <a:lnTo>
                    <a:pt x="2455494" y="585800"/>
                  </a:lnTo>
                  <a:lnTo>
                    <a:pt x="2455494" y="680758"/>
                  </a:lnTo>
                  <a:lnTo>
                    <a:pt x="2511094" y="680758"/>
                  </a:lnTo>
                  <a:lnTo>
                    <a:pt x="2511094" y="585800"/>
                  </a:lnTo>
                  <a:close/>
                  <a:moveTo>
                    <a:pt x="2511094" y="0"/>
                  </a:moveTo>
                  <a:lnTo>
                    <a:pt x="2455494" y="0"/>
                  </a:lnTo>
                  <a:lnTo>
                    <a:pt x="2455494" y="94945"/>
                  </a:lnTo>
                  <a:lnTo>
                    <a:pt x="2511094" y="94945"/>
                  </a:lnTo>
                  <a:lnTo>
                    <a:pt x="2511094" y="0"/>
                  </a:lnTo>
                  <a:close/>
                  <a:moveTo>
                    <a:pt x="2660421" y="1219238"/>
                  </a:moveTo>
                  <a:lnTo>
                    <a:pt x="2604833" y="1219238"/>
                  </a:lnTo>
                  <a:lnTo>
                    <a:pt x="2604833" y="1314208"/>
                  </a:lnTo>
                  <a:lnTo>
                    <a:pt x="2660421" y="1314208"/>
                  </a:lnTo>
                  <a:lnTo>
                    <a:pt x="2660421" y="1219238"/>
                  </a:lnTo>
                  <a:close/>
                  <a:moveTo>
                    <a:pt x="2772435" y="358368"/>
                  </a:moveTo>
                  <a:lnTo>
                    <a:pt x="2716847" y="358368"/>
                  </a:lnTo>
                  <a:lnTo>
                    <a:pt x="2716847" y="453339"/>
                  </a:lnTo>
                  <a:lnTo>
                    <a:pt x="2772435" y="453339"/>
                  </a:lnTo>
                  <a:lnTo>
                    <a:pt x="2772435" y="358368"/>
                  </a:lnTo>
                  <a:close/>
                  <a:moveTo>
                    <a:pt x="2907131" y="834377"/>
                  </a:moveTo>
                  <a:lnTo>
                    <a:pt x="2851543" y="834377"/>
                  </a:lnTo>
                  <a:lnTo>
                    <a:pt x="2851543" y="929347"/>
                  </a:lnTo>
                  <a:lnTo>
                    <a:pt x="2907131" y="929347"/>
                  </a:lnTo>
                  <a:lnTo>
                    <a:pt x="2907131" y="834377"/>
                  </a:lnTo>
                  <a:close/>
                </a:path>
              </a:pathLst>
            </a:custGeom>
            <a:solidFill>
              <a:srgbClr val="EBF6FD"/>
            </a:solidFill>
            <a:ln w="0">
              <a:noFill/>
            </a:ln>
          </p:spPr>
          <p:style>
            <a:lnRef idx="0">
              <a:scrgbClr r="0" g="0" b="0"/>
            </a:lnRef>
            <a:fillRef idx="0">
              <a:scrgbClr r="0" g="0" b="0"/>
            </a:fillRef>
            <a:effectRef idx="0">
              <a:scrgbClr r="0" g="0" b="0"/>
            </a:effectRef>
            <a:fontRef idx="minor"/>
          </p:style>
        </p:sp>
        <p:sp>
          <p:nvSpPr>
            <p:cNvPr id="986" name="object 8"/>
            <p:cNvSpPr/>
            <p:nvPr/>
          </p:nvSpPr>
          <p:spPr>
            <a:xfrm>
              <a:off x="0" y="936360"/>
              <a:ext cx="2577960" cy="2579760"/>
            </a:xfrm>
            <a:custGeom>
              <a:avLst/>
              <a:gdLst/>
              <a:ahLst/>
              <a:cxnLst/>
              <a:rect l="l" t="t" r="r" b="b"/>
              <a:pathLst>
                <a:path w="2578735" h="2580640">
                  <a:moveTo>
                    <a:pt x="1849234" y="0"/>
                  </a:moveTo>
                  <a:lnTo>
                    <a:pt x="1844890" y="0"/>
                  </a:lnTo>
                  <a:lnTo>
                    <a:pt x="1844890" y="35179"/>
                  </a:lnTo>
                  <a:lnTo>
                    <a:pt x="1849234" y="35179"/>
                  </a:lnTo>
                  <a:lnTo>
                    <a:pt x="1849234" y="0"/>
                  </a:lnTo>
                  <a:close/>
                  <a:moveTo>
                    <a:pt x="2054834" y="0"/>
                  </a:moveTo>
                  <a:lnTo>
                    <a:pt x="2050491" y="0"/>
                  </a:lnTo>
                  <a:lnTo>
                    <a:pt x="2050491" y="35179"/>
                  </a:lnTo>
                  <a:lnTo>
                    <a:pt x="2054834" y="35179"/>
                  </a:lnTo>
                  <a:lnTo>
                    <a:pt x="2054834" y="0"/>
                  </a:lnTo>
                  <a:close/>
                  <a:moveTo>
                    <a:pt x="2578112" y="2580246"/>
                  </a:moveTo>
                  <a:lnTo>
                    <a:pt x="2556179" y="833996"/>
                  </a:lnTo>
                  <a:lnTo>
                    <a:pt x="2550642" y="392925"/>
                  </a:lnTo>
                  <a:lnTo>
                    <a:pt x="2409914" y="392925"/>
                  </a:lnTo>
                  <a:lnTo>
                    <a:pt x="2409914" y="281444"/>
                  </a:lnTo>
                  <a:lnTo>
                    <a:pt x="2409914" y="79095"/>
                  </a:lnTo>
                  <a:lnTo>
                    <a:pt x="2407742" y="77812"/>
                  </a:lnTo>
                  <a:lnTo>
                    <a:pt x="2403424" y="75349"/>
                  </a:lnTo>
                  <a:lnTo>
                    <a:pt x="2361488" y="75349"/>
                  </a:lnTo>
                  <a:lnTo>
                    <a:pt x="2361488" y="75196"/>
                  </a:lnTo>
                  <a:lnTo>
                    <a:pt x="2117407" y="75196"/>
                  </a:lnTo>
                  <a:lnTo>
                    <a:pt x="2117407" y="75349"/>
                  </a:lnTo>
                  <a:lnTo>
                    <a:pt x="2117179" y="75349"/>
                  </a:lnTo>
                  <a:lnTo>
                    <a:pt x="2117179" y="122389"/>
                  </a:lnTo>
                  <a:lnTo>
                    <a:pt x="2117407" y="122389"/>
                  </a:lnTo>
                  <a:lnTo>
                    <a:pt x="2117407" y="154736"/>
                  </a:lnTo>
                  <a:lnTo>
                    <a:pt x="2117179" y="154736"/>
                  </a:lnTo>
                  <a:lnTo>
                    <a:pt x="2117179" y="201777"/>
                  </a:lnTo>
                  <a:lnTo>
                    <a:pt x="2117407" y="201777"/>
                  </a:lnTo>
                  <a:lnTo>
                    <a:pt x="2117407" y="234251"/>
                  </a:lnTo>
                  <a:lnTo>
                    <a:pt x="2117179" y="234251"/>
                  </a:lnTo>
                  <a:lnTo>
                    <a:pt x="2117179" y="281292"/>
                  </a:lnTo>
                  <a:lnTo>
                    <a:pt x="2117407" y="281292"/>
                  </a:lnTo>
                  <a:lnTo>
                    <a:pt x="2117407" y="281444"/>
                  </a:lnTo>
                  <a:lnTo>
                    <a:pt x="2091550" y="281292"/>
                  </a:lnTo>
                  <a:lnTo>
                    <a:pt x="2091550" y="35191"/>
                  </a:lnTo>
                  <a:lnTo>
                    <a:pt x="1817712" y="35191"/>
                  </a:lnTo>
                  <a:lnTo>
                    <a:pt x="1817712" y="66344"/>
                  </a:lnTo>
                  <a:lnTo>
                    <a:pt x="1817560" y="66344"/>
                  </a:lnTo>
                  <a:lnTo>
                    <a:pt x="1817560" y="113398"/>
                  </a:lnTo>
                  <a:lnTo>
                    <a:pt x="1817712" y="113398"/>
                  </a:lnTo>
                  <a:lnTo>
                    <a:pt x="1817712" y="154736"/>
                  </a:lnTo>
                  <a:lnTo>
                    <a:pt x="1817560" y="154736"/>
                  </a:lnTo>
                  <a:lnTo>
                    <a:pt x="1817560" y="201777"/>
                  </a:lnTo>
                  <a:lnTo>
                    <a:pt x="1817712" y="201777"/>
                  </a:lnTo>
                  <a:lnTo>
                    <a:pt x="1817712" y="234251"/>
                  </a:lnTo>
                  <a:lnTo>
                    <a:pt x="1817560" y="234251"/>
                  </a:lnTo>
                  <a:lnTo>
                    <a:pt x="1817560" y="281292"/>
                  </a:lnTo>
                  <a:lnTo>
                    <a:pt x="1817712" y="281292"/>
                  </a:lnTo>
                  <a:lnTo>
                    <a:pt x="1817712" y="311327"/>
                  </a:lnTo>
                  <a:lnTo>
                    <a:pt x="1817560" y="311327"/>
                  </a:lnTo>
                  <a:lnTo>
                    <a:pt x="1817560" y="358406"/>
                  </a:lnTo>
                  <a:lnTo>
                    <a:pt x="1817712" y="358406"/>
                  </a:lnTo>
                  <a:lnTo>
                    <a:pt x="1817712" y="388429"/>
                  </a:lnTo>
                  <a:lnTo>
                    <a:pt x="1817560" y="388429"/>
                  </a:lnTo>
                  <a:lnTo>
                    <a:pt x="1817560" y="435470"/>
                  </a:lnTo>
                  <a:lnTo>
                    <a:pt x="1817712" y="435470"/>
                  </a:lnTo>
                  <a:lnTo>
                    <a:pt x="1817712" y="463778"/>
                  </a:lnTo>
                  <a:lnTo>
                    <a:pt x="1817560" y="463778"/>
                  </a:lnTo>
                  <a:lnTo>
                    <a:pt x="1817560" y="493649"/>
                  </a:lnTo>
                  <a:lnTo>
                    <a:pt x="1817712" y="493649"/>
                  </a:lnTo>
                  <a:lnTo>
                    <a:pt x="1817712" y="496912"/>
                  </a:lnTo>
                  <a:lnTo>
                    <a:pt x="1726539" y="496912"/>
                  </a:lnTo>
                  <a:lnTo>
                    <a:pt x="1726539" y="261493"/>
                  </a:lnTo>
                  <a:lnTo>
                    <a:pt x="1713014" y="261493"/>
                  </a:lnTo>
                  <a:lnTo>
                    <a:pt x="1713014" y="496912"/>
                  </a:lnTo>
                  <a:lnTo>
                    <a:pt x="1575193" y="496912"/>
                  </a:lnTo>
                  <a:lnTo>
                    <a:pt x="1575193" y="371322"/>
                  </a:lnTo>
                  <a:lnTo>
                    <a:pt x="1566506" y="371322"/>
                  </a:lnTo>
                  <a:lnTo>
                    <a:pt x="1566506" y="496912"/>
                  </a:lnTo>
                  <a:lnTo>
                    <a:pt x="1509014" y="496912"/>
                  </a:lnTo>
                  <a:lnTo>
                    <a:pt x="1509014" y="766178"/>
                  </a:lnTo>
                  <a:lnTo>
                    <a:pt x="1393710" y="766178"/>
                  </a:lnTo>
                  <a:lnTo>
                    <a:pt x="1393710" y="833996"/>
                  </a:lnTo>
                  <a:lnTo>
                    <a:pt x="1269365" y="833996"/>
                  </a:lnTo>
                  <a:lnTo>
                    <a:pt x="1269365" y="717181"/>
                  </a:lnTo>
                  <a:lnTo>
                    <a:pt x="1045679" y="717181"/>
                  </a:lnTo>
                  <a:lnTo>
                    <a:pt x="1045679" y="656983"/>
                  </a:lnTo>
                  <a:lnTo>
                    <a:pt x="1045679" y="559371"/>
                  </a:lnTo>
                  <a:lnTo>
                    <a:pt x="1045679" y="399821"/>
                  </a:lnTo>
                  <a:lnTo>
                    <a:pt x="1010666" y="399821"/>
                  </a:lnTo>
                  <a:lnTo>
                    <a:pt x="1010666" y="368223"/>
                  </a:lnTo>
                  <a:lnTo>
                    <a:pt x="1005687" y="368223"/>
                  </a:lnTo>
                  <a:lnTo>
                    <a:pt x="1005687" y="399821"/>
                  </a:lnTo>
                  <a:lnTo>
                    <a:pt x="976668" y="399821"/>
                  </a:lnTo>
                  <a:lnTo>
                    <a:pt x="831596" y="399796"/>
                  </a:lnTo>
                  <a:lnTo>
                    <a:pt x="831596" y="368223"/>
                  </a:lnTo>
                  <a:lnTo>
                    <a:pt x="826579" y="368223"/>
                  </a:lnTo>
                  <a:lnTo>
                    <a:pt x="826579" y="399796"/>
                  </a:lnTo>
                  <a:lnTo>
                    <a:pt x="788784" y="399796"/>
                  </a:lnTo>
                  <a:lnTo>
                    <a:pt x="788784" y="559371"/>
                  </a:lnTo>
                  <a:lnTo>
                    <a:pt x="600913" y="558507"/>
                  </a:lnTo>
                  <a:lnTo>
                    <a:pt x="600913" y="656983"/>
                  </a:lnTo>
                  <a:lnTo>
                    <a:pt x="441591" y="656983"/>
                  </a:lnTo>
                  <a:lnTo>
                    <a:pt x="441591" y="48094"/>
                  </a:lnTo>
                  <a:lnTo>
                    <a:pt x="399973" y="48094"/>
                  </a:lnTo>
                  <a:lnTo>
                    <a:pt x="399973" y="2501"/>
                  </a:lnTo>
                  <a:lnTo>
                    <a:pt x="394335" y="2501"/>
                  </a:lnTo>
                  <a:lnTo>
                    <a:pt x="394335" y="48094"/>
                  </a:lnTo>
                  <a:lnTo>
                    <a:pt x="292900" y="48094"/>
                  </a:lnTo>
                  <a:lnTo>
                    <a:pt x="292900" y="2501"/>
                  </a:lnTo>
                  <a:lnTo>
                    <a:pt x="287261" y="2501"/>
                  </a:lnTo>
                  <a:lnTo>
                    <a:pt x="287261" y="48094"/>
                  </a:lnTo>
                  <a:lnTo>
                    <a:pt x="126085" y="48094"/>
                  </a:lnTo>
                  <a:lnTo>
                    <a:pt x="126085" y="2501"/>
                  </a:lnTo>
                  <a:lnTo>
                    <a:pt x="120459" y="2501"/>
                  </a:lnTo>
                  <a:lnTo>
                    <a:pt x="120459" y="48094"/>
                  </a:lnTo>
                  <a:lnTo>
                    <a:pt x="6616" y="48094"/>
                  </a:lnTo>
                  <a:lnTo>
                    <a:pt x="6616" y="2501"/>
                  </a:lnTo>
                  <a:lnTo>
                    <a:pt x="977" y="2501"/>
                  </a:lnTo>
                  <a:lnTo>
                    <a:pt x="977" y="48094"/>
                  </a:lnTo>
                  <a:lnTo>
                    <a:pt x="0" y="48094"/>
                  </a:lnTo>
                  <a:lnTo>
                    <a:pt x="0" y="2580246"/>
                  </a:lnTo>
                  <a:lnTo>
                    <a:pt x="2578112" y="2580246"/>
                  </a:lnTo>
                  <a:close/>
                </a:path>
              </a:pathLst>
            </a:custGeom>
            <a:solidFill>
              <a:srgbClr val="DCECFA"/>
            </a:solidFill>
            <a:ln w="0">
              <a:noFill/>
            </a:ln>
          </p:spPr>
          <p:style>
            <a:lnRef idx="0">
              <a:scrgbClr r="0" g="0" b="0"/>
            </a:lnRef>
            <a:fillRef idx="0">
              <a:scrgbClr r="0" g="0" b="0"/>
            </a:fillRef>
            <a:effectRef idx="0">
              <a:scrgbClr r="0" g="0" b="0"/>
            </a:effectRef>
            <a:fontRef idx="minor"/>
          </p:style>
        </p:sp>
        <p:sp>
          <p:nvSpPr>
            <p:cNvPr id="987" name="object 9"/>
            <p:cNvSpPr/>
            <p:nvPr/>
          </p:nvSpPr>
          <p:spPr>
            <a:xfrm>
              <a:off x="98280" y="1041840"/>
              <a:ext cx="2059920" cy="1144080"/>
            </a:xfrm>
            <a:custGeom>
              <a:avLst/>
              <a:gdLst/>
              <a:ahLst/>
              <a:cxnLst/>
              <a:rect l="l" t="t" r="r" b="b"/>
              <a:pathLst>
                <a:path w="2060575" h="1144905">
                  <a:moveTo>
                    <a:pt x="55587" y="589737"/>
                  </a:moveTo>
                  <a:lnTo>
                    <a:pt x="0" y="589737"/>
                  </a:lnTo>
                  <a:lnTo>
                    <a:pt x="0" y="684707"/>
                  </a:lnTo>
                  <a:lnTo>
                    <a:pt x="55587" y="684707"/>
                  </a:lnTo>
                  <a:lnTo>
                    <a:pt x="55587" y="589737"/>
                  </a:lnTo>
                  <a:close/>
                  <a:moveTo>
                    <a:pt x="244551" y="0"/>
                  </a:moveTo>
                  <a:lnTo>
                    <a:pt x="188963" y="0"/>
                  </a:lnTo>
                  <a:lnTo>
                    <a:pt x="188963" y="94970"/>
                  </a:lnTo>
                  <a:lnTo>
                    <a:pt x="244551" y="94970"/>
                  </a:lnTo>
                  <a:lnTo>
                    <a:pt x="244551" y="0"/>
                  </a:lnTo>
                  <a:close/>
                  <a:moveTo>
                    <a:pt x="421982" y="771613"/>
                  </a:moveTo>
                  <a:lnTo>
                    <a:pt x="366382" y="771613"/>
                  </a:lnTo>
                  <a:lnTo>
                    <a:pt x="366382" y="866559"/>
                  </a:lnTo>
                  <a:lnTo>
                    <a:pt x="421982" y="866559"/>
                  </a:lnTo>
                  <a:lnTo>
                    <a:pt x="421982" y="771613"/>
                  </a:lnTo>
                  <a:close/>
                  <a:moveTo>
                    <a:pt x="731672" y="1049616"/>
                  </a:moveTo>
                  <a:lnTo>
                    <a:pt x="676084" y="1049616"/>
                  </a:lnTo>
                  <a:lnTo>
                    <a:pt x="676084" y="1144587"/>
                  </a:lnTo>
                  <a:lnTo>
                    <a:pt x="731672" y="1144587"/>
                  </a:lnTo>
                  <a:lnTo>
                    <a:pt x="731672" y="1049616"/>
                  </a:lnTo>
                  <a:close/>
                  <a:moveTo>
                    <a:pt x="1606715" y="771613"/>
                  </a:moveTo>
                  <a:lnTo>
                    <a:pt x="1551114" y="771613"/>
                  </a:lnTo>
                  <a:lnTo>
                    <a:pt x="1551114" y="866559"/>
                  </a:lnTo>
                  <a:lnTo>
                    <a:pt x="1606715" y="866559"/>
                  </a:lnTo>
                  <a:lnTo>
                    <a:pt x="1606715" y="771613"/>
                  </a:lnTo>
                  <a:close/>
                  <a:moveTo>
                    <a:pt x="1875116" y="334987"/>
                  </a:moveTo>
                  <a:lnTo>
                    <a:pt x="1819516" y="334987"/>
                  </a:lnTo>
                  <a:lnTo>
                    <a:pt x="1819516" y="429945"/>
                  </a:lnTo>
                  <a:lnTo>
                    <a:pt x="1875116" y="429945"/>
                  </a:lnTo>
                  <a:lnTo>
                    <a:pt x="1875116" y="334987"/>
                  </a:lnTo>
                  <a:close/>
                  <a:moveTo>
                    <a:pt x="2060486" y="954659"/>
                  </a:moveTo>
                  <a:lnTo>
                    <a:pt x="2004898" y="954659"/>
                  </a:lnTo>
                  <a:lnTo>
                    <a:pt x="2004898" y="1049616"/>
                  </a:lnTo>
                  <a:lnTo>
                    <a:pt x="2060486" y="1049616"/>
                  </a:lnTo>
                  <a:lnTo>
                    <a:pt x="2060486" y="954659"/>
                  </a:lnTo>
                  <a:close/>
                </a:path>
              </a:pathLst>
            </a:custGeom>
            <a:solidFill>
              <a:srgbClr val="EBF6FD"/>
            </a:solidFill>
            <a:ln w="0">
              <a:noFill/>
            </a:ln>
          </p:spPr>
          <p:style>
            <a:lnRef idx="0">
              <a:scrgbClr r="0" g="0" b="0"/>
            </a:lnRef>
            <a:fillRef idx="0">
              <a:scrgbClr r="0" g="0" b="0"/>
            </a:fillRef>
            <a:effectRef idx="0">
              <a:scrgbClr r="0" g="0" b="0"/>
            </a:effectRef>
            <a:fontRef idx="minor"/>
          </p:style>
        </p:sp>
        <p:sp>
          <p:nvSpPr>
            <p:cNvPr id="988" name="object 10"/>
            <p:cNvSpPr/>
            <p:nvPr/>
          </p:nvSpPr>
          <p:spPr>
            <a:xfrm>
              <a:off x="0" y="0"/>
              <a:ext cx="9252000" cy="3568680"/>
            </a:xfrm>
            <a:custGeom>
              <a:avLst/>
              <a:gdLst/>
              <a:ahLst/>
              <a:cxnLst/>
              <a:rect l="l" t="t" r="r" b="b"/>
              <a:pathLst>
                <a:path w="9252585" h="3569335">
                  <a:moveTo>
                    <a:pt x="9252369" y="3463760"/>
                  </a:moveTo>
                  <a:lnTo>
                    <a:pt x="6097155" y="3463760"/>
                  </a:lnTo>
                  <a:lnTo>
                    <a:pt x="6097155" y="0"/>
                  </a:lnTo>
                  <a:lnTo>
                    <a:pt x="5977941" y="0"/>
                  </a:lnTo>
                  <a:lnTo>
                    <a:pt x="5977941" y="3463760"/>
                  </a:lnTo>
                  <a:lnTo>
                    <a:pt x="2365159" y="3463760"/>
                  </a:lnTo>
                  <a:lnTo>
                    <a:pt x="2365159" y="0"/>
                  </a:lnTo>
                  <a:lnTo>
                    <a:pt x="2245944" y="0"/>
                  </a:lnTo>
                  <a:lnTo>
                    <a:pt x="2245944" y="3463760"/>
                  </a:lnTo>
                  <a:lnTo>
                    <a:pt x="0" y="3463760"/>
                  </a:lnTo>
                  <a:lnTo>
                    <a:pt x="0" y="3569271"/>
                  </a:lnTo>
                  <a:lnTo>
                    <a:pt x="9252369" y="3569271"/>
                  </a:lnTo>
                  <a:lnTo>
                    <a:pt x="9252369" y="3463760"/>
                  </a:lnTo>
                  <a:close/>
                </a:path>
              </a:pathLst>
            </a:custGeom>
            <a:solidFill>
              <a:srgbClr val="BEDAF4"/>
            </a:solidFill>
            <a:ln w="0">
              <a:noFill/>
            </a:ln>
          </p:spPr>
          <p:style>
            <a:lnRef idx="0">
              <a:scrgbClr r="0" g="0" b="0"/>
            </a:lnRef>
            <a:fillRef idx="0">
              <a:scrgbClr r="0" g="0" b="0"/>
            </a:fillRef>
            <a:effectRef idx="0">
              <a:scrgbClr r="0" g="0" b="0"/>
            </a:effectRef>
            <a:fontRef idx="minor"/>
          </p:style>
        </p:sp>
        <p:sp>
          <p:nvSpPr>
            <p:cNvPr id="989" name="object 11"/>
            <p:cNvSpPr/>
            <p:nvPr/>
          </p:nvSpPr>
          <p:spPr>
            <a:xfrm>
              <a:off x="945360" y="2225880"/>
              <a:ext cx="669960" cy="720720"/>
            </a:xfrm>
            <a:custGeom>
              <a:avLst/>
              <a:gdLst/>
              <a:ahLst/>
              <a:cxnLst/>
              <a:rect l="l" t="t" r="r" b="b"/>
              <a:pathLst>
                <a:path w="670560" h="721360">
                  <a:moveTo>
                    <a:pt x="512940" y="0"/>
                  </a:moveTo>
                  <a:lnTo>
                    <a:pt x="157276" y="0"/>
                  </a:lnTo>
                  <a:lnTo>
                    <a:pt x="115468" y="6221"/>
                  </a:lnTo>
                  <a:lnTo>
                    <a:pt x="77898" y="23779"/>
                  </a:lnTo>
                  <a:lnTo>
                    <a:pt x="46067" y="51012"/>
                  </a:lnTo>
                  <a:lnTo>
                    <a:pt x="21474" y="86262"/>
                  </a:lnTo>
                  <a:lnTo>
                    <a:pt x="5618" y="127867"/>
                  </a:lnTo>
                  <a:lnTo>
                    <a:pt x="0" y="174167"/>
                  </a:lnTo>
                  <a:lnTo>
                    <a:pt x="0" y="720813"/>
                  </a:lnTo>
                  <a:lnTo>
                    <a:pt x="670229" y="720813"/>
                  </a:lnTo>
                  <a:lnTo>
                    <a:pt x="670229" y="174167"/>
                  </a:lnTo>
                  <a:lnTo>
                    <a:pt x="664611" y="127867"/>
                  </a:lnTo>
                  <a:lnTo>
                    <a:pt x="648755" y="86262"/>
                  </a:lnTo>
                  <a:lnTo>
                    <a:pt x="624160" y="51012"/>
                  </a:lnTo>
                  <a:lnTo>
                    <a:pt x="592327" y="23779"/>
                  </a:lnTo>
                  <a:lnTo>
                    <a:pt x="554753" y="6221"/>
                  </a:lnTo>
                  <a:lnTo>
                    <a:pt x="512940" y="0"/>
                  </a:lnTo>
                  <a:close/>
                </a:path>
              </a:pathLst>
            </a:custGeom>
            <a:solidFill>
              <a:srgbClr val="93C1E9"/>
            </a:solidFill>
            <a:ln w="0">
              <a:noFill/>
            </a:ln>
          </p:spPr>
          <p:style>
            <a:lnRef idx="0">
              <a:scrgbClr r="0" g="0" b="0"/>
            </a:lnRef>
            <a:fillRef idx="0">
              <a:scrgbClr r="0" g="0" b="0"/>
            </a:fillRef>
            <a:effectRef idx="0">
              <a:scrgbClr r="0" g="0" b="0"/>
            </a:effectRef>
            <a:fontRef idx="minor"/>
          </p:style>
        </p:sp>
        <p:sp>
          <p:nvSpPr>
            <p:cNvPr id="990" name="object 12"/>
            <p:cNvSpPr/>
            <p:nvPr/>
          </p:nvSpPr>
          <p:spPr>
            <a:xfrm>
              <a:off x="983160" y="2225880"/>
              <a:ext cx="669960" cy="720720"/>
            </a:xfrm>
            <a:custGeom>
              <a:avLst/>
              <a:gdLst/>
              <a:ahLst/>
              <a:cxnLst/>
              <a:rect l="l" t="t" r="r" b="b"/>
              <a:pathLst>
                <a:path w="670560" h="721360">
                  <a:moveTo>
                    <a:pt x="512940" y="0"/>
                  </a:moveTo>
                  <a:lnTo>
                    <a:pt x="157276" y="0"/>
                  </a:lnTo>
                  <a:lnTo>
                    <a:pt x="115468" y="6221"/>
                  </a:lnTo>
                  <a:lnTo>
                    <a:pt x="77898" y="23779"/>
                  </a:lnTo>
                  <a:lnTo>
                    <a:pt x="46067" y="51012"/>
                  </a:lnTo>
                  <a:lnTo>
                    <a:pt x="21474" y="86262"/>
                  </a:lnTo>
                  <a:lnTo>
                    <a:pt x="5618" y="127867"/>
                  </a:lnTo>
                  <a:lnTo>
                    <a:pt x="0" y="174167"/>
                  </a:lnTo>
                  <a:lnTo>
                    <a:pt x="0" y="720813"/>
                  </a:lnTo>
                  <a:lnTo>
                    <a:pt x="670229" y="720813"/>
                  </a:lnTo>
                  <a:lnTo>
                    <a:pt x="670229" y="174167"/>
                  </a:lnTo>
                  <a:lnTo>
                    <a:pt x="664611" y="127867"/>
                  </a:lnTo>
                  <a:lnTo>
                    <a:pt x="648755" y="86262"/>
                  </a:lnTo>
                  <a:lnTo>
                    <a:pt x="624160" y="51012"/>
                  </a:lnTo>
                  <a:lnTo>
                    <a:pt x="592327" y="23779"/>
                  </a:lnTo>
                  <a:lnTo>
                    <a:pt x="554753" y="6221"/>
                  </a:lnTo>
                  <a:lnTo>
                    <a:pt x="512940" y="0"/>
                  </a:lnTo>
                  <a:close/>
                </a:path>
              </a:pathLst>
            </a:custGeom>
            <a:solidFill>
              <a:srgbClr val="A6CBED"/>
            </a:solidFill>
            <a:ln w="0">
              <a:noFill/>
            </a:ln>
          </p:spPr>
          <p:style>
            <a:lnRef idx="0">
              <a:scrgbClr r="0" g="0" b="0"/>
            </a:lnRef>
            <a:fillRef idx="0">
              <a:scrgbClr r="0" g="0" b="0"/>
            </a:fillRef>
            <a:effectRef idx="0">
              <a:scrgbClr r="0" g="0" b="0"/>
            </a:effectRef>
            <a:fontRef idx="minor"/>
          </p:style>
        </p:sp>
        <p:sp>
          <p:nvSpPr>
            <p:cNvPr id="991" name="object 13"/>
            <p:cNvSpPr/>
            <p:nvPr/>
          </p:nvSpPr>
          <p:spPr>
            <a:xfrm>
              <a:off x="945360" y="2946600"/>
              <a:ext cx="812160" cy="85680"/>
            </a:xfrm>
            <a:custGeom>
              <a:avLst/>
              <a:gdLst/>
              <a:ahLst/>
              <a:cxnLst/>
              <a:rect l="l" t="t" r="r" b="b"/>
              <a:pathLst>
                <a:path w="812800" h="86360">
                  <a:moveTo>
                    <a:pt x="812736" y="0"/>
                  </a:moveTo>
                  <a:lnTo>
                    <a:pt x="0" y="0"/>
                  </a:lnTo>
                  <a:lnTo>
                    <a:pt x="0" y="33997"/>
                  </a:lnTo>
                  <a:lnTo>
                    <a:pt x="4110" y="54353"/>
                  </a:lnTo>
                  <a:lnTo>
                    <a:pt x="15319" y="70977"/>
                  </a:lnTo>
                  <a:lnTo>
                    <a:pt x="31943" y="82186"/>
                  </a:lnTo>
                  <a:lnTo>
                    <a:pt x="52298" y="86296"/>
                  </a:lnTo>
                  <a:lnTo>
                    <a:pt x="812736" y="86296"/>
                  </a:lnTo>
                  <a:lnTo>
                    <a:pt x="812736" y="0"/>
                  </a:lnTo>
                  <a:close/>
                </a:path>
              </a:pathLst>
            </a:custGeom>
            <a:solidFill>
              <a:srgbClr val="93C1E9"/>
            </a:solidFill>
            <a:ln w="0">
              <a:noFill/>
            </a:ln>
          </p:spPr>
          <p:style>
            <a:lnRef idx="0">
              <a:scrgbClr r="0" g="0" b="0"/>
            </a:lnRef>
            <a:fillRef idx="0">
              <a:scrgbClr r="0" g="0" b="0"/>
            </a:fillRef>
            <a:effectRef idx="0">
              <a:scrgbClr r="0" g="0" b="0"/>
            </a:effectRef>
            <a:fontRef idx="minor"/>
          </p:style>
        </p:sp>
        <p:sp>
          <p:nvSpPr>
            <p:cNvPr id="992" name="object 14"/>
            <p:cNvSpPr/>
            <p:nvPr/>
          </p:nvSpPr>
          <p:spPr>
            <a:xfrm>
              <a:off x="1235160" y="2946600"/>
              <a:ext cx="651960" cy="85680"/>
            </a:xfrm>
            <a:custGeom>
              <a:avLst/>
              <a:gdLst/>
              <a:ahLst/>
              <a:cxnLst/>
              <a:rect l="l" t="t" r="r" b="b"/>
              <a:pathLst>
                <a:path w="652780" h="86360">
                  <a:moveTo>
                    <a:pt x="613968" y="0"/>
                  </a:moveTo>
                  <a:lnTo>
                    <a:pt x="38658" y="0"/>
                  </a:lnTo>
                  <a:lnTo>
                    <a:pt x="23611" y="3038"/>
                  </a:lnTo>
                  <a:lnTo>
                    <a:pt x="11323" y="11323"/>
                  </a:lnTo>
                  <a:lnTo>
                    <a:pt x="3038" y="23611"/>
                  </a:lnTo>
                  <a:lnTo>
                    <a:pt x="0" y="38658"/>
                  </a:lnTo>
                  <a:lnTo>
                    <a:pt x="0" y="47625"/>
                  </a:lnTo>
                  <a:lnTo>
                    <a:pt x="3038" y="62679"/>
                  </a:lnTo>
                  <a:lnTo>
                    <a:pt x="11323" y="74971"/>
                  </a:lnTo>
                  <a:lnTo>
                    <a:pt x="23611" y="83258"/>
                  </a:lnTo>
                  <a:lnTo>
                    <a:pt x="38658" y="86296"/>
                  </a:lnTo>
                  <a:lnTo>
                    <a:pt x="613968" y="86296"/>
                  </a:lnTo>
                  <a:lnTo>
                    <a:pt x="629023" y="83258"/>
                  </a:lnTo>
                  <a:lnTo>
                    <a:pt x="641315" y="74971"/>
                  </a:lnTo>
                  <a:lnTo>
                    <a:pt x="649601" y="62679"/>
                  </a:lnTo>
                  <a:lnTo>
                    <a:pt x="652640" y="47625"/>
                  </a:lnTo>
                  <a:lnTo>
                    <a:pt x="652640" y="38658"/>
                  </a:lnTo>
                  <a:lnTo>
                    <a:pt x="649601" y="23611"/>
                  </a:lnTo>
                  <a:lnTo>
                    <a:pt x="641315" y="11323"/>
                  </a:lnTo>
                  <a:lnTo>
                    <a:pt x="629023" y="3038"/>
                  </a:lnTo>
                  <a:lnTo>
                    <a:pt x="613968" y="0"/>
                  </a:lnTo>
                  <a:close/>
                </a:path>
              </a:pathLst>
            </a:custGeom>
            <a:solidFill>
              <a:srgbClr val="A6D2F2"/>
            </a:solidFill>
            <a:ln w="0">
              <a:noFill/>
            </a:ln>
          </p:spPr>
          <p:style>
            <a:lnRef idx="0">
              <a:scrgbClr r="0" g="0" b="0"/>
            </a:lnRef>
            <a:fillRef idx="0">
              <a:scrgbClr r="0" g="0" b="0"/>
            </a:fillRef>
            <a:effectRef idx="0">
              <a:scrgbClr r="0" g="0" b="0"/>
            </a:effectRef>
            <a:fontRef idx="minor"/>
          </p:style>
        </p:sp>
        <p:sp>
          <p:nvSpPr>
            <p:cNvPr id="993" name="object 15"/>
            <p:cNvSpPr/>
            <p:nvPr/>
          </p:nvSpPr>
          <p:spPr>
            <a:xfrm>
              <a:off x="1106280" y="3033000"/>
              <a:ext cx="476640" cy="623520"/>
            </a:xfrm>
            <a:custGeom>
              <a:avLst/>
              <a:gdLst/>
              <a:ahLst/>
              <a:cxnLst/>
              <a:rect l="l" t="t" r="r" b="b"/>
              <a:pathLst>
                <a:path w="477519" h="624204">
                  <a:moveTo>
                    <a:pt x="477037" y="581075"/>
                  </a:moveTo>
                  <a:lnTo>
                    <a:pt x="265087" y="561225"/>
                  </a:lnTo>
                  <a:lnTo>
                    <a:pt x="275983" y="0"/>
                  </a:lnTo>
                  <a:lnTo>
                    <a:pt x="201053" y="0"/>
                  </a:lnTo>
                  <a:lnTo>
                    <a:pt x="213423" y="561835"/>
                  </a:lnTo>
                  <a:lnTo>
                    <a:pt x="0" y="581075"/>
                  </a:lnTo>
                  <a:lnTo>
                    <a:pt x="0" y="624166"/>
                  </a:lnTo>
                  <a:lnTo>
                    <a:pt x="214807" y="624166"/>
                  </a:lnTo>
                  <a:lnTo>
                    <a:pt x="263867" y="624166"/>
                  </a:lnTo>
                  <a:lnTo>
                    <a:pt x="477037" y="624166"/>
                  </a:lnTo>
                  <a:lnTo>
                    <a:pt x="477037" y="581075"/>
                  </a:lnTo>
                  <a:close/>
                </a:path>
              </a:pathLst>
            </a:custGeom>
            <a:solidFill>
              <a:srgbClr val="93C1E9"/>
            </a:solidFill>
            <a:ln w="0">
              <a:noFill/>
            </a:ln>
          </p:spPr>
          <p:style>
            <a:lnRef idx="0">
              <a:scrgbClr r="0" g="0" b="0"/>
            </a:lnRef>
            <a:fillRef idx="0">
              <a:scrgbClr r="0" g="0" b="0"/>
            </a:fillRef>
            <a:effectRef idx="0">
              <a:scrgbClr r="0" g="0" b="0"/>
            </a:effectRef>
            <a:fontRef idx="minor"/>
          </p:style>
        </p:sp>
        <p:pic>
          <p:nvPicPr>
            <p:cNvPr id="994" name="object 16"/>
            <p:cNvPicPr/>
            <p:nvPr/>
          </p:nvPicPr>
          <p:blipFill>
            <a:blip r:embed="rId2"/>
            <a:stretch/>
          </p:blipFill>
          <p:spPr>
            <a:xfrm>
              <a:off x="1059840" y="3611160"/>
              <a:ext cx="77760" cy="77760"/>
            </a:xfrm>
            <a:prstGeom prst="rect">
              <a:avLst/>
            </a:prstGeom>
            <a:ln w="0">
              <a:noFill/>
            </a:ln>
          </p:spPr>
        </p:pic>
        <p:pic>
          <p:nvPicPr>
            <p:cNvPr id="995" name="object 17"/>
            <p:cNvPicPr/>
            <p:nvPr/>
          </p:nvPicPr>
          <p:blipFill>
            <a:blip r:embed="rId2"/>
            <a:stretch/>
          </p:blipFill>
          <p:spPr>
            <a:xfrm>
              <a:off x="1537200" y="3611160"/>
              <a:ext cx="77760" cy="77760"/>
            </a:xfrm>
            <a:prstGeom prst="rect">
              <a:avLst/>
            </a:prstGeom>
            <a:ln w="0">
              <a:noFill/>
            </a:ln>
          </p:spPr>
        </p:pic>
        <p:sp>
          <p:nvSpPr>
            <p:cNvPr id="996" name="object 18"/>
            <p:cNvSpPr/>
            <p:nvPr/>
          </p:nvSpPr>
          <p:spPr>
            <a:xfrm>
              <a:off x="1082520" y="3033000"/>
              <a:ext cx="524520" cy="40680"/>
            </a:xfrm>
            <a:custGeom>
              <a:avLst/>
              <a:gdLst/>
              <a:ahLst/>
              <a:cxnLst/>
              <a:rect l="l" t="t" r="r" b="b"/>
              <a:pathLst>
                <a:path w="525144" h="41275">
                  <a:moveTo>
                    <a:pt x="524738" y="0"/>
                  </a:moveTo>
                  <a:lnTo>
                    <a:pt x="0" y="0"/>
                  </a:lnTo>
                  <a:lnTo>
                    <a:pt x="3216" y="15941"/>
                  </a:lnTo>
                  <a:lnTo>
                    <a:pt x="11990" y="28960"/>
                  </a:lnTo>
                  <a:lnTo>
                    <a:pt x="25004" y="37738"/>
                  </a:lnTo>
                  <a:lnTo>
                    <a:pt x="40944" y="40957"/>
                  </a:lnTo>
                  <a:lnTo>
                    <a:pt x="483793" y="40957"/>
                  </a:lnTo>
                  <a:lnTo>
                    <a:pt x="499733" y="37738"/>
                  </a:lnTo>
                  <a:lnTo>
                    <a:pt x="512748" y="28960"/>
                  </a:lnTo>
                  <a:lnTo>
                    <a:pt x="521521" y="15941"/>
                  </a:lnTo>
                  <a:lnTo>
                    <a:pt x="524738" y="0"/>
                  </a:lnTo>
                  <a:close/>
                </a:path>
              </a:pathLst>
            </a:custGeom>
            <a:solidFill>
              <a:srgbClr val="93C1E9"/>
            </a:solidFill>
            <a:ln w="0">
              <a:noFill/>
            </a:ln>
          </p:spPr>
          <p:style>
            <a:lnRef idx="0">
              <a:scrgbClr r="0" g="0" b="0"/>
            </a:lnRef>
            <a:fillRef idx="0">
              <a:scrgbClr r="0" g="0" b="0"/>
            </a:fillRef>
            <a:effectRef idx="0">
              <a:scrgbClr r="0" g="0" b="0"/>
            </a:effectRef>
            <a:fontRef idx="minor"/>
          </p:style>
        </p:sp>
        <p:sp>
          <p:nvSpPr>
            <p:cNvPr id="997" name="object 19"/>
            <p:cNvSpPr/>
            <p:nvPr/>
          </p:nvSpPr>
          <p:spPr>
            <a:xfrm>
              <a:off x="75240" y="2192400"/>
              <a:ext cx="2290320" cy="1621080"/>
            </a:xfrm>
            <a:custGeom>
              <a:avLst/>
              <a:gdLst/>
              <a:ahLst/>
              <a:cxnLst/>
              <a:rect l="l" t="t" r="r" b="b"/>
              <a:pathLst>
                <a:path w="2291080" h="1621789">
                  <a:moveTo>
                    <a:pt x="2069528" y="0"/>
                  </a:moveTo>
                  <a:lnTo>
                    <a:pt x="1426476" y="0"/>
                  </a:lnTo>
                  <a:lnTo>
                    <a:pt x="1383411" y="442087"/>
                  </a:lnTo>
                  <a:lnTo>
                    <a:pt x="2026462" y="442087"/>
                  </a:lnTo>
                  <a:lnTo>
                    <a:pt x="2069528" y="0"/>
                  </a:lnTo>
                  <a:close/>
                  <a:moveTo>
                    <a:pt x="2290813" y="546354"/>
                  </a:moveTo>
                  <a:lnTo>
                    <a:pt x="2288730" y="536054"/>
                  </a:lnTo>
                  <a:lnTo>
                    <a:pt x="2283066" y="527646"/>
                  </a:lnTo>
                  <a:lnTo>
                    <a:pt x="2274659" y="521970"/>
                  </a:lnTo>
                  <a:lnTo>
                    <a:pt x="2264359" y="519887"/>
                  </a:lnTo>
                  <a:lnTo>
                    <a:pt x="26466" y="519887"/>
                  </a:lnTo>
                  <a:lnTo>
                    <a:pt x="16154" y="521970"/>
                  </a:lnTo>
                  <a:lnTo>
                    <a:pt x="7747" y="527646"/>
                  </a:lnTo>
                  <a:lnTo>
                    <a:pt x="2070" y="536054"/>
                  </a:lnTo>
                  <a:lnTo>
                    <a:pt x="0" y="546354"/>
                  </a:lnTo>
                  <a:lnTo>
                    <a:pt x="0" y="556298"/>
                  </a:lnTo>
                  <a:lnTo>
                    <a:pt x="2070" y="566597"/>
                  </a:lnTo>
                  <a:lnTo>
                    <a:pt x="7747" y="575005"/>
                  </a:lnTo>
                  <a:lnTo>
                    <a:pt x="16154" y="580669"/>
                  </a:lnTo>
                  <a:lnTo>
                    <a:pt x="26466" y="582752"/>
                  </a:lnTo>
                  <a:lnTo>
                    <a:pt x="110426" y="582752"/>
                  </a:lnTo>
                  <a:lnTo>
                    <a:pt x="95224" y="1614309"/>
                  </a:lnTo>
                  <a:lnTo>
                    <a:pt x="99796" y="1621637"/>
                  </a:lnTo>
                  <a:lnTo>
                    <a:pt x="106451" y="1621637"/>
                  </a:lnTo>
                  <a:lnTo>
                    <a:pt x="112255" y="1621637"/>
                  </a:lnTo>
                  <a:lnTo>
                    <a:pt x="117055" y="1614551"/>
                  </a:lnTo>
                  <a:lnTo>
                    <a:pt x="154965" y="582752"/>
                  </a:lnTo>
                  <a:lnTo>
                    <a:pt x="2145182" y="582752"/>
                  </a:lnTo>
                  <a:lnTo>
                    <a:pt x="2183104" y="1614551"/>
                  </a:lnTo>
                  <a:lnTo>
                    <a:pt x="2187905" y="1621637"/>
                  </a:lnTo>
                  <a:lnTo>
                    <a:pt x="2193709" y="1621637"/>
                  </a:lnTo>
                  <a:lnTo>
                    <a:pt x="2200364" y="1621637"/>
                  </a:lnTo>
                  <a:lnTo>
                    <a:pt x="2204936" y="1614309"/>
                  </a:lnTo>
                  <a:lnTo>
                    <a:pt x="2189721" y="582752"/>
                  </a:lnTo>
                  <a:lnTo>
                    <a:pt x="2264359" y="582752"/>
                  </a:lnTo>
                  <a:lnTo>
                    <a:pt x="2274659" y="580669"/>
                  </a:lnTo>
                  <a:lnTo>
                    <a:pt x="2283066" y="575005"/>
                  </a:lnTo>
                  <a:lnTo>
                    <a:pt x="2288730" y="566597"/>
                  </a:lnTo>
                  <a:lnTo>
                    <a:pt x="2290813" y="556298"/>
                  </a:lnTo>
                  <a:lnTo>
                    <a:pt x="2290813" y="546354"/>
                  </a:lnTo>
                  <a:close/>
                </a:path>
              </a:pathLst>
            </a:custGeom>
            <a:solidFill>
              <a:srgbClr val="63A3D9"/>
            </a:solidFill>
            <a:ln w="0">
              <a:noFill/>
            </a:ln>
          </p:spPr>
          <p:style>
            <a:lnRef idx="0">
              <a:scrgbClr r="0" g="0" b="0"/>
            </a:lnRef>
            <a:fillRef idx="0">
              <a:scrgbClr r="0" g="0" b="0"/>
            </a:fillRef>
            <a:effectRef idx="0">
              <a:scrgbClr r="0" g="0" b="0"/>
            </a:effectRef>
            <a:fontRef idx="minor"/>
          </p:style>
        </p:sp>
        <p:sp>
          <p:nvSpPr>
            <p:cNvPr id="998" name="object 20"/>
            <p:cNvSpPr/>
            <p:nvPr/>
          </p:nvSpPr>
          <p:spPr>
            <a:xfrm>
              <a:off x="1482120" y="2192400"/>
              <a:ext cx="685800" cy="441720"/>
            </a:xfrm>
            <a:custGeom>
              <a:avLst/>
              <a:gdLst/>
              <a:ahLst/>
              <a:cxnLst/>
              <a:rect l="l" t="t" r="r" b="b"/>
              <a:pathLst>
                <a:path w="686435" h="442594">
                  <a:moveTo>
                    <a:pt x="686104" y="0"/>
                  </a:moveTo>
                  <a:lnTo>
                    <a:pt x="43053" y="0"/>
                  </a:lnTo>
                  <a:lnTo>
                    <a:pt x="0" y="442087"/>
                  </a:lnTo>
                  <a:lnTo>
                    <a:pt x="643039" y="442087"/>
                  </a:lnTo>
                  <a:lnTo>
                    <a:pt x="686104" y="0"/>
                  </a:lnTo>
                  <a:close/>
                </a:path>
              </a:pathLst>
            </a:custGeom>
            <a:solidFill>
              <a:srgbClr val="4081C3"/>
            </a:solidFill>
            <a:ln w="0">
              <a:noFill/>
            </a:ln>
          </p:spPr>
          <p:style>
            <a:lnRef idx="0">
              <a:scrgbClr r="0" g="0" b="0"/>
            </a:lnRef>
            <a:fillRef idx="0">
              <a:scrgbClr r="0" g="0" b="0"/>
            </a:fillRef>
            <a:effectRef idx="0">
              <a:scrgbClr r="0" g="0" b="0"/>
            </a:effectRef>
            <a:fontRef idx="minor"/>
          </p:style>
        </p:sp>
        <p:sp>
          <p:nvSpPr>
            <p:cNvPr id="999" name="object 21"/>
            <p:cNvSpPr/>
            <p:nvPr/>
          </p:nvSpPr>
          <p:spPr>
            <a:xfrm>
              <a:off x="1659240" y="2446920"/>
              <a:ext cx="233640" cy="265320"/>
            </a:xfrm>
            <a:custGeom>
              <a:avLst/>
              <a:gdLst/>
              <a:ahLst/>
              <a:cxnLst/>
              <a:rect l="l" t="t" r="r" b="b"/>
              <a:pathLst>
                <a:path w="234314" h="266064">
                  <a:moveTo>
                    <a:pt x="234264" y="247116"/>
                  </a:moveTo>
                  <a:lnTo>
                    <a:pt x="182270" y="247116"/>
                  </a:lnTo>
                  <a:lnTo>
                    <a:pt x="218465" y="0"/>
                  </a:lnTo>
                  <a:lnTo>
                    <a:pt x="104355" y="0"/>
                  </a:lnTo>
                  <a:lnTo>
                    <a:pt x="68160" y="247116"/>
                  </a:lnTo>
                  <a:lnTo>
                    <a:pt x="0" y="247116"/>
                  </a:lnTo>
                  <a:lnTo>
                    <a:pt x="0" y="265468"/>
                  </a:lnTo>
                  <a:lnTo>
                    <a:pt x="234264" y="265468"/>
                  </a:lnTo>
                  <a:lnTo>
                    <a:pt x="234264" y="247116"/>
                  </a:lnTo>
                  <a:close/>
                </a:path>
              </a:pathLst>
            </a:custGeom>
            <a:solidFill>
              <a:srgbClr val="93C1E9"/>
            </a:solidFill>
            <a:ln w="0">
              <a:noFill/>
            </a:ln>
          </p:spPr>
          <p:style>
            <a:lnRef idx="0">
              <a:scrgbClr r="0" g="0" b="0"/>
            </a:lnRef>
            <a:fillRef idx="0">
              <a:scrgbClr r="0" g="0" b="0"/>
            </a:fillRef>
            <a:effectRef idx="0">
              <a:scrgbClr r="0" g="0" b="0"/>
            </a:effectRef>
            <a:fontRef idx="minor"/>
          </p:style>
        </p:sp>
        <p:sp>
          <p:nvSpPr>
            <p:cNvPr id="1000" name="object 22"/>
            <p:cNvSpPr/>
            <p:nvPr/>
          </p:nvSpPr>
          <p:spPr>
            <a:xfrm>
              <a:off x="344520" y="0"/>
              <a:ext cx="9340920" cy="356760"/>
            </a:xfrm>
            <a:custGeom>
              <a:avLst/>
              <a:gdLst/>
              <a:ahLst/>
              <a:cxnLst/>
              <a:rect l="l" t="t" r="r" b="b"/>
              <a:pathLst>
                <a:path w="9341485" h="357505">
                  <a:moveTo>
                    <a:pt x="1652498" y="308825"/>
                  </a:moveTo>
                  <a:lnTo>
                    <a:pt x="1648675" y="289902"/>
                  </a:lnTo>
                  <a:lnTo>
                    <a:pt x="1638261" y="274459"/>
                  </a:lnTo>
                  <a:lnTo>
                    <a:pt x="1622806" y="264033"/>
                  </a:lnTo>
                  <a:lnTo>
                    <a:pt x="1603895" y="260223"/>
                  </a:lnTo>
                  <a:lnTo>
                    <a:pt x="1451914" y="260223"/>
                  </a:lnTo>
                  <a:lnTo>
                    <a:pt x="1451914" y="0"/>
                  </a:lnTo>
                  <a:lnTo>
                    <a:pt x="1403311" y="0"/>
                  </a:lnTo>
                  <a:lnTo>
                    <a:pt x="1403311" y="260223"/>
                  </a:lnTo>
                  <a:lnTo>
                    <a:pt x="243001" y="260223"/>
                  </a:lnTo>
                  <a:lnTo>
                    <a:pt x="243001" y="0"/>
                  </a:lnTo>
                  <a:lnTo>
                    <a:pt x="194398" y="0"/>
                  </a:lnTo>
                  <a:lnTo>
                    <a:pt x="194398" y="260223"/>
                  </a:lnTo>
                  <a:lnTo>
                    <a:pt x="48602" y="260223"/>
                  </a:lnTo>
                  <a:lnTo>
                    <a:pt x="29679" y="264033"/>
                  </a:lnTo>
                  <a:lnTo>
                    <a:pt x="14224" y="274459"/>
                  </a:lnTo>
                  <a:lnTo>
                    <a:pt x="3810" y="289902"/>
                  </a:lnTo>
                  <a:lnTo>
                    <a:pt x="0" y="308825"/>
                  </a:lnTo>
                  <a:lnTo>
                    <a:pt x="3810" y="327736"/>
                  </a:lnTo>
                  <a:lnTo>
                    <a:pt x="14224" y="343192"/>
                  </a:lnTo>
                  <a:lnTo>
                    <a:pt x="29679" y="353606"/>
                  </a:lnTo>
                  <a:lnTo>
                    <a:pt x="48602" y="357428"/>
                  </a:lnTo>
                  <a:lnTo>
                    <a:pt x="1603895" y="357428"/>
                  </a:lnTo>
                  <a:lnTo>
                    <a:pt x="1622806" y="353606"/>
                  </a:lnTo>
                  <a:lnTo>
                    <a:pt x="1638261" y="343192"/>
                  </a:lnTo>
                  <a:lnTo>
                    <a:pt x="1648675" y="327736"/>
                  </a:lnTo>
                  <a:lnTo>
                    <a:pt x="1652498" y="308825"/>
                  </a:lnTo>
                  <a:close/>
                  <a:moveTo>
                    <a:pt x="6211519" y="308825"/>
                  </a:moveTo>
                  <a:lnTo>
                    <a:pt x="6207696" y="289902"/>
                  </a:lnTo>
                  <a:lnTo>
                    <a:pt x="6197282" y="274459"/>
                  </a:lnTo>
                  <a:lnTo>
                    <a:pt x="6181826" y="264033"/>
                  </a:lnTo>
                  <a:lnTo>
                    <a:pt x="6162916" y="260223"/>
                  </a:lnTo>
                  <a:lnTo>
                    <a:pt x="6010935" y="260223"/>
                  </a:lnTo>
                  <a:lnTo>
                    <a:pt x="6010935" y="0"/>
                  </a:lnTo>
                  <a:lnTo>
                    <a:pt x="5962332" y="0"/>
                  </a:lnTo>
                  <a:lnTo>
                    <a:pt x="5962332" y="260223"/>
                  </a:lnTo>
                  <a:lnTo>
                    <a:pt x="4802022" y="260223"/>
                  </a:lnTo>
                  <a:lnTo>
                    <a:pt x="4802022" y="0"/>
                  </a:lnTo>
                  <a:lnTo>
                    <a:pt x="4753419" y="0"/>
                  </a:lnTo>
                  <a:lnTo>
                    <a:pt x="4753419" y="260223"/>
                  </a:lnTo>
                  <a:lnTo>
                    <a:pt x="4607623" y="260223"/>
                  </a:lnTo>
                  <a:lnTo>
                    <a:pt x="4588700" y="264033"/>
                  </a:lnTo>
                  <a:lnTo>
                    <a:pt x="4573257" y="274459"/>
                  </a:lnTo>
                  <a:lnTo>
                    <a:pt x="4562830" y="289902"/>
                  </a:lnTo>
                  <a:lnTo>
                    <a:pt x="4559020" y="308825"/>
                  </a:lnTo>
                  <a:lnTo>
                    <a:pt x="4562830" y="327736"/>
                  </a:lnTo>
                  <a:lnTo>
                    <a:pt x="4573257" y="343192"/>
                  </a:lnTo>
                  <a:lnTo>
                    <a:pt x="4588700" y="353606"/>
                  </a:lnTo>
                  <a:lnTo>
                    <a:pt x="4607623" y="357428"/>
                  </a:lnTo>
                  <a:lnTo>
                    <a:pt x="6162916" y="357428"/>
                  </a:lnTo>
                  <a:lnTo>
                    <a:pt x="6181826" y="353606"/>
                  </a:lnTo>
                  <a:lnTo>
                    <a:pt x="6197282" y="343192"/>
                  </a:lnTo>
                  <a:lnTo>
                    <a:pt x="6207696" y="327736"/>
                  </a:lnTo>
                  <a:lnTo>
                    <a:pt x="6211519" y="308825"/>
                  </a:lnTo>
                  <a:close/>
                  <a:moveTo>
                    <a:pt x="9341180" y="308825"/>
                  </a:moveTo>
                  <a:lnTo>
                    <a:pt x="9337357" y="289902"/>
                  </a:lnTo>
                  <a:lnTo>
                    <a:pt x="9326931" y="274459"/>
                  </a:lnTo>
                  <a:lnTo>
                    <a:pt x="9311488" y="264033"/>
                  </a:lnTo>
                  <a:lnTo>
                    <a:pt x="9292577" y="260223"/>
                  </a:lnTo>
                  <a:lnTo>
                    <a:pt x="9140596" y="260223"/>
                  </a:lnTo>
                  <a:lnTo>
                    <a:pt x="9140596" y="0"/>
                  </a:lnTo>
                  <a:lnTo>
                    <a:pt x="9091993" y="0"/>
                  </a:lnTo>
                  <a:lnTo>
                    <a:pt x="9091993" y="260223"/>
                  </a:lnTo>
                  <a:lnTo>
                    <a:pt x="7931683" y="260223"/>
                  </a:lnTo>
                  <a:lnTo>
                    <a:pt x="7931683" y="0"/>
                  </a:lnTo>
                  <a:lnTo>
                    <a:pt x="7883080" y="0"/>
                  </a:lnTo>
                  <a:lnTo>
                    <a:pt x="7883080" y="260223"/>
                  </a:lnTo>
                  <a:lnTo>
                    <a:pt x="7737284" y="260223"/>
                  </a:lnTo>
                  <a:lnTo>
                    <a:pt x="7718361" y="264033"/>
                  </a:lnTo>
                  <a:lnTo>
                    <a:pt x="7702905" y="274459"/>
                  </a:lnTo>
                  <a:lnTo>
                    <a:pt x="7692491" y="289902"/>
                  </a:lnTo>
                  <a:lnTo>
                    <a:pt x="7688681" y="308825"/>
                  </a:lnTo>
                  <a:lnTo>
                    <a:pt x="7692491" y="327736"/>
                  </a:lnTo>
                  <a:lnTo>
                    <a:pt x="7702905" y="343192"/>
                  </a:lnTo>
                  <a:lnTo>
                    <a:pt x="7718361" y="353606"/>
                  </a:lnTo>
                  <a:lnTo>
                    <a:pt x="7737284" y="357428"/>
                  </a:lnTo>
                  <a:lnTo>
                    <a:pt x="9292577" y="357428"/>
                  </a:lnTo>
                  <a:lnTo>
                    <a:pt x="9311488" y="353606"/>
                  </a:lnTo>
                  <a:lnTo>
                    <a:pt x="9326931" y="343192"/>
                  </a:lnTo>
                  <a:lnTo>
                    <a:pt x="9337357" y="327736"/>
                  </a:lnTo>
                  <a:lnTo>
                    <a:pt x="9341180" y="308825"/>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1001" name="object 23"/>
            <p:cNvSpPr/>
            <p:nvPr/>
          </p:nvSpPr>
          <p:spPr>
            <a:xfrm>
              <a:off x="8440200" y="586080"/>
              <a:ext cx="591840" cy="573840"/>
            </a:xfrm>
            <a:custGeom>
              <a:avLst/>
              <a:gdLst/>
              <a:ahLst/>
              <a:cxnLst/>
              <a:rect l="l" t="t" r="r" b="b"/>
              <a:pathLst>
                <a:path w="592454" h="574675">
                  <a:moveTo>
                    <a:pt x="549846" y="0"/>
                  </a:moveTo>
                  <a:lnTo>
                    <a:pt x="42354" y="0"/>
                  </a:lnTo>
                  <a:lnTo>
                    <a:pt x="25905" y="3342"/>
                  </a:lnTo>
                  <a:lnTo>
                    <a:pt x="12438" y="12442"/>
                  </a:lnTo>
                  <a:lnTo>
                    <a:pt x="3340" y="25910"/>
                  </a:lnTo>
                  <a:lnTo>
                    <a:pt x="0" y="42354"/>
                  </a:lnTo>
                  <a:lnTo>
                    <a:pt x="0" y="532180"/>
                  </a:lnTo>
                  <a:lnTo>
                    <a:pt x="3340" y="548624"/>
                  </a:lnTo>
                  <a:lnTo>
                    <a:pt x="12438" y="562092"/>
                  </a:lnTo>
                  <a:lnTo>
                    <a:pt x="25905" y="571192"/>
                  </a:lnTo>
                  <a:lnTo>
                    <a:pt x="42354" y="574535"/>
                  </a:lnTo>
                  <a:lnTo>
                    <a:pt x="549846" y="574535"/>
                  </a:lnTo>
                  <a:lnTo>
                    <a:pt x="566292" y="571192"/>
                  </a:lnTo>
                  <a:lnTo>
                    <a:pt x="579764" y="562092"/>
                  </a:lnTo>
                  <a:lnTo>
                    <a:pt x="588869" y="548624"/>
                  </a:lnTo>
                  <a:lnTo>
                    <a:pt x="592213" y="532180"/>
                  </a:lnTo>
                  <a:lnTo>
                    <a:pt x="592213" y="42354"/>
                  </a:lnTo>
                  <a:lnTo>
                    <a:pt x="588869" y="25910"/>
                  </a:lnTo>
                  <a:lnTo>
                    <a:pt x="579764" y="12442"/>
                  </a:lnTo>
                  <a:lnTo>
                    <a:pt x="566292" y="3342"/>
                  </a:lnTo>
                  <a:lnTo>
                    <a:pt x="549846" y="0"/>
                  </a:lnTo>
                  <a:close/>
                </a:path>
              </a:pathLst>
            </a:custGeom>
            <a:solidFill>
              <a:srgbClr val="B9D8F3"/>
            </a:solidFill>
            <a:ln w="0">
              <a:noFill/>
            </a:ln>
          </p:spPr>
          <p:style>
            <a:lnRef idx="0">
              <a:scrgbClr r="0" g="0" b="0"/>
            </a:lnRef>
            <a:fillRef idx="0">
              <a:scrgbClr r="0" g="0" b="0"/>
            </a:fillRef>
            <a:effectRef idx="0">
              <a:scrgbClr r="0" g="0" b="0"/>
            </a:effectRef>
            <a:fontRef idx="minor"/>
          </p:style>
        </p:sp>
        <p:sp>
          <p:nvSpPr>
            <p:cNvPr id="1002" name="object 24"/>
            <p:cNvSpPr/>
            <p:nvPr/>
          </p:nvSpPr>
          <p:spPr>
            <a:xfrm>
              <a:off x="8466120" y="610920"/>
              <a:ext cx="540360" cy="524520"/>
            </a:xfrm>
            <a:custGeom>
              <a:avLst/>
              <a:gdLst/>
              <a:ahLst/>
              <a:cxnLst/>
              <a:rect l="l" t="t" r="r" b="b"/>
              <a:pathLst>
                <a:path w="541020" h="525144">
                  <a:moveTo>
                    <a:pt x="502208" y="0"/>
                  </a:moveTo>
                  <a:lnTo>
                    <a:pt x="38684" y="0"/>
                  </a:lnTo>
                  <a:lnTo>
                    <a:pt x="23665" y="3053"/>
                  </a:lnTo>
                  <a:lnTo>
                    <a:pt x="11364" y="11366"/>
                  </a:lnTo>
                  <a:lnTo>
                    <a:pt x="3052" y="23670"/>
                  </a:lnTo>
                  <a:lnTo>
                    <a:pt x="0" y="38696"/>
                  </a:lnTo>
                  <a:lnTo>
                    <a:pt x="0" y="486079"/>
                  </a:lnTo>
                  <a:lnTo>
                    <a:pt x="3052" y="501098"/>
                  </a:lnTo>
                  <a:lnTo>
                    <a:pt x="11364" y="513399"/>
                  </a:lnTo>
                  <a:lnTo>
                    <a:pt x="23665" y="521711"/>
                  </a:lnTo>
                  <a:lnTo>
                    <a:pt x="38684" y="524764"/>
                  </a:lnTo>
                  <a:lnTo>
                    <a:pt x="502208" y="524764"/>
                  </a:lnTo>
                  <a:lnTo>
                    <a:pt x="517234" y="521711"/>
                  </a:lnTo>
                  <a:lnTo>
                    <a:pt x="529539" y="513399"/>
                  </a:lnTo>
                  <a:lnTo>
                    <a:pt x="537852" y="501098"/>
                  </a:lnTo>
                  <a:lnTo>
                    <a:pt x="540905" y="486079"/>
                  </a:lnTo>
                  <a:lnTo>
                    <a:pt x="540905" y="38696"/>
                  </a:lnTo>
                  <a:lnTo>
                    <a:pt x="537852" y="23670"/>
                  </a:lnTo>
                  <a:lnTo>
                    <a:pt x="529539" y="11366"/>
                  </a:lnTo>
                  <a:lnTo>
                    <a:pt x="517234" y="3053"/>
                  </a:lnTo>
                  <a:lnTo>
                    <a:pt x="502208" y="0"/>
                  </a:lnTo>
                  <a:close/>
                </a:path>
              </a:pathLst>
            </a:custGeom>
            <a:solidFill>
              <a:srgbClr val="DDEBFA"/>
            </a:solidFill>
            <a:ln w="0">
              <a:noFill/>
            </a:ln>
          </p:spPr>
          <p:style>
            <a:lnRef idx="0">
              <a:scrgbClr r="0" g="0" b="0"/>
            </a:lnRef>
            <a:fillRef idx="0">
              <a:scrgbClr r="0" g="0" b="0"/>
            </a:fillRef>
            <a:effectRef idx="0">
              <a:scrgbClr r="0" g="0" b="0"/>
            </a:effectRef>
            <a:fontRef idx="minor"/>
          </p:style>
        </p:sp>
        <p:sp>
          <p:nvSpPr>
            <p:cNvPr id="1003" name="object 25"/>
            <p:cNvSpPr/>
            <p:nvPr/>
          </p:nvSpPr>
          <p:spPr>
            <a:xfrm>
              <a:off x="8510040" y="651240"/>
              <a:ext cx="451440" cy="451440"/>
            </a:xfrm>
            <a:custGeom>
              <a:avLst/>
              <a:gdLst/>
              <a:ahLst/>
              <a:cxnLst/>
              <a:rect l="l" t="t" r="r" b="b"/>
              <a:pathLst>
                <a:path w="452120" h="452119">
                  <a:moveTo>
                    <a:pt x="24536" y="206743"/>
                  </a:moveTo>
                  <a:lnTo>
                    <a:pt x="19037" y="201256"/>
                  </a:lnTo>
                  <a:lnTo>
                    <a:pt x="12268" y="201256"/>
                  </a:lnTo>
                  <a:lnTo>
                    <a:pt x="5486" y="201256"/>
                  </a:lnTo>
                  <a:lnTo>
                    <a:pt x="0" y="206743"/>
                  </a:lnTo>
                  <a:lnTo>
                    <a:pt x="0" y="220294"/>
                  </a:lnTo>
                  <a:lnTo>
                    <a:pt x="5486" y="225793"/>
                  </a:lnTo>
                  <a:lnTo>
                    <a:pt x="19037" y="225793"/>
                  </a:lnTo>
                  <a:lnTo>
                    <a:pt x="24536" y="220294"/>
                  </a:lnTo>
                  <a:lnTo>
                    <a:pt x="24536" y="206743"/>
                  </a:lnTo>
                  <a:close/>
                  <a:moveTo>
                    <a:pt x="55854" y="327063"/>
                  </a:moveTo>
                  <a:lnTo>
                    <a:pt x="46278" y="317487"/>
                  </a:lnTo>
                  <a:lnTo>
                    <a:pt x="38506" y="317487"/>
                  </a:lnTo>
                  <a:lnTo>
                    <a:pt x="33718" y="322275"/>
                  </a:lnTo>
                  <a:lnTo>
                    <a:pt x="28930" y="327063"/>
                  </a:lnTo>
                  <a:lnTo>
                    <a:pt x="28930" y="334835"/>
                  </a:lnTo>
                  <a:lnTo>
                    <a:pt x="38506" y="344411"/>
                  </a:lnTo>
                  <a:lnTo>
                    <a:pt x="46278" y="344411"/>
                  </a:lnTo>
                  <a:lnTo>
                    <a:pt x="55854" y="334835"/>
                  </a:lnTo>
                  <a:lnTo>
                    <a:pt x="55854" y="327063"/>
                  </a:lnTo>
                  <a:close/>
                  <a:moveTo>
                    <a:pt x="61595" y="108242"/>
                  </a:moveTo>
                  <a:lnTo>
                    <a:pt x="59956" y="100647"/>
                  </a:lnTo>
                  <a:lnTo>
                    <a:pt x="54267" y="96977"/>
                  </a:lnTo>
                  <a:lnTo>
                    <a:pt x="48577" y="93306"/>
                  </a:lnTo>
                  <a:lnTo>
                    <a:pt x="40982" y="94945"/>
                  </a:lnTo>
                  <a:lnTo>
                    <a:pt x="33642" y="106324"/>
                  </a:lnTo>
                  <a:lnTo>
                    <a:pt x="35280" y="113919"/>
                  </a:lnTo>
                  <a:lnTo>
                    <a:pt x="46659" y="121272"/>
                  </a:lnTo>
                  <a:lnTo>
                    <a:pt x="54254" y="119634"/>
                  </a:lnTo>
                  <a:lnTo>
                    <a:pt x="61595" y="108242"/>
                  </a:lnTo>
                  <a:close/>
                  <a:moveTo>
                    <a:pt x="132880" y="404304"/>
                  </a:moveTo>
                  <a:lnTo>
                    <a:pt x="123304" y="394728"/>
                  </a:lnTo>
                  <a:lnTo>
                    <a:pt x="115531" y="394728"/>
                  </a:lnTo>
                  <a:lnTo>
                    <a:pt x="110744" y="399516"/>
                  </a:lnTo>
                  <a:lnTo>
                    <a:pt x="105956" y="404304"/>
                  </a:lnTo>
                  <a:lnTo>
                    <a:pt x="105956" y="412076"/>
                  </a:lnTo>
                  <a:lnTo>
                    <a:pt x="115531" y="421652"/>
                  </a:lnTo>
                  <a:lnTo>
                    <a:pt x="123304" y="421652"/>
                  </a:lnTo>
                  <a:lnTo>
                    <a:pt x="132880" y="412076"/>
                  </a:lnTo>
                  <a:lnTo>
                    <a:pt x="132880" y="404304"/>
                  </a:lnTo>
                  <a:close/>
                  <a:moveTo>
                    <a:pt x="142367" y="35521"/>
                  </a:moveTo>
                  <a:lnTo>
                    <a:pt x="139077" y="29603"/>
                  </a:lnTo>
                  <a:lnTo>
                    <a:pt x="135788" y="23685"/>
                  </a:lnTo>
                  <a:lnTo>
                    <a:pt x="128320" y="21551"/>
                  </a:lnTo>
                  <a:lnTo>
                    <a:pt x="116471" y="28130"/>
                  </a:lnTo>
                  <a:lnTo>
                    <a:pt x="114338" y="35598"/>
                  </a:lnTo>
                  <a:lnTo>
                    <a:pt x="120929" y="47447"/>
                  </a:lnTo>
                  <a:lnTo>
                    <a:pt x="128397" y="49580"/>
                  </a:lnTo>
                  <a:lnTo>
                    <a:pt x="140233" y="42989"/>
                  </a:lnTo>
                  <a:lnTo>
                    <a:pt x="142367" y="35521"/>
                  </a:lnTo>
                  <a:close/>
                  <a:moveTo>
                    <a:pt x="238455" y="432549"/>
                  </a:moveTo>
                  <a:lnTo>
                    <a:pt x="232956" y="427062"/>
                  </a:lnTo>
                  <a:lnTo>
                    <a:pt x="219405" y="427062"/>
                  </a:lnTo>
                  <a:lnTo>
                    <a:pt x="213918" y="432549"/>
                  </a:lnTo>
                  <a:lnTo>
                    <a:pt x="213918" y="439331"/>
                  </a:lnTo>
                  <a:lnTo>
                    <a:pt x="213918" y="446112"/>
                  </a:lnTo>
                  <a:lnTo>
                    <a:pt x="219405" y="451599"/>
                  </a:lnTo>
                  <a:lnTo>
                    <a:pt x="232956" y="451599"/>
                  </a:lnTo>
                  <a:lnTo>
                    <a:pt x="238455" y="446112"/>
                  </a:lnTo>
                  <a:lnTo>
                    <a:pt x="238455" y="432549"/>
                  </a:lnTo>
                  <a:close/>
                  <a:moveTo>
                    <a:pt x="238455" y="5486"/>
                  </a:moveTo>
                  <a:lnTo>
                    <a:pt x="232956" y="0"/>
                  </a:lnTo>
                  <a:lnTo>
                    <a:pt x="219405" y="0"/>
                  </a:lnTo>
                  <a:lnTo>
                    <a:pt x="213918" y="5486"/>
                  </a:lnTo>
                  <a:lnTo>
                    <a:pt x="213918" y="12268"/>
                  </a:lnTo>
                  <a:lnTo>
                    <a:pt x="213918" y="19037"/>
                  </a:lnTo>
                  <a:lnTo>
                    <a:pt x="219405" y="24536"/>
                  </a:lnTo>
                  <a:lnTo>
                    <a:pt x="232956" y="24536"/>
                  </a:lnTo>
                  <a:lnTo>
                    <a:pt x="238455" y="19037"/>
                  </a:lnTo>
                  <a:lnTo>
                    <a:pt x="238455" y="5486"/>
                  </a:lnTo>
                  <a:close/>
                  <a:moveTo>
                    <a:pt x="337642" y="35598"/>
                  </a:moveTo>
                  <a:lnTo>
                    <a:pt x="335508" y="28130"/>
                  </a:lnTo>
                  <a:lnTo>
                    <a:pt x="323659" y="21551"/>
                  </a:lnTo>
                  <a:lnTo>
                    <a:pt x="316191" y="23685"/>
                  </a:lnTo>
                  <a:lnTo>
                    <a:pt x="312902" y="29603"/>
                  </a:lnTo>
                  <a:lnTo>
                    <a:pt x="309613" y="35521"/>
                  </a:lnTo>
                  <a:lnTo>
                    <a:pt x="311746" y="42989"/>
                  </a:lnTo>
                  <a:lnTo>
                    <a:pt x="323583" y="49580"/>
                  </a:lnTo>
                  <a:lnTo>
                    <a:pt x="331063" y="47447"/>
                  </a:lnTo>
                  <a:lnTo>
                    <a:pt x="337642" y="35598"/>
                  </a:lnTo>
                  <a:close/>
                  <a:moveTo>
                    <a:pt x="346024" y="404304"/>
                  </a:moveTo>
                  <a:lnTo>
                    <a:pt x="341236" y="399516"/>
                  </a:lnTo>
                  <a:lnTo>
                    <a:pt x="336448" y="394728"/>
                  </a:lnTo>
                  <a:lnTo>
                    <a:pt x="328676" y="394728"/>
                  </a:lnTo>
                  <a:lnTo>
                    <a:pt x="319100" y="404304"/>
                  </a:lnTo>
                  <a:lnTo>
                    <a:pt x="319100" y="412076"/>
                  </a:lnTo>
                  <a:lnTo>
                    <a:pt x="328676" y="421652"/>
                  </a:lnTo>
                  <a:lnTo>
                    <a:pt x="336448" y="421652"/>
                  </a:lnTo>
                  <a:lnTo>
                    <a:pt x="346024" y="412076"/>
                  </a:lnTo>
                  <a:lnTo>
                    <a:pt x="346024" y="404304"/>
                  </a:lnTo>
                  <a:close/>
                  <a:moveTo>
                    <a:pt x="418338" y="106324"/>
                  </a:moveTo>
                  <a:lnTo>
                    <a:pt x="410997" y="94945"/>
                  </a:lnTo>
                  <a:lnTo>
                    <a:pt x="403402" y="93306"/>
                  </a:lnTo>
                  <a:lnTo>
                    <a:pt x="397713" y="96977"/>
                  </a:lnTo>
                  <a:lnTo>
                    <a:pt x="392023" y="100647"/>
                  </a:lnTo>
                  <a:lnTo>
                    <a:pt x="390372" y="108242"/>
                  </a:lnTo>
                  <a:lnTo>
                    <a:pt x="397725" y="119634"/>
                  </a:lnTo>
                  <a:lnTo>
                    <a:pt x="405320" y="121272"/>
                  </a:lnTo>
                  <a:lnTo>
                    <a:pt x="416699" y="113919"/>
                  </a:lnTo>
                  <a:lnTo>
                    <a:pt x="418338" y="106324"/>
                  </a:lnTo>
                  <a:close/>
                  <a:moveTo>
                    <a:pt x="423062" y="327063"/>
                  </a:moveTo>
                  <a:lnTo>
                    <a:pt x="418274" y="322275"/>
                  </a:lnTo>
                  <a:lnTo>
                    <a:pt x="413486" y="317487"/>
                  </a:lnTo>
                  <a:lnTo>
                    <a:pt x="405714" y="317487"/>
                  </a:lnTo>
                  <a:lnTo>
                    <a:pt x="396138" y="327063"/>
                  </a:lnTo>
                  <a:lnTo>
                    <a:pt x="396138" y="334835"/>
                  </a:lnTo>
                  <a:lnTo>
                    <a:pt x="405714" y="344411"/>
                  </a:lnTo>
                  <a:lnTo>
                    <a:pt x="413486" y="344411"/>
                  </a:lnTo>
                  <a:lnTo>
                    <a:pt x="423062" y="334835"/>
                  </a:lnTo>
                  <a:lnTo>
                    <a:pt x="423062" y="327063"/>
                  </a:lnTo>
                  <a:close/>
                  <a:moveTo>
                    <a:pt x="451980" y="206743"/>
                  </a:moveTo>
                  <a:lnTo>
                    <a:pt x="446481" y="201256"/>
                  </a:lnTo>
                  <a:lnTo>
                    <a:pt x="439712" y="201256"/>
                  </a:lnTo>
                  <a:lnTo>
                    <a:pt x="432943" y="201256"/>
                  </a:lnTo>
                  <a:lnTo>
                    <a:pt x="427443" y="206743"/>
                  </a:lnTo>
                  <a:lnTo>
                    <a:pt x="427443" y="220294"/>
                  </a:lnTo>
                  <a:lnTo>
                    <a:pt x="432943" y="225793"/>
                  </a:lnTo>
                  <a:lnTo>
                    <a:pt x="446481" y="225793"/>
                  </a:lnTo>
                  <a:lnTo>
                    <a:pt x="451980" y="220294"/>
                  </a:lnTo>
                  <a:lnTo>
                    <a:pt x="451980" y="206743"/>
                  </a:lnTo>
                  <a:close/>
                </a:path>
              </a:pathLst>
            </a:custGeom>
            <a:solidFill>
              <a:srgbClr val="ACD3F2"/>
            </a:solidFill>
            <a:ln w="0">
              <a:noFill/>
            </a:ln>
          </p:spPr>
          <p:style>
            <a:lnRef idx="0">
              <a:scrgbClr r="0" g="0" b="0"/>
            </a:lnRef>
            <a:fillRef idx="0">
              <a:scrgbClr r="0" g="0" b="0"/>
            </a:fillRef>
            <a:effectRef idx="0">
              <a:scrgbClr r="0" g="0" b="0"/>
            </a:effectRef>
            <a:fontRef idx="minor"/>
          </p:style>
        </p:sp>
        <p:pic>
          <p:nvPicPr>
            <p:cNvPr id="1004" name="object 26"/>
            <p:cNvPicPr/>
            <p:nvPr/>
          </p:nvPicPr>
          <p:blipFill>
            <a:blip r:embed="rId3"/>
            <a:stretch/>
          </p:blipFill>
          <p:spPr>
            <a:xfrm>
              <a:off x="8733240" y="711360"/>
              <a:ext cx="94320" cy="164880"/>
            </a:xfrm>
            <a:prstGeom prst="rect">
              <a:avLst/>
            </a:prstGeom>
            <a:ln w="0">
              <a:noFill/>
            </a:ln>
          </p:spPr>
        </p:pic>
        <p:pic>
          <p:nvPicPr>
            <p:cNvPr id="1005" name="object 27"/>
            <p:cNvPicPr/>
            <p:nvPr/>
          </p:nvPicPr>
          <p:blipFill>
            <a:blip r:embed="rId4"/>
            <a:stretch/>
          </p:blipFill>
          <p:spPr>
            <a:xfrm>
              <a:off x="4079520" y="1262880"/>
              <a:ext cx="1753920" cy="3092400"/>
            </a:xfrm>
            <a:prstGeom prst="rect">
              <a:avLst/>
            </a:prstGeom>
            <a:ln w="0">
              <a:noFill/>
            </a:ln>
          </p:spPr>
        </p:pic>
        <p:sp>
          <p:nvSpPr>
            <p:cNvPr id="1006" name="object 28"/>
            <p:cNvSpPr/>
            <p:nvPr/>
          </p:nvSpPr>
          <p:spPr>
            <a:xfrm>
              <a:off x="320400" y="3744720"/>
              <a:ext cx="624240" cy="169560"/>
            </a:xfrm>
            <a:custGeom>
              <a:avLst/>
              <a:gdLst/>
              <a:ahLst/>
              <a:cxnLst/>
              <a:rect l="l" t="t" r="r" b="b"/>
              <a:pathLst>
                <a:path w="624840" h="170179">
                  <a:moveTo>
                    <a:pt x="256781" y="170129"/>
                  </a:moveTo>
                  <a:lnTo>
                    <a:pt x="218782" y="137401"/>
                  </a:lnTo>
                  <a:lnTo>
                    <a:pt x="185216" y="127965"/>
                  </a:lnTo>
                  <a:lnTo>
                    <a:pt x="148678" y="109905"/>
                  </a:lnTo>
                  <a:lnTo>
                    <a:pt x="117284" y="81953"/>
                  </a:lnTo>
                  <a:lnTo>
                    <a:pt x="99199" y="42837"/>
                  </a:lnTo>
                  <a:lnTo>
                    <a:pt x="91147" y="9271"/>
                  </a:lnTo>
                  <a:lnTo>
                    <a:pt x="78435" y="0"/>
                  </a:lnTo>
                  <a:lnTo>
                    <a:pt x="52019" y="16751"/>
                  </a:lnTo>
                  <a:lnTo>
                    <a:pt x="2895" y="61252"/>
                  </a:lnTo>
                  <a:lnTo>
                    <a:pt x="1562" y="76454"/>
                  </a:lnTo>
                  <a:lnTo>
                    <a:pt x="0" y="110858"/>
                  </a:lnTo>
                  <a:lnTo>
                    <a:pt x="1841" y="147688"/>
                  </a:lnTo>
                  <a:lnTo>
                    <a:pt x="10731" y="170129"/>
                  </a:lnTo>
                  <a:lnTo>
                    <a:pt x="256781" y="170129"/>
                  </a:lnTo>
                  <a:close/>
                  <a:moveTo>
                    <a:pt x="624751" y="170129"/>
                  </a:moveTo>
                  <a:lnTo>
                    <a:pt x="586752" y="137401"/>
                  </a:lnTo>
                  <a:lnTo>
                    <a:pt x="553186" y="127965"/>
                  </a:lnTo>
                  <a:lnTo>
                    <a:pt x="516636" y="109905"/>
                  </a:lnTo>
                  <a:lnTo>
                    <a:pt x="485254" y="81953"/>
                  </a:lnTo>
                  <a:lnTo>
                    <a:pt x="467169" y="42837"/>
                  </a:lnTo>
                  <a:lnTo>
                    <a:pt x="459117" y="9271"/>
                  </a:lnTo>
                  <a:lnTo>
                    <a:pt x="446405" y="0"/>
                  </a:lnTo>
                  <a:lnTo>
                    <a:pt x="420001" y="16751"/>
                  </a:lnTo>
                  <a:lnTo>
                    <a:pt x="370878" y="61252"/>
                  </a:lnTo>
                  <a:lnTo>
                    <a:pt x="369544" y="76454"/>
                  </a:lnTo>
                  <a:lnTo>
                    <a:pt x="367969" y="110858"/>
                  </a:lnTo>
                  <a:lnTo>
                    <a:pt x="369811" y="147688"/>
                  </a:lnTo>
                  <a:lnTo>
                    <a:pt x="378701" y="170129"/>
                  </a:lnTo>
                  <a:lnTo>
                    <a:pt x="624751" y="170129"/>
                  </a:lnTo>
                  <a:close/>
                </a:path>
              </a:pathLst>
            </a:custGeom>
            <a:solidFill>
              <a:srgbClr val="183254"/>
            </a:solidFill>
            <a:ln w="0">
              <a:noFill/>
            </a:ln>
          </p:spPr>
          <p:style>
            <a:lnRef idx="0">
              <a:scrgbClr r="0" g="0" b="0"/>
            </a:lnRef>
            <a:fillRef idx="0">
              <a:scrgbClr r="0" g="0" b="0"/>
            </a:fillRef>
            <a:effectRef idx="0">
              <a:scrgbClr r="0" g="0" b="0"/>
            </a:effectRef>
            <a:fontRef idx="minor"/>
          </p:style>
        </p:sp>
        <p:sp>
          <p:nvSpPr>
            <p:cNvPr id="1007" name="object 29"/>
            <p:cNvSpPr/>
            <p:nvPr/>
          </p:nvSpPr>
          <p:spPr>
            <a:xfrm>
              <a:off x="390240" y="2491560"/>
              <a:ext cx="402480" cy="1348200"/>
            </a:xfrm>
            <a:custGeom>
              <a:avLst/>
              <a:gdLst/>
              <a:ahLst/>
              <a:cxnLst/>
              <a:rect l="l" t="t" r="r" b="b"/>
              <a:pathLst>
                <a:path w="403225" h="1348739">
                  <a:moveTo>
                    <a:pt x="113419" y="0"/>
                  </a:moveTo>
                  <a:lnTo>
                    <a:pt x="64192" y="2797"/>
                  </a:lnTo>
                  <a:lnTo>
                    <a:pt x="24555" y="17788"/>
                  </a:lnTo>
                  <a:lnTo>
                    <a:pt x="0" y="48376"/>
                  </a:lnTo>
                  <a:lnTo>
                    <a:pt x="4945" y="123873"/>
                  </a:lnTo>
                  <a:lnTo>
                    <a:pt x="15824" y="197755"/>
                  </a:lnTo>
                  <a:lnTo>
                    <a:pt x="26703" y="253903"/>
                  </a:lnTo>
                  <a:lnTo>
                    <a:pt x="31648" y="276201"/>
                  </a:lnTo>
                  <a:lnTo>
                    <a:pt x="36049" y="299414"/>
                  </a:lnTo>
                  <a:lnTo>
                    <a:pt x="50893" y="371325"/>
                  </a:lnTo>
                  <a:lnTo>
                    <a:pt x="72387" y="470816"/>
                  </a:lnTo>
                  <a:lnTo>
                    <a:pt x="98845" y="590207"/>
                  </a:lnTo>
                  <a:lnTo>
                    <a:pt x="128578" y="721816"/>
                  </a:lnTo>
                  <a:lnTo>
                    <a:pt x="159900" y="857963"/>
                  </a:lnTo>
                  <a:lnTo>
                    <a:pt x="191125" y="990967"/>
                  </a:lnTo>
                  <a:lnTo>
                    <a:pt x="220564" y="1113149"/>
                  </a:lnTo>
                  <a:lnTo>
                    <a:pt x="234088" y="1167781"/>
                  </a:lnTo>
                  <a:lnTo>
                    <a:pt x="246532" y="1216827"/>
                  </a:lnTo>
                  <a:lnTo>
                    <a:pt x="257687" y="1259327"/>
                  </a:lnTo>
                  <a:lnTo>
                    <a:pt x="275283" y="1320848"/>
                  </a:lnTo>
                  <a:lnTo>
                    <a:pt x="317988" y="1348129"/>
                  </a:lnTo>
                  <a:lnTo>
                    <a:pt x="357277" y="1340371"/>
                  </a:lnTo>
                  <a:lnTo>
                    <a:pt x="390016" y="1327257"/>
                  </a:lnTo>
                  <a:lnTo>
                    <a:pt x="403161" y="1314655"/>
                  </a:lnTo>
                  <a:lnTo>
                    <a:pt x="395534" y="1233724"/>
                  </a:lnTo>
                  <a:lnTo>
                    <a:pt x="388303" y="1154067"/>
                  </a:lnTo>
                  <a:lnTo>
                    <a:pt x="374997" y="999227"/>
                  </a:lnTo>
                  <a:lnTo>
                    <a:pt x="363173" y="851444"/>
                  </a:lnTo>
                  <a:lnTo>
                    <a:pt x="352759" y="712029"/>
                  </a:lnTo>
                  <a:lnTo>
                    <a:pt x="343684" y="582289"/>
                  </a:lnTo>
                  <a:lnTo>
                    <a:pt x="332428" y="408689"/>
                  </a:lnTo>
                  <a:lnTo>
                    <a:pt x="312451" y="65287"/>
                  </a:lnTo>
                  <a:lnTo>
                    <a:pt x="311162" y="49862"/>
                  </a:lnTo>
                  <a:lnTo>
                    <a:pt x="296375" y="42715"/>
                  </a:lnTo>
                  <a:lnTo>
                    <a:pt x="263715" y="30754"/>
                  </a:lnTo>
                  <a:lnTo>
                    <a:pt x="218673" y="17380"/>
                  </a:lnTo>
                  <a:lnTo>
                    <a:pt x="166744" y="5994"/>
                  </a:lnTo>
                  <a:lnTo>
                    <a:pt x="113419" y="0"/>
                  </a:lnTo>
                  <a:close/>
                </a:path>
              </a:pathLst>
            </a:custGeom>
            <a:solidFill>
              <a:srgbClr val="1A3760"/>
            </a:solidFill>
            <a:ln w="0">
              <a:noFill/>
            </a:ln>
          </p:spPr>
          <p:style>
            <a:lnRef idx="0">
              <a:scrgbClr r="0" g="0" b="0"/>
            </a:lnRef>
            <a:fillRef idx="0">
              <a:scrgbClr r="0" g="0" b="0"/>
            </a:fillRef>
            <a:effectRef idx="0">
              <a:scrgbClr r="0" g="0" b="0"/>
            </a:effectRef>
            <a:fontRef idx="minor"/>
          </p:style>
        </p:sp>
        <p:pic>
          <p:nvPicPr>
            <p:cNvPr id="1008" name="object 30"/>
            <p:cNvPicPr/>
            <p:nvPr/>
          </p:nvPicPr>
          <p:blipFill>
            <a:blip r:embed="rId5"/>
            <a:stretch/>
          </p:blipFill>
          <p:spPr>
            <a:xfrm>
              <a:off x="461160" y="1304640"/>
              <a:ext cx="168840" cy="98280"/>
            </a:xfrm>
            <a:prstGeom prst="rect">
              <a:avLst/>
            </a:prstGeom>
            <a:ln w="0">
              <a:noFill/>
            </a:ln>
          </p:spPr>
        </p:pic>
        <p:pic>
          <p:nvPicPr>
            <p:cNvPr id="1009" name="object 31"/>
            <p:cNvPicPr/>
            <p:nvPr/>
          </p:nvPicPr>
          <p:blipFill>
            <a:blip r:embed="rId6"/>
            <a:stretch/>
          </p:blipFill>
          <p:spPr>
            <a:xfrm>
              <a:off x="395640" y="1592280"/>
              <a:ext cx="123840" cy="175680"/>
            </a:xfrm>
            <a:prstGeom prst="rect">
              <a:avLst/>
            </a:prstGeom>
            <a:ln w="0">
              <a:noFill/>
            </a:ln>
          </p:spPr>
        </p:pic>
        <p:sp>
          <p:nvSpPr>
            <p:cNvPr id="1010" name="object 32"/>
            <p:cNvSpPr/>
            <p:nvPr/>
          </p:nvSpPr>
          <p:spPr>
            <a:xfrm>
              <a:off x="365400" y="1374120"/>
              <a:ext cx="197280" cy="285840"/>
            </a:xfrm>
            <a:custGeom>
              <a:avLst/>
              <a:gdLst/>
              <a:ahLst/>
              <a:cxnLst/>
              <a:rect l="l" t="t" r="r" b="b"/>
              <a:pathLst>
                <a:path w="198120" h="286385">
                  <a:moveTo>
                    <a:pt x="116194" y="0"/>
                  </a:moveTo>
                  <a:lnTo>
                    <a:pt x="60870" y="8649"/>
                  </a:lnTo>
                  <a:lnTo>
                    <a:pt x="20620" y="28502"/>
                  </a:lnTo>
                  <a:lnTo>
                    <a:pt x="2423" y="57640"/>
                  </a:lnTo>
                  <a:lnTo>
                    <a:pt x="0" y="95990"/>
                  </a:lnTo>
                  <a:lnTo>
                    <a:pt x="7068" y="143481"/>
                  </a:lnTo>
                  <a:lnTo>
                    <a:pt x="17347" y="200038"/>
                  </a:lnTo>
                  <a:lnTo>
                    <a:pt x="28976" y="258357"/>
                  </a:lnTo>
                  <a:lnTo>
                    <a:pt x="49177" y="284969"/>
                  </a:lnTo>
                  <a:lnTo>
                    <a:pt x="92642" y="286331"/>
                  </a:lnTo>
                  <a:lnTo>
                    <a:pt x="174065" y="268897"/>
                  </a:lnTo>
                  <a:lnTo>
                    <a:pt x="190382" y="245035"/>
                  </a:lnTo>
                  <a:lnTo>
                    <a:pt x="197508" y="196644"/>
                  </a:lnTo>
                  <a:lnTo>
                    <a:pt x="197677" y="138377"/>
                  </a:lnTo>
                  <a:lnTo>
                    <a:pt x="193123" y="84886"/>
                  </a:lnTo>
                  <a:lnTo>
                    <a:pt x="186079" y="50825"/>
                  </a:lnTo>
                  <a:lnTo>
                    <a:pt x="173725" y="26992"/>
                  </a:lnTo>
                  <a:lnTo>
                    <a:pt x="152121" y="8082"/>
                  </a:lnTo>
                  <a:lnTo>
                    <a:pt x="116194" y="0"/>
                  </a:lnTo>
                  <a:close/>
                </a:path>
              </a:pathLst>
            </a:custGeom>
            <a:solidFill>
              <a:srgbClr val="F6AC81"/>
            </a:solidFill>
            <a:ln w="0">
              <a:noFill/>
            </a:ln>
          </p:spPr>
          <p:style>
            <a:lnRef idx="0">
              <a:scrgbClr r="0" g="0" b="0"/>
            </a:lnRef>
            <a:fillRef idx="0">
              <a:scrgbClr r="0" g="0" b="0"/>
            </a:fillRef>
            <a:effectRef idx="0">
              <a:scrgbClr r="0" g="0" b="0"/>
            </a:effectRef>
            <a:fontRef idx="minor"/>
          </p:style>
        </p:sp>
        <p:sp>
          <p:nvSpPr>
            <p:cNvPr id="1011" name="object 33"/>
            <p:cNvSpPr/>
            <p:nvPr/>
          </p:nvSpPr>
          <p:spPr>
            <a:xfrm>
              <a:off x="268200" y="2376000"/>
              <a:ext cx="354960" cy="1460520"/>
            </a:xfrm>
            <a:custGeom>
              <a:avLst/>
              <a:gdLst/>
              <a:ahLst/>
              <a:cxnLst/>
              <a:rect l="l" t="t" r="r" b="b"/>
              <a:pathLst>
                <a:path w="355600" h="1461135">
                  <a:moveTo>
                    <a:pt x="152619" y="0"/>
                  </a:moveTo>
                  <a:lnTo>
                    <a:pt x="105884" y="5509"/>
                  </a:lnTo>
                  <a:lnTo>
                    <a:pt x="66057" y="16936"/>
                  </a:lnTo>
                  <a:lnTo>
                    <a:pt x="23041" y="58434"/>
                  </a:lnTo>
                  <a:lnTo>
                    <a:pt x="15228" y="106411"/>
                  </a:lnTo>
                  <a:lnTo>
                    <a:pt x="9253" y="159652"/>
                  </a:lnTo>
                  <a:lnTo>
                    <a:pt x="4928" y="217046"/>
                  </a:lnTo>
                  <a:lnTo>
                    <a:pt x="2068" y="277483"/>
                  </a:lnTo>
                  <a:lnTo>
                    <a:pt x="487" y="339854"/>
                  </a:lnTo>
                  <a:lnTo>
                    <a:pt x="0" y="403049"/>
                  </a:lnTo>
                  <a:lnTo>
                    <a:pt x="418" y="465957"/>
                  </a:lnTo>
                  <a:lnTo>
                    <a:pt x="1558" y="527470"/>
                  </a:lnTo>
                  <a:lnTo>
                    <a:pt x="3233" y="586476"/>
                  </a:lnTo>
                  <a:lnTo>
                    <a:pt x="5256" y="641867"/>
                  </a:lnTo>
                  <a:lnTo>
                    <a:pt x="7441" y="692533"/>
                  </a:lnTo>
                  <a:lnTo>
                    <a:pt x="13112" y="805078"/>
                  </a:lnTo>
                  <a:lnTo>
                    <a:pt x="20575" y="986260"/>
                  </a:lnTo>
                  <a:lnTo>
                    <a:pt x="26026" y="1104946"/>
                  </a:lnTo>
                  <a:lnTo>
                    <a:pt x="33401" y="1240462"/>
                  </a:lnTo>
                  <a:lnTo>
                    <a:pt x="45660" y="1451472"/>
                  </a:lnTo>
                  <a:lnTo>
                    <a:pt x="99181" y="1458865"/>
                  </a:lnTo>
                  <a:lnTo>
                    <a:pt x="131309" y="1461087"/>
                  </a:lnTo>
                  <a:lnTo>
                    <a:pt x="154902" y="1457921"/>
                  </a:lnTo>
                  <a:lnTo>
                    <a:pt x="182820" y="1449148"/>
                  </a:lnTo>
                  <a:lnTo>
                    <a:pt x="188269" y="1348568"/>
                  </a:lnTo>
                  <a:lnTo>
                    <a:pt x="211719" y="1066728"/>
                  </a:lnTo>
                  <a:lnTo>
                    <a:pt x="263819" y="633474"/>
                  </a:lnTo>
                  <a:lnTo>
                    <a:pt x="355222" y="78653"/>
                  </a:lnTo>
                  <a:lnTo>
                    <a:pt x="350615" y="53364"/>
                  </a:lnTo>
                  <a:lnTo>
                    <a:pt x="329038" y="32649"/>
                  </a:lnTo>
                  <a:lnTo>
                    <a:pt x="294470" y="16731"/>
                  </a:lnTo>
                  <a:lnTo>
                    <a:pt x="250891" y="5834"/>
                  </a:lnTo>
                  <a:lnTo>
                    <a:pt x="202281" y="182"/>
                  </a:lnTo>
                  <a:lnTo>
                    <a:pt x="152619" y="0"/>
                  </a:lnTo>
                  <a:close/>
                </a:path>
              </a:pathLst>
            </a:custGeom>
            <a:solidFill>
              <a:srgbClr val="0C478D"/>
            </a:solidFill>
            <a:ln w="0">
              <a:noFill/>
            </a:ln>
          </p:spPr>
          <p:style>
            <a:lnRef idx="0">
              <a:scrgbClr r="0" g="0" b="0"/>
            </a:lnRef>
            <a:fillRef idx="0">
              <a:scrgbClr r="0" g="0" b="0"/>
            </a:fillRef>
            <a:effectRef idx="0">
              <a:scrgbClr r="0" g="0" b="0"/>
            </a:effectRef>
            <a:fontRef idx="minor"/>
          </p:style>
        </p:sp>
        <p:sp>
          <p:nvSpPr>
            <p:cNvPr id="1012" name="object 34"/>
            <p:cNvSpPr/>
            <p:nvPr/>
          </p:nvSpPr>
          <p:spPr>
            <a:xfrm>
              <a:off x="228960" y="1344240"/>
              <a:ext cx="671040" cy="1248480"/>
            </a:xfrm>
            <a:custGeom>
              <a:avLst/>
              <a:gdLst/>
              <a:ahLst/>
              <a:cxnLst/>
              <a:rect l="l" t="t" r="r" b="b"/>
              <a:pathLst>
                <a:path w="671830" h="1249045">
                  <a:moveTo>
                    <a:pt x="671334" y="190944"/>
                  </a:moveTo>
                  <a:lnTo>
                    <a:pt x="642366" y="154089"/>
                  </a:lnTo>
                  <a:lnTo>
                    <a:pt x="556463" y="97624"/>
                  </a:lnTo>
                  <a:lnTo>
                    <a:pt x="387096" y="0"/>
                  </a:lnTo>
                  <a:lnTo>
                    <a:pt x="385140" y="1168"/>
                  </a:lnTo>
                  <a:lnTo>
                    <a:pt x="363016" y="39522"/>
                  </a:lnTo>
                  <a:lnTo>
                    <a:pt x="361137" y="48374"/>
                  </a:lnTo>
                  <a:lnTo>
                    <a:pt x="362331" y="55118"/>
                  </a:lnTo>
                  <a:lnTo>
                    <a:pt x="366471" y="63334"/>
                  </a:lnTo>
                  <a:lnTo>
                    <a:pt x="389534" y="88214"/>
                  </a:lnTo>
                  <a:lnTo>
                    <a:pt x="439559" y="145084"/>
                  </a:lnTo>
                  <a:lnTo>
                    <a:pt x="487768" y="207276"/>
                  </a:lnTo>
                  <a:lnTo>
                    <a:pt x="505396" y="248170"/>
                  </a:lnTo>
                  <a:lnTo>
                    <a:pt x="499338" y="261099"/>
                  </a:lnTo>
                  <a:lnTo>
                    <a:pt x="480834" y="281178"/>
                  </a:lnTo>
                  <a:lnTo>
                    <a:pt x="435038" y="322554"/>
                  </a:lnTo>
                  <a:lnTo>
                    <a:pt x="407657" y="346494"/>
                  </a:lnTo>
                  <a:lnTo>
                    <a:pt x="406641" y="346506"/>
                  </a:lnTo>
                  <a:lnTo>
                    <a:pt x="369620" y="364896"/>
                  </a:lnTo>
                  <a:lnTo>
                    <a:pt x="336245" y="371932"/>
                  </a:lnTo>
                  <a:lnTo>
                    <a:pt x="311912" y="372554"/>
                  </a:lnTo>
                  <a:lnTo>
                    <a:pt x="302006" y="371716"/>
                  </a:lnTo>
                  <a:lnTo>
                    <a:pt x="295097" y="387756"/>
                  </a:lnTo>
                  <a:lnTo>
                    <a:pt x="271170" y="413727"/>
                  </a:lnTo>
                  <a:lnTo>
                    <a:pt x="225386" y="416458"/>
                  </a:lnTo>
                  <a:lnTo>
                    <a:pt x="152933" y="362737"/>
                  </a:lnTo>
                  <a:lnTo>
                    <a:pt x="136652" y="380657"/>
                  </a:lnTo>
                  <a:lnTo>
                    <a:pt x="76009" y="435762"/>
                  </a:lnTo>
                  <a:lnTo>
                    <a:pt x="43002" y="473341"/>
                  </a:lnTo>
                  <a:lnTo>
                    <a:pt x="15786" y="517867"/>
                  </a:lnTo>
                  <a:lnTo>
                    <a:pt x="0" y="569544"/>
                  </a:lnTo>
                  <a:lnTo>
                    <a:pt x="1358" y="628573"/>
                  </a:lnTo>
                  <a:lnTo>
                    <a:pt x="10426" y="678726"/>
                  </a:lnTo>
                  <a:lnTo>
                    <a:pt x="18249" y="726059"/>
                  </a:lnTo>
                  <a:lnTo>
                    <a:pt x="28930" y="799934"/>
                  </a:lnTo>
                  <a:lnTo>
                    <a:pt x="36677" y="866178"/>
                  </a:lnTo>
                  <a:lnTo>
                    <a:pt x="41846" y="925169"/>
                  </a:lnTo>
                  <a:lnTo>
                    <a:pt x="44818" y="977239"/>
                  </a:lnTo>
                  <a:lnTo>
                    <a:pt x="45961" y="1022743"/>
                  </a:lnTo>
                  <a:lnTo>
                    <a:pt x="45631" y="1062037"/>
                  </a:lnTo>
                  <a:lnTo>
                    <a:pt x="44208" y="1095489"/>
                  </a:lnTo>
                  <a:lnTo>
                    <a:pt x="42062" y="1123442"/>
                  </a:lnTo>
                  <a:lnTo>
                    <a:pt x="38620" y="1158151"/>
                  </a:lnTo>
                  <a:lnTo>
                    <a:pt x="40487" y="1184249"/>
                  </a:lnTo>
                  <a:lnTo>
                    <a:pt x="88646" y="1216609"/>
                  </a:lnTo>
                  <a:lnTo>
                    <a:pt x="132080" y="1226121"/>
                  </a:lnTo>
                  <a:lnTo>
                    <a:pt x="188874" y="1236433"/>
                  </a:lnTo>
                  <a:lnTo>
                    <a:pt x="251244" y="1244790"/>
                  </a:lnTo>
                  <a:lnTo>
                    <a:pt x="311442" y="1248460"/>
                  </a:lnTo>
                  <a:lnTo>
                    <a:pt x="381444" y="1248219"/>
                  </a:lnTo>
                  <a:lnTo>
                    <a:pt x="421995" y="1243228"/>
                  </a:lnTo>
                  <a:lnTo>
                    <a:pt x="448576" y="1229093"/>
                  </a:lnTo>
                  <a:lnTo>
                    <a:pt x="476681" y="1201407"/>
                  </a:lnTo>
                  <a:lnTo>
                    <a:pt x="471614" y="1099883"/>
                  </a:lnTo>
                  <a:lnTo>
                    <a:pt x="467639" y="1008481"/>
                  </a:lnTo>
                  <a:lnTo>
                    <a:pt x="463397" y="882192"/>
                  </a:lnTo>
                  <a:lnTo>
                    <a:pt x="461060" y="834174"/>
                  </a:lnTo>
                  <a:lnTo>
                    <a:pt x="452640" y="675665"/>
                  </a:lnTo>
                  <a:lnTo>
                    <a:pt x="456044" y="633361"/>
                  </a:lnTo>
                  <a:lnTo>
                    <a:pt x="468147" y="568236"/>
                  </a:lnTo>
                  <a:lnTo>
                    <a:pt x="502234" y="516089"/>
                  </a:lnTo>
                  <a:lnTo>
                    <a:pt x="529971" y="479653"/>
                  </a:lnTo>
                  <a:lnTo>
                    <a:pt x="561162" y="438099"/>
                  </a:lnTo>
                  <a:lnTo>
                    <a:pt x="593090" y="392823"/>
                  </a:lnTo>
                  <a:lnTo>
                    <a:pt x="622998" y="345173"/>
                  </a:lnTo>
                  <a:lnTo>
                    <a:pt x="648131" y="296519"/>
                  </a:lnTo>
                  <a:lnTo>
                    <a:pt x="665772" y="248170"/>
                  </a:lnTo>
                  <a:lnTo>
                    <a:pt x="669861" y="229730"/>
                  </a:lnTo>
                  <a:lnTo>
                    <a:pt x="671334" y="190944"/>
                  </a:lnTo>
                  <a:close/>
                </a:path>
              </a:pathLst>
            </a:custGeom>
            <a:solidFill>
              <a:srgbClr val="94C0E8"/>
            </a:solidFill>
            <a:ln w="0">
              <a:noFill/>
            </a:ln>
          </p:spPr>
          <p:style>
            <a:lnRef idx="0">
              <a:scrgbClr r="0" g="0" b="0"/>
            </a:lnRef>
            <a:fillRef idx="0">
              <a:scrgbClr r="0" g="0" b="0"/>
            </a:fillRef>
            <a:effectRef idx="0">
              <a:scrgbClr r="0" g="0" b="0"/>
            </a:effectRef>
            <a:fontRef idx="minor"/>
          </p:style>
        </p:sp>
        <p:sp>
          <p:nvSpPr>
            <p:cNvPr id="1013" name="object 35"/>
            <p:cNvSpPr/>
            <p:nvPr/>
          </p:nvSpPr>
          <p:spPr>
            <a:xfrm>
              <a:off x="235800" y="1996920"/>
              <a:ext cx="100080" cy="315360"/>
            </a:xfrm>
            <a:custGeom>
              <a:avLst/>
              <a:gdLst/>
              <a:ahLst/>
              <a:cxnLst/>
              <a:rect l="l" t="t" r="r" b="b"/>
              <a:pathLst>
                <a:path w="100964" h="316230">
                  <a:moveTo>
                    <a:pt x="28195" y="0"/>
                  </a:moveTo>
                  <a:lnTo>
                    <a:pt x="11461" y="2377"/>
                  </a:lnTo>
                  <a:lnTo>
                    <a:pt x="0" y="3551"/>
                  </a:lnTo>
                  <a:lnTo>
                    <a:pt x="11261" y="92778"/>
                  </a:lnTo>
                  <a:lnTo>
                    <a:pt x="19190" y="157725"/>
                  </a:lnTo>
                  <a:lnTo>
                    <a:pt x="37782" y="315856"/>
                  </a:lnTo>
                  <a:lnTo>
                    <a:pt x="69617" y="264975"/>
                  </a:lnTo>
                  <a:lnTo>
                    <a:pt x="89880" y="219115"/>
                  </a:lnTo>
                  <a:lnTo>
                    <a:pt x="99826" y="176976"/>
                  </a:lnTo>
                  <a:lnTo>
                    <a:pt x="100709" y="137258"/>
                  </a:lnTo>
                  <a:lnTo>
                    <a:pt x="93787" y="98663"/>
                  </a:lnTo>
                  <a:lnTo>
                    <a:pt x="80313" y="59890"/>
                  </a:lnTo>
                  <a:lnTo>
                    <a:pt x="61544" y="19642"/>
                  </a:lnTo>
                  <a:lnTo>
                    <a:pt x="46218" y="3420"/>
                  </a:lnTo>
                  <a:lnTo>
                    <a:pt x="28195" y="0"/>
                  </a:lnTo>
                  <a:close/>
                </a:path>
              </a:pathLst>
            </a:custGeom>
            <a:solidFill>
              <a:srgbClr val="70A4D8"/>
            </a:solidFill>
            <a:ln w="0">
              <a:noFill/>
            </a:ln>
          </p:spPr>
          <p:style>
            <a:lnRef idx="0">
              <a:scrgbClr r="0" g="0" b="0"/>
            </a:lnRef>
            <a:fillRef idx="0">
              <a:scrgbClr r="0" g="0" b="0"/>
            </a:fillRef>
            <a:effectRef idx="0">
              <a:scrgbClr r="0" g="0" b="0"/>
            </a:effectRef>
            <a:fontRef idx="minor"/>
          </p:style>
        </p:sp>
        <p:pic>
          <p:nvPicPr>
            <p:cNvPr id="1014" name="object 36"/>
            <p:cNvPicPr/>
            <p:nvPr/>
          </p:nvPicPr>
          <p:blipFill>
            <a:blip r:embed="rId7"/>
            <a:stretch/>
          </p:blipFill>
          <p:spPr>
            <a:xfrm>
              <a:off x="230400" y="2306520"/>
              <a:ext cx="168120" cy="83520"/>
            </a:xfrm>
            <a:prstGeom prst="rect">
              <a:avLst/>
            </a:prstGeom>
            <a:ln w="0">
              <a:noFill/>
            </a:ln>
          </p:spPr>
        </p:pic>
        <p:sp>
          <p:nvSpPr>
            <p:cNvPr id="1015" name="object 37"/>
            <p:cNvSpPr/>
            <p:nvPr/>
          </p:nvSpPr>
          <p:spPr>
            <a:xfrm>
              <a:off x="30600" y="1706760"/>
              <a:ext cx="351000" cy="679320"/>
            </a:xfrm>
            <a:custGeom>
              <a:avLst/>
              <a:gdLst/>
              <a:ahLst/>
              <a:cxnLst/>
              <a:rect l="l" t="t" r="r" b="b"/>
              <a:pathLst>
                <a:path w="351790" h="680085">
                  <a:moveTo>
                    <a:pt x="351307" y="0"/>
                  </a:moveTo>
                  <a:lnTo>
                    <a:pt x="286216" y="15246"/>
                  </a:lnTo>
                  <a:lnTo>
                    <a:pt x="248397" y="27293"/>
                  </a:lnTo>
                  <a:lnTo>
                    <a:pt x="196532" y="66865"/>
                  </a:lnTo>
                  <a:lnTo>
                    <a:pt x="152681" y="122066"/>
                  </a:lnTo>
                  <a:lnTo>
                    <a:pt x="123608" y="165200"/>
                  </a:lnTo>
                  <a:lnTo>
                    <a:pt x="92964" y="214593"/>
                  </a:lnTo>
                  <a:lnTo>
                    <a:pt x="63144" y="267174"/>
                  </a:lnTo>
                  <a:lnTo>
                    <a:pt x="36542" y="319872"/>
                  </a:lnTo>
                  <a:lnTo>
                    <a:pt x="15554" y="369613"/>
                  </a:lnTo>
                  <a:lnTo>
                    <a:pt x="2575" y="413327"/>
                  </a:lnTo>
                  <a:lnTo>
                    <a:pt x="0" y="447941"/>
                  </a:lnTo>
                  <a:lnTo>
                    <a:pt x="34261" y="520443"/>
                  </a:lnTo>
                  <a:lnTo>
                    <a:pt x="99471" y="593726"/>
                  </a:lnTo>
                  <a:lnTo>
                    <a:pt x="162725" y="650429"/>
                  </a:lnTo>
                  <a:lnTo>
                    <a:pt x="191122" y="673188"/>
                  </a:lnTo>
                  <a:lnTo>
                    <a:pt x="211655" y="680064"/>
                  </a:lnTo>
                  <a:lnTo>
                    <a:pt x="222326" y="676951"/>
                  </a:lnTo>
                  <a:lnTo>
                    <a:pt x="226576" y="658983"/>
                  </a:lnTo>
                  <a:lnTo>
                    <a:pt x="227850" y="621296"/>
                  </a:lnTo>
                  <a:lnTo>
                    <a:pt x="172811" y="526455"/>
                  </a:lnTo>
                  <a:lnTo>
                    <a:pt x="145057" y="475834"/>
                  </a:lnTo>
                  <a:lnTo>
                    <a:pt x="136123" y="452325"/>
                  </a:lnTo>
                  <a:lnTo>
                    <a:pt x="137540" y="438823"/>
                  </a:lnTo>
                  <a:lnTo>
                    <a:pt x="161318" y="411506"/>
                  </a:lnTo>
                  <a:lnTo>
                    <a:pt x="210559" y="363012"/>
                  </a:lnTo>
                  <a:lnTo>
                    <a:pt x="259209" y="316748"/>
                  </a:lnTo>
                  <a:lnTo>
                    <a:pt x="281216" y="296125"/>
                  </a:lnTo>
                  <a:lnTo>
                    <a:pt x="351307" y="0"/>
                  </a:lnTo>
                  <a:close/>
                </a:path>
              </a:pathLst>
            </a:custGeom>
            <a:solidFill>
              <a:srgbClr val="94C0E8"/>
            </a:solidFill>
            <a:ln w="0">
              <a:noFill/>
            </a:ln>
          </p:spPr>
          <p:style>
            <a:lnRef idx="0">
              <a:scrgbClr r="0" g="0" b="0"/>
            </a:lnRef>
            <a:fillRef idx="0">
              <a:scrgbClr r="0" g="0" b="0"/>
            </a:fillRef>
            <a:effectRef idx="0">
              <a:scrgbClr r="0" g="0" b="0"/>
            </a:effectRef>
            <a:fontRef idx="minor"/>
          </p:style>
        </p:sp>
        <p:pic>
          <p:nvPicPr>
            <p:cNvPr id="1016" name="object 38"/>
            <p:cNvPicPr/>
            <p:nvPr/>
          </p:nvPicPr>
          <p:blipFill>
            <a:blip r:embed="rId8"/>
            <a:stretch/>
          </p:blipFill>
          <p:spPr>
            <a:xfrm>
              <a:off x="5874480" y="750600"/>
              <a:ext cx="4183200" cy="4991040"/>
            </a:xfrm>
            <a:prstGeom prst="rect">
              <a:avLst/>
            </a:prstGeom>
            <a:ln w="0">
              <a:noFill/>
            </a:ln>
          </p:spPr>
        </p:pic>
        <p:sp>
          <p:nvSpPr>
            <p:cNvPr id="1017" name="object 39"/>
            <p:cNvSpPr/>
            <p:nvPr/>
          </p:nvSpPr>
          <p:spPr>
            <a:xfrm>
              <a:off x="495720" y="1789200"/>
              <a:ext cx="128880" cy="706680"/>
            </a:xfrm>
            <a:custGeom>
              <a:avLst/>
              <a:gdLst/>
              <a:ahLst/>
              <a:cxnLst/>
              <a:rect l="l" t="t" r="r" b="b"/>
              <a:pathLst>
                <a:path w="129540" h="707389">
                  <a:moveTo>
                    <a:pt x="17881" y="0"/>
                  </a:moveTo>
                  <a:lnTo>
                    <a:pt x="0" y="0"/>
                  </a:lnTo>
                  <a:lnTo>
                    <a:pt x="13987" y="147931"/>
                  </a:lnTo>
                  <a:lnTo>
                    <a:pt x="24297" y="267842"/>
                  </a:lnTo>
                  <a:lnTo>
                    <a:pt x="30441" y="360603"/>
                  </a:lnTo>
                  <a:lnTo>
                    <a:pt x="30945" y="383918"/>
                  </a:lnTo>
                  <a:lnTo>
                    <a:pt x="30972" y="412291"/>
                  </a:lnTo>
                  <a:lnTo>
                    <a:pt x="30613" y="444205"/>
                  </a:lnTo>
                  <a:lnTo>
                    <a:pt x="28884" y="520561"/>
                  </a:lnTo>
                  <a:lnTo>
                    <a:pt x="25412" y="624078"/>
                  </a:lnTo>
                  <a:lnTo>
                    <a:pt x="25879" y="634254"/>
                  </a:lnTo>
                  <a:lnTo>
                    <a:pt x="70713" y="706501"/>
                  </a:lnTo>
                  <a:lnTo>
                    <a:pt x="79425" y="706793"/>
                  </a:lnTo>
                  <a:lnTo>
                    <a:pt x="105587" y="675741"/>
                  </a:lnTo>
                  <a:lnTo>
                    <a:pt x="125531" y="633186"/>
                  </a:lnTo>
                  <a:lnTo>
                    <a:pt x="128913" y="556824"/>
                  </a:lnTo>
                  <a:lnTo>
                    <a:pt x="128054" y="510095"/>
                  </a:lnTo>
                  <a:lnTo>
                    <a:pt x="123537" y="452698"/>
                  </a:lnTo>
                  <a:lnTo>
                    <a:pt x="114122" y="360603"/>
                  </a:lnTo>
                  <a:lnTo>
                    <a:pt x="106672" y="302877"/>
                  </a:lnTo>
                  <a:lnTo>
                    <a:pt x="96697" y="248056"/>
                  </a:lnTo>
                  <a:lnTo>
                    <a:pt x="78742" y="163220"/>
                  </a:lnTo>
                  <a:lnTo>
                    <a:pt x="64547" y="109102"/>
                  </a:lnTo>
                  <a:lnTo>
                    <a:pt x="46723" y="62447"/>
                  </a:lnTo>
                  <a:lnTo>
                    <a:pt x="17881" y="0"/>
                  </a:lnTo>
                  <a:close/>
                </a:path>
              </a:pathLst>
            </a:custGeom>
            <a:solidFill>
              <a:srgbClr val="004E99"/>
            </a:solidFill>
            <a:ln w="0">
              <a:noFill/>
            </a:ln>
          </p:spPr>
          <p:style>
            <a:lnRef idx="0">
              <a:scrgbClr r="0" g="0" b="0"/>
            </a:lnRef>
            <a:fillRef idx="0">
              <a:scrgbClr r="0" g="0" b="0"/>
            </a:fillRef>
            <a:effectRef idx="0">
              <a:scrgbClr r="0" g="0" b="0"/>
            </a:effectRef>
            <a:fontRef idx="minor"/>
          </p:style>
        </p:sp>
        <p:pic>
          <p:nvPicPr>
            <p:cNvPr id="1018" name="object 40"/>
            <p:cNvPicPr/>
            <p:nvPr/>
          </p:nvPicPr>
          <p:blipFill>
            <a:blip r:embed="rId9"/>
            <a:stretch/>
          </p:blipFill>
          <p:spPr>
            <a:xfrm>
              <a:off x="361440" y="1685880"/>
              <a:ext cx="204120" cy="129600"/>
            </a:xfrm>
            <a:prstGeom prst="rect">
              <a:avLst/>
            </a:prstGeom>
            <a:ln w="0">
              <a:noFill/>
            </a:ln>
          </p:spPr>
        </p:pic>
        <p:sp>
          <p:nvSpPr>
            <p:cNvPr id="1019" name="object 41"/>
            <p:cNvSpPr/>
            <p:nvPr/>
          </p:nvSpPr>
          <p:spPr>
            <a:xfrm>
              <a:off x="317880" y="1323000"/>
              <a:ext cx="257760" cy="282600"/>
            </a:xfrm>
            <a:custGeom>
              <a:avLst/>
              <a:gdLst/>
              <a:ahLst/>
              <a:cxnLst/>
              <a:rect l="l" t="t" r="r" b="b"/>
              <a:pathLst>
                <a:path w="258445" h="283209">
                  <a:moveTo>
                    <a:pt x="138574" y="0"/>
                  </a:moveTo>
                  <a:lnTo>
                    <a:pt x="99080" y="1980"/>
                  </a:lnTo>
                  <a:lnTo>
                    <a:pt x="62052" y="17991"/>
                  </a:lnTo>
                  <a:lnTo>
                    <a:pt x="26850" y="47686"/>
                  </a:lnTo>
                  <a:lnTo>
                    <a:pt x="6656" y="91557"/>
                  </a:lnTo>
                  <a:lnTo>
                    <a:pt x="0" y="141165"/>
                  </a:lnTo>
                  <a:lnTo>
                    <a:pt x="5411" y="188072"/>
                  </a:lnTo>
                  <a:lnTo>
                    <a:pt x="25491" y="238094"/>
                  </a:lnTo>
                  <a:lnTo>
                    <a:pt x="48818" y="266844"/>
                  </a:lnTo>
                  <a:lnTo>
                    <a:pt x="68136" y="279959"/>
                  </a:lnTo>
                  <a:lnTo>
                    <a:pt x="76187" y="283078"/>
                  </a:lnTo>
                  <a:lnTo>
                    <a:pt x="73728" y="277052"/>
                  </a:lnTo>
                  <a:lnTo>
                    <a:pt x="72231" y="271396"/>
                  </a:lnTo>
                  <a:lnTo>
                    <a:pt x="71086" y="262827"/>
                  </a:lnTo>
                  <a:lnTo>
                    <a:pt x="69392" y="244864"/>
                  </a:lnTo>
                  <a:lnTo>
                    <a:pt x="70116" y="240317"/>
                  </a:lnTo>
                  <a:lnTo>
                    <a:pt x="71297" y="235758"/>
                  </a:lnTo>
                  <a:lnTo>
                    <a:pt x="72808" y="227658"/>
                  </a:lnTo>
                  <a:lnTo>
                    <a:pt x="73198" y="219446"/>
                  </a:lnTo>
                  <a:lnTo>
                    <a:pt x="72485" y="211257"/>
                  </a:lnTo>
                  <a:lnTo>
                    <a:pt x="70688" y="203221"/>
                  </a:lnTo>
                  <a:lnTo>
                    <a:pt x="68580" y="196045"/>
                  </a:lnTo>
                  <a:lnTo>
                    <a:pt x="68618" y="189162"/>
                  </a:lnTo>
                  <a:lnTo>
                    <a:pt x="73749" y="185771"/>
                  </a:lnTo>
                  <a:lnTo>
                    <a:pt x="80163" y="184297"/>
                  </a:lnTo>
                  <a:lnTo>
                    <a:pt x="126033" y="184297"/>
                  </a:lnTo>
                  <a:lnTo>
                    <a:pt x="128151" y="163485"/>
                  </a:lnTo>
                  <a:lnTo>
                    <a:pt x="131074" y="140904"/>
                  </a:lnTo>
                  <a:lnTo>
                    <a:pt x="143306" y="131554"/>
                  </a:lnTo>
                  <a:lnTo>
                    <a:pt x="195310" y="131386"/>
                  </a:lnTo>
                  <a:lnTo>
                    <a:pt x="225506" y="125424"/>
                  </a:lnTo>
                  <a:lnTo>
                    <a:pt x="241963" y="115456"/>
                  </a:lnTo>
                  <a:lnTo>
                    <a:pt x="252755" y="103272"/>
                  </a:lnTo>
                  <a:lnTo>
                    <a:pt x="257797" y="89608"/>
                  </a:lnTo>
                  <a:lnTo>
                    <a:pt x="257822" y="71131"/>
                  </a:lnTo>
                  <a:lnTo>
                    <a:pt x="253266" y="54098"/>
                  </a:lnTo>
                  <a:lnTo>
                    <a:pt x="244564" y="44763"/>
                  </a:lnTo>
                  <a:lnTo>
                    <a:pt x="232326" y="40591"/>
                  </a:lnTo>
                  <a:lnTo>
                    <a:pt x="218102" y="34939"/>
                  </a:lnTo>
                  <a:lnTo>
                    <a:pt x="202417" y="27468"/>
                  </a:lnTo>
                  <a:lnTo>
                    <a:pt x="185801" y="17839"/>
                  </a:lnTo>
                  <a:lnTo>
                    <a:pt x="138574" y="0"/>
                  </a:lnTo>
                  <a:close/>
                  <a:moveTo>
                    <a:pt x="126033" y="184297"/>
                  </a:moveTo>
                  <a:lnTo>
                    <a:pt x="80163" y="184297"/>
                  </a:lnTo>
                  <a:lnTo>
                    <a:pt x="86718" y="186984"/>
                  </a:lnTo>
                  <a:lnTo>
                    <a:pt x="92897" y="192204"/>
                  </a:lnTo>
                  <a:lnTo>
                    <a:pt x="98183" y="198331"/>
                  </a:lnTo>
                  <a:lnTo>
                    <a:pt x="102298" y="203640"/>
                  </a:lnTo>
                  <a:lnTo>
                    <a:pt x="108724" y="205697"/>
                  </a:lnTo>
                  <a:lnTo>
                    <a:pt x="114681" y="203436"/>
                  </a:lnTo>
                  <a:lnTo>
                    <a:pt x="125649" y="188072"/>
                  </a:lnTo>
                  <a:lnTo>
                    <a:pt x="126033" y="184297"/>
                  </a:lnTo>
                  <a:close/>
                </a:path>
              </a:pathLst>
            </a:custGeom>
            <a:solidFill>
              <a:srgbClr val="004E99"/>
            </a:solidFill>
            <a:ln w="0">
              <a:noFill/>
            </a:ln>
          </p:spPr>
          <p:style>
            <a:lnRef idx="0">
              <a:scrgbClr r="0" g="0" b="0"/>
            </a:lnRef>
            <a:fillRef idx="0">
              <a:scrgbClr r="0" g="0" b="0"/>
            </a:fillRef>
            <a:effectRef idx="0">
              <a:scrgbClr r="0" g="0" b="0"/>
            </a:effectRef>
            <a:fontRef idx="minor"/>
          </p:style>
        </p:sp>
        <p:sp>
          <p:nvSpPr>
            <p:cNvPr id="1020" name="object 42"/>
            <p:cNvSpPr/>
            <p:nvPr/>
          </p:nvSpPr>
          <p:spPr>
            <a:xfrm>
              <a:off x="4983480" y="4277520"/>
              <a:ext cx="3016800" cy="1162080"/>
            </a:xfrm>
            <a:custGeom>
              <a:avLst/>
              <a:gdLst/>
              <a:ahLst/>
              <a:cxnLst/>
              <a:rect l="l" t="t" r="r" b="b"/>
              <a:pathLst>
                <a:path w="3017520" h="1162685">
                  <a:moveTo>
                    <a:pt x="697255" y="1016571"/>
                  </a:moveTo>
                  <a:lnTo>
                    <a:pt x="514400" y="942314"/>
                  </a:lnTo>
                  <a:lnTo>
                    <a:pt x="409778" y="885253"/>
                  </a:lnTo>
                  <a:lnTo>
                    <a:pt x="344068" y="816317"/>
                  </a:lnTo>
                  <a:lnTo>
                    <a:pt x="277964" y="706424"/>
                  </a:lnTo>
                  <a:lnTo>
                    <a:pt x="0" y="866914"/>
                  </a:lnTo>
                  <a:lnTo>
                    <a:pt x="125615" y="1024788"/>
                  </a:lnTo>
                  <a:lnTo>
                    <a:pt x="208330" y="1108163"/>
                  </a:lnTo>
                  <a:lnTo>
                    <a:pt x="284899" y="1144714"/>
                  </a:lnTo>
                  <a:lnTo>
                    <a:pt x="392074" y="1162126"/>
                  </a:lnTo>
                  <a:lnTo>
                    <a:pt x="697255" y="1016571"/>
                  </a:lnTo>
                  <a:close/>
                  <a:moveTo>
                    <a:pt x="3017456" y="44754"/>
                  </a:moveTo>
                  <a:lnTo>
                    <a:pt x="2844038" y="71755"/>
                  </a:lnTo>
                  <a:lnTo>
                    <a:pt x="2738158" y="76085"/>
                  </a:lnTo>
                  <a:lnTo>
                    <a:pt x="2656509" y="53568"/>
                  </a:lnTo>
                  <a:lnTo>
                    <a:pt x="2555837" y="0"/>
                  </a:lnTo>
                  <a:lnTo>
                    <a:pt x="2417267" y="249529"/>
                  </a:lnTo>
                  <a:lnTo>
                    <a:pt x="2585262" y="312470"/>
                  </a:lnTo>
                  <a:lnTo>
                    <a:pt x="2686481" y="338226"/>
                  </a:lnTo>
                  <a:lnTo>
                    <a:pt x="2761589" y="331089"/>
                  </a:lnTo>
                  <a:lnTo>
                    <a:pt x="2851302" y="295338"/>
                  </a:lnTo>
                  <a:lnTo>
                    <a:pt x="3017456" y="44754"/>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1021" name="object 43"/>
            <p:cNvPicPr/>
            <p:nvPr/>
          </p:nvPicPr>
          <p:blipFill>
            <a:blip r:embed="rId10"/>
            <a:stretch/>
          </p:blipFill>
          <p:spPr>
            <a:xfrm>
              <a:off x="4172760" y="4384080"/>
              <a:ext cx="132480" cy="91440"/>
            </a:xfrm>
            <a:prstGeom prst="rect">
              <a:avLst/>
            </a:prstGeom>
            <a:ln w="0">
              <a:noFill/>
            </a:ln>
          </p:spPr>
        </p:pic>
        <p:pic>
          <p:nvPicPr>
            <p:cNvPr id="1022" name="object 44"/>
            <p:cNvPicPr/>
            <p:nvPr/>
          </p:nvPicPr>
          <p:blipFill>
            <a:blip r:embed="rId11"/>
            <a:stretch/>
          </p:blipFill>
          <p:spPr>
            <a:xfrm>
              <a:off x="5245920" y="4616280"/>
              <a:ext cx="132480" cy="91440"/>
            </a:xfrm>
            <a:prstGeom prst="rect">
              <a:avLst/>
            </a:prstGeom>
            <a:ln w="0">
              <a:noFill/>
            </a:ln>
          </p:spPr>
        </p:pic>
        <p:sp>
          <p:nvSpPr>
            <p:cNvPr id="1023" name="object 45"/>
            <p:cNvSpPr/>
            <p:nvPr/>
          </p:nvSpPr>
          <p:spPr>
            <a:xfrm>
              <a:off x="4519800" y="4406040"/>
              <a:ext cx="699840" cy="144000"/>
            </a:xfrm>
            <a:custGeom>
              <a:avLst/>
              <a:gdLst/>
              <a:ahLst/>
              <a:cxnLst/>
              <a:rect l="l" t="t" r="r" b="b"/>
              <a:pathLst>
                <a:path w="700404" h="144779">
                  <a:moveTo>
                    <a:pt x="352044" y="0"/>
                  </a:moveTo>
                  <a:lnTo>
                    <a:pt x="0" y="49822"/>
                  </a:lnTo>
                  <a:lnTo>
                    <a:pt x="347891" y="144272"/>
                  </a:lnTo>
                  <a:lnTo>
                    <a:pt x="699935" y="94449"/>
                  </a:lnTo>
                  <a:lnTo>
                    <a:pt x="352044" y="0"/>
                  </a:lnTo>
                  <a:close/>
                </a:path>
              </a:pathLst>
            </a:custGeom>
            <a:solidFill>
              <a:srgbClr val="E6F2FC"/>
            </a:solidFill>
            <a:ln w="0">
              <a:noFill/>
            </a:ln>
          </p:spPr>
          <p:style>
            <a:lnRef idx="0">
              <a:scrgbClr r="0" g="0" b="0"/>
            </a:lnRef>
            <a:fillRef idx="0">
              <a:scrgbClr r="0" g="0" b="0"/>
            </a:fillRef>
            <a:effectRef idx="0">
              <a:scrgbClr r="0" g="0" b="0"/>
            </a:effectRef>
            <a:fontRef idx="minor"/>
          </p:style>
        </p:sp>
      </p:grpSp>
      <p:sp>
        <p:nvSpPr>
          <p:cNvPr id="1024" name="PlaceHolder 1"/>
          <p:cNvSpPr>
            <a:spLocks noGrp="1"/>
          </p:cNvSpPr>
          <p:nvPr>
            <p:ph type="title"/>
          </p:nvPr>
        </p:nvSpPr>
        <p:spPr>
          <a:xfrm>
            <a:off x="740160" y="4078080"/>
            <a:ext cx="3399840" cy="781920"/>
          </a:xfrm>
          <a:prstGeom prst="rect">
            <a:avLst/>
          </a:prstGeom>
          <a:noFill/>
          <a:ln w="0">
            <a:noFill/>
          </a:ln>
        </p:spPr>
        <p:txBody>
          <a:bodyPr lIns="0" tIns="12600" rIns="0" bIns="0" anchor="t">
            <a:noAutofit/>
          </a:bodyPr>
          <a:lstStyle/>
          <a:p>
            <a:pPr marL="12600">
              <a:lnSpc>
                <a:spcPct val="100000"/>
              </a:lnSpc>
              <a:spcBef>
                <a:spcPts val="99"/>
              </a:spcBef>
              <a:buNone/>
            </a:pPr>
            <a:r>
              <a:rPr lang="el-GR" sz="2400" b="0" strike="noStrike" spc="9">
                <a:solidFill>
                  <a:srgbClr val="1D1D1B"/>
                </a:solidFill>
                <a:latin typeface="Trebuchet MS"/>
              </a:rPr>
              <a:t>4.</a:t>
            </a:r>
            <a:r>
              <a:rPr lang="el-GR" sz="2400" b="0" strike="noStrike" spc="21">
                <a:solidFill>
                  <a:srgbClr val="1D1D1B"/>
                </a:solidFill>
                <a:latin typeface="Trebuchet MS"/>
              </a:rPr>
              <a:t> Επίλυση Συγκρούσεων</a:t>
            </a:r>
            <a:endParaRPr lang="el-GR" sz="2400" b="0" strike="noStrike" spc="-1">
              <a:latin typeface="Arial"/>
            </a:endParaRPr>
          </a:p>
        </p:txBody>
      </p:sp>
      <p:sp>
        <p:nvSpPr>
          <p:cNvPr id="1025" name="object 47"/>
          <p:cNvSpPr/>
          <p:nvPr/>
        </p:nvSpPr>
        <p:spPr>
          <a:xfrm>
            <a:off x="720000" y="5027760"/>
            <a:ext cx="4860000" cy="2532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strike="noStrike" spc="-1">
                <a:solidFill>
                  <a:srgbClr val="1D1D1B"/>
                </a:solidFill>
                <a:latin typeface="Trebuchet MS"/>
                <a:ea typeface="DejaVu Sans"/>
              </a:rPr>
              <a:t>Δοκιμάστε αυτή την checklist από το τμήμα ανθρώπινου δυναμικού του Πανεπιστημίου της Καλιφόρνιας στο Μπέρκλεϊ:</a:t>
            </a:r>
            <a:endParaRPr lang="el-GR" sz="1800" b="0" strike="noStrike" spc="-1">
              <a:latin typeface="Arial"/>
            </a:endParaRPr>
          </a:p>
          <a:p>
            <a:pPr marL="12600">
              <a:lnSpc>
                <a:spcPct val="100000"/>
              </a:lnSpc>
              <a:spcBef>
                <a:spcPts val="99"/>
              </a:spcBef>
              <a:buNone/>
            </a:pPr>
            <a:endParaRPr lang="el-GR" sz="1800" b="0" strike="noStrike" spc="-1">
              <a:latin typeface="Arial"/>
            </a:endParaRPr>
          </a:p>
          <a:p>
            <a:pPr marL="12600">
              <a:lnSpc>
                <a:spcPct val="100000"/>
              </a:lnSpc>
              <a:spcBef>
                <a:spcPts val="99"/>
              </a:spcBef>
              <a:buNone/>
            </a:pPr>
            <a:r>
              <a:rPr lang="el-GR" sz="1800" b="0" strike="noStrike" spc="-1">
                <a:solidFill>
                  <a:srgbClr val="1D1D1B"/>
                </a:solidFill>
                <a:latin typeface="Trebuchet MS"/>
                <a:ea typeface="DejaVu Sans"/>
              </a:rPr>
              <a:t>- Αναγνωρίστε ότι υπάρχει μια δύσκολη κατάσταση.</a:t>
            </a:r>
            <a:endParaRPr lang="el-GR" sz="1800" b="0" strike="noStrike" spc="-1">
              <a:latin typeface="Arial"/>
            </a:endParaRPr>
          </a:p>
          <a:p>
            <a:pPr marL="12600">
              <a:lnSpc>
                <a:spcPct val="100000"/>
              </a:lnSpc>
              <a:spcBef>
                <a:spcPts val="99"/>
              </a:spcBef>
              <a:buNone/>
            </a:pPr>
            <a:r>
              <a:rPr lang="el-GR" sz="1800" b="0" strike="noStrike" spc="-1">
                <a:solidFill>
                  <a:srgbClr val="1D1D1B"/>
                </a:solidFill>
                <a:latin typeface="Trebuchet MS"/>
                <a:ea typeface="DejaVu Sans"/>
              </a:rPr>
              <a:t>- Αφήστε τα εμπλεκόμενα άτομα να εκφράσουν τα συναισθήματά τους.  Ορίστε το πρόβλημα.</a:t>
            </a:r>
            <a:endParaRPr lang="el-GR" sz="1800" b="0" strike="noStrike" spc="-1">
              <a:latin typeface="Arial"/>
            </a:endParaRPr>
          </a:p>
          <a:p>
            <a:pPr marL="12600">
              <a:lnSpc>
                <a:spcPct val="100000"/>
              </a:lnSpc>
              <a:spcBef>
                <a:spcPts val="99"/>
              </a:spcBef>
              <a:buNone/>
            </a:pPr>
            <a:r>
              <a:rPr lang="el-GR" sz="1800" b="0" strike="noStrike" spc="-1">
                <a:solidFill>
                  <a:srgbClr val="1D1D1B"/>
                </a:solidFill>
                <a:latin typeface="Trebuchet MS"/>
                <a:ea typeface="DejaVu Sans"/>
              </a:rPr>
              <a:t>- Προσδιορίστε τις υποκείμενες ανάγκες.</a:t>
            </a:r>
            <a:endParaRPr lang="el-GR" sz="1800" b="0" strike="noStrike" spc="-1">
              <a:latin typeface="Arial"/>
            </a:endParaRPr>
          </a:p>
        </p:txBody>
      </p:sp>
      <p:sp>
        <p:nvSpPr>
          <p:cNvPr id="1026" name="object 48"/>
          <p:cNvSpPr/>
          <p:nvPr/>
        </p:nvSpPr>
        <p:spPr>
          <a:xfrm>
            <a:off x="5760000" y="5040000"/>
            <a:ext cx="4051080" cy="25196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a:lnSpc>
                <a:spcPct val="100000"/>
              </a:lnSpc>
              <a:spcBef>
                <a:spcPts val="99"/>
              </a:spcBef>
              <a:buNone/>
              <a:tabLst>
                <a:tab pos="191160" algn="l"/>
              </a:tabLst>
            </a:pPr>
            <a:r>
              <a:rPr lang="el-GR" sz="1800" b="0" strike="noStrike" spc="-1">
                <a:solidFill>
                  <a:srgbClr val="1D1D1B"/>
                </a:solidFill>
                <a:latin typeface="Trebuchet MS"/>
                <a:ea typeface="DejaVu Sans"/>
              </a:rPr>
              <a:t>- Βρείτε κοινούς τόπους συμφωνίας, όσο μικροί κι αν είναι αυτοί.</a:t>
            </a:r>
            <a:endParaRPr lang="el-GR" sz="1800" b="0" strike="noStrike" spc="-1">
              <a:latin typeface="Arial"/>
            </a:endParaRPr>
          </a:p>
          <a:p>
            <a:pPr>
              <a:lnSpc>
                <a:spcPct val="100000"/>
              </a:lnSpc>
              <a:spcBef>
                <a:spcPts val="99"/>
              </a:spcBef>
              <a:buNone/>
              <a:tabLst>
                <a:tab pos="191160" algn="l"/>
              </a:tabLst>
            </a:pPr>
            <a:r>
              <a:rPr lang="el-GR" sz="1800" b="0" strike="noStrike" spc="-1">
                <a:solidFill>
                  <a:srgbClr val="1D1D1B"/>
                </a:solidFill>
                <a:latin typeface="Trebuchet MS"/>
                <a:ea typeface="DejaVu Sans"/>
              </a:rPr>
              <a:t>- Βρείτε λύσεις για την ικανοποίηση των αναγκών των εμπλεκόμενων.</a:t>
            </a:r>
            <a:endParaRPr lang="el-GR" sz="1800" b="0" strike="noStrike" spc="-1">
              <a:latin typeface="Arial"/>
            </a:endParaRPr>
          </a:p>
          <a:p>
            <a:pPr>
              <a:lnSpc>
                <a:spcPct val="100000"/>
              </a:lnSpc>
              <a:spcBef>
                <a:spcPts val="99"/>
              </a:spcBef>
              <a:buNone/>
              <a:tabLst>
                <a:tab pos="191160" algn="l"/>
              </a:tabLst>
            </a:pPr>
            <a:r>
              <a:rPr lang="el-GR" sz="1800" b="0" strike="noStrike" spc="-1">
                <a:solidFill>
                  <a:srgbClr val="1D1D1B"/>
                </a:solidFill>
                <a:latin typeface="Trebuchet MS"/>
                <a:ea typeface="DejaVu Sans"/>
              </a:rPr>
              <a:t>- Καθορίστε την πορεία που θα λάβετε για τη μετέπειτα παρακολούθηση των ενεργειών.</a:t>
            </a:r>
            <a:endParaRPr lang="el-GR" sz="1800" b="0" strike="noStrike" spc="-1">
              <a:latin typeface="Arial"/>
            </a:endParaRPr>
          </a:p>
          <a:p>
            <a:pPr>
              <a:lnSpc>
                <a:spcPct val="100000"/>
              </a:lnSpc>
              <a:spcBef>
                <a:spcPts val="99"/>
              </a:spcBef>
              <a:buNone/>
              <a:tabLst>
                <a:tab pos="191160" algn="l"/>
              </a:tabLst>
            </a:pPr>
            <a:r>
              <a:rPr lang="el-GR" sz="1800" b="0" strike="noStrike" spc="-1">
                <a:solidFill>
                  <a:srgbClr val="1D1D1B"/>
                </a:solidFill>
                <a:latin typeface="Trebuchet MS"/>
                <a:ea typeface="DejaVu Sans"/>
              </a:rPr>
              <a:t>- Καθορίστε τι θα κάνετε αν η σύγκρουση δεν επιλυθεί.</a:t>
            </a:r>
            <a:endParaRPr lang="el-GR" sz="18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object 2"/>
          <p:cNvSpPr/>
          <p:nvPr/>
        </p:nvSpPr>
        <p:spPr>
          <a:xfrm>
            <a:off x="0" y="0"/>
            <a:ext cx="2262960" cy="22496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moveTo>
                  <a:pt x="1894434" y="1506930"/>
                </a:moveTo>
                <a:lnTo>
                  <a:pt x="1476301" y="1506930"/>
                </a:lnTo>
                <a:lnTo>
                  <a:pt x="1823620" y="1623377"/>
                </a:lnTo>
                <a:lnTo>
                  <a:pt x="1894434" y="1506930"/>
                </a:lnTo>
                <a:close/>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1028" name="object 3"/>
          <p:cNvSpPr/>
          <p:nvPr/>
        </p:nvSpPr>
        <p:spPr>
          <a:xfrm>
            <a:off x="5739120" y="0"/>
            <a:ext cx="4318560" cy="573192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a:ln w="0">
            <a:noFill/>
          </a:ln>
        </p:spPr>
        <p:style>
          <a:lnRef idx="0">
            <a:scrgbClr r="0" g="0" b="0"/>
          </a:lnRef>
          <a:fillRef idx="0">
            <a:scrgbClr r="0" g="0" b="0"/>
          </a:fillRef>
          <a:effectRef idx="0">
            <a:scrgbClr r="0" g="0" b="0"/>
          </a:effectRef>
          <a:fontRef idx="minor"/>
        </p:style>
      </p:sp>
      <p:grpSp>
        <p:nvGrpSpPr>
          <p:cNvPr id="1029" name="object 4"/>
          <p:cNvGrpSpPr/>
          <p:nvPr/>
        </p:nvGrpSpPr>
        <p:grpSpPr>
          <a:xfrm>
            <a:off x="0" y="3051360"/>
            <a:ext cx="10057680" cy="4720680"/>
            <a:chOff x="0" y="3051360"/>
            <a:chExt cx="10057680" cy="4720680"/>
          </a:xfrm>
        </p:grpSpPr>
        <p:sp>
          <p:nvSpPr>
            <p:cNvPr id="1030" name="object 5"/>
            <p:cNvSpPr/>
            <p:nvPr/>
          </p:nvSpPr>
          <p:spPr>
            <a:xfrm>
              <a:off x="0" y="3221640"/>
              <a:ext cx="4081680" cy="4550400"/>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a:ln w="0">
              <a:noFill/>
            </a:ln>
          </p:spPr>
          <p:style>
            <a:lnRef idx="0">
              <a:scrgbClr r="0" g="0" b="0"/>
            </a:lnRef>
            <a:fillRef idx="0">
              <a:scrgbClr r="0" g="0" b="0"/>
            </a:fillRef>
            <a:effectRef idx="0">
              <a:scrgbClr r="0" g="0" b="0"/>
            </a:effectRef>
            <a:fontRef idx="minor"/>
          </p:style>
        </p:sp>
        <p:pic>
          <p:nvPicPr>
            <p:cNvPr id="1031" name="object 6"/>
            <p:cNvPicPr/>
            <p:nvPr/>
          </p:nvPicPr>
          <p:blipFill>
            <a:blip r:embed="rId2"/>
            <a:stretch/>
          </p:blipFill>
          <p:spPr>
            <a:xfrm>
              <a:off x="2882880" y="3051360"/>
              <a:ext cx="7174800" cy="4720320"/>
            </a:xfrm>
            <a:prstGeom prst="rect">
              <a:avLst/>
            </a:prstGeom>
            <a:ln w="0">
              <a:noFill/>
            </a:ln>
          </p:spPr>
        </p:pic>
        <p:sp>
          <p:nvSpPr>
            <p:cNvPr id="1032" name="object 7"/>
            <p:cNvSpPr/>
            <p:nvPr/>
          </p:nvSpPr>
          <p:spPr>
            <a:xfrm>
              <a:off x="1186200" y="3061800"/>
              <a:ext cx="2354400" cy="437400"/>
            </a:xfrm>
            <a:custGeom>
              <a:avLst/>
              <a:gdLst/>
              <a:ahLst/>
              <a:cxnLst/>
              <a:rect l="l" t="t" r="r" b="b"/>
              <a:pathLst>
                <a:path w="2355215" h="438150">
                  <a:moveTo>
                    <a:pt x="2177186" y="0"/>
                  </a:moveTo>
                  <a:lnTo>
                    <a:pt x="177965" y="0"/>
                  </a:lnTo>
                  <a:lnTo>
                    <a:pt x="130796" y="6384"/>
                  </a:lnTo>
                  <a:lnTo>
                    <a:pt x="88324" y="24384"/>
                  </a:lnTo>
                  <a:lnTo>
                    <a:pt x="52277" y="52271"/>
                  </a:lnTo>
                  <a:lnTo>
                    <a:pt x="24388" y="88314"/>
                  </a:lnTo>
                  <a:lnTo>
                    <a:pt x="6385" y="130785"/>
                  </a:lnTo>
                  <a:lnTo>
                    <a:pt x="0" y="177952"/>
                  </a:lnTo>
                  <a:lnTo>
                    <a:pt x="0" y="260159"/>
                  </a:lnTo>
                  <a:lnTo>
                    <a:pt x="6385" y="307327"/>
                  </a:lnTo>
                  <a:lnTo>
                    <a:pt x="24388" y="349800"/>
                  </a:lnTo>
                  <a:lnTo>
                    <a:pt x="52277" y="385846"/>
                  </a:lnTo>
                  <a:lnTo>
                    <a:pt x="88324" y="413736"/>
                  </a:lnTo>
                  <a:lnTo>
                    <a:pt x="130796" y="431739"/>
                  </a:lnTo>
                  <a:lnTo>
                    <a:pt x="177965" y="438124"/>
                  </a:lnTo>
                  <a:lnTo>
                    <a:pt x="2177186" y="438124"/>
                  </a:lnTo>
                  <a:lnTo>
                    <a:pt x="2224354" y="431739"/>
                  </a:lnTo>
                  <a:lnTo>
                    <a:pt x="2266827" y="413736"/>
                  </a:lnTo>
                  <a:lnTo>
                    <a:pt x="2302873" y="385846"/>
                  </a:lnTo>
                  <a:lnTo>
                    <a:pt x="2330763" y="349800"/>
                  </a:lnTo>
                  <a:lnTo>
                    <a:pt x="2348766" y="307327"/>
                  </a:lnTo>
                  <a:lnTo>
                    <a:pt x="2355151" y="260159"/>
                  </a:lnTo>
                  <a:lnTo>
                    <a:pt x="2355151" y="177952"/>
                  </a:lnTo>
                  <a:lnTo>
                    <a:pt x="2348766" y="130785"/>
                  </a:lnTo>
                  <a:lnTo>
                    <a:pt x="2330763" y="88314"/>
                  </a:lnTo>
                  <a:lnTo>
                    <a:pt x="2302873" y="52271"/>
                  </a:lnTo>
                  <a:lnTo>
                    <a:pt x="2266827" y="24384"/>
                  </a:lnTo>
                  <a:lnTo>
                    <a:pt x="2224354" y="6384"/>
                  </a:lnTo>
                  <a:lnTo>
                    <a:pt x="2177186"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1033" name="PlaceHolder 1"/>
          <p:cNvSpPr>
            <a:spLocks noGrp="1"/>
          </p:cNvSpPr>
          <p:nvPr>
            <p:ph type="title"/>
          </p:nvPr>
        </p:nvSpPr>
        <p:spPr>
          <a:xfrm>
            <a:off x="1066680" y="744840"/>
            <a:ext cx="5341680" cy="2024280"/>
          </a:xfrm>
          <a:prstGeom prst="rect">
            <a:avLst/>
          </a:prstGeom>
          <a:noFill/>
          <a:ln w="0">
            <a:noFill/>
          </a:ln>
        </p:spPr>
        <p:txBody>
          <a:bodyPr lIns="0" tIns="195480" rIns="0" bIns="0" anchor="t">
            <a:noAutofit/>
          </a:bodyPr>
          <a:lstStyle/>
          <a:p>
            <a:pPr marL="12600">
              <a:lnSpc>
                <a:spcPts val="7200"/>
              </a:lnSpc>
              <a:spcBef>
                <a:spcPts val="1539"/>
              </a:spcBef>
              <a:buNone/>
            </a:pPr>
            <a:r>
              <a:rPr lang="el-GR" sz="7200" b="0" strike="noStrike" spc="557" dirty="0" err="1">
                <a:solidFill>
                  <a:srgbClr val="1D1D1B"/>
                </a:solidFill>
                <a:latin typeface="Trebuchet MS"/>
              </a:rPr>
              <a:t>Multimedia</a:t>
            </a:r>
            <a:r>
              <a:rPr lang="el-GR" sz="7200" b="0" strike="noStrike" spc="557" dirty="0">
                <a:solidFill>
                  <a:srgbClr val="1D1D1B"/>
                </a:solidFill>
                <a:latin typeface="Trebuchet MS"/>
              </a:rPr>
              <a:t>  </a:t>
            </a:r>
            <a:r>
              <a:rPr lang="el-GR" sz="7200" b="0" strike="noStrike" spc="452" dirty="0" smtClean="0">
                <a:solidFill>
                  <a:srgbClr val="1D1D1B"/>
                </a:solidFill>
                <a:latin typeface="Trebuchet MS"/>
              </a:rPr>
              <a:t>Πηγές</a:t>
            </a:r>
            <a:endParaRPr lang="el-GR" sz="7200" b="0" strike="noStrike" spc="-1" dirty="0">
              <a:latin typeface="Arial"/>
            </a:endParaRPr>
          </a:p>
        </p:txBody>
      </p:sp>
      <p:sp>
        <p:nvSpPr>
          <p:cNvPr id="1034" name="object 9"/>
          <p:cNvSpPr/>
          <p:nvPr/>
        </p:nvSpPr>
        <p:spPr>
          <a:xfrm>
            <a:off x="1199160" y="3085560"/>
            <a:ext cx="3915360" cy="23446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60560">
              <a:lnSpc>
                <a:spcPct val="100000"/>
              </a:lnSpc>
              <a:spcBef>
                <a:spcPts val="99"/>
              </a:spcBef>
              <a:buNone/>
            </a:pPr>
            <a:r>
              <a:rPr lang="el-GR" sz="2100" b="1" strike="noStrike" spc="109">
                <a:solidFill>
                  <a:srgbClr val="EEEDF3"/>
                </a:solidFill>
                <a:latin typeface="Trebuchet MS"/>
                <a:ea typeface="DejaVu Sans"/>
              </a:rPr>
              <a:t>MODULE</a:t>
            </a:r>
            <a:r>
              <a:rPr lang="el-GR" sz="2100" b="1" strike="noStrike" spc="-75">
                <a:solidFill>
                  <a:srgbClr val="EEEDF3"/>
                </a:solidFill>
                <a:latin typeface="Trebuchet MS"/>
                <a:ea typeface="DejaVu Sans"/>
              </a:rPr>
              <a:t> </a:t>
            </a:r>
            <a:r>
              <a:rPr lang="el-GR" sz="2100" b="1" strike="noStrike" spc="-66">
                <a:solidFill>
                  <a:srgbClr val="EEEDF3"/>
                </a:solidFill>
                <a:latin typeface="Trebuchet MS"/>
                <a:ea typeface="DejaVu Sans"/>
              </a:rPr>
              <a:t>4</a:t>
            </a:r>
            <a:endParaRPr lang="el-GR" sz="2100" b="0" strike="noStrike" spc="-1">
              <a:latin typeface="Arial"/>
            </a:endParaRPr>
          </a:p>
          <a:p>
            <a:pPr marL="12600">
              <a:lnSpc>
                <a:spcPct val="100000"/>
              </a:lnSpc>
              <a:spcBef>
                <a:spcPts val="2160"/>
              </a:spcBef>
              <a:buNone/>
            </a:pPr>
            <a:r>
              <a:rPr lang="el-GR" sz="2400" b="0" strike="noStrike" spc="-1">
                <a:solidFill>
                  <a:srgbClr val="1D1D1B"/>
                </a:solidFill>
                <a:latin typeface="Trebuchet MS"/>
                <a:ea typeface="DejaVu Sans"/>
              </a:rPr>
              <a:t>ΟΙΚΟΝΟΜΙΚΕΣ ΕΥΚΑΙΡΙΕΣ</a:t>
            </a:r>
            <a:endParaRPr lang="el-GR" sz="2400" b="0" strike="noStrike" spc="-1">
              <a:latin typeface="Arial"/>
            </a:endParaRPr>
          </a:p>
          <a:p>
            <a:pPr marL="12600">
              <a:lnSpc>
                <a:spcPct val="100000"/>
              </a:lnSpc>
              <a:spcBef>
                <a:spcPts val="2160"/>
              </a:spcBef>
              <a:buNone/>
            </a:pPr>
            <a:r>
              <a:rPr lang="el-GR" sz="2400" b="0" strike="noStrike" spc="-1">
                <a:solidFill>
                  <a:srgbClr val="1D1D1B"/>
                </a:solidFill>
                <a:latin typeface="Trebuchet MS"/>
                <a:ea typeface="DejaVu Sans"/>
              </a:rPr>
              <a:t>Χρηματοδότηση της ιδέας σας: Πώς να λάβετε την υποστήριξη που χρειάζεστε</a:t>
            </a:r>
            <a:endParaRPr lang="el-GR" sz="2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object 2"/>
          <p:cNvSpPr/>
          <p:nvPr/>
        </p:nvSpPr>
        <p:spPr>
          <a:xfrm>
            <a:off x="5702760" y="0"/>
            <a:ext cx="4355280" cy="529632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a:ln w="0">
            <a:noFill/>
          </a:ln>
        </p:spPr>
        <p:style>
          <a:lnRef idx="0">
            <a:scrgbClr r="0" g="0" b="0"/>
          </a:lnRef>
          <a:fillRef idx="0">
            <a:scrgbClr r="0" g="0" b="0"/>
          </a:fillRef>
          <a:effectRef idx="0">
            <a:scrgbClr r="0" g="0" b="0"/>
          </a:effectRef>
          <a:fontRef idx="minor"/>
        </p:style>
      </p:sp>
      <p:sp>
        <p:nvSpPr>
          <p:cNvPr id="1036" name="object 3"/>
          <p:cNvSpPr/>
          <p:nvPr/>
        </p:nvSpPr>
        <p:spPr>
          <a:xfrm>
            <a:off x="0" y="4310280"/>
            <a:ext cx="4775760" cy="346140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a:ln w="0">
            <a:noFill/>
          </a:ln>
        </p:spPr>
        <p:style>
          <a:lnRef idx="0">
            <a:scrgbClr r="0" g="0" b="0"/>
          </a:lnRef>
          <a:fillRef idx="0">
            <a:scrgbClr r="0" g="0" b="0"/>
          </a:fillRef>
          <a:effectRef idx="0">
            <a:scrgbClr r="0" g="0" b="0"/>
          </a:effectRef>
          <a:fontRef idx="minor"/>
        </p:style>
      </p:sp>
      <p:sp>
        <p:nvSpPr>
          <p:cNvPr id="1037" name="object 4"/>
          <p:cNvSpPr/>
          <p:nvPr/>
        </p:nvSpPr>
        <p:spPr>
          <a:xfrm>
            <a:off x="1358640" y="1050480"/>
            <a:ext cx="2818800" cy="43740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1038" name="object 5"/>
          <p:cNvSpPr/>
          <p:nvPr/>
        </p:nvSpPr>
        <p:spPr>
          <a:xfrm>
            <a:off x="1549440" y="1092600"/>
            <a:ext cx="2390760" cy="2869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1" strike="noStrike" spc="35">
                <a:solidFill>
                  <a:srgbClr val="FFFFFF"/>
                </a:solidFill>
                <a:latin typeface="Trebuchet MS"/>
                <a:ea typeface="DejaVu Sans"/>
              </a:rPr>
              <a:t>Multimedia</a:t>
            </a:r>
            <a:r>
              <a:rPr lang="el-GR" sz="1800" b="1" strike="noStrike" spc="-80">
                <a:solidFill>
                  <a:srgbClr val="FFFFFF"/>
                </a:solidFill>
                <a:latin typeface="Trebuchet MS"/>
                <a:ea typeface="DejaVu Sans"/>
              </a:rPr>
              <a:t> </a:t>
            </a:r>
            <a:r>
              <a:rPr lang="el-GR" sz="1800" b="1" strike="noStrike" spc="-15">
                <a:solidFill>
                  <a:srgbClr val="FFFFFF"/>
                </a:solidFill>
                <a:latin typeface="Trebuchet MS"/>
                <a:ea typeface="DejaVu Sans"/>
              </a:rPr>
              <a:t>Resources</a:t>
            </a:r>
            <a:endParaRPr lang="el-GR" sz="1800" b="0" strike="noStrike" spc="-1">
              <a:latin typeface="Arial"/>
            </a:endParaRPr>
          </a:p>
        </p:txBody>
      </p:sp>
      <p:sp>
        <p:nvSpPr>
          <p:cNvPr id="1039" name="PlaceHolder 1"/>
          <p:cNvSpPr>
            <a:spLocks noGrp="1"/>
          </p:cNvSpPr>
          <p:nvPr>
            <p:ph type="title"/>
          </p:nvPr>
        </p:nvSpPr>
        <p:spPr>
          <a:xfrm>
            <a:off x="1346040" y="1759320"/>
            <a:ext cx="3498120" cy="1371240"/>
          </a:xfrm>
          <a:prstGeom prst="rect">
            <a:avLst/>
          </a:prstGeom>
          <a:noFill/>
          <a:ln w="0">
            <a:noFill/>
          </a:ln>
        </p:spPr>
        <p:txBody>
          <a:bodyPr lIns="0" tIns="73800" rIns="0" bIns="0" anchor="t">
            <a:noAutofit/>
          </a:bodyPr>
          <a:lstStyle/>
          <a:p>
            <a:pPr marL="12600">
              <a:lnSpc>
                <a:spcPts val="2401"/>
              </a:lnSpc>
              <a:spcBef>
                <a:spcPts val="581"/>
              </a:spcBef>
              <a:buNone/>
              <a:tabLst>
                <a:tab pos="1258560" algn="l"/>
              </a:tabLst>
            </a:pPr>
            <a:r>
              <a:rPr lang="el-GR" sz="2400" b="0" strike="noStrike" spc="-1">
                <a:solidFill>
                  <a:srgbClr val="1D1D1B"/>
                </a:solidFill>
                <a:latin typeface="Trebuchet MS"/>
              </a:rPr>
              <a:t>Πόροι Crowdfunding</a:t>
            </a:r>
            <a:endParaRPr lang="el-GR" sz="2400" b="0" strike="noStrike" spc="-1">
              <a:latin typeface="Arial"/>
            </a:endParaRPr>
          </a:p>
        </p:txBody>
      </p:sp>
      <p:sp>
        <p:nvSpPr>
          <p:cNvPr id="1040" name="object 7"/>
          <p:cNvSpPr/>
          <p:nvPr/>
        </p:nvSpPr>
        <p:spPr>
          <a:xfrm>
            <a:off x="1346040" y="2688840"/>
            <a:ext cx="4086000" cy="24836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strike="noStrike" spc="15">
                <a:solidFill>
                  <a:srgbClr val="1D1D1B"/>
                </a:solidFill>
                <a:latin typeface="Trebuchet MS"/>
                <a:ea typeface="DejaVu Sans"/>
              </a:rPr>
              <a:t>Το CRUCIAL</a:t>
            </a:r>
            <a:r>
              <a:rPr lang="el-GR" sz="1800" b="0" strike="noStrike" spc="-55">
                <a:solidFill>
                  <a:srgbClr val="1D1D1B"/>
                </a:solidFill>
                <a:latin typeface="Trebuchet MS"/>
                <a:ea typeface="DejaVu Sans"/>
              </a:rPr>
              <a:t> </a:t>
            </a:r>
            <a:r>
              <a:rPr lang="el-GR" sz="1800" b="0" strike="noStrike" spc="1">
                <a:solidFill>
                  <a:srgbClr val="1D1D1B"/>
                </a:solidFill>
                <a:latin typeface="Trebuchet MS"/>
                <a:ea typeface="DejaVu Sans"/>
              </a:rPr>
              <a:t>Crowdfunding</a:t>
            </a:r>
            <a:r>
              <a:rPr lang="el-GR" sz="1800" b="0" strike="noStrike" spc="-55">
                <a:solidFill>
                  <a:srgbClr val="1D1D1B"/>
                </a:solidFill>
                <a:latin typeface="Trebuchet MS"/>
                <a:ea typeface="DejaVu Sans"/>
              </a:rPr>
              <a:t> είναι ένα </a:t>
            </a:r>
            <a:r>
              <a:rPr lang="el-GR" sz="1800" b="0" strike="noStrike" spc="66">
                <a:solidFill>
                  <a:srgbClr val="1D1D1B"/>
                </a:solidFill>
                <a:latin typeface="Trebuchet MS"/>
                <a:ea typeface="DejaVu Sans"/>
              </a:rPr>
              <a:t>ERASMUS+ </a:t>
            </a:r>
            <a:r>
              <a:rPr lang="el-GR" sz="1800" b="0" strike="noStrike" spc="-46">
                <a:solidFill>
                  <a:srgbClr val="1D1D1B"/>
                </a:solidFill>
                <a:latin typeface="Trebuchet MS"/>
                <a:ea typeface="DejaVu Sans"/>
              </a:rPr>
              <a:t> </a:t>
            </a:r>
            <a:r>
              <a:rPr lang="el-GR" sz="1800" b="0" strike="noStrike" spc="-66">
                <a:solidFill>
                  <a:srgbClr val="1D1D1B"/>
                </a:solidFill>
                <a:latin typeface="Trebuchet MS"/>
                <a:ea typeface="DejaVu Sans"/>
              </a:rPr>
              <a:t>pr</a:t>
            </a:r>
            <a:r>
              <a:rPr lang="el-GR" sz="1800" b="0" strike="noStrike" spc="-106">
                <a:solidFill>
                  <a:srgbClr val="1D1D1B"/>
                </a:solidFill>
                <a:latin typeface="Trebuchet MS"/>
                <a:ea typeface="DejaVu Sans"/>
              </a:rPr>
              <a:t>oject,</a:t>
            </a:r>
            <a:r>
              <a:rPr lang="el-GR" sz="1800" b="0" strike="noStrike" spc="-46">
                <a:solidFill>
                  <a:srgbClr val="1D1D1B"/>
                </a:solidFill>
                <a:latin typeface="Trebuchet MS"/>
                <a:ea typeface="DejaVu Sans"/>
              </a:rPr>
              <a:t> σχεδιασμένο να ενημερώνει ενδιαφερόμενους που μπορούν ενδεχομένως να επωφεληθούν από αυτό το καινοτόμο μέσο χρηματοδότησης επιχειρηματικών εγχειρημάτων.</a:t>
            </a:r>
            <a:endParaRPr lang="el-GR" sz="1800" b="0" strike="noStrike" spc="-1">
              <a:latin typeface="Arial"/>
            </a:endParaRPr>
          </a:p>
          <a:p>
            <a:pPr marL="12600">
              <a:lnSpc>
                <a:spcPct val="100000"/>
              </a:lnSpc>
              <a:spcBef>
                <a:spcPts val="14"/>
              </a:spcBef>
              <a:buNone/>
            </a:pPr>
            <a:endParaRPr lang="el-GR" sz="1800" b="0" strike="noStrike" spc="-1">
              <a:latin typeface="Arial"/>
            </a:endParaRPr>
          </a:p>
          <a:p>
            <a:pPr marL="12600">
              <a:lnSpc>
                <a:spcPct val="100000"/>
              </a:lnSpc>
              <a:spcBef>
                <a:spcPts val="6"/>
              </a:spcBef>
              <a:buNone/>
            </a:pPr>
            <a:r>
              <a:rPr lang="el-GR" sz="1800" b="1" u="sng" strike="noStrike" spc="7">
                <a:solidFill>
                  <a:srgbClr val="0000FF"/>
                </a:solidFill>
                <a:uFillTx/>
                <a:latin typeface="Trebuchet MS"/>
                <a:ea typeface="DejaVu Sans"/>
                <a:hlinkClick r:id="rId2"/>
              </a:rPr>
              <a:t>www.crucialcrowdfunding.eu</a:t>
            </a:r>
            <a:endParaRPr lang="el-GR" sz="1800" b="0" strike="noStrike" spc="-1">
              <a:latin typeface="Arial"/>
            </a:endParaRPr>
          </a:p>
        </p:txBody>
      </p:sp>
      <p:pic>
        <p:nvPicPr>
          <p:cNvPr id="1041" name="object 8"/>
          <p:cNvPicPr/>
          <p:nvPr/>
        </p:nvPicPr>
        <p:blipFill>
          <a:blip r:embed="rId3"/>
          <a:stretch/>
        </p:blipFill>
        <p:spPr>
          <a:xfrm>
            <a:off x="2730960" y="3435840"/>
            <a:ext cx="7326720" cy="4335840"/>
          </a:xfrm>
          <a:prstGeom prst="rect">
            <a:avLst/>
          </a:prstGeom>
          <a:ln w="0">
            <a:no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 name="object 2"/>
          <p:cNvPicPr/>
          <p:nvPr/>
        </p:nvPicPr>
        <p:blipFill>
          <a:blip r:embed="rId2"/>
          <a:stretch/>
        </p:blipFill>
        <p:spPr>
          <a:xfrm>
            <a:off x="4933440" y="908640"/>
            <a:ext cx="4952880" cy="3588480"/>
          </a:xfrm>
          <a:prstGeom prst="rect">
            <a:avLst/>
          </a:prstGeom>
          <a:ln w="0">
            <a:noFill/>
          </a:ln>
        </p:spPr>
      </p:pic>
      <p:sp>
        <p:nvSpPr>
          <p:cNvPr id="1043" name="object 3"/>
          <p:cNvSpPr/>
          <p:nvPr/>
        </p:nvSpPr>
        <p:spPr>
          <a:xfrm>
            <a:off x="0" y="5753520"/>
            <a:ext cx="2017800" cy="201852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moveTo>
                  <a:pt x="1888737" y="993152"/>
                </a:moveTo>
                <a:lnTo>
                  <a:pt x="1558245" y="998537"/>
                </a:lnTo>
                <a:lnTo>
                  <a:pt x="1890049" y="998537"/>
                </a:lnTo>
                <a:lnTo>
                  <a:pt x="1888737" y="993152"/>
                </a:lnTo>
                <a:close/>
                <a:moveTo>
                  <a:pt x="985246" y="113017"/>
                </a:moveTo>
                <a:lnTo>
                  <a:pt x="755288" y="350596"/>
                </a:lnTo>
                <a:lnTo>
                  <a:pt x="1375865" y="350596"/>
                </a:lnTo>
                <a:lnTo>
                  <a:pt x="985246" y="113017"/>
                </a:lnTo>
                <a:close/>
              </a:path>
            </a:pathLst>
          </a:custGeom>
          <a:solidFill>
            <a:srgbClr val="F3F3F5"/>
          </a:solidFill>
          <a:ln w="0">
            <a:noFill/>
          </a:ln>
        </p:spPr>
        <p:style>
          <a:lnRef idx="0">
            <a:scrgbClr r="0" g="0" b="0"/>
          </a:lnRef>
          <a:fillRef idx="0">
            <a:scrgbClr r="0" g="0" b="0"/>
          </a:fillRef>
          <a:effectRef idx="0">
            <a:scrgbClr r="0" g="0" b="0"/>
          </a:effectRef>
          <a:fontRef idx="minor"/>
        </p:style>
      </p:sp>
      <p:grpSp>
        <p:nvGrpSpPr>
          <p:cNvPr id="1044" name="object 4"/>
          <p:cNvGrpSpPr/>
          <p:nvPr/>
        </p:nvGrpSpPr>
        <p:grpSpPr>
          <a:xfrm>
            <a:off x="0" y="0"/>
            <a:ext cx="4008600" cy="3639240"/>
            <a:chOff x="0" y="0"/>
            <a:chExt cx="4008600" cy="3639240"/>
          </a:xfrm>
        </p:grpSpPr>
        <p:sp>
          <p:nvSpPr>
            <p:cNvPr id="1045" name="object 5"/>
            <p:cNvSpPr/>
            <p:nvPr/>
          </p:nvSpPr>
          <p:spPr>
            <a:xfrm>
              <a:off x="0" y="0"/>
              <a:ext cx="3371040" cy="363924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a:ln w="0">
              <a:noFill/>
            </a:ln>
          </p:spPr>
          <p:style>
            <a:lnRef idx="0">
              <a:scrgbClr r="0" g="0" b="0"/>
            </a:lnRef>
            <a:fillRef idx="0">
              <a:scrgbClr r="0" g="0" b="0"/>
            </a:fillRef>
            <a:effectRef idx="0">
              <a:scrgbClr r="0" g="0" b="0"/>
            </a:effectRef>
            <a:fontRef idx="minor"/>
          </p:style>
        </p:sp>
        <p:sp>
          <p:nvSpPr>
            <p:cNvPr id="1046" name="object 6"/>
            <p:cNvSpPr/>
            <p:nvPr/>
          </p:nvSpPr>
          <p:spPr>
            <a:xfrm>
              <a:off x="1189800" y="1013400"/>
              <a:ext cx="2818800" cy="43740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1047" name="PlaceHolder 1"/>
          <p:cNvSpPr>
            <a:spLocks noGrp="1"/>
          </p:cNvSpPr>
          <p:nvPr>
            <p:ph type="title"/>
          </p:nvPr>
        </p:nvSpPr>
        <p:spPr>
          <a:xfrm>
            <a:off x="1380240" y="1081080"/>
            <a:ext cx="2390760" cy="1310040"/>
          </a:xfrm>
          <a:prstGeom prst="rect">
            <a:avLst/>
          </a:prstGeom>
          <a:noFill/>
          <a:ln w="0">
            <a:noFill/>
          </a:ln>
        </p:spPr>
        <p:txBody>
          <a:bodyPr lIns="0" tIns="12600" rIns="0" bIns="0" anchor="t">
            <a:noAutofit/>
          </a:bodyPr>
          <a:lstStyle/>
          <a:p>
            <a:pPr marL="12600">
              <a:lnSpc>
                <a:spcPct val="100000"/>
              </a:lnSpc>
              <a:spcBef>
                <a:spcPts val="99"/>
              </a:spcBef>
              <a:buNone/>
            </a:pPr>
            <a:r>
              <a:rPr lang="el-GR" sz="1800" b="1" strike="noStrike" spc="35">
                <a:solidFill>
                  <a:srgbClr val="FFFFFF"/>
                </a:solidFill>
                <a:latin typeface="Trebuchet MS"/>
              </a:rPr>
              <a:t>Multimedia</a:t>
            </a:r>
            <a:r>
              <a:rPr lang="el-GR" sz="1800" b="1" strike="noStrike" spc="-80">
                <a:solidFill>
                  <a:srgbClr val="FFFFFF"/>
                </a:solidFill>
                <a:latin typeface="Trebuchet MS"/>
              </a:rPr>
              <a:t> </a:t>
            </a:r>
            <a:r>
              <a:rPr lang="el-GR" sz="1800" b="1" strike="noStrike" spc="-15">
                <a:solidFill>
                  <a:srgbClr val="FFFFFF"/>
                </a:solidFill>
                <a:latin typeface="Trebuchet MS"/>
              </a:rPr>
              <a:t>Resources</a:t>
            </a:r>
            <a:endParaRPr lang="el-GR" sz="1800" b="0" strike="noStrike" spc="-1">
              <a:latin typeface="Arial"/>
            </a:endParaRPr>
          </a:p>
        </p:txBody>
      </p:sp>
      <p:sp>
        <p:nvSpPr>
          <p:cNvPr id="1048" name="object 8"/>
          <p:cNvSpPr/>
          <p:nvPr/>
        </p:nvSpPr>
        <p:spPr>
          <a:xfrm>
            <a:off x="4060800" y="3256920"/>
            <a:ext cx="5996880" cy="4514760"/>
          </a:xfrm>
          <a:custGeom>
            <a:avLst/>
            <a:gdLst/>
            <a:ahLst/>
            <a:cxnLst/>
            <a:rect l="l" t="t" r="r" b="b"/>
            <a:pathLst>
              <a:path w="5997575" h="4515484">
                <a:moveTo>
                  <a:pt x="4730745" y="0"/>
                </a:moveTo>
                <a:lnTo>
                  <a:pt x="4682223" y="497"/>
                </a:lnTo>
                <a:lnTo>
                  <a:pt x="4633730" y="2125"/>
                </a:lnTo>
                <a:lnTo>
                  <a:pt x="4585291" y="4890"/>
                </a:lnTo>
                <a:lnTo>
                  <a:pt x="4536932" y="8797"/>
                </a:lnTo>
                <a:lnTo>
                  <a:pt x="4488679" y="13852"/>
                </a:lnTo>
                <a:lnTo>
                  <a:pt x="4440558" y="20061"/>
                </a:lnTo>
                <a:lnTo>
                  <a:pt x="4392596" y="27430"/>
                </a:lnTo>
                <a:lnTo>
                  <a:pt x="4344818" y="35963"/>
                </a:lnTo>
                <a:lnTo>
                  <a:pt x="4297251" y="45668"/>
                </a:lnTo>
                <a:lnTo>
                  <a:pt x="4249920" y="56550"/>
                </a:lnTo>
                <a:lnTo>
                  <a:pt x="4201645" y="68936"/>
                </a:lnTo>
                <a:lnTo>
                  <a:pt x="4153727" y="82535"/>
                </a:lnTo>
                <a:lnTo>
                  <a:pt x="4106190" y="97329"/>
                </a:lnTo>
                <a:lnTo>
                  <a:pt x="4059055" y="113298"/>
                </a:lnTo>
                <a:lnTo>
                  <a:pt x="4012345" y="130425"/>
                </a:lnTo>
                <a:lnTo>
                  <a:pt x="3966081" y="148691"/>
                </a:lnTo>
                <a:lnTo>
                  <a:pt x="3920285" y="168078"/>
                </a:lnTo>
                <a:lnTo>
                  <a:pt x="3874979" y="188567"/>
                </a:lnTo>
                <a:lnTo>
                  <a:pt x="3830186" y="210139"/>
                </a:lnTo>
                <a:lnTo>
                  <a:pt x="3785928" y="232777"/>
                </a:lnTo>
                <a:lnTo>
                  <a:pt x="3742226" y="256462"/>
                </a:lnTo>
                <a:lnTo>
                  <a:pt x="3699103" y="281175"/>
                </a:lnTo>
                <a:lnTo>
                  <a:pt x="3656581" y="306898"/>
                </a:lnTo>
                <a:lnTo>
                  <a:pt x="3614681" y="333612"/>
                </a:lnTo>
                <a:lnTo>
                  <a:pt x="3573426" y="361300"/>
                </a:lnTo>
                <a:lnTo>
                  <a:pt x="3532838" y="389942"/>
                </a:lnTo>
                <a:lnTo>
                  <a:pt x="3492939" y="419521"/>
                </a:lnTo>
                <a:lnTo>
                  <a:pt x="3453750" y="450017"/>
                </a:lnTo>
                <a:lnTo>
                  <a:pt x="3415295" y="481412"/>
                </a:lnTo>
                <a:lnTo>
                  <a:pt x="3377595" y="513689"/>
                </a:lnTo>
                <a:lnTo>
                  <a:pt x="3340672" y="546828"/>
                </a:lnTo>
                <a:lnTo>
                  <a:pt x="3304548" y="580811"/>
                </a:lnTo>
                <a:lnTo>
                  <a:pt x="3269245" y="615619"/>
                </a:lnTo>
                <a:lnTo>
                  <a:pt x="3234785" y="651235"/>
                </a:lnTo>
                <a:lnTo>
                  <a:pt x="3201191" y="687639"/>
                </a:lnTo>
                <a:lnTo>
                  <a:pt x="3168484" y="724814"/>
                </a:lnTo>
                <a:lnTo>
                  <a:pt x="3136686" y="762740"/>
                </a:lnTo>
                <a:lnTo>
                  <a:pt x="3105820" y="801400"/>
                </a:lnTo>
                <a:lnTo>
                  <a:pt x="3075907" y="840774"/>
                </a:lnTo>
                <a:lnTo>
                  <a:pt x="3046970" y="880846"/>
                </a:lnTo>
                <a:lnTo>
                  <a:pt x="3019030" y="921595"/>
                </a:lnTo>
                <a:lnTo>
                  <a:pt x="2992110" y="963004"/>
                </a:lnTo>
                <a:lnTo>
                  <a:pt x="2966232" y="1005054"/>
                </a:lnTo>
                <a:lnTo>
                  <a:pt x="2941418" y="1047727"/>
                </a:lnTo>
                <a:lnTo>
                  <a:pt x="2917689" y="1091004"/>
                </a:lnTo>
                <a:lnTo>
                  <a:pt x="2895068" y="1134867"/>
                </a:lnTo>
                <a:lnTo>
                  <a:pt x="2873577" y="1179297"/>
                </a:lnTo>
                <a:lnTo>
                  <a:pt x="2853238" y="1224277"/>
                </a:lnTo>
                <a:lnTo>
                  <a:pt x="2833665" y="1270575"/>
                </a:lnTo>
                <a:lnTo>
                  <a:pt x="2815026" y="1317382"/>
                </a:lnTo>
                <a:lnTo>
                  <a:pt x="2797171" y="1364612"/>
                </a:lnTo>
                <a:lnTo>
                  <a:pt x="2779946" y="1412177"/>
                </a:lnTo>
                <a:lnTo>
                  <a:pt x="2763200" y="1459992"/>
                </a:lnTo>
                <a:lnTo>
                  <a:pt x="2746782" y="1507969"/>
                </a:lnTo>
                <a:lnTo>
                  <a:pt x="2714318" y="1604063"/>
                </a:lnTo>
                <a:lnTo>
                  <a:pt x="2697969" y="1652006"/>
                </a:lnTo>
                <a:lnTo>
                  <a:pt x="2681340" y="1699764"/>
                </a:lnTo>
                <a:lnTo>
                  <a:pt x="2664279" y="1747251"/>
                </a:lnTo>
                <a:lnTo>
                  <a:pt x="2646634" y="1794380"/>
                </a:lnTo>
                <a:lnTo>
                  <a:pt x="2628252" y="1841064"/>
                </a:lnTo>
                <a:lnTo>
                  <a:pt x="2608982" y="1887216"/>
                </a:lnTo>
                <a:lnTo>
                  <a:pt x="2588673" y="1932750"/>
                </a:lnTo>
                <a:lnTo>
                  <a:pt x="2567172" y="1977578"/>
                </a:lnTo>
                <a:lnTo>
                  <a:pt x="2544327" y="2021614"/>
                </a:lnTo>
                <a:lnTo>
                  <a:pt x="2519987" y="2064771"/>
                </a:lnTo>
                <a:lnTo>
                  <a:pt x="2494000" y="2106963"/>
                </a:lnTo>
                <a:lnTo>
                  <a:pt x="2466214" y="2148103"/>
                </a:lnTo>
                <a:lnTo>
                  <a:pt x="2436476" y="2188103"/>
                </a:lnTo>
                <a:lnTo>
                  <a:pt x="2404635" y="2226878"/>
                </a:lnTo>
                <a:lnTo>
                  <a:pt x="2374027" y="2260746"/>
                </a:lnTo>
                <a:lnTo>
                  <a:pt x="2342247" y="2292924"/>
                </a:lnTo>
                <a:lnTo>
                  <a:pt x="2309343" y="2323482"/>
                </a:lnTo>
                <a:lnTo>
                  <a:pt x="2275363" y="2352490"/>
                </a:lnTo>
                <a:lnTo>
                  <a:pt x="2240353" y="2380019"/>
                </a:lnTo>
                <a:lnTo>
                  <a:pt x="2204361" y="2406140"/>
                </a:lnTo>
                <a:lnTo>
                  <a:pt x="2167434" y="2430921"/>
                </a:lnTo>
                <a:lnTo>
                  <a:pt x="2129619" y="2454435"/>
                </a:lnTo>
                <a:lnTo>
                  <a:pt x="2090964" y="2476751"/>
                </a:lnTo>
                <a:lnTo>
                  <a:pt x="2051515" y="2497939"/>
                </a:lnTo>
                <a:lnTo>
                  <a:pt x="2011320" y="2518071"/>
                </a:lnTo>
                <a:lnTo>
                  <a:pt x="1970426" y="2537216"/>
                </a:lnTo>
                <a:lnTo>
                  <a:pt x="1928881" y="2555444"/>
                </a:lnTo>
                <a:lnTo>
                  <a:pt x="1886730" y="2572827"/>
                </a:lnTo>
                <a:lnTo>
                  <a:pt x="1844023" y="2589433"/>
                </a:lnTo>
                <a:lnTo>
                  <a:pt x="1800805" y="2605335"/>
                </a:lnTo>
                <a:lnTo>
                  <a:pt x="1757124" y="2620602"/>
                </a:lnTo>
                <a:lnTo>
                  <a:pt x="1713028" y="2635304"/>
                </a:lnTo>
                <a:lnTo>
                  <a:pt x="1668564" y="2649512"/>
                </a:lnTo>
                <a:lnTo>
                  <a:pt x="1578718" y="2676727"/>
                </a:lnTo>
                <a:lnTo>
                  <a:pt x="1214037" y="2779892"/>
                </a:lnTo>
                <a:lnTo>
                  <a:pt x="1123432" y="2807074"/>
                </a:lnTo>
                <a:lnTo>
                  <a:pt x="1078473" y="2821260"/>
                </a:lnTo>
                <a:lnTo>
                  <a:pt x="1033807" y="2835938"/>
                </a:lnTo>
                <a:lnTo>
                  <a:pt x="989481" y="2851176"/>
                </a:lnTo>
                <a:lnTo>
                  <a:pt x="945542" y="2867047"/>
                </a:lnTo>
                <a:lnTo>
                  <a:pt x="902037" y="2883619"/>
                </a:lnTo>
                <a:lnTo>
                  <a:pt x="859013" y="2900963"/>
                </a:lnTo>
                <a:lnTo>
                  <a:pt x="816518" y="2919150"/>
                </a:lnTo>
                <a:lnTo>
                  <a:pt x="774599" y="2938250"/>
                </a:lnTo>
                <a:lnTo>
                  <a:pt x="733302" y="2958334"/>
                </a:lnTo>
                <a:lnTo>
                  <a:pt x="692676" y="2979471"/>
                </a:lnTo>
                <a:lnTo>
                  <a:pt x="652767" y="3001732"/>
                </a:lnTo>
                <a:lnTo>
                  <a:pt x="613623" y="3025188"/>
                </a:lnTo>
                <a:lnTo>
                  <a:pt x="575291" y="3049909"/>
                </a:lnTo>
                <a:lnTo>
                  <a:pt x="537818" y="3075964"/>
                </a:lnTo>
                <a:lnTo>
                  <a:pt x="501251" y="3103426"/>
                </a:lnTo>
                <a:lnTo>
                  <a:pt x="465638" y="3132363"/>
                </a:lnTo>
                <a:lnTo>
                  <a:pt x="428804" y="3164923"/>
                </a:lnTo>
                <a:lnTo>
                  <a:pt x="393525" y="3198948"/>
                </a:lnTo>
                <a:lnTo>
                  <a:pt x="359797" y="3234368"/>
                </a:lnTo>
                <a:lnTo>
                  <a:pt x="327614" y="3271112"/>
                </a:lnTo>
                <a:lnTo>
                  <a:pt x="296973" y="3309110"/>
                </a:lnTo>
                <a:lnTo>
                  <a:pt x="267870" y="3348291"/>
                </a:lnTo>
                <a:lnTo>
                  <a:pt x="240299" y="3388585"/>
                </a:lnTo>
                <a:lnTo>
                  <a:pt x="214258" y="3429921"/>
                </a:lnTo>
                <a:lnTo>
                  <a:pt x="189741" y="3472229"/>
                </a:lnTo>
                <a:lnTo>
                  <a:pt x="166744" y="3515438"/>
                </a:lnTo>
                <a:lnTo>
                  <a:pt x="145264" y="3559479"/>
                </a:lnTo>
                <a:lnTo>
                  <a:pt x="125295" y="3604280"/>
                </a:lnTo>
                <a:lnTo>
                  <a:pt x="106834" y="3649772"/>
                </a:lnTo>
                <a:lnTo>
                  <a:pt x="89877" y="3695883"/>
                </a:lnTo>
                <a:lnTo>
                  <a:pt x="74418" y="3742544"/>
                </a:lnTo>
                <a:lnTo>
                  <a:pt x="60454" y="3789684"/>
                </a:lnTo>
                <a:lnTo>
                  <a:pt x="47981" y="3837232"/>
                </a:lnTo>
                <a:lnTo>
                  <a:pt x="36994" y="3885118"/>
                </a:lnTo>
                <a:lnTo>
                  <a:pt x="27489" y="3933272"/>
                </a:lnTo>
                <a:lnTo>
                  <a:pt x="19462" y="3981623"/>
                </a:lnTo>
                <a:lnTo>
                  <a:pt x="12908" y="4030100"/>
                </a:lnTo>
                <a:lnTo>
                  <a:pt x="7542" y="4081077"/>
                </a:lnTo>
                <a:lnTo>
                  <a:pt x="3632" y="4132111"/>
                </a:lnTo>
                <a:lnTo>
                  <a:pt x="1133" y="4183187"/>
                </a:lnTo>
                <a:lnTo>
                  <a:pt x="0" y="4234288"/>
                </a:lnTo>
                <a:lnTo>
                  <a:pt x="186" y="4285397"/>
                </a:lnTo>
                <a:lnTo>
                  <a:pt x="1648" y="4336498"/>
                </a:lnTo>
                <a:lnTo>
                  <a:pt x="4340" y="4387574"/>
                </a:lnTo>
                <a:lnTo>
                  <a:pt x="8215" y="4438609"/>
                </a:lnTo>
                <a:lnTo>
                  <a:pt x="13230" y="4489585"/>
                </a:lnTo>
                <a:lnTo>
                  <a:pt x="16320" y="4515330"/>
                </a:lnTo>
                <a:lnTo>
                  <a:pt x="5997439" y="4515330"/>
                </a:lnTo>
                <a:lnTo>
                  <a:pt x="5997439" y="423589"/>
                </a:lnTo>
                <a:lnTo>
                  <a:pt x="5995042" y="421711"/>
                </a:lnTo>
                <a:lnTo>
                  <a:pt x="5956305" y="392891"/>
                </a:lnTo>
                <a:lnTo>
                  <a:pt x="5916868" y="365040"/>
                </a:lnTo>
                <a:lnTo>
                  <a:pt x="5876756" y="338164"/>
                </a:lnTo>
                <a:lnTo>
                  <a:pt x="5835995" y="312269"/>
                </a:lnTo>
                <a:lnTo>
                  <a:pt x="5794610" y="287361"/>
                </a:lnTo>
                <a:lnTo>
                  <a:pt x="5752629" y="263444"/>
                </a:lnTo>
                <a:lnTo>
                  <a:pt x="5710077" y="240526"/>
                </a:lnTo>
                <a:lnTo>
                  <a:pt x="5666981" y="218611"/>
                </a:lnTo>
                <a:lnTo>
                  <a:pt x="5623365" y="197706"/>
                </a:lnTo>
                <a:lnTo>
                  <a:pt x="5579257" y="177817"/>
                </a:lnTo>
                <a:lnTo>
                  <a:pt x="5534682" y="158948"/>
                </a:lnTo>
                <a:lnTo>
                  <a:pt x="5489667" y="141106"/>
                </a:lnTo>
                <a:lnTo>
                  <a:pt x="5444237" y="124297"/>
                </a:lnTo>
                <a:lnTo>
                  <a:pt x="5398418" y="108526"/>
                </a:lnTo>
                <a:lnTo>
                  <a:pt x="5352237" y="93800"/>
                </a:lnTo>
                <a:lnTo>
                  <a:pt x="5305720" y="80123"/>
                </a:lnTo>
                <a:lnTo>
                  <a:pt x="5258892" y="67502"/>
                </a:lnTo>
                <a:lnTo>
                  <a:pt x="5211779" y="55943"/>
                </a:lnTo>
                <a:lnTo>
                  <a:pt x="5164409" y="45451"/>
                </a:lnTo>
                <a:lnTo>
                  <a:pt x="5116806" y="36032"/>
                </a:lnTo>
                <a:lnTo>
                  <a:pt x="5068997" y="27691"/>
                </a:lnTo>
                <a:lnTo>
                  <a:pt x="5021007" y="20436"/>
                </a:lnTo>
                <a:lnTo>
                  <a:pt x="4972864" y="14270"/>
                </a:lnTo>
                <a:lnTo>
                  <a:pt x="4924592" y="9201"/>
                </a:lnTo>
                <a:lnTo>
                  <a:pt x="4876218" y="5233"/>
                </a:lnTo>
                <a:lnTo>
                  <a:pt x="4827768" y="2373"/>
                </a:lnTo>
                <a:lnTo>
                  <a:pt x="4779269" y="627"/>
                </a:lnTo>
                <a:lnTo>
                  <a:pt x="4730745" y="0"/>
                </a:lnTo>
                <a:close/>
              </a:path>
            </a:pathLst>
          </a:custGeom>
          <a:solidFill>
            <a:srgbClr val="EEEDF3"/>
          </a:solidFill>
          <a:ln w="0">
            <a:noFill/>
          </a:ln>
        </p:spPr>
        <p:style>
          <a:lnRef idx="0">
            <a:scrgbClr r="0" g="0" b="0"/>
          </a:lnRef>
          <a:fillRef idx="0">
            <a:scrgbClr r="0" g="0" b="0"/>
          </a:fillRef>
          <a:effectRef idx="0">
            <a:scrgbClr r="0" g="0" b="0"/>
          </a:effectRef>
          <a:fontRef idx="minor"/>
        </p:style>
      </p:sp>
      <p:sp>
        <p:nvSpPr>
          <p:cNvPr id="1049" name="object 9"/>
          <p:cNvSpPr/>
          <p:nvPr/>
        </p:nvSpPr>
        <p:spPr>
          <a:xfrm>
            <a:off x="1216440" y="1590480"/>
            <a:ext cx="3643560" cy="11095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2400" b="0" strike="noStrike" spc="-1">
                <a:solidFill>
                  <a:srgbClr val="1D1D1B"/>
                </a:solidFill>
                <a:latin typeface="Trebuchet MS"/>
                <a:ea typeface="DejaVu Sans"/>
              </a:rPr>
              <a:t>Όλες οι ερωτήσεις σας για τους “αγγέλους - επενδυτές” απαντημένες</a:t>
            </a:r>
            <a:endParaRPr lang="el-GR" sz="2400" b="0" strike="noStrike" spc="-1">
              <a:latin typeface="Arial"/>
            </a:endParaRPr>
          </a:p>
        </p:txBody>
      </p:sp>
      <p:sp>
        <p:nvSpPr>
          <p:cNvPr id="1050" name="object 10"/>
          <p:cNvSpPr/>
          <p:nvPr/>
        </p:nvSpPr>
        <p:spPr>
          <a:xfrm>
            <a:off x="1176840" y="2793240"/>
            <a:ext cx="5123160" cy="33732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200" b="0" i="1" strike="noStrike" spc="-1">
                <a:solidFill>
                  <a:srgbClr val="1D1D1B"/>
                </a:solidFill>
                <a:latin typeface="Trebuchet MS"/>
                <a:ea typeface="DejaVu Sans"/>
              </a:rPr>
              <a:t>Ποια είναι τα έξι πιο σημαντικά πράγματα για τους επενδυτές-αγγέλους;  Τι θέλουν να δουν αρχικά οι άγγελοι επενδυτές από έναν επιχειρηματία;  Πόσος χρόνος χρειάζεται για να αντλήσετε χρηματοδότηση από άγγελο επενδυτή;</a:t>
            </a:r>
            <a:endParaRPr lang="el-GR" sz="1200" b="0" strike="noStrike" spc="-1">
              <a:latin typeface="Arial"/>
            </a:endParaRPr>
          </a:p>
          <a:p>
            <a:pPr marL="12600">
              <a:lnSpc>
                <a:spcPct val="100000"/>
              </a:lnSpc>
              <a:spcBef>
                <a:spcPts val="99"/>
              </a:spcBef>
              <a:buNone/>
            </a:pPr>
            <a:r>
              <a:rPr lang="el-GR" sz="1200" b="0" i="1" strike="noStrike" spc="-1">
                <a:solidFill>
                  <a:srgbClr val="1D1D1B"/>
                </a:solidFill>
                <a:latin typeface="Trebuchet MS"/>
                <a:ea typeface="DejaVu Sans"/>
              </a:rPr>
              <a:t>Ποιες οικονομικές ερωτήσεις πρέπει να αναμένει ο επιχειρηματίας από τους επενδυτές αγγέλους;</a:t>
            </a:r>
            <a:endParaRPr lang="el-GR" sz="1200" b="0" strike="noStrike" spc="-1">
              <a:latin typeface="Arial"/>
            </a:endParaRPr>
          </a:p>
          <a:p>
            <a:pPr marL="12600">
              <a:lnSpc>
                <a:spcPct val="100000"/>
              </a:lnSpc>
              <a:spcBef>
                <a:spcPts val="99"/>
              </a:spcBef>
              <a:buNone/>
            </a:pPr>
            <a:r>
              <a:rPr lang="el-GR" sz="1200" b="0" i="1" strike="noStrike" spc="-1">
                <a:solidFill>
                  <a:srgbClr val="1D1D1B"/>
                </a:solidFill>
                <a:latin typeface="Trebuchet MS"/>
                <a:ea typeface="DejaVu Sans"/>
              </a:rPr>
              <a:t>Ποιες ερωτήσεις πρέπει να αναμένει ο επιχειρηματίας σχετικά με το μάρκετινγκ και την απόκτηση πελατών;</a:t>
            </a:r>
            <a:endParaRPr lang="el-GR" sz="1200" b="0" strike="noStrike" spc="-1">
              <a:latin typeface="Arial"/>
            </a:endParaRPr>
          </a:p>
          <a:p>
            <a:pPr marL="12600">
              <a:lnSpc>
                <a:spcPct val="100000"/>
              </a:lnSpc>
              <a:spcBef>
                <a:spcPts val="99"/>
              </a:spcBef>
              <a:buNone/>
            </a:pPr>
            <a:r>
              <a:rPr lang="el-GR" sz="1200" b="0" i="1" strike="noStrike" spc="-1">
                <a:solidFill>
                  <a:srgbClr val="1D1D1B"/>
                </a:solidFill>
                <a:latin typeface="Trebuchet MS"/>
                <a:ea typeface="DejaVu Sans"/>
              </a:rPr>
              <a:t>Ποιες ερωτήσεις πρέπει να περιμένει ο επιχειρηματίας σχετικά με τη διοικητική ομάδα και τους ιδρυτές;</a:t>
            </a:r>
            <a:endParaRPr lang="el-GR" sz="1200" b="0" strike="noStrike" spc="-1">
              <a:latin typeface="Arial"/>
            </a:endParaRPr>
          </a:p>
          <a:p>
            <a:pPr marL="12600">
              <a:lnSpc>
                <a:spcPct val="100000"/>
              </a:lnSpc>
              <a:spcBef>
                <a:spcPts val="99"/>
              </a:spcBef>
              <a:buNone/>
            </a:pPr>
            <a:r>
              <a:rPr lang="el-GR" sz="1200" b="0" i="1" strike="noStrike" spc="-1">
                <a:solidFill>
                  <a:srgbClr val="1D1D1B"/>
                </a:solidFill>
                <a:latin typeface="Trebuchet MS"/>
                <a:ea typeface="DejaVu Sans"/>
              </a:rPr>
              <a:t>Πόσο επικίνδυνη είναι η επένδυση από επενδυτή - άγγελο;</a:t>
            </a:r>
            <a:endParaRPr lang="el-GR" sz="1200" b="0" strike="noStrike" spc="-1">
              <a:latin typeface="Arial"/>
            </a:endParaRPr>
          </a:p>
          <a:p>
            <a:pPr marL="12600">
              <a:lnSpc>
                <a:spcPct val="100000"/>
              </a:lnSpc>
              <a:spcBef>
                <a:spcPts val="99"/>
              </a:spcBef>
              <a:buNone/>
            </a:pPr>
            <a:r>
              <a:rPr lang="el-GR" sz="1200" b="0" i="1" strike="noStrike" spc="-1">
                <a:solidFill>
                  <a:srgbClr val="1D1D1B"/>
                </a:solidFill>
                <a:latin typeface="Trebuchet MS"/>
                <a:ea typeface="DejaVu Sans"/>
              </a:rPr>
              <a:t>Ποιες ερωτήσεις πρέπει να κάνει ένας διευθύνων σύμβουλος σε πιθανούς επενδυτές-αγγέλους;  Ποιοι είναι οι βασικοί παράγοντες για τον προσδιορισμό της κατάλληλης αποτίμησης σε ένα γύρο χρηματοδότησης σποράς;</a:t>
            </a:r>
            <a:endParaRPr lang="el-GR" sz="1200" b="0" strike="noStrike" spc="-1">
              <a:latin typeface="Arial"/>
            </a:endParaRPr>
          </a:p>
          <a:p>
            <a:pPr marL="12600">
              <a:lnSpc>
                <a:spcPct val="100000"/>
              </a:lnSpc>
              <a:spcBef>
                <a:spcPts val="99"/>
              </a:spcBef>
              <a:buNone/>
            </a:pPr>
            <a:r>
              <a:rPr lang="el-GR" sz="1200" b="0" i="1" strike="noStrike" spc="-1">
                <a:solidFill>
                  <a:srgbClr val="1D1D1B"/>
                </a:solidFill>
                <a:latin typeface="Trebuchet MS"/>
                <a:ea typeface="DejaVu Sans"/>
              </a:rPr>
              <a:t>Ποιοι είναι οι τυπικοί λόγοι για τους οποίους οι επενδυτές άγγελοι απορρίπτουν μια επένδυση;  Ποια λάθη κάνουν οι επιχειρηματίες σε μια συνάντηση με τους επενδυτές-αγγέλους;</a:t>
            </a:r>
            <a:endParaRPr lang="el-GR" sz="1200" b="0" strike="noStrike" spc="-1">
              <a:latin typeface="Arial"/>
            </a:endParaRPr>
          </a:p>
        </p:txBody>
      </p:sp>
      <p:sp>
        <p:nvSpPr>
          <p:cNvPr id="1051" name="object 11"/>
          <p:cNvSpPr/>
          <p:nvPr/>
        </p:nvSpPr>
        <p:spPr>
          <a:xfrm>
            <a:off x="1176840" y="6270120"/>
            <a:ext cx="4331880" cy="11098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u="sng" strike="noStrike" spc="106">
                <a:solidFill>
                  <a:srgbClr val="0000FF"/>
                </a:solidFill>
                <a:uFillTx/>
                <a:latin typeface="Trebuchet MS"/>
                <a:ea typeface="DejaVu Sans"/>
                <a:hlinkClick r:id="rId3"/>
              </a:rPr>
              <a:t>https://ww</a:t>
            </a:r>
            <a:r>
              <a:rPr lang="el-GR" sz="1800" b="0" u="sng" strike="noStrike" spc="49">
                <a:solidFill>
                  <a:srgbClr val="0000FF"/>
                </a:solidFill>
                <a:uFillTx/>
                <a:latin typeface="Trebuchet MS"/>
                <a:ea typeface="DejaVu Sans"/>
                <a:hlinkClick r:id="rId3"/>
              </a:rPr>
              <a:t>w</a:t>
            </a:r>
            <a:r>
              <a:rPr lang="el-GR" sz="1800" b="0" u="sng" strike="noStrike" spc="60">
                <a:solidFill>
                  <a:srgbClr val="0000FF"/>
                </a:solidFill>
                <a:uFillTx/>
                <a:latin typeface="Trebuchet MS"/>
                <a:ea typeface="DejaVu Sans"/>
                <a:hlinkClick r:id="rId3"/>
              </a:rPr>
              <a:t>.forbes.com/sites/all</a:t>
            </a:r>
            <a:r>
              <a:rPr lang="el-GR" sz="1800" b="0" strike="noStrike" spc="7">
                <a:solidFill>
                  <a:srgbClr val="1D1D1B"/>
                </a:solidFill>
                <a:latin typeface="Trebuchet MS"/>
                <a:ea typeface="DejaVu Sans"/>
              </a:rPr>
              <a:t>-  </a:t>
            </a:r>
            <a:r>
              <a:rPr lang="el-GR" sz="1800" b="0" strike="noStrike" spc="75">
                <a:solidFill>
                  <a:srgbClr val="1D1D1B"/>
                </a:solidFill>
                <a:latin typeface="Trebuchet MS"/>
                <a:ea typeface="DejaVu Sans"/>
              </a:rPr>
              <a:t>business/2016/06/13/50-ques-</a:t>
            </a:r>
            <a:endParaRPr lang="el-GR" sz="1800" b="0" strike="noStrike" spc="-1">
              <a:latin typeface="Arial"/>
            </a:endParaRPr>
          </a:p>
          <a:p>
            <a:pPr marL="12600">
              <a:lnSpc>
                <a:spcPct val="100000"/>
              </a:lnSpc>
              <a:buNone/>
            </a:pPr>
            <a:r>
              <a:rPr lang="el-GR" sz="1800" b="0" strike="noStrike" spc="109">
                <a:solidFill>
                  <a:srgbClr val="1D1D1B"/>
                </a:solidFill>
                <a:latin typeface="Trebuchet MS"/>
                <a:ea typeface="DejaVu Sans"/>
              </a:rPr>
              <a:t>tions-angel-investors-will-ask-ent</a:t>
            </a:r>
            <a:r>
              <a:rPr lang="el-GR" sz="1800" b="0" strike="noStrike" spc="75">
                <a:solidFill>
                  <a:srgbClr val="1D1D1B"/>
                </a:solidFill>
                <a:latin typeface="Trebuchet MS"/>
                <a:ea typeface="DejaVu Sans"/>
              </a:rPr>
              <a:t>r</a:t>
            </a:r>
            <a:r>
              <a:rPr lang="el-GR" sz="1800" b="0" strike="noStrike" spc="94">
                <a:solidFill>
                  <a:srgbClr val="1D1D1B"/>
                </a:solidFill>
                <a:latin typeface="Trebuchet MS"/>
                <a:ea typeface="DejaVu Sans"/>
              </a:rPr>
              <a:t>ep  </a:t>
            </a:r>
            <a:r>
              <a:rPr lang="el-GR" sz="1800" b="0" strike="noStrike" spc="75">
                <a:solidFill>
                  <a:srgbClr val="1D1D1B"/>
                </a:solidFill>
                <a:latin typeface="Trebuchet MS"/>
                <a:ea typeface="DejaVu Sans"/>
              </a:rPr>
              <a:t>reneurs/</a:t>
            </a:r>
            <a:endParaRPr lang="el-GR" sz="18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object 2"/>
          <p:cNvSpPr/>
          <p:nvPr/>
        </p:nvSpPr>
        <p:spPr>
          <a:xfrm>
            <a:off x="0" y="0"/>
            <a:ext cx="2320920" cy="2424240"/>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moveTo>
                  <a:pt x="1951822" y="1681731"/>
                </a:moveTo>
                <a:lnTo>
                  <a:pt x="1533690" y="1681731"/>
                </a:lnTo>
                <a:lnTo>
                  <a:pt x="1881009" y="1798177"/>
                </a:lnTo>
                <a:lnTo>
                  <a:pt x="1951822" y="1681731"/>
                </a:lnTo>
                <a:close/>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301" name="object 3"/>
          <p:cNvSpPr/>
          <p:nvPr/>
        </p:nvSpPr>
        <p:spPr>
          <a:xfrm>
            <a:off x="5796720" y="0"/>
            <a:ext cx="4261320" cy="5897880"/>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a:ln w="0">
            <a:noFill/>
          </a:ln>
        </p:spPr>
        <p:style>
          <a:lnRef idx="0">
            <a:scrgbClr r="0" g="0" b="0"/>
          </a:lnRef>
          <a:fillRef idx="0">
            <a:scrgbClr r="0" g="0" b="0"/>
          </a:fillRef>
          <a:effectRef idx="0">
            <a:scrgbClr r="0" g="0" b="0"/>
          </a:effectRef>
          <a:fontRef idx="minor"/>
        </p:style>
      </p:sp>
      <p:grpSp>
        <p:nvGrpSpPr>
          <p:cNvPr id="302" name="object 4"/>
          <p:cNvGrpSpPr/>
          <p:nvPr/>
        </p:nvGrpSpPr>
        <p:grpSpPr>
          <a:xfrm>
            <a:off x="0" y="3187080"/>
            <a:ext cx="10057680" cy="4584960"/>
            <a:chOff x="0" y="3187080"/>
            <a:chExt cx="10057680" cy="4584960"/>
          </a:xfrm>
        </p:grpSpPr>
        <p:sp>
          <p:nvSpPr>
            <p:cNvPr id="303" name="object 5"/>
            <p:cNvSpPr/>
            <p:nvPr/>
          </p:nvSpPr>
          <p:spPr>
            <a:xfrm>
              <a:off x="0" y="3396240"/>
              <a:ext cx="4139640" cy="437580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a:ln w="0">
              <a:noFill/>
            </a:ln>
          </p:spPr>
          <p:style>
            <a:lnRef idx="0">
              <a:scrgbClr r="0" g="0" b="0"/>
            </a:lnRef>
            <a:fillRef idx="0">
              <a:scrgbClr r="0" g="0" b="0"/>
            </a:fillRef>
            <a:effectRef idx="0">
              <a:scrgbClr r="0" g="0" b="0"/>
            </a:effectRef>
            <a:fontRef idx="minor"/>
          </p:style>
        </p:sp>
        <p:pic>
          <p:nvPicPr>
            <p:cNvPr id="304" name="object 6"/>
            <p:cNvPicPr/>
            <p:nvPr/>
          </p:nvPicPr>
          <p:blipFill>
            <a:blip r:embed="rId2"/>
            <a:stretch/>
          </p:blipFill>
          <p:spPr>
            <a:xfrm>
              <a:off x="2940480" y="3226320"/>
              <a:ext cx="7117200" cy="4545360"/>
            </a:xfrm>
            <a:prstGeom prst="rect">
              <a:avLst/>
            </a:prstGeom>
            <a:ln w="0">
              <a:noFill/>
            </a:ln>
          </p:spPr>
        </p:pic>
        <p:sp>
          <p:nvSpPr>
            <p:cNvPr id="305" name="object 7"/>
            <p:cNvSpPr/>
            <p:nvPr/>
          </p:nvSpPr>
          <p:spPr>
            <a:xfrm>
              <a:off x="1213200" y="3187080"/>
              <a:ext cx="2354400" cy="437400"/>
            </a:xfrm>
            <a:custGeom>
              <a:avLst/>
              <a:gdLst/>
              <a:ahLst/>
              <a:cxnLst/>
              <a:rect l="l" t="t" r="r" b="b"/>
              <a:pathLst>
                <a:path w="2355215" h="438150">
                  <a:moveTo>
                    <a:pt x="2177186" y="0"/>
                  </a:moveTo>
                  <a:lnTo>
                    <a:pt x="177965" y="0"/>
                  </a:lnTo>
                  <a:lnTo>
                    <a:pt x="130796" y="6384"/>
                  </a:lnTo>
                  <a:lnTo>
                    <a:pt x="88324" y="24384"/>
                  </a:lnTo>
                  <a:lnTo>
                    <a:pt x="52277" y="52271"/>
                  </a:lnTo>
                  <a:lnTo>
                    <a:pt x="24388" y="88314"/>
                  </a:lnTo>
                  <a:lnTo>
                    <a:pt x="6385" y="130785"/>
                  </a:lnTo>
                  <a:lnTo>
                    <a:pt x="0" y="177952"/>
                  </a:lnTo>
                  <a:lnTo>
                    <a:pt x="0" y="260159"/>
                  </a:lnTo>
                  <a:lnTo>
                    <a:pt x="6385" y="307327"/>
                  </a:lnTo>
                  <a:lnTo>
                    <a:pt x="24388" y="349800"/>
                  </a:lnTo>
                  <a:lnTo>
                    <a:pt x="52277" y="385846"/>
                  </a:lnTo>
                  <a:lnTo>
                    <a:pt x="88324" y="413736"/>
                  </a:lnTo>
                  <a:lnTo>
                    <a:pt x="130796" y="431739"/>
                  </a:lnTo>
                  <a:lnTo>
                    <a:pt x="177965" y="438124"/>
                  </a:lnTo>
                  <a:lnTo>
                    <a:pt x="2177186" y="438124"/>
                  </a:lnTo>
                  <a:lnTo>
                    <a:pt x="2224354" y="431739"/>
                  </a:lnTo>
                  <a:lnTo>
                    <a:pt x="2266827" y="413736"/>
                  </a:lnTo>
                  <a:lnTo>
                    <a:pt x="2302873" y="385846"/>
                  </a:lnTo>
                  <a:lnTo>
                    <a:pt x="2330763" y="349800"/>
                  </a:lnTo>
                  <a:lnTo>
                    <a:pt x="2348766" y="307327"/>
                  </a:lnTo>
                  <a:lnTo>
                    <a:pt x="2355151" y="260159"/>
                  </a:lnTo>
                  <a:lnTo>
                    <a:pt x="2355151" y="177952"/>
                  </a:lnTo>
                  <a:lnTo>
                    <a:pt x="2348766" y="130785"/>
                  </a:lnTo>
                  <a:lnTo>
                    <a:pt x="2330763" y="88314"/>
                  </a:lnTo>
                  <a:lnTo>
                    <a:pt x="2302873" y="52271"/>
                  </a:lnTo>
                  <a:lnTo>
                    <a:pt x="2266827" y="24384"/>
                  </a:lnTo>
                  <a:lnTo>
                    <a:pt x="2224354" y="6384"/>
                  </a:lnTo>
                  <a:lnTo>
                    <a:pt x="2177186"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306" name="PlaceHolder 1"/>
          <p:cNvSpPr>
            <a:spLocks noGrp="1"/>
          </p:cNvSpPr>
          <p:nvPr>
            <p:ph type="title"/>
          </p:nvPr>
        </p:nvSpPr>
        <p:spPr>
          <a:xfrm>
            <a:off x="1124280" y="919440"/>
            <a:ext cx="4735080" cy="2024280"/>
          </a:xfrm>
          <a:prstGeom prst="rect">
            <a:avLst/>
          </a:prstGeom>
          <a:noFill/>
          <a:ln w="0">
            <a:noFill/>
          </a:ln>
        </p:spPr>
        <p:txBody>
          <a:bodyPr lIns="0" tIns="12600" rIns="0" bIns="0" anchor="t">
            <a:noAutofit/>
          </a:bodyPr>
          <a:lstStyle/>
          <a:p>
            <a:pPr marL="12600">
              <a:lnSpc>
                <a:spcPts val="7920"/>
              </a:lnSpc>
              <a:spcBef>
                <a:spcPts val="99"/>
              </a:spcBef>
              <a:buNone/>
            </a:pPr>
            <a:r>
              <a:rPr lang="el-GR" sz="7200" b="0" strike="noStrike" spc="525">
                <a:solidFill>
                  <a:srgbClr val="1D1D1B"/>
                </a:solidFill>
                <a:latin typeface="Trebuchet MS"/>
              </a:rPr>
              <a:t>Ορισμός &amp; Θεωρία</a:t>
            </a:r>
            <a:endParaRPr lang="el-GR" sz="7200" b="0" strike="noStrike" spc="-1">
              <a:latin typeface="Arial"/>
            </a:endParaRPr>
          </a:p>
        </p:txBody>
      </p:sp>
      <p:sp>
        <p:nvSpPr>
          <p:cNvPr id="307" name="object 9"/>
          <p:cNvSpPr/>
          <p:nvPr/>
        </p:nvSpPr>
        <p:spPr>
          <a:xfrm>
            <a:off x="1225800" y="3211200"/>
            <a:ext cx="3915360" cy="19789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60560">
              <a:lnSpc>
                <a:spcPct val="100000"/>
              </a:lnSpc>
              <a:spcBef>
                <a:spcPts val="99"/>
              </a:spcBef>
              <a:buNone/>
            </a:pPr>
            <a:r>
              <a:rPr lang="el-GR" sz="2100" b="1" strike="noStrike" spc="-80">
                <a:solidFill>
                  <a:srgbClr val="EEEDF3"/>
                </a:solidFill>
                <a:latin typeface="Trebuchet MS"/>
                <a:ea typeface="DejaVu Sans"/>
              </a:rPr>
              <a:t> </a:t>
            </a:r>
            <a:r>
              <a:rPr lang="el-GR" sz="2100" b="1" strike="noStrike" spc="109">
                <a:solidFill>
                  <a:srgbClr val="EEEDF3"/>
                </a:solidFill>
                <a:latin typeface="Trebuchet MS"/>
                <a:ea typeface="DejaVu Sans"/>
              </a:rPr>
              <a:t>MODULE</a:t>
            </a:r>
            <a:r>
              <a:rPr lang="el-GR" sz="2100" b="1" strike="noStrike" spc="-75">
                <a:solidFill>
                  <a:srgbClr val="EEEDF3"/>
                </a:solidFill>
                <a:latin typeface="Trebuchet MS"/>
                <a:ea typeface="DejaVu Sans"/>
              </a:rPr>
              <a:t> </a:t>
            </a:r>
            <a:r>
              <a:rPr lang="el-GR" sz="2100" b="1" strike="noStrike" spc="-66">
                <a:solidFill>
                  <a:srgbClr val="EEEDF3"/>
                </a:solidFill>
                <a:latin typeface="Trebuchet MS"/>
                <a:ea typeface="DejaVu Sans"/>
              </a:rPr>
              <a:t>4</a:t>
            </a:r>
            <a:endParaRPr lang="el-GR" sz="2100" b="0" strike="noStrike" spc="-1">
              <a:latin typeface="Arial"/>
            </a:endParaRPr>
          </a:p>
          <a:p>
            <a:pPr marL="12600">
              <a:lnSpc>
                <a:spcPct val="100000"/>
              </a:lnSpc>
              <a:spcBef>
                <a:spcPts val="2160"/>
              </a:spcBef>
              <a:buNone/>
            </a:pPr>
            <a:r>
              <a:rPr lang="el-GR" sz="1800" b="0" strike="noStrike" spc="-1">
                <a:solidFill>
                  <a:srgbClr val="1D1D1B"/>
                </a:solidFill>
                <a:latin typeface="Trebuchet MS"/>
                <a:ea typeface="DejaVu Sans"/>
              </a:rPr>
              <a:t>ΟΙΚΟΝΟΜΙΚΕΣ ΕΥΚΑΙΡΙΕΣ</a:t>
            </a:r>
            <a:endParaRPr lang="el-GR" sz="1800" b="0" strike="noStrike" spc="-1">
              <a:latin typeface="Arial"/>
            </a:endParaRPr>
          </a:p>
          <a:p>
            <a:pPr marL="12600">
              <a:lnSpc>
                <a:spcPct val="100000"/>
              </a:lnSpc>
              <a:spcBef>
                <a:spcPts val="2160"/>
              </a:spcBef>
              <a:buNone/>
            </a:pPr>
            <a:r>
              <a:rPr lang="el-GR" sz="1800" b="0" strike="noStrike" spc="-1">
                <a:solidFill>
                  <a:srgbClr val="1D1D1B"/>
                </a:solidFill>
                <a:latin typeface="Trebuchet MS"/>
                <a:ea typeface="DejaVu Sans"/>
              </a:rPr>
              <a:t>Χρηματοδότηση της ιδέας σας: Πώς να λάβετε την υποστήριξη που χρειάζεστε</a:t>
            </a:r>
            <a:endParaRPr lang="el-GR" sz="18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2" name="object 2"/>
          <p:cNvGrpSpPr/>
          <p:nvPr/>
        </p:nvGrpSpPr>
        <p:grpSpPr>
          <a:xfrm>
            <a:off x="0" y="507960"/>
            <a:ext cx="7914600" cy="7263720"/>
            <a:chOff x="0" y="507960"/>
            <a:chExt cx="7914600" cy="7263720"/>
          </a:xfrm>
        </p:grpSpPr>
        <p:sp>
          <p:nvSpPr>
            <p:cNvPr id="1053" name="object 3"/>
            <p:cNvSpPr/>
            <p:nvPr/>
          </p:nvSpPr>
          <p:spPr>
            <a:xfrm>
              <a:off x="0" y="507960"/>
              <a:ext cx="7914600" cy="7263720"/>
            </a:xfrm>
            <a:custGeom>
              <a:avLst/>
              <a:gdLst/>
              <a:ahLst/>
              <a:cxnLst/>
              <a:rect l="l" t="t" r="r" b="b"/>
              <a:pathLst>
                <a:path w="7915275" h="7264400">
                  <a:moveTo>
                    <a:pt x="2089967" y="25400"/>
                  </a:moveTo>
                  <a:lnTo>
                    <a:pt x="1330707" y="25400"/>
                  </a:lnTo>
                  <a:lnTo>
                    <a:pt x="1189210" y="63500"/>
                  </a:lnTo>
                  <a:lnTo>
                    <a:pt x="1142290" y="63500"/>
                  </a:lnTo>
                  <a:lnTo>
                    <a:pt x="1002461" y="101600"/>
                  </a:lnTo>
                  <a:lnTo>
                    <a:pt x="956208" y="127000"/>
                  </a:lnTo>
                  <a:lnTo>
                    <a:pt x="818713" y="165100"/>
                  </a:lnTo>
                  <a:lnTo>
                    <a:pt x="773349" y="190500"/>
                  </a:lnTo>
                  <a:lnTo>
                    <a:pt x="728243" y="203200"/>
                  </a:lnTo>
                  <a:lnTo>
                    <a:pt x="683406" y="228600"/>
                  </a:lnTo>
                  <a:lnTo>
                    <a:pt x="638855" y="241300"/>
                  </a:lnTo>
                  <a:lnTo>
                    <a:pt x="507048" y="317500"/>
                  </a:lnTo>
                  <a:lnTo>
                    <a:pt x="463774" y="330200"/>
                  </a:lnTo>
                  <a:lnTo>
                    <a:pt x="378302" y="381000"/>
                  </a:lnTo>
                  <a:lnTo>
                    <a:pt x="336132" y="419100"/>
                  </a:lnTo>
                  <a:lnTo>
                    <a:pt x="212052" y="495300"/>
                  </a:lnTo>
                  <a:lnTo>
                    <a:pt x="171548" y="533400"/>
                  </a:lnTo>
                  <a:lnTo>
                    <a:pt x="91908" y="584200"/>
                  </a:lnTo>
                  <a:lnTo>
                    <a:pt x="52799" y="622300"/>
                  </a:lnTo>
                  <a:lnTo>
                    <a:pt x="14183" y="660400"/>
                  </a:lnTo>
                  <a:lnTo>
                    <a:pt x="0" y="673100"/>
                  </a:lnTo>
                  <a:lnTo>
                    <a:pt x="0" y="7099300"/>
                  </a:lnTo>
                  <a:lnTo>
                    <a:pt x="2121245" y="7264400"/>
                  </a:lnTo>
                  <a:lnTo>
                    <a:pt x="7833141" y="7264400"/>
                  </a:lnTo>
                  <a:lnTo>
                    <a:pt x="7840696" y="7226300"/>
                  </a:lnTo>
                  <a:lnTo>
                    <a:pt x="7849695" y="7175500"/>
                  </a:lnTo>
                  <a:lnTo>
                    <a:pt x="7858185" y="7124700"/>
                  </a:lnTo>
                  <a:lnTo>
                    <a:pt x="7866152" y="7073900"/>
                  </a:lnTo>
                  <a:lnTo>
                    <a:pt x="7873578" y="7023100"/>
                  </a:lnTo>
                  <a:lnTo>
                    <a:pt x="7880448" y="6972300"/>
                  </a:lnTo>
                  <a:lnTo>
                    <a:pt x="7886745" y="6921500"/>
                  </a:lnTo>
                  <a:lnTo>
                    <a:pt x="7892453" y="6870700"/>
                  </a:lnTo>
                  <a:lnTo>
                    <a:pt x="7897555" y="6819900"/>
                  </a:lnTo>
                  <a:lnTo>
                    <a:pt x="7902035" y="6769100"/>
                  </a:lnTo>
                  <a:lnTo>
                    <a:pt x="7905877" y="6718300"/>
                  </a:lnTo>
                  <a:lnTo>
                    <a:pt x="7909065" y="6667500"/>
                  </a:lnTo>
                  <a:lnTo>
                    <a:pt x="7911582" y="6616700"/>
                  </a:lnTo>
                  <a:lnTo>
                    <a:pt x="7913412" y="6565900"/>
                  </a:lnTo>
                  <a:lnTo>
                    <a:pt x="7914539" y="6515100"/>
                  </a:lnTo>
                  <a:lnTo>
                    <a:pt x="7914946" y="6464300"/>
                  </a:lnTo>
                  <a:lnTo>
                    <a:pt x="7914616" y="6413500"/>
                  </a:lnTo>
                  <a:lnTo>
                    <a:pt x="7913535" y="6362700"/>
                  </a:lnTo>
                  <a:lnTo>
                    <a:pt x="7911685" y="6311900"/>
                  </a:lnTo>
                  <a:lnTo>
                    <a:pt x="7909050" y="6261100"/>
                  </a:lnTo>
                  <a:lnTo>
                    <a:pt x="7905614" y="6210300"/>
                  </a:lnTo>
                  <a:lnTo>
                    <a:pt x="7901360" y="6159500"/>
                  </a:lnTo>
                  <a:lnTo>
                    <a:pt x="7896241" y="6108700"/>
                  </a:lnTo>
                  <a:lnTo>
                    <a:pt x="7890220" y="6057900"/>
                  </a:lnTo>
                  <a:lnTo>
                    <a:pt x="7883296" y="6007100"/>
                  </a:lnTo>
                  <a:lnTo>
                    <a:pt x="7875466" y="5956300"/>
                  </a:lnTo>
                  <a:lnTo>
                    <a:pt x="7866727" y="5905500"/>
                  </a:lnTo>
                  <a:lnTo>
                    <a:pt x="7857079" y="5854700"/>
                  </a:lnTo>
                  <a:lnTo>
                    <a:pt x="7846518" y="5803900"/>
                  </a:lnTo>
                  <a:lnTo>
                    <a:pt x="7835042" y="5753100"/>
                  </a:lnTo>
                  <a:lnTo>
                    <a:pt x="7822650" y="5715000"/>
                  </a:lnTo>
                  <a:lnTo>
                    <a:pt x="7809339" y="5664200"/>
                  </a:lnTo>
                  <a:lnTo>
                    <a:pt x="7795107" y="5613400"/>
                  </a:lnTo>
                  <a:lnTo>
                    <a:pt x="7779952" y="5562600"/>
                  </a:lnTo>
                  <a:lnTo>
                    <a:pt x="7763872" y="5511800"/>
                  </a:lnTo>
                  <a:lnTo>
                    <a:pt x="7746864" y="5473700"/>
                  </a:lnTo>
                  <a:lnTo>
                    <a:pt x="7728927" y="5422900"/>
                  </a:lnTo>
                  <a:lnTo>
                    <a:pt x="7710058" y="5372100"/>
                  </a:lnTo>
                  <a:lnTo>
                    <a:pt x="7690255" y="5334000"/>
                  </a:lnTo>
                  <a:lnTo>
                    <a:pt x="7669516" y="5283200"/>
                  </a:lnTo>
                  <a:lnTo>
                    <a:pt x="7647838" y="5245100"/>
                  </a:lnTo>
                  <a:lnTo>
                    <a:pt x="7625221" y="5194300"/>
                  </a:lnTo>
                  <a:lnTo>
                    <a:pt x="7601661" y="5156200"/>
                  </a:lnTo>
                  <a:lnTo>
                    <a:pt x="7577156" y="5118100"/>
                  </a:lnTo>
                  <a:lnTo>
                    <a:pt x="7551704" y="5067300"/>
                  </a:lnTo>
                  <a:lnTo>
                    <a:pt x="7525303" y="5029200"/>
                  </a:lnTo>
                  <a:lnTo>
                    <a:pt x="7497951" y="4991100"/>
                  </a:lnTo>
                  <a:lnTo>
                    <a:pt x="7469646" y="4953000"/>
                  </a:lnTo>
                  <a:lnTo>
                    <a:pt x="7440385" y="4914900"/>
                  </a:lnTo>
                  <a:lnTo>
                    <a:pt x="7410167" y="4876800"/>
                  </a:lnTo>
                  <a:lnTo>
                    <a:pt x="7378988" y="4851400"/>
                  </a:lnTo>
                  <a:lnTo>
                    <a:pt x="7346848" y="4813300"/>
                  </a:lnTo>
                  <a:lnTo>
                    <a:pt x="7313744" y="4775200"/>
                  </a:lnTo>
                  <a:lnTo>
                    <a:pt x="7279916" y="4749800"/>
                  </a:lnTo>
                  <a:lnTo>
                    <a:pt x="7245400" y="4711700"/>
                  </a:lnTo>
                  <a:lnTo>
                    <a:pt x="7210220" y="4686300"/>
                  </a:lnTo>
                  <a:lnTo>
                    <a:pt x="7174401" y="4660900"/>
                  </a:lnTo>
                  <a:lnTo>
                    <a:pt x="7137967" y="4622800"/>
                  </a:lnTo>
                  <a:lnTo>
                    <a:pt x="7100943" y="4597400"/>
                  </a:lnTo>
                  <a:lnTo>
                    <a:pt x="7025219" y="4546600"/>
                  </a:lnTo>
                  <a:lnTo>
                    <a:pt x="6986568" y="4533900"/>
                  </a:lnTo>
                  <a:lnTo>
                    <a:pt x="6907811" y="4483100"/>
                  </a:lnTo>
                  <a:lnTo>
                    <a:pt x="6867752" y="4457700"/>
                  </a:lnTo>
                  <a:lnTo>
                    <a:pt x="6827273" y="4445000"/>
                  </a:lnTo>
                  <a:lnTo>
                    <a:pt x="6786397" y="4419600"/>
                  </a:lnTo>
                  <a:lnTo>
                    <a:pt x="6745149" y="4406900"/>
                  </a:lnTo>
                  <a:lnTo>
                    <a:pt x="6703553" y="4381500"/>
                  </a:lnTo>
                  <a:lnTo>
                    <a:pt x="6619414" y="4356100"/>
                  </a:lnTo>
                  <a:lnTo>
                    <a:pt x="6576920" y="4330700"/>
                  </a:lnTo>
                  <a:lnTo>
                    <a:pt x="6448029" y="4292600"/>
                  </a:lnTo>
                  <a:lnTo>
                    <a:pt x="6404677" y="4267200"/>
                  </a:lnTo>
                  <a:lnTo>
                    <a:pt x="6054366" y="4165600"/>
                  </a:lnTo>
                  <a:lnTo>
                    <a:pt x="6010504" y="4140200"/>
                  </a:lnTo>
                  <a:lnTo>
                    <a:pt x="5706642" y="4051300"/>
                  </a:lnTo>
                  <a:lnTo>
                    <a:pt x="5663978" y="4025900"/>
                  </a:lnTo>
                  <a:lnTo>
                    <a:pt x="5537634" y="3987800"/>
                  </a:lnTo>
                  <a:lnTo>
                    <a:pt x="5496151" y="3962400"/>
                  </a:lnTo>
                  <a:lnTo>
                    <a:pt x="5455023" y="3949700"/>
                  </a:lnTo>
                  <a:lnTo>
                    <a:pt x="5414276" y="3924300"/>
                  </a:lnTo>
                  <a:lnTo>
                    <a:pt x="5373934" y="3911600"/>
                  </a:lnTo>
                  <a:lnTo>
                    <a:pt x="5334020" y="3886200"/>
                  </a:lnTo>
                  <a:lnTo>
                    <a:pt x="5294559" y="3873500"/>
                  </a:lnTo>
                  <a:lnTo>
                    <a:pt x="5217094" y="3822700"/>
                  </a:lnTo>
                  <a:lnTo>
                    <a:pt x="5179138" y="3810000"/>
                  </a:lnTo>
                  <a:lnTo>
                    <a:pt x="5141732" y="3784600"/>
                  </a:lnTo>
                  <a:lnTo>
                    <a:pt x="5104901" y="3759200"/>
                  </a:lnTo>
                  <a:lnTo>
                    <a:pt x="5068668" y="3733800"/>
                  </a:lnTo>
                  <a:lnTo>
                    <a:pt x="5033058" y="3708400"/>
                  </a:lnTo>
                  <a:lnTo>
                    <a:pt x="4998096" y="3670300"/>
                  </a:lnTo>
                  <a:lnTo>
                    <a:pt x="4963805" y="3644900"/>
                  </a:lnTo>
                  <a:lnTo>
                    <a:pt x="4930210" y="3619500"/>
                  </a:lnTo>
                  <a:lnTo>
                    <a:pt x="4897335" y="3581400"/>
                  </a:lnTo>
                  <a:lnTo>
                    <a:pt x="4865204" y="3556000"/>
                  </a:lnTo>
                  <a:lnTo>
                    <a:pt x="4833842" y="3517900"/>
                  </a:lnTo>
                  <a:lnTo>
                    <a:pt x="4803273" y="3479800"/>
                  </a:lnTo>
                  <a:lnTo>
                    <a:pt x="4773521" y="3441700"/>
                  </a:lnTo>
                  <a:lnTo>
                    <a:pt x="4744610" y="3403600"/>
                  </a:lnTo>
                  <a:lnTo>
                    <a:pt x="4716446" y="3365500"/>
                  </a:lnTo>
                  <a:lnTo>
                    <a:pt x="4689567" y="3327400"/>
                  </a:lnTo>
                  <a:lnTo>
                    <a:pt x="4663914" y="3289300"/>
                  </a:lnTo>
                  <a:lnTo>
                    <a:pt x="4639426" y="3251200"/>
                  </a:lnTo>
                  <a:lnTo>
                    <a:pt x="4616043" y="3200400"/>
                  </a:lnTo>
                  <a:lnTo>
                    <a:pt x="4593704" y="3162300"/>
                  </a:lnTo>
                  <a:lnTo>
                    <a:pt x="4572348" y="3111500"/>
                  </a:lnTo>
                  <a:lnTo>
                    <a:pt x="4551916" y="3073400"/>
                  </a:lnTo>
                  <a:lnTo>
                    <a:pt x="4532347" y="3022600"/>
                  </a:lnTo>
                  <a:lnTo>
                    <a:pt x="4513580" y="2984500"/>
                  </a:lnTo>
                  <a:lnTo>
                    <a:pt x="4495556" y="2933700"/>
                  </a:lnTo>
                  <a:lnTo>
                    <a:pt x="4478213" y="2882900"/>
                  </a:lnTo>
                  <a:lnTo>
                    <a:pt x="4461490" y="2844800"/>
                  </a:lnTo>
                  <a:lnTo>
                    <a:pt x="4445329" y="2794000"/>
                  </a:lnTo>
                  <a:lnTo>
                    <a:pt x="4429667" y="2743200"/>
                  </a:lnTo>
                  <a:lnTo>
                    <a:pt x="4414446" y="2692400"/>
                  </a:lnTo>
                  <a:lnTo>
                    <a:pt x="4399603" y="2641600"/>
                  </a:lnTo>
                  <a:lnTo>
                    <a:pt x="4385080" y="2603500"/>
                  </a:lnTo>
                  <a:lnTo>
                    <a:pt x="4370814" y="2552700"/>
                  </a:lnTo>
                  <a:lnTo>
                    <a:pt x="4356747" y="2501900"/>
                  </a:lnTo>
                  <a:lnTo>
                    <a:pt x="4342817" y="2451100"/>
                  </a:lnTo>
                  <a:lnTo>
                    <a:pt x="4301247" y="2298700"/>
                  </a:lnTo>
                  <a:lnTo>
                    <a:pt x="4287262" y="2247900"/>
                  </a:lnTo>
                  <a:lnTo>
                    <a:pt x="4273113" y="2197100"/>
                  </a:lnTo>
                  <a:lnTo>
                    <a:pt x="4258738" y="2159000"/>
                  </a:lnTo>
                  <a:lnTo>
                    <a:pt x="4244077" y="2108200"/>
                  </a:lnTo>
                  <a:lnTo>
                    <a:pt x="4229070" y="2057400"/>
                  </a:lnTo>
                  <a:lnTo>
                    <a:pt x="4213657" y="2006600"/>
                  </a:lnTo>
                  <a:lnTo>
                    <a:pt x="4197777" y="1955800"/>
                  </a:lnTo>
                  <a:lnTo>
                    <a:pt x="4181369" y="1905000"/>
                  </a:lnTo>
                  <a:lnTo>
                    <a:pt x="4164373" y="1866900"/>
                  </a:lnTo>
                  <a:lnTo>
                    <a:pt x="4146017" y="1816100"/>
                  </a:lnTo>
                  <a:lnTo>
                    <a:pt x="4126891" y="1765300"/>
                  </a:lnTo>
                  <a:lnTo>
                    <a:pt x="4107006" y="1714500"/>
                  </a:lnTo>
                  <a:lnTo>
                    <a:pt x="4086371" y="1676400"/>
                  </a:lnTo>
                  <a:lnTo>
                    <a:pt x="4064997" y="1625600"/>
                  </a:lnTo>
                  <a:lnTo>
                    <a:pt x="4042894" y="1574800"/>
                  </a:lnTo>
                  <a:lnTo>
                    <a:pt x="4020072" y="1536700"/>
                  </a:lnTo>
                  <a:lnTo>
                    <a:pt x="3996541" y="1485900"/>
                  </a:lnTo>
                  <a:lnTo>
                    <a:pt x="3972311" y="1435100"/>
                  </a:lnTo>
                  <a:lnTo>
                    <a:pt x="3947392" y="1397000"/>
                  </a:lnTo>
                  <a:lnTo>
                    <a:pt x="3921795" y="1346200"/>
                  </a:lnTo>
                  <a:lnTo>
                    <a:pt x="3895529" y="1308100"/>
                  </a:lnTo>
                  <a:lnTo>
                    <a:pt x="3868606" y="1270000"/>
                  </a:lnTo>
                  <a:lnTo>
                    <a:pt x="3841034" y="1219200"/>
                  </a:lnTo>
                  <a:lnTo>
                    <a:pt x="3812824" y="1181100"/>
                  </a:lnTo>
                  <a:lnTo>
                    <a:pt x="3783986" y="1143000"/>
                  </a:lnTo>
                  <a:lnTo>
                    <a:pt x="3754530" y="1092200"/>
                  </a:lnTo>
                  <a:lnTo>
                    <a:pt x="3724467" y="1054100"/>
                  </a:lnTo>
                  <a:lnTo>
                    <a:pt x="3693807" y="1016000"/>
                  </a:lnTo>
                  <a:lnTo>
                    <a:pt x="3662559" y="977900"/>
                  </a:lnTo>
                  <a:lnTo>
                    <a:pt x="3630733" y="939800"/>
                  </a:lnTo>
                  <a:lnTo>
                    <a:pt x="3598341" y="901700"/>
                  </a:lnTo>
                  <a:lnTo>
                    <a:pt x="3565392" y="863600"/>
                  </a:lnTo>
                  <a:lnTo>
                    <a:pt x="3531896" y="825500"/>
                  </a:lnTo>
                  <a:lnTo>
                    <a:pt x="3497863" y="787400"/>
                  </a:lnTo>
                  <a:lnTo>
                    <a:pt x="3463304" y="762000"/>
                  </a:lnTo>
                  <a:lnTo>
                    <a:pt x="3428228" y="723900"/>
                  </a:lnTo>
                  <a:lnTo>
                    <a:pt x="3392646" y="685800"/>
                  </a:lnTo>
                  <a:lnTo>
                    <a:pt x="3356568" y="660400"/>
                  </a:lnTo>
                  <a:lnTo>
                    <a:pt x="3320004" y="622300"/>
                  </a:lnTo>
                  <a:lnTo>
                    <a:pt x="3282964" y="596900"/>
                  </a:lnTo>
                  <a:lnTo>
                    <a:pt x="3245458" y="558800"/>
                  </a:lnTo>
                  <a:lnTo>
                    <a:pt x="3207497" y="533400"/>
                  </a:lnTo>
                  <a:lnTo>
                    <a:pt x="3169090" y="495300"/>
                  </a:lnTo>
                  <a:lnTo>
                    <a:pt x="3090980" y="444500"/>
                  </a:lnTo>
                  <a:lnTo>
                    <a:pt x="2970727" y="368300"/>
                  </a:lnTo>
                  <a:lnTo>
                    <a:pt x="2847012" y="292100"/>
                  </a:lnTo>
                  <a:lnTo>
                    <a:pt x="2762747" y="241300"/>
                  </a:lnTo>
                  <a:lnTo>
                    <a:pt x="2720108" y="228600"/>
                  </a:lnTo>
                  <a:lnTo>
                    <a:pt x="2677146" y="203200"/>
                  </a:lnTo>
                  <a:lnTo>
                    <a:pt x="2633869" y="190500"/>
                  </a:lnTo>
                  <a:lnTo>
                    <a:pt x="2590289" y="165100"/>
                  </a:lnTo>
                  <a:lnTo>
                    <a:pt x="2502259" y="139700"/>
                  </a:lnTo>
                  <a:lnTo>
                    <a:pt x="2457829" y="114300"/>
                  </a:lnTo>
                  <a:lnTo>
                    <a:pt x="2230292" y="50800"/>
                  </a:lnTo>
                  <a:lnTo>
                    <a:pt x="2183672" y="50800"/>
                  </a:lnTo>
                  <a:lnTo>
                    <a:pt x="2089967" y="25400"/>
                  </a:lnTo>
                  <a:close/>
                  <a:moveTo>
                    <a:pt x="1995735" y="12700"/>
                  </a:moveTo>
                  <a:lnTo>
                    <a:pt x="1425514" y="12700"/>
                  </a:lnTo>
                  <a:lnTo>
                    <a:pt x="1378072" y="25400"/>
                  </a:lnTo>
                  <a:lnTo>
                    <a:pt x="2042910" y="25400"/>
                  </a:lnTo>
                  <a:lnTo>
                    <a:pt x="1995735" y="12700"/>
                  </a:lnTo>
                  <a:close/>
                  <a:moveTo>
                    <a:pt x="1853645" y="0"/>
                  </a:moveTo>
                  <a:lnTo>
                    <a:pt x="1568159" y="0"/>
                  </a:lnTo>
                  <a:lnTo>
                    <a:pt x="1520571" y="12700"/>
                  </a:lnTo>
                  <a:lnTo>
                    <a:pt x="1901089" y="12700"/>
                  </a:lnTo>
                  <a:lnTo>
                    <a:pt x="1853645" y="0"/>
                  </a:lnTo>
                  <a:close/>
                </a:path>
              </a:pathLst>
            </a:custGeom>
            <a:solidFill>
              <a:srgbClr val="EEEDF3"/>
            </a:solidFill>
            <a:ln w="0">
              <a:noFill/>
            </a:ln>
          </p:spPr>
          <p:style>
            <a:lnRef idx="0">
              <a:scrgbClr r="0" g="0" b="0"/>
            </a:lnRef>
            <a:fillRef idx="0">
              <a:scrgbClr r="0" g="0" b="0"/>
            </a:fillRef>
            <a:effectRef idx="0">
              <a:scrgbClr r="0" g="0" b="0"/>
            </a:effectRef>
            <a:fontRef idx="minor"/>
          </p:style>
        </p:sp>
        <p:sp>
          <p:nvSpPr>
            <p:cNvPr id="1054" name="object 4"/>
            <p:cNvSpPr/>
            <p:nvPr/>
          </p:nvSpPr>
          <p:spPr>
            <a:xfrm>
              <a:off x="1434240" y="1013400"/>
              <a:ext cx="2760840" cy="43740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1055" name="object 5"/>
          <p:cNvSpPr/>
          <p:nvPr/>
        </p:nvSpPr>
        <p:spPr>
          <a:xfrm>
            <a:off x="1630440" y="1055520"/>
            <a:ext cx="2390760" cy="2869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1" strike="noStrike" spc="35">
                <a:solidFill>
                  <a:srgbClr val="FFFFFF"/>
                </a:solidFill>
                <a:latin typeface="Trebuchet MS"/>
                <a:ea typeface="DejaVu Sans"/>
              </a:rPr>
              <a:t>Multimedia</a:t>
            </a:r>
            <a:r>
              <a:rPr lang="el-GR" sz="1800" b="1" strike="noStrike" spc="-80">
                <a:solidFill>
                  <a:srgbClr val="FFFFFF"/>
                </a:solidFill>
                <a:latin typeface="Trebuchet MS"/>
                <a:ea typeface="DejaVu Sans"/>
              </a:rPr>
              <a:t> </a:t>
            </a:r>
            <a:r>
              <a:rPr lang="el-GR" sz="1800" b="1" strike="noStrike" spc="-15">
                <a:solidFill>
                  <a:srgbClr val="FFFFFF"/>
                </a:solidFill>
                <a:latin typeface="Trebuchet MS"/>
                <a:ea typeface="DejaVu Sans"/>
              </a:rPr>
              <a:t>Resources</a:t>
            </a:r>
            <a:endParaRPr lang="el-GR" sz="1800" b="0" strike="noStrike" spc="-1">
              <a:latin typeface="Arial"/>
            </a:endParaRPr>
          </a:p>
        </p:txBody>
      </p:sp>
      <p:pic>
        <p:nvPicPr>
          <p:cNvPr id="1056" name="object 6"/>
          <p:cNvPicPr/>
          <p:nvPr/>
        </p:nvPicPr>
        <p:blipFill>
          <a:blip r:embed="rId2"/>
          <a:stretch/>
        </p:blipFill>
        <p:spPr>
          <a:xfrm>
            <a:off x="4935240" y="11160"/>
            <a:ext cx="5120280" cy="6866640"/>
          </a:xfrm>
          <a:prstGeom prst="rect">
            <a:avLst/>
          </a:prstGeom>
          <a:ln w="0">
            <a:noFill/>
          </a:ln>
        </p:spPr>
      </p:pic>
      <p:sp>
        <p:nvSpPr>
          <p:cNvPr id="1057" name="PlaceHolder 1"/>
          <p:cNvSpPr>
            <a:spLocks noGrp="1"/>
          </p:cNvSpPr>
          <p:nvPr>
            <p:ph type="title"/>
          </p:nvPr>
        </p:nvSpPr>
        <p:spPr>
          <a:xfrm>
            <a:off x="1524240" y="1685160"/>
            <a:ext cx="3015000" cy="1310040"/>
          </a:xfrm>
          <a:prstGeom prst="rect">
            <a:avLst/>
          </a:prstGeom>
          <a:noFill/>
          <a:ln w="0">
            <a:noFill/>
          </a:ln>
        </p:spPr>
        <p:txBody>
          <a:bodyPr lIns="0" tIns="12600" rIns="0" bIns="0" anchor="t">
            <a:noAutofit/>
          </a:bodyPr>
          <a:lstStyle/>
          <a:p>
            <a:pPr marL="12600">
              <a:lnSpc>
                <a:spcPct val="100000"/>
              </a:lnSpc>
              <a:spcBef>
                <a:spcPts val="99"/>
              </a:spcBef>
              <a:buNone/>
            </a:pPr>
            <a:r>
              <a:rPr lang="el-GR" sz="2400" b="0" strike="noStrike" spc="154">
                <a:solidFill>
                  <a:srgbClr val="1D1D1B"/>
                </a:solidFill>
                <a:latin typeface="Trebuchet MS"/>
              </a:rPr>
              <a:t>Οι καλύτερες πλατφόρμες</a:t>
            </a:r>
            <a:r>
              <a:rPr lang="el-GR" sz="2400" b="0" strike="noStrike" spc="-41">
                <a:solidFill>
                  <a:srgbClr val="1D1D1B"/>
                </a:solidFill>
                <a:latin typeface="Trebuchet MS"/>
              </a:rPr>
              <a:t> </a:t>
            </a:r>
            <a:r>
              <a:rPr lang="el-GR" sz="2400" b="0" strike="noStrike" spc="219">
                <a:solidFill>
                  <a:srgbClr val="1D1D1B"/>
                </a:solidFill>
                <a:latin typeface="Trebuchet MS"/>
              </a:rPr>
              <a:t>Crowdfunding </a:t>
            </a:r>
            <a:endParaRPr lang="el-GR" sz="2400" b="0" strike="noStrike" spc="-1">
              <a:latin typeface="Arial"/>
            </a:endParaRPr>
          </a:p>
        </p:txBody>
      </p:sp>
      <p:sp>
        <p:nvSpPr>
          <p:cNvPr id="1058" name="object 8"/>
          <p:cNvSpPr/>
          <p:nvPr/>
        </p:nvSpPr>
        <p:spPr>
          <a:xfrm>
            <a:off x="540000" y="2986920"/>
            <a:ext cx="4048560" cy="363096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74160">
              <a:lnSpc>
                <a:spcPct val="100000"/>
              </a:lnSpc>
              <a:spcBef>
                <a:spcPts val="99"/>
              </a:spcBef>
              <a:buNone/>
            </a:pPr>
            <a:r>
              <a:rPr lang="el-GR" sz="1800" b="0" i="1" strike="noStrike" spc="-1">
                <a:solidFill>
                  <a:srgbClr val="1D1D1B"/>
                </a:solidFill>
                <a:latin typeface="Trebuchet MS"/>
                <a:ea typeface="DejaVu Sans"/>
              </a:rPr>
              <a:t>Καλύτερο συνολικά: Indiegogo</a:t>
            </a:r>
            <a:endParaRPr lang="el-GR" sz="1800" b="0" strike="noStrike" spc="-1">
              <a:latin typeface="Arial"/>
            </a:endParaRPr>
          </a:p>
          <a:p>
            <a:pPr marL="74160">
              <a:lnSpc>
                <a:spcPct val="100000"/>
              </a:lnSpc>
              <a:spcBef>
                <a:spcPts val="99"/>
              </a:spcBef>
              <a:buNone/>
            </a:pPr>
            <a:r>
              <a:rPr lang="el-GR" sz="1800" b="0" i="1" strike="noStrike" spc="-1">
                <a:solidFill>
                  <a:srgbClr val="1D1D1B"/>
                </a:solidFill>
                <a:latin typeface="Trebuchet MS"/>
                <a:ea typeface="DejaVu Sans"/>
              </a:rPr>
              <a:t>Καλύτερο για νεοσύστατες επιχειρήσεις: SeedInvest</a:t>
            </a:r>
            <a:endParaRPr lang="el-GR" sz="1800" b="0" strike="noStrike" spc="-1">
              <a:latin typeface="Arial"/>
            </a:endParaRPr>
          </a:p>
          <a:p>
            <a:pPr marL="74160">
              <a:lnSpc>
                <a:spcPct val="100000"/>
              </a:lnSpc>
              <a:spcBef>
                <a:spcPts val="99"/>
              </a:spcBef>
              <a:buNone/>
            </a:pPr>
            <a:r>
              <a:rPr lang="el-GR" sz="1800" b="0" i="1" strike="noStrike" spc="-1">
                <a:solidFill>
                  <a:srgbClr val="1D1D1B"/>
                </a:solidFill>
                <a:latin typeface="Trebuchet MS"/>
                <a:ea typeface="DejaVu Sans"/>
              </a:rPr>
              <a:t>Καλύτερο για μη κερδοσκοπικούς οργανισμούς: Mighty-cause</a:t>
            </a:r>
            <a:endParaRPr lang="el-GR" sz="1800" b="0" strike="noStrike" spc="-1">
              <a:latin typeface="Arial"/>
            </a:endParaRPr>
          </a:p>
          <a:p>
            <a:pPr marL="74160">
              <a:lnSpc>
                <a:spcPct val="100000"/>
              </a:lnSpc>
              <a:spcBef>
                <a:spcPts val="99"/>
              </a:spcBef>
              <a:buNone/>
            </a:pPr>
            <a:r>
              <a:rPr lang="el-GR" sz="1800" b="0" i="1" strike="noStrike" spc="-1">
                <a:solidFill>
                  <a:srgbClr val="1D1D1B"/>
                </a:solidFill>
                <a:latin typeface="Trebuchet MS"/>
                <a:ea typeface="DejaVu Sans"/>
              </a:rPr>
              <a:t>Καλύτερο για επενδύσεις: StartEngine</a:t>
            </a:r>
            <a:endParaRPr lang="el-GR" sz="1800" b="0" strike="noStrike" spc="-1">
              <a:latin typeface="Arial"/>
            </a:endParaRPr>
          </a:p>
          <a:p>
            <a:pPr marL="74160">
              <a:lnSpc>
                <a:spcPct val="100000"/>
              </a:lnSpc>
              <a:spcBef>
                <a:spcPts val="99"/>
              </a:spcBef>
              <a:buNone/>
            </a:pPr>
            <a:r>
              <a:rPr lang="el-GR" sz="1800" b="0" i="1" strike="noStrike" spc="-1">
                <a:solidFill>
                  <a:srgbClr val="1D1D1B"/>
                </a:solidFill>
                <a:latin typeface="Trebuchet MS"/>
                <a:ea typeface="DejaVu Sans"/>
              </a:rPr>
              <a:t>Καλύτερα για ιδιώτες: GoFundMe Καλύτερα για δημιουργικούς επαγγελματίες: Patreon</a:t>
            </a:r>
            <a:endParaRPr lang="el-GR" sz="1800" b="0" strike="noStrike" spc="-1">
              <a:latin typeface="Arial"/>
            </a:endParaRPr>
          </a:p>
          <a:p>
            <a:pPr marL="12600" indent="61560">
              <a:lnSpc>
                <a:spcPct val="100000"/>
              </a:lnSpc>
              <a:spcBef>
                <a:spcPts val="11"/>
              </a:spcBef>
              <a:buNone/>
              <a:tabLst>
                <a:tab pos="0" algn="l"/>
              </a:tabLst>
            </a:pPr>
            <a:endParaRPr lang="el-GR" sz="1800" b="0" strike="noStrike" spc="-1">
              <a:latin typeface="Arial"/>
            </a:endParaRPr>
          </a:p>
          <a:p>
            <a:pPr marL="12600" indent="61560">
              <a:lnSpc>
                <a:spcPct val="100000"/>
              </a:lnSpc>
              <a:buNone/>
              <a:tabLst>
                <a:tab pos="0" algn="l"/>
              </a:tabLst>
            </a:pPr>
            <a:r>
              <a:rPr lang="el-GR" sz="1800" b="1" strike="noStrike" spc="9">
                <a:solidFill>
                  <a:srgbClr val="1D1D1B"/>
                </a:solidFill>
                <a:latin typeface="Trebuchet MS"/>
                <a:ea typeface="DejaVu Sans"/>
              </a:rPr>
              <a:t>https://www.investope- </a:t>
            </a:r>
            <a:r>
              <a:rPr lang="el-GR" sz="1800" b="1" strike="noStrike" spc="15">
                <a:solidFill>
                  <a:srgbClr val="1D1D1B"/>
                </a:solidFill>
                <a:latin typeface="Trebuchet MS"/>
                <a:ea typeface="DejaVu Sans"/>
              </a:rPr>
              <a:t> </a:t>
            </a:r>
            <a:r>
              <a:rPr lang="el-GR" sz="1800" b="1" strike="noStrike" spc="-21">
                <a:solidFill>
                  <a:srgbClr val="1D1D1B"/>
                </a:solidFill>
                <a:latin typeface="Trebuchet MS"/>
                <a:ea typeface="DejaVu Sans"/>
              </a:rPr>
              <a:t>dia.com/best-c</a:t>
            </a:r>
            <a:r>
              <a:rPr lang="el-GR" sz="1800" b="1" strike="noStrike" spc="-41">
                <a:solidFill>
                  <a:srgbClr val="1D1D1B"/>
                </a:solidFill>
                <a:latin typeface="Trebuchet MS"/>
                <a:ea typeface="DejaVu Sans"/>
              </a:rPr>
              <a:t>r</a:t>
            </a:r>
            <a:r>
              <a:rPr lang="el-GR" sz="1800" b="1" strike="noStrike" spc="60">
                <a:solidFill>
                  <a:srgbClr val="1D1D1B"/>
                </a:solidFill>
                <a:latin typeface="Trebuchet MS"/>
                <a:ea typeface="DejaVu Sans"/>
              </a:rPr>
              <a:t>owdfund</a:t>
            </a:r>
            <a:r>
              <a:rPr lang="el-GR" sz="1800" b="1" strike="noStrike" spc="-55">
                <a:solidFill>
                  <a:srgbClr val="1D1D1B"/>
                </a:solidFill>
                <a:latin typeface="Trebuchet MS"/>
                <a:ea typeface="DejaVu Sans"/>
              </a:rPr>
              <a:t>-  </a:t>
            </a:r>
            <a:r>
              <a:rPr lang="el-GR" sz="1800" b="1" strike="noStrike" spc="-7">
                <a:solidFill>
                  <a:srgbClr val="1D1D1B"/>
                </a:solidFill>
                <a:latin typeface="Trebuchet MS"/>
                <a:ea typeface="DejaVu Sans"/>
              </a:rPr>
              <a:t>ing-platforms-5079933</a:t>
            </a:r>
            <a:endParaRPr lang="el-GR" sz="18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9" name="object 2"/>
          <p:cNvPicPr/>
          <p:nvPr/>
        </p:nvPicPr>
        <p:blipFill>
          <a:blip r:embed="rId2"/>
          <a:stretch/>
        </p:blipFill>
        <p:spPr>
          <a:xfrm>
            <a:off x="0" y="0"/>
            <a:ext cx="10057680" cy="7771680"/>
          </a:xfrm>
          <a:prstGeom prst="rect">
            <a:avLst/>
          </a:prstGeom>
          <a:ln w="0">
            <a:noFill/>
          </a:ln>
        </p:spPr>
      </p:pic>
      <p:sp>
        <p:nvSpPr>
          <p:cNvPr id="1060" name="PlaceHolder 1"/>
          <p:cNvSpPr>
            <a:spLocks noGrp="1"/>
          </p:cNvSpPr>
          <p:nvPr>
            <p:ph type="title"/>
          </p:nvPr>
        </p:nvSpPr>
        <p:spPr>
          <a:xfrm>
            <a:off x="1028880" y="1701360"/>
            <a:ext cx="3599640" cy="1475640"/>
          </a:xfrm>
          <a:prstGeom prst="rect">
            <a:avLst/>
          </a:prstGeom>
          <a:noFill/>
          <a:ln w="0">
            <a:noFill/>
          </a:ln>
        </p:spPr>
        <p:txBody>
          <a:bodyPr lIns="0" tIns="12600" rIns="0" bIns="0" anchor="t">
            <a:noAutofit/>
          </a:bodyPr>
          <a:lstStyle/>
          <a:p>
            <a:pPr marL="12600">
              <a:lnSpc>
                <a:spcPct val="100000"/>
              </a:lnSpc>
              <a:spcBef>
                <a:spcPts val="99"/>
              </a:spcBef>
              <a:buNone/>
            </a:pPr>
            <a:r>
              <a:rPr lang="el-GR" sz="2400" b="0" strike="noStrike" spc="-1">
                <a:solidFill>
                  <a:srgbClr val="1D1D1B"/>
                </a:solidFill>
                <a:latin typeface="Trebuchet MS"/>
              </a:rPr>
              <a:t>Ο πλήρης οδηγός ανθρώπινου δυναμικού για μικρές επιχειρήσεις το 2022</a:t>
            </a:r>
            <a:endParaRPr lang="el-GR" sz="2400" b="0" strike="noStrike" spc="-1">
              <a:latin typeface="Arial"/>
            </a:endParaRPr>
          </a:p>
        </p:txBody>
      </p:sp>
      <p:sp>
        <p:nvSpPr>
          <p:cNvPr id="1061" name="object 4"/>
          <p:cNvSpPr/>
          <p:nvPr/>
        </p:nvSpPr>
        <p:spPr>
          <a:xfrm>
            <a:off x="1028880" y="3522240"/>
            <a:ext cx="3537000" cy="37440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2100" b="0" strike="noStrike" spc="-1">
                <a:solidFill>
                  <a:srgbClr val="1D1D1B"/>
                </a:solidFill>
                <a:latin typeface="Trebuchet MS"/>
                <a:ea typeface="DejaVu Sans"/>
              </a:rPr>
              <a:t>"Δεν μπορείτε να υποτιμήσετε τη σημασία του ΗR για τις μικρές επιχειρήσεις".</a:t>
            </a:r>
            <a:endParaRPr lang="el-GR" sz="2100" b="0" strike="noStrike" spc="-1">
              <a:latin typeface="Arial"/>
            </a:endParaRPr>
          </a:p>
          <a:p>
            <a:pPr marL="12600">
              <a:lnSpc>
                <a:spcPct val="100000"/>
              </a:lnSpc>
              <a:spcBef>
                <a:spcPts val="99"/>
              </a:spcBef>
              <a:buNone/>
            </a:pPr>
            <a:endParaRPr lang="el-GR" sz="2100" b="0" strike="noStrike" spc="-1">
              <a:latin typeface="Arial"/>
            </a:endParaRPr>
          </a:p>
          <a:p>
            <a:pPr marL="12600">
              <a:lnSpc>
                <a:spcPct val="100000"/>
              </a:lnSpc>
              <a:spcBef>
                <a:spcPts val="99"/>
              </a:spcBef>
              <a:buNone/>
            </a:pPr>
            <a:r>
              <a:rPr lang="el-GR" sz="2100" b="0" strike="noStrike" spc="-1">
                <a:solidFill>
                  <a:srgbClr val="1D1D1B"/>
                </a:solidFill>
                <a:latin typeface="Trebuchet MS"/>
                <a:ea typeface="DejaVu Sans"/>
              </a:rPr>
              <a:t>Συμβουλές, παραδείγματα, πηγές και συμβουλές ειδικών.</a:t>
            </a:r>
            <a:endParaRPr lang="el-GR" sz="2100" b="0" strike="noStrike" spc="-1">
              <a:latin typeface="Arial"/>
            </a:endParaRPr>
          </a:p>
          <a:p>
            <a:pPr marL="12600">
              <a:lnSpc>
                <a:spcPct val="100000"/>
              </a:lnSpc>
              <a:spcBef>
                <a:spcPts val="26"/>
              </a:spcBef>
              <a:buNone/>
            </a:pPr>
            <a:endParaRPr lang="el-GR" sz="2100" b="0" strike="noStrike" spc="-1">
              <a:latin typeface="Arial"/>
            </a:endParaRPr>
          </a:p>
          <a:p>
            <a:pPr marL="12600">
              <a:lnSpc>
                <a:spcPct val="100000"/>
              </a:lnSpc>
              <a:buNone/>
            </a:pPr>
            <a:r>
              <a:rPr lang="el-GR" sz="1800" b="1" strike="noStrike" spc="-15">
                <a:solidFill>
                  <a:srgbClr val="1D1D1B"/>
                </a:solidFill>
                <a:latin typeface="Trebuchet MS"/>
                <a:ea typeface="DejaVu Sans"/>
              </a:rPr>
              <a:t>https://connecte- </a:t>
            </a:r>
            <a:r>
              <a:rPr lang="el-GR" sz="1800" b="1" strike="noStrike" spc="-12">
                <a:solidFill>
                  <a:srgbClr val="1D1D1B"/>
                </a:solidFill>
                <a:latin typeface="Trebuchet MS"/>
                <a:ea typeface="DejaVu Sans"/>
              </a:rPr>
              <a:t> </a:t>
            </a:r>
            <a:r>
              <a:rPr lang="el-GR" sz="1800" b="1" strike="noStrike" spc="-7">
                <a:solidFill>
                  <a:srgbClr val="1D1D1B"/>
                </a:solidFill>
                <a:latin typeface="Trebuchet MS"/>
                <a:ea typeface="DejaVu Sans"/>
              </a:rPr>
              <a:t>am.com/guide-human-resourc- </a:t>
            </a:r>
            <a:r>
              <a:rPr lang="el-GR" sz="1800" b="1" strike="noStrike" spc="-531">
                <a:solidFill>
                  <a:srgbClr val="1D1D1B"/>
                </a:solidFill>
                <a:latin typeface="Trebuchet MS"/>
                <a:ea typeface="DejaVu Sans"/>
              </a:rPr>
              <a:t> </a:t>
            </a:r>
            <a:r>
              <a:rPr lang="el-GR" sz="1800" b="1" strike="noStrike" spc="-7">
                <a:solidFill>
                  <a:srgbClr val="1D1D1B"/>
                </a:solidFill>
                <a:latin typeface="Trebuchet MS"/>
                <a:ea typeface="DejaVu Sans"/>
              </a:rPr>
              <a:t>es-for-small-businesses/</a:t>
            </a:r>
            <a:endParaRPr lang="el-GR" sz="1800" b="0" strike="noStrike" spc="-1">
              <a:latin typeface="Arial"/>
            </a:endParaRPr>
          </a:p>
        </p:txBody>
      </p:sp>
      <p:sp>
        <p:nvSpPr>
          <p:cNvPr id="1062" name="object 5"/>
          <p:cNvSpPr/>
          <p:nvPr/>
        </p:nvSpPr>
        <p:spPr>
          <a:xfrm>
            <a:off x="1041480" y="1013400"/>
            <a:ext cx="2818800" cy="43740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1063" name="object 6"/>
          <p:cNvSpPr/>
          <p:nvPr/>
        </p:nvSpPr>
        <p:spPr>
          <a:xfrm>
            <a:off x="1231920" y="1055520"/>
            <a:ext cx="2390760" cy="2869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1" strike="noStrike" spc="35">
                <a:solidFill>
                  <a:srgbClr val="FFFFFF"/>
                </a:solidFill>
                <a:latin typeface="Trebuchet MS"/>
                <a:ea typeface="DejaVu Sans"/>
              </a:rPr>
              <a:t>Multimedia</a:t>
            </a:r>
            <a:r>
              <a:rPr lang="el-GR" sz="1800" b="1" strike="noStrike" spc="-80">
                <a:solidFill>
                  <a:srgbClr val="FFFFFF"/>
                </a:solidFill>
                <a:latin typeface="Trebuchet MS"/>
                <a:ea typeface="DejaVu Sans"/>
              </a:rPr>
              <a:t> </a:t>
            </a:r>
            <a:r>
              <a:rPr lang="el-GR" sz="1800" b="1" strike="noStrike" spc="-15">
                <a:solidFill>
                  <a:srgbClr val="FFFFFF"/>
                </a:solidFill>
                <a:latin typeface="Trebuchet MS"/>
                <a:ea typeface="DejaVu Sans"/>
              </a:rPr>
              <a:t>Resources</a:t>
            </a:r>
            <a:endParaRPr lang="el-GR" sz="1800" b="0" strike="noStrike" spc="-1">
              <a:latin typeface="Arial"/>
            </a:endParaRPr>
          </a:p>
        </p:txBody>
      </p:sp>
      <p:sp>
        <p:nvSpPr>
          <p:cNvPr id="1064" name="object 7"/>
          <p:cNvSpPr/>
          <p:nvPr/>
        </p:nvSpPr>
        <p:spPr>
          <a:xfrm>
            <a:off x="9531000" y="961920"/>
            <a:ext cx="175320" cy="2124000"/>
          </a:xfrm>
          <a:prstGeom prst="rect">
            <a:avLst/>
          </a:prstGeom>
          <a:noFill/>
          <a:ln w="0">
            <a:noFill/>
          </a:ln>
        </p:spPr>
        <p:style>
          <a:lnRef idx="0">
            <a:scrgbClr r="0" g="0" b="0"/>
          </a:lnRef>
          <a:fillRef idx="0">
            <a:scrgbClr r="0" g="0" b="0"/>
          </a:fillRef>
          <a:effectRef idx="0">
            <a:scrgbClr r="0" g="0" b="0"/>
          </a:effectRef>
          <a:fontRef idx="minor"/>
        </p:style>
        <p:txBody>
          <a:bodyPr rot="16200000" vert="vert270" lIns="0" tIns="0" rIns="0" bIns="4320" anchor="t">
            <a:noAutofit/>
          </a:bodyPr>
          <a:lstStyle/>
          <a:p>
            <a:pPr marL="12600">
              <a:lnSpc>
                <a:spcPct val="100000"/>
              </a:lnSpc>
              <a:spcBef>
                <a:spcPts val="34"/>
              </a:spcBef>
              <a:buNone/>
            </a:pPr>
            <a:r>
              <a:rPr lang="el-GR" sz="1000" b="1" strike="noStrike" spc="9">
                <a:solidFill>
                  <a:srgbClr val="FFFFFF"/>
                </a:solidFill>
                <a:latin typeface="Trebuchet MS"/>
                <a:ea typeface="DejaVu Sans"/>
              </a:rPr>
              <a:t>Photo</a:t>
            </a:r>
            <a:r>
              <a:rPr lang="el-GR" sz="1000" b="1" strike="noStrike" spc="-32">
                <a:solidFill>
                  <a:srgbClr val="FFFFFF"/>
                </a:solidFill>
                <a:latin typeface="Trebuchet MS"/>
                <a:ea typeface="DejaVu Sans"/>
              </a:rPr>
              <a:t> </a:t>
            </a:r>
            <a:r>
              <a:rPr lang="el-GR" sz="1000" b="1" strike="noStrike" spc="21">
                <a:solidFill>
                  <a:srgbClr val="FFFFFF"/>
                </a:solidFill>
                <a:latin typeface="Trebuchet MS"/>
                <a:ea typeface="DejaVu Sans"/>
              </a:rPr>
              <a:t>by</a:t>
            </a:r>
            <a:r>
              <a:rPr lang="el-GR" sz="1000" b="1" strike="noStrike" spc="-26">
                <a:solidFill>
                  <a:srgbClr val="FFFFFF"/>
                </a:solidFill>
                <a:latin typeface="Trebuchet MS"/>
                <a:ea typeface="DejaVu Sans"/>
              </a:rPr>
              <a:t> </a:t>
            </a:r>
            <a:r>
              <a:rPr lang="el-GR" sz="1000" b="1" strike="noStrike" spc="15">
                <a:solidFill>
                  <a:srgbClr val="FFFFFF"/>
                </a:solidFill>
                <a:latin typeface="Trebuchet MS"/>
                <a:ea typeface="DejaVu Sans"/>
              </a:rPr>
              <a:t>Quaid</a:t>
            </a:r>
            <a:r>
              <a:rPr lang="el-GR" sz="1000" b="1" strike="noStrike" spc="-26">
                <a:solidFill>
                  <a:srgbClr val="FFFFFF"/>
                </a:solidFill>
                <a:latin typeface="Trebuchet MS"/>
                <a:ea typeface="DejaVu Sans"/>
              </a:rPr>
              <a:t> </a:t>
            </a:r>
            <a:r>
              <a:rPr lang="el-GR" sz="1000" b="1" strike="noStrike" spc="15">
                <a:solidFill>
                  <a:srgbClr val="FFFFFF"/>
                </a:solidFill>
                <a:latin typeface="Trebuchet MS"/>
                <a:ea typeface="DejaVu Sans"/>
              </a:rPr>
              <a:t>Lagan</a:t>
            </a:r>
            <a:r>
              <a:rPr lang="el-GR" sz="1000" b="1" strike="noStrike" spc="-26">
                <a:solidFill>
                  <a:srgbClr val="FFFFFF"/>
                </a:solidFill>
                <a:latin typeface="Trebuchet MS"/>
                <a:ea typeface="DejaVu Sans"/>
              </a:rPr>
              <a:t> </a:t>
            </a:r>
            <a:r>
              <a:rPr lang="el-GR" sz="1000" b="1" strike="noStrike" spc="26">
                <a:solidFill>
                  <a:srgbClr val="FFFFFF"/>
                </a:solidFill>
                <a:latin typeface="Trebuchet MS"/>
                <a:ea typeface="DejaVu Sans"/>
              </a:rPr>
              <a:t>on</a:t>
            </a:r>
            <a:r>
              <a:rPr lang="el-GR" sz="1000" b="1" strike="noStrike" spc="-26">
                <a:solidFill>
                  <a:srgbClr val="FFFFFF"/>
                </a:solidFill>
                <a:latin typeface="Trebuchet MS"/>
                <a:ea typeface="DejaVu Sans"/>
              </a:rPr>
              <a:t> </a:t>
            </a:r>
            <a:r>
              <a:rPr lang="el-GR" sz="1000" b="1" strike="noStrike" spc="9">
                <a:solidFill>
                  <a:srgbClr val="FFFFFF"/>
                </a:solidFill>
                <a:latin typeface="Trebuchet MS"/>
                <a:ea typeface="DejaVu Sans"/>
              </a:rPr>
              <a:t>Unsplash</a:t>
            </a:r>
            <a:endParaRPr lang="el-GR" sz="1000" b="0" strike="noStrike" spc="-1">
              <a:latin typeface="Arial"/>
            </a:endParaRPr>
          </a:p>
        </p:txBody>
      </p:sp>
      <p:grpSp>
        <p:nvGrpSpPr>
          <p:cNvPr id="1065" name="object 8"/>
          <p:cNvGrpSpPr/>
          <p:nvPr/>
        </p:nvGrpSpPr>
        <p:grpSpPr>
          <a:xfrm>
            <a:off x="4737240" y="1678320"/>
            <a:ext cx="4799520" cy="5010120"/>
            <a:chOff x="4737240" y="1678320"/>
            <a:chExt cx="4799520" cy="5010120"/>
          </a:xfrm>
        </p:grpSpPr>
        <p:sp>
          <p:nvSpPr>
            <p:cNvPr id="1066" name="object 9"/>
            <p:cNvSpPr/>
            <p:nvPr/>
          </p:nvSpPr>
          <p:spPr>
            <a:xfrm>
              <a:off x="5613840" y="2824560"/>
              <a:ext cx="3297960" cy="3447360"/>
            </a:xfrm>
            <a:custGeom>
              <a:avLst/>
              <a:gdLst/>
              <a:ahLst/>
              <a:cxnLst/>
              <a:rect l="l" t="t" r="r" b="b"/>
              <a:pathLst>
                <a:path w="3298825" h="3448050">
                  <a:moveTo>
                    <a:pt x="53217" y="946088"/>
                  </a:moveTo>
                  <a:lnTo>
                    <a:pt x="64791" y="899431"/>
                  </a:lnTo>
                  <a:lnTo>
                    <a:pt x="78062" y="853655"/>
                  </a:lnTo>
                  <a:lnTo>
                    <a:pt x="92986" y="808785"/>
                  </a:lnTo>
                  <a:lnTo>
                    <a:pt x="109520" y="764846"/>
                  </a:lnTo>
                  <a:lnTo>
                    <a:pt x="127623" y="721862"/>
                  </a:lnTo>
                  <a:lnTo>
                    <a:pt x="147252" y="679860"/>
                  </a:lnTo>
                  <a:lnTo>
                    <a:pt x="168363" y="638863"/>
                  </a:lnTo>
                  <a:lnTo>
                    <a:pt x="190915" y="598898"/>
                  </a:lnTo>
                  <a:lnTo>
                    <a:pt x="214865" y="559988"/>
                  </a:lnTo>
                  <a:lnTo>
                    <a:pt x="240170" y="522159"/>
                  </a:lnTo>
                  <a:lnTo>
                    <a:pt x="266787" y="485437"/>
                  </a:lnTo>
                  <a:lnTo>
                    <a:pt x="294675" y="449845"/>
                  </a:lnTo>
                  <a:lnTo>
                    <a:pt x="323790" y="415410"/>
                  </a:lnTo>
                  <a:lnTo>
                    <a:pt x="354090" y="382155"/>
                  </a:lnTo>
                  <a:lnTo>
                    <a:pt x="385532" y="350107"/>
                  </a:lnTo>
                  <a:lnTo>
                    <a:pt x="418073" y="319289"/>
                  </a:lnTo>
                  <a:lnTo>
                    <a:pt x="451672" y="289728"/>
                  </a:lnTo>
                  <a:lnTo>
                    <a:pt x="486285" y="261448"/>
                  </a:lnTo>
                  <a:lnTo>
                    <a:pt x="521870" y="234474"/>
                  </a:lnTo>
                  <a:lnTo>
                    <a:pt x="558384" y="208831"/>
                  </a:lnTo>
                  <a:lnTo>
                    <a:pt x="595785" y="184545"/>
                  </a:lnTo>
                  <a:lnTo>
                    <a:pt x="634029" y="161639"/>
                  </a:lnTo>
                  <a:lnTo>
                    <a:pt x="673075" y="140140"/>
                  </a:lnTo>
                  <a:lnTo>
                    <a:pt x="712880" y="120072"/>
                  </a:lnTo>
                  <a:lnTo>
                    <a:pt x="753401" y="101461"/>
                  </a:lnTo>
                  <a:lnTo>
                    <a:pt x="794596" y="84330"/>
                  </a:lnTo>
                  <a:lnTo>
                    <a:pt x="836421" y="68706"/>
                  </a:lnTo>
                  <a:lnTo>
                    <a:pt x="878835" y="54613"/>
                  </a:lnTo>
                  <a:lnTo>
                    <a:pt x="921795" y="42077"/>
                  </a:lnTo>
                  <a:lnTo>
                    <a:pt x="965258" y="31121"/>
                  </a:lnTo>
                  <a:lnTo>
                    <a:pt x="1009182" y="21773"/>
                  </a:lnTo>
                  <a:lnTo>
                    <a:pt x="1053523" y="14055"/>
                  </a:lnTo>
                  <a:lnTo>
                    <a:pt x="1098240" y="7994"/>
                  </a:lnTo>
                  <a:lnTo>
                    <a:pt x="1143290" y="3614"/>
                  </a:lnTo>
                  <a:lnTo>
                    <a:pt x="1188630" y="941"/>
                  </a:lnTo>
                  <a:lnTo>
                    <a:pt x="1234218" y="0"/>
                  </a:lnTo>
                  <a:lnTo>
                    <a:pt x="1280010" y="814"/>
                  </a:lnTo>
                  <a:lnTo>
                    <a:pt x="1325965" y="3410"/>
                  </a:lnTo>
                  <a:lnTo>
                    <a:pt x="1372040" y="7813"/>
                  </a:lnTo>
                  <a:lnTo>
                    <a:pt x="1418192" y="14047"/>
                  </a:lnTo>
                  <a:lnTo>
                    <a:pt x="1464378" y="22138"/>
                  </a:lnTo>
                  <a:lnTo>
                    <a:pt x="1510556" y="32110"/>
                  </a:lnTo>
                  <a:lnTo>
                    <a:pt x="1556684" y="43989"/>
                  </a:lnTo>
                  <a:lnTo>
                    <a:pt x="1602719" y="57799"/>
                  </a:lnTo>
                  <a:lnTo>
                    <a:pt x="1643689" y="71439"/>
                  </a:lnTo>
                  <a:lnTo>
                    <a:pt x="1698379" y="91571"/>
                  </a:lnTo>
                  <a:lnTo>
                    <a:pt x="1749999" y="113242"/>
                  </a:lnTo>
                  <a:lnTo>
                    <a:pt x="1798659" y="136381"/>
                  </a:lnTo>
                  <a:lnTo>
                    <a:pt x="1844469" y="160918"/>
                  </a:lnTo>
                  <a:lnTo>
                    <a:pt x="1887539" y="186784"/>
                  </a:lnTo>
                  <a:lnTo>
                    <a:pt x="1927978" y="213909"/>
                  </a:lnTo>
                  <a:lnTo>
                    <a:pt x="1965897" y="242221"/>
                  </a:lnTo>
                  <a:lnTo>
                    <a:pt x="2001404" y="271652"/>
                  </a:lnTo>
                  <a:lnTo>
                    <a:pt x="2034611" y="302131"/>
                  </a:lnTo>
                  <a:lnTo>
                    <a:pt x="2065627" y="333589"/>
                  </a:lnTo>
                  <a:lnTo>
                    <a:pt x="2094561" y="365954"/>
                  </a:lnTo>
                  <a:lnTo>
                    <a:pt x="2121524" y="399158"/>
                  </a:lnTo>
                  <a:lnTo>
                    <a:pt x="2146625" y="433129"/>
                  </a:lnTo>
                  <a:lnTo>
                    <a:pt x="2169974" y="467799"/>
                  </a:lnTo>
                  <a:lnTo>
                    <a:pt x="2191681" y="503097"/>
                  </a:lnTo>
                  <a:lnTo>
                    <a:pt x="2211857" y="538953"/>
                  </a:lnTo>
                  <a:lnTo>
                    <a:pt x="2230610" y="575296"/>
                  </a:lnTo>
                  <a:lnTo>
                    <a:pt x="2248050" y="612058"/>
                  </a:lnTo>
                  <a:lnTo>
                    <a:pt x="2264288" y="649167"/>
                  </a:lnTo>
                  <a:lnTo>
                    <a:pt x="2279433" y="686554"/>
                  </a:lnTo>
                  <a:lnTo>
                    <a:pt x="2293595" y="724149"/>
                  </a:lnTo>
                  <a:lnTo>
                    <a:pt x="2306884" y="761881"/>
                  </a:lnTo>
                  <a:lnTo>
                    <a:pt x="2319409" y="799681"/>
                  </a:lnTo>
                  <a:lnTo>
                    <a:pt x="2331281" y="837479"/>
                  </a:lnTo>
                  <a:lnTo>
                    <a:pt x="2342610" y="875204"/>
                  </a:lnTo>
                  <a:lnTo>
                    <a:pt x="2353504" y="912787"/>
                  </a:lnTo>
                  <a:lnTo>
                    <a:pt x="2364075" y="950158"/>
                  </a:lnTo>
                  <a:lnTo>
                    <a:pt x="2374432" y="987245"/>
                  </a:lnTo>
                  <a:lnTo>
                    <a:pt x="2384684" y="1023981"/>
                  </a:lnTo>
                  <a:lnTo>
                    <a:pt x="2394942" y="1060293"/>
                  </a:lnTo>
                  <a:lnTo>
                    <a:pt x="2415914" y="1131370"/>
                  </a:lnTo>
                  <a:lnTo>
                    <a:pt x="2438226" y="1199916"/>
                  </a:lnTo>
                  <a:lnTo>
                    <a:pt x="2462757" y="1265370"/>
                  </a:lnTo>
                  <a:lnTo>
                    <a:pt x="2490385" y="1327173"/>
                  </a:lnTo>
                  <a:lnTo>
                    <a:pt x="2521990" y="1384764"/>
                  </a:lnTo>
                  <a:lnTo>
                    <a:pt x="2558449" y="1437582"/>
                  </a:lnTo>
                  <a:lnTo>
                    <a:pt x="2600643" y="1485067"/>
                  </a:lnTo>
                  <a:lnTo>
                    <a:pt x="2649448" y="1526660"/>
                  </a:lnTo>
                  <a:lnTo>
                    <a:pt x="2718855" y="1572114"/>
                  </a:lnTo>
                  <a:lnTo>
                    <a:pt x="2760254" y="1599932"/>
                  </a:lnTo>
                  <a:lnTo>
                    <a:pt x="2800723" y="1628523"/>
                  </a:lnTo>
                  <a:lnTo>
                    <a:pt x="2840185" y="1657888"/>
                  </a:lnTo>
                  <a:lnTo>
                    <a:pt x="2878563" y="1688027"/>
                  </a:lnTo>
                  <a:lnTo>
                    <a:pt x="2915778" y="1718940"/>
                  </a:lnTo>
                  <a:lnTo>
                    <a:pt x="2951754" y="1750627"/>
                  </a:lnTo>
                  <a:lnTo>
                    <a:pt x="2986412" y="1783087"/>
                  </a:lnTo>
                  <a:lnTo>
                    <a:pt x="3019675" y="1816322"/>
                  </a:lnTo>
                  <a:lnTo>
                    <a:pt x="3051465" y="1850330"/>
                  </a:lnTo>
                  <a:lnTo>
                    <a:pt x="3081704" y="1885112"/>
                  </a:lnTo>
                  <a:lnTo>
                    <a:pt x="3110316" y="1920668"/>
                  </a:lnTo>
                  <a:lnTo>
                    <a:pt x="3137221" y="1956998"/>
                  </a:lnTo>
                  <a:lnTo>
                    <a:pt x="3162343" y="1994102"/>
                  </a:lnTo>
                  <a:lnTo>
                    <a:pt x="3185603" y="2031980"/>
                  </a:lnTo>
                  <a:lnTo>
                    <a:pt x="3206925" y="2070631"/>
                  </a:lnTo>
                  <a:lnTo>
                    <a:pt x="3226230" y="2110057"/>
                  </a:lnTo>
                  <a:lnTo>
                    <a:pt x="3243441" y="2150256"/>
                  </a:lnTo>
                  <a:lnTo>
                    <a:pt x="3258480" y="2191229"/>
                  </a:lnTo>
                  <a:lnTo>
                    <a:pt x="3271270" y="2232976"/>
                  </a:lnTo>
                  <a:lnTo>
                    <a:pt x="3281732" y="2275497"/>
                  </a:lnTo>
                  <a:lnTo>
                    <a:pt x="3289790" y="2318791"/>
                  </a:lnTo>
                  <a:lnTo>
                    <a:pt x="3295364" y="2362860"/>
                  </a:lnTo>
                  <a:lnTo>
                    <a:pt x="3298379" y="2407702"/>
                  </a:lnTo>
                  <a:lnTo>
                    <a:pt x="3298756" y="2453318"/>
                  </a:lnTo>
                  <a:lnTo>
                    <a:pt x="3296417" y="2499708"/>
                  </a:lnTo>
                  <a:lnTo>
                    <a:pt x="3291285" y="2546872"/>
                  </a:lnTo>
                  <a:lnTo>
                    <a:pt x="3283283" y="2594809"/>
                  </a:lnTo>
                  <a:lnTo>
                    <a:pt x="3272331" y="2643521"/>
                  </a:lnTo>
                  <a:lnTo>
                    <a:pt x="3258354" y="2693006"/>
                  </a:lnTo>
                  <a:lnTo>
                    <a:pt x="3241273" y="2743265"/>
                  </a:lnTo>
                  <a:lnTo>
                    <a:pt x="3217418" y="2798207"/>
                  </a:lnTo>
                  <a:lnTo>
                    <a:pt x="3186658" y="2852679"/>
                  </a:lnTo>
                  <a:lnTo>
                    <a:pt x="3149310" y="2906411"/>
                  </a:lnTo>
                  <a:lnTo>
                    <a:pt x="3105692" y="2959137"/>
                  </a:lnTo>
                  <a:lnTo>
                    <a:pt x="3056122" y="3010588"/>
                  </a:lnTo>
                  <a:lnTo>
                    <a:pt x="3000917" y="3060498"/>
                  </a:lnTo>
                  <a:lnTo>
                    <a:pt x="2971301" y="3084790"/>
                  </a:lnTo>
                  <a:lnTo>
                    <a:pt x="2940395" y="3108597"/>
                  </a:lnTo>
                  <a:lnTo>
                    <a:pt x="2908240" y="3131885"/>
                  </a:lnTo>
                  <a:lnTo>
                    <a:pt x="2874874" y="3154619"/>
                  </a:lnTo>
                  <a:lnTo>
                    <a:pt x="2840338" y="3176768"/>
                  </a:lnTo>
                  <a:lnTo>
                    <a:pt x="2804671" y="3198296"/>
                  </a:lnTo>
                  <a:lnTo>
                    <a:pt x="2767913" y="3219172"/>
                  </a:lnTo>
                  <a:lnTo>
                    <a:pt x="2730105" y="3239360"/>
                  </a:lnTo>
                  <a:lnTo>
                    <a:pt x="2691284" y="3258829"/>
                  </a:lnTo>
                  <a:lnTo>
                    <a:pt x="2651492" y="3277544"/>
                  </a:lnTo>
                  <a:lnTo>
                    <a:pt x="2610767" y="3295472"/>
                  </a:lnTo>
                  <a:lnTo>
                    <a:pt x="2569150" y="3312579"/>
                  </a:lnTo>
                  <a:lnTo>
                    <a:pt x="2526681" y="3328832"/>
                  </a:lnTo>
                  <a:lnTo>
                    <a:pt x="2483398" y="3344198"/>
                  </a:lnTo>
                  <a:lnTo>
                    <a:pt x="2439342" y="3358643"/>
                  </a:lnTo>
                  <a:lnTo>
                    <a:pt x="2394553" y="3372133"/>
                  </a:lnTo>
                  <a:lnTo>
                    <a:pt x="2349070" y="3384635"/>
                  </a:lnTo>
                  <a:lnTo>
                    <a:pt x="2302932" y="3396116"/>
                  </a:lnTo>
                  <a:lnTo>
                    <a:pt x="2256181" y="3406543"/>
                  </a:lnTo>
                  <a:lnTo>
                    <a:pt x="2208854" y="3415881"/>
                  </a:lnTo>
                  <a:lnTo>
                    <a:pt x="2160993" y="3424097"/>
                  </a:lnTo>
                  <a:lnTo>
                    <a:pt x="2112636" y="3431158"/>
                  </a:lnTo>
                  <a:lnTo>
                    <a:pt x="2063824" y="3437030"/>
                  </a:lnTo>
                  <a:lnTo>
                    <a:pt x="2014595" y="3441680"/>
                  </a:lnTo>
                  <a:lnTo>
                    <a:pt x="1964991" y="3445075"/>
                  </a:lnTo>
                  <a:lnTo>
                    <a:pt x="1915050" y="3447180"/>
                  </a:lnTo>
                  <a:lnTo>
                    <a:pt x="1864813" y="3447963"/>
                  </a:lnTo>
                  <a:lnTo>
                    <a:pt x="1814318" y="3447390"/>
                  </a:lnTo>
                  <a:lnTo>
                    <a:pt x="1763606" y="3445427"/>
                  </a:lnTo>
                  <a:lnTo>
                    <a:pt x="1712717" y="3442042"/>
                  </a:lnTo>
                  <a:lnTo>
                    <a:pt x="1661690" y="3437200"/>
                  </a:lnTo>
                  <a:lnTo>
                    <a:pt x="1610564" y="3430868"/>
                  </a:lnTo>
                  <a:lnTo>
                    <a:pt x="1559380" y="3423013"/>
                  </a:lnTo>
                  <a:lnTo>
                    <a:pt x="1508178" y="3413601"/>
                  </a:lnTo>
                  <a:lnTo>
                    <a:pt x="1456996" y="3402598"/>
                  </a:lnTo>
                  <a:lnTo>
                    <a:pt x="1405875" y="3389972"/>
                  </a:lnTo>
                  <a:lnTo>
                    <a:pt x="1354854" y="3375689"/>
                  </a:lnTo>
                  <a:lnTo>
                    <a:pt x="1303974" y="3359715"/>
                  </a:lnTo>
                  <a:lnTo>
                    <a:pt x="1253273" y="3342017"/>
                  </a:lnTo>
                  <a:lnTo>
                    <a:pt x="1202792" y="3322561"/>
                  </a:lnTo>
                  <a:lnTo>
                    <a:pt x="1152570" y="3301314"/>
                  </a:lnTo>
                  <a:lnTo>
                    <a:pt x="1102647" y="3278243"/>
                  </a:lnTo>
                  <a:lnTo>
                    <a:pt x="1053063" y="3253314"/>
                  </a:lnTo>
                  <a:lnTo>
                    <a:pt x="1003857" y="3226493"/>
                  </a:lnTo>
                  <a:lnTo>
                    <a:pt x="955069" y="3197747"/>
                  </a:lnTo>
                  <a:lnTo>
                    <a:pt x="915133" y="3172593"/>
                  </a:lnTo>
                  <a:lnTo>
                    <a:pt x="875923" y="3146460"/>
                  </a:lnTo>
                  <a:lnTo>
                    <a:pt x="837448" y="3119370"/>
                  </a:lnTo>
                  <a:lnTo>
                    <a:pt x="799717" y="3091343"/>
                  </a:lnTo>
                  <a:lnTo>
                    <a:pt x="762739" y="3062400"/>
                  </a:lnTo>
                  <a:lnTo>
                    <a:pt x="726522" y="3032561"/>
                  </a:lnTo>
                  <a:lnTo>
                    <a:pt x="691075" y="3001845"/>
                  </a:lnTo>
                  <a:lnTo>
                    <a:pt x="656406" y="2970275"/>
                  </a:lnTo>
                  <a:lnTo>
                    <a:pt x="622525" y="2937869"/>
                  </a:lnTo>
                  <a:lnTo>
                    <a:pt x="589440" y="2904649"/>
                  </a:lnTo>
                  <a:lnTo>
                    <a:pt x="557159" y="2870635"/>
                  </a:lnTo>
                  <a:lnTo>
                    <a:pt x="525692" y="2835847"/>
                  </a:lnTo>
                  <a:lnTo>
                    <a:pt x="495046" y="2800306"/>
                  </a:lnTo>
                  <a:lnTo>
                    <a:pt x="465232" y="2764031"/>
                  </a:lnTo>
                  <a:lnTo>
                    <a:pt x="436256" y="2727044"/>
                  </a:lnTo>
                  <a:lnTo>
                    <a:pt x="408128" y="2689365"/>
                  </a:lnTo>
                  <a:lnTo>
                    <a:pt x="380857" y="2651014"/>
                  </a:lnTo>
                  <a:lnTo>
                    <a:pt x="354452" y="2612011"/>
                  </a:lnTo>
                  <a:lnTo>
                    <a:pt x="328920" y="2572378"/>
                  </a:lnTo>
                  <a:lnTo>
                    <a:pt x="304271" y="2532133"/>
                  </a:lnTo>
                  <a:lnTo>
                    <a:pt x="280513" y="2491299"/>
                  </a:lnTo>
                  <a:lnTo>
                    <a:pt x="257654" y="2449894"/>
                  </a:lnTo>
                  <a:lnTo>
                    <a:pt x="235705" y="2407941"/>
                  </a:lnTo>
                  <a:lnTo>
                    <a:pt x="214673" y="2365458"/>
                  </a:lnTo>
                  <a:lnTo>
                    <a:pt x="194567" y="2322466"/>
                  </a:lnTo>
                  <a:lnTo>
                    <a:pt x="175395" y="2278986"/>
                  </a:lnTo>
                  <a:lnTo>
                    <a:pt x="157166" y="2235038"/>
                  </a:lnTo>
                  <a:lnTo>
                    <a:pt x="139890" y="2190643"/>
                  </a:lnTo>
                  <a:lnTo>
                    <a:pt x="123574" y="2145820"/>
                  </a:lnTo>
                  <a:lnTo>
                    <a:pt x="108227" y="2100591"/>
                  </a:lnTo>
                  <a:lnTo>
                    <a:pt x="93859" y="2054975"/>
                  </a:lnTo>
                  <a:lnTo>
                    <a:pt x="80477" y="2008994"/>
                  </a:lnTo>
                  <a:lnTo>
                    <a:pt x="68090" y="1962667"/>
                  </a:lnTo>
                  <a:lnTo>
                    <a:pt x="56707" y="1916015"/>
                  </a:lnTo>
                  <a:lnTo>
                    <a:pt x="46336" y="1869058"/>
                  </a:lnTo>
                  <a:lnTo>
                    <a:pt x="36987" y="1821816"/>
                  </a:lnTo>
                  <a:lnTo>
                    <a:pt x="28668" y="1774311"/>
                  </a:lnTo>
                  <a:lnTo>
                    <a:pt x="21388" y="1726562"/>
                  </a:lnTo>
                  <a:lnTo>
                    <a:pt x="15154" y="1678590"/>
                  </a:lnTo>
                  <a:lnTo>
                    <a:pt x="9977" y="1630415"/>
                  </a:lnTo>
                  <a:lnTo>
                    <a:pt x="5864" y="1582057"/>
                  </a:lnTo>
                  <a:lnTo>
                    <a:pt x="2824" y="1533538"/>
                  </a:lnTo>
                  <a:lnTo>
                    <a:pt x="867" y="1484877"/>
                  </a:lnTo>
                  <a:lnTo>
                    <a:pt x="0" y="1436094"/>
                  </a:lnTo>
                  <a:lnTo>
                    <a:pt x="232" y="1387211"/>
                  </a:lnTo>
                  <a:lnTo>
                    <a:pt x="1572" y="1338247"/>
                  </a:lnTo>
                  <a:lnTo>
                    <a:pt x="4028" y="1289224"/>
                  </a:lnTo>
                  <a:lnTo>
                    <a:pt x="7610" y="1240160"/>
                  </a:lnTo>
                  <a:lnTo>
                    <a:pt x="12326" y="1191077"/>
                  </a:lnTo>
                  <a:lnTo>
                    <a:pt x="18184" y="1141996"/>
                  </a:lnTo>
                  <a:lnTo>
                    <a:pt x="25194" y="1092936"/>
                  </a:lnTo>
                  <a:lnTo>
                    <a:pt x="33364" y="1043917"/>
                  </a:lnTo>
                  <a:lnTo>
                    <a:pt x="42702" y="994961"/>
                  </a:lnTo>
                  <a:lnTo>
                    <a:pt x="53217" y="946088"/>
                  </a:lnTo>
                  <a:close/>
                </a:path>
              </a:pathLst>
            </a:custGeom>
            <a:noFill/>
            <a:ln w="14084">
              <a:solidFill>
                <a:srgbClr val="C2D8F1"/>
              </a:solidFill>
              <a:round/>
            </a:ln>
          </p:spPr>
          <p:style>
            <a:lnRef idx="0">
              <a:scrgbClr r="0" g="0" b="0"/>
            </a:lnRef>
            <a:fillRef idx="0">
              <a:scrgbClr r="0" g="0" b="0"/>
            </a:fillRef>
            <a:effectRef idx="0">
              <a:scrgbClr r="0" g="0" b="0"/>
            </a:effectRef>
            <a:fontRef idx="minor"/>
          </p:style>
        </p:sp>
        <p:sp>
          <p:nvSpPr>
            <p:cNvPr id="1067" name="object 10"/>
            <p:cNvSpPr/>
            <p:nvPr/>
          </p:nvSpPr>
          <p:spPr>
            <a:xfrm>
              <a:off x="4737240" y="2290320"/>
              <a:ext cx="1143000" cy="1143000"/>
            </a:xfrm>
            <a:custGeom>
              <a:avLst/>
              <a:gdLst/>
              <a:ahLst/>
              <a:cxnLst/>
              <a:rect l="l" t="t" r="r" b="b"/>
              <a:pathLst>
                <a:path w="1143635" h="1143635">
                  <a:moveTo>
                    <a:pt x="1143101" y="571550"/>
                  </a:moveTo>
                  <a:lnTo>
                    <a:pt x="1141206" y="618426"/>
                  </a:lnTo>
                  <a:lnTo>
                    <a:pt x="1135620" y="664259"/>
                  </a:lnTo>
                  <a:lnTo>
                    <a:pt x="1126490" y="708900"/>
                  </a:lnTo>
                  <a:lnTo>
                    <a:pt x="1113963" y="752204"/>
                  </a:lnTo>
                  <a:lnTo>
                    <a:pt x="1098186" y="794024"/>
                  </a:lnTo>
                  <a:lnTo>
                    <a:pt x="1079306" y="834211"/>
                  </a:lnTo>
                  <a:lnTo>
                    <a:pt x="1057470" y="872619"/>
                  </a:lnTo>
                  <a:lnTo>
                    <a:pt x="1032825" y="909101"/>
                  </a:lnTo>
                  <a:lnTo>
                    <a:pt x="1005519" y="943509"/>
                  </a:lnTo>
                  <a:lnTo>
                    <a:pt x="975698" y="975698"/>
                  </a:lnTo>
                  <a:lnTo>
                    <a:pt x="943509" y="1005519"/>
                  </a:lnTo>
                  <a:lnTo>
                    <a:pt x="909101" y="1032825"/>
                  </a:lnTo>
                  <a:lnTo>
                    <a:pt x="872619" y="1057470"/>
                  </a:lnTo>
                  <a:lnTo>
                    <a:pt x="834211" y="1079306"/>
                  </a:lnTo>
                  <a:lnTo>
                    <a:pt x="794024" y="1098186"/>
                  </a:lnTo>
                  <a:lnTo>
                    <a:pt x="752204" y="1113963"/>
                  </a:lnTo>
                  <a:lnTo>
                    <a:pt x="708900" y="1126490"/>
                  </a:lnTo>
                  <a:lnTo>
                    <a:pt x="664259" y="1135620"/>
                  </a:lnTo>
                  <a:lnTo>
                    <a:pt x="618426" y="1141206"/>
                  </a:lnTo>
                  <a:lnTo>
                    <a:pt x="571550" y="1143101"/>
                  </a:lnTo>
                  <a:lnTo>
                    <a:pt x="524674" y="1141206"/>
                  </a:lnTo>
                  <a:lnTo>
                    <a:pt x="478842" y="1135620"/>
                  </a:lnTo>
                  <a:lnTo>
                    <a:pt x="434200" y="1126490"/>
                  </a:lnTo>
                  <a:lnTo>
                    <a:pt x="390896" y="1113963"/>
                  </a:lnTo>
                  <a:lnTo>
                    <a:pt x="349077" y="1098186"/>
                  </a:lnTo>
                  <a:lnTo>
                    <a:pt x="308890" y="1079306"/>
                  </a:lnTo>
                  <a:lnTo>
                    <a:pt x="270482" y="1057470"/>
                  </a:lnTo>
                  <a:lnTo>
                    <a:pt x="234000" y="1032825"/>
                  </a:lnTo>
                  <a:lnTo>
                    <a:pt x="199591" y="1005519"/>
                  </a:lnTo>
                  <a:lnTo>
                    <a:pt x="167403" y="975698"/>
                  </a:lnTo>
                  <a:lnTo>
                    <a:pt x="137582" y="943509"/>
                  </a:lnTo>
                  <a:lnTo>
                    <a:pt x="110276" y="909101"/>
                  </a:lnTo>
                  <a:lnTo>
                    <a:pt x="85631" y="872619"/>
                  </a:lnTo>
                  <a:lnTo>
                    <a:pt x="63795" y="834211"/>
                  </a:lnTo>
                  <a:lnTo>
                    <a:pt x="44915" y="794024"/>
                  </a:lnTo>
                  <a:lnTo>
                    <a:pt x="29138" y="752204"/>
                  </a:lnTo>
                  <a:lnTo>
                    <a:pt x="16610" y="708900"/>
                  </a:lnTo>
                  <a:lnTo>
                    <a:pt x="7480" y="664259"/>
                  </a:lnTo>
                  <a:lnTo>
                    <a:pt x="1894" y="618426"/>
                  </a:lnTo>
                  <a:lnTo>
                    <a:pt x="0" y="571550"/>
                  </a:lnTo>
                  <a:lnTo>
                    <a:pt x="1894" y="524674"/>
                  </a:lnTo>
                  <a:lnTo>
                    <a:pt x="7480" y="478842"/>
                  </a:lnTo>
                  <a:lnTo>
                    <a:pt x="16610" y="434200"/>
                  </a:lnTo>
                  <a:lnTo>
                    <a:pt x="29138" y="390896"/>
                  </a:lnTo>
                  <a:lnTo>
                    <a:pt x="44915" y="349077"/>
                  </a:lnTo>
                  <a:lnTo>
                    <a:pt x="63795" y="308890"/>
                  </a:lnTo>
                  <a:lnTo>
                    <a:pt x="85631" y="270482"/>
                  </a:lnTo>
                  <a:lnTo>
                    <a:pt x="110276" y="234000"/>
                  </a:lnTo>
                  <a:lnTo>
                    <a:pt x="137582" y="199591"/>
                  </a:lnTo>
                  <a:lnTo>
                    <a:pt x="167403" y="167403"/>
                  </a:lnTo>
                  <a:lnTo>
                    <a:pt x="199591" y="137582"/>
                  </a:lnTo>
                  <a:lnTo>
                    <a:pt x="234000" y="110276"/>
                  </a:lnTo>
                  <a:lnTo>
                    <a:pt x="270482" y="85631"/>
                  </a:lnTo>
                  <a:lnTo>
                    <a:pt x="308890" y="63795"/>
                  </a:lnTo>
                  <a:lnTo>
                    <a:pt x="349077" y="44915"/>
                  </a:lnTo>
                  <a:lnTo>
                    <a:pt x="390896" y="29138"/>
                  </a:lnTo>
                  <a:lnTo>
                    <a:pt x="434200" y="16610"/>
                  </a:lnTo>
                  <a:lnTo>
                    <a:pt x="478842" y="7480"/>
                  </a:lnTo>
                  <a:lnTo>
                    <a:pt x="524674" y="1894"/>
                  </a:lnTo>
                  <a:lnTo>
                    <a:pt x="571550" y="0"/>
                  </a:lnTo>
                  <a:lnTo>
                    <a:pt x="618426" y="1894"/>
                  </a:lnTo>
                  <a:lnTo>
                    <a:pt x="664259" y="7480"/>
                  </a:lnTo>
                  <a:lnTo>
                    <a:pt x="708900" y="16610"/>
                  </a:lnTo>
                  <a:lnTo>
                    <a:pt x="752204" y="29138"/>
                  </a:lnTo>
                  <a:lnTo>
                    <a:pt x="794024" y="44915"/>
                  </a:lnTo>
                  <a:lnTo>
                    <a:pt x="834211" y="63795"/>
                  </a:lnTo>
                  <a:lnTo>
                    <a:pt x="872619" y="85631"/>
                  </a:lnTo>
                  <a:lnTo>
                    <a:pt x="909101" y="110276"/>
                  </a:lnTo>
                  <a:lnTo>
                    <a:pt x="943509" y="137582"/>
                  </a:lnTo>
                  <a:lnTo>
                    <a:pt x="975698" y="167403"/>
                  </a:lnTo>
                  <a:lnTo>
                    <a:pt x="1005519" y="199591"/>
                  </a:lnTo>
                  <a:lnTo>
                    <a:pt x="1032825" y="234000"/>
                  </a:lnTo>
                  <a:lnTo>
                    <a:pt x="1057470" y="270482"/>
                  </a:lnTo>
                  <a:lnTo>
                    <a:pt x="1079306" y="308890"/>
                  </a:lnTo>
                  <a:lnTo>
                    <a:pt x="1098186" y="349077"/>
                  </a:lnTo>
                  <a:lnTo>
                    <a:pt x="1113963" y="390896"/>
                  </a:lnTo>
                  <a:lnTo>
                    <a:pt x="1126490" y="434200"/>
                  </a:lnTo>
                  <a:lnTo>
                    <a:pt x="1135620" y="478842"/>
                  </a:lnTo>
                  <a:lnTo>
                    <a:pt x="1141206" y="524674"/>
                  </a:lnTo>
                  <a:lnTo>
                    <a:pt x="1143101" y="571550"/>
                  </a:lnTo>
                  <a:close/>
                </a:path>
              </a:pathLst>
            </a:custGeom>
            <a:noFill/>
            <a:ln w="14084">
              <a:solidFill>
                <a:srgbClr val="C2D8F1"/>
              </a:solidFill>
              <a:round/>
            </a:ln>
          </p:spPr>
          <p:style>
            <a:lnRef idx="0">
              <a:scrgbClr r="0" g="0" b="0"/>
            </a:lnRef>
            <a:fillRef idx="0">
              <a:scrgbClr r="0" g="0" b="0"/>
            </a:fillRef>
            <a:effectRef idx="0">
              <a:scrgbClr r="0" g="0" b="0"/>
            </a:effectRef>
            <a:fontRef idx="minor"/>
          </p:style>
        </p:sp>
        <p:pic>
          <p:nvPicPr>
            <p:cNvPr id="1068" name="object 11"/>
            <p:cNvPicPr/>
            <p:nvPr/>
          </p:nvPicPr>
          <p:blipFill>
            <a:blip r:embed="rId3"/>
            <a:stretch/>
          </p:blipFill>
          <p:spPr>
            <a:xfrm>
              <a:off x="5996520" y="2138760"/>
              <a:ext cx="3540240" cy="3304800"/>
            </a:xfrm>
            <a:prstGeom prst="rect">
              <a:avLst/>
            </a:prstGeom>
            <a:ln w="0">
              <a:noFill/>
            </a:ln>
          </p:spPr>
        </p:pic>
        <p:pic>
          <p:nvPicPr>
            <p:cNvPr id="1069" name="object 12"/>
            <p:cNvPicPr/>
            <p:nvPr/>
          </p:nvPicPr>
          <p:blipFill>
            <a:blip r:embed="rId4"/>
            <a:stretch/>
          </p:blipFill>
          <p:spPr>
            <a:xfrm>
              <a:off x="5030280" y="1678320"/>
              <a:ext cx="4281840" cy="5010120"/>
            </a:xfrm>
            <a:prstGeom prst="rect">
              <a:avLst/>
            </a:prstGeom>
            <a:ln w="0">
              <a:noFill/>
            </a:ln>
          </p:spPr>
        </p:pic>
        <p:sp>
          <p:nvSpPr>
            <p:cNvPr id="1070" name="object 13"/>
            <p:cNvSpPr/>
            <p:nvPr/>
          </p:nvSpPr>
          <p:spPr>
            <a:xfrm>
              <a:off x="7371360" y="4564800"/>
              <a:ext cx="1332720" cy="818280"/>
            </a:xfrm>
            <a:custGeom>
              <a:avLst/>
              <a:gdLst/>
              <a:ahLst/>
              <a:cxnLst/>
              <a:rect l="l" t="t" r="r" b="b"/>
              <a:pathLst>
                <a:path w="1333500" h="819150">
                  <a:moveTo>
                    <a:pt x="1306874" y="0"/>
                  </a:moveTo>
                  <a:lnTo>
                    <a:pt x="405657" y="0"/>
                  </a:lnTo>
                  <a:lnTo>
                    <a:pt x="381370" y="3551"/>
                  </a:lnTo>
                  <a:lnTo>
                    <a:pt x="341411" y="29484"/>
                  </a:lnTo>
                  <a:lnTo>
                    <a:pt x="2203" y="781583"/>
                  </a:lnTo>
                  <a:lnTo>
                    <a:pt x="0" y="794766"/>
                  </a:lnTo>
                  <a:lnTo>
                    <a:pt x="4178" y="806729"/>
                  </a:lnTo>
                  <a:lnTo>
                    <a:pt x="13404" y="815416"/>
                  </a:lnTo>
                  <a:lnTo>
                    <a:pt x="26346" y="818769"/>
                  </a:lnTo>
                  <a:lnTo>
                    <a:pt x="915574" y="818769"/>
                  </a:lnTo>
                  <a:lnTo>
                    <a:pt x="971745" y="802136"/>
                  </a:lnTo>
                  <a:lnTo>
                    <a:pt x="1009808" y="757605"/>
                  </a:lnTo>
                  <a:lnTo>
                    <a:pt x="1331004" y="37172"/>
                  </a:lnTo>
                  <a:lnTo>
                    <a:pt x="1333208" y="23992"/>
                  </a:lnTo>
                  <a:lnTo>
                    <a:pt x="1329031" y="12033"/>
                  </a:lnTo>
                  <a:lnTo>
                    <a:pt x="1319808" y="3350"/>
                  </a:lnTo>
                  <a:lnTo>
                    <a:pt x="1306874"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1071" name="object 14"/>
            <p:cNvSpPr/>
            <p:nvPr/>
          </p:nvSpPr>
          <p:spPr>
            <a:xfrm>
              <a:off x="7726320" y="4658400"/>
              <a:ext cx="638640" cy="592920"/>
            </a:xfrm>
            <a:custGeom>
              <a:avLst/>
              <a:gdLst/>
              <a:ahLst/>
              <a:cxnLst/>
              <a:rect l="l" t="t" r="r" b="b"/>
              <a:pathLst>
                <a:path w="639445" h="593725">
                  <a:moveTo>
                    <a:pt x="439497" y="0"/>
                  </a:moveTo>
                  <a:lnTo>
                    <a:pt x="394338" y="3218"/>
                  </a:lnTo>
                  <a:lnTo>
                    <a:pt x="348699" y="12567"/>
                  </a:lnTo>
                  <a:lnTo>
                    <a:pt x="303227" y="27587"/>
                  </a:lnTo>
                  <a:lnTo>
                    <a:pt x="258565" y="47819"/>
                  </a:lnTo>
                  <a:lnTo>
                    <a:pt x="215358" y="72804"/>
                  </a:lnTo>
                  <a:lnTo>
                    <a:pt x="174251" y="102083"/>
                  </a:lnTo>
                  <a:lnTo>
                    <a:pt x="135888" y="135197"/>
                  </a:lnTo>
                  <a:lnTo>
                    <a:pt x="100914" y="171685"/>
                  </a:lnTo>
                  <a:lnTo>
                    <a:pt x="69973" y="211090"/>
                  </a:lnTo>
                  <a:lnTo>
                    <a:pt x="43711" y="252952"/>
                  </a:lnTo>
                  <a:lnTo>
                    <a:pt x="22772" y="296811"/>
                  </a:lnTo>
                  <a:lnTo>
                    <a:pt x="7205" y="344954"/>
                  </a:lnTo>
                  <a:lnTo>
                    <a:pt x="0" y="390624"/>
                  </a:lnTo>
                  <a:lnTo>
                    <a:pt x="791" y="433211"/>
                  </a:lnTo>
                  <a:lnTo>
                    <a:pt x="9216" y="472102"/>
                  </a:lnTo>
                  <a:lnTo>
                    <a:pt x="47507" y="536354"/>
                  </a:lnTo>
                  <a:lnTo>
                    <a:pt x="111959" y="578491"/>
                  </a:lnTo>
                  <a:lnTo>
                    <a:pt x="153084" y="589738"/>
                  </a:lnTo>
                  <a:lnTo>
                    <a:pt x="199658" y="593623"/>
                  </a:lnTo>
                  <a:lnTo>
                    <a:pt x="244820" y="590405"/>
                  </a:lnTo>
                  <a:lnTo>
                    <a:pt x="290461" y="581056"/>
                  </a:lnTo>
                  <a:lnTo>
                    <a:pt x="335936" y="566036"/>
                  </a:lnTo>
                  <a:lnTo>
                    <a:pt x="380599" y="545803"/>
                  </a:lnTo>
                  <a:lnTo>
                    <a:pt x="423808" y="520818"/>
                  </a:lnTo>
                  <a:lnTo>
                    <a:pt x="464916" y="491539"/>
                  </a:lnTo>
                  <a:lnTo>
                    <a:pt x="503279" y="458426"/>
                  </a:lnTo>
                  <a:lnTo>
                    <a:pt x="538254" y="421937"/>
                  </a:lnTo>
                  <a:lnTo>
                    <a:pt x="569194" y="382532"/>
                  </a:lnTo>
                  <a:lnTo>
                    <a:pt x="595456" y="340671"/>
                  </a:lnTo>
                  <a:lnTo>
                    <a:pt x="616396" y="296811"/>
                  </a:lnTo>
                  <a:lnTo>
                    <a:pt x="631963" y="248668"/>
                  </a:lnTo>
                  <a:lnTo>
                    <a:pt x="639168" y="202998"/>
                  </a:lnTo>
                  <a:lnTo>
                    <a:pt x="638376" y="160412"/>
                  </a:lnTo>
                  <a:lnTo>
                    <a:pt x="629951" y="121521"/>
                  </a:lnTo>
                  <a:lnTo>
                    <a:pt x="591658" y="57269"/>
                  </a:lnTo>
                  <a:lnTo>
                    <a:pt x="527203" y="15132"/>
                  </a:lnTo>
                  <a:lnTo>
                    <a:pt x="486074" y="3884"/>
                  </a:lnTo>
                  <a:lnTo>
                    <a:pt x="439497" y="0"/>
                  </a:lnTo>
                  <a:close/>
                </a:path>
              </a:pathLst>
            </a:custGeom>
            <a:solidFill>
              <a:srgbClr val="A4BFE5">
                <a:alpha val="39000"/>
              </a:srgbClr>
            </a:solidFill>
            <a:ln w="0">
              <a:noFill/>
            </a:ln>
          </p:spPr>
          <p:style>
            <a:lnRef idx="0">
              <a:scrgbClr r="0" g="0" b="0"/>
            </a:lnRef>
            <a:fillRef idx="0">
              <a:scrgbClr r="0" g="0" b="0"/>
            </a:fillRef>
            <a:effectRef idx="0">
              <a:scrgbClr r="0" g="0" b="0"/>
            </a:effectRef>
            <a:fontRef idx="minor"/>
          </p:style>
        </p:sp>
        <p:sp>
          <p:nvSpPr>
            <p:cNvPr id="1072" name="object 15"/>
            <p:cNvSpPr/>
            <p:nvPr/>
          </p:nvSpPr>
          <p:spPr>
            <a:xfrm>
              <a:off x="8002440" y="4855680"/>
              <a:ext cx="224640" cy="300960"/>
            </a:xfrm>
            <a:custGeom>
              <a:avLst/>
              <a:gdLst/>
              <a:ahLst/>
              <a:cxnLst/>
              <a:rect l="l" t="t" r="r" b="b"/>
              <a:pathLst>
                <a:path w="225425" h="301625">
                  <a:moveTo>
                    <a:pt x="165180" y="0"/>
                  </a:moveTo>
                  <a:lnTo>
                    <a:pt x="151397" y="3457"/>
                  </a:lnTo>
                  <a:lnTo>
                    <a:pt x="125725" y="15232"/>
                  </a:lnTo>
                  <a:lnTo>
                    <a:pt x="18219" y="58640"/>
                  </a:lnTo>
                  <a:lnTo>
                    <a:pt x="2243" y="104043"/>
                  </a:lnTo>
                  <a:lnTo>
                    <a:pt x="10" y="128832"/>
                  </a:lnTo>
                  <a:lnTo>
                    <a:pt x="0" y="185764"/>
                  </a:lnTo>
                  <a:lnTo>
                    <a:pt x="12246" y="248682"/>
                  </a:lnTo>
                  <a:lnTo>
                    <a:pt x="46782" y="291431"/>
                  </a:lnTo>
                  <a:lnTo>
                    <a:pt x="93980" y="301471"/>
                  </a:lnTo>
                  <a:lnTo>
                    <a:pt x="136986" y="289174"/>
                  </a:lnTo>
                  <a:lnTo>
                    <a:pt x="174969" y="262785"/>
                  </a:lnTo>
                  <a:lnTo>
                    <a:pt x="207094" y="230547"/>
                  </a:lnTo>
                  <a:lnTo>
                    <a:pt x="224870" y="201306"/>
                  </a:lnTo>
                  <a:lnTo>
                    <a:pt x="225388" y="178201"/>
                  </a:lnTo>
                  <a:lnTo>
                    <a:pt x="216180" y="160921"/>
                  </a:lnTo>
                  <a:lnTo>
                    <a:pt x="204782" y="149153"/>
                  </a:lnTo>
                  <a:lnTo>
                    <a:pt x="201939" y="139053"/>
                  </a:lnTo>
                  <a:lnTo>
                    <a:pt x="207862" y="126125"/>
                  </a:lnTo>
                  <a:lnTo>
                    <a:pt x="214280" y="109077"/>
                  </a:lnTo>
                  <a:lnTo>
                    <a:pt x="212923" y="86618"/>
                  </a:lnTo>
                  <a:lnTo>
                    <a:pt x="206131" y="67061"/>
                  </a:lnTo>
                  <a:lnTo>
                    <a:pt x="198594" y="58132"/>
                  </a:lnTo>
                  <a:lnTo>
                    <a:pt x="185566" y="57661"/>
                  </a:lnTo>
                  <a:lnTo>
                    <a:pt x="162301" y="63479"/>
                  </a:lnTo>
                  <a:lnTo>
                    <a:pt x="165256" y="60234"/>
                  </a:lnTo>
                  <a:lnTo>
                    <a:pt x="171315" y="51179"/>
                  </a:lnTo>
                  <a:lnTo>
                    <a:pt x="176263" y="37333"/>
                  </a:lnTo>
                  <a:lnTo>
                    <a:pt x="175890" y="19715"/>
                  </a:lnTo>
                  <a:lnTo>
                    <a:pt x="171777" y="5279"/>
                  </a:lnTo>
                  <a:lnTo>
                    <a:pt x="165180" y="0"/>
                  </a:lnTo>
                  <a:close/>
                </a:path>
              </a:pathLst>
            </a:custGeom>
            <a:solidFill>
              <a:srgbClr val="3860AA"/>
            </a:solidFill>
            <a:ln w="0">
              <a:noFill/>
            </a:ln>
          </p:spPr>
          <p:style>
            <a:lnRef idx="0">
              <a:scrgbClr r="0" g="0" b="0"/>
            </a:lnRef>
            <a:fillRef idx="0">
              <a:scrgbClr r="0" g="0" b="0"/>
            </a:fillRef>
            <a:effectRef idx="0">
              <a:scrgbClr r="0" g="0" b="0"/>
            </a:effectRef>
            <a:fontRef idx="minor"/>
          </p:style>
        </p:sp>
        <p:pic>
          <p:nvPicPr>
            <p:cNvPr id="1073" name="object 16"/>
            <p:cNvPicPr/>
            <p:nvPr/>
          </p:nvPicPr>
          <p:blipFill>
            <a:blip r:embed="rId5"/>
            <a:stretch/>
          </p:blipFill>
          <p:spPr>
            <a:xfrm>
              <a:off x="7947720" y="4740480"/>
              <a:ext cx="137160" cy="150480"/>
            </a:xfrm>
            <a:prstGeom prst="rect">
              <a:avLst/>
            </a:prstGeom>
            <a:ln w="0">
              <a:noFill/>
            </a:ln>
          </p:spPr>
        </p:pic>
        <p:pic>
          <p:nvPicPr>
            <p:cNvPr id="1074" name="object 17"/>
            <p:cNvPicPr/>
            <p:nvPr/>
          </p:nvPicPr>
          <p:blipFill>
            <a:blip r:embed="rId6"/>
            <a:stretch/>
          </p:blipFill>
          <p:spPr>
            <a:xfrm>
              <a:off x="7770600" y="5007240"/>
              <a:ext cx="207360" cy="234360"/>
            </a:xfrm>
            <a:prstGeom prst="rect">
              <a:avLst/>
            </a:prstGeom>
            <a:ln w="0">
              <a:noFill/>
            </a:ln>
          </p:spPr>
        </p:pic>
        <p:sp>
          <p:nvSpPr>
            <p:cNvPr id="1075" name="object 18"/>
            <p:cNvSpPr/>
            <p:nvPr/>
          </p:nvSpPr>
          <p:spPr>
            <a:xfrm>
              <a:off x="7767360" y="4983120"/>
              <a:ext cx="352800" cy="268560"/>
            </a:xfrm>
            <a:custGeom>
              <a:avLst/>
              <a:gdLst/>
              <a:ahLst/>
              <a:cxnLst/>
              <a:rect l="l" t="t" r="r" b="b"/>
              <a:pathLst>
                <a:path w="353695" h="269239">
                  <a:moveTo>
                    <a:pt x="322489" y="0"/>
                  </a:moveTo>
                  <a:lnTo>
                    <a:pt x="299642" y="399"/>
                  </a:lnTo>
                  <a:lnTo>
                    <a:pt x="289144" y="1387"/>
                  </a:lnTo>
                  <a:lnTo>
                    <a:pt x="201158" y="2860"/>
                  </a:lnTo>
                  <a:lnTo>
                    <a:pt x="159642" y="25804"/>
                  </a:lnTo>
                  <a:lnTo>
                    <a:pt x="129161" y="63552"/>
                  </a:lnTo>
                  <a:lnTo>
                    <a:pt x="118048" y="80330"/>
                  </a:lnTo>
                  <a:lnTo>
                    <a:pt x="104932" y="99956"/>
                  </a:lnTo>
                  <a:lnTo>
                    <a:pt x="89779" y="122431"/>
                  </a:lnTo>
                  <a:lnTo>
                    <a:pt x="57817" y="145727"/>
                  </a:lnTo>
                  <a:lnTo>
                    <a:pt x="21790" y="175604"/>
                  </a:lnTo>
                  <a:lnTo>
                    <a:pt x="0" y="202989"/>
                  </a:lnTo>
                  <a:lnTo>
                    <a:pt x="6559" y="211600"/>
                  </a:lnTo>
                  <a:lnTo>
                    <a:pt x="35699" y="235736"/>
                  </a:lnTo>
                  <a:lnTo>
                    <a:pt x="71015" y="253733"/>
                  </a:lnTo>
                  <a:lnTo>
                    <a:pt x="112143" y="264980"/>
                  </a:lnTo>
                  <a:lnTo>
                    <a:pt x="158720" y="268864"/>
                  </a:lnTo>
                  <a:lnTo>
                    <a:pt x="203880" y="265646"/>
                  </a:lnTo>
                  <a:lnTo>
                    <a:pt x="249519" y="256298"/>
                  </a:lnTo>
                  <a:lnTo>
                    <a:pt x="294992" y="241279"/>
                  </a:lnTo>
                  <a:lnTo>
                    <a:pt x="339656" y="221048"/>
                  </a:lnTo>
                  <a:lnTo>
                    <a:pt x="342105" y="204686"/>
                  </a:lnTo>
                  <a:lnTo>
                    <a:pt x="348757" y="166512"/>
                  </a:lnTo>
                  <a:lnTo>
                    <a:pt x="353426" y="129317"/>
                  </a:lnTo>
                  <a:lnTo>
                    <a:pt x="353621" y="99956"/>
                  </a:lnTo>
                  <a:lnTo>
                    <a:pt x="353598" y="80330"/>
                  </a:lnTo>
                  <a:lnTo>
                    <a:pt x="352676" y="44106"/>
                  </a:lnTo>
                  <a:lnTo>
                    <a:pt x="353320" y="16333"/>
                  </a:lnTo>
                  <a:lnTo>
                    <a:pt x="344710" y="4034"/>
                  </a:lnTo>
                  <a:lnTo>
                    <a:pt x="322489" y="0"/>
                  </a:lnTo>
                  <a:close/>
                </a:path>
              </a:pathLst>
            </a:custGeom>
            <a:solidFill>
              <a:srgbClr val="3478BC"/>
            </a:solidFill>
            <a:ln w="0">
              <a:noFill/>
            </a:ln>
          </p:spPr>
          <p:style>
            <a:lnRef idx="0">
              <a:scrgbClr r="0" g="0" b="0"/>
            </a:lnRef>
            <a:fillRef idx="0">
              <a:scrgbClr r="0" g="0" b="0"/>
            </a:fillRef>
            <a:effectRef idx="0">
              <a:scrgbClr r="0" g="0" b="0"/>
            </a:effectRef>
            <a:fontRef idx="minor"/>
          </p:style>
        </p:sp>
        <p:pic>
          <p:nvPicPr>
            <p:cNvPr id="1076" name="object 19"/>
            <p:cNvPicPr/>
            <p:nvPr/>
          </p:nvPicPr>
          <p:blipFill>
            <a:blip r:embed="rId7"/>
            <a:stretch/>
          </p:blipFill>
          <p:spPr>
            <a:xfrm>
              <a:off x="7898400" y="4736160"/>
              <a:ext cx="339840" cy="460800"/>
            </a:xfrm>
            <a:prstGeom prst="rect">
              <a:avLst/>
            </a:prstGeom>
            <a:ln w="0">
              <a:noFill/>
            </a:ln>
          </p:spPr>
        </p:pic>
        <p:sp>
          <p:nvSpPr>
            <p:cNvPr id="1077" name="object 20"/>
            <p:cNvSpPr/>
            <p:nvPr/>
          </p:nvSpPr>
          <p:spPr>
            <a:xfrm>
              <a:off x="6372000" y="4440600"/>
              <a:ext cx="1181520" cy="284400"/>
            </a:xfrm>
            <a:custGeom>
              <a:avLst/>
              <a:gdLst/>
              <a:ahLst/>
              <a:cxnLst/>
              <a:rect l="l" t="t" r="r" b="b"/>
              <a:pathLst>
                <a:path w="1182370" h="285114">
                  <a:moveTo>
                    <a:pt x="1144963" y="0"/>
                  </a:moveTo>
                  <a:lnTo>
                    <a:pt x="152331" y="0"/>
                  </a:lnTo>
                  <a:lnTo>
                    <a:pt x="129110" y="4333"/>
                  </a:lnTo>
                  <a:lnTo>
                    <a:pt x="87906" y="33679"/>
                  </a:lnTo>
                  <a:lnTo>
                    <a:pt x="4338" y="229781"/>
                  </a:lnTo>
                  <a:lnTo>
                    <a:pt x="0" y="251245"/>
                  </a:lnTo>
                  <a:lnTo>
                    <a:pt x="4737" y="268773"/>
                  </a:lnTo>
                  <a:lnTo>
                    <a:pt x="17492" y="280591"/>
                  </a:lnTo>
                  <a:lnTo>
                    <a:pt x="37206" y="284924"/>
                  </a:lnTo>
                  <a:lnTo>
                    <a:pt x="1029851" y="284924"/>
                  </a:lnTo>
                  <a:lnTo>
                    <a:pt x="1075372" y="268773"/>
                  </a:lnTo>
                  <a:lnTo>
                    <a:pt x="1107283" y="229781"/>
                  </a:lnTo>
                  <a:lnTo>
                    <a:pt x="1177831" y="55143"/>
                  </a:lnTo>
                  <a:lnTo>
                    <a:pt x="1182172" y="33679"/>
                  </a:lnTo>
                  <a:lnTo>
                    <a:pt x="1177437" y="16151"/>
                  </a:lnTo>
                  <a:lnTo>
                    <a:pt x="1164683" y="4333"/>
                  </a:lnTo>
                  <a:lnTo>
                    <a:pt x="1144963" y="0"/>
                  </a:lnTo>
                  <a:close/>
                </a:path>
              </a:pathLst>
            </a:custGeom>
            <a:solidFill>
              <a:srgbClr val="3478BC"/>
            </a:solidFill>
            <a:ln w="0">
              <a:noFill/>
            </a:ln>
          </p:spPr>
          <p:style>
            <a:lnRef idx="0">
              <a:scrgbClr r="0" g="0" b="0"/>
            </a:lnRef>
            <a:fillRef idx="0">
              <a:scrgbClr r="0" g="0" b="0"/>
            </a:fillRef>
            <a:effectRef idx="0">
              <a:scrgbClr r="0" g="0" b="0"/>
            </a:effectRef>
            <a:fontRef idx="minor"/>
          </p:style>
        </p:sp>
        <p:sp>
          <p:nvSpPr>
            <p:cNvPr id="1078" name="object 21"/>
            <p:cNvSpPr/>
            <p:nvPr/>
          </p:nvSpPr>
          <p:spPr>
            <a:xfrm>
              <a:off x="6539400" y="4555440"/>
              <a:ext cx="871200" cy="41040"/>
            </a:xfrm>
            <a:custGeom>
              <a:avLst/>
              <a:gdLst/>
              <a:ahLst/>
              <a:cxnLst/>
              <a:rect l="l" t="t" r="r" b="b"/>
              <a:pathLst>
                <a:path w="871854" h="41910">
                  <a:moveTo>
                    <a:pt x="871486" y="0"/>
                  </a:moveTo>
                  <a:lnTo>
                    <a:pt x="16713" y="0"/>
                  </a:lnTo>
                  <a:lnTo>
                    <a:pt x="0" y="41363"/>
                  </a:lnTo>
                  <a:lnTo>
                    <a:pt x="854773" y="41363"/>
                  </a:lnTo>
                  <a:lnTo>
                    <a:pt x="871486" y="0"/>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1079" name="object 22"/>
            <p:cNvPicPr/>
            <p:nvPr/>
          </p:nvPicPr>
          <p:blipFill>
            <a:blip r:embed="rId8"/>
            <a:stretch/>
          </p:blipFill>
          <p:spPr>
            <a:xfrm>
              <a:off x="6553080" y="4880880"/>
              <a:ext cx="102960" cy="77040"/>
            </a:xfrm>
            <a:prstGeom prst="rect">
              <a:avLst/>
            </a:prstGeom>
            <a:ln w="0">
              <a:noFill/>
            </a:ln>
          </p:spPr>
        </p:pic>
        <p:pic>
          <p:nvPicPr>
            <p:cNvPr id="1080" name="object 23"/>
            <p:cNvPicPr/>
            <p:nvPr/>
          </p:nvPicPr>
          <p:blipFill>
            <a:blip r:embed="rId8"/>
            <a:stretch/>
          </p:blipFill>
          <p:spPr>
            <a:xfrm>
              <a:off x="7038360" y="4880880"/>
              <a:ext cx="102960" cy="77040"/>
            </a:xfrm>
            <a:prstGeom prst="rect">
              <a:avLst/>
            </a:prstGeom>
            <a:ln w="0">
              <a:noFill/>
            </a:ln>
          </p:spPr>
        </p:pic>
        <p:pic>
          <p:nvPicPr>
            <p:cNvPr id="1081" name="object 24"/>
            <p:cNvPicPr/>
            <p:nvPr/>
          </p:nvPicPr>
          <p:blipFill>
            <a:blip r:embed="rId9"/>
            <a:stretch/>
          </p:blipFill>
          <p:spPr>
            <a:xfrm>
              <a:off x="6463080" y="5104080"/>
              <a:ext cx="102960" cy="77040"/>
            </a:xfrm>
            <a:prstGeom prst="rect">
              <a:avLst/>
            </a:prstGeom>
            <a:ln w="0">
              <a:noFill/>
            </a:ln>
          </p:spPr>
        </p:pic>
        <p:pic>
          <p:nvPicPr>
            <p:cNvPr id="1082" name="object 25"/>
            <p:cNvPicPr/>
            <p:nvPr/>
          </p:nvPicPr>
          <p:blipFill>
            <a:blip r:embed="rId10"/>
            <a:stretch/>
          </p:blipFill>
          <p:spPr>
            <a:xfrm>
              <a:off x="6705720" y="5104080"/>
              <a:ext cx="102960" cy="77040"/>
            </a:xfrm>
            <a:prstGeom prst="rect">
              <a:avLst/>
            </a:prstGeom>
            <a:ln w="0">
              <a:noFill/>
            </a:ln>
          </p:spPr>
        </p:pic>
        <p:pic>
          <p:nvPicPr>
            <p:cNvPr id="1083" name="object 26"/>
            <p:cNvPicPr/>
            <p:nvPr/>
          </p:nvPicPr>
          <p:blipFill>
            <a:blip r:embed="rId9"/>
            <a:stretch/>
          </p:blipFill>
          <p:spPr>
            <a:xfrm>
              <a:off x="6948360" y="5104080"/>
              <a:ext cx="102960" cy="77040"/>
            </a:xfrm>
            <a:prstGeom prst="rect">
              <a:avLst/>
            </a:prstGeom>
            <a:ln w="0">
              <a:noFill/>
            </a:ln>
          </p:spPr>
        </p:pic>
        <p:pic>
          <p:nvPicPr>
            <p:cNvPr id="1084" name="object 27"/>
            <p:cNvPicPr/>
            <p:nvPr/>
          </p:nvPicPr>
          <p:blipFill>
            <a:blip r:embed="rId11"/>
            <a:stretch/>
          </p:blipFill>
          <p:spPr>
            <a:xfrm>
              <a:off x="7142400" y="5104080"/>
              <a:ext cx="102960" cy="77040"/>
            </a:xfrm>
            <a:prstGeom prst="rect">
              <a:avLst/>
            </a:prstGeom>
            <a:ln w="0">
              <a:noFill/>
            </a:ln>
          </p:spPr>
        </p:pic>
        <p:pic>
          <p:nvPicPr>
            <p:cNvPr id="1085" name="object 28"/>
            <p:cNvPicPr/>
            <p:nvPr/>
          </p:nvPicPr>
          <p:blipFill>
            <a:blip r:embed="rId9"/>
            <a:stretch/>
          </p:blipFill>
          <p:spPr>
            <a:xfrm>
              <a:off x="6372720" y="5327280"/>
              <a:ext cx="102960" cy="77040"/>
            </a:xfrm>
            <a:prstGeom prst="rect">
              <a:avLst/>
            </a:prstGeom>
            <a:ln w="0">
              <a:noFill/>
            </a:ln>
          </p:spPr>
        </p:pic>
        <p:pic>
          <p:nvPicPr>
            <p:cNvPr id="1086" name="object 29"/>
            <p:cNvPicPr/>
            <p:nvPr/>
          </p:nvPicPr>
          <p:blipFill>
            <a:blip r:embed="rId9"/>
            <a:stretch/>
          </p:blipFill>
          <p:spPr>
            <a:xfrm>
              <a:off x="6615360" y="5327280"/>
              <a:ext cx="102960" cy="77040"/>
            </a:xfrm>
            <a:prstGeom prst="rect">
              <a:avLst/>
            </a:prstGeom>
            <a:ln w="0">
              <a:noFill/>
            </a:ln>
          </p:spPr>
        </p:pic>
        <p:pic>
          <p:nvPicPr>
            <p:cNvPr id="1087" name="object 30"/>
            <p:cNvPicPr/>
            <p:nvPr/>
          </p:nvPicPr>
          <p:blipFill>
            <a:blip r:embed="rId10"/>
            <a:stretch/>
          </p:blipFill>
          <p:spPr>
            <a:xfrm>
              <a:off x="6858000" y="5327280"/>
              <a:ext cx="102960" cy="77040"/>
            </a:xfrm>
            <a:prstGeom prst="rect">
              <a:avLst/>
            </a:prstGeom>
            <a:ln w="0">
              <a:noFill/>
            </a:ln>
          </p:spPr>
        </p:pic>
      </p:gr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8" name="object 2"/>
          <p:cNvGrpSpPr/>
          <p:nvPr/>
        </p:nvGrpSpPr>
        <p:grpSpPr>
          <a:xfrm>
            <a:off x="0" y="0"/>
            <a:ext cx="10057680" cy="7771680"/>
            <a:chOff x="0" y="0"/>
            <a:chExt cx="10057680" cy="7771680"/>
          </a:xfrm>
        </p:grpSpPr>
        <p:pic>
          <p:nvPicPr>
            <p:cNvPr id="1089" name="object 3"/>
            <p:cNvPicPr/>
            <p:nvPr/>
          </p:nvPicPr>
          <p:blipFill>
            <a:blip r:embed="rId2"/>
            <a:stretch/>
          </p:blipFill>
          <p:spPr>
            <a:xfrm>
              <a:off x="0" y="0"/>
              <a:ext cx="10057680" cy="1078920"/>
            </a:xfrm>
            <a:prstGeom prst="rect">
              <a:avLst/>
            </a:prstGeom>
            <a:ln w="0">
              <a:noFill/>
            </a:ln>
          </p:spPr>
        </p:pic>
        <p:pic>
          <p:nvPicPr>
            <p:cNvPr id="1090" name="object 4"/>
            <p:cNvPicPr/>
            <p:nvPr/>
          </p:nvPicPr>
          <p:blipFill>
            <a:blip r:embed="rId3"/>
            <a:stretch/>
          </p:blipFill>
          <p:spPr>
            <a:xfrm>
              <a:off x="0" y="1003320"/>
              <a:ext cx="10057680" cy="6768360"/>
            </a:xfrm>
            <a:prstGeom prst="rect">
              <a:avLst/>
            </a:prstGeom>
            <a:ln w="0">
              <a:noFill/>
            </a:ln>
          </p:spPr>
        </p:pic>
      </p:grpSp>
      <p:sp>
        <p:nvSpPr>
          <p:cNvPr id="1091" name="PlaceHolder 1"/>
          <p:cNvSpPr>
            <a:spLocks noGrp="1"/>
          </p:cNvSpPr>
          <p:nvPr>
            <p:ph type="title"/>
          </p:nvPr>
        </p:nvSpPr>
        <p:spPr>
          <a:xfrm>
            <a:off x="1173600" y="795600"/>
            <a:ext cx="6141616" cy="2024280"/>
          </a:xfrm>
          <a:prstGeom prst="rect">
            <a:avLst/>
          </a:prstGeom>
          <a:noFill/>
          <a:ln w="0">
            <a:noFill/>
          </a:ln>
        </p:spPr>
        <p:txBody>
          <a:bodyPr lIns="0" tIns="195480" rIns="0" bIns="0" anchor="t">
            <a:noAutofit/>
          </a:bodyPr>
          <a:lstStyle/>
          <a:p>
            <a:pPr marL="12600">
              <a:lnSpc>
                <a:spcPts val="7200"/>
              </a:lnSpc>
              <a:spcBef>
                <a:spcPts val="1539"/>
              </a:spcBef>
              <a:buNone/>
            </a:pPr>
            <a:r>
              <a:rPr lang="el-GR" sz="7200" b="0" strike="noStrike" spc="452" dirty="0" smtClean="0">
                <a:solidFill>
                  <a:srgbClr val="1D1D1B"/>
                </a:solidFill>
                <a:latin typeface="Trebuchet MS"/>
              </a:rPr>
              <a:t>Μελέτες Περίπτωσης</a:t>
            </a:r>
            <a:endParaRPr lang="el-GR" sz="7200" b="0" strike="noStrike" spc="-1" dirty="0">
              <a:latin typeface="Arial"/>
            </a:endParaRPr>
          </a:p>
        </p:txBody>
      </p:sp>
      <p:grpSp>
        <p:nvGrpSpPr>
          <p:cNvPr id="1092" name="object 6"/>
          <p:cNvGrpSpPr/>
          <p:nvPr/>
        </p:nvGrpSpPr>
        <p:grpSpPr>
          <a:xfrm>
            <a:off x="267120" y="2730600"/>
            <a:ext cx="5354640" cy="5041080"/>
            <a:chOff x="267120" y="2730600"/>
            <a:chExt cx="5354640" cy="5041080"/>
          </a:xfrm>
        </p:grpSpPr>
        <p:sp>
          <p:nvSpPr>
            <p:cNvPr id="1093" name="object 7"/>
            <p:cNvSpPr/>
            <p:nvPr/>
          </p:nvSpPr>
          <p:spPr>
            <a:xfrm>
              <a:off x="2438280" y="2730600"/>
              <a:ext cx="608760" cy="435600"/>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a:ln w="0">
              <a:noFill/>
            </a:ln>
          </p:spPr>
          <p:style>
            <a:lnRef idx="0">
              <a:scrgbClr r="0" g="0" b="0"/>
            </a:lnRef>
            <a:fillRef idx="0">
              <a:scrgbClr r="0" g="0" b="0"/>
            </a:fillRef>
            <a:effectRef idx="0">
              <a:scrgbClr r="0" g="0" b="0"/>
            </a:effectRef>
            <a:fontRef idx="minor"/>
          </p:style>
        </p:sp>
        <p:pic>
          <p:nvPicPr>
            <p:cNvPr id="1094" name="object 8"/>
            <p:cNvPicPr/>
            <p:nvPr/>
          </p:nvPicPr>
          <p:blipFill>
            <a:blip r:embed="rId4"/>
            <a:stretch/>
          </p:blipFill>
          <p:spPr>
            <a:xfrm>
              <a:off x="267120" y="2958480"/>
              <a:ext cx="5354640" cy="4813200"/>
            </a:xfrm>
            <a:prstGeom prst="rect">
              <a:avLst/>
            </a:prstGeom>
            <a:ln w="0">
              <a:noFill/>
            </a:ln>
          </p:spPr>
        </p:pic>
        <p:sp>
          <p:nvSpPr>
            <p:cNvPr id="1095" name="object 9"/>
            <p:cNvSpPr/>
            <p:nvPr/>
          </p:nvSpPr>
          <p:spPr>
            <a:xfrm>
              <a:off x="368640" y="3060000"/>
              <a:ext cx="4972680" cy="4711680"/>
            </a:xfrm>
            <a:custGeom>
              <a:avLst/>
              <a:gdLst/>
              <a:ahLst/>
              <a:cxnLst/>
              <a:rect l="l" t="t" r="r" b="b"/>
              <a:pathLst>
                <a:path w="4973320" h="47123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415237" y="4712256"/>
                  </a:lnTo>
                  <a:lnTo>
                    <a:pt x="1649198" y="4712256"/>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536638" y="4712256"/>
                  </a:lnTo>
                  <a:lnTo>
                    <a:pt x="3469343" y="4712256"/>
                  </a:lnTo>
                  <a:lnTo>
                    <a:pt x="3464921" y="4442383"/>
                  </a:lnTo>
                  <a:close/>
                  <a:moveTo>
                    <a:pt x="4468519" y="3958234"/>
                  </a:moveTo>
                  <a:lnTo>
                    <a:pt x="3897579" y="3958234"/>
                  </a:lnTo>
                  <a:lnTo>
                    <a:pt x="4371822" y="4117238"/>
                  </a:lnTo>
                  <a:lnTo>
                    <a:pt x="4468519" y="3958234"/>
                  </a:lnTo>
                  <a:close/>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moveTo>
                    <a:pt x="4776965" y="1502384"/>
                  </a:moveTo>
                  <a:lnTo>
                    <a:pt x="4277017" y="1510525"/>
                  </a:lnTo>
                  <a:lnTo>
                    <a:pt x="4778948" y="1510525"/>
                  </a:lnTo>
                  <a:lnTo>
                    <a:pt x="4776965" y="1502384"/>
                  </a:lnTo>
                  <a:close/>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moveTo>
                    <a:pt x="3410216" y="170954"/>
                  </a:moveTo>
                  <a:lnTo>
                    <a:pt x="3062338" y="530351"/>
                  </a:lnTo>
                  <a:lnTo>
                    <a:pt x="4001124" y="530351"/>
                  </a:lnTo>
                  <a:lnTo>
                    <a:pt x="3410216" y="170954"/>
                  </a:lnTo>
                  <a:close/>
                </a:path>
              </a:pathLst>
            </a:custGeom>
            <a:solidFill>
              <a:srgbClr val="EEEDF3">
                <a:alpha val="93000"/>
              </a:srgbClr>
            </a:solidFill>
            <a:ln w="0">
              <a:noFill/>
            </a:ln>
          </p:spPr>
          <p:style>
            <a:lnRef idx="0">
              <a:scrgbClr r="0" g="0" b="0"/>
            </a:lnRef>
            <a:fillRef idx="0">
              <a:scrgbClr r="0" g="0" b="0"/>
            </a:fillRef>
            <a:effectRef idx="0">
              <a:scrgbClr r="0" g="0" b="0"/>
            </a:effectRef>
            <a:fontRef idx="minor"/>
          </p:style>
        </p:sp>
        <p:sp>
          <p:nvSpPr>
            <p:cNvPr id="1096" name="object 10"/>
            <p:cNvSpPr/>
            <p:nvPr/>
          </p:nvSpPr>
          <p:spPr>
            <a:xfrm>
              <a:off x="1199160" y="2891880"/>
              <a:ext cx="2354400" cy="437400"/>
            </a:xfrm>
            <a:custGeom>
              <a:avLst/>
              <a:gdLst/>
              <a:ahLst/>
              <a:cxnLst/>
              <a:rect l="l" t="t" r="r" b="b"/>
              <a:pathLst>
                <a:path w="2355215" h="438150">
                  <a:moveTo>
                    <a:pt x="2177186" y="0"/>
                  </a:moveTo>
                  <a:lnTo>
                    <a:pt x="177965" y="0"/>
                  </a:lnTo>
                  <a:lnTo>
                    <a:pt x="130796" y="6384"/>
                  </a:lnTo>
                  <a:lnTo>
                    <a:pt x="88324" y="24384"/>
                  </a:lnTo>
                  <a:lnTo>
                    <a:pt x="52277" y="52271"/>
                  </a:lnTo>
                  <a:lnTo>
                    <a:pt x="24388" y="88314"/>
                  </a:lnTo>
                  <a:lnTo>
                    <a:pt x="6385" y="130785"/>
                  </a:lnTo>
                  <a:lnTo>
                    <a:pt x="0" y="177952"/>
                  </a:lnTo>
                  <a:lnTo>
                    <a:pt x="0" y="260159"/>
                  </a:lnTo>
                  <a:lnTo>
                    <a:pt x="6385" y="307327"/>
                  </a:lnTo>
                  <a:lnTo>
                    <a:pt x="24388" y="349800"/>
                  </a:lnTo>
                  <a:lnTo>
                    <a:pt x="52277" y="385846"/>
                  </a:lnTo>
                  <a:lnTo>
                    <a:pt x="88324" y="413736"/>
                  </a:lnTo>
                  <a:lnTo>
                    <a:pt x="130796" y="431739"/>
                  </a:lnTo>
                  <a:lnTo>
                    <a:pt x="177965" y="438124"/>
                  </a:lnTo>
                  <a:lnTo>
                    <a:pt x="2177186" y="438124"/>
                  </a:lnTo>
                  <a:lnTo>
                    <a:pt x="2224354" y="431739"/>
                  </a:lnTo>
                  <a:lnTo>
                    <a:pt x="2266827" y="413736"/>
                  </a:lnTo>
                  <a:lnTo>
                    <a:pt x="2302873" y="385846"/>
                  </a:lnTo>
                  <a:lnTo>
                    <a:pt x="2330763" y="349800"/>
                  </a:lnTo>
                  <a:lnTo>
                    <a:pt x="2348766" y="307327"/>
                  </a:lnTo>
                  <a:lnTo>
                    <a:pt x="2355151" y="260159"/>
                  </a:lnTo>
                  <a:lnTo>
                    <a:pt x="2355151" y="177952"/>
                  </a:lnTo>
                  <a:lnTo>
                    <a:pt x="2348766" y="130785"/>
                  </a:lnTo>
                  <a:lnTo>
                    <a:pt x="2330763" y="88314"/>
                  </a:lnTo>
                  <a:lnTo>
                    <a:pt x="2302873" y="52271"/>
                  </a:lnTo>
                  <a:lnTo>
                    <a:pt x="2266827" y="24384"/>
                  </a:lnTo>
                  <a:lnTo>
                    <a:pt x="2224354" y="6384"/>
                  </a:lnTo>
                  <a:lnTo>
                    <a:pt x="2177186"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1097" name="object 11"/>
          <p:cNvSpPr/>
          <p:nvPr/>
        </p:nvSpPr>
        <p:spPr>
          <a:xfrm>
            <a:off x="1211760" y="2915640"/>
            <a:ext cx="3915360" cy="9730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60560">
              <a:lnSpc>
                <a:spcPct val="100000"/>
              </a:lnSpc>
              <a:spcBef>
                <a:spcPts val="99"/>
              </a:spcBef>
              <a:buNone/>
            </a:pPr>
            <a:r>
              <a:rPr lang="el-GR" sz="2100" b="1" strike="noStrike" spc="109">
                <a:solidFill>
                  <a:srgbClr val="EEEDF3"/>
                </a:solidFill>
                <a:latin typeface="Trebuchet MS"/>
                <a:ea typeface="DejaVu Sans"/>
              </a:rPr>
              <a:t>MODULE</a:t>
            </a:r>
            <a:r>
              <a:rPr lang="el-GR" sz="2100" b="1" strike="noStrike" spc="-75">
                <a:solidFill>
                  <a:srgbClr val="EEEDF3"/>
                </a:solidFill>
                <a:latin typeface="Trebuchet MS"/>
                <a:ea typeface="DejaVu Sans"/>
              </a:rPr>
              <a:t> </a:t>
            </a:r>
            <a:r>
              <a:rPr lang="el-GR" sz="2100" b="1" strike="noStrike" spc="-66">
                <a:solidFill>
                  <a:srgbClr val="EEEDF3"/>
                </a:solidFill>
                <a:latin typeface="Trebuchet MS"/>
                <a:ea typeface="DejaVu Sans"/>
              </a:rPr>
              <a:t>4</a:t>
            </a:r>
            <a:endParaRPr lang="el-GR" sz="2100" b="0" strike="noStrike" spc="-1">
              <a:latin typeface="Arial"/>
            </a:endParaRPr>
          </a:p>
          <a:p>
            <a:pPr marL="12600">
              <a:lnSpc>
                <a:spcPct val="100000"/>
              </a:lnSpc>
              <a:spcBef>
                <a:spcPts val="2160"/>
              </a:spcBef>
              <a:buNone/>
            </a:pPr>
            <a:endParaRPr lang="el-GR" sz="21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 name="object 5"/>
          <p:cNvSpPr/>
          <p:nvPr/>
        </p:nvSpPr>
        <p:spPr>
          <a:xfrm>
            <a:off x="1385862" y="1885936"/>
            <a:ext cx="8286808" cy="5552701"/>
          </a:xfrm>
          <a:prstGeom prst="rect">
            <a:avLst/>
          </a:prstGeom>
          <a:noFill/>
          <a:ln w="0">
            <a:noFill/>
          </a:ln>
        </p:spPr>
        <p:style>
          <a:lnRef idx="0">
            <a:scrgbClr r="0" g="0" b="0"/>
          </a:lnRef>
          <a:fillRef idx="0">
            <a:scrgbClr r="0" g="0" b="0"/>
          </a:fillRef>
          <a:effectRef idx="0">
            <a:scrgbClr r="0" g="0" b="0"/>
          </a:effectRef>
          <a:fontRef idx="minor"/>
        </p:style>
        <p:txBody>
          <a:bodyPr wrap="square" lIns="0" tIns="12600" rIns="0" bIns="0" anchor="t">
            <a:spAutoFit/>
          </a:bodyPr>
          <a:lstStyle/>
          <a:p>
            <a:r>
              <a:rPr lang="el-GR" dirty="0" smtClean="0"/>
              <a:t>Παρακάτω, θα δείτε μια λίστα με διάφορα σενάρια χρηματοδότησης από το πλήθος, από τη συγκέντρωση χρημάτων για μια παράσταση από τον </a:t>
            </a:r>
            <a:r>
              <a:rPr lang="el-GR" dirty="0" err="1" smtClean="0"/>
              <a:t>Dread</a:t>
            </a:r>
            <a:r>
              <a:rPr lang="el-GR" dirty="0" smtClean="0"/>
              <a:t> </a:t>
            </a:r>
            <a:r>
              <a:rPr lang="el-GR" dirty="0" err="1" smtClean="0"/>
              <a:t>Scott</a:t>
            </a:r>
            <a:r>
              <a:rPr lang="el-GR" dirty="0" smtClean="0"/>
              <a:t>, μέλος του Συμβουλίου, μέχρι καλλιτέχνες που αναζητούν βοήθεια για να συμμετάσχουν σε πρωτοβουλίες κοινωνικής δικαιοσύνης. Αφιερώστε λίγο χρόνο για να δείτε τη σελίδα τους.</a:t>
            </a:r>
            <a:endParaRPr lang="en-US" dirty="0" smtClean="0"/>
          </a:p>
          <a:p>
            <a:endParaRPr lang="en-US" dirty="0"/>
          </a:p>
          <a:p>
            <a:r>
              <a:rPr lang="en-US" u="sng" dirty="0" err="1">
                <a:hlinkClick r:id="rId2"/>
              </a:rPr>
              <a:t>Pope.L</a:t>
            </a:r>
            <a:r>
              <a:rPr lang="en-US" u="sng" dirty="0">
                <a:hlinkClick r:id="rId2"/>
              </a:rPr>
              <a:t> and What Pipeline</a:t>
            </a:r>
            <a:r>
              <a:rPr lang="en-US" dirty="0"/>
              <a:t>: </a:t>
            </a:r>
            <a:r>
              <a:rPr lang="el-GR" dirty="0" smtClean="0"/>
              <a:t>ένας καλλιτέχνης και μια γκαλερί συνεργάζονται για να συγκεντρώσουν χρήματα για την καταπολέμηση της κρίσης του νερού στο </a:t>
            </a:r>
            <a:r>
              <a:rPr lang="el-GR" dirty="0" err="1" smtClean="0"/>
              <a:t>Φλίντ</a:t>
            </a:r>
            <a:endParaRPr lang="en-US" dirty="0" smtClean="0"/>
          </a:p>
          <a:p>
            <a:endParaRPr lang="en-US" dirty="0"/>
          </a:p>
          <a:p>
            <a:r>
              <a:rPr lang="en-US" u="sng" dirty="0">
                <a:hlinkClick r:id="rId3"/>
              </a:rPr>
              <a:t>The Wide Awakes</a:t>
            </a:r>
            <a:r>
              <a:rPr lang="en-US" dirty="0"/>
              <a:t>: </a:t>
            </a:r>
            <a:r>
              <a:rPr lang="el-GR" dirty="0" smtClean="0"/>
              <a:t>μια συλλογικότητα καλλιτεχνών και ακτιβιστών εγκαινιάζει πρωτοβουλίες δημόσιας τέχνης και ψηφοφορίας</a:t>
            </a:r>
            <a:endParaRPr lang="en-US" dirty="0" smtClean="0"/>
          </a:p>
          <a:p>
            <a:endParaRPr lang="en-US" dirty="0"/>
          </a:p>
          <a:p>
            <a:r>
              <a:rPr lang="en-US" u="sng" dirty="0">
                <a:hlinkClick r:id="rId4"/>
              </a:rPr>
              <a:t>Nancy </a:t>
            </a:r>
            <a:r>
              <a:rPr lang="en-US" u="sng" dirty="0" err="1">
                <a:hlinkClick r:id="rId4"/>
              </a:rPr>
              <a:t>Borowick</a:t>
            </a:r>
            <a:r>
              <a:rPr lang="en-US" dirty="0"/>
              <a:t>: </a:t>
            </a:r>
            <a:r>
              <a:rPr lang="el-GR" dirty="0" smtClean="0"/>
              <a:t>μια φωτογράφος εκδίδει το πρώτο της βιβλίο που καταγράφει τα τελευταία χρόνια της ζωής των γονέων της</a:t>
            </a:r>
            <a:endParaRPr lang="en-US" dirty="0" smtClean="0"/>
          </a:p>
          <a:p>
            <a:endParaRPr lang="en-US" dirty="0"/>
          </a:p>
          <a:p>
            <a:r>
              <a:rPr lang="en-US" u="sng" dirty="0">
                <a:hlinkClick r:id="rId5"/>
              </a:rPr>
              <a:t>Dread Scott and Antenna</a:t>
            </a:r>
            <a:r>
              <a:rPr lang="en-US" dirty="0"/>
              <a:t>: </a:t>
            </a:r>
            <a:r>
              <a:rPr lang="el-GR" dirty="0" smtClean="0"/>
              <a:t>ένας καλλιτέχνης και ένας μη κερδοσκοπικός οργανισμός συγκεντρώνουν κεφάλαια για την αναπαράσταση μιας επανάστασης των σκλάβων</a:t>
            </a:r>
          </a:p>
          <a:p>
            <a:endParaRPr lang="el-GR" dirty="0"/>
          </a:p>
          <a:p>
            <a:r>
              <a:rPr lang="en-US" b="1" dirty="0" smtClean="0"/>
              <a:t>https://www.nyfa.org/crowdfunding-101/</a:t>
            </a:r>
            <a:endParaRPr lang="en-US" b="1" dirty="0"/>
          </a:p>
        </p:txBody>
      </p:sp>
      <p:sp>
        <p:nvSpPr>
          <p:cNvPr id="1103" name="object 7"/>
          <p:cNvSpPr/>
          <p:nvPr/>
        </p:nvSpPr>
        <p:spPr>
          <a:xfrm>
            <a:off x="1431000" y="1103400"/>
            <a:ext cx="1756440" cy="437400"/>
          </a:xfrm>
          <a:custGeom>
            <a:avLst/>
            <a:gdLst/>
            <a:ahLst/>
            <a:cxnLst/>
            <a:rect l="l" t="t" r="r" b="b"/>
            <a:pathLst>
              <a:path w="1757045" h="438150">
                <a:moveTo>
                  <a:pt x="1560703" y="0"/>
                </a:moveTo>
                <a:lnTo>
                  <a:pt x="196037" y="0"/>
                </a:lnTo>
                <a:lnTo>
                  <a:pt x="151227" y="5200"/>
                </a:lnTo>
                <a:lnTo>
                  <a:pt x="110019" y="20003"/>
                </a:lnTo>
                <a:lnTo>
                  <a:pt x="73612" y="43207"/>
                </a:lnTo>
                <a:lnTo>
                  <a:pt x="43207" y="73612"/>
                </a:lnTo>
                <a:lnTo>
                  <a:pt x="20003" y="110019"/>
                </a:lnTo>
                <a:lnTo>
                  <a:pt x="5200" y="151227"/>
                </a:lnTo>
                <a:lnTo>
                  <a:pt x="0" y="196037"/>
                </a:lnTo>
                <a:lnTo>
                  <a:pt x="0" y="242087"/>
                </a:lnTo>
                <a:lnTo>
                  <a:pt x="5200" y="286896"/>
                </a:lnTo>
                <a:lnTo>
                  <a:pt x="20003" y="328104"/>
                </a:lnTo>
                <a:lnTo>
                  <a:pt x="43207" y="364511"/>
                </a:lnTo>
                <a:lnTo>
                  <a:pt x="73612" y="394917"/>
                </a:lnTo>
                <a:lnTo>
                  <a:pt x="110019" y="418121"/>
                </a:lnTo>
                <a:lnTo>
                  <a:pt x="151227" y="432923"/>
                </a:lnTo>
                <a:lnTo>
                  <a:pt x="196037" y="438124"/>
                </a:lnTo>
                <a:lnTo>
                  <a:pt x="1560703" y="438124"/>
                </a:lnTo>
                <a:lnTo>
                  <a:pt x="1605512" y="432923"/>
                </a:lnTo>
                <a:lnTo>
                  <a:pt x="1646720" y="418121"/>
                </a:lnTo>
                <a:lnTo>
                  <a:pt x="1683127" y="394917"/>
                </a:lnTo>
                <a:lnTo>
                  <a:pt x="1713532" y="364511"/>
                </a:lnTo>
                <a:lnTo>
                  <a:pt x="1736736" y="328104"/>
                </a:lnTo>
                <a:lnTo>
                  <a:pt x="1751539" y="286896"/>
                </a:lnTo>
                <a:lnTo>
                  <a:pt x="1756740" y="242087"/>
                </a:lnTo>
                <a:lnTo>
                  <a:pt x="1756740" y="196037"/>
                </a:lnTo>
                <a:lnTo>
                  <a:pt x="1751539" y="151227"/>
                </a:lnTo>
                <a:lnTo>
                  <a:pt x="1736736" y="110019"/>
                </a:lnTo>
                <a:lnTo>
                  <a:pt x="1713532" y="73612"/>
                </a:lnTo>
                <a:lnTo>
                  <a:pt x="1683127" y="43207"/>
                </a:lnTo>
                <a:lnTo>
                  <a:pt x="1646720" y="20003"/>
                </a:lnTo>
                <a:lnTo>
                  <a:pt x="1605512" y="5200"/>
                </a:lnTo>
                <a:lnTo>
                  <a:pt x="1560703"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1104" name="object 8"/>
          <p:cNvSpPr/>
          <p:nvPr/>
        </p:nvSpPr>
        <p:spPr>
          <a:xfrm>
            <a:off x="1672200" y="1145520"/>
            <a:ext cx="1212120" cy="2869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1" strike="noStrike" spc="1">
                <a:solidFill>
                  <a:srgbClr val="FFFFFF"/>
                </a:solidFill>
                <a:latin typeface="Trebuchet MS"/>
                <a:ea typeface="DejaVu Sans"/>
              </a:rPr>
              <a:t>Case</a:t>
            </a:r>
            <a:r>
              <a:rPr lang="el-GR" sz="1800" b="1" strike="noStrike" spc="-106">
                <a:solidFill>
                  <a:srgbClr val="FFFFFF"/>
                </a:solidFill>
                <a:latin typeface="Trebuchet MS"/>
                <a:ea typeface="DejaVu Sans"/>
              </a:rPr>
              <a:t> </a:t>
            </a:r>
            <a:r>
              <a:rPr lang="el-GR" sz="1800" b="1" strike="noStrike" spc="41">
                <a:solidFill>
                  <a:srgbClr val="FFFFFF"/>
                </a:solidFill>
                <a:latin typeface="Trebuchet MS"/>
                <a:ea typeface="DejaVu Sans"/>
              </a:rPr>
              <a:t>Study</a:t>
            </a:r>
            <a:endParaRPr lang="el-GR" sz="18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 name="object 2"/>
          <p:cNvSpPr/>
          <p:nvPr/>
        </p:nvSpPr>
        <p:spPr>
          <a:xfrm>
            <a:off x="5733720" y="0"/>
            <a:ext cx="4324320" cy="5951880"/>
          </a:xfrm>
          <a:custGeom>
            <a:avLst/>
            <a:gdLst/>
            <a:ahLst/>
            <a:cxnLst/>
            <a:rect l="l" t="t" r="r" b="b"/>
            <a:pathLst>
              <a:path w="4324984" h="5952490">
                <a:moveTo>
                  <a:pt x="4324594" y="0"/>
                </a:moveTo>
                <a:lnTo>
                  <a:pt x="126833" y="0"/>
                </a:lnTo>
                <a:lnTo>
                  <a:pt x="0" y="1426763"/>
                </a:lnTo>
                <a:lnTo>
                  <a:pt x="73654" y="2201278"/>
                </a:lnTo>
                <a:lnTo>
                  <a:pt x="456702" y="2541214"/>
                </a:lnTo>
                <a:lnTo>
                  <a:pt x="1254537" y="2703749"/>
                </a:lnTo>
                <a:lnTo>
                  <a:pt x="1379968" y="2723681"/>
                </a:lnTo>
                <a:lnTo>
                  <a:pt x="1496432" y="2743751"/>
                </a:lnTo>
                <a:lnTo>
                  <a:pt x="1604319" y="2764211"/>
                </a:lnTo>
                <a:lnTo>
                  <a:pt x="1655167" y="2774665"/>
                </a:lnTo>
                <a:lnTo>
                  <a:pt x="1704016" y="2785311"/>
                </a:lnTo>
                <a:lnTo>
                  <a:pt x="1750914" y="2796181"/>
                </a:lnTo>
                <a:lnTo>
                  <a:pt x="1795910" y="2807305"/>
                </a:lnTo>
                <a:lnTo>
                  <a:pt x="1839053" y="2818715"/>
                </a:lnTo>
                <a:lnTo>
                  <a:pt x="1880391" y="2830442"/>
                </a:lnTo>
                <a:lnTo>
                  <a:pt x="1919973" y="2842518"/>
                </a:lnTo>
                <a:lnTo>
                  <a:pt x="1957847" y="2854975"/>
                </a:lnTo>
                <a:lnTo>
                  <a:pt x="1994061" y="2867843"/>
                </a:lnTo>
                <a:lnTo>
                  <a:pt x="2061707" y="2894940"/>
                </a:lnTo>
                <a:lnTo>
                  <a:pt x="2123297" y="2924062"/>
                </a:lnTo>
                <a:lnTo>
                  <a:pt x="2179220" y="2955459"/>
                </a:lnTo>
                <a:lnTo>
                  <a:pt x="2229864" y="2989383"/>
                </a:lnTo>
                <a:lnTo>
                  <a:pt x="2275618" y="3026085"/>
                </a:lnTo>
                <a:lnTo>
                  <a:pt x="2316870" y="3065818"/>
                </a:lnTo>
                <a:lnTo>
                  <a:pt x="2354007" y="3108832"/>
                </a:lnTo>
                <a:lnTo>
                  <a:pt x="2387419" y="3155378"/>
                </a:lnTo>
                <a:lnTo>
                  <a:pt x="2417492" y="3205709"/>
                </a:lnTo>
                <a:lnTo>
                  <a:pt x="2444616" y="3260075"/>
                </a:lnTo>
                <a:lnTo>
                  <a:pt x="2469178" y="3318729"/>
                </a:lnTo>
                <a:lnTo>
                  <a:pt x="2491567" y="3381921"/>
                </a:lnTo>
                <a:lnTo>
                  <a:pt x="2512171" y="3449903"/>
                </a:lnTo>
                <a:lnTo>
                  <a:pt x="2531378" y="3522927"/>
                </a:lnTo>
                <a:lnTo>
                  <a:pt x="2540579" y="3561408"/>
                </a:lnTo>
                <a:lnTo>
                  <a:pt x="2549576" y="3601244"/>
                </a:lnTo>
                <a:lnTo>
                  <a:pt x="2558418" y="3642466"/>
                </a:lnTo>
                <a:lnTo>
                  <a:pt x="2567153" y="3685105"/>
                </a:lnTo>
                <a:lnTo>
                  <a:pt x="2575830" y="3729193"/>
                </a:lnTo>
                <a:lnTo>
                  <a:pt x="2584498" y="3774762"/>
                </a:lnTo>
                <a:lnTo>
                  <a:pt x="2593205" y="3821843"/>
                </a:lnTo>
                <a:lnTo>
                  <a:pt x="2601998" y="3870466"/>
                </a:lnTo>
                <a:lnTo>
                  <a:pt x="2610928" y="3920665"/>
                </a:lnTo>
                <a:lnTo>
                  <a:pt x="2620043" y="3972470"/>
                </a:lnTo>
                <a:lnTo>
                  <a:pt x="2639019" y="4081023"/>
                </a:lnTo>
                <a:lnTo>
                  <a:pt x="2648978" y="4137834"/>
                </a:lnTo>
                <a:lnTo>
                  <a:pt x="2659316" y="4196378"/>
                </a:lnTo>
                <a:lnTo>
                  <a:pt x="2670081" y="4256685"/>
                </a:lnTo>
                <a:lnTo>
                  <a:pt x="2681321" y="4318786"/>
                </a:lnTo>
                <a:lnTo>
                  <a:pt x="2693085" y="4382714"/>
                </a:lnTo>
                <a:lnTo>
                  <a:pt x="2705422" y="4448499"/>
                </a:lnTo>
                <a:lnTo>
                  <a:pt x="2718381" y="4516173"/>
                </a:lnTo>
                <a:lnTo>
                  <a:pt x="2732009" y="4585767"/>
                </a:lnTo>
                <a:lnTo>
                  <a:pt x="2746355" y="4657314"/>
                </a:lnTo>
                <a:lnTo>
                  <a:pt x="3154892" y="5509577"/>
                </a:lnTo>
                <a:lnTo>
                  <a:pt x="3747455" y="5875873"/>
                </a:lnTo>
                <a:lnTo>
                  <a:pt x="4281129" y="5952036"/>
                </a:lnTo>
                <a:lnTo>
                  <a:pt x="4324594" y="5948638"/>
                </a:lnTo>
                <a:lnTo>
                  <a:pt x="4324594" y="0"/>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1106" name="object 3"/>
          <p:cNvSpPr/>
          <p:nvPr/>
        </p:nvSpPr>
        <p:spPr>
          <a:xfrm>
            <a:off x="0" y="3713760"/>
            <a:ext cx="3056040" cy="4058280"/>
          </a:xfrm>
          <a:custGeom>
            <a:avLst/>
            <a:gdLst/>
            <a:ahLst/>
            <a:cxnLst/>
            <a:rect l="l" t="t" r="r" b="b"/>
            <a:pathLst>
              <a:path w="3056890" h="405892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58729"/>
                </a:lnTo>
                <a:lnTo>
                  <a:pt x="3024091" y="4058729"/>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2"/>
                </a:lnTo>
                <a:lnTo>
                  <a:pt x="1678870" y="1670408"/>
                </a:lnTo>
                <a:lnTo>
                  <a:pt x="1661251" y="1626529"/>
                </a:lnTo>
                <a:lnTo>
                  <a:pt x="1644731" y="1581324"/>
                </a:lnTo>
                <a:lnTo>
                  <a:pt x="1629174" y="1534951"/>
                </a:lnTo>
                <a:lnTo>
                  <a:pt x="1614445" y="1487570"/>
                </a:lnTo>
                <a:lnTo>
                  <a:pt x="1600410" y="1439338"/>
                </a:lnTo>
                <a:lnTo>
                  <a:pt x="1586933" y="1390416"/>
                </a:lnTo>
                <a:lnTo>
                  <a:pt x="1573880" y="1340962"/>
                </a:lnTo>
                <a:lnTo>
                  <a:pt x="1561115" y="1291135"/>
                </a:lnTo>
                <a:lnTo>
                  <a:pt x="1548504" y="1241093"/>
                </a:lnTo>
                <a:lnTo>
                  <a:pt x="1535911" y="1190997"/>
                </a:lnTo>
                <a:lnTo>
                  <a:pt x="1523202" y="1141003"/>
                </a:lnTo>
                <a:lnTo>
                  <a:pt x="1510241" y="1091272"/>
                </a:lnTo>
                <a:lnTo>
                  <a:pt x="1496893" y="1041963"/>
                </a:lnTo>
                <a:lnTo>
                  <a:pt x="1483024" y="993233"/>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1107" name="object 4"/>
          <p:cNvSpPr/>
          <p:nvPr/>
        </p:nvSpPr>
        <p:spPr>
          <a:xfrm>
            <a:off x="6947280" y="2412360"/>
            <a:ext cx="615240" cy="61524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noFill/>
          <a:ln w="50800">
            <a:solidFill>
              <a:srgbClr val="D21924"/>
            </a:solidFill>
            <a:round/>
          </a:ln>
        </p:spPr>
        <p:style>
          <a:lnRef idx="0">
            <a:scrgbClr r="0" g="0" b="0"/>
          </a:lnRef>
          <a:fillRef idx="0">
            <a:scrgbClr r="0" g="0" b="0"/>
          </a:fillRef>
          <a:effectRef idx="0">
            <a:scrgbClr r="0" g="0" b="0"/>
          </a:effectRef>
          <a:fontRef idx="minor"/>
        </p:style>
      </p:sp>
      <p:grpSp>
        <p:nvGrpSpPr>
          <p:cNvPr id="1108" name="object 5"/>
          <p:cNvGrpSpPr/>
          <p:nvPr/>
        </p:nvGrpSpPr>
        <p:grpSpPr>
          <a:xfrm>
            <a:off x="7435440" y="717120"/>
            <a:ext cx="1776960" cy="2237040"/>
            <a:chOff x="7435440" y="717120"/>
            <a:chExt cx="1776960" cy="2237040"/>
          </a:xfrm>
        </p:grpSpPr>
        <p:sp>
          <p:nvSpPr>
            <p:cNvPr id="1109" name="object 6"/>
            <p:cNvSpPr/>
            <p:nvPr/>
          </p:nvSpPr>
          <p:spPr>
            <a:xfrm>
              <a:off x="8595360" y="717120"/>
              <a:ext cx="498960" cy="498960"/>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noFill/>
            <a:ln w="50800">
              <a:solidFill>
                <a:srgbClr val="D21924"/>
              </a:solidFill>
              <a:round/>
            </a:ln>
          </p:spPr>
          <p:style>
            <a:lnRef idx="0">
              <a:scrgbClr r="0" g="0" b="0"/>
            </a:lnRef>
            <a:fillRef idx="0">
              <a:scrgbClr r="0" g="0" b="0"/>
            </a:fillRef>
            <a:effectRef idx="0">
              <a:scrgbClr r="0" g="0" b="0"/>
            </a:effectRef>
            <a:fontRef idx="minor"/>
          </p:style>
        </p:sp>
        <p:sp>
          <p:nvSpPr>
            <p:cNvPr id="1110" name="object 7"/>
            <p:cNvSpPr/>
            <p:nvPr/>
          </p:nvSpPr>
          <p:spPr>
            <a:xfrm>
              <a:off x="7435440" y="1177200"/>
              <a:ext cx="1416600" cy="141660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noFill/>
            <a:ln w="50800">
              <a:solidFill>
                <a:srgbClr val="D21924"/>
              </a:solidFill>
              <a:round/>
            </a:ln>
          </p:spPr>
          <p:style>
            <a:lnRef idx="0">
              <a:scrgbClr r="0" g="0" b="0"/>
            </a:lnRef>
            <a:fillRef idx="0">
              <a:scrgbClr r="0" g="0" b="0"/>
            </a:fillRef>
            <a:effectRef idx="0">
              <a:scrgbClr r="0" g="0" b="0"/>
            </a:effectRef>
            <a:fontRef idx="minor"/>
          </p:style>
        </p:sp>
        <p:sp>
          <p:nvSpPr>
            <p:cNvPr id="1111" name="object 8"/>
            <p:cNvSpPr/>
            <p:nvPr/>
          </p:nvSpPr>
          <p:spPr>
            <a:xfrm>
              <a:off x="7879680" y="1621440"/>
              <a:ext cx="297720" cy="29772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noFill/>
            <a:ln w="50799">
              <a:solidFill>
                <a:srgbClr val="D21924"/>
              </a:solidFill>
              <a:round/>
            </a:ln>
          </p:spPr>
          <p:style>
            <a:lnRef idx="0">
              <a:scrgbClr r="0" g="0" b="0"/>
            </a:lnRef>
            <a:fillRef idx="0">
              <a:scrgbClr r="0" g="0" b="0"/>
            </a:fillRef>
            <a:effectRef idx="0">
              <a:scrgbClr r="0" g="0" b="0"/>
            </a:effectRef>
            <a:fontRef idx="minor"/>
          </p:style>
        </p:sp>
        <p:sp>
          <p:nvSpPr>
            <p:cNvPr id="1112" name="object 9"/>
            <p:cNvSpPr/>
            <p:nvPr/>
          </p:nvSpPr>
          <p:spPr>
            <a:xfrm>
              <a:off x="8440200" y="2181960"/>
              <a:ext cx="467280" cy="467280"/>
            </a:xfrm>
            <a:custGeom>
              <a:avLst/>
              <a:gdLst/>
              <a:ahLst/>
              <a:cxnLst/>
              <a:rect l="l" t="t" r="r" b="b"/>
              <a:pathLst>
                <a:path w="467995" h="467994">
                  <a:moveTo>
                    <a:pt x="0" y="372643"/>
                  </a:moveTo>
                  <a:lnTo>
                    <a:pt x="217309" y="467740"/>
                  </a:lnTo>
                  <a:lnTo>
                    <a:pt x="342531" y="342531"/>
                  </a:lnTo>
                  <a:lnTo>
                    <a:pt x="467741" y="217309"/>
                  </a:lnTo>
                  <a:lnTo>
                    <a:pt x="372643" y="0"/>
                  </a:lnTo>
                </a:path>
              </a:pathLst>
            </a:custGeom>
            <a:noFill/>
            <a:ln w="50800">
              <a:solidFill>
                <a:srgbClr val="D21924"/>
              </a:solidFill>
              <a:round/>
            </a:ln>
          </p:spPr>
          <p:style>
            <a:lnRef idx="0">
              <a:scrgbClr r="0" g="0" b="0"/>
            </a:lnRef>
            <a:fillRef idx="0">
              <a:scrgbClr r="0" g="0" b="0"/>
            </a:fillRef>
            <a:effectRef idx="0">
              <a:scrgbClr r="0" g="0" b="0"/>
            </a:effectRef>
            <a:fontRef idx="minor"/>
          </p:style>
        </p:sp>
        <p:sp>
          <p:nvSpPr>
            <p:cNvPr id="1113" name="object 10"/>
            <p:cNvSpPr/>
            <p:nvPr/>
          </p:nvSpPr>
          <p:spPr>
            <a:xfrm>
              <a:off x="8449200" y="1481760"/>
              <a:ext cx="681120" cy="47052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noFill/>
            <a:ln w="50800">
              <a:solidFill>
                <a:srgbClr val="D21924"/>
              </a:solidFill>
              <a:round/>
            </a:ln>
          </p:spPr>
          <p:style>
            <a:lnRef idx="0">
              <a:scrgbClr r="0" g="0" b="0"/>
            </a:lnRef>
            <a:fillRef idx="0">
              <a:scrgbClr r="0" g="0" b="0"/>
            </a:fillRef>
            <a:effectRef idx="0">
              <a:scrgbClr r="0" g="0" b="0"/>
            </a:effectRef>
            <a:fontRef idx="minor"/>
          </p:style>
        </p:sp>
        <p:sp>
          <p:nvSpPr>
            <p:cNvPr id="1114" name="object 11"/>
            <p:cNvSpPr/>
            <p:nvPr/>
          </p:nvSpPr>
          <p:spPr>
            <a:xfrm>
              <a:off x="7736040" y="2194560"/>
              <a:ext cx="470520" cy="68112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noFill/>
            <a:ln w="50800">
              <a:solidFill>
                <a:srgbClr val="D21924"/>
              </a:solidFill>
              <a:round/>
            </a:ln>
          </p:spPr>
          <p:style>
            <a:lnRef idx="0">
              <a:scrgbClr r="0" g="0" b="0"/>
            </a:lnRef>
            <a:fillRef idx="0">
              <a:scrgbClr r="0" g="0" b="0"/>
            </a:fillRef>
            <a:effectRef idx="0">
              <a:scrgbClr r="0" g="0" b="0"/>
            </a:effectRef>
            <a:fontRef idx="minor"/>
          </p:style>
        </p:sp>
        <p:sp>
          <p:nvSpPr>
            <p:cNvPr id="1115" name="object 12"/>
            <p:cNvSpPr/>
            <p:nvPr/>
          </p:nvSpPr>
          <p:spPr>
            <a:xfrm>
              <a:off x="8927640" y="2669400"/>
              <a:ext cx="256320" cy="256320"/>
            </a:xfrm>
            <a:custGeom>
              <a:avLst/>
              <a:gdLst/>
              <a:ahLst/>
              <a:cxnLst/>
              <a:rect l="l" t="t" r="r" b="b"/>
              <a:pathLst>
                <a:path w="257175" h="257175">
                  <a:moveTo>
                    <a:pt x="0" y="0"/>
                  </a:moveTo>
                  <a:lnTo>
                    <a:pt x="256628" y="256616"/>
                  </a:lnTo>
                </a:path>
              </a:pathLst>
            </a:custGeom>
            <a:noFill/>
            <a:ln w="50800">
              <a:solidFill>
                <a:srgbClr val="D21924"/>
              </a:solidFill>
              <a:round/>
            </a:ln>
          </p:spPr>
          <p:style>
            <a:lnRef idx="0">
              <a:scrgbClr r="0" g="0" b="0"/>
            </a:lnRef>
            <a:fillRef idx="0">
              <a:scrgbClr r="0" g="0" b="0"/>
            </a:fillRef>
            <a:effectRef idx="0">
              <a:scrgbClr r="0" g="0" b="0"/>
            </a:effectRef>
            <a:fontRef idx="minor"/>
          </p:style>
        </p:sp>
        <p:sp>
          <p:nvSpPr>
            <p:cNvPr id="1116" name="object 13"/>
            <p:cNvSpPr/>
            <p:nvPr/>
          </p:nvSpPr>
          <p:spPr>
            <a:xfrm>
              <a:off x="8821080" y="2775960"/>
              <a:ext cx="178200" cy="178200"/>
            </a:xfrm>
            <a:custGeom>
              <a:avLst/>
              <a:gdLst/>
              <a:ahLst/>
              <a:cxnLst/>
              <a:rect l="l" t="t" r="r" b="b"/>
              <a:pathLst>
                <a:path w="179070" h="179069">
                  <a:moveTo>
                    <a:pt x="0" y="0"/>
                  </a:moveTo>
                  <a:lnTo>
                    <a:pt x="178523" y="178523"/>
                  </a:lnTo>
                </a:path>
              </a:pathLst>
            </a:custGeom>
            <a:noFill/>
            <a:ln w="50800">
              <a:solidFill>
                <a:srgbClr val="D21924"/>
              </a:solidFill>
              <a:round/>
            </a:ln>
          </p:spPr>
          <p:style>
            <a:lnRef idx="0">
              <a:scrgbClr r="0" g="0" b="0"/>
            </a:lnRef>
            <a:fillRef idx="0">
              <a:scrgbClr r="0" g="0" b="0"/>
            </a:fillRef>
            <a:effectRef idx="0">
              <a:scrgbClr r="0" g="0" b="0"/>
            </a:effectRef>
            <a:fontRef idx="minor"/>
          </p:style>
        </p:sp>
        <p:sp>
          <p:nvSpPr>
            <p:cNvPr id="1117" name="object 14"/>
            <p:cNvSpPr/>
            <p:nvPr/>
          </p:nvSpPr>
          <p:spPr>
            <a:xfrm>
              <a:off x="9034200" y="2562840"/>
              <a:ext cx="178200" cy="178200"/>
            </a:xfrm>
            <a:custGeom>
              <a:avLst/>
              <a:gdLst/>
              <a:ahLst/>
              <a:cxnLst/>
              <a:rect l="l" t="t" r="r" b="b"/>
              <a:pathLst>
                <a:path w="179070" h="179069">
                  <a:moveTo>
                    <a:pt x="0" y="0"/>
                  </a:moveTo>
                  <a:lnTo>
                    <a:pt x="178523" y="178523"/>
                  </a:lnTo>
                </a:path>
              </a:pathLst>
            </a:custGeom>
            <a:noFill/>
            <a:ln w="50800">
              <a:solidFill>
                <a:srgbClr val="D21924"/>
              </a:solidFill>
              <a:round/>
            </a:ln>
          </p:spPr>
          <p:style>
            <a:lnRef idx="0">
              <a:scrgbClr r="0" g="0" b="0"/>
            </a:lnRef>
            <a:fillRef idx="0">
              <a:scrgbClr r="0" g="0" b="0"/>
            </a:fillRef>
            <a:effectRef idx="0">
              <a:scrgbClr r="0" g="0" b="0"/>
            </a:effectRef>
            <a:fontRef idx="minor"/>
          </p:style>
        </p:sp>
      </p:grpSp>
      <p:sp>
        <p:nvSpPr>
          <p:cNvPr id="1118" name="PlaceHolder 1"/>
          <p:cNvSpPr>
            <a:spLocks noGrp="1"/>
          </p:cNvSpPr>
          <p:nvPr>
            <p:ph type="title"/>
          </p:nvPr>
        </p:nvSpPr>
        <p:spPr>
          <a:xfrm>
            <a:off x="1244520" y="1893600"/>
            <a:ext cx="4713374" cy="1371240"/>
          </a:xfrm>
          <a:prstGeom prst="rect">
            <a:avLst/>
          </a:prstGeom>
          <a:noFill/>
          <a:ln w="0">
            <a:noFill/>
          </a:ln>
        </p:spPr>
        <p:txBody>
          <a:bodyPr lIns="0" tIns="73800" rIns="0" bIns="0" anchor="t">
            <a:noAutofit/>
          </a:bodyPr>
          <a:lstStyle/>
          <a:p>
            <a:pPr marL="12600">
              <a:lnSpc>
                <a:spcPts val="2401"/>
              </a:lnSpc>
              <a:spcBef>
                <a:spcPts val="581"/>
              </a:spcBef>
              <a:buNone/>
            </a:pPr>
            <a:r>
              <a:rPr lang="el-GR" sz="2400" b="0" strike="noStrike" spc="205" dirty="0" err="1">
                <a:solidFill>
                  <a:srgbClr val="1D1D1B"/>
                </a:solidFill>
                <a:latin typeface="Trebuchet MS"/>
              </a:rPr>
              <a:t>Through</a:t>
            </a:r>
            <a:r>
              <a:rPr lang="el-GR" sz="2400" b="0" strike="noStrike" spc="26" dirty="0">
                <a:solidFill>
                  <a:srgbClr val="1D1D1B"/>
                </a:solidFill>
                <a:latin typeface="Trebuchet MS"/>
              </a:rPr>
              <a:t> </a:t>
            </a:r>
            <a:r>
              <a:rPr lang="el-GR" sz="2400" b="0" strike="noStrike" spc="114" dirty="0" err="1">
                <a:solidFill>
                  <a:srgbClr val="1D1D1B"/>
                </a:solidFill>
                <a:latin typeface="Trebuchet MS"/>
              </a:rPr>
              <a:t>Enterprise</a:t>
            </a:r>
            <a:r>
              <a:rPr lang="el-GR" sz="2400" b="0" strike="noStrike" spc="114" dirty="0">
                <a:solidFill>
                  <a:srgbClr val="1D1D1B"/>
                </a:solidFill>
                <a:latin typeface="Trebuchet MS"/>
              </a:rPr>
              <a:t>,</a:t>
            </a:r>
            <a:r>
              <a:rPr lang="el-GR" sz="2400" b="0" strike="noStrike" spc="26" dirty="0">
                <a:solidFill>
                  <a:srgbClr val="1D1D1B"/>
                </a:solidFill>
                <a:latin typeface="Trebuchet MS"/>
              </a:rPr>
              <a:t> </a:t>
            </a:r>
            <a:r>
              <a:rPr lang="el-GR" sz="2400" b="0" strike="noStrike" spc="205" dirty="0" smtClean="0">
                <a:solidFill>
                  <a:srgbClr val="1D1D1B"/>
                </a:solidFill>
                <a:latin typeface="Trebuchet MS"/>
              </a:rPr>
              <a:t>ένα πρόγραμμα </a:t>
            </a:r>
            <a:r>
              <a:rPr lang="el-GR" sz="2400" b="0" strike="noStrike" spc="26" dirty="0" smtClean="0">
                <a:solidFill>
                  <a:srgbClr val="1D1D1B"/>
                </a:solidFill>
                <a:latin typeface="Trebuchet MS"/>
              </a:rPr>
              <a:t> </a:t>
            </a:r>
            <a:r>
              <a:rPr lang="el-GR" sz="2400" b="0" strike="noStrike" spc="199" dirty="0">
                <a:solidFill>
                  <a:srgbClr val="1D1D1B"/>
                </a:solidFill>
                <a:latin typeface="Trebuchet MS"/>
              </a:rPr>
              <a:t>EU </a:t>
            </a:r>
            <a:r>
              <a:rPr lang="el-GR" sz="2400" b="0" strike="noStrike" spc="-710" dirty="0">
                <a:solidFill>
                  <a:srgbClr val="1D1D1B"/>
                </a:solidFill>
                <a:latin typeface="Trebuchet MS"/>
              </a:rPr>
              <a:t> </a:t>
            </a:r>
            <a:r>
              <a:rPr lang="el-GR" sz="2400" b="0" strike="noStrike" spc="191" dirty="0" err="1">
                <a:solidFill>
                  <a:srgbClr val="1D1D1B"/>
                </a:solidFill>
                <a:latin typeface="Trebuchet MS"/>
              </a:rPr>
              <a:t>Erasmus</a:t>
            </a:r>
            <a:r>
              <a:rPr lang="el-GR" sz="2400" b="0" strike="noStrike" spc="191" dirty="0" smtClean="0">
                <a:solidFill>
                  <a:srgbClr val="1D1D1B"/>
                </a:solidFill>
                <a:latin typeface="Trebuchet MS"/>
              </a:rPr>
              <a:t>+</a:t>
            </a:r>
            <a:endParaRPr lang="el-GR" sz="2400" b="0" strike="noStrike" spc="-1" dirty="0">
              <a:latin typeface="Arial"/>
            </a:endParaRPr>
          </a:p>
        </p:txBody>
      </p:sp>
      <p:sp>
        <p:nvSpPr>
          <p:cNvPr id="1119" name="object 16"/>
          <p:cNvSpPr/>
          <p:nvPr/>
        </p:nvSpPr>
        <p:spPr>
          <a:xfrm>
            <a:off x="1244520" y="2861280"/>
            <a:ext cx="4427622" cy="4583205"/>
          </a:xfrm>
          <a:prstGeom prst="rect">
            <a:avLst/>
          </a:prstGeom>
          <a:noFill/>
          <a:ln w="0">
            <a:noFill/>
          </a:ln>
        </p:spPr>
        <p:style>
          <a:lnRef idx="0">
            <a:scrgbClr r="0" g="0" b="0"/>
          </a:lnRef>
          <a:fillRef idx="0">
            <a:scrgbClr r="0" g="0" b="0"/>
          </a:fillRef>
          <a:effectRef idx="0">
            <a:scrgbClr r="0" g="0" b="0"/>
          </a:effectRef>
          <a:fontRef idx="minor"/>
        </p:style>
        <p:txBody>
          <a:bodyPr wrap="square" lIns="0" tIns="12600" rIns="0" bIns="0" anchor="t">
            <a:spAutoFit/>
          </a:bodyPr>
          <a:lstStyle/>
          <a:p>
            <a:pPr marL="12600">
              <a:lnSpc>
                <a:spcPct val="100000"/>
              </a:lnSpc>
              <a:spcBef>
                <a:spcPts val="99"/>
              </a:spcBef>
              <a:buNone/>
            </a:pPr>
            <a:r>
              <a:rPr lang="el-GR" sz="2100" spc="-80" dirty="0">
                <a:solidFill>
                  <a:srgbClr val="1D1D1B"/>
                </a:solidFill>
                <a:latin typeface="Trebuchet MS"/>
              </a:rPr>
              <a:t>Το έργο αυτό αποσκοπεί στη βελτίωση της πρόσβασης </a:t>
            </a:r>
            <a:r>
              <a:rPr lang="el-GR" sz="2100" spc="-80" dirty="0" smtClean="0">
                <a:solidFill>
                  <a:srgbClr val="1D1D1B"/>
                </a:solidFill>
                <a:latin typeface="Trebuchet MS"/>
              </a:rPr>
              <a:t>στη γνώση και </a:t>
            </a:r>
            <a:r>
              <a:rPr lang="el-GR" sz="2100" spc="-80" dirty="0">
                <a:solidFill>
                  <a:srgbClr val="1D1D1B"/>
                </a:solidFill>
                <a:latin typeface="Trebuchet MS"/>
              </a:rPr>
              <a:t>της ποιότητας της κατάρτισης των εκπαιδευτών </a:t>
            </a:r>
            <a:r>
              <a:rPr lang="el-GR" sz="2100" spc="-80" dirty="0" smtClean="0">
                <a:solidFill>
                  <a:srgbClr val="1D1D1B"/>
                </a:solidFill>
                <a:latin typeface="Trebuchet MS"/>
              </a:rPr>
              <a:t>επιχειρηματιών, </a:t>
            </a:r>
            <a:r>
              <a:rPr lang="el-GR" sz="2100" spc="-80" dirty="0">
                <a:solidFill>
                  <a:srgbClr val="1D1D1B"/>
                </a:solidFill>
                <a:latin typeface="Trebuchet MS"/>
              </a:rPr>
              <a:t>στο πλαίσιο της ένταξης και της πολυμορφίας, ώστε να απελευθερωθεί το δυναμικό των μεταναστριών και των προσφύγων</a:t>
            </a:r>
            <a:r>
              <a:rPr lang="el-GR" sz="2100" spc="-80" dirty="0" smtClean="0">
                <a:solidFill>
                  <a:srgbClr val="1D1D1B"/>
                </a:solidFill>
                <a:latin typeface="Trebuchet MS"/>
              </a:rPr>
              <a:t>. Έτοιμοι </a:t>
            </a:r>
            <a:r>
              <a:rPr lang="el-GR" sz="2100" spc="-80" dirty="0">
                <a:solidFill>
                  <a:srgbClr val="1D1D1B"/>
                </a:solidFill>
                <a:latin typeface="Trebuchet MS"/>
              </a:rPr>
              <a:t>να ξεκινήσετε; Το πρώτο βήμα είναι να γίνετε μέλος της διαδικτυακής μας κοινότητας κοινωνικής δικτύωσης επιχειρηματικών συμβούλων, επιχειρηματιών, καθηγητών και </a:t>
            </a:r>
            <a:r>
              <a:rPr lang="el-GR" sz="2100" spc="-80" dirty="0" err="1">
                <a:solidFill>
                  <a:srgbClr val="1D1D1B"/>
                </a:solidFill>
                <a:latin typeface="Trebuchet MS"/>
              </a:rPr>
              <a:t>παρόχων</a:t>
            </a:r>
            <a:r>
              <a:rPr lang="el-GR" sz="2100" spc="-80" dirty="0">
                <a:solidFill>
                  <a:srgbClr val="1D1D1B"/>
                </a:solidFill>
                <a:latin typeface="Trebuchet MS"/>
              </a:rPr>
              <a:t> </a:t>
            </a:r>
            <a:r>
              <a:rPr lang="el-GR" sz="2100" spc="-80" dirty="0" smtClean="0">
                <a:solidFill>
                  <a:srgbClr val="1D1D1B"/>
                </a:solidFill>
                <a:latin typeface="Trebuchet MS"/>
              </a:rPr>
              <a:t>εκπαίδευσης.</a:t>
            </a:r>
            <a:r>
              <a:rPr lang="en-US" sz="2100" spc="-80" dirty="0" smtClean="0">
                <a:solidFill>
                  <a:srgbClr val="1D1D1B"/>
                </a:solidFill>
                <a:latin typeface="Trebuchet MS"/>
              </a:rPr>
              <a:t> </a:t>
            </a:r>
            <a:r>
              <a:rPr lang="el-GR" sz="2400" b="0" u="sng" strike="noStrike" spc="180" dirty="0" err="1" smtClean="0">
                <a:solidFill>
                  <a:srgbClr val="0000FF"/>
                </a:solidFill>
                <a:uFillTx/>
                <a:latin typeface="Trebuchet MS"/>
                <a:ea typeface="DejaVu Sans"/>
                <a:hlinkClick r:id="rId2"/>
              </a:rPr>
              <a:t>www.throughenterprise.eu</a:t>
            </a:r>
            <a:endParaRPr lang="el-GR" sz="2400" b="0" strike="noStrike" spc="-1" dirty="0">
              <a:latin typeface="Arial"/>
            </a:endParaRPr>
          </a:p>
        </p:txBody>
      </p:sp>
      <p:sp>
        <p:nvSpPr>
          <p:cNvPr id="1120" name="object 17"/>
          <p:cNvSpPr/>
          <p:nvPr/>
        </p:nvSpPr>
        <p:spPr>
          <a:xfrm>
            <a:off x="1291680" y="1155240"/>
            <a:ext cx="1732680" cy="437400"/>
          </a:xfrm>
          <a:custGeom>
            <a:avLst/>
            <a:gdLst/>
            <a:ahLst/>
            <a:cxnLst/>
            <a:rect l="l" t="t" r="r" b="b"/>
            <a:pathLst>
              <a:path w="1733550" h="438150">
                <a:moveTo>
                  <a:pt x="1538262" y="0"/>
                </a:moveTo>
                <a:lnTo>
                  <a:pt x="194716" y="0"/>
                </a:lnTo>
                <a:lnTo>
                  <a:pt x="150212" y="5165"/>
                </a:lnTo>
                <a:lnTo>
                  <a:pt x="109282" y="19867"/>
                </a:lnTo>
                <a:lnTo>
                  <a:pt x="73121" y="42914"/>
                </a:lnTo>
                <a:lnTo>
                  <a:pt x="42919" y="73113"/>
                </a:lnTo>
                <a:lnTo>
                  <a:pt x="19870" y="109272"/>
                </a:lnTo>
                <a:lnTo>
                  <a:pt x="5166" y="150200"/>
                </a:lnTo>
                <a:lnTo>
                  <a:pt x="0" y="194703"/>
                </a:lnTo>
                <a:lnTo>
                  <a:pt x="0" y="243408"/>
                </a:lnTo>
                <a:lnTo>
                  <a:pt x="5166" y="287916"/>
                </a:lnTo>
                <a:lnTo>
                  <a:pt x="19870" y="328847"/>
                </a:lnTo>
                <a:lnTo>
                  <a:pt x="42919" y="365008"/>
                </a:lnTo>
                <a:lnTo>
                  <a:pt x="73121" y="395209"/>
                </a:lnTo>
                <a:lnTo>
                  <a:pt x="109282" y="418256"/>
                </a:lnTo>
                <a:lnTo>
                  <a:pt x="150212"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1121" name="object 18"/>
          <p:cNvSpPr/>
          <p:nvPr/>
        </p:nvSpPr>
        <p:spPr>
          <a:xfrm>
            <a:off x="1532880" y="1197720"/>
            <a:ext cx="1212120" cy="2869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1" strike="noStrike" spc="1">
                <a:solidFill>
                  <a:srgbClr val="FFFFFF"/>
                </a:solidFill>
                <a:latin typeface="Trebuchet MS"/>
                <a:ea typeface="DejaVu Sans"/>
              </a:rPr>
              <a:t>Case</a:t>
            </a:r>
            <a:r>
              <a:rPr lang="el-GR" sz="1800" b="1" strike="noStrike" spc="-106">
                <a:solidFill>
                  <a:srgbClr val="FFFFFF"/>
                </a:solidFill>
                <a:latin typeface="Trebuchet MS"/>
                <a:ea typeface="DejaVu Sans"/>
              </a:rPr>
              <a:t> </a:t>
            </a:r>
            <a:r>
              <a:rPr lang="el-GR" sz="1800" b="1" strike="noStrike" spc="41">
                <a:solidFill>
                  <a:srgbClr val="FFFFFF"/>
                </a:solidFill>
                <a:latin typeface="Trebuchet MS"/>
                <a:ea typeface="DejaVu Sans"/>
              </a:rPr>
              <a:t>Study</a:t>
            </a:r>
            <a:endParaRPr lang="el-GR" sz="1800" b="0" strike="noStrike" spc="-1">
              <a:latin typeface="Arial"/>
            </a:endParaRPr>
          </a:p>
        </p:txBody>
      </p:sp>
      <p:grpSp>
        <p:nvGrpSpPr>
          <p:cNvPr id="1122" name="object 19"/>
          <p:cNvGrpSpPr/>
          <p:nvPr/>
        </p:nvGrpSpPr>
        <p:grpSpPr>
          <a:xfrm>
            <a:off x="5327280" y="4457160"/>
            <a:ext cx="4730400" cy="3314520"/>
            <a:chOff x="5327280" y="4457160"/>
            <a:chExt cx="4730400" cy="3314520"/>
          </a:xfrm>
        </p:grpSpPr>
        <p:pic>
          <p:nvPicPr>
            <p:cNvPr id="1123" name="object 20"/>
            <p:cNvPicPr/>
            <p:nvPr/>
          </p:nvPicPr>
          <p:blipFill>
            <a:blip r:embed="rId3"/>
            <a:stretch/>
          </p:blipFill>
          <p:spPr>
            <a:xfrm>
              <a:off x="8727840" y="5170320"/>
              <a:ext cx="71640" cy="154800"/>
            </a:xfrm>
            <a:prstGeom prst="rect">
              <a:avLst/>
            </a:prstGeom>
            <a:ln w="0">
              <a:noFill/>
            </a:ln>
          </p:spPr>
        </p:pic>
        <p:pic>
          <p:nvPicPr>
            <p:cNvPr id="1124" name="object 21"/>
            <p:cNvPicPr/>
            <p:nvPr/>
          </p:nvPicPr>
          <p:blipFill>
            <a:blip r:embed="rId4"/>
            <a:stretch/>
          </p:blipFill>
          <p:spPr>
            <a:xfrm>
              <a:off x="7566840" y="5185440"/>
              <a:ext cx="73440" cy="154800"/>
            </a:xfrm>
            <a:prstGeom prst="rect">
              <a:avLst/>
            </a:prstGeom>
            <a:ln w="0">
              <a:noFill/>
            </a:ln>
          </p:spPr>
        </p:pic>
        <p:pic>
          <p:nvPicPr>
            <p:cNvPr id="1125" name="object 22"/>
            <p:cNvPicPr/>
            <p:nvPr/>
          </p:nvPicPr>
          <p:blipFill>
            <a:blip r:embed="rId5"/>
            <a:stretch/>
          </p:blipFill>
          <p:spPr>
            <a:xfrm>
              <a:off x="8156880" y="7681320"/>
              <a:ext cx="123840" cy="90360"/>
            </a:xfrm>
            <a:prstGeom prst="rect">
              <a:avLst/>
            </a:prstGeom>
            <a:ln w="0">
              <a:noFill/>
            </a:ln>
          </p:spPr>
        </p:pic>
        <p:pic>
          <p:nvPicPr>
            <p:cNvPr id="1126" name="object 23"/>
            <p:cNvPicPr/>
            <p:nvPr/>
          </p:nvPicPr>
          <p:blipFill>
            <a:blip r:embed="rId6"/>
            <a:stretch/>
          </p:blipFill>
          <p:spPr>
            <a:xfrm>
              <a:off x="8565480" y="7672680"/>
              <a:ext cx="142200" cy="95040"/>
            </a:xfrm>
            <a:prstGeom prst="rect">
              <a:avLst/>
            </a:prstGeom>
            <a:ln w="0">
              <a:noFill/>
            </a:ln>
          </p:spPr>
        </p:pic>
        <p:pic>
          <p:nvPicPr>
            <p:cNvPr id="1127" name="object 24"/>
            <p:cNvPicPr/>
            <p:nvPr/>
          </p:nvPicPr>
          <p:blipFill>
            <a:blip r:embed="rId7"/>
            <a:stretch/>
          </p:blipFill>
          <p:spPr>
            <a:xfrm>
              <a:off x="8243280" y="6517800"/>
              <a:ext cx="374760" cy="1183320"/>
            </a:xfrm>
            <a:prstGeom prst="rect">
              <a:avLst/>
            </a:prstGeom>
            <a:ln w="0">
              <a:noFill/>
            </a:ln>
          </p:spPr>
        </p:pic>
        <p:pic>
          <p:nvPicPr>
            <p:cNvPr id="1128" name="object 25"/>
            <p:cNvPicPr/>
            <p:nvPr/>
          </p:nvPicPr>
          <p:blipFill>
            <a:blip r:embed="rId8"/>
            <a:stretch/>
          </p:blipFill>
          <p:spPr>
            <a:xfrm>
              <a:off x="6055560" y="5295960"/>
              <a:ext cx="2908080" cy="2412360"/>
            </a:xfrm>
            <a:prstGeom prst="rect">
              <a:avLst/>
            </a:prstGeom>
            <a:ln w="0">
              <a:noFill/>
            </a:ln>
          </p:spPr>
        </p:pic>
        <p:sp>
          <p:nvSpPr>
            <p:cNvPr id="1129" name="object 26"/>
            <p:cNvSpPr/>
            <p:nvPr/>
          </p:nvSpPr>
          <p:spPr>
            <a:xfrm>
              <a:off x="7314840" y="4457160"/>
              <a:ext cx="1767600" cy="813960"/>
            </a:xfrm>
            <a:custGeom>
              <a:avLst/>
              <a:gdLst/>
              <a:ahLst/>
              <a:cxnLst/>
              <a:rect l="l" t="t" r="r" b="b"/>
              <a:pathLst>
                <a:path w="1768475" h="814704">
                  <a:moveTo>
                    <a:pt x="1768373" y="175856"/>
                  </a:moveTo>
                  <a:lnTo>
                    <a:pt x="1701457" y="152552"/>
                  </a:lnTo>
                  <a:lnTo>
                    <a:pt x="1633651" y="130898"/>
                  </a:lnTo>
                  <a:lnTo>
                    <a:pt x="1586344" y="116840"/>
                  </a:lnTo>
                  <a:lnTo>
                    <a:pt x="1538643" y="103555"/>
                  </a:lnTo>
                  <a:lnTo>
                    <a:pt x="1490548" y="91059"/>
                  </a:lnTo>
                  <a:lnTo>
                    <a:pt x="1442085" y="79336"/>
                  </a:lnTo>
                  <a:lnTo>
                    <a:pt x="1393240" y="68414"/>
                  </a:lnTo>
                  <a:lnTo>
                    <a:pt x="1344041" y="58280"/>
                  </a:lnTo>
                  <a:lnTo>
                    <a:pt x="1294485" y="48945"/>
                  </a:lnTo>
                  <a:lnTo>
                    <a:pt x="1244574" y="40398"/>
                  </a:lnTo>
                  <a:lnTo>
                    <a:pt x="1194346" y="32677"/>
                  </a:lnTo>
                  <a:lnTo>
                    <a:pt x="1143774" y="25755"/>
                  </a:lnTo>
                  <a:lnTo>
                    <a:pt x="1092898" y="19646"/>
                  </a:lnTo>
                  <a:lnTo>
                    <a:pt x="1041704" y="14351"/>
                  </a:lnTo>
                  <a:lnTo>
                    <a:pt x="990219" y="9880"/>
                  </a:lnTo>
                  <a:lnTo>
                    <a:pt x="938428" y="6235"/>
                  </a:lnTo>
                  <a:lnTo>
                    <a:pt x="886371" y="3429"/>
                  </a:lnTo>
                  <a:lnTo>
                    <a:pt x="834034" y="1447"/>
                  </a:lnTo>
                  <a:lnTo>
                    <a:pt x="781431" y="304"/>
                  </a:lnTo>
                  <a:lnTo>
                    <a:pt x="728560" y="0"/>
                  </a:lnTo>
                  <a:lnTo>
                    <a:pt x="677760" y="292"/>
                  </a:lnTo>
                  <a:lnTo>
                    <a:pt x="626732" y="1371"/>
                  </a:lnTo>
                  <a:lnTo>
                    <a:pt x="575487" y="3225"/>
                  </a:lnTo>
                  <a:lnTo>
                    <a:pt x="524040" y="5880"/>
                  </a:lnTo>
                  <a:lnTo>
                    <a:pt x="472401" y="9321"/>
                  </a:lnTo>
                  <a:lnTo>
                    <a:pt x="420560" y="13550"/>
                  </a:lnTo>
                  <a:lnTo>
                    <a:pt x="368541" y="18580"/>
                  </a:lnTo>
                  <a:lnTo>
                    <a:pt x="316357" y="24422"/>
                  </a:lnTo>
                  <a:lnTo>
                    <a:pt x="263994" y="31064"/>
                  </a:lnTo>
                  <a:lnTo>
                    <a:pt x="211480" y="38519"/>
                  </a:lnTo>
                  <a:lnTo>
                    <a:pt x="158813" y="46786"/>
                  </a:lnTo>
                  <a:lnTo>
                    <a:pt x="106006" y="55867"/>
                  </a:lnTo>
                  <a:lnTo>
                    <a:pt x="53073" y="65773"/>
                  </a:lnTo>
                  <a:lnTo>
                    <a:pt x="0" y="76492"/>
                  </a:lnTo>
                  <a:lnTo>
                    <a:pt x="220218" y="813346"/>
                  </a:lnTo>
                  <a:lnTo>
                    <a:pt x="224764" y="812101"/>
                  </a:lnTo>
                  <a:lnTo>
                    <a:pt x="230339" y="814527"/>
                  </a:lnTo>
                  <a:lnTo>
                    <a:pt x="234873" y="813333"/>
                  </a:lnTo>
                  <a:lnTo>
                    <a:pt x="284365" y="800506"/>
                  </a:lnTo>
                  <a:lnTo>
                    <a:pt x="333794" y="788619"/>
                  </a:lnTo>
                  <a:lnTo>
                    <a:pt x="383146" y="777659"/>
                  </a:lnTo>
                  <a:lnTo>
                    <a:pt x="432371" y="767664"/>
                  </a:lnTo>
                  <a:lnTo>
                    <a:pt x="483222" y="758253"/>
                  </a:lnTo>
                  <a:lnTo>
                    <a:pt x="533933" y="749820"/>
                  </a:lnTo>
                  <a:lnTo>
                    <a:pt x="584517" y="742391"/>
                  </a:lnTo>
                  <a:lnTo>
                    <a:pt x="634923" y="735952"/>
                  </a:lnTo>
                  <a:lnTo>
                    <a:pt x="685177" y="730491"/>
                  </a:lnTo>
                  <a:lnTo>
                    <a:pt x="735241" y="726008"/>
                  </a:lnTo>
                  <a:lnTo>
                    <a:pt x="785126" y="722490"/>
                  </a:lnTo>
                  <a:lnTo>
                    <a:pt x="834796" y="719950"/>
                  </a:lnTo>
                  <a:lnTo>
                    <a:pt x="884237" y="718362"/>
                  </a:lnTo>
                  <a:lnTo>
                    <a:pt x="958773" y="718045"/>
                  </a:lnTo>
                  <a:lnTo>
                    <a:pt x="986663" y="718375"/>
                  </a:lnTo>
                  <a:lnTo>
                    <a:pt x="1039571" y="720039"/>
                  </a:lnTo>
                  <a:lnTo>
                    <a:pt x="1092174" y="722718"/>
                  </a:lnTo>
                  <a:lnTo>
                    <a:pt x="1144460" y="726427"/>
                  </a:lnTo>
                  <a:lnTo>
                    <a:pt x="1196390" y="731202"/>
                  </a:lnTo>
                  <a:lnTo>
                    <a:pt x="1247952" y="737044"/>
                  </a:lnTo>
                  <a:lnTo>
                    <a:pt x="1299019" y="744054"/>
                  </a:lnTo>
                  <a:lnTo>
                    <a:pt x="1349756" y="752221"/>
                  </a:lnTo>
                  <a:lnTo>
                    <a:pt x="1400086" y="761492"/>
                  </a:lnTo>
                  <a:lnTo>
                    <a:pt x="1449971" y="771842"/>
                  </a:lnTo>
                  <a:lnTo>
                    <a:pt x="1499400" y="783259"/>
                  </a:lnTo>
                  <a:lnTo>
                    <a:pt x="1548371" y="795756"/>
                  </a:lnTo>
                  <a:lnTo>
                    <a:pt x="1596847" y="809320"/>
                  </a:lnTo>
                  <a:lnTo>
                    <a:pt x="1596555" y="810641"/>
                  </a:lnTo>
                  <a:lnTo>
                    <a:pt x="1596872" y="809332"/>
                  </a:lnTo>
                  <a:lnTo>
                    <a:pt x="1610563" y="813346"/>
                  </a:lnTo>
                  <a:lnTo>
                    <a:pt x="1768373" y="175856"/>
                  </a:lnTo>
                  <a:close/>
                </a:path>
              </a:pathLst>
            </a:custGeom>
            <a:solidFill>
              <a:srgbClr val="D9D5D4"/>
            </a:solidFill>
            <a:ln w="0">
              <a:noFill/>
            </a:ln>
          </p:spPr>
          <p:style>
            <a:lnRef idx="0">
              <a:scrgbClr r="0" g="0" b="0"/>
            </a:lnRef>
            <a:fillRef idx="0">
              <a:scrgbClr r="0" g="0" b="0"/>
            </a:fillRef>
            <a:effectRef idx="0">
              <a:scrgbClr r="0" g="0" b="0"/>
            </a:effectRef>
            <a:fontRef idx="minor"/>
          </p:style>
        </p:sp>
        <p:sp>
          <p:nvSpPr>
            <p:cNvPr id="1130" name="object 27"/>
            <p:cNvSpPr/>
            <p:nvPr/>
          </p:nvSpPr>
          <p:spPr>
            <a:xfrm>
              <a:off x="7747200" y="4588200"/>
              <a:ext cx="1335240" cy="681840"/>
            </a:xfrm>
            <a:custGeom>
              <a:avLst/>
              <a:gdLst/>
              <a:ahLst/>
              <a:cxnLst/>
              <a:rect l="l" t="t" r="r" b="b"/>
              <a:pathLst>
                <a:path w="1336040" h="682625">
                  <a:moveTo>
                    <a:pt x="1179515" y="677100"/>
                  </a:moveTo>
                  <a:lnTo>
                    <a:pt x="1164844" y="677100"/>
                  </a:lnTo>
                  <a:lnTo>
                    <a:pt x="1164511" y="678431"/>
                  </a:lnTo>
                  <a:lnTo>
                    <a:pt x="1173645" y="681062"/>
                  </a:lnTo>
                  <a:lnTo>
                    <a:pt x="1178191" y="682447"/>
                  </a:lnTo>
                  <a:lnTo>
                    <a:pt x="1179515" y="677100"/>
                  </a:lnTo>
                  <a:close/>
                  <a:moveTo>
                    <a:pt x="1164475" y="678421"/>
                  </a:moveTo>
                  <a:lnTo>
                    <a:pt x="1164183" y="679742"/>
                  </a:lnTo>
                  <a:lnTo>
                    <a:pt x="1164511" y="678431"/>
                  </a:lnTo>
                  <a:close/>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moveTo>
                    <a:pt x="1201280" y="0"/>
                  </a:moveTo>
                  <a:lnTo>
                    <a:pt x="1170927" y="27940"/>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8"/>
                  </a:lnTo>
                  <a:lnTo>
                    <a:pt x="1302659" y="33105"/>
                  </a:lnTo>
                  <a:lnTo>
                    <a:pt x="1269084" y="21655"/>
                  </a:lnTo>
                  <a:lnTo>
                    <a:pt x="1235287" y="10616"/>
                  </a:lnTo>
                  <a:lnTo>
                    <a:pt x="1201280" y="0"/>
                  </a:lnTo>
                  <a:close/>
                </a:path>
              </a:pathLst>
            </a:custGeom>
            <a:solidFill>
              <a:srgbClr val="D9D5D4">
                <a:alpha val="25000"/>
              </a:srgbClr>
            </a:solidFill>
            <a:ln w="0">
              <a:noFill/>
            </a:ln>
          </p:spPr>
          <p:style>
            <a:lnRef idx="0">
              <a:scrgbClr r="0" g="0" b="0"/>
            </a:lnRef>
            <a:fillRef idx="0">
              <a:scrgbClr r="0" g="0" b="0"/>
            </a:fillRef>
            <a:effectRef idx="0">
              <a:scrgbClr r="0" g="0" b="0"/>
            </a:effectRef>
            <a:fontRef idx="minor"/>
          </p:style>
        </p:sp>
        <p:sp>
          <p:nvSpPr>
            <p:cNvPr id="1131" name="object 28"/>
            <p:cNvSpPr/>
            <p:nvPr/>
          </p:nvSpPr>
          <p:spPr>
            <a:xfrm>
              <a:off x="6623280" y="5778000"/>
              <a:ext cx="654480" cy="498240"/>
            </a:xfrm>
            <a:custGeom>
              <a:avLst/>
              <a:gdLst/>
              <a:ahLst/>
              <a:cxnLst/>
              <a:rect l="l" t="t" r="r" b="b"/>
              <a:pathLst>
                <a:path w="655320"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41" y="146870"/>
                  </a:lnTo>
                  <a:lnTo>
                    <a:pt x="504768" y="160135"/>
                  </a:lnTo>
                  <a:lnTo>
                    <a:pt x="459484"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a:ln w="0">
              <a:noFill/>
            </a:ln>
          </p:spPr>
          <p:style>
            <a:lnRef idx="0">
              <a:scrgbClr r="0" g="0" b="0"/>
            </a:lnRef>
            <a:fillRef idx="0">
              <a:scrgbClr r="0" g="0" b="0"/>
            </a:fillRef>
            <a:effectRef idx="0">
              <a:scrgbClr r="0" g="0" b="0"/>
            </a:effectRef>
            <a:fontRef idx="minor"/>
          </p:style>
        </p:sp>
        <p:pic>
          <p:nvPicPr>
            <p:cNvPr id="1132" name="object 29"/>
            <p:cNvPicPr/>
            <p:nvPr/>
          </p:nvPicPr>
          <p:blipFill>
            <a:blip r:embed="rId9"/>
            <a:stretch/>
          </p:blipFill>
          <p:spPr>
            <a:xfrm>
              <a:off x="7702560" y="5711040"/>
              <a:ext cx="72720" cy="150120"/>
            </a:xfrm>
            <a:prstGeom prst="rect">
              <a:avLst/>
            </a:prstGeom>
            <a:ln w="0">
              <a:noFill/>
            </a:ln>
          </p:spPr>
        </p:pic>
        <p:pic>
          <p:nvPicPr>
            <p:cNvPr id="1133" name="object 30"/>
            <p:cNvPicPr/>
            <p:nvPr/>
          </p:nvPicPr>
          <p:blipFill>
            <a:blip r:embed="rId10"/>
            <a:stretch/>
          </p:blipFill>
          <p:spPr>
            <a:xfrm>
              <a:off x="7115400" y="6536160"/>
              <a:ext cx="317160" cy="1200600"/>
            </a:xfrm>
            <a:prstGeom prst="rect">
              <a:avLst/>
            </a:prstGeom>
            <a:ln w="0">
              <a:noFill/>
            </a:ln>
          </p:spPr>
        </p:pic>
        <p:pic>
          <p:nvPicPr>
            <p:cNvPr id="1134" name="object 31"/>
            <p:cNvPicPr/>
            <p:nvPr/>
          </p:nvPicPr>
          <p:blipFill>
            <a:blip r:embed="rId11"/>
            <a:stretch/>
          </p:blipFill>
          <p:spPr>
            <a:xfrm>
              <a:off x="6759720" y="6519960"/>
              <a:ext cx="551880" cy="1092960"/>
            </a:xfrm>
            <a:prstGeom prst="rect">
              <a:avLst/>
            </a:prstGeom>
            <a:ln w="0">
              <a:noFill/>
            </a:ln>
          </p:spPr>
        </p:pic>
        <p:sp>
          <p:nvSpPr>
            <p:cNvPr id="1135" name="object 32"/>
            <p:cNvSpPr/>
            <p:nvPr/>
          </p:nvSpPr>
          <p:spPr>
            <a:xfrm>
              <a:off x="6456600" y="5898960"/>
              <a:ext cx="1177920" cy="977040"/>
            </a:xfrm>
            <a:custGeom>
              <a:avLst/>
              <a:gdLst/>
              <a:ahLst/>
              <a:cxnLst/>
              <a:rect l="l" t="t" r="r" b="b"/>
              <a:pathLst>
                <a:path w="1178559"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5"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6"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a:ln w="0">
              <a:noFill/>
            </a:ln>
          </p:spPr>
          <p:style>
            <a:lnRef idx="0">
              <a:scrgbClr r="0" g="0" b="0"/>
            </a:lnRef>
            <a:fillRef idx="0">
              <a:scrgbClr r="0" g="0" b="0"/>
            </a:fillRef>
            <a:effectRef idx="0">
              <a:scrgbClr r="0" g="0" b="0"/>
            </a:effectRef>
            <a:fontRef idx="minor"/>
          </p:style>
        </p:sp>
        <p:pic>
          <p:nvPicPr>
            <p:cNvPr id="1136" name="object 33"/>
            <p:cNvPicPr/>
            <p:nvPr/>
          </p:nvPicPr>
          <p:blipFill>
            <a:blip r:embed="rId12"/>
            <a:stretch/>
          </p:blipFill>
          <p:spPr>
            <a:xfrm>
              <a:off x="6456600" y="6259680"/>
              <a:ext cx="968040" cy="616320"/>
            </a:xfrm>
            <a:prstGeom prst="rect">
              <a:avLst/>
            </a:prstGeom>
            <a:ln w="0">
              <a:noFill/>
            </a:ln>
          </p:spPr>
        </p:pic>
        <p:pic>
          <p:nvPicPr>
            <p:cNvPr id="1137" name="object 34"/>
            <p:cNvPicPr/>
            <p:nvPr/>
          </p:nvPicPr>
          <p:blipFill>
            <a:blip r:embed="rId13"/>
            <a:stretch/>
          </p:blipFill>
          <p:spPr>
            <a:xfrm>
              <a:off x="6769800" y="7574040"/>
              <a:ext cx="194400" cy="197640"/>
            </a:xfrm>
            <a:prstGeom prst="rect">
              <a:avLst/>
            </a:prstGeom>
            <a:ln w="0">
              <a:noFill/>
            </a:ln>
          </p:spPr>
        </p:pic>
        <p:pic>
          <p:nvPicPr>
            <p:cNvPr id="1138" name="object 35"/>
            <p:cNvPicPr/>
            <p:nvPr/>
          </p:nvPicPr>
          <p:blipFill>
            <a:blip r:embed="rId14"/>
            <a:stretch/>
          </p:blipFill>
          <p:spPr>
            <a:xfrm>
              <a:off x="6825600" y="5668920"/>
              <a:ext cx="28080" cy="57960"/>
            </a:xfrm>
            <a:prstGeom prst="rect">
              <a:avLst/>
            </a:prstGeom>
            <a:ln w="0">
              <a:noFill/>
            </a:ln>
          </p:spPr>
        </p:pic>
        <p:pic>
          <p:nvPicPr>
            <p:cNvPr id="1139" name="object 36"/>
            <p:cNvPicPr/>
            <p:nvPr/>
          </p:nvPicPr>
          <p:blipFill>
            <a:blip r:embed="rId15"/>
            <a:stretch/>
          </p:blipFill>
          <p:spPr>
            <a:xfrm>
              <a:off x="7859880" y="5430960"/>
              <a:ext cx="172800" cy="218160"/>
            </a:xfrm>
            <a:prstGeom prst="rect">
              <a:avLst/>
            </a:prstGeom>
            <a:ln w="0">
              <a:noFill/>
            </a:ln>
          </p:spPr>
        </p:pic>
        <p:pic>
          <p:nvPicPr>
            <p:cNvPr id="1140" name="object 37"/>
            <p:cNvPicPr/>
            <p:nvPr/>
          </p:nvPicPr>
          <p:blipFill>
            <a:blip r:embed="rId16"/>
            <a:stretch/>
          </p:blipFill>
          <p:spPr>
            <a:xfrm>
              <a:off x="7639920" y="5337360"/>
              <a:ext cx="490320" cy="446400"/>
            </a:xfrm>
            <a:prstGeom prst="rect">
              <a:avLst/>
            </a:prstGeom>
            <a:ln w="0">
              <a:noFill/>
            </a:ln>
          </p:spPr>
        </p:pic>
        <p:sp>
          <p:nvSpPr>
            <p:cNvPr id="1141" name="object 38"/>
            <p:cNvSpPr/>
            <p:nvPr/>
          </p:nvSpPr>
          <p:spPr>
            <a:xfrm>
              <a:off x="5974920" y="4750920"/>
              <a:ext cx="866520" cy="367560"/>
            </a:xfrm>
            <a:custGeom>
              <a:avLst/>
              <a:gdLst/>
              <a:ahLst/>
              <a:cxnLst/>
              <a:rect l="l" t="t" r="r" b="b"/>
              <a:pathLst>
                <a:path w="867409"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a:ln w="0">
              <a:noFill/>
            </a:ln>
          </p:spPr>
          <p:style>
            <a:lnRef idx="0">
              <a:scrgbClr r="0" g="0" b="0"/>
            </a:lnRef>
            <a:fillRef idx="0">
              <a:scrgbClr r="0" g="0" b="0"/>
            </a:fillRef>
            <a:effectRef idx="0">
              <a:scrgbClr r="0" g="0" b="0"/>
            </a:effectRef>
            <a:fontRef idx="minor"/>
          </p:style>
        </p:sp>
        <p:sp>
          <p:nvSpPr>
            <p:cNvPr id="1142" name="object 39"/>
            <p:cNvSpPr/>
            <p:nvPr/>
          </p:nvSpPr>
          <p:spPr>
            <a:xfrm>
              <a:off x="5974920" y="4786560"/>
              <a:ext cx="866520" cy="331920"/>
            </a:xfrm>
            <a:custGeom>
              <a:avLst/>
              <a:gdLst/>
              <a:ahLst/>
              <a:cxnLst/>
              <a:rect l="l" t="t" r="r" b="b"/>
              <a:pathLst>
                <a:path w="867409"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30000"/>
              </a:srgbClr>
            </a:solidFill>
            <a:ln w="0">
              <a:noFill/>
            </a:ln>
          </p:spPr>
          <p:style>
            <a:lnRef idx="0">
              <a:scrgbClr r="0" g="0" b="0"/>
            </a:lnRef>
            <a:fillRef idx="0">
              <a:scrgbClr r="0" g="0" b="0"/>
            </a:fillRef>
            <a:effectRef idx="0">
              <a:scrgbClr r="0" g="0" b="0"/>
            </a:effectRef>
            <a:fontRef idx="minor"/>
          </p:style>
        </p:sp>
        <p:sp>
          <p:nvSpPr>
            <p:cNvPr id="1143" name="object 40"/>
            <p:cNvSpPr/>
            <p:nvPr/>
          </p:nvSpPr>
          <p:spPr>
            <a:xfrm>
              <a:off x="6831720" y="4782600"/>
              <a:ext cx="19080" cy="1015200"/>
            </a:xfrm>
            <a:custGeom>
              <a:avLst/>
              <a:gdLst/>
              <a:ahLst/>
              <a:cxnLst/>
              <a:rect l="l" t="t" r="r" b="b"/>
              <a:pathLst>
                <a:path w="19684"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a:ln w="0">
              <a:noFill/>
            </a:ln>
          </p:spPr>
          <p:style>
            <a:lnRef idx="0">
              <a:scrgbClr r="0" g="0" b="0"/>
            </a:lnRef>
            <a:fillRef idx="0">
              <a:scrgbClr r="0" g="0" b="0"/>
            </a:fillRef>
            <a:effectRef idx="0">
              <a:scrgbClr r="0" g="0" b="0"/>
            </a:effectRef>
            <a:fontRef idx="minor"/>
          </p:style>
        </p:sp>
        <p:pic>
          <p:nvPicPr>
            <p:cNvPr id="1144" name="object 41"/>
            <p:cNvPicPr/>
            <p:nvPr/>
          </p:nvPicPr>
          <p:blipFill>
            <a:blip r:embed="rId17"/>
            <a:stretch/>
          </p:blipFill>
          <p:spPr>
            <a:xfrm>
              <a:off x="6831720" y="5662440"/>
              <a:ext cx="28080" cy="57960"/>
            </a:xfrm>
            <a:prstGeom prst="rect">
              <a:avLst/>
            </a:prstGeom>
            <a:ln w="0">
              <a:noFill/>
            </a:ln>
          </p:spPr>
        </p:pic>
        <p:sp>
          <p:nvSpPr>
            <p:cNvPr id="1145" name="object 42"/>
            <p:cNvSpPr/>
            <p:nvPr/>
          </p:nvSpPr>
          <p:spPr>
            <a:xfrm>
              <a:off x="7434720" y="5831640"/>
              <a:ext cx="464040" cy="580320"/>
            </a:xfrm>
            <a:custGeom>
              <a:avLst/>
              <a:gdLst/>
              <a:ahLst/>
              <a:cxnLst/>
              <a:rect l="l" t="t" r="r" b="b"/>
              <a:pathLst>
                <a:path w="464820"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a:ln w="0">
              <a:noFill/>
            </a:ln>
          </p:spPr>
          <p:style>
            <a:lnRef idx="0">
              <a:scrgbClr r="0" g="0" b="0"/>
            </a:lnRef>
            <a:fillRef idx="0">
              <a:scrgbClr r="0" g="0" b="0"/>
            </a:fillRef>
            <a:effectRef idx="0">
              <a:scrgbClr r="0" g="0" b="0"/>
            </a:effectRef>
            <a:fontRef idx="minor"/>
          </p:style>
        </p:sp>
        <p:pic>
          <p:nvPicPr>
            <p:cNvPr id="1146" name="object 43"/>
            <p:cNvPicPr/>
            <p:nvPr/>
          </p:nvPicPr>
          <p:blipFill>
            <a:blip r:embed="rId18"/>
            <a:stretch/>
          </p:blipFill>
          <p:spPr>
            <a:xfrm>
              <a:off x="7241400" y="5753880"/>
              <a:ext cx="261360" cy="198000"/>
            </a:xfrm>
            <a:prstGeom prst="rect">
              <a:avLst/>
            </a:prstGeom>
            <a:ln w="0">
              <a:noFill/>
            </a:ln>
          </p:spPr>
        </p:pic>
        <p:pic>
          <p:nvPicPr>
            <p:cNvPr id="1147" name="object 44"/>
            <p:cNvPicPr/>
            <p:nvPr/>
          </p:nvPicPr>
          <p:blipFill>
            <a:blip r:embed="rId19"/>
            <a:stretch/>
          </p:blipFill>
          <p:spPr>
            <a:xfrm>
              <a:off x="5772240" y="6033600"/>
              <a:ext cx="476640" cy="595440"/>
            </a:xfrm>
            <a:prstGeom prst="rect">
              <a:avLst/>
            </a:prstGeom>
            <a:ln w="0">
              <a:noFill/>
            </a:ln>
          </p:spPr>
        </p:pic>
        <p:pic>
          <p:nvPicPr>
            <p:cNvPr id="1148" name="object 45"/>
            <p:cNvPicPr/>
            <p:nvPr/>
          </p:nvPicPr>
          <p:blipFill>
            <a:blip r:embed="rId20"/>
            <a:stretch/>
          </p:blipFill>
          <p:spPr>
            <a:xfrm>
              <a:off x="6441120" y="5554080"/>
              <a:ext cx="654120" cy="844560"/>
            </a:xfrm>
            <a:prstGeom prst="rect">
              <a:avLst/>
            </a:prstGeom>
            <a:ln w="0">
              <a:noFill/>
            </a:ln>
          </p:spPr>
        </p:pic>
        <p:pic>
          <p:nvPicPr>
            <p:cNvPr id="1149" name="object 46"/>
            <p:cNvPicPr/>
            <p:nvPr/>
          </p:nvPicPr>
          <p:blipFill>
            <a:blip r:embed="rId21"/>
            <a:stretch/>
          </p:blipFill>
          <p:spPr>
            <a:xfrm>
              <a:off x="6963840" y="7701120"/>
              <a:ext cx="106200" cy="70560"/>
            </a:xfrm>
            <a:prstGeom prst="rect">
              <a:avLst/>
            </a:prstGeom>
            <a:ln w="0">
              <a:noFill/>
            </a:ln>
          </p:spPr>
        </p:pic>
        <p:pic>
          <p:nvPicPr>
            <p:cNvPr id="1150" name="object 47"/>
            <p:cNvPicPr/>
            <p:nvPr/>
          </p:nvPicPr>
          <p:blipFill>
            <a:blip r:embed="rId22"/>
            <a:stretch/>
          </p:blipFill>
          <p:spPr>
            <a:xfrm>
              <a:off x="6132960" y="6641280"/>
              <a:ext cx="804600" cy="1119600"/>
            </a:xfrm>
            <a:prstGeom prst="rect">
              <a:avLst/>
            </a:prstGeom>
            <a:ln w="0">
              <a:noFill/>
            </a:ln>
          </p:spPr>
        </p:pic>
        <p:pic>
          <p:nvPicPr>
            <p:cNvPr id="1151" name="object 48"/>
            <p:cNvPicPr/>
            <p:nvPr/>
          </p:nvPicPr>
          <p:blipFill>
            <a:blip r:embed="rId23"/>
            <a:stretch/>
          </p:blipFill>
          <p:spPr>
            <a:xfrm>
              <a:off x="5327280" y="5915520"/>
              <a:ext cx="1285560" cy="1771920"/>
            </a:xfrm>
            <a:prstGeom prst="rect">
              <a:avLst/>
            </a:prstGeom>
            <a:ln w="0">
              <a:noFill/>
            </a:ln>
          </p:spPr>
        </p:pic>
        <p:pic>
          <p:nvPicPr>
            <p:cNvPr id="1152" name="object 49"/>
            <p:cNvPicPr/>
            <p:nvPr/>
          </p:nvPicPr>
          <p:blipFill>
            <a:blip r:embed="rId24"/>
            <a:stretch/>
          </p:blipFill>
          <p:spPr>
            <a:xfrm>
              <a:off x="6284160" y="5805000"/>
              <a:ext cx="166320" cy="180360"/>
            </a:xfrm>
            <a:prstGeom prst="rect">
              <a:avLst/>
            </a:prstGeom>
            <a:ln w="0">
              <a:noFill/>
            </a:ln>
          </p:spPr>
        </p:pic>
        <p:pic>
          <p:nvPicPr>
            <p:cNvPr id="1153" name="object 50"/>
            <p:cNvPicPr/>
            <p:nvPr/>
          </p:nvPicPr>
          <p:blipFill>
            <a:blip r:embed="rId25"/>
            <a:stretch/>
          </p:blipFill>
          <p:spPr>
            <a:xfrm>
              <a:off x="5832360" y="6140880"/>
              <a:ext cx="102960" cy="109800"/>
            </a:xfrm>
            <a:prstGeom prst="rect">
              <a:avLst/>
            </a:prstGeom>
            <a:ln w="0">
              <a:noFill/>
            </a:ln>
          </p:spPr>
        </p:pic>
        <p:pic>
          <p:nvPicPr>
            <p:cNvPr id="1154" name="object 51"/>
            <p:cNvPicPr/>
            <p:nvPr/>
          </p:nvPicPr>
          <p:blipFill>
            <a:blip r:embed="rId26"/>
            <a:stretch/>
          </p:blipFill>
          <p:spPr>
            <a:xfrm>
              <a:off x="5774400" y="6266160"/>
              <a:ext cx="833400" cy="781200"/>
            </a:xfrm>
            <a:prstGeom prst="rect">
              <a:avLst/>
            </a:prstGeom>
            <a:ln w="0">
              <a:noFill/>
            </a:ln>
          </p:spPr>
        </p:pic>
        <p:pic>
          <p:nvPicPr>
            <p:cNvPr id="1155" name="object 52"/>
            <p:cNvPicPr/>
            <p:nvPr/>
          </p:nvPicPr>
          <p:blipFill>
            <a:blip r:embed="rId27"/>
            <a:stretch/>
          </p:blipFill>
          <p:spPr>
            <a:xfrm>
              <a:off x="5635800" y="6154920"/>
              <a:ext cx="1032120" cy="655560"/>
            </a:xfrm>
            <a:prstGeom prst="rect">
              <a:avLst/>
            </a:prstGeom>
            <a:ln w="0">
              <a:noFill/>
            </a:ln>
          </p:spPr>
        </p:pic>
        <p:pic>
          <p:nvPicPr>
            <p:cNvPr id="1156" name="object 53"/>
            <p:cNvPicPr/>
            <p:nvPr/>
          </p:nvPicPr>
          <p:blipFill>
            <a:blip r:embed="rId28"/>
            <a:stretch/>
          </p:blipFill>
          <p:spPr>
            <a:xfrm>
              <a:off x="5766840" y="6140880"/>
              <a:ext cx="901080" cy="668520"/>
            </a:xfrm>
            <a:prstGeom prst="rect">
              <a:avLst/>
            </a:prstGeom>
            <a:ln w="0">
              <a:noFill/>
            </a:ln>
          </p:spPr>
        </p:pic>
        <p:pic>
          <p:nvPicPr>
            <p:cNvPr id="1157" name="object 54"/>
            <p:cNvPicPr/>
            <p:nvPr/>
          </p:nvPicPr>
          <p:blipFill>
            <a:blip r:embed="rId29"/>
            <a:stretch/>
          </p:blipFill>
          <p:spPr>
            <a:xfrm>
              <a:off x="8857800" y="7637040"/>
              <a:ext cx="97920" cy="134640"/>
            </a:xfrm>
            <a:prstGeom prst="rect">
              <a:avLst/>
            </a:prstGeom>
            <a:ln w="0">
              <a:noFill/>
            </a:ln>
          </p:spPr>
        </p:pic>
        <p:pic>
          <p:nvPicPr>
            <p:cNvPr id="1158" name="object 55"/>
            <p:cNvPicPr/>
            <p:nvPr/>
          </p:nvPicPr>
          <p:blipFill>
            <a:blip r:embed="rId30"/>
            <a:stretch/>
          </p:blipFill>
          <p:spPr>
            <a:xfrm>
              <a:off x="9325080" y="7696440"/>
              <a:ext cx="103680" cy="75240"/>
            </a:xfrm>
            <a:prstGeom prst="rect">
              <a:avLst/>
            </a:prstGeom>
            <a:ln w="0">
              <a:noFill/>
            </a:ln>
          </p:spPr>
        </p:pic>
        <p:pic>
          <p:nvPicPr>
            <p:cNvPr id="1159" name="object 56"/>
            <p:cNvPicPr/>
            <p:nvPr/>
          </p:nvPicPr>
          <p:blipFill>
            <a:blip r:embed="rId31"/>
            <a:stretch/>
          </p:blipFill>
          <p:spPr>
            <a:xfrm>
              <a:off x="8489880" y="5606280"/>
              <a:ext cx="1264320" cy="2114280"/>
            </a:xfrm>
            <a:prstGeom prst="rect">
              <a:avLst/>
            </a:prstGeom>
            <a:ln w="0">
              <a:noFill/>
            </a:ln>
          </p:spPr>
        </p:pic>
        <p:pic>
          <p:nvPicPr>
            <p:cNvPr id="1160" name="object 57"/>
            <p:cNvPicPr/>
            <p:nvPr/>
          </p:nvPicPr>
          <p:blipFill>
            <a:blip r:embed="rId32"/>
            <a:stretch/>
          </p:blipFill>
          <p:spPr>
            <a:xfrm>
              <a:off x="8890560" y="6048360"/>
              <a:ext cx="1167120" cy="717480"/>
            </a:xfrm>
            <a:prstGeom prst="rect">
              <a:avLst/>
            </a:prstGeom>
            <a:ln w="0">
              <a:noFill/>
            </a:ln>
          </p:spPr>
        </p:pic>
        <p:pic>
          <p:nvPicPr>
            <p:cNvPr id="1161" name="object 58"/>
            <p:cNvPicPr/>
            <p:nvPr/>
          </p:nvPicPr>
          <p:blipFill>
            <a:blip r:embed="rId33"/>
            <a:stretch/>
          </p:blipFill>
          <p:spPr>
            <a:xfrm>
              <a:off x="9036000" y="6042240"/>
              <a:ext cx="1021680" cy="722160"/>
            </a:xfrm>
            <a:prstGeom prst="rect">
              <a:avLst/>
            </a:prstGeom>
            <a:ln w="0">
              <a:noFill/>
            </a:ln>
          </p:spPr>
        </p:pic>
        <p:pic>
          <p:nvPicPr>
            <p:cNvPr id="1162" name="object 59"/>
            <p:cNvPicPr/>
            <p:nvPr/>
          </p:nvPicPr>
          <p:blipFill>
            <a:blip r:embed="rId34"/>
            <a:stretch/>
          </p:blipFill>
          <p:spPr>
            <a:xfrm>
              <a:off x="7290000" y="6910920"/>
              <a:ext cx="775800" cy="860760"/>
            </a:xfrm>
            <a:prstGeom prst="rect">
              <a:avLst/>
            </a:prstGeom>
            <a:ln w="0">
              <a:noFill/>
            </a:ln>
          </p:spPr>
        </p:pic>
        <p:sp>
          <p:nvSpPr>
            <p:cNvPr id="1163" name="object 60"/>
            <p:cNvSpPr/>
            <p:nvPr/>
          </p:nvSpPr>
          <p:spPr>
            <a:xfrm>
              <a:off x="7531920" y="7069680"/>
              <a:ext cx="218520" cy="690840"/>
            </a:xfrm>
            <a:custGeom>
              <a:avLst/>
              <a:gdLst/>
              <a:ahLst/>
              <a:cxnLst/>
              <a:rect l="l" t="t" r="r" b="b"/>
              <a:pathLst>
                <a:path w="219075" h="691515">
                  <a:moveTo>
                    <a:pt x="3149" y="0"/>
                  </a:moveTo>
                  <a:lnTo>
                    <a:pt x="14778" y="47343"/>
                  </a:lnTo>
                  <a:lnTo>
                    <a:pt x="30984" y="95076"/>
                  </a:lnTo>
                  <a:lnTo>
                    <a:pt x="51375" y="151119"/>
                  </a:lnTo>
                  <a:lnTo>
                    <a:pt x="74681" y="209433"/>
                  </a:lnTo>
                  <a:lnTo>
                    <a:pt x="99631" y="263982"/>
                  </a:lnTo>
                  <a:lnTo>
                    <a:pt x="117388" y="302235"/>
                  </a:lnTo>
                  <a:lnTo>
                    <a:pt x="135780" y="347127"/>
                  </a:lnTo>
                  <a:lnTo>
                    <a:pt x="154015" y="396799"/>
                  </a:lnTo>
                  <a:lnTo>
                    <a:pt x="171299" y="449396"/>
                  </a:lnTo>
                  <a:lnTo>
                    <a:pt x="186838" y="503061"/>
                  </a:lnTo>
                  <a:lnTo>
                    <a:pt x="199840" y="555937"/>
                  </a:lnTo>
                  <a:lnTo>
                    <a:pt x="209510" y="606166"/>
                  </a:lnTo>
                  <a:lnTo>
                    <a:pt x="215056" y="651893"/>
                  </a:lnTo>
                  <a:lnTo>
                    <a:pt x="215684" y="691261"/>
                  </a:lnTo>
                  <a:lnTo>
                    <a:pt x="218960" y="691451"/>
                  </a:lnTo>
                  <a:lnTo>
                    <a:pt x="218336" y="651897"/>
                  </a:lnTo>
                  <a:lnTo>
                    <a:pt x="212778" y="605968"/>
                  </a:lnTo>
                  <a:lnTo>
                    <a:pt x="203081" y="555529"/>
                  </a:lnTo>
                  <a:lnTo>
                    <a:pt x="190043" y="502443"/>
                  </a:lnTo>
                  <a:lnTo>
                    <a:pt x="174458" y="448572"/>
                  </a:lnTo>
                  <a:lnTo>
                    <a:pt x="157123" y="395780"/>
                  </a:lnTo>
                  <a:lnTo>
                    <a:pt x="138834" y="345930"/>
                  </a:lnTo>
                  <a:lnTo>
                    <a:pt x="120387" y="300885"/>
                  </a:lnTo>
                  <a:lnTo>
                    <a:pt x="102577" y="262509"/>
                  </a:lnTo>
                  <a:lnTo>
                    <a:pt x="77686" y="208086"/>
                  </a:lnTo>
                  <a:lnTo>
                    <a:pt x="54431" y="149893"/>
                  </a:lnTo>
                  <a:lnTo>
                    <a:pt x="34080" y="93959"/>
                  </a:lnTo>
                  <a:lnTo>
                    <a:pt x="17903" y="46312"/>
                  </a:lnTo>
                  <a:lnTo>
                    <a:pt x="3149" y="0"/>
                  </a:lnTo>
                  <a:close/>
                </a:path>
              </a:pathLst>
            </a:custGeom>
            <a:solidFill>
              <a:srgbClr val="FFFFFF">
                <a:alpha val="50000"/>
              </a:srgbClr>
            </a:solidFill>
            <a:ln w="0">
              <a:noFill/>
            </a:ln>
          </p:spPr>
          <p:style>
            <a:lnRef idx="0">
              <a:scrgbClr r="0" g="0" b="0"/>
            </a:lnRef>
            <a:fillRef idx="0">
              <a:scrgbClr r="0" g="0" b="0"/>
            </a:fillRef>
            <a:effectRef idx="0">
              <a:scrgbClr r="0" g="0" b="0"/>
            </a:effectRef>
            <a:fontRef idx="minor"/>
          </p:style>
        </p:sp>
        <p:pic>
          <p:nvPicPr>
            <p:cNvPr id="1164" name="object 61"/>
            <p:cNvPicPr/>
            <p:nvPr/>
          </p:nvPicPr>
          <p:blipFill>
            <a:blip r:embed="rId35"/>
            <a:stretch/>
          </p:blipFill>
          <p:spPr>
            <a:xfrm>
              <a:off x="7567200" y="7214760"/>
              <a:ext cx="417960" cy="556920"/>
            </a:xfrm>
            <a:prstGeom prst="rect">
              <a:avLst/>
            </a:prstGeom>
            <a:ln w="0">
              <a:noFill/>
            </a:ln>
          </p:spPr>
        </p:pic>
      </p:gr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5" name="object 2"/>
          <p:cNvGrpSpPr/>
          <p:nvPr/>
        </p:nvGrpSpPr>
        <p:grpSpPr>
          <a:xfrm>
            <a:off x="0" y="0"/>
            <a:ext cx="10057680" cy="7771680"/>
            <a:chOff x="0" y="0"/>
            <a:chExt cx="10057680" cy="7771680"/>
          </a:xfrm>
        </p:grpSpPr>
        <p:pic>
          <p:nvPicPr>
            <p:cNvPr id="1166" name="object 3"/>
            <p:cNvPicPr/>
            <p:nvPr/>
          </p:nvPicPr>
          <p:blipFill>
            <a:blip r:embed="rId2"/>
            <a:stretch/>
          </p:blipFill>
          <p:spPr>
            <a:xfrm>
              <a:off x="0" y="0"/>
              <a:ext cx="10057680" cy="7771680"/>
            </a:xfrm>
            <a:prstGeom prst="rect">
              <a:avLst/>
            </a:prstGeom>
            <a:ln w="0">
              <a:noFill/>
            </a:ln>
          </p:spPr>
        </p:pic>
        <p:sp>
          <p:nvSpPr>
            <p:cNvPr id="1167" name="object 4"/>
            <p:cNvSpPr/>
            <p:nvPr/>
          </p:nvSpPr>
          <p:spPr>
            <a:xfrm>
              <a:off x="800280" y="660240"/>
              <a:ext cx="5752440" cy="7111440"/>
            </a:xfrm>
            <a:custGeom>
              <a:avLst/>
              <a:gdLst/>
              <a:ahLst/>
              <a:cxnLst/>
              <a:rect l="l" t="t" r="r" b="b"/>
              <a:pathLst>
                <a:path w="5753100" h="7112000">
                  <a:moveTo>
                    <a:pt x="5412625" y="0"/>
                  </a:moveTo>
                  <a:lnTo>
                    <a:pt x="340474" y="0"/>
                  </a:lnTo>
                  <a:lnTo>
                    <a:pt x="294437" y="3122"/>
                  </a:lnTo>
                  <a:lnTo>
                    <a:pt x="250232" y="12216"/>
                  </a:lnTo>
                  <a:lnTo>
                    <a:pt x="208274" y="26865"/>
                  </a:lnTo>
                  <a:lnTo>
                    <a:pt x="168975" y="46657"/>
                  </a:lnTo>
                  <a:lnTo>
                    <a:pt x="132751" y="71178"/>
                  </a:lnTo>
                  <a:lnTo>
                    <a:pt x="100014" y="100014"/>
                  </a:lnTo>
                  <a:lnTo>
                    <a:pt x="71178" y="132751"/>
                  </a:lnTo>
                  <a:lnTo>
                    <a:pt x="46657" y="168975"/>
                  </a:lnTo>
                  <a:lnTo>
                    <a:pt x="26865" y="208274"/>
                  </a:lnTo>
                  <a:lnTo>
                    <a:pt x="12216" y="250232"/>
                  </a:lnTo>
                  <a:lnTo>
                    <a:pt x="3122" y="294437"/>
                  </a:lnTo>
                  <a:lnTo>
                    <a:pt x="1" y="340455"/>
                  </a:lnTo>
                  <a:lnTo>
                    <a:pt x="0" y="7112000"/>
                  </a:lnTo>
                  <a:lnTo>
                    <a:pt x="5753098" y="7112000"/>
                  </a:lnTo>
                  <a:lnTo>
                    <a:pt x="5753098" y="340455"/>
                  </a:lnTo>
                  <a:lnTo>
                    <a:pt x="5412625" y="0"/>
                  </a:lnTo>
                  <a:close/>
                  <a:moveTo>
                    <a:pt x="5412625" y="0"/>
                  </a:moveTo>
                  <a:lnTo>
                    <a:pt x="5753098" y="340455"/>
                  </a:lnTo>
                  <a:lnTo>
                    <a:pt x="5749977" y="294437"/>
                  </a:lnTo>
                  <a:lnTo>
                    <a:pt x="5740883" y="250232"/>
                  </a:lnTo>
                  <a:lnTo>
                    <a:pt x="5726234" y="208274"/>
                  </a:lnTo>
                  <a:lnTo>
                    <a:pt x="5706442" y="168975"/>
                  </a:lnTo>
                  <a:lnTo>
                    <a:pt x="5681921" y="132751"/>
                  </a:lnTo>
                  <a:lnTo>
                    <a:pt x="5653085" y="100014"/>
                  </a:lnTo>
                  <a:lnTo>
                    <a:pt x="5620348" y="71178"/>
                  </a:lnTo>
                  <a:lnTo>
                    <a:pt x="5584124" y="46657"/>
                  </a:lnTo>
                  <a:lnTo>
                    <a:pt x="5544825" y="26865"/>
                  </a:lnTo>
                  <a:lnTo>
                    <a:pt x="5502867" y="12216"/>
                  </a:lnTo>
                  <a:lnTo>
                    <a:pt x="5458662" y="3122"/>
                  </a:lnTo>
                  <a:lnTo>
                    <a:pt x="5412625" y="0"/>
                  </a:lnTo>
                  <a:close/>
                  <a:moveTo>
                    <a:pt x="5753098" y="0"/>
                  </a:moveTo>
                  <a:lnTo>
                    <a:pt x="5412625" y="0"/>
                  </a:lnTo>
                  <a:lnTo>
                    <a:pt x="5458662" y="3122"/>
                  </a:lnTo>
                  <a:lnTo>
                    <a:pt x="5502867" y="12216"/>
                  </a:lnTo>
                  <a:lnTo>
                    <a:pt x="5544825" y="26865"/>
                  </a:lnTo>
                  <a:lnTo>
                    <a:pt x="5584124" y="46657"/>
                  </a:lnTo>
                  <a:lnTo>
                    <a:pt x="5620348" y="71178"/>
                  </a:lnTo>
                  <a:lnTo>
                    <a:pt x="5653085" y="100014"/>
                  </a:lnTo>
                  <a:lnTo>
                    <a:pt x="5681921" y="132751"/>
                  </a:lnTo>
                  <a:lnTo>
                    <a:pt x="5706442" y="168975"/>
                  </a:lnTo>
                  <a:lnTo>
                    <a:pt x="5726234" y="208274"/>
                  </a:lnTo>
                  <a:lnTo>
                    <a:pt x="5740883" y="250232"/>
                  </a:lnTo>
                  <a:lnTo>
                    <a:pt x="5749977" y="294437"/>
                  </a:lnTo>
                  <a:lnTo>
                    <a:pt x="5753098" y="340455"/>
                  </a:lnTo>
                  <a:lnTo>
                    <a:pt x="5753098" y="0"/>
                  </a:lnTo>
                  <a:close/>
                </a:path>
              </a:pathLst>
            </a:custGeom>
            <a:solidFill>
              <a:srgbClr val="F3F3F5">
                <a:alpha val="63000"/>
              </a:srgbClr>
            </a:solidFill>
            <a:ln w="0">
              <a:noFill/>
            </a:ln>
          </p:spPr>
          <p:style>
            <a:lnRef idx="0">
              <a:scrgbClr r="0" g="0" b="0"/>
            </a:lnRef>
            <a:fillRef idx="0">
              <a:scrgbClr r="0" g="0" b="0"/>
            </a:fillRef>
            <a:effectRef idx="0">
              <a:scrgbClr r="0" g="0" b="0"/>
            </a:effectRef>
            <a:fontRef idx="minor"/>
          </p:style>
        </p:sp>
        <p:sp>
          <p:nvSpPr>
            <p:cNvPr id="1168" name="object 5"/>
            <p:cNvSpPr/>
            <p:nvPr/>
          </p:nvSpPr>
          <p:spPr>
            <a:xfrm>
              <a:off x="1282680" y="1080000"/>
              <a:ext cx="1732680" cy="437400"/>
            </a:xfrm>
            <a:custGeom>
              <a:avLst/>
              <a:gdLst/>
              <a:ahLst/>
              <a:cxnLst/>
              <a:rect l="l" t="t" r="r" b="b"/>
              <a:pathLst>
                <a:path w="1733550" h="438150">
                  <a:moveTo>
                    <a:pt x="1538262" y="0"/>
                  </a:moveTo>
                  <a:lnTo>
                    <a:pt x="194716" y="0"/>
                  </a:lnTo>
                  <a:lnTo>
                    <a:pt x="150208" y="5165"/>
                  </a:lnTo>
                  <a:lnTo>
                    <a:pt x="109277" y="19867"/>
                  </a:lnTo>
                  <a:lnTo>
                    <a:pt x="73115" y="42914"/>
                  </a:lnTo>
                  <a:lnTo>
                    <a:pt x="42915" y="73113"/>
                  </a:lnTo>
                  <a:lnTo>
                    <a:pt x="19868" y="109272"/>
                  </a:lnTo>
                  <a:lnTo>
                    <a:pt x="5165" y="150200"/>
                  </a:lnTo>
                  <a:lnTo>
                    <a:pt x="0" y="194703"/>
                  </a:lnTo>
                  <a:lnTo>
                    <a:pt x="0" y="243408"/>
                  </a:lnTo>
                  <a:lnTo>
                    <a:pt x="5165" y="287916"/>
                  </a:lnTo>
                  <a:lnTo>
                    <a:pt x="19868" y="328847"/>
                  </a:lnTo>
                  <a:lnTo>
                    <a:pt x="42915" y="365008"/>
                  </a:lnTo>
                  <a:lnTo>
                    <a:pt x="73115" y="395209"/>
                  </a:lnTo>
                  <a:lnTo>
                    <a:pt x="109277" y="418256"/>
                  </a:lnTo>
                  <a:lnTo>
                    <a:pt x="150208"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1169" name="object 6"/>
          <p:cNvSpPr/>
          <p:nvPr/>
        </p:nvSpPr>
        <p:spPr>
          <a:xfrm>
            <a:off x="1523880" y="1122480"/>
            <a:ext cx="1212120" cy="2869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1" strike="noStrike" spc="1">
                <a:solidFill>
                  <a:srgbClr val="FFFFFF"/>
                </a:solidFill>
                <a:latin typeface="Trebuchet MS"/>
                <a:ea typeface="DejaVu Sans"/>
              </a:rPr>
              <a:t>Case</a:t>
            </a:r>
            <a:r>
              <a:rPr lang="el-GR" sz="1800" b="1" strike="noStrike" spc="-106">
                <a:solidFill>
                  <a:srgbClr val="FFFFFF"/>
                </a:solidFill>
                <a:latin typeface="Trebuchet MS"/>
                <a:ea typeface="DejaVu Sans"/>
              </a:rPr>
              <a:t> </a:t>
            </a:r>
            <a:r>
              <a:rPr lang="el-GR" sz="1800" b="1" strike="noStrike" spc="41">
                <a:solidFill>
                  <a:srgbClr val="FFFFFF"/>
                </a:solidFill>
                <a:latin typeface="Trebuchet MS"/>
                <a:ea typeface="DejaVu Sans"/>
              </a:rPr>
              <a:t>Study</a:t>
            </a:r>
            <a:endParaRPr lang="el-GR" sz="1800" b="0" strike="noStrike" spc="-1">
              <a:latin typeface="Arial"/>
            </a:endParaRPr>
          </a:p>
        </p:txBody>
      </p:sp>
      <p:sp>
        <p:nvSpPr>
          <p:cNvPr id="1170" name="PlaceHolder 1"/>
          <p:cNvSpPr>
            <a:spLocks noGrp="1"/>
          </p:cNvSpPr>
          <p:nvPr>
            <p:ph type="title"/>
          </p:nvPr>
        </p:nvSpPr>
        <p:spPr>
          <a:xfrm>
            <a:off x="1270080" y="1905120"/>
            <a:ext cx="4675320" cy="1310040"/>
          </a:xfrm>
          <a:prstGeom prst="rect">
            <a:avLst/>
          </a:prstGeom>
          <a:noFill/>
          <a:ln w="0">
            <a:noFill/>
          </a:ln>
        </p:spPr>
        <p:txBody>
          <a:bodyPr lIns="0" tIns="12600" rIns="0" bIns="0" anchor="t">
            <a:noAutofit/>
          </a:bodyPr>
          <a:lstStyle/>
          <a:p>
            <a:pPr marL="12600">
              <a:lnSpc>
                <a:spcPct val="100000"/>
              </a:lnSpc>
              <a:spcBef>
                <a:spcPts val="99"/>
              </a:spcBef>
              <a:buNone/>
            </a:pPr>
            <a:r>
              <a:rPr lang="el-GR" sz="2400" b="0" strike="noStrike" spc="219">
                <a:solidFill>
                  <a:srgbClr val="1D1D1B"/>
                </a:solidFill>
                <a:latin typeface="Trebuchet MS"/>
              </a:rPr>
              <a:t>Crowdfunding</a:t>
            </a:r>
            <a:r>
              <a:rPr lang="el-GR" sz="2400" b="0" strike="noStrike" spc="1">
                <a:solidFill>
                  <a:srgbClr val="1D1D1B"/>
                </a:solidFill>
                <a:latin typeface="Trebuchet MS"/>
              </a:rPr>
              <a:t> </a:t>
            </a:r>
            <a:r>
              <a:rPr lang="el-GR" sz="2400" b="0" strike="noStrike" spc="134">
                <a:solidFill>
                  <a:srgbClr val="1D1D1B"/>
                </a:solidFill>
                <a:latin typeface="Trebuchet MS"/>
              </a:rPr>
              <a:t>Success</a:t>
            </a:r>
            <a:r>
              <a:rPr lang="el-GR" sz="2400" b="0" strike="noStrike" spc="7">
                <a:solidFill>
                  <a:srgbClr val="1D1D1B"/>
                </a:solidFill>
                <a:latin typeface="Trebuchet MS"/>
              </a:rPr>
              <a:t> </a:t>
            </a:r>
            <a:r>
              <a:rPr lang="el-GR" sz="2400" b="0" strike="noStrike" spc="160">
                <a:solidFill>
                  <a:srgbClr val="1D1D1B"/>
                </a:solidFill>
                <a:latin typeface="Trebuchet MS"/>
              </a:rPr>
              <a:t>Stories</a:t>
            </a:r>
            <a:endParaRPr lang="el-GR" sz="2400" b="0" strike="noStrike" spc="-1">
              <a:latin typeface="Arial"/>
            </a:endParaRPr>
          </a:p>
        </p:txBody>
      </p:sp>
      <p:sp>
        <p:nvSpPr>
          <p:cNvPr id="1171" name="object 8"/>
          <p:cNvSpPr/>
          <p:nvPr/>
        </p:nvSpPr>
        <p:spPr>
          <a:xfrm>
            <a:off x="1270080" y="2567880"/>
            <a:ext cx="4915440" cy="4444706"/>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2100" spc="-52" dirty="0">
                <a:solidFill>
                  <a:srgbClr val="1D1D1B"/>
                </a:solidFill>
                <a:latin typeface="Trebuchet MS"/>
              </a:rPr>
              <a:t>Σε περίπτωση που δεν είστε πεπεισμένοι ότι η χρηματοδότηση από το πλήθος είναι η καλύτερη επιλογή για το έργο, τον σκοπό ή τα έξοδά </a:t>
            </a:r>
            <a:r>
              <a:rPr lang="el-GR" sz="2100" spc="-52" dirty="0" smtClean="0">
                <a:solidFill>
                  <a:srgbClr val="1D1D1B"/>
                </a:solidFill>
                <a:latin typeface="Trebuchet MS"/>
              </a:rPr>
              <a:t>σας, υπάρχουν </a:t>
            </a:r>
            <a:r>
              <a:rPr lang="el-GR" sz="2100" spc="-52" dirty="0">
                <a:solidFill>
                  <a:srgbClr val="1D1D1B"/>
                </a:solidFill>
                <a:latin typeface="Trebuchet MS"/>
              </a:rPr>
              <a:t>εκατοντάδες παραδείγματα </a:t>
            </a:r>
            <a:r>
              <a:rPr lang="el-GR" sz="2100" spc="-52" dirty="0" err="1">
                <a:solidFill>
                  <a:srgbClr val="1D1D1B"/>
                </a:solidFill>
                <a:latin typeface="Trebuchet MS"/>
              </a:rPr>
              <a:t>crowdfunding</a:t>
            </a:r>
            <a:r>
              <a:rPr lang="el-GR" sz="2100" spc="-52" dirty="0">
                <a:solidFill>
                  <a:srgbClr val="1D1D1B"/>
                </a:solidFill>
                <a:latin typeface="Trebuchet MS"/>
              </a:rPr>
              <a:t> που πέτυχαν τους στόχους τους και έφεραν ελπίδα και </a:t>
            </a:r>
            <a:r>
              <a:rPr lang="el-GR" sz="2100" spc="-52" dirty="0" smtClean="0">
                <a:solidFill>
                  <a:srgbClr val="1D1D1B"/>
                </a:solidFill>
                <a:latin typeface="Trebuchet MS"/>
              </a:rPr>
              <a:t>αλλαγή. Ο ι </a:t>
            </a:r>
            <a:r>
              <a:rPr lang="el-GR" sz="2100" spc="-52" dirty="0">
                <a:solidFill>
                  <a:srgbClr val="1D1D1B"/>
                </a:solidFill>
                <a:latin typeface="Trebuchet MS"/>
              </a:rPr>
              <a:t>εκστρατείες αυτές όχι μόνο πέτυχαν, αλλά και εξέφρασαν την ευγνωμοσύνη τους με αποτελεσματικούς τρόπους που ενθάρρυναν ακόμη περισσότερους δωρητές </a:t>
            </a:r>
            <a:r>
              <a:rPr lang="el-GR" sz="2100" spc="-52" dirty="0" smtClean="0">
                <a:solidFill>
                  <a:srgbClr val="1D1D1B"/>
                </a:solidFill>
                <a:latin typeface="Trebuchet MS"/>
              </a:rPr>
              <a:t>να δώσουν. </a:t>
            </a:r>
            <a:endParaRPr lang="el-GR" sz="2100" b="0" strike="noStrike" spc="-1" dirty="0">
              <a:latin typeface="Arial"/>
            </a:endParaRPr>
          </a:p>
          <a:p>
            <a:pPr marL="12600">
              <a:lnSpc>
                <a:spcPct val="100000"/>
              </a:lnSpc>
              <a:buNone/>
            </a:pPr>
            <a:r>
              <a:rPr lang="el-GR" sz="1800" b="0" strike="noStrike" spc="80" dirty="0">
                <a:solidFill>
                  <a:srgbClr val="1D1D1B"/>
                </a:solidFill>
                <a:latin typeface="Trebuchet MS"/>
                <a:ea typeface="DejaVu Sans"/>
              </a:rPr>
              <a:t>https://blog.fundl</a:t>
            </a:r>
            <a:r>
              <a:rPr lang="el-GR" sz="1800" b="0" strike="noStrike" spc="29" dirty="0">
                <a:solidFill>
                  <a:srgbClr val="1D1D1B"/>
                </a:solidFill>
                <a:latin typeface="Trebuchet MS"/>
                <a:ea typeface="DejaVu Sans"/>
              </a:rPr>
              <a:t>y</a:t>
            </a:r>
            <a:r>
              <a:rPr lang="el-GR" sz="1800" b="0" strike="noStrike" spc="15" dirty="0">
                <a:solidFill>
                  <a:srgbClr val="1D1D1B"/>
                </a:solidFill>
                <a:latin typeface="Trebuchet MS"/>
                <a:ea typeface="DejaVu Sans"/>
              </a:rPr>
              <a:t>.com/c</a:t>
            </a:r>
            <a:r>
              <a:rPr lang="el-GR" sz="1800" b="0" strike="noStrike" spc="-7" dirty="0">
                <a:solidFill>
                  <a:srgbClr val="1D1D1B"/>
                </a:solidFill>
                <a:latin typeface="Trebuchet MS"/>
                <a:ea typeface="DejaVu Sans"/>
              </a:rPr>
              <a:t>r</a:t>
            </a:r>
            <a:r>
              <a:rPr lang="el-GR" sz="1800" b="0" strike="noStrike" spc="185" dirty="0">
                <a:solidFill>
                  <a:srgbClr val="1D1D1B"/>
                </a:solidFill>
                <a:latin typeface="Trebuchet MS"/>
                <a:ea typeface="DejaVu Sans"/>
              </a:rPr>
              <a:t>owdfund</a:t>
            </a:r>
            <a:r>
              <a:rPr lang="el-GR" sz="1800" b="0" strike="noStrike" spc="7" dirty="0">
                <a:solidFill>
                  <a:srgbClr val="1D1D1B"/>
                </a:solidFill>
                <a:latin typeface="Trebuchet MS"/>
                <a:ea typeface="DejaVu Sans"/>
              </a:rPr>
              <a:t>-  </a:t>
            </a:r>
            <a:r>
              <a:rPr lang="el-GR" sz="1800" b="0" strike="noStrike" spc="86" dirty="0" err="1">
                <a:solidFill>
                  <a:srgbClr val="1D1D1B"/>
                </a:solidFill>
                <a:latin typeface="Trebuchet MS"/>
                <a:ea typeface="DejaVu Sans"/>
              </a:rPr>
              <a:t>ing</a:t>
            </a:r>
            <a:r>
              <a:rPr lang="el-GR" sz="1800" b="0" strike="noStrike" spc="86" dirty="0">
                <a:solidFill>
                  <a:srgbClr val="1D1D1B"/>
                </a:solidFill>
                <a:latin typeface="Trebuchet MS"/>
                <a:ea typeface="DejaVu Sans"/>
              </a:rPr>
              <a:t>-</a:t>
            </a:r>
            <a:r>
              <a:rPr lang="el-GR" sz="1800" b="0" strike="noStrike" spc="86" dirty="0" err="1">
                <a:solidFill>
                  <a:srgbClr val="1D1D1B"/>
                </a:solidFill>
                <a:latin typeface="Trebuchet MS"/>
                <a:ea typeface="DejaVu Sans"/>
              </a:rPr>
              <a:t>success</a:t>
            </a:r>
            <a:r>
              <a:rPr lang="el-GR" sz="1800" b="0" strike="noStrike" spc="86" dirty="0">
                <a:solidFill>
                  <a:srgbClr val="1D1D1B"/>
                </a:solidFill>
                <a:latin typeface="Trebuchet MS"/>
                <a:ea typeface="DejaVu Sans"/>
              </a:rPr>
              <a:t>-</a:t>
            </a:r>
            <a:r>
              <a:rPr lang="el-GR" sz="1800" b="0" strike="noStrike" spc="86" dirty="0" err="1">
                <a:solidFill>
                  <a:srgbClr val="1D1D1B"/>
                </a:solidFill>
                <a:latin typeface="Trebuchet MS"/>
                <a:ea typeface="DejaVu Sans"/>
              </a:rPr>
              <a:t>stories</a:t>
            </a:r>
            <a:r>
              <a:rPr lang="el-GR" sz="1800" b="0" strike="noStrike" spc="86" dirty="0">
                <a:solidFill>
                  <a:srgbClr val="1D1D1B"/>
                </a:solidFill>
                <a:latin typeface="Trebuchet MS"/>
                <a:ea typeface="DejaVu Sans"/>
              </a:rPr>
              <a:t>/</a:t>
            </a:r>
            <a:endParaRPr lang="el-GR" sz="18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2" name="object 2"/>
          <p:cNvGrpSpPr/>
          <p:nvPr/>
        </p:nvGrpSpPr>
        <p:grpSpPr>
          <a:xfrm>
            <a:off x="0" y="0"/>
            <a:ext cx="10057680" cy="7771680"/>
            <a:chOff x="0" y="0"/>
            <a:chExt cx="10057680" cy="7771680"/>
          </a:xfrm>
        </p:grpSpPr>
        <p:pic>
          <p:nvPicPr>
            <p:cNvPr id="1173" name="object 3"/>
            <p:cNvPicPr/>
            <p:nvPr/>
          </p:nvPicPr>
          <p:blipFill>
            <a:blip r:embed="rId2"/>
            <a:stretch/>
          </p:blipFill>
          <p:spPr>
            <a:xfrm>
              <a:off x="0" y="0"/>
              <a:ext cx="10057680" cy="1048680"/>
            </a:xfrm>
            <a:prstGeom prst="rect">
              <a:avLst/>
            </a:prstGeom>
            <a:ln w="0">
              <a:noFill/>
            </a:ln>
          </p:spPr>
        </p:pic>
        <p:pic>
          <p:nvPicPr>
            <p:cNvPr id="1174" name="object 4"/>
            <p:cNvPicPr/>
            <p:nvPr/>
          </p:nvPicPr>
          <p:blipFill>
            <a:blip r:embed="rId3"/>
            <a:stretch/>
          </p:blipFill>
          <p:spPr>
            <a:xfrm>
              <a:off x="0" y="973080"/>
              <a:ext cx="10057680" cy="6798600"/>
            </a:xfrm>
            <a:prstGeom prst="rect">
              <a:avLst/>
            </a:prstGeom>
            <a:ln w="0">
              <a:noFill/>
            </a:ln>
          </p:spPr>
        </p:pic>
      </p:grpSp>
      <p:sp>
        <p:nvSpPr>
          <p:cNvPr id="1175" name="object 5"/>
          <p:cNvSpPr/>
          <p:nvPr/>
        </p:nvSpPr>
        <p:spPr>
          <a:xfrm>
            <a:off x="1174320" y="765360"/>
            <a:ext cx="4403160" cy="1120719"/>
          </a:xfrm>
          <a:prstGeom prst="rect">
            <a:avLst/>
          </a:prstGeom>
          <a:noFill/>
          <a:ln w="0">
            <a:noFill/>
          </a:ln>
        </p:spPr>
        <p:style>
          <a:lnRef idx="0">
            <a:scrgbClr r="0" g="0" b="0"/>
          </a:lnRef>
          <a:fillRef idx="0">
            <a:scrgbClr r="0" g="0" b="0"/>
          </a:fillRef>
          <a:effectRef idx="0">
            <a:scrgbClr r="0" g="0" b="0"/>
          </a:effectRef>
          <a:fontRef idx="minor"/>
        </p:style>
        <p:txBody>
          <a:bodyPr lIns="0" tIns="195480" rIns="0" bIns="0" anchor="t">
            <a:spAutoFit/>
          </a:bodyPr>
          <a:lstStyle/>
          <a:p>
            <a:pPr marL="12600">
              <a:lnSpc>
                <a:spcPts val="7200"/>
              </a:lnSpc>
              <a:spcBef>
                <a:spcPts val="1539"/>
              </a:spcBef>
              <a:buNone/>
            </a:pPr>
            <a:r>
              <a:rPr lang="el-GR" sz="7200" b="0" strike="noStrike" spc="531" dirty="0" smtClean="0">
                <a:solidFill>
                  <a:srgbClr val="1D1D1B"/>
                </a:solidFill>
                <a:latin typeface="Trebuchet MS"/>
                <a:ea typeface="DejaVu Sans"/>
              </a:rPr>
              <a:t>Ασκήσεις</a:t>
            </a:r>
            <a:endParaRPr lang="el-GR" sz="7200" b="0" strike="noStrike" spc="-1" dirty="0">
              <a:latin typeface="Arial"/>
            </a:endParaRPr>
          </a:p>
        </p:txBody>
      </p:sp>
      <p:grpSp>
        <p:nvGrpSpPr>
          <p:cNvPr id="1176" name="object 6"/>
          <p:cNvGrpSpPr/>
          <p:nvPr/>
        </p:nvGrpSpPr>
        <p:grpSpPr>
          <a:xfrm>
            <a:off x="267480" y="2700360"/>
            <a:ext cx="5354640" cy="5071680"/>
            <a:chOff x="267480" y="2700360"/>
            <a:chExt cx="5354640" cy="5071680"/>
          </a:xfrm>
        </p:grpSpPr>
        <p:sp>
          <p:nvSpPr>
            <p:cNvPr id="1177" name="object 7"/>
            <p:cNvSpPr/>
            <p:nvPr/>
          </p:nvSpPr>
          <p:spPr>
            <a:xfrm>
              <a:off x="2439000" y="2700360"/>
              <a:ext cx="608760" cy="435600"/>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a:ln w="0">
              <a:noFill/>
            </a:ln>
          </p:spPr>
          <p:style>
            <a:lnRef idx="0">
              <a:scrgbClr r="0" g="0" b="0"/>
            </a:lnRef>
            <a:fillRef idx="0">
              <a:scrgbClr r="0" g="0" b="0"/>
            </a:fillRef>
            <a:effectRef idx="0">
              <a:scrgbClr r="0" g="0" b="0"/>
            </a:effectRef>
            <a:fontRef idx="minor"/>
          </p:style>
        </p:sp>
        <p:pic>
          <p:nvPicPr>
            <p:cNvPr id="1178" name="object 8"/>
            <p:cNvPicPr/>
            <p:nvPr/>
          </p:nvPicPr>
          <p:blipFill>
            <a:blip r:embed="rId4"/>
            <a:stretch/>
          </p:blipFill>
          <p:spPr>
            <a:xfrm>
              <a:off x="267480" y="2788560"/>
              <a:ext cx="5354640" cy="4983120"/>
            </a:xfrm>
            <a:prstGeom prst="rect">
              <a:avLst/>
            </a:prstGeom>
            <a:ln w="0">
              <a:noFill/>
            </a:ln>
          </p:spPr>
        </p:pic>
        <p:sp>
          <p:nvSpPr>
            <p:cNvPr id="1179" name="object 9"/>
            <p:cNvSpPr/>
            <p:nvPr/>
          </p:nvSpPr>
          <p:spPr>
            <a:xfrm>
              <a:off x="369000" y="2890080"/>
              <a:ext cx="4972680" cy="4881960"/>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moveTo>
                    <a:pt x="4468519" y="3958234"/>
                  </a:moveTo>
                  <a:lnTo>
                    <a:pt x="3897579" y="3958234"/>
                  </a:lnTo>
                  <a:lnTo>
                    <a:pt x="4371822" y="4117238"/>
                  </a:lnTo>
                  <a:lnTo>
                    <a:pt x="4468519" y="3958234"/>
                  </a:lnTo>
                  <a:close/>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moveTo>
                    <a:pt x="4776965" y="1502384"/>
                  </a:moveTo>
                  <a:lnTo>
                    <a:pt x="4277017" y="1510525"/>
                  </a:lnTo>
                  <a:lnTo>
                    <a:pt x="4778948" y="1510525"/>
                  </a:lnTo>
                  <a:lnTo>
                    <a:pt x="4776965" y="1502384"/>
                  </a:lnTo>
                  <a:close/>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moveTo>
                    <a:pt x="3410216" y="170954"/>
                  </a:moveTo>
                  <a:lnTo>
                    <a:pt x="3062338" y="530351"/>
                  </a:lnTo>
                  <a:lnTo>
                    <a:pt x="4001124" y="530351"/>
                  </a:lnTo>
                  <a:lnTo>
                    <a:pt x="3410216" y="170954"/>
                  </a:lnTo>
                  <a:close/>
                </a:path>
              </a:pathLst>
            </a:custGeom>
            <a:solidFill>
              <a:srgbClr val="EEEDF3">
                <a:alpha val="93000"/>
              </a:srgbClr>
            </a:solidFill>
            <a:ln w="0">
              <a:noFill/>
            </a:ln>
          </p:spPr>
          <p:style>
            <a:lnRef idx="0">
              <a:scrgbClr r="0" g="0" b="0"/>
            </a:lnRef>
            <a:fillRef idx="0">
              <a:scrgbClr r="0" g="0" b="0"/>
            </a:fillRef>
            <a:effectRef idx="0">
              <a:scrgbClr r="0" g="0" b="0"/>
            </a:effectRef>
            <a:fontRef idx="minor"/>
          </p:style>
        </p:sp>
        <p:sp>
          <p:nvSpPr>
            <p:cNvPr id="1180" name="object 10"/>
            <p:cNvSpPr/>
            <p:nvPr/>
          </p:nvSpPr>
          <p:spPr>
            <a:xfrm>
              <a:off x="1186920" y="3048840"/>
              <a:ext cx="2354400" cy="437400"/>
            </a:xfrm>
            <a:custGeom>
              <a:avLst/>
              <a:gdLst/>
              <a:ahLst/>
              <a:cxnLst/>
              <a:rect l="l" t="t" r="r" b="b"/>
              <a:pathLst>
                <a:path w="2355215" h="438150">
                  <a:moveTo>
                    <a:pt x="2177186" y="0"/>
                  </a:moveTo>
                  <a:lnTo>
                    <a:pt x="177965" y="0"/>
                  </a:lnTo>
                  <a:lnTo>
                    <a:pt x="130796" y="6384"/>
                  </a:lnTo>
                  <a:lnTo>
                    <a:pt x="88324" y="24384"/>
                  </a:lnTo>
                  <a:lnTo>
                    <a:pt x="52277" y="52271"/>
                  </a:lnTo>
                  <a:lnTo>
                    <a:pt x="24388" y="88314"/>
                  </a:lnTo>
                  <a:lnTo>
                    <a:pt x="6385" y="130785"/>
                  </a:lnTo>
                  <a:lnTo>
                    <a:pt x="0" y="177952"/>
                  </a:lnTo>
                  <a:lnTo>
                    <a:pt x="0" y="260159"/>
                  </a:lnTo>
                  <a:lnTo>
                    <a:pt x="6385" y="307327"/>
                  </a:lnTo>
                  <a:lnTo>
                    <a:pt x="24388" y="349800"/>
                  </a:lnTo>
                  <a:lnTo>
                    <a:pt x="52277" y="385846"/>
                  </a:lnTo>
                  <a:lnTo>
                    <a:pt x="88324" y="413736"/>
                  </a:lnTo>
                  <a:lnTo>
                    <a:pt x="130796" y="431739"/>
                  </a:lnTo>
                  <a:lnTo>
                    <a:pt x="177965" y="438124"/>
                  </a:lnTo>
                  <a:lnTo>
                    <a:pt x="2177186" y="438124"/>
                  </a:lnTo>
                  <a:lnTo>
                    <a:pt x="2224354" y="431739"/>
                  </a:lnTo>
                  <a:lnTo>
                    <a:pt x="2266827" y="413736"/>
                  </a:lnTo>
                  <a:lnTo>
                    <a:pt x="2302873" y="385846"/>
                  </a:lnTo>
                  <a:lnTo>
                    <a:pt x="2330763" y="349800"/>
                  </a:lnTo>
                  <a:lnTo>
                    <a:pt x="2348766" y="307327"/>
                  </a:lnTo>
                  <a:lnTo>
                    <a:pt x="2355151" y="260159"/>
                  </a:lnTo>
                  <a:lnTo>
                    <a:pt x="2355151" y="177952"/>
                  </a:lnTo>
                  <a:lnTo>
                    <a:pt x="2348766" y="130785"/>
                  </a:lnTo>
                  <a:lnTo>
                    <a:pt x="2330763" y="88314"/>
                  </a:lnTo>
                  <a:lnTo>
                    <a:pt x="2302873" y="52271"/>
                  </a:lnTo>
                  <a:lnTo>
                    <a:pt x="2266827" y="24384"/>
                  </a:lnTo>
                  <a:lnTo>
                    <a:pt x="2224354" y="6384"/>
                  </a:lnTo>
                  <a:lnTo>
                    <a:pt x="2177186"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1181" name="object 11"/>
          <p:cNvSpPr/>
          <p:nvPr/>
        </p:nvSpPr>
        <p:spPr>
          <a:xfrm>
            <a:off x="7388640" y="7365960"/>
            <a:ext cx="2066040" cy="3168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000" b="0" strike="noStrike" spc="-35">
                <a:solidFill>
                  <a:srgbClr val="1D1D1B"/>
                </a:solidFill>
                <a:latin typeface="Trebuchet MS"/>
                <a:ea typeface="DejaVu Sans"/>
              </a:rPr>
              <a:t>P</a:t>
            </a:r>
            <a:r>
              <a:rPr lang="el-GR" sz="1000" b="0" strike="noStrike" spc="-21">
                <a:solidFill>
                  <a:srgbClr val="1D1D1B"/>
                </a:solidFill>
                <a:latin typeface="Trebuchet MS"/>
                <a:ea typeface="DejaVu Sans"/>
              </a:rPr>
              <a:t>ho</a:t>
            </a:r>
            <a:r>
              <a:rPr lang="el-GR" sz="1000" b="0" strike="noStrike" spc="-26">
                <a:solidFill>
                  <a:srgbClr val="1D1D1B"/>
                </a:solidFill>
                <a:latin typeface="Trebuchet MS"/>
                <a:ea typeface="DejaVu Sans"/>
              </a:rPr>
              <a:t>t</a:t>
            </a:r>
            <a:r>
              <a:rPr lang="el-GR" sz="1000" b="0" strike="noStrike" spc="7">
                <a:solidFill>
                  <a:srgbClr val="1D1D1B"/>
                </a:solidFill>
                <a:latin typeface="Trebuchet MS"/>
                <a:ea typeface="DejaVu Sans"/>
              </a:rPr>
              <a:t>o</a:t>
            </a:r>
            <a:r>
              <a:rPr lang="el-GR" sz="1000" b="0" strike="noStrike" spc="-92">
                <a:solidFill>
                  <a:srgbClr val="1D1D1B"/>
                </a:solidFill>
                <a:latin typeface="Trebuchet MS"/>
                <a:ea typeface="DejaVu Sans"/>
              </a:rPr>
              <a:t> </a:t>
            </a:r>
            <a:r>
              <a:rPr lang="el-GR" sz="1000" b="0" strike="noStrike" spc="-1">
                <a:solidFill>
                  <a:srgbClr val="1D1D1B"/>
                </a:solidFill>
                <a:latin typeface="Trebuchet MS"/>
                <a:ea typeface="DejaVu Sans"/>
              </a:rPr>
              <a:t>b</a:t>
            </a:r>
            <a:r>
              <a:rPr lang="el-GR" sz="1000" b="0" strike="noStrike" spc="-26">
                <a:solidFill>
                  <a:srgbClr val="1D1D1B"/>
                </a:solidFill>
                <a:latin typeface="Trebuchet MS"/>
                <a:ea typeface="DejaVu Sans"/>
              </a:rPr>
              <a:t>y</a:t>
            </a:r>
            <a:r>
              <a:rPr lang="el-GR" sz="1000" b="0" strike="noStrike" spc="-92">
                <a:solidFill>
                  <a:srgbClr val="1D1D1B"/>
                </a:solidFill>
                <a:latin typeface="Trebuchet MS"/>
                <a:ea typeface="DejaVu Sans"/>
              </a:rPr>
              <a:t> </a:t>
            </a:r>
            <a:r>
              <a:rPr lang="el-GR" sz="1000" b="0" strike="noStrike" spc="-32">
                <a:solidFill>
                  <a:srgbClr val="1D1D1B"/>
                </a:solidFill>
                <a:latin typeface="Trebuchet MS"/>
                <a:ea typeface="DejaVu Sans"/>
              </a:rPr>
              <a:t>Jason</a:t>
            </a:r>
            <a:r>
              <a:rPr lang="el-GR" sz="1000" b="0" strike="noStrike" spc="-92">
                <a:solidFill>
                  <a:srgbClr val="1D1D1B"/>
                </a:solidFill>
                <a:latin typeface="Trebuchet MS"/>
                <a:ea typeface="DejaVu Sans"/>
              </a:rPr>
              <a:t> </a:t>
            </a:r>
            <a:r>
              <a:rPr lang="el-GR" sz="1000" b="0" strike="noStrike" spc="-32">
                <a:solidFill>
                  <a:srgbClr val="1D1D1B"/>
                </a:solidFill>
                <a:latin typeface="Trebuchet MS"/>
                <a:ea typeface="DejaVu Sans"/>
              </a:rPr>
              <a:t>G</a:t>
            </a:r>
            <a:r>
              <a:rPr lang="el-GR" sz="1000" b="0" strike="noStrike" spc="-1">
                <a:solidFill>
                  <a:srgbClr val="1D1D1B"/>
                </a:solidFill>
                <a:latin typeface="Trebuchet MS"/>
                <a:ea typeface="DejaVu Sans"/>
              </a:rPr>
              <a:t>oodman</a:t>
            </a:r>
            <a:r>
              <a:rPr lang="el-GR" sz="1000" b="0" strike="noStrike" spc="-92">
                <a:solidFill>
                  <a:srgbClr val="1D1D1B"/>
                </a:solidFill>
                <a:latin typeface="Trebuchet MS"/>
                <a:ea typeface="DejaVu Sans"/>
              </a:rPr>
              <a:t> </a:t>
            </a:r>
            <a:r>
              <a:rPr lang="el-GR" sz="1000" b="0" strike="noStrike" spc="7">
                <a:solidFill>
                  <a:srgbClr val="1D1D1B"/>
                </a:solidFill>
                <a:latin typeface="Trebuchet MS"/>
                <a:ea typeface="DejaVu Sans"/>
              </a:rPr>
              <a:t>on</a:t>
            </a:r>
            <a:r>
              <a:rPr lang="el-GR" sz="1000" b="0" strike="noStrike" spc="-92">
                <a:solidFill>
                  <a:srgbClr val="1D1D1B"/>
                </a:solidFill>
                <a:latin typeface="Trebuchet MS"/>
                <a:ea typeface="DejaVu Sans"/>
              </a:rPr>
              <a:t> </a:t>
            </a:r>
            <a:r>
              <a:rPr lang="el-GR" sz="1000" b="0" strike="noStrike" spc="-15">
                <a:solidFill>
                  <a:srgbClr val="1D1D1B"/>
                </a:solidFill>
                <a:latin typeface="Trebuchet MS"/>
                <a:ea typeface="DejaVu Sans"/>
              </a:rPr>
              <a:t>Unsplash</a:t>
            </a:r>
            <a:endParaRPr lang="el-GR" sz="1000" b="0" strike="noStrike" spc="-1">
              <a:latin typeface="Arial"/>
            </a:endParaRPr>
          </a:p>
        </p:txBody>
      </p:sp>
      <p:sp>
        <p:nvSpPr>
          <p:cNvPr id="1182" name="object 12"/>
          <p:cNvSpPr/>
          <p:nvPr/>
        </p:nvSpPr>
        <p:spPr>
          <a:xfrm>
            <a:off x="1347840" y="3072960"/>
            <a:ext cx="1818000" cy="335888"/>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2100" b="1" strike="noStrike" spc="109" dirty="0" smtClean="0">
                <a:solidFill>
                  <a:srgbClr val="EEEDF3"/>
                </a:solidFill>
                <a:latin typeface="Trebuchet MS"/>
                <a:ea typeface="DejaVu Sans"/>
              </a:rPr>
              <a:t>MODULE</a:t>
            </a:r>
            <a:r>
              <a:rPr lang="el-GR" sz="2100" b="1" strike="noStrike" spc="-86" dirty="0" smtClean="0">
                <a:solidFill>
                  <a:srgbClr val="EEEDF3"/>
                </a:solidFill>
                <a:latin typeface="Trebuchet MS"/>
                <a:ea typeface="DejaVu Sans"/>
              </a:rPr>
              <a:t> </a:t>
            </a:r>
            <a:r>
              <a:rPr lang="el-GR" sz="2100" b="1" strike="noStrike" spc="-66" dirty="0">
                <a:solidFill>
                  <a:srgbClr val="EEEDF3"/>
                </a:solidFill>
                <a:latin typeface="Trebuchet MS"/>
                <a:ea typeface="DejaVu Sans"/>
              </a:rPr>
              <a:t>4</a:t>
            </a:r>
            <a:endParaRPr lang="el-GR" sz="21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object 2"/>
          <p:cNvSpPr/>
          <p:nvPr/>
        </p:nvSpPr>
        <p:spPr>
          <a:xfrm>
            <a:off x="0" y="0"/>
            <a:ext cx="2527920" cy="2512080"/>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moveTo>
                  <a:pt x="2159028" y="1769609"/>
                </a:moveTo>
                <a:lnTo>
                  <a:pt x="1740895" y="1769609"/>
                </a:lnTo>
                <a:lnTo>
                  <a:pt x="2088215" y="1886055"/>
                </a:lnTo>
                <a:lnTo>
                  <a:pt x="2159028" y="1769609"/>
                </a:lnTo>
                <a:close/>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a:ln w="0">
            <a:noFill/>
          </a:ln>
        </p:spPr>
        <p:style>
          <a:lnRef idx="0">
            <a:scrgbClr r="0" g="0" b="0"/>
          </a:lnRef>
          <a:fillRef idx="0">
            <a:scrgbClr r="0" g="0" b="0"/>
          </a:fillRef>
          <a:effectRef idx="0">
            <a:scrgbClr r="0" g="0" b="0"/>
          </a:effectRef>
          <a:fontRef idx="minor"/>
        </p:style>
      </p:sp>
      <p:pic>
        <p:nvPicPr>
          <p:cNvPr id="1184" name="object 3"/>
          <p:cNvPicPr/>
          <p:nvPr/>
        </p:nvPicPr>
        <p:blipFill>
          <a:blip r:embed="rId2"/>
          <a:stretch/>
        </p:blipFill>
        <p:spPr>
          <a:xfrm>
            <a:off x="4892400" y="5546160"/>
            <a:ext cx="4740120" cy="2225520"/>
          </a:xfrm>
          <a:prstGeom prst="rect">
            <a:avLst/>
          </a:prstGeom>
          <a:ln w="0">
            <a:noFill/>
          </a:ln>
        </p:spPr>
      </p:pic>
      <p:grpSp>
        <p:nvGrpSpPr>
          <p:cNvPr id="1185" name="object 4"/>
          <p:cNvGrpSpPr/>
          <p:nvPr/>
        </p:nvGrpSpPr>
        <p:grpSpPr>
          <a:xfrm>
            <a:off x="5022000" y="3580920"/>
            <a:ext cx="4577040" cy="4190760"/>
            <a:chOff x="5022000" y="3580920"/>
            <a:chExt cx="4577040" cy="4190760"/>
          </a:xfrm>
        </p:grpSpPr>
        <p:pic>
          <p:nvPicPr>
            <p:cNvPr id="1186" name="object 5"/>
            <p:cNvPicPr/>
            <p:nvPr/>
          </p:nvPicPr>
          <p:blipFill>
            <a:blip r:embed="rId3"/>
            <a:stretch/>
          </p:blipFill>
          <p:spPr>
            <a:xfrm>
              <a:off x="5949720" y="5232600"/>
              <a:ext cx="167400" cy="167400"/>
            </a:xfrm>
            <a:prstGeom prst="rect">
              <a:avLst/>
            </a:prstGeom>
            <a:ln w="0">
              <a:noFill/>
            </a:ln>
          </p:spPr>
        </p:pic>
        <p:pic>
          <p:nvPicPr>
            <p:cNvPr id="1187" name="object 6"/>
            <p:cNvPicPr/>
            <p:nvPr/>
          </p:nvPicPr>
          <p:blipFill>
            <a:blip r:embed="rId4"/>
            <a:stretch/>
          </p:blipFill>
          <p:spPr>
            <a:xfrm>
              <a:off x="6063480" y="5436720"/>
              <a:ext cx="94320" cy="93600"/>
            </a:xfrm>
            <a:prstGeom prst="rect">
              <a:avLst/>
            </a:prstGeom>
            <a:ln w="0">
              <a:noFill/>
            </a:ln>
          </p:spPr>
        </p:pic>
        <p:sp>
          <p:nvSpPr>
            <p:cNvPr id="1188" name="object 7"/>
            <p:cNvSpPr/>
            <p:nvPr/>
          </p:nvSpPr>
          <p:spPr>
            <a:xfrm>
              <a:off x="5486760" y="4550400"/>
              <a:ext cx="671760" cy="671760"/>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a:ln w="0">
              <a:noFill/>
            </a:ln>
          </p:spPr>
          <p:style>
            <a:lnRef idx="0">
              <a:scrgbClr r="0" g="0" b="0"/>
            </a:lnRef>
            <a:fillRef idx="0">
              <a:scrgbClr r="0" g="0" b="0"/>
            </a:fillRef>
            <a:effectRef idx="0">
              <a:scrgbClr r="0" g="0" b="0"/>
            </a:effectRef>
            <a:fontRef idx="minor"/>
          </p:style>
        </p:sp>
        <p:pic>
          <p:nvPicPr>
            <p:cNvPr id="1189" name="object 8"/>
            <p:cNvPicPr/>
            <p:nvPr/>
          </p:nvPicPr>
          <p:blipFill>
            <a:blip r:embed="rId5"/>
            <a:stretch/>
          </p:blipFill>
          <p:spPr>
            <a:xfrm>
              <a:off x="5651280" y="4843800"/>
              <a:ext cx="84240" cy="84240"/>
            </a:xfrm>
            <a:prstGeom prst="rect">
              <a:avLst/>
            </a:prstGeom>
            <a:ln w="0">
              <a:noFill/>
            </a:ln>
          </p:spPr>
        </p:pic>
        <p:pic>
          <p:nvPicPr>
            <p:cNvPr id="1190" name="object 9"/>
            <p:cNvPicPr/>
            <p:nvPr/>
          </p:nvPicPr>
          <p:blipFill>
            <a:blip r:embed="rId6"/>
            <a:stretch/>
          </p:blipFill>
          <p:spPr>
            <a:xfrm>
              <a:off x="5022000" y="3580920"/>
              <a:ext cx="4577040" cy="4190760"/>
            </a:xfrm>
            <a:prstGeom prst="rect">
              <a:avLst/>
            </a:prstGeom>
            <a:ln w="0">
              <a:noFill/>
            </a:ln>
          </p:spPr>
        </p:pic>
        <p:pic>
          <p:nvPicPr>
            <p:cNvPr id="1191" name="object 10"/>
            <p:cNvPicPr/>
            <p:nvPr/>
          </p:nvPicPr>
          <p:blipFill>
            <a:blip r:embed="rId7"/>
            <a:stretch/>
          </p:blipFill>
          <p:spPr>
            <a:xfrm>
              <a:off x="5909760" y="4843800"/>
              <a:ext cx="84240" cy="84240"/>
            </a:xfrm>
            <a:prstGeom prst="rect">
              <a:avLst/>
            </a:prstGeom>
            <a:ln w="0">
              <a:noFill/>
            </a:ln>
          </p:spPr>
        </p:pic>
        <p:pic>
          <p:nvPicPr>
            <p:cNvPr id="1192" name="object 11"/>
            <p:cNvPicPr/>
            <p:nvPr/>
          </p:nvPicPr>
          <p:blipFill>
            <a:blip r:embed="rId7"/>
            <a:stretch/>
          </p:blipFill>
          <p:spPr>
            <a:xfrm>
              <a:off x="5780520" y="4843800"/>
              <a:ext cx="84240" cy="84240"/>
            </a:xfrm>
            <a:prstGeom prst="rect">
              <a:avLst/>
            </a:prstGeom>
            <a:ln w="0">
              <a:noFill/>
            </a:ln>
          </p:spPr>
        </p:pic>
      </p:grpSp>
      <p:sp>
        <p:nvSpPr>
          <p:cNvPr id="1193" name="object 12"/>
          <p:cNvSpPr/>
          <p:nvPr/>
        </p:nvSpPr>
        <p:spPr>
          <a:xfrm>
            <a:off x="900000" y="1897920"/>
            <a:ext cx="4070160" cy="321336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2400" b="0" strike="noStrike" spc="9">
                <a:solidFill>
                  <a:srgbClr val="1D1D1B"/>
                </a:solidFill>
                <a:latin typeface="Trebuchet MS"/>
                <a:ea typeface="DejaVu Sans"/>
              </a:rPr>
              <a:t>1. Χαρτογραφήστε ΟΛΑ τα αναμενόμενα έξοδά σας για τους πρώτους 12 μήνες</a:t>
            </a:r>
            <a:endParaRPr lang="el-GR" sz="2400" b="0" strike="noStrike" spc="-1">
              <a:latin typeface="Arial"/>
            </a:endParaRPr>
          </a:p>
          <a:p>
            <a:pPr marL="12600">
              <a:lnSpc>
                <a:spcPct val="100000"/>
              </a:lnSpc>
              <a:spcBef>
                <a:spcPts val="1800"/>
              </a:spcBef>
              <a:buNone/>
            </a:pPr>
            <a:r>
              <a:rPr lang="el-GR" sz="1800" b="0" strike="noStrike" spc="-1">
                <a:solidFill>
                  <a:srgbClr val="1D1D1B"/>
                </a:solidFill>
                <a:latin typeface="Trebuchet MS"/>
                <a:ea typeface="DejaVu Sans"/>
              </a:rPr>
              <a:t>Χαρτογραφήστε ΟΛΑ τα αναμενόμενα έξοδα για τους πρώτους 12 μήνες. Εκτιμήστε το κόστος που δεν γνωρίζετε χρησιμοποιώντας τα παρακάτω εργαλεία. Υπερεκτιμήσατε το κόστος;</a:t>
            </a:r>
            <a:endParaRPr lang="el-GR" sz="1800" b="0" strike="noStrike" spc="-1">
              <a:latin typeface="Arial"/>
            </a:endParaRPr>
          </a:p>
          <a:p>
            <a:pPr marL="12600">
              <a:lnSpc>
                <a:spcPct val="100000"/>
              </a:lnSpc>
              <a:spcBef>
                <a:spcPts val="1800"/>
              </a:spcBef>
              <a:buNone/>
            </a:pPr>
            <a:endParaRPr lang="el-GR" sz="1800" b="0" strike="noStrike" spc="-1">
              <a:latin typeface="Arial"/>
            </a:endParaRPr>
          </a:p>
        </p:txBody>
      </p:sp>
      <p:sp>
        <p:nvSpPr>
          <p:cNvPr id="1194" name="object 13"/>
          <p:cNvSpPr/>
          <p:nvPr/>
        </p:nvSpPr>
        <p:spPr>
          <a:xfrm>
            <a:off x="1356840" y="1125360"/>
            <a:ext cx="1457280" cy="43740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1195" name="object 14"/>
          <p:cNvSpPr/>
          <p:nvPr/>
        </p:nvSpPr>
        <p:spPr>
          <a:xfrm>
            <a:off x="1598040" y="1167840"/>
            <a:ext cx="988560" cy="2869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1" strike="noStrike" spc="-35">
                <a:solidFill>
                  <a:srgbClr val="FFFFFF"/>
                </a:solidFill>
                <a:latin typeface="Trebuchet MS"/>
                <a:ea typeface="DejaVu Sans"/>
              </a:rPr>
              <a:t>Ασκήσεις</a:t>
            </a:r>
            <a:endParaRPr lang="el-GR" sz="1800" b="0" strike="noStrike" spc="-1">
              <a:latin typeface="Arial"/>
            </a:endParaRPr>
          </a:p>
        </p:txBody>
      </p:sp>
      <p:sp>
        <p:nvSpPr>
          <p:cNvPr id="1196" name="object 15"/>
          <p:cNvSpPr/>
          <p:nvPr/>
        </p:nvSpPr>
        <p:spPr>
          <a:xfrm>
            <a:off x="9928440" y="584640"/>
            <a:ext cx="129600" cy="597960"/>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1197" name="object 16"/>
          <p:cNvSpPr/>
          <p:nvPr/>
        </p:nvSpPr>
        <p:spPr>
          <a:xfrm>
            <a:off x="1371600" y="4962240"/>
            <a:ext cx="1541160" cy="2356894"/>
          </a:xfrm>
          <a:prstGeom prst="rect">
            <a:avLst/>
          </a:prstGeom>
          <a:noFill/>
          <a:ln w="0">
            <a:noFill/>
          </a:ln>
        </p:spPr>
        <p:style>
          <a:lnRef idx="0">
            <a:scrgbClr r="0" g="0" b="0"/>
          </a:lnRef>
          <a:fillRef idx="0">
            <a:scrgbClr r="0" g="0" b="0"/>
          </a:fillRef>
          <a:effectRef idx="0">
            <a:scrgbClr r="0" g="0" b="0"/>
          </a:effectRef>
          <a:fontRef idx="minor"/>
        </p:style>
        <p:txBody>
          <a:bodyPr lIns="0" tIns="65880" rIns="0" bIns="0" anchor="t">
            <a:spAutoFit/>
          </a:bodyPr>
          <a:lstStyle/>
          <a:p>
            <a:pPr marL="12600">
              <a:lnSpc>
                <a:spcPts val="2100"/>
              </a:lnSpc>
              <a:spcBef>
                <a:spcPts val="519"/>
              </a:spcBef>
              <a:buNone/>
            </a:pPr>
            <a:r>
              <a:rPr lang="el-GR" sz="2100" b="1" i="1" strike="noStrike" spc="-80" dirty="0" smtClean="0">
                <a:solidFill>
                  <a:srgbClr val="F7BABF"/>
                </a:solidFill>
                <a:latin typeface="Trebuchet MS"/>
                <a:ea typeface="DejaVu Sans"/>
              </a:rPr>
              <a:t>Δαπάνες Κεφαλαίου</a:t>
            </a:r>
            <a:endParaRPr lang="el-GR" sz="2100" b="0" strike="noStrike" spc="-1" dirty="0">
              <a:latin typeface="Arial"/>
            </a:endParaRPr>
          </a:p>
          <a:p>
            <a:pPr marL="12600">
              <a:lnSpc>
                <a:spcPct val="100000"/>
              </a:lnSpc>
              <a:spcBef>
                <a:spcPts val="660"/>
              </a:spcBef>
              <a:buNone/>
            </a:pPr>
            <a:r>
              <a:rPr lang="el-GR" sz="1200" spc="-35" dirty="0" smtClean="0">
                <a:solidFill>
                  <a:srgbClr val="1D1D1B"/>
                </a:solidFill>
                <a:latin typeface="Trebuchet MS"/>
              </a:rPr>
              <a:t>Οχήματα. </a:t>
            </a:r>
            <a:r>
              <a:rPr lang="el-GR" sz="1200" spc="-35" dirty="0">
                <a:solidFill>
                  <a:srgbClr val="1D1D1B"/>
                </a:solidFill>
                <a:latin typeface="Trebuchet MS"/>
              </a:rPr>
              <a:t>Εξοπλισμός και εργαλεία. Έξοδα γραφείου - γραφεία, καρέκλες, αρχεία, φάκελοι. Υπολογιστής και εκτυπωτής. Σκεύη και εξαρτήματα - πινακίδες, ασφάλεια, ράφια.</a:t>
            </a:r>
            <a:endParaRPr lang="el-GR" sz="1200" b="0" strike="noStrike" spc="-1" dirty="0">
              <a:latin typeface="Arial"/>
            </a:endParaRPr>
          </a:p>
        </p:txBody>
      </p:sp>
      <p:sp>
        <p:nvSpPr>
          <p:cNvPr id="1198" name="PlaceHolder 1"/>
          <p:cNvSpPr>
            <a:spLocks noGrp="1"/>
          </p:cNvSpPr>
          <p:nvPr>
            <p:ph type="title"/>
          </p:nvPr>
        </p:nvSpPr>
        <p:spPr>
          <a:xfrm>
            <a:off x="5600704" y="742928"/>
            <a:ext cx="1389960" cy="1310040"/>
          </a:xfrm>
          <a:prstGeom prst="rect">
            <a:avLst/>
          </a:prstGeom>
          <a:noFill/>
          <a:ln w="0">
            <a:noFill/>
          </a:ln>
        </p:spPr>
        <p:txBody>
          <a:bodyPr lIns="0" tIns="12600" rIns="0" bIns="0" anchor="t">
            <a:noAutofit/>
          </a:bodyPr>
          <a:lstStyle/>
          <a:p>
            <a:pPr marL="12600">
              <a:lnSpc>
                <a:spcPct val="100000"/>
              </a:lnSpc>
              <a:spcBef>
                <a:spcPts val="99"/>
              </a:spcBef>
              <a:buNone/>
            </a:pPr>
            <a:r>
              <a:rPr lang="el-GR" sz="2100" b="1" i="1" strike="noStrike" spc="-111" dirty="0" smtClean="0">
                <a:solidFill>
                  <a:srgbClr val="F7BABF"/>
                </a:solidFill>
                <a:latin typeface="Trebuchet MS"/>
              </a:rPr>
              <a:t>Σταθερά Έξοδα</a:t>
            </a:r>
            <a:endParaRPr lang="el-GR" sz="2100" b="0" strike="noStrike" spc="-1" dirty="0">
              <a:latin typeface="Arial"/>
            </a:endParaRPr>
          </a:p>
        </p:txBody>
      </p:sp>
      <p:sp>
        <p:nvSpPr>
          <p:cNvPr id="1199" name="object 18"/>
          <p:cNvSpPr/>
          <p:nvPr/>
        </p:nvSpPr>
        <p:spPr>
          <a:xfrm>
            <a:off x="5660280" y="1486080"/>
            <a:ext cx="1643760" cy="340083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200" spc="-41" dirty="0">
                <a:solidFill>
                  <a:srgbClr val="1D1D1B"/>
                </a:solidFill>
                <a:latin typeface="Trebuchet MS"/>
              </a:rPr>
              <a:t>Παραδείγματα σταθερών δαπανών:  Κόστος μάρκετινγκ</a:t>
            </a:r>
          </a:p>
          <a:p>
            <a:pPr marL="12600">
              <a:lnSpc>
                <a:spcPct val="100000"/>
              </a:lnSpc>
              <a:spcBef>
                <a:spcPts val="99"/>
              </a:spcBef>
              <a:buNone/>
            </a:pPr>
            <a:r>
              <a:rPr lang="el-GR" sz="1200" spc="-41" dirty="0">
                <a:solidFill>
                  <a:srgbClr val="1D1D1B"/>
                </a:solidFill>
                <a:latin typeface="Trebuchet MS"/>
              </a:rPr>
              <a:t>Λογαριασμοί κοινής ωφέλειας</a:t>
            </a:r>
          </a:p>
          <a:p>
            <a:pPr marL="12600">
              <a:lnSpc>
                <a:spcPct val="100000"/>
              </a:lnSpc>
              <a:spcBef>
                <a:spcPts val="99"/>
              </a:spcBef>
              <a:buNone/>
            </a:pPr>
            <a:r>
              <a:rPr lang="el-GR" sz="1200" spc="-41" dirty="0">
                <a:solidFill>
                  <a:srgbClr val="1D1D1B"/>
                </a:solidFill>
                <a:latin typeface="Trebuchet MS"/>
              </a:rPr>
              <a:t>Ασφάλιση - δημόσια ευθύνη / συνδρομές μελών</a:t>
            </a:r>
          </a:p>
          <a:p>
            <a:pPr marL="12600">
              <a:lnSpc>
                <a:spcPct val="100000"/>
              </a:lnSpc>
              <a:spcBef>
                <a:spcPts val="99"/>
              </a:spcBef>
              <a:buNone/>
            </a:pPr>
            <a:r>
              <a:rPr lang="el-GR" sz="1200" spc="-41" dirty="0">
                <a:solidFill>
                  <a:srgbClr val="1D1D1B"/>
                </a:solidFill>
                <a:latin typeface="Trebuchet MS"/>
              </a:rPr>
              <a:t>Μίσθωση οχημάτων / λογαριασμοί καυσίμων / ΚΤΕΟ κ.λπ.</a:t>
            </a:r>
          </a:p>
          <a:p>
            <a:pPr marL="12600">
              <a:lnSpc>
                <a:spcPct val="100000"/>
              </a:lnSpc>
              <a:spcBef>
                <a:spcPts val="99"/>
              </a:spcBef>
              <a:buNone/>
            </a:pPr>
            <a:r>
              <a:rPr lang="el-GR" sz="1200" spc="-41" dirty="0">
                <a:solidFill>
                  <a:srgbClr val="1D1D1B"/>
                </a:solidFill>
                <a:latin typeface="Trebuchet MS"/>
              </a:rPr>
              <a:t>Προσωπικό - μισθός, σύνταξη, εθνική ασφάλιση </a:t>
            </a:r>
            <a:r>
              <a:rPr lang="el-GR" sz="1200" spc="-41" dirty="0" smtClean="0">
                <a:solidFill>
                  <a:srgbClr val="1D1D1B"/>
                </a:solidFill>
                <a:latin typeface="Trebuchet MS"/>
              </a:rPr>
              <a:t>.Τραπεζικά </a:t>
            </a:r>
            <a:r>
              <a:rPr lang="el-GR" sz="1200" spc="-41" dirty="0">
                <a:solidFill>
                  <a:srgbClr val="1D1D1B"/>
                </a:solidFill>
                <a:latin typeface="Trebuchet MS"/>
              </a:rPr>
              <a:t>έξοδα, έξοδα χρηματοδοτικής </a:t>
            </a:r>
            <a:r>
              <a:rPr lang="el-GR" sz="1200" spc="-41" dirty="0" smtClean="0">
                <a:solidFill>
                  <a:srgbClr val="1D1D1B"/>
                </a:solidFill>
                <a:latin typeface="Trebuchet MS"/>
              </a:rPr>
              <a:t>μίσθωσης.</a:t>
            </a:r>
            <a:endParaRPr lang="el-GR" sz="1200" spc="-41" dirty="0">
              <a:solidFill>
                <a:srgbClr val="1D1D1B"/>
              </a:solidFill>
              <a:latin typeface="Trebuchet MS"/>
            </a:endParaRPr>
          </a:p>
          <a:p>
            <a:pPr marL="12600">
              <a:lnSpc>
                <a:spcPct val="100000"/>
              </a:lnSpc>
              <a:spcBef>
                <a:spcPts val="99"/>
              </a:spcBef>
              <a:buNone/>
            </a:pPr>
            <a:r>
              <a:rPr lang="el-GR" sz="1200" spc="-41" dirty="0">
                <a:solidFill>
                  <a:srgbClr val="1D1D1B"/>
                </a:solidFill>
                <a:latin typeface="Trebuchet MS"/>
              </a:rPr>
              <a:t>Τηλέφωνο</a:t>
            </a:r>
            <a:endParaRPr lang="el-GR" sz="1200" b="0" strike="noStrike" spc="-1" dirty="0">
              <a:latin typeface="Arial"/>
            </a:endParaRPr>
          </a:p>
        </p:txBody>
      </p:sp>
      <p:sp>
        <p:nvSpPr>
          <p:cNvPr id="1200" name="object 19"/>
          <p:cNvSpPr/>
          <p:nvPr/>
        </p:nvSpPr>
        <p:spPr>
          <a:xfrm>
            <a:off x="7482960" y="1082160"/>
            <a:ext cx="1920240" cy="1887595"/>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2100" b="1" i="1" strike="noStrike" spc="-165" dirty="0" smtClean="0">
                <a:solidFill>
                  <a:srgbClr val="F7BABF"/>
                </a:solidFill>
                <a:latin typeface="Trebuchet MS"/>
                <a:ea typeface="DejaVu Sans"/>
              </a:rPr>
              <a:t>Άμεσες Μεταβλητές Δαπάνες</a:t>
            </a:r>
            <a:endParaRPr lang="el-GR" sz="2100" b="0" strike="noStrike" spc="-1" dirty="0">
              <a:latin typeface="Arial"/>
            </a:endParaRPr>
          </a:p>
          <a:p>
            <a:pPr marL="12600">
              <a:lnSpc>
                <a:spcPct val="100000"/>
              </a:lnSpc>
              <a:spcBef>
                <a:spcPts val="1261"/>
              </a:spcBef>
              <a:buNone/>
            </a:pPr>
            <a:r>
              <a:rPr lang="el-GR" sz="1200" spc="-41" dirty="0" smtClean="0">
                <a:solidFill>
                  <a:srgbClr val="1D1D1B"/>
                </a:solidFill>
                <a:latin typeface="Trebuchet MS"/>
              </a:rPr>
              <a:t>Αποθέματα. Πρώτες </a:t>
            </a:r>
            <a:r>
              <a:rPr lang="el-GR" sz="1200" spc="-41" dirty="0">
                <a:solidFill>
                  <a:srgbClr val="1D1D1B"/>
                </a:solidFill>
                <a:latin typeface="Trebuchet MS"/>
              </a:rPr>
              <a:t>ύλες για παραγωγή </a:t>
            </a:r>
            <a:r>
              <a:rPr lang="el-GR" sz="1200" spc="-41" dirty="0" smtClean="0">
                <a:solidFill>
                  <a:srgbClr val="1D1D1B"/>
                </a:solidFill>
                <a:latin typeface="Trebuchet MS"/>
              </a:rPr>
              <a:t>. Κόστος υπεργολαβίας. Κόστος συσκευασίας.</a:t>
            </a:r>
            <a:endParaRPr lang="el-GR"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 name="object 2"/>
          <p:cNvSpPr/>
          <p:nvPr/>
        </p:nvSpPr>
        <p:spPr>
          <a:xfrm>
            <a:off x="0" y="0"/>
            <a:ext cx="2241360" cy="233856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moveTo>
                  <a:pt x="1872518" y="1595724"/>
                </a:moveTo>
                <a:lnTo>
                  <a:pt x="1454386" y="1595724"/>
                </a:lnTo>
                <a:lnTo>
                  <a:pt x="1801705" y="1712171"/>
                </a:lnTo>
                <a:lnTo>
                  <a:pt x="1872518" y="1595724"/>
                </a:lnTo>
                <a:close/>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moveTo>
                  <a:pt x="45984" y="0"/>
                </a:moveTo>
                <a:lnTo>
                  <a:pt x="0" y="0"/>
                </a:lnTo>
                <a:lnTo>
                  <a:pt x="0" y="39945"/>
                </a:lnTo>
                <a:lnTo>
                  <a:pt x="6980" y="33032"/>
                </a:lnTo>
                <a:lnTo>
                  <a:pt x="41723" y="3166"/>
                </a:lnTo>
                <a:lnTo>
                  <a:pt x="45984" y="0"/>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1202" name="object 3"/>
          <p:cNvSpPr/>
          <p:nvPr/>
        </p:nvSpPr>
        <p:spPr>
          <a:xfrm>
            <a:off x="5717160" y="0"/>
            <a:ext cx="4340880" cy="5824080"/>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a:ln w="0">
            <a:noFill/>
          </a:ln>
        </p:spPr>
        <p:style>
          <a:lnRef idx="0">
            <a:scrgbClr r="0" g="0" b="0"/>
          </a:lnRef>
          <a:fillRef idx="0">
            <a:scrgbClr r="0" g="0" b="0"/>
          </a:fillRef>
          <a:effectRef idx="0">
            <a:scrgbClr r="0" g="0" b="0"/>
          </a:effectRef>
          <a:fontRef idx="minor"/>
        </p:style>
      </p:sp>
      <p:grpSp>
        <p:nvGrpSpPr>
          <p:cNvPr id="1203" name="object 4"/>
          <p:cNvGrpSpPr/>
          <p:nvPr/>
        </p:nvGrpSpPr>
        <p:grpSpPr>
          <a:xfrm>
            <a:off x="0" y="3101040"/>
            <a:ext cx="10057680" cy="4670640"/>
            <a:chOff x="0" y="3101040"/>
            <a:chExt cx="10057680" cy="4670640"/>
          </a:xfrm>
        </p:grpSpPr>
        <p:sp>
          <p:nvSpPr>
            <p:cNvPr id="1204" name="object 5"/>
            <p:cNvSpPr/>
            <p:nvPr/>
          </p:nvSpPr>
          <p:spPr>
            <a:xfrm>
              <a:off x="0" y="3310200"/>
              <a:ext cx="4060080" cy="4461480"/>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a:ln w="0">
              <a:noFill/>
            </a:ln>
          </p:spPr>
          <p:style>
            <a:lnRef idx="0">
              <a:scrgbClr r="0" g="0" b="0"/>
            </a:lnRef>
            <a:fillRef idx="0">
              <a:scrgbClr r="0" g="0" b="0"/>
            </a:fillRef>
            <a:effectRef idx="0">
              <a:scrgbClr r="0" g="0" b="0"/>
            </a:effectRef>
            <a:fontRef idx="minor"/>
          </p:style>
        </p:sp>
        <p:pic>
          <p:nvPicPr>
            <p:cNvPr id="1205" name="object 6"/>
            <p:cNvPicPr/>
            <p:nvPr/>
          </p:nvPicPr>
          <p:blipFill>
            <a:blip r:embed="rId2"/>
            <a:stretch/>
          </p:blipFill>
          <p:spPr>
            <a:xfrm>
              <a:off x="2860920" y="3140280"/>
              <a:ext cx="7196760" cy="4631400"/>
            </a:xfrm>
            <a:prstGeom prst="rect">
              <a:avLst/>
            </a:prstGeom>
            <a:ln w="0">
              <a:noFill/>
            </a:ln>
          </p:spPr>
        </p:pic>
        <p:sp>
          <p:nvSpPr>
            <p:cNvPr id="1206" name="object 7"/>
            <p:cNvSpPr/>
            <p:nvPr/>
          </p:nvSpPr>
          <p:spPr>
            <a:xfrm>
              <a:off x="1133640" y="3101040"/>
              <a:ext cx="2142360" cy="437400"/>
            </a:xfrm>
            <a:custGeom>
              <a:avLst/>
              <a:gdLst/>
              <a:ahLst/>
              <a:cxnLst/>
              <a:rect l="l" t="t" r="r" b="b"/>
              <a:pathLst>
                <a:path w="2143125" h="438150">
                  <a:moveTo>
                    <a:pt x="1973072" y="0"/>
                  </a:moveTo>
                  <a:lnTo>
                    <a:pt x="169748" y="0"/>
                  </a:lnTo>
                  <a:lnTo>
                    <a:pt x="124758" y="6089"/>
                  </a:lnTo>
                  <a:lnTo>
                    <a:pt x="84247" y="23259"/>
                  </a:lnTo>
                  <a:lnTo>
                    <a:pt x="49864" y="49860"/>
                  </a:lnTo>
                  <a:lnTo>
                    <a:pt x="23262" y="84241"/>
                  </a:lnTo>
                  <a:lnTo>
                    <a:pt x="6090" y="124753"/>
                  </a:lnTo>
                  <a:lnTo>
                    <a:pt x="0" y="169748"/>
                  </a:lnTo>
                  <a:lnTo>
                    <a:pt x="0" y="268376"/>
                  </a:lnTo>
                  <a:lnTo>
                    <a:pt x="6090" y="313366"/>
                  </a:lnTo>
                  <a:lnTo>
                    <a:pt x="23262" y="353877"/>
                  </a:lnTo>
                  <a:lnTo>
                    <a:pt x="49864" y="388259"/>
                  </a:lnTo>
                  <a:lnTo>
                    <a:pt x="84247" y="414861"/>
                  </a:lnTo>
                  <a:lnTo>
                    <a:pt x="124758" y="432033"/>
                  </a:lnTo>
                  <a:lnTo>
                    <a:pt x="169748" y="438124"/>
                  </a:lnTo>
                  <a:lnTo>
                    <a:pt x="1973072" y="438124"/>
                  </a:lnTo>
                  <a:lnTo>
                    <a:pt x="2018061" y="432033"/>
                  </a:lnTo>
                  <a:lnTo>
                    <a:pt x="2058573" y="414861"/>
                  </a:lnTo>
                  <a:lnTo>
                    <a:pt x="2092955" y="388259"/>
                  </a:lnTo>
                  <a:lnTo>
                    <a:pt x="2119557" y="353877"/>
                  </a:lnTo>
                  <a:lnTo>
                    <a:pt x="2136729" y="313366"/>
                  </a:lnTo>
                  <a:lnTo>
                    <a:pt x="2142820" y="268376"/>
                  </a:lnTo>
                  <a:lnTo>
                    <a:pt x="2142820" y="169748"/>
                  </a:lnTo>
                  <a:lnTo>
                    <a:pt x="2136729" y="124753"/>
                  </a:lnTo>
                  <a:lnTo>
                    <a:pt x="2119557" y="84241"/>
                  </a:lnTo>
                  <a:lnTo>
                    <a:pt x="2092955" y="49860"/>
                  </a:lnTo>
                  <a:lnTo>
                    <a:pt x="2058573" y="23259"/>
                  </a:lnTo>
                  <a:lnTo>
                    <a:pt x="2018061" y="6089"/>
                  </a:lnTo>
                  <a:lnTo>
                    <a:pt x="1973072"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1207" name="PlaceHolder 1"/>
          <p:cNvSpPr>
            <a:spLocks noGrp="1"/>
          </p:cNvSpPr>
          <p:nvPr>
            <p:ph type="title"/>
          </p:nvPr>
        </p:nvSpPr>
        <p:spPr>
          <a:xfrm>
            <a:off x="1044720" y="1163880"/>
            <a:ext cx="7967880" cy="1689480"/>
          </a:xfrm>
          <a:prstGeom prst="rect">
            <a:avLst/>
          </a:prstGeom>
          <a:noFill/>
          <a:ln w="0">
            <a:noFill/>
          </a:ln>
        </p:spPr>
        <p:txBody>
          <a:bodyPr lIns="0" tIns="165240" rIns="0" bIns="0" anchor="t">
            <a:noAutofit/>
          </a:bodyPr>
          <a:lstStyle/>
          <a:p>
            <a:pPr marL="12600">
              <a:lnSpc>
                <a:spcPts val="6001"/>
              </a:lnSpc>
              <a:spcBef>
                <a:spcPts val="1301"/>
              </a:spcBef>
              <a:buNone/>
            </a:pPr>
            <a:r>
              <a:rPr lang="el-GR" sz="6000" b="0" strike="noStrike" spc="-1">
                <a:solidFill>
                  <a:srgbClr val="1D1D1B"/>
                </a:solidFill>
                <a:latin typeface="Trebuchet MS"/>
              </a:rPr>
              <a:t>Άσκηση Αυτοαξιολόγησης</a:t>
            </a:r>
            <a:endParaRPr lang="el-GR" sz="6000" b="0" strike="noStrike" spc="-1">
              <a:latin typeface="Arial"/>
            </a:endParaRPr>
          </a:p>
        </p:txBody>
      </p:sp>
      <p:sp>
        <p:nvSpPr>
          <p:cNvPr id="1208" name="object 9"/>
          <p:cNvSpPr/>
          <p:nvPr/>
        </p:nvSpPr>
        <p:spPr>
          <a:xfrm>
            <a:off x="1269360" y="3125160"/>
            <a:ext cx="1818000" cy="3330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2100" b="1" strike="noStrike" spc="109">
                <a:solidFill>
                  <a:srgbClr val="EEEDF3"/>
                </a:solidFill>
                <a:latin typeface="Trebuchet MS"/>
                <a:ea typeface="DejaVu Sans"/>
              </a:rPr>
              <a:t>MODULE </a:t>
            </a:r>
            <a:r>
              <a:rPr lang="el-GR" sz="2100" b="1" strike="noStrike" spc="-66">
                <a:solidFill>
                  <a:srgbClr val="EEEDF3"/>
                </a:solidFill>
                <a:latin typeface="Trebuchet MS"/>
                <a:ea typeface="DejaVu Sans"/>
              </a:rPr>
              <a:t>4</a:t>
            </a:r>
            <a:endParaRPr lang="el-GR" sz="21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9" name="object 2"/>
          <p:cNvGrpSpPr/>
          <p:nvPr/>
        </p:nvGrpSpPr>
        <p:grpSpPr>
          <a:xfrm>
            <a:off x="3329640" y="0"/>
            <a:ext cx="6728400" cy="7771680"/>
            <a:chOff x="3329640" y="0"/>
            <a:chExt cx="6728400" cy="7771680"/>
          </a:xfrm>
        </p:grpSpPr>
        <p:sp>
          <p:nvSpPr>
            <p:cNvPr id="1210" name="object 3"/>
            <p:cNvSpPr/>
            <p:nvPr/>
          </p:nvSpPr>
          <p:spPr>
            <a:xfrm>
              <a:off x="3329640" y="0"/>
              <a:ext cx="6728400" cy="777168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a:ln w="0">
              <a:noFill/>
            </a:ln>
          </p:spPr>
          <p:style>
            <a:lnRef idx="0">
              <a:scrgbClr r="0" g="0" b="0"/>
            </a:lnRef>
            <a:fillRef idx="0">
              <a:scrgbClr r="0" g="0" b="0"/>
            </a:fillRef>
            <a:effectRef idx="0">
              <a:scrgbClr r="0" g="0" b="0"/>
            </a:effectRef>
            <a:fontRef idx="minor"/>
          </p:style>
        </p:sp>
        <p:pic>
          <p:nvPicPr>
            <p:cNvPr id="1211" name="object 4"/>
            <p:cNvPicPr/>
            <p:nvPr/>
          </p:nvPicPr>
          <p:blipFill>
            <a:blip r:embed="rId2"/>
            <a:stretch/>
          </p:blipFill>
          <p:spPr>
            <a:xfrm>
              <a:off x="7317360" y="5866560"/>
              <a:ext cx="1391760" cy="1423440"/>
            </a:xfrm>
            <a:prstGeom prst="rect">
              <a:avLst/>
            </a:prstGeom>
            <a:ln w="0">
              <a:noFill/>
            </a:ln>
          </p:spPr>
        </p:pic>
        <p:pic>
          <p:nvPicPr>
            <p:cNvPr id="1212" name="object 5"/>
            <p:cNvPicPr/>
            <p:nvPr/>
          </p:nvPicPr>
          <p:blipFill>
            <a:blip r:embed="rId3"/>
            <a:stretch/>
          </p:blipFill>
          <p:spPr>
            <a:xfrm>
              <a:off x="6174720" y="1130400"/>
              <a:ext cx="3690000" cy="5063400"/>
            </a:xfrm>
            <a:prstGeom prst="rect">
              <a:avLst/>
            </a:prstGeom>
            <a:ln w="0">
              <a:noFill/>
            </a:ln>
          </p:spPr>
        </p:pic>
        <p:pic>
          <p:nvPicPr>
            <p:cNvPr id="1213" name="object 6"/>
            <p:cNvPicPr/>
            <p:nvPr/>
          </p:nvPicPr>
          <p:blipFill>
            <a:blip r:embed="rId4"/>
            <a:stretch/>
          </p:blipFill>
          <p:spPr>
            <a:xfrm>
              <a:off x="6775920" y="2388240"/>
              <a:ext cx="1179000" cy="1271880"/>
            </a:xfrm>
            <a:prstGeom prst="rect">
              <a:avLst/>
            </a:prstGeom>
            <a:ln w="0">
              <a:noFill/>
            </a:ln>
          </p:spPr>
        </p:pic>
        <p:sp>
          <p:nvSpPr>
            <p:cNvPr id="1214" name="object 7"/>
            <p:cNvSpPr/>
            <p:nvPr/>
          </p:nvSpPr>
          <p:spPr>
            <a:xfrm>
              <a:off x="7027920" y="1631160"/>
              <a:ext cx="1961280" cy="1758960"/>
            </a:xfrm>
            <a:custGeom>
              <a:avLst/>
              <a:gdLst/>
              <a:ahLst/>
              <a:cxnLst/>
              <a:rect l="l" t="t" r="r" b="b"/>
              <a:pathLst>
                <a:path w="1962150" h="1759585">
                  <a:moveTo>
                    <a:pt x="469023" y="1405661"/>
                  </a:moveTo>
                  <a:lnTo>
                    <a:pt x="468820" y="1378026"/>
                  </a:lnTo>
                  <a:lnTo>
                    <a:pt x="463613" y="1350975"/>
                  </a:lnTo>
                  <a:lnTo>
                    <a:pt x="453453" y="1325168"/>
                  </a:lnTo>
                  <a:lnTo>
                    <a:pt x="445033" y="1311783"/>
                  </a:lnTo>
                  <a:lnTo>
                    <a:pt x="445033" y="1403362"/>
                  </a:lnTo>
                  <a:lnTo>
                    <a:pt x="441045" y="1425854"/>
                  </a:lnTo>
                  <a:lnTo>
                    <a:pt x="421627" y="1465986"/>
                  </a:lnTo>
                  <a:lnTo>
                    <a:pt x="389407" y="1494929"/>
                  </a:lnTo>
                  <a:lnTo>
                    <a:pt x="349402" y="1508493"/>
                  </a:lnTo>
                  <a:lnTo>
                    <a:pt x="328485" y="1508658"/>
                  </a:lnTo>
                  <a:lnTo>
                    <a:pt x="307644" y="1504353"/>
                  </a:lnTo>
                  <a:lnTo>
                    <a:pt x="270471" y="1483398"/>
                  </a:lnTo>
                  <a:lnTo>
                    <a:pt x="243662" y="1448612"/>
                  </a:lnTo>
                  <a:lnTo>
                    <a:pt x="231140" y="1405661"/>
                  </a:lnTo>
                  <a:lnTo>
                    <a:pt x="230936" y="1382852"/>
                  </a:lnTo>
                  <a:lnTo>
                    <a:pt x="234924" y="1360360"/>
                  </a:lnTo>
                  <a:lnTo>
                    <a:pt x="254342" y="1320241"/>
                  </a:lnTo>
                  <a:lnTo>
                    <a:pt x="286575" y="1291297"/>
                  </a:lnTo>
                  <a:lnTo>
                    <a:pt x="324599" y="1277975"/>
                  </a:lnTo>
                  <a:lnTo>
                    <a:pt x="337845" y="1277086"/>
                  </a:lnTo>
                  <a:lnTo>
                    <a:pt x="345490" y="1277378"/>
                  </a:lnTo>
                  <a:lnTo>
                    <a:pt x="388010" y="1290434"/>
                  </a:lnTo>
                  <a:lnTo>
                    <a:pt x="420395" y="1318653"/>
                  </a:lnTo>
                  <a:lnTo>
                    <a:pt x="440613" y="1358696"/>
                  </a:lnTo>
                  <a:lnTo>
                    <a:pt x="445033" y="1403362"/>
                  </a:lnTo>
                  <a:lnTo>
                    <a:pt x="445033" y="1311783"/>
                  </a:lnTo>
                  <a:lnTo>
                    <a:pt x="412864" y="1277086"/>
                  </a:lnTo>
                  <a:lnTo>
                    <a:pt x="375132" y="1256931"/>
                  </a:lnTo>
                  <a:lnTo>
                    <a:pt x="349618" y="1251661"/>
                  </a:lnTo>
                  <a:lnTo>
                    <a:pt x="324015" y="1251877"/>
                  </a:lnTo>
                  <a:lnTo>
                    <a:pt x="275043" y="1268463"/>
                  </a:lnTo>
                  <a:lnTo>
                    <a:pt x="235597" y="1303896"/>
                  </a:lnTo>
                  <a:lnTo>
                    <a:pt x="211836" y="1353019"/>
                  </a:lnTo>
                  <a:lnTo>
                    <a:pt x="206946" y="1380566"/>
                  </a:lnTo>
                  <a:lnTo>
                    <a:pt x="207149" y="1408188"/>
                  </a:lnTo>
                  <a:lnTo>
                    <a:pt x="222516" y="1461046"/>
                  </a:lnTo>
                  <a:lnTo>
                    <a:pt x="255346" y="1503629"/>
                  </a:lnTo>
                  <a:lnTo>
                    <a:pt x="300837" y="1529283"/>
                  </a:lnTo>
                  <a:lnTo>
                    <a:pt x="338162" y="1535125"/>
                  </a:lnTo>
                  <a:lnTo>
                    <a:pt x="354368" y="1534033"/>
                  </a:lnTo>
                  <a:lnTo>
                    <a:pt x="370332" y="1530756"/>
                  </a:lnTo>
                  <a:lnTo>
                    <a:pt x="385902" y="1525320"/>
                  </a:lnTo>
                  <a:lnTo>
                    <a:pt x="400926" y="1517751"/>
                  </a:lnTo>
                  <a:lnTo>
                    <a:pt x="413321" y="1508658"/>
                  </a:lnTo>
                  <a:lnTo>
                    <a:pt x="422414" y="1502003"/>
                  </a:lnTo>
                  <a:lnTo>
                    <a:pt x="440372" y="1482318"/>
                  </a:lnTo>
                  <a:lnTo>
                    <a:pt x="454418" y="1459204"/>
                  </a:lnTo>
                  <a:lnTo>
                    <a:pt x="464146" y="1433207"/>
                  </a:lnTo>
                  <a:lnTo>
                    <a:pt x="469023" y="1405661"/>
                  </a:lnTo>
                  <a:close/>
                  <a:moveTo>
                    <a:pt x="673481" y="1395780"/>
                  </a:moveTo>
                  <a:lnTo>
                    <a:pt x="670852" y="1350695"/>
                  </a:lnTo>
                  <a:lnTo>
                    <a:pt x="662825" y="1305344"/>
                  </a:lnTo>
                  <a:lnTo>
                    <a:pt x="648538" y="1258671"/>
                  </a:lnTo>
                  <a:lnTo>
                    <a:pt x="628675" y="1214729"/>
                  </a:lnTo>
                  <a:lnTo>
                    <a:pt x="603580" y="1174127"/>
                  </a:lnTo>
                  <a:lnTo>
                    <a:pt x="573532" y="1137424"/>
                  </a:lnTo>
                  <a:lnTo>
                    <a:pt x="556615" y="1155928"/>
                  </a:lnTo>
                  <a:lnTo>
                    <a:pt x="584504" y="1189990"/>
                  </a:lnTo>
                  <a:lnTo>
                    <a:pt x="607809" y="1227683"/>
                  </a:lnTo>
                  <a:lnTo>
                    <a:pt x="626237" y="1268488"/>
                  </a:lnTo>
                  <a:lnTo>
                    <a:pt x="639508" y="1311821"/>
                  </a:lnTo>
                  <a:lnTo>
                    <a:pt x="646963" y="1353934"/>
                  </a:lnTo>
                  <a:lnTo>
                    <a:pt x="649401" y="1395793"/>
                  </a:lnTo>
                  <a:lnTo>
                    <a:pt x="645998" y="1445310"/>
                  </a:lnTo>
                  <a:lnTo>
                    <a:pt x="636016" y="1493164"/>
                  </a:lnTo>
                  <a:lnTo>
                    <a:pt x="619861" y="1538655"/>
                  </a:lnTo>
                  <a:lnTo>
                    <a:pt x="597903" y="1581086"/>
                  </a:lnTo>
                  <a:lnTo>
                    <a:pt x="570534" y="1619758"/>
                  </a:lnTo>
                  <a:lnTo>
                    <a:pt x="538137" y="1653959"/>
                  </a:lnTo>
                  <a:lnTo>
                    <a:pt x="501091" y="1682978"/>
                  </a:lnTo>
                  <a:lnTo>
                    <a:pt x="459790" y="1706130"/>
                  </a:lnTo>
                  <a:lnTo>
                    <a:pt x="414616" y="1722691"/>
                  </a:lnTo>
                  <a:lnTo>
                    <a:pt x="369087" y="1731556"/>
                  </a:lnTo>
                  <a:lnTo>
                    <a:pt x="323964" y="1733080"/>
                  </a:lnTo>
                  <a:lnTo>
                    <a:pt x="279831" y="1727682"/>
                  </a:lnTo>
                  <a:lnTo>
                    <a:pt x="237299" y="1715706"/>
                  </a:lnTo>
                  <a:lnTo>
                    <a:pt x="196951" y="1697558"/>
                  </a:lnTo>
                  <a:lnTo>
                    <a:pt x="159385" y="1673593"/>
                  </a:lnTo>
                  <a:lnTo>
                    <a:pt x="125183" y="1644205"/>
                  </a:lnTo>
                  <a:lnTo>
                    <a:pt x="94945" y="1609775"/>
                  </a:lnTo>
                  <a:lnTo>
                    <a:pt x="69265" y="1570659"/>
                  </a:lnTo>
                  <a:lnTo>
                    <a:pt x="48742" y="1527263"/>
                  </a:lnTo>
                  <a:lnTo>
                    <a:pt x="33959" y="1479943"/>
                  </a:lnTo>
                  <a:lnTo>
                    <a:pt x="25768" y="1430870"/>
                  </a:lnTo>
                  <a:lnTo>
                    <a:pt x="24333" y="1382229"/>
                  </a:lnTo>
                  <a:lnTo>
                    <a:pt x="29311" y="1334655"/>
                  </a:lnTo>
                  <a:lnTo>
                    <a:pt x="40360" y="1288783"/>
                  </a:lnTo>
                  <a:lnTo>
                    <a:pt x="57124" y="1245273"/>
                  </a:lnTo>
                  <a:lnTo>
                    <a:pt x="79260" y="1204747"/>
                  </a:lnTo>
                  <a:lnTo>
                    <a:pt x="106426" y="1167841"/>
                  </a:lnTo>
                  <a:lnTo>
                    <a:pt x="138239" y="1135202"/>
                  </a:lnTo>
                  <a:lnTo>
                    <a:pt x="174383" y="1107465"/>
                  </a:lnTo>
                  <a:lnTo>
                    <a:pt x="214503" y="1085265"/>
                  </a:lnTo>
                  <a:lnTo>
                    <a:pt x="258241" y="1069238"/>
                  </a:lnTo>
                  <a:lnTo>
                    <a:pt x="308178" y="1059802"/>
                  </a:lnTo>
                  <a:lnTo>
                    <a:pt x="324726" y="1058608"/>
                  </a:lnTo>
                  <a:lnTo>
                    <a:pt x="323773" y="1032637"/>
                  </a:lnTo>
                  <a:lnTo>
                    <a:pt x="275005" y="1038593"/>
                  </a:lnTo>
                  <a:lnTo>
                    <a:pt x="208889" y="1059624"/>
                  </a:lnTo>
                  <a:lnTo>
                    <a:pt x="168275" y="1081163"/>
                  </a:lnTo>
                  <a:lnTo>
                    <a:pt x="131292" y="1107935"/>
                  </a:lnTo>
                  <a:lnTo>
                    <a:pt x="98272" y="1139418"/>
                  </a:lnTo>
                  <a:lnTo>
                    <a:pt x="69494" y="1175042"/>
                  </a:lnTo>
                  <a:lnTo>
                    <a:pt x="45275" y="1214259"/>
                  </a:lnTo>
                  <a:lnTo>
                    <a:pt x="25920" y="1256512"/>
                  </a:lnTo>
                  <a:lnTo>
                    <a:pt x="11722" y="1301254"/>
                  </a:lnTo>
                  <a:lnTo>
                    <a:pt x="2971" y="1347927"/>
                  </a:lnTo>
                  <a:lnTo>
                    <a:pt x="0" y="1395984"/>
                  </a:lnTo>
                  <a:lnTo>
                    <a:pt x="647" y="1418475"/>
                  </a:lnTo>
                  <a:lnTo>
                    <a:pt x="5943" y="1463751"/>
                  </a:lnTo>
                  <a:lnTo>
                    <a:pt x="25222" y="1533880"/>
                  </a:lnTo>
                  <a:lnTo>
                    <a:pt x="45173" y="1577733"/>
                  </a:lnTo>
                  <a:lnTo>
                    <a:pt x="69977" y="1617637"/>
                  </a:lnTo>
                  <a:lnTo>
                    <a:pt x="99136" y="1653286"/>
                  </a:lnTo>
                  <a:lnTo>
                    <a:pt x="132130" y="1684337"/>
                  </a:lnTo>
                  <a:lnTo>
                    <a:pt x="168452" y="1710486"/>
                  </a:lnTo>
                  <a:lnTo>
                    <a:pt x="207594" y="1731391"/>
                  </a:lnTo>
                  <a:lnTo>
                    <a:pt x="249034" y="1746719"/>
                  </a:lnTo>
                  <a:lnTo>
                    <a:pt x="292277" y="1756156"/>
                  </a:lnTo>
                  <a:lnTo>
                    <a:pt x="336791" y="1759369"/>
                  </a:lnTo>
                  <a:lnTo>
                    <a:pt x="357619" y="1758670"/>
                  </a:lnTo>
                  <a:lnTo>
                    <a:pt x="399592" y="1752955"/>
                  </a:lnTo>
                  <a:lnTo>
                    <a:pt x="464578" y="1732153"/>
                  </a:lnTo>
                  <a:lnTo>
                    <a:pt x="505206" y="1710613"/>
                  </a:lnTo>
                  <a:lnTo>
                    <a:pt x="542175" y="1683842"/>
                  </a:lnTo>
                  <a:lnTo>
                    <a:pt x="575208" y="1652358"/>
                  </a:lnTo>
                  <a:lnTo>
                    <a:pt x="603973" y="1616735"/>
                  </a:lnTo>
                  <a:lnTo>
                    <a:pt x="628192" y="1577517"/>
                  </a:lnTo>
                  <a:lnTo>
                    <a:pt x="647560" y="1535264"/>
                  </a:lnTo>
                  <a:lnTo>
                    <a:pt x="661758" y="1490522"/>
                  </a:lnTo>
                  <a:lnTo>
                    <a:pt x="670509" y="1443850"/>
                  </a:lnTo>
                  <a:lnTo>
                    <a:pt x="673481" y="1395780"/>
                  </a:lnTo>
                  <a:close/>
                  <a:moveTo>
                    <a:pt x="847559" y="541883"/>
                  </a:moveTo>
                  <a:lnTo>
                    <a:pt x="844384" y="537603"/>
                  </a:lnTo>
                  <a:lnTo>
                    <a:pt x="835583" y="536562"/>
                  </a:lnTo>
                  <a:lnTo>
                    <a:pt x="831608" y="539978"/>
                  </a:lnTo>
                  <a:lnTo>
                    <a:pt x="828548" y="578192"/>
                  </a:lnTo>
                  <a:lnTo>
                    <a:pt x="827671" y="611784"/>
                  </a:lnTo>
                  <a:lnTo>
                    <a:pt x="827722" y="620077"/>
                  </a:lnTo>
                  <a:lnTo>
                    <a:pt x="831303" y="623912"/>
                  </a:lnTo>
                  <a:lnTo>
                    <a:pt x="835774" y="623912"/>
                  </a:lnTo>
                  <a:lnTo>
                    <a:pt x="840206" y="623874"/>
                  </a:lnTo>
                  <a:lnTo>
                    <a:pt x="843686" y="620077"/>
                  </a:lnTo>
                  <a:lnTo>
                    <a:pt x="843724" y="611784"/>
                  </a:lnTo>
                  <a:lnTo>
                    <a:pt x="843953" y="595007"/>
                  </a:lnTo>
                  <a:lnTo>
                    <a:pt x="844562" y="579158"/>
                  </a:lnTo>
                  <a:lnTo>
                    <a:pt x="845616" y="562864"/>
                  </a:lnTo>
                  <a:lnTo>
                    <a:pt x="847064" y="546646"/>
                  </a:lnTo>
                  <a:lnTo>
                    <a:pt x="847559" y="541883"/>
                  </a:lnTo>
                  <a:close/>
                  <a:moveTo>
                    <a:pt x="871207" y="797102"/>
                  </a:moveTo>
                  <a:lnTo>
                    <a:pt x="859421" y="752348"/>
                  </a:lnTo>
                  <a:lnTo>
                    <a:pt x="853198" y="721347"/>
                  </a:lnTo>
                  <a:lnTo>
                    <a:pt x="848982" y="718261"/>
                  </a:lnTo>
                  <a:lnTo>
                    <a:pt x="840282" y="720140"/>
                  </a:lnTo>
                  <a:lnTo>
                    <a:pt x="837450" y="724700"/>
                  </a:lnTo>
                  <a:lnTo>
                    <a:pt x="838301" y="729399"/>
                  </a:lnTo>
                  <a:lnTo>
                    <a:pt x="847013" y="769912"/>
                  </a:lnTo>
                  <a:lnTo>
                    <a:pt x="858812" y="803833"/>
                  </a:lnTo>
                  <a:lnTo>
                    <a:pt x="863015" y="803833"/>
                  </a:lnTo>
                  <a:lnTo>
                    <a:pt x="863841" y="803706"/>
                  </a:lnTo>
                  <a:lnTo>
                    <a:pt x="868870" y="801979"/>
                  </a:lnTo>
                  <a:lnTo>
                    <a:pt x="871207" y="797102"/>
                  </a:lnTo>
                  <a:close/>
                  <a:moveTo>
                    <a:pt x="892035" y="368846"/>
                  </a:moveTo>
                  <a:lnTo>
                    <a:pt x="890181" y="363740"/>
                  </a:lnTo>
                  <a:lnTo>
                    <a:pt x="886129" y="361810"/>
                  </a:lnTo>
                  <a:lnTo>
                    <a:pt x="882065" y="359930"/>
                  </a:lnTo>
                  <a:lnTo>
                    <a:pt x="877341" y="361886"/>
                  </a:lnTo>
                  <a:lnTo>
                    <a:pt x="863269" y="399008"/>
                  </a:lnTo>
                  <a:lnTo>
                    <a:pt x="851420" y="437019"/>
                  </a:lnTo>
                  <a:lnTo>
                    <a:pt x="853795" y="441871"/>
                  </a:lnTo>
                  <a:lnTo>
                    <a:pt x="858824" y="443547"/>
                  </a:lnTo>
                  <a:lnTo>
                    <a:pt x="859612" y="443661"/>
                  </a:lnTo>
                  <a:lnTo>
                    <a:pt x="863828" y="443661"/>
                  </a:lnTo>
                  <a:lnTo>
                    <a:pt x="867003" y="441274"/>
                  </a:lnTo>
                  <a:lnTo>
                    <a:pt x="868070" y="437540"/>
                  </a:lnTo>
                  <a:lnTo>
                    <a:pt x="872959" y="421233"/>
                  </a:lnTo>
                  <a:lnTo>
                    <a:pt x="878306" y="405041"/>
                  </a:lnTo>
                  <a:lnTo>
                    <a:pt x="884072" y="389026"/>
                  </a:lnTo>
                  <a:lnTo>
                    <a:pt x="890244" y="373227"/>
                  </a:lnTo>
                  <a:lnTo>
                    <a:pt x="892035" y="368846"/>
                  </a:lnTo>
                  <a:close/>
                  <a:moveTo>
                    <a:pt x="928331" y="928776"/>
                  </a:moveTo>
                  <a:lnTo>
                    <a:pt x="921893" y="917397"/>
                  </a:lnTo>
                  <a:lnTo>
                    <a:pt x="917879" y="910005"/>
                  </a:lnTo>
                  <a:lnTo>
                    <a:pt x="913968" y="902589"/>
                  </a:lnTo>
                  <a:lnTo>
                    <a:pt x="908075" y="890943"/>
                  </a:lnTo>
                  <a:lnTo>
                    <a:pt x="903211" y="889342"/>
                  </a:lnTo>
                  <a:lnTo>
                    <a:pt x="895413" y="893914"/>
                  </a:lnTo>
                  <a:lnTo>
                    <a:pt x="893953" y="899160"/>
                  </a:lnTo>
                  <a:lnTo>
                    <a:pt x="899960" y="911034"/>
                  </a:lnTo>
                  <a:lnTo>
                    <a:pt x="903986" y="918679"/>
                  </a:lnTo>
                  <a:lnTo>
                    <a:pt x="908126" y="926274"/>
                  </a:lnTo>
                  <a:lnTo>
                    <a:pt x="913866" y="936447"/>
                  </a:lnTo>
                  <a:lnTo>
                    <a:pt x="916495" y="937907"/>
                  </a:lnTo>
                  <a:lnTo>
                    <a:pt x="919187" y="937907"/>
                  </a:lnTo>
                  <a:lnTo>
                    <a:pt x="920623" y="937907"/>
                  </a:lnTo>
                  <a:lnTo>
                    <a:pt x="922083" y="937488"/>
                  </a:lnTo>
                  <a:lnTo>
                    <a:pt x="927163" y="934097"/>
                  </a:lnTo>
                  <a:lnTo>
                    <a:pt x="928331" y="928776"/>
                  </a:lnTo>
                  <a:close/>
                  <a:moveTo>
                    <a:pt x="982154" y="217944"/>
                  </a:moveTo>
                  <a:lnTo>
                    <a:pt x="981798" y="212471"/>
                  </a:lnTo>
                  <a:lnTo>
                    <a:pt x="975106" y="206184"/>
                  </a:lnTo>
                  <a:lnTo>
                    <a:pt x="970038" y="206565"/>
                  </a:lnTo>
                  <a:lnTo>
                    <a:pt x="946391" y="237502"/>
                  </a:lnTo>
                  <a:lnTo>
                    <a:pt x="924636" y="269989"/>
                  </a:lnTo>
                  <a:lnTo>
                    <a:pt x="925563" y="275386"/>
                  </a:lnTo>
                  <a:lnTo>
                    <a:pt x="930605" y="279107"/>
                  </a:lnTo>
                  <a:lnTo>
                    <a:pt x="932192" y="279603"/>
                  </a:lnTo>
                  <a:lnTo>
                    <a:pt x="936307" y="279603"/>
                  </a:lnTo>
                  <a:lnTo>
                    <a:pt x="938822" y="278282"/>
                  </a:lnTo>
                  <a:lnTo>
                    <a:pt x="940384" y="275831"/>
                  </a:lnTo>
                  <a:lnTo>
                    <a:pt x="949540" y="261835"/>
                  </a:lnTo>
                  <a:lnTo>
                    <a:pt x="959091" y="248094"/>
                  </a:lnTo>
                  <a:lnTo>
                    <a:pt x="969010" y="234645"/>
                  </a:lnTo>
                  <a:lnTo>
                    <a:pt x="979246" y="221551"/>
                  </a:lnTo>
                  <a:lnTo>
                    <a:pt x="982154" y="217944"/>
                  </a:lnTo>
                  <a:close/>
                  <a:moveTo>
                    <a:pt x="1111021" y="97637"/>
                  </a:moveTo>
                  <a:lnTo>
                    <a:pt x="1106373" y="89484"/>
                  </a:lnTo>
                  <a:lnTo>
                    <a:pt x="1101432" y="88201"/>
                  </a:lnTo>
                  <a:lnTo>
                    <a:pt x="1097661" y="90703"/>
                  </a:lnTo>
                  <a:lnTo>
                    <a:pt x="1056995" y="120396"/>
                  </a:lnTo>
                  <a:lnTo>
                    <a:pt x="1039914" y="139509"/>
                  </a:lnTo>
                  <a:lnTo>
                    <a:pt x="1044244" y="145440"/>
                  </a:lnTo>
                  <a:lnTo>
                    <a:pt x="1046594" y="146570"/>
                  </a:lnTo>
                  <a:lnTo>
                    <a:pt x="1050709" y="146570"/>
                  </a:lnTo>
                  <a:lnTo>
                    <a:pt x="1052461" y="145961"/>
                  </a:lnTo>
                  <a:lnTo>
                    <a:pt x="1053922" y="144716"/>
                  </a:lnTo>
                  <a:lnTo>
                    <a:pt x="1066546" y="134315"/>
                  </a:lnTo>
                  <a:lnTo>
                    <a:pt x="1079474" y="124282"/>
                  </a:lnTo>
                  <a:lnTo>
                    <a:pt x="1092657" y="114655"/>
                  </a:lnTo>
                  <a:lnTo>
                    <a:pt x="1106055" y="105473"/>
                  </a:lnTo>
                  <a:lnTo>
                    <a:pt x="1109840" y="102971"/>
                  </a:lnTo>
                  <a:lnTo>
                    <a:pt x="1111021" y="97637"/>
                  </a:lnTo>
                  <a:close/>
                  <a:moveTo>
                    <a:pt x="1266215" y="29819"/>
                  </a:moveTo>
                  <a:lnTo>
                    <a:pt x="1264031" y="20535"/>
                  </a:lnTo>
                  <a:lnTo>
                    <a:pt x="1259662" y="17729"/>
                  </a:lnTo>
                  <a:lnTo>
                    <a:pt x="1248930" y="20675"/>
                  </a:lnTo>
                  <a:lnTo>
                    <a:pt x="1203642" y="35928"/>
                  </a:lnTo>
                  <a:lnTo>
                    <a:pt x="1186764" y="46850"/>
                  </a:lnTo>
                  <a:lnTo>
                    <a:pt x="1189558" y="54787"/>
                  </a:lnTo>
                  <a:lnTo>
                    <a:pt x="1192606" y="56921"/>
                  </a:lnTo>
                  <a:lnTo>
                    <a:pt x="1196784" y="56921"/>
                  </a:lnTo>
                  <a:lnTo>
                    <a:pt x="1197749" y="56743"/>
                  </a:lnTo>
                  <a:lnTo>
                    <a:pt x="1198689" y="56349"/>
                  </a:lnTo>
                  <a:lnTo>
                    <a:pt x="1209027" y="52247"/>
                  </a:lnTo>
                  <a:lnTo>
                    <a:pt x="1246797" y="39268"/>
                  </a:lnTo>
                  <a:lnTo>
                    <a:pt x="1263624" y="34531"/>
                  </a:lnTo>
                  <a:lnTo>
                    <a:pt x="1266215" y="29819"/>
                  </a:lnTo>
                  <a:close/>
                  <a:moveTo>
                    <a:pt x="1294231" y="1200772"/>
                  </a:moveTo>
                  <a:lnTo>
                    <a:pt x="1291424" y="1196213"/>
                  </a:lnTo>
                  <a:lnTo>
                    <a:pt x="1279321" y="1193546"/>
                  </a:lnTo>
                  <a:lnTo>
                    <a:pt x="1271587" y="1191691"/>
                  </a:lnTo>
                  <a:lnTo>
                    <a:pt x="1263891" y="1189710"/>
                  </a:lnTo>
                  <a:lnTo>
                    <a:pt x="1251978" y="1186434"/>
                  </a:lnTo>
                  <a:lnTo>
                    <a:pt x="1247597" y="1189189"/>
                  </a:lnTo>
                  <a:lnTo>
                    <a:pt x="1284452" y="1212380"/>
                  </a:lnTo>
                  <a:lnTo>
                    <a:pt x="1285506" y="1212430"/>
                  </a:lnTo>
                  <a:lnTo>
                    <a:pt x="1289253" y="1212430"/>
                  </a:lnTo>
                  <a:lnTo>
                    <a:pt x="1292606" y="1209586"/>
                  </a:lnTo>
                  <a:lnTo>
                    <a:pt x="1294231" y="1200772"/>
                  </a:lnTo>
                  <a:close/>
                  <a:moveTo>
                    <a:pt x="1433576" y="5245"/>
                  </a:moveTo>
                  <a:lnTo>
                    <a:pt x="1430185" y="1155"/>
                  </a:lnTo>
                  <a:lnTo>
                    <a:pt x="1425752" y="901"/>
                  </a:lnTo>
                  <a:lnTo>
                    <a:pt x="1409268" y="190"/>
                  </a:lnTo>
                  <a:lnTo>
                    <a:pt x="1392809" y="0"/>
                  </a:lnTo>
                  <a:lnTo>
                    <a:pt x="1376476" y="317"/>
                  </a:lnTo>
                  <a:lnTo>
                    <a:pt x="1360322" y="1143"/>
                  </a:lnTo>
                  <a:lnTo>
                    <a:pt x="1355890" y="1435"/>
                  </a:lnTo>
                  <a:lnTo>
                    <a:pt x="1352524" y="5549"/>
                  </a:lnTo>
                  <a:lnTo>
                    <a:pt x="1353070" y="14922"/>
                  </a:lnTo>
                  <a:lnTo>
                    <a:pt x="1356601" y="18453"/>
                  </a:lnTo>
                  <a:lnTo>
                    <a:pt x="1360970" y="18453"/>
                  </a:lnTo>
                  <a:lnTo>
                    <a:pt x="1376997" y="17640"/>
                  </a:lnTo>
                  <a:lnTo>
                    <a:pt x="1392872" y="17322"/>
                  </a:lnTo>
                  <a:lnTo>
                    <a:pt x="1408861" y="17500"/>
                  </a:lnTo>
                  <a:lnTo>
                    <a:pt x="1424889" y="18186"/>
                  </a:lnTo>
                  <a:lnTo>
                    <a:pt x="1429270" y="18567"/>
                  </a:lnTo>
                  <a:lnTo>
                    <a:pt x="1430528" y="17322"/>
                  </a:lnTo>
                  <a:lnTo>
                    <a:pt x="1433093" y="14795"/>
                  </a:lnTo>
                  <a:lnTo>
                    <a:pt x="1433576" y="5245"/>
                  </a:lnTo>
                  <a:close/>
                  <a:moveTo>
                    <a:pt x="1465668" y="1215377"/>
                  </a:moveTo>
                  <a:lnTo>
                    <a:pt x="1464665" y="1205865"/>
                  </a:lnTo>
                  <a:lnTo>
                    <a:pt x="1460677" y="1202385"/>
                  </a:lnTo>
                  <a:lnTo>
                    <a:pt x="1456283" y="1202994"/>
                  </a:lnTo>
                  <a:lnTo>
                    <a:pt x="1440942" y="1204633"/>
                  </a:lnTo>
                  <a:lnTo>
                    <a:pt x="1425524" y="1205814"/>
                  </a:lnTo>
                  <a:lnTo>
                    <a:pt x="1410081" y="1206525"/>
                  </a:lnTo>
                  <a:lnTo>
                    <a:pt x="1394675" y="1206766"/>
                  </a:lnTo>
                  <a:lnTo>
                    <a:pt x="1387322" y="1206766"/>
                  </a:lnTo>
                  <a:lnTo>
                    <a:pt x="1383741" y="1210589"/>
                  </a:lnTo>
                  <a:lnTo>
                    <a:pt x="1383715" y="1220203"/>
                  </a:lnTo>
                  <a:lnTo>
                    <a:pt x="1387221" y="1224051"/>
                  </a:lnTo>
                  <a:lnTo>
                    <a:pt x="1394675" y="1224102"/>
                  </a:lnTo>
                  <a:lnTo>
                    <a:pt x="1410538" y="1223848"/>
                  </a:lnTo>
                  <a:lnTo>
                    <a:pt x="1426425" y="1223111"/>
                  </a:lnTo>
                  <a:lnTo>
                    <a:pt x="1442313" y="1221892"/>
                  </a:lnTo>
                  <a:lnTo>
                    <a:pt x="1458112" y="1220203"/>
                  </a:lnTo>
                  <a:lnTo>
                    <a:pt x="1462506" y="1219657"/>
                  </a:lnTo>
                  <a:lnTo>
                    <a:pt x="1465668" y="1215377"/>
                  </a:lnTo>
                  <a:close/>
                  <a:moveTo>
                    <a:pt x="1569072" y="33756"/>
                  </a:moveTo>
                  <a:lnTo>
                    <a:pt x="1526819" y="16891"/>
                  </a:lnTo>
                  <a:lnTo>
                    <a:pt x="1522476" y="19710"/>
                  </a:lnTo>
                  <a:lnTo>
                    <a:pt x="1520329" y="28994"/>
                  </a:lnTo>
                  <a:lnTo>
                    <a:pt x="1522958" y="33693"/>
                  </a:lnTo>
                  <a:lnTo>
                    <a:pt x="1534871" y="36957"/>
                  </a:lnTo>
                  <a:lnTo>
                    <a:pt x="1542503" y="39192"/>
                  </a:lnTo>
                  <a:lnTo>
                    <a:pt x="1550123" y="41554"/>
                  </a:lnTo>
                  <a:lnTo>
                    <a:pt x="1558505" y="44297"/>
                  </a:lnTo>
                  <a:lnTo>
                    <a:pt x="1559306" y="44424"/>
                  </a:lnTo>
                  <a:lnTo>
                    <a:pt x="1560093" y="44424"/>
                  </a:lnTo>
                  <a:lnTo>
                    <a:pt x="1563509" y="44424"/>
                  </a:lnTo>
                  <a:lnTo>
                    <a:pt x="1566684" y="42049"/>
                  </a:lnTo>
                  <a:lnTo>
                    <a:pt x="1569072" y="33756"/>
                  </a:lnTo>
                  <a:close/>
                  <a:moveTo>
                    <a:pt x="1631835" y="1163726"/>
                  </a:moveTo>
                  <a:lnTo>
                    <a:pt x="1628228" y="1154988"/>
                  </a:lnTo>
                  <a:lnTo>
                    <a:pt x="1623504" y="1152994"/>
                  </a:lnTo>
                  <a:lnTo>
                    <a:pt x="1619415" y="1154988"/>
                  </a:lnTo>
                  <a:lnTo>
                    <a:pt x="1604645" y="1161796"/>
                  </a:lnTo>
                  <a:lnTo>
                    <a:pt x="1589595" y="1168184"/>
                  </a:lnTo>
                  <a:lnTo>
                    <a:pt x="1574355" y="1174127"/>
                  </a:lnTo>
                  <a:lnTo>
                    <a:pt x="1558963" y="1179576"/>
                  </a:lnTo>
                  <a:lnTo>
                    <a:pt x="1554734" y="1180998"/>
                  </a:lnTo>
                  <a:lnTo>
                    <a:pt x="1552384" y="1185862"/>
                  </a:lnTo>
                  <a:lnTo>
                    <a:pt x="1554772" y="1194130"/>
                  </a:lnTo>
                  <a:lnTo>
                    <a:pt x="1557934" y="1196505"/>
                  </a:lnTo>
                  <a:lnTo>
                    <a:pt x="1562150" y="1196505"/>
                  </a:lnTo>
                  <a:lnTo>
                    <a:pt x="1610741" y="1177823"/>
                  </a:lnTo>
                  <a:lnTo>
                    <a:pt x="1630019" y="1168857"/>
                  </a:lnTo>
                  <a:lnTo>
                    <a:pt x="1631835" y="1163726"/>
                  </a:lnTo>
                  <a:close/>
                  <a:moveTo>
                    <a:pt x="1775650" y="1060221"/>
                  </a:moveTo>
                  <a:lnTo>
                    <a:pt x="1769745" y="1053071"/>
                  </a:lnTo>
                  <a:lnTo>
                    <a:pt x="1764665" y="1052766"/>
                  </a:lnTo>
                  <a:lnTo>
                    <a:pt x="1761363" y="1055954"/>
                  </a:lnTo>
                  <a:lnTo>
                    <a:pt x="1749183" y="1067358"/>
                  </a:lnTo>
                  <a:lnTo>
                    <a:pt x="1736648" y="1078395"/>
                  </a:lnTo>
                  <a:lnTo>
                    <a:pt x="1723834" y="1089025"/>
                  </a:lnTo>
                  <a:lnTo>
                    <a:pt x="1710753" y="1099223"/>
                  </a:lnTo>
                  <a:lnTo>
                    <a:pt x="1707121" y="1101966"/>
                  </a:lnTo>
                  <a:lnTo>
                    <a:pt x="1706245" y="1107363"/>
                  </a:lnTo>
                  <a:lnTo>
                    <a:pt x="1710347" y="1113701"/>
                  </a:lnTo>
                  <a:lnTo>
                    <a:pt x="1712836" y="1114983"/>
                  </a:lnTo>
                  <a:lnTo>
                    <a:pt x="1716951" y="1114983"/>
                  </a:lnTo>
                  <a:lnTo>
                    <a:pt x="1759508" y="1080617"/>
                  </a:lnTo>
                  <a:lnTo>
                    <a:pt x="1775358" y="1065682"/>
                  </a:lnTo>
                  <a:lnTo>
                    <a:pt x="1775650" y="1060221"/>
                  </a:lnTo>
                  <a:close/>
                  <a:moveTo>
                    <a:pt x="1871205" y="280263"/>
                  </a:moveTo>
                  <a:lnTo>
                    <a:pt x="1847507" y="243611"/>
                  </a:lnTo>
                  <a:lnTo>
                    <a:pt x="1842477" y="242811"/>
                  </a:lnTo>
                  <a:lnTo>
                    <a:pt x="1835353" y="248513"/>
                  </a:lnTo>
                  <a:lnTo>
                    <a:pt x="1834616" y="253936"/>
                  </a:lnTo>
                  <a:lnTo>
                    <a:pt x="1841893" y="264617"/>
                  </a:lnTo>
                  <a:lnTo>
                    <a:pt x="1846465" y="271576"/>
                  </a:lnTo>
                  <a:lnTo>
                    <a:pt x="1850961" y="278638"/>
                  </a:lnTo>
                  <a:lnTo>
                    <a:pt x="1856892" y="288302"/>
                  </a:lnTo>
                  <a:lnTo>
                    <a:pt x="1859457" y="289674"/>
                  </a:lnTo>
                  <a:lnTo>
                    <a:pt x="1862074" y="289674"/>
                  </a:lnTo>
                  <a:lnTo>
                    <a:pt x="1863585" y="289674"/>
                  </a:lnTo>
                  <a:lnTo>
                    <a:pt x="1865109" y="289217"/>
                  </a:lnTo>
                  <a:lnTo>
                    <a:pt x="1870176" y="285635"/>
                  </a:lnTo>
                  <a:lnTo>
                    <a:pt x="1871205" y="280263"/>
                  </a:lnTo>
                  <a:close/>
                  <a:moveTo>
                    <a:pt x="1884756" y="919695"/>
                  </a:moveTo>
                  <a:lnTo>
                    <a:pt x="1883486" y="914374"/>
                  </a:lnTo>
                  <a:lnTo>
                    <a:pt x="1875866" y="909510"/>
                  </a:lnTo>
                  <a:lnTo>
                    <a:pt x="1870938" y="910869"/>
                  </a:lnTo>
                  <a:lnTo>
                    <a:pt x="1868678" y="914984"/>
                  </a:lnTo>
                  <a:lnTo>
                    <a:pt x="1860245" y="929855"/>
                  </a:lnTo>
                  <a:lnTo>
                    <a:pt x="1851406" y="944486"/>
                  </a:lnTo>
                  <a:lnTo>
                    <a:pt x="1842173" y="958824"/>
                  </a:lnTo>
                  <a:lnTo>
                    <a:pt x="1832584" y="972832"/>
                  </a:lnTo>
                  <a:lnTo>
                    <a:pt x="1829892" y="976630"/>
                  </a:lnTo>
                  <a:lnTo>
                    <a:pt x="1830578" y="982078"/>
                  </a:lnTo>
                  <a:lnTo>
                    <a:pt x="1835556" y="986167"/>
                  </a:lnTo>
                  <a:lnTo>
                    <a:pt x="1837270" y="986739"/>
                  </a:lnTo>
                  <a:lnTo>
                    <a:pt x="1841385" y="986739"/>
                  </a:lnTo>
                  <a:lnTo>
                    <a:pt x="1864715" y="954163"/>
                  </a:lnTo>
                  <a:lnTo>
                    <a:pt x="1882495" y="923798"/>
                  </a:lnTo>
                  <a:lnTo>
                    <a:pt x="1884756" y="919695"/>
                  </a:lnTo>
                  <a:close/>
                  <a:moveTo>
                    <a:pt x="1941855" y="451942"/>
                  </a:moveTo>
                  <a:lnTo>
                    <a:pt x="1929726" y="409778"/>
                  </a:lnTo>
                  <a:lnTo>
                    <a:pt x="1912734" y="372897"/>
                  </a:lnTo>
                  <a:lnTo>
                    <a:pt x="1904504" y="376529"/>
                  </a:lnTo>
                  <a:lnTo>
                    <a:pt x="1902536" y="381584"/>
                  </a:lnTo>
                  <a:lnTo>
                    <a:pt x="1904225" y="386016"/>
                  </a:lnTo>
                  <a:lnTo>
                    <a:pt x="1909572" y="400634"/>
                  </a:lnTo>
                  <a:lnTo>
                    <a:pt x="1914575" y="415493"/>
                  </a:lnTo>
                  <a:lnTo>
                    <a:pt x="1919236" y="430504"/>
                  </a:lnTo>
                  <a:lnTo>
                    <a:pt x="1923516" y="445643"/>
                  </a:lnTo>
                  <a:lnTo>
                    <a:pt x="1926209" y="455841"/>
                  </a:lnTo>
                  <a:lnTo>
                    <a:pt x="1929422" y="458343"/>
                  </a:lnTo>
                  <a:lnTo>
                    <a:pt x="1933651" y="458343"/>
                  </a:lnTo>
                  <a:lnTo>
                    <a:pt x="1934375" y="458241"/>
                  </a:lnTo>
                  <a:lnTo>
                    <a:pt x="1939378" y="456717"/>
                  </a:lnTo>
                  <a:lnTo>
                    <a:pt x="1941855" y="451942"/>
                  </a:lnTo>
                  <a:close/>
                  <a:moveTo>
                    <a:pt x="1948205" y="744804"/>
                  </a:moveTo>
                  <a:lnTo>
                    <a:pt x="1945513" y="740156"/>
                  </a:lnTo>
                  <a:lnTo>
                    <a:pt x="1936851" y="737971"/>
                  </a:lnTo>
                  <a:lnTo>
                    <a:pt x="1932571" y="740892"/>
                  </a:lnTo>
                  <a:lnTo>
                    <a:pt x="1931568" y="745553"/>
                  </a:lnTo>
                  <a:lnTo>
                    <a:pt x="1927707" y="762457"/>
                  </a:lnTo>
                  <a:lnTo>
                    <a:pt x="1923364" y="779284"/>
                  </a:lnTo>
                  <a:lnTo>
                    <a:pt x="1918563" y="795985"/>
                  </a:lnTo>
                  <a:lnTo>
                    <a:pt x="1913331" y="812495"/>
                  </a:lnTo>
                  <a:lnTo>
                    <a:pt x="1911832" y="817003"/>
                  </a:lnTo>
                  <a:lnTo>
                    <a:pt x="1914004" y="821969"/>
                  </a:lnTo>
                  <a:lnTo>
                    <a:pt x="1919071" y="823925"/>
                  </a:lnTo>
                  <a:lnTo>
                    <a:pt x="1919986" y="824090"/>
                  </a:lnTo>
                  <a:lnTo>
                    <a:pt x="1924177" y="824090"/>
                  </a:lnTo>
                  <a:lnTo>
                    <a:pt x="1938756" y="784174"/>
                  </a:lnTo>
                  <a:lnTo>
                    <a:pt x="1947202" y="749465"/>
                  </a:lnTo>
                  <a:lnTo>
                    <a:pt x="1948205" y="744804"/>
                  </a:lnTo>
                  <a:close/>
                  <a:moveTo>
                    <a:pt x="1961603" y="599757"/>
                  </a:moveTo>
                  <a:lnTo>
                    <a:pt x="1959419" y="557301"/>
                  </a:lnTo>
                  <a:lnTo>
                    <a:pt x="1955571" y="553554"/>
                  </a:lnTo>
                  <a:lnTo>
                    <a:pt x="1951139" y="554151"/>
                  </a:lnTo>
                  <a:lnTo>
                    <a:pt x="1946719" y="554532"/>
                  </a:lnTo>
                  <a:lnTo>
                    <a:pt x="1943430" y="558723"/>
                  </a:lnTo>
                  <a:lnTo>
                    <a:pt x="1943798" y="563499"/>
                  </a:lnTo>
                  <a:lnTo>
                    <a:pt x="1944624" y="575652"/>
                  </a:lnTo>
                  <a:lnTo>
                    <a:pt x="1945208" y="587883"/>
                  </a:lnTo>
                  <a:lnTo>
                    <a:pt x="1945551" y="600113"/>
                  </a:lnTo>
                  <a:lnTo>
                    <a:pt x="1945678" y="619531"/>
                  </a:lnTo>
                  <a:lnTo>
                    <a:pt x="1945538" y="626732"/>
                  </a:lnTo>
                  <a:lnTo>
                    <a:pt x="1945170" y="638060"/>
                  </a:lnTo>
                  <a:lnTo>
                    <a:pt x="1948624" y="642073"/>
                  </a:lnTo>
                  <a:lnTo>
                    <a:pt x="1953348" y="642251"/>
                  </a:lnTo>
                  <a:lnTo>
                    <a:pt x="1957654" y="642251"/>
                  </a:lnTo>
                  <a:lnTo>
                    <a:pt x="1961210" y="638581"/>
                  </a:lnTo>
                  <a:lnTo>
                    <a:pt x="1961603" y="626732"/>
                  </a:lnTo>
                  <a:lnTo>
                    <a:pt x="1961603" y="599757"/>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1215" name="object 8"/>
            <p:cNvPicPr/>
            <p:nvPr/>
          </p:nvPicPr>
          <p:blipFill>
            <a:blip r:embed="rId5"/>
            <a:stretch/>
          </p:blipFill>
          <p:spPr>
            <a:xfrm>
              <a:off x="7994520" y="1784880"/>
              <a:ext cx="857880" cy="925560"/>
            </a:xfrm>
            <a:prstGeom prst="rect">
              <a:avLst/>
            </a:prstGeom>
            <a:ln w="0">
              <a:noFill/>
            </a:ln>
          </p:spPr>
        </p:pic>
        <p:pic>
          <p:nvPicPr>
            <p:cNvPr id="1216" name="object 9"/>
            <p:cNvPicPr/>
            <p:nvPr/>
          </p:nvPicPr>
          <p:blipFill>
            <a:blip r:embed="rId6"/>
            <a:stretch/>
          </p:blipFill>
          <p:spPr>
            <a:xfrm>
              <a:off x="8325360" y="2141280"/>
              <a:ext cx="196200" cy="212400"/>
            </a:xfrm>
            <a:prstGeom prst="rect">
              <a:avLst/>
            </a:prstGeom>
            <a:ln w="0">
              <a:noFill/>
            </a:ln>
          </p:spPr>
        </p:pic>
        <p:sp>
          <p:nvSpPr>
            <p:cNvPr id="1217" name="object 10"/>
            <p:cNvSpPr/>
            <p:nvPr/>
          </p:nvSpPr>
          <p:spPr>
            <a:xfrm>
              <a:off x="8174520" y="1981800"/>
              <a:ext cx="496440" cy="535680"/>
            </a:xfrm>
            <a:custGeom>
              <a:avLst/>
              <a:gdLst/>
              <a:ahLst/>
              <a:cxnLst/>
              <a:rect l="l" t="t" r="r" b="b"/>
              <a:pathLst>
                <a:path w="497204" h="536575">
                  <a:moveTo>
                    <a:pt x="238861" y="0"/>
                  </a:moveTo>
                  <a:lnTo>
                    <a:pt x="198568" y="5305"/>
                  </a:lnTo>
                  <a:lnTo>
                    <a:pt x="140467" y="26412"/>
                  </a:lnTo>
                  <a:lnTo>
                    <a:pt x="99156" y="53498"/>
                  </a:lnTo>
                  <a:lnTo>
                    <a:pt x="63563" y="88796"/>
                  </a:lnTo>
                  <a:lnTo>
                    <a:pt x="34620" y="131546"/>
                  </a:lnTo>
                  <a:lnTo>
                    <a:pt x="8723" y="197416"/>
                  </a:lnTo>
                  <a:lnTo>
                    <a:pt x="0" y="267411"/>
                  </a:lnTo>
                  <a:lnTo>
                    <a:pt x="486" y="284244"/>
                  </a:lnTo>
                  <a:lnTo>
                    <a:pt x="7924" y="334670"/>
                  </a:lnTo>
                  <a:lnTo>
                    <a:pt x="24705" y="384428"/>
                  </a:lnTo>
                  <a:lnTo>
                    <a:pt x="49796" y="429017"/>
                  </a:lnTo>
                  <a:lnTo>
                    <a:pt x="82498" y="467431"/>
                  </a:lnTo>
                  <a:lnTo>
                    <a:pt x="122110" y="498665"/>
                  </a:lnTo>
                  <a:lnTo>
                    <a:pt x="183132" y="526637"/>
                  </a:lnTo>
                  <a:lnTo>
                    <a:pt x="247992" y="536054"/>
                  </a:lnTo>
                  <a:lnTo>
                    <a:pt x="263578" y="535522"/>
                  </a:lnTo>
                  <a:lnTo>
                    <a:pt x="310273" y="527494"/>
                  </a:lnTo>
                  <a:lnTo>
                    <a:pt x="356374" y="509377"/>
                  </a:lnTo>
                  <a:lnTo>
                    <a:pt x="397684" y="482293"/>
                  </a:lnTo>
                  <a:lnTo>
                    <a:pt x="433274" y="446996"/>
                  </a:lnTo>
                  <a:lnTo>
                    <a:pt x="462216" y="404241"/>
                  </a:lnTo>
                  <a:lnTo>
                    <a:pt x="488114" y="338380"/>
                  </a:lnTo>
                  <a:lnTo>
                    <a:pt x="496849" y="268376"/>
                  </a:lnTo>
                  <a:lnTo>
                    <a:pt x="496355" y="251544"/>
                  </a:lnTo>
                  <a:lnTo>
                    <a:pt x="488911" y="201117"/>
                  </a:lnTo>
                  <a:lnTo>
                    <a:pt x="463729" y="134283"/>
                  </a:lnTo>
                  <a:lnTo>
                    <a:pt x="423049" y="77279"/>
                  </a:lnTo>
                  <a:lnTo>
                    <a:pt x="426146" y="120204"/>
                  </a:lnTo>
                  <a:lnTo>
                    <a:pt x="442861" y="147240"/>
                  </a:lnTo>
                  <a:lnTo>
                    <a:pt x="465594" y="207594"/>
                  </a:lnTo>
                  <a:lnTo>
                    <a:pt x="472313" y="253130"/>
                  </a:lnTo>
                  <a:lnTo>
                    <a:pt x="472757" y="268325"/>
                  </a:lnTo>
                  <a:lnTo>
                    <a:pt x="470779" y="300228"/>
                  </a:lnTo>
                  <a:lnTo>
                    <a:pt x="455098" y="361924"/>
                  </a:lnTo>
                  <a:lnTo>
                    <a:pt x="415355" y="429628"/>
                  </a:lnTo>
                  <a:lnTo>
                    <a:pt x="383214" y="461502"/>
                  </a:lnTo>
                  <a:lnTo>
                    <a:pt x="345908" y="485960"/>
                  </a:lnTo>
                  <a:lnTo>
                    <a:pt x="304279" y="502323"/>
                  </a:lnTo>
                  <a:lnTo>
                    <a:pt x="260501" y="509679"/>
                  </a:lnTo>
                  <a:lnTo>
                    <a:pt x="216896" y="507685"/>
                  </a:lnTo>
                  <a:lnTo>
                    <a:pt x="174502" y="496504"/>
                  </a:lnTo>
                  <a:lnTo>
                    <a:pt x="134353" y="476300"/>
                  </a:lnTo>
                  <a:lnTo>
                    <a:pt x="98587" y="448086"/>
                  </a:lnTo>
                  <a:lnTo>
                    <a:pt x="69057" y="413391"/>
                  </a:lnTo>
                  <a:lnTo>
                    <a:pt x="46397" y="373123"/>
                  </a:lnTo>
                  <a:lnTo>
                    <a:pt x="31242" y="328193"/>
                  </a:lnTo>
                  <a:lnTo>
                    <a:pt x="24419" y="279805"/>
                  </a:lnTo>
                  <a:lnTo>
                    <a:pt x="26607" y="232333"/>
                  </a:lnTo>
                  <a:lnTo>
                    <a:pt x="37150" y="186969"/>
                  </a:lnTo>
                  <a:lnTo>
                    <a:pt x="55398" y="144907"/>
                  </a:lnTo>
                  <a:lnTo>
                    <a:pt x="80698" y="107337"/>
                  </a:lnTo>
                  <a:lnTo>
                    <a:pt x="112396" y="75454"/>
                  </a:lnTo>
                  <a:lnTo>
                    <a:pt x="149841" y="50449"/>
                  </a:lnTo>
                  <a:lnTo>
                    <a:pt x="192379" y="33515"/>
                  </a:lnTo>
                  <a:lnTo>
                    <a:pt x="239801" y="25971"/>
                  </a:lnTo>
                  <a:lnTo>
                    <a:pt x="238861" y="0"/>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1218" name="object 11"/>
            <p:cNvPicPr/>
            <p:nvPr/>
          </p:nvPicPr>
          <p:blipFill>
            <a:blip r:embed="rId7"/>
            <a:stretch/>
          </p:blipFill>
          <p:spPr>
            <a:xfrm>
              <a:off x="9354240" y="2696760"/>
              <a:ext cx="449280" cy="714960"/>
            </a:xfrm>
            <a:prstGeom prst="rect">
              <a:avLst/>
            </a:prstGeom>
            <a:ln w="0">
              <a:noFill/>
            </a:ln>
          </p:spPr>
        </p:pic>
        <p:pic>
          <p:nvPicPr>
            <p:cNvPr id="1219" name="object 12"/>
            <p:cNvPicPr/>
            <p:nvPr/>
          </p:nvPicPr>
          <p:blipFill>
            <a:blip r:embed="rId8"/>
            <a:stretch/>
          </p:blipFill>
          <p:spPr>
            <a:xfrm>
              <a:off x="8907480" y="2453040"/>
              <a:ext cx="661680" cy="1283760"/>
            </a:xfrm>
            <a:prstGeom prst="rect">
              <a:avLst/>
            </a:prstGeom>
            <a:ln w="0">
              <a:noFill/>
            </a:ln>
          </p:spPr>
        </p:pic>
        <p:pic>
          <p:nvPicPr>
            <p:cNvPr id="1220" name="object 13"/>
            <p:cNvPicPr/>
            <p:nvPr/>
          </p:nvPicPr>
          <p:blipFill>
            <a:blip r:embed="rId9"/>
            <a:stretch/>
          </p:blipFill>
          <p:spPr>
            <a:xfrm>
              <a:off x="9243360" y="3679560"/>
              <a:ext cx="513360" cy="851400"/>
            </a:xfrm>
            <a:prstGeom prst="rect">
              <a:avLst/>
            </a:prstGeom>
            <a:ln w="0">
              <a:noFill/>
            </a:ln>
          </p:spPr>
        </p:pic>
        <p:pic>
          <p:nvPicPr>
            <p:cNvPr id="1221" name="object 14"/>
            <p:cNvPicPr/>
            <p:nvPr/>
          </p:nvPicPr>
          <p:blipFill>
            <a:blip r:embed="rId10"/>
            <a:stretch/>
          </p:blipFill>
          <p:spPr>
            <a:xfrm>
              <a:off x="9285840" y="4445280"/>
              <a:ext cx="236160" cy="3326400"/>
            </a:xfrm>
            <a:prstGeom prst="rect">
              <a:avLst/>
            </a:prstGeom>
            <a:ln w="0">
              <a:noFill/>
            </a:ln>
          </p:spPr>
        </p:pic>
        <p:pic>
          <p:nvPicPr>
            <p:cNvPr id="1222" name="object 15"/>
            <p:cNvPicPr/>
            <p:nvPr/>
          </p:nvPicPr>
          <p:blipFill>
            <a:blip r:embed="rId11"/>
            <a:stretch/>
          </p:blipFill>
          <p:spPr>
            <a:xfrm>
              <a:off x="9626400" y="4449960"/>
              <a:ext cx="431280" cy="3321720"/>
            </a:xfrm>
            <a:prstGeom prst="rect">
              <a:avLst/>
            </a:prstGeom>
            <a:ln w="0">
              <a:noFill/>
            </a:ln>
          </p:spPr>
        </p:pic>
        <p:pic>
          <p:nvPicPr>
            <p:cNvPr id="1223" name="object 16"/>
            <p:cNvPicPr/>
            <p:nvPr/>
          </p:nvPicPr>
          <p:blipFill>
            <a:blip r:embed="rId12"/>
            <a:stretch/>
          </p:blipFill>
          <p:spPr>
            <a:xfrm>
              <a:off x="9226800" y="2584080"/>
              <a:ext cx="288000" cy="349200"/>
            </a:xfrm>
            <a:prstGeom prst="rect">
              <a:avLst/>
            </a:prstGeom>
            <a:ln w="0">
              <a:noFill/>
            </a:ln>
          </p:spPr>
        </p:pic>
        <p:pic>
          <p:nvPicPr>
            <p:cNvPr id="1224" name="object 17"/>
            <p:cNvPicPr/>
            <p:nvPr/>
          </p:nvPicPr>
          <p:blipFill>
            <a:blip r:embed="rId13"/>
            <a:stretch/>
          </p:blipFill>
          <p:spPr>
            <a:xfrm>
              <a:off x="9399240" y="2793960"/>
              <a:ext cx="60840" cy="82080"/>
            </a:xfrm>
            <a:prstGeom prst="rect">
              <a:avLst/>
            </a:prstGeom>
            <a:ln w="0">
              <a:noFill/>
            </a:ln>
          </p:spPr>
        </p:pic>
        <p:pic>
          <p:nvPicPr>
            <p:cNvPr id="1225" name="object 18"/>
            <p:cNvPicPr/>
            <p:nvPr/>
          </p:nvPicPr>
          <p:blipFill>
            <a:blip r:embed="rId14"/>
            <a:stretch/>
          </p:blipFill>
          <p:spPr>
            <a:xfrm>
              <a:off x="8842680" y="2344320"/>
              <a:ext cx="126720" cy="201240"/>
            </a:xfrm>
            <a:prstGeom prst="rect">
              <a:avLst/>
            </a:prstGeom>
            <a:ln w="0">
              <a:noFill/>
            </a:ln>
          </p:spPr>
        </p:pic>
        <p:pic>
          <p:nvPicPr>
            <p:cNvPr id="1226" name="object 19"/>
            <p:cNvPicPr/>
            <p:nvPr/>
          </p:nvPicPr>
          <p:blipFill>
            <a:blip r:embed="rId15"/>
            <a:stretch/>
          </p:blipFill>
          <p:spPr>
            <a:xfrm>
              <a:off x="8781840" y="3088800"/>
              <a:ext cx="818280" cy="442800"/>
            </a:xfrm>
            <a:prstGeom prst="rect">
              <a:avLst/>
            </a:prstGeom>
            <a:ln w="0">
              <a:noFill/>
            </a:ln>
          </p:spPr>
        </p:pic>
        <p:pic>
          <p:nvPicPr>
            <p:cNvPr id="1227" name="object 20"/>
            <p:cNvPicPr/>
            <p:nvPr/>
          </p:nvPicPr>
          <p:blipFill>
            <a:blip r:embed="rId16"/>
            <a:stretch/>
          </p:blipFill>
          <p:spPr>
            <a:xfrm>
              <a:off x="9249120" y="5355360"/>
              <a:ext cx="808560" cy="1480680"/>
            </a:xfrm>
            <a:prstGeom prst="rect">
              <a:avLst/>
            </a:prstGeom>
            <a:ln w="0">
              <a:noFill/>
            </a:ln>
          </p:spPr>
        </p:pic>
        <p:pic>
          <p:nvPicPr>
            <p:cNvPr id="1228" name="object 21"/>
            <p:cNvPicPr/>
            <p:nvPr/>
          </p:nvPicPr>
          <p:blipFill>
            <a:blip r:embed="rId17"/>
            <a:stretch/>
          </p:blipFill>
          <p:spPr>
            <a:xfrm>
              <a:off x="6720840" y="4890600"/>
              <a:ext cx="43200" cy="2881080"/>
            </a:xfrm>
            <a:prstGeom prst="rect">
              <a:avLst/>
            </a:prstGeom>
            <a:ln w="0">
              <a:noFill/>
            </a:ln>
          </p:spPr>
        </p:pic>
        <p:pic>
          <p:nvPicPr>
            <p:cNvPr id="1229" name="object 22"/>
            <p:cNvPicPr/>
            <p:nvPr/>
          </p:nvPicPr>
          <p:blipFill>
            <a:blip r:embed="rId18"/>
            <a:stretch/>
          </p:blipFill>
          <p:spPr>
            <a:xfrm>
              <a:off x="4889880" y="4890600"/>
              <a:ext cx="1428120" cy="2881080"/>
            </a:xfrm>
            <a:prstGeom prst="rect">
              <a:avLst/>
            </a:prstGeom>
            <a:ln w="0">
              <a:noFill/>
            </a:ln>
          </p:spPr>
        </p:pic>
        <p:pic>
          <p:nvPicPr>
            <p:cNvPr id="1230" name="object 23"/>
            <p:cNvPicPr/>
            <p:nvPr/>
          </p:nvPicPr>
          <p:blipFill>
            <a:blip r:embed="rId19"/>
            <a:stretch/>
          </p:blipFill>
          <p:spPr>
            <a:xfrm>
              <a:off x="5319720" y="4879440"/>
              <a:ext cx="1441440" cy="2892240"/>
            </a:xfrm>
            <a:prstGeom prst="rect">
              <a:avLst/>
            </a:prstGeom>
            <a:ln w="0">
              <a:noFill/>
            </a:ln>
          </p:spPr>
        </p:pic>
        <p:pic>
          <p:nvPicPr>
            <p:cNvPr id="1231" name="object 24"/>
            <p:cNvPicPr/>
            <p:nvPr/>
          </p:nvPicPr>
          <p:blipFill>
            <a:blip r:embed="rId20"/>
            <a:stretch/>
          </p:blipFill>
          <p:spPr>
            <a:xfrm>
              <a:off x="5859720" y="5881680"/>
              <a:ext cx="234720" cy="277200"/>
            </a:xfrm>
            <a:prstGeom prst="rect">
              <a:avLst/>
            </a:prstGeom>
            <a:ln w="0">
              <a:noFill/>
            </a:ln>
          </p:spPr>
        </p:pic>
        <p:pic>
          <p:nvPicPr>
            <p:cNvPr id="1232" name="object 25"/>
            <p:cNvPicPr/>
            <p:nvPr/>
          </p:nvPicPr>
          <p:blipFill>
            <a:blip r:embed="rId21"/>
            <a:stretch/>
          </p:blipFill>
          <p:spPr>
            <a:xfrm>
              <a:off x="5531400" y="4501440"/>
              <a:ext cx="1035000" cy="1874160"/>
            </a:xfrm>
            <a:prstGeom prst="rect">
              <a:avLst/>
            </a:prstGeom>
            <a:ln w="0">
              <a:noFill/>
            </a:ln>
          </p:spPr>
        </p:pic>
        <p:pic>
          <p:nvPicPr>
            <p:cNvPr id="1233" name="object 26"/>
            <p:cNvPicPr/>
            <p:nvPr/>
          </p:nvPicPr>
          <p:blipFill>
            <a:blip r:embed="rId22"/>
            <a:stretch/>
          </p:blipFill>
          <p:spPr>
            <a:xfrm>
              <a:off x="6876360" y="3966840"/>
              <a:ext cx="347760" cy="131040"/>
            </a:xfrm>
            <a:prstGeom prst="rect">
              <a:avLst/>
            </a:prstGeom>
            <a:ln w="0">
              <a:noFill/>
            </a:ln>
          </p:spPr>
        </p:pic>
        <p:pic>
          <p:nvPicPr>
            <p:cNvPr id="1234" name="object 27"/>
            <p:cNvPicPr/>
            <p:nvPr/>
          </p:nvPicPr>
          <p:blipFill>
            <a:blip r:embed="rId23"/>
            <a:stretch/>
          </p:blipFill>
          <p:spPr>
            <a:xfrm>
              <a:off x="5984640" y="3757680"/>
              <a:ext cx="337680" cy="541440"/>
            </a:xfrm>
            <a:prstGeom prst="rect">
              <a:avLst/>
            </a:prstGeom>
            <a:ln w="0">
              <a:noFill/>
            </a:ln>
          </p:spPr>
        </p:pic>
        <p:pic>
          <p:nvPicPr>
            <p:cNvPr id="1235" name="object 28"/>
            <p:cNvPicPr/>
            <p:nvPr/>
          </p:nvPicPr>
          <p:blipFill>
            <a:blip r:embed="rId24"/>
            <a:stretch/>
          </p:blipFill>
          <p:spPr>
            <a:xfrm>
              <a:off x="5667480" y="4033080"/>
              <a:ext cx="1285560" cy="1182960"/>
            </a:xfrm>
            <a:prstGeom prst="rect">
              <a:avLst/>
            </a:prstGeom>
            <a:ln w="0">
              <a:noFill/>
            </a:ln>
          </p:spPr>
        </p:pic>
      </p:grpSp>
      <p:sp>
        <p:nvSpPr>
          <p:cNvPr id="1236" name="object 29"/>
          <p:cNvSpPr/>
          <p:nvPr/>
        </p:nvSpPr>
        <p:spPr>
          <a:xfrm>
            <a:off x="540000" y="540000"/>
            <a:ext cx="4678200" cy="66470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strike="noStrike" spc="-52">
                <a:solidFill>
                  <a:srgbClr val="1D1D1B"/>
                </a:solidFill>
                <a:latin typeface="Trebuchet MS"/>
                <a:ea typeface="DejaVu Sans"/>
              </a:rPr>
              <a:t>ΑΣΚΗΣΗ 1</a:t>
            </a:r>
            <a:endParaRPr lang="el-GR" sz="1800" b="0" strike="noStrike" spc="-1">
              <a:latin typeface="Arial"/>
            </a:endParaRPr>
          </a:p>
          <a:p>
            <a:pPr marL="12600">
              <a:lnSpc>
                <a:spcPct val="100000"/>
              </a:lnSpc>
              <a:spcBef>
                <a:spcPts val="99"/>
              </a:spcBef>
              <a:buNone/>
            </a:pPr>
            <a:r>
              <a:rPr lang="el-GR" sz="1800" b="0" strike="noStrike" spc="-52">
                <a:solidFill>
                  <a:srgbClr val="1D1D1B"/>
                </a:solidFill>
                <a:latin typeface="Trebuchet MS"/>
                <a:ea typeface="DejaVu Sans"/>
              </a:rPr>
              <a:t>Μιλήστε με πιθανούς πελάτες και μάθετε ποιες είναι οι απαιτήσεις τους. Ιδανικά, θέλετε προ-παραγγελίες (και προκαταβολές, αν αυτό ενδείκνυται στην επιχείρησή σας). Οι πελάτες μερικές φορές προ-παραγγέλνουν, σε προνομιακή τιμή, αγοράζοντας (και μερικές φορές ακόμη και πληρώνοντας) εκ των προτέρων, προκειμένου να εξασφαλίσουν ότι θα έχουν το προϊόν όταν το θέλουν.</a:t>
            </a:r>
            <a:endParaRPr lang="el-GR" sz="1800" b="0" strike="noStrike" spc="-1">
              <a:latin typeface="Arial"/>
            </a:endParaRPr>
          </a:p>
          <a:p>
            <a:pPr marL="12600">
              <a:lnSpc>
                <a:spcPct val="100000"/>
              </a:lnSpc>
              <a:spcBef>
                <a:spcPts val="99"/>
              </a:spcBef>
              <a:buNone/>
            </a:pPr>
            <a:endParaRPr lang="el-GR" sz="1800" b="0" strike="noStrike" spc="-1">
              <a:latin typeface="Arial"/>
            </a:endParaRPr>
          </a:p>
          <a:p>
            <a:pPr marL="12600">
              <a:lnSpc>
                <a:spcPct val="100000"/>
              </a:lnSpc>
              <a:spcBef>
                <a:spcPts val="99"/>
              </a:spcBef>
              <a:buNone/>
            </a:pPr>
            <a:r>
              <a:rPr lang="el-GR" sz="1800" b="0" strike="noStrike" spc="-52">
                <a:solidFill>
                  <a:srgbClr val="1D1D1B"/>
                </a:solidFill>
                <a:latin typeface="Trebuchet MS"/>
                <a:ea typeface="DejaVu Sans"/>
              </a:rPr>
              <a:t>ΑΣΚΗΣΗ 2</a:t>
            </a:r>
            <a:endParaRPr lang="el-GR" sz="1800" b="0" strike="noStrike" spc="-1">
              <a:latin typeface="Arial"/>
            </a:endParaRPr>
          </a:p>
          <a:p>
            <a:pPr marL="12600">
              <a:lnSpc>
                <a:spcPct val="100000"/>
              </a:lnSpc>
              <a:spcBef>
                <a:spcPts val="99"/>
              </a:spcBef>
              <a:buNone/>
            </a:pPr>
            <a:r>
              <a:rPr lang="el-GR" sz="1800" b="0" strike="noStrike" spc="-52">
                <a:solidFill>
                  <a:srgbClr val="1D1D1B"/>
                </a:solidFill>
                <a:latin typeface="Trebuchet MS"/>
                <a:ea typeface="DejaVu Sans"/>
              </a:rPr>
              <a:t>Καταρτίστε μια απλή πρόβλεψη ταμειακών ροών* σε ένα μηνιαίο φύλλο εργασίας που να δείχνει πόσα περιμένετε να εισπράξετε από τις πωλήσεις (οι οφειλέτες σας) με βάση την πρόβλεψη των πωλήσεών σας, πόσο κοστίζει η υποστήριξη των πωλήσεων και όλα τα πάγια έξοδα που απαιτούνται για τη λειτουργία της επιχείρησης (ενοίκιο, λογαριασμοί κοινής ωφέλειας, μισθοί, ασφάλιση κ.λπ.). Για περισσότερες πληροφορίες και ένα δείγμα πρόβλεψης ταμειακών ροών, επισκεφθείτε τη διεύθυνση: </a:t>
            </a:r>
            <a:r>
              <a:rPr lang="el-GR" sz="1800" b="0" u="sng" strike="noStrike" spc="-111">
                <a:solidFill>
                  <a:srgbClr val="0000FF"/>
                </a:solidFill>
                <a:uFillTx/>
                <a:latin typeface="Trebuchet MS"/>
                <a:ea typeface="DejaVu Sans"/>
                <a:hlinkClick r:id="rId25"/>
              </a:rPr>
              <a:t>http://www.nbv.co.uk/</a:t>
            </a:r>
            <a:r>
              <a:rPr lang="el-GR" sz="1800" b="0" u="sng" strike="noStrike" spc="-111">
                <a:solidFill>
                  <a:srgbClr val="0000FF"/>
                </a:solidFill>
                <a:uFillTx/>
                <a:latin typeface="Trebuchet MS"/>
                <a:ea typeface="DejaVu Sans"/>
              </a:rPr>
              <a:t> </a:t>
            </a:r>
            <a:endParaRPr lang="el-GR" sz="18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object 2"/>
          <p:cNvPicPr/>
          <p:nvPr/>
        </p:nvPicPr>
        <p:blipFill>
          <a:blip r:embed="rId2"/>
          <a:stretch/>
        </p:blipFill>
        <p:spPr>
          <a:xfrm>
            <a:off x="0" y="0"/>
            <a:ext cx="10057680" cy="7771680"/>
          </a:xfrm>
          <a:prstGeom prst="rect">
            <a:avLst/>
          </a:prstGeom>
          <a:ln w="0">
            <a:noFill/>
          </a:ln>
        </p:spPr>
      </p:pic>
      <p:sp>
        <p:nvSpPr>
          <p:cNvPr id="309" name="PlaceHolder 1"/>
          <p:cNvSpPr>
            <a:spLocks noGrp="1"/>
          </p:cNvSpPr>
          <p:nvPr>
            <p:ph type="title"/>
          </p:nvPr>
        </p:nvSpPr>
        <p:spPr>
          <a:xfrm>
            <a:off x="1079640" y="1260000"/>
            <a:ext cx="4276800" cy="1310040"/>
          </a:xfrm>
          <a:prstGeom prst="rect">
            <a:avLst/>
          </a:prstGeom>
          <a:noFill/>
          <a:ln w="0">
            <a:noFill/>
          </a:ln>
        </p:spPr>
        <p:txBody>
          <a:bodyPr lIns="0" tIns="12600" rIns="0" bIns="0" anchor="t">
            <a:noAutofit/>
          </a:bodyPr>
          <a:lstStyle/>
          <a:p>
            <a:pPr marL="12600">
              <a:lnSpc>
                <a:spcPct val="100000"/>
              </a:lnSpc>
              <a:spcBef>
                <a:spcPts val="99"/>
              </a:spcBef>
              <a:buNone/>
            </a:pPr>
            <a:r>
              <a:rPr lang="el-GR" sz="3600" b="1" strike="noStrike" spc="-1">
                <a:solidFill>
                  <a:srgbClr val="1D1D1B"/>
                </a:solidFill>
                <a:latin typeface="Trebuchet MS"/>
              </a:rPr>
              <a:t>Είναι η Επιχείρηση σας βιώσιμη;</a:t>
            </a:r>
            <a:endParaRPr lang="el-GR" sz="3600" b="0" strike="noStrike" spc="-1">
              <a:latin typeface="Arial"/>
            </a:endParaRPr>
          </a:p>
        </p:txBody>
      </p:sp>
      <p:sp>
        <p:nvSpPr>
          <p:cNvPr id="310" name="object 4"/>
          <p:cNvSpPr/>
          <p:nvPr/>
        </p:nvSpPr>
        <p:spPr>
          <a:xfrm>
            <a:off x="1041480" y="808560"/>
            <a:ext cx="1472400" cy="437400"/>
          </a:xfrm>
          <a:custGeom>
            <a:avLst/>
            <a:gdLst/>
            <a:ahLst/>
            <a:cxnLst/>
            <a:rect l="l" t="t" r="r" b="b"/>
            <a:pathLst>
              <a:path w="1473200" h="438150">
                <a:moveTo>
                  <a:pt x="12541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54137" y="438124"/>
                </a:lnTo>
                <a:lnTo>
                  <a:pt x="1304209" y="432312"/>
                </a:lnTo>
                <a:lnTo>
                  <a:pt x="1350257" y="415771"/>
                </a:lnTo>
                <a:lnTo>
                  <a:pt x="1390940" y="389841"/>
                </a:lnTo>
                <a:lnTo>
                  <a:pt x="1424917" y="355864"/>
                </a:lnTo>
                <a:lnTo>
                  <a:pt x="1450846" y="315181"/>
                </a:lnTo>
                <a:lnTo>
                  <a:pt x="1467388" y="269133"/>
                </a:lnTo>
                <a:lnTo>
                  <a:pt x="1473200" y="219062"/>
                </a:lnTo>
                <a:lnTo>
                  <a:pt x="1467388" y="168990"/>
                </a:lnTo>
                <a:lnTo>
                  <a:pt x="1450846" y="122942"/>
                </a:lnTo>
                <a:lnTo>
                  <a:pt x="1424917" y="82259"/>
                </a:lnTo>
                <a:lnTo>
                  <a:pt x="1390940" y="48282"/>
                </a:lnTo>
                <a:lnTo>
                  <a:pt x="1350257" y="22353"/>
                </a:lnTo>
                <a:lnTo>
                  <a:pt x="1304209" y="5811"/>
                </a:lnTo>
                <a:lnTo>
                  <a:pt x="1254137"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311" name="object 5"/>
          <p:cNvSpPr/>
          <p:nvPr/>
        </p:nvSpPr>
        <p:spPr>
          <a:xfrm>
            <a:off x="1231920" y="851040"/>
            <a:ext cx="1109880" cy="2869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1" strike="noStrike" spc="15">
                <a:solidFill>
                  <a:srgbClr val="FFFFFF"/>
                </a:solidFill>
                <a:latin typeface="Trebuchet MS"/>
                <a:ea typeface="DejaVu Sans"/>
              </a:rPr>
              <a:t>Ορισμός</a:t>
            </a:r>
            <a:endParaRPr lang="el-GR" sz="1800" b="0" strike="noStrike" spc="-1">
              <a:latin typeface="Arial"/>
            </a:endParaRPr>
          </a:p>
        </p:txBody>
      </p:sp>
      <p:sp>
        <p:nvSpPr>
          <p:cNvPr id="312" name="object 6"/>
          <p:cNvSpPr/>
          <p:nvPr/>
        </p:nvSpPr>
        <p:spPr>
          <a:xfrm>
            <a:off x="1100110" y="2814630"/>
            <a:ext cx="6660000" cy="41292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1" i="1" strike="noStrike" spc="-1" dirty="0">
                <a:solidFill>
                  <a:srgbClr val="1D1D1B"/>
                </a:solidFill>
                <a:latin typeface="Trebuchet MS"/>
                <a:ea typeface="DejaVu Sans"/>
              </a:rPr>
              <a:t>Μπορείτε να βγάλετε κέρδος σε μια τιμή που οι πελάτες σας θα πλήρωναν ευχαρίστως;</a:t>
            </a:r>
            <a:endParaRPr lang="el-GR" sz="1800" b="0" strike="noStrike" spc="-1" dirty="0">
              <a:latin typeface="Arial"/>
            </a:endParaRPr>
          </a:p>
          <a:p>
            <a:pPr marL="12600">
              <a:lnSpc>
                <a:spcPct val="100000"/>
              </a:lnSpc>
              <a:spcBef>
                <a:spcPts val="11"/>
              </a:spcBef>
              <a:buNone/>
            </a:pPr>
            <a:endParaRPr lang="el-GR" sz="1800" b="0" strike="noStrike" spc="-1" dirty="0">
              <a:latin typeface="Arial"/>
            </a:endParaRPr>
          </a:p>
          <a:p>
            <a:pPr marL="594360">
              <a:lnSpc>
                <a:spcPct val="100000"/>
              </a:lnSpc>
              <a:buNone/>
            </a:pPr>
            <a:r>
              <a:rPr lang="el-GR" sz="1800" b="0" strike="noStrike" spc="-1" dirty="0">
                <a:solidFill>
                  <a:srgbClr val="1D1D1B"/>
                </a:solidFill>
                <a:latin typeface="Trebuchet MS"/>
                <a:ea typeface="DejaVu Sans"/>
              </a:rPr>
              <a:t>Το κόστος είναι το ποσό που απαιτείται για να παράγετε το προϊόν ή την υπηρεσία προς πώληση.</a:t>
            </a:r>
            <a:endParaRPr lang="el-GR" sz="1800" b="0" strike="noStrike" spc="-1" dirty="0">
              <a:latin typeface="Arial"/>
            </a:endParaRPr>
          </a:p>
          <a:p>
            <a:pPr marL="594360">
              <a:lnSpc>
                <a:spcPct val="100000"/>
              </a:lnSpc>
              <a:buNone/>
            </a:pPr>
            <a:endParaRPr lang="el-GR" sz="1800" b="0" strike="noStrike" spc="-1" dirty="0">
              <a:latin typeface="Arial"/>
            </a:endParaRPr>
          </a:p>
          <a:p>
            <a:pPr marL="594360">
              <a:lnSpc>
                <a:spcPct val="100000"/>
              </a:lnSpc>
              <a:buNone/>
            </a:pPr>
            <a:r>
              <a:rPr lang="el-GR" sz="1800" b="0" strike="noStrike" spc="-1" dirty="0">
                <a:solidFill>
                  <a:srgbClr val="1D1D1B"/>
                </a:solidFill>
                <a:latin typeface="Trebuchet MS"/>
                <a:ea typeface="DejaVu Sans"/>
              </a:rPr>
              <a:t>Η τιμή είναι η τιμή πώλησης ανά μονάδα που πληρώνουν οι πελάτες για το προϊόν ή την υπηρεσία σας.</a:t>
            </a:r>
            <a:endParaRPr lang="el-GR" sz="1800" b="0" strike="noStrike" spc="-1" dirty="0">
              <a:latin typeface="Arial"/>
            </a:endParaRPr>
          </a:p>
          <a:p>
            <a:pPr marL="594360">
              <a:lnSpc>
                <a:spcPct val="100000"/>
              </a:lnSpc>
              <a:buNone/>
            </a:pPr>
            <a:endParaRPr lang="el-GR" sz="1800" b="0" strike="noStrike" spc="-1" dirty="0">
              <a:latin typeface="Arial"/>
            </a:endParaRPr>
          </a:p>
          <a:p>
            <a:pPr marL="594360">
              <a:lnSpc>
                <a:spcPct val="100000"/>
              </a:lnSpc>
              <a:buNone/>
            </a:pPr>
            <a:r>
              <a:rPr lang="el-GR" sz="1800" b="0" strike="noStrike" spc="-1" dirty="0">
                <a:solidFill>
                  <a:srgbClr val="1D1D1B"/>
                </a:solidFill>
                <a:latin typeface="Trebuchet MS"/>
                <a:ea typeface="DejaVu Sans"/>
              </a:rPr>
              <a:t>Κύκλος εργασιών είναι το ποσό των χρημάτων που εισπράττετε από την επιχείρηση (που παράγονται από τις πωλήσεις σας).</a:t>
            </a:r>
            <a:endParaRPr lang="el-GR" sz="1800" b="0" strike="noStrike" spc="-1" dirty="0">
              <a:latin typeface="Arial"/>
            </a:endParaRPr>
          </a:p>
          <a:p>
            <a:pPr marL="594360">
              <a:lnSpc>
                <a:spcPct val="100000"/>
              </a:lnSpc>
              <a:buNone/>
            </a:pPr>
            <a:endParaRPr lang="el-GR" sz="1800" b="0" strike="noStrike" spc="-1" dirty="0">
              <a:latin typeface="Arial"/>
            </a:endParaRPr>
          </a:p>
          <a:p>
            <a:pPr marL="594360">
              <a:lnSpc>
                <a:spcPct val="100000"/>
              </a:lnSpc>
              <a:buNone/>
            </a:pPr>
            <a:r>
              <a:rPr lang="el-GR" sz="1800" b="0" strike="noStrike" spc="-1" dirty="0">
                <a:solidFill>
                  <a:srgbClr val="1D1D1B"/>
                </a:solidFill>
                <a:latin typeface="Trebuchet MS"/>
                <a:ea typeface="DejaVu Sans"/>
              </a:rPr>
              <a:t>Κέρδος είναι αυτό που απομένει όταν έχετε καλύψει όλα τα έξοδά σας.</a:t>
            </a:r>
            <a:endParaRPr lang="el-GR" sz="1800" b="0" strike="noStrike" spc="-1" dirty="0">
              <a:latin typeface="Arial"/>
            </a:endParaRPr>
          </a:p>
        </p:txBody>
      </p:sp>
      <p:grpSp>
        <p:nvGrpSpPr>
          <p:cNvPr id="313" name="object 7"/>
          <p:cNvGrpSpPr/>
          <p:nvPr/>
        </p:nvGrpSpPr>
        <p:grpSpPr>
          <a:xfrm>
            <a:off x="1081080" y="3850200"/>
            <a:ext cx="422640" cy="2993040"/>
            <a:chOff x="1081080" y="3850200"/>
            <a:chExt cx="422640" cy="2993040"/>
          </a:xfrm>
        </p:grpSpPr>
        <p:pic>
          <p:nvPicPr>
            <p:cNvPr id="314" name="object 8"/>
            <p:cNvPicPr/>
            <p:nvPr/>
          </p:nvPicPr>
          <p:blipFill>
            <a:blip r:embed="rId3"/>
            <a:stretch/>
          </p:blipFill>
          <p:spPr>
            <a:xfrm>
              <a:off x="1081080" y="3850200"/>
              <a:ext cx="422640" cy="475560"/>
            </a:xfrm>
            <a:prstGeom prst="rect">
              <a:avLst/>
            </a:prstGeom>
            <a:ln w="0">
              <a:noFill/>
            </a:ln>
          </p:spPr>
        </p:pic>
        <p:pic>
          <p:nvPicPr>
            <p:cNvPr id="315" name="object 9"/>
            <p:cNvPicPr/>
            <p:nvPr/>
          </p:nvPicPr>
          <p:blipFill>
            <a:blip r:embed="rId3"/>
            <a:stretch/>
          </p:blipFill>
          <p:spPr>
            <a:xfrm>
              <a:off x="1081080" y="4684320"/>
              <a:ext cx="422640" cy="475560"/>
            </a:xfrm>
            <a:prstGeom prst="rect">
              <a:avLst/>
            </a:prstGeom>
            <a:ln w="0">
              <a:noFill/>
            </a:ln>
          </p:spPr>
        </p:pic>
        <p:pic>
          <p:nvPicPr>
            <p:cNvPr id="316" name="object 10"/>
            <p:cNvPicPr/>
            <p:nvPr/>
          </p:nvPicPr>
          <p:blipFill>
            <a:blip r:embed="rId4"/>
            <a:stretch/>
          </p:blipFill>
          <p:spPr>
            <a:xfrm>
              <a:off x="1081080" y="5517720"/>
              <a:ext cx="422640" cy="475560"/>
            </a:xfrm>
            <a:prstGeom prst="rect">
              <a:avLst/>
            </a:prstGeom>
            <a:ln w="0">
              <a:noFill/>
            </a:ln>
          </p:spPr>
        </p:pic>
        <p:pic>
          <p:nvPicPr>
            <p:cNvPr id="317" name="object 11"/>
            <p:cNvPicPr/>
            <p:nvPr/>
          </p:nvPicPr>
          <p:blipFill>
            <a:blip r:embed="rId4"/>
            <a:stretch/>
          </p:blipFill>
          <p:spPr>
            <a:xfrm>
              <a:off x="1081080" y="6367680"/>
              <a:ext cx="422640" cy="475560"/>
            </a:xfrm>
            <a:prstGeom prst="rect">
              <a:avLst/>
            </a:prstGeom>
            <a:ln w="0">
              <a:noFill/>
            </a:ln>
          </p:spPr>
        </p:pic>
      </p:gr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7" name="PlaceHolder 1"/>
          <p:cNvSpPr>
            <a:spLocks noGrp="1"/>
          </p:cNvSpPr>
          <p:nvPr>
            <p:ph type="title"/>
          </p:nvPr>
        </p:nvSpPr>
        <p:spPr>
          <a:xfrm>
            <a:off x="3623040" y="2772720"/>
            <a:ext cx="2811600" cy="3029040"/>
          </a:xfrm>
          <a:prstGeom prst="rect">
            <a:avLst/>
          </a:prstGeom>
          <a:noFill/>
          <a:ln w="0">
            <a:noFill/>
          </a:ln>
        </p:spPr>
        <p:txBody>
          <a:bodyPr lIns="0" tIns="12600" rIns="0" bIns="0" anchor="t">
            <a:noAutofit/>
          </a:bodyPr>
          <a:lstStyle/>
          <a:p>
            <a:pPr marL="49680" algn="ctr">
              <a:lnSpc>
                <a:spcPct val="100000"/>
              </a:lnSpc>
              <a:spcBef>
                <a:spcPts val="99"/>
              </a:spcBef>
              <a:buNone/>
            </a:pPr>
            <a:r>
              <a:rPr lang="el-GR" sz="6600" b="1" strike="noStrike" spc="367">
                <a:solidFill>
                  <a:srgbClr val="D21924"/>
                </a:solidFill>
                <a:latin typeface="Arial"/>
              </a:rPr>
              <a:t>Thank  </a:t>
            </a:r>
            <a:r>
              <a:rPr lang="el-GR" sz="6600" b="1" strike="noStrike" spc="386">
                <a:solidFill>
                  <a:srgbClr val="D21924"/>
                </a:solidFill>
                <a:latin typeface="Arial"/>
              </a:rPr>
              <a:t>You!</a:t>
            </a:r>
            <a:endParaRPr lang="el-GR" sz="6600" b="0" strike="noStrike" spc="-1">
              <a:latin typeface="Arial"/>
            </a:endParaRPr>
          </a:p>
          <a:p>
            <a:pPr marL="36720" algn="ctr">
              <a:lnSpc>
                <a:spcPct val="100000"/>
              </a:lnSpc>
              <a:buNone/>
            </a:pPr>
            <a:r>
              <a:rPr lang="el-GR" sz="6600" b="1" strike="noStrike" spc="126">
                <a:solidFill>
                  <a:srgbClr val="D21924"/>
                </a:solidFill>
                <a:latin typeface="Arial"/>
              </a:rPr>
              <a:t>:)</a:t>
            </a:r>
            <a:endParaRPr lang="el-GR" sz="66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object 2"/>
          <p:cNvSpPr/>
          <p:nvPr/>
        </p:nvSpPr>
        <p:spPr>
          <a:xfrm>
            <a:off x="5265720" y="879120"/>
            <a:ext cx="4280400" cy="12013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algn="r">
              <a:lnSpc>
                <a:spcPct val="100000"/>
              </a:lnSpc>
              <a:spcBef>
                <a:spcPts val="99"/>
              </a:spcBef>
              <a:buNone/>
            </a:pPr>
            <a:r>
              <a:rPr lang="el-GR" sz="1800" b="0" u="sng" strike="noStrike" spc="-86">
                <a:solidFill>
                  <a:srgbClr val="0000FF"/>
                </a:solidFill>
                <a:uFillTx/>
                <a:latin typeface="Trebuchet MS"/>
                <a:ea typeface="DejaVu Sans"/>
                <a:hlinkClick r:id="rId2"/>
              </a:rPr>
              <a:t>https://www</a:t>
            </a:r>
            <a:r>
              <a:rPr lang="el-GR" sz="1800" b="0" strike="noStrike" spc="-86">
                <a:solidFill>
                  <a:srgbClr val="1D1D1B"/>
                </a:solidFill>
                <a:latin typeface="Trebuchet MS"/>
                <a:ea typeface="DejaVu Sans"/>
              </a:rPr>
              <a:t>.str</a:t>
            </a:r>
            <a:r>
              <a:rPr lang="el-GR" sz="1800" b="0" u="sng" strike="noStrike" spc="-86">
                <a:solidFill>
                  <a:srgbClr val="0000FF"/>
                </a:solidFill>
                <a:uFillTx/>
                <a:latin typeface="Trebuchet MS"/>
                <a:ea typeface="DejaVu Sans"/>
                <a:hlinkClick r:id="rId2"/>
              </a:rPr>
              <a:t>eet-cultur</a:t>
            </a:r>
            <a:r>
              <a:rPr lang="el-GR" sz="1800" b="0" strike="noStrike" spc="-86">
                <a:solidFill>
                  <a:srgbClr val="1D1D1B"/>
                </a:solidFill>
                <a:latin typeface="Trebuchet MS"/>
                <a:ea typeface="DejaVu Sans"/>
              </a:rPr>
              <a:t>e.eu</a:t>
            </a:r>
            <a:endParaRPr lang="el-GR" sz="1800" b="0" strike="noStrike" spc="-1">
              <a:latin typeface="Arial"/>
            </a:endParaRPr>
          </a:p>
          <a:p>
            <a:pPr algn="r">
              <a:lnSpc>
                <a:spcPct val="100000"/>
              </a:lnSpc>
              <a:spcBef>
                <a:spcPts val="1440"/>
              </a:spcBef>
              <a:buNone/>
            </a:pPr>
            <a:r>
              <a:rPr lang="el-GR" sz="1800" b="0" u="sng" strike="noStrike" spc="-55">
                <a:solidFill>
                  <a:srgbClr val="0000FF"/>
                </a:solidFill>
                <a:uFillTx/>
                <a:latin typeface="Trebuchet MS"/>
                <a:ea typeface="DejaVu Sans"/>
                <a:hlinkClick r:id="rId3"/>
              </a:rPr>
              <a:t>www.facebook.com/streetcultureforregions</a:t>
            </a:r>
            <a:endParaRPr lang="el-GR" sz="1800" b="0" strike="noStrike" spc="-1">
              <a:latin typeface="Arial"/>
            </a:endParaRPr>
          </a:p>
          <a:p>
            <a:pPr algn="r">
              <a:lnSpc>
                <a:spcPct val="100000"/>
              </a:lnSpc>
              <a:spcBef>
                <a:spcPts val="1440"/>
              </a:spcBef>
              <a:buNone/>
            </a:pPr>
            <a:r>
              <a:rPr lang="el-GR" sz="1800" b="0" strike="noStrike" spc="-55">
                <a:solidFill>
                  <a:srgbClr val="1D1D1B"/>
                </a:solidFill>
                <a:latin typeface="Trebuchet MS"/>
                <a:ea typeface="DejaVu Sans"/>
              </a:rPr>
              <a:t>@streetcultureforregions</a:t>
            </a:r>
            <a:endParaRPr lang="el-GR" sz="1800" b="0" strike="noStrike" spc="-1">
              <a:latin typeface="Arial"/>
            </a:endParaRPr>
          </a:p>
        </p:txBody>
      </p:sp>
      <p:sp>
        <p:nvSpPr>
          <p:cNvPr id="1239" name="object 3"/>
          <p:cNvSpPr/>
          <p:nvPr/>
        </p:nvSpPr>
        <p:spPr>
          <a:xfrm>
            <a:off x="3971160" y="6671520"/>
            <a:ext cx="2813760" cy="196920"/>
          </a:xfrm>
          <a:prstGeom prst="rect">
            <a:avLst/>
          </a:prstGeom>
          <a:noFill/>
          <a:ln w="0">
            <a:noFill/>
          </a:ln>
        </p:spPr>
        <p:style>
          <a:lnRef idx="0">
            <a:scrgbClr r="0" g="0" b="0"/>
          </a:lnRef>
          <a:fillRef idx="0">
            <a:scrgbClr r="0" g="0" b="0"/>
          </a:fillRef>
          <a:effectRef idx="0">
            <a:scrgbClr r="0" g="0" b="0"/>
          </a:effectRef>
          <a:fontRef idx="minor"/>
        </p:style>
      </p:sp>
      <p:sp>
        <p:nvSpPr>
          <p:cNvPr id="1245" name="object 10"/>
          <p:cNvSpPr/>
          <p:nvPr/>
        </p:nvSpPr>
        <p:spPr>
          <a:xfrm>
            <a:off x="629280" y="3132360"/>
            <a:ext cx="504000" cy="325080"/>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1246" name="object 11"/>
          <p:cNvSpPr/>
          <p:nvPr/>
        </p:nvSpPr>
        <p:spPr>
          <a:xfrm>
            <a:off x="1187640" y="3137040"/>
            <a:ext cx="245520" cy="316080"/>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moveTo>
                  <a:pt x="37528" y="180022"/>
                </a:moveTo>
                <a:lnTo>
                  <a:pt x="32131" y="188175"/>
                </a:lnTo>
                <a:lnTo>
                  <a:pt x="37528" y="188175"/>
                </a:lnTo>
                <a:lnTo>
                  <a:pt x="37528" y="180022"/>
                </a:lnTo>
                <a:close/>
                <a:moveTo>
                  <a:pt x="166928" y="164642"/>
                </a:moveTo>
                <a:lnTo>
                  <a:pt x="176872" y="171881"/>
                </a:lnTo>
                <a:lnTo>
                  <a:pt x="181641" y="169761"/>
                </a:lnTo>
                <a:lnTo>
                  <a:pt x="181503" y="169687"/>
                </a:lnTo>
                <a:lnTo>
                  <a:pt x="174407" y="166814"/>
                </a:lnTo>
                <a:lnTo>
                  <a:pt x="166928" y="164642"/>
                </a:lnTo>
                <a:close/>
                <a:moveTo>
                  <a:pt x="181641" y="169761"/>
                </a:moveTo>
                <a:lnTo>
                  <a:pt x="176872" y="171881"/>
                </a:lnTo>
                <a:lnTo>
                  <a:pt x="185621" y="171881"/>
                </a:lnTo>
                <a:lnTo>
                  <a:pt x="181641" y="169761"/>
                </a:lnTo>
                <a:close/>
                <a:moveTo>
                  <a:pt x="191365" y="164642"/>
                </a:moveTo>
                <a:lnTo>
                  <a:pt x="166928" y="164642"/>
                </a:lnTo>
                <a:lnTo>
                  <a:pt x="174407" y="166814"/>
                </a:lnTo>
                <a:lnTo>
                  <a:pt x="181503" y="169687"/>
                </a:lnTo>
                <a:lnTo>
                  <a:pt x="181641" y="169761"/>
                </a:lnTo>
                <a:lnTo>
                  <a:pt x="184790" y="168361"/>
                </a:lnTo>
                <a:lnTo>
                  <a:pt x="191365" y="164642"/>
                </a:lnTo>
                <a:close/>
                <a:moveTo>
                  <a:pt x="37528" y="155600"/>
                </a:moveTo>
                <a:lnTo>
                  <a:pt x="32131" y="155600"/>
                </a:lnTo>
                <a:lnTo>
                  <a:pt x="37528" y="163728"/>
                </a:lnTo>
                <a:lnTo>
                  <a:pt x="37528" y="155600"/>
                </a:lnTo>
                <a:close/>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moveTo>
                  <a:pt x="37528" y="26238"/>
                </a:moveTo>
                <a:lnTo>
                  <a:pt x="33947" y="34823"/>
                </a:lnTo>
                <a:lnTo>
                  <a:pt x="37528" y="34823"/>
                </a:lnTo>
                <a:lnTo>
                  <a:pt x="37528" y="26238"/>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1247" name="object 12"/>
          <p:cNvSpPr/>
          <p:nvPr/>
        </p:nvSpPr>
        <p:spPr>
          <a:xfrm>
            <a:off x="1493640" y="3137040"/>
            <a:ext cx="197280" cy="316080"/>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moveTo>
                  <a:pt x="37528" y="281355"/>
                </a:moveTo>
                <a:lnTo>
                  <a:pt x="34848" y="281355"/>
                </a:lnTo>
                <a:lnTo>
                  <a:pt x="37528" y="284518"/>
                </a:lnTo>
                <a:lnTo>
                  <a:pt x="37528" y="281355"/>
                </a:lnTo>
                <a:close/>
                <a:moveTo>
                  <a:pt x="184238" y="281355"/>
                </a:moveTo>
                <a:lnTo>
                  <a:pt x="37528" y="281355"/>
                </a:lnTo>
                <a:lnTo>
                  <a:pt x="37528" y="284518"/>
                </a:lnTo>
                <a:lnTo>
                  <a:pt x="189989" y="284518"/>
                </a:lnTo>
                <a:lnTo>
                  <a:pt x="188633" y="283159"/>
                </a:lnTo>
                <a:lnTo>
                  <a:pt x="184238" y="281355"/>
                </a:lnTo>
                <a:close/>
                <a:moveTo>
                  <a:pt x="37528" y="167347"/>
                </a:moveTo>
                <a:lnTo>
                  <a:pt x="34391" y="171424"/>
                </a:lnTo>
                <a:lnTo>
                  <a:pt x="37528" y="171424"/>
                </a:lnTo>
                <a:lnTo>
                  <a:pt x="37528" y="167347"/>
                </a:lnTo>
                <a:close/>
                <a:moveTo>
                  <a:pt x="171120" y="167347"/>
                </a:moveTo>
                <a:lnTo>
                  <a:pt x="37528" y="167347"/>
                </a:lnTo>
                <a:lnTo>
                  <a:pt x="37528" y="171424"/>
                </a:lnTo>
                <a:lnTo>
                  <a:pt x="163893" y="171424"/>
                </a:lnTo>
                <a:lnTo>
                  <a:pt x="168262" y="169849"/>
                </a:lnTo>
                <a:lnTo>
                  <a:pt x="171120" y="167347"/>
                </a:lnTo>
                <a:close/>
                <a:moveTo>
                  <a:pt x="37528" y="136588"/>
                </a:moveTo>
                <a:lnTo>
                  <a:pt x="33032" y="136588"/>
                </a:lnTo>
                <a:lnTo>
                  <a:pt x="37528" y="141579"/>
                </a:lnTo>
                <a:lnTo>
                  <a:pt x="37528" y="136588"/>
                </a:lnTo>
                <a:close/>
                <a:moveTo>
                  <a:pt x="163893" y="136588"/>
                </a:moveTo>
                <a:lnTo>
                  <a:pt x="37528" y="136588"/>
                </a:lnTo>
                <a:lnTo>
                  <a:pt x="37528" y="141579"/>
                </a:lnTo>
                <a:lnTo>
                  <a:pt x="171881" y="141579"/>
                </a:lnTo>
                <a:lnTo>
                  <a:pt x="168262" y="138264"/>
                </a:lnTo>
                <a:lnTo>
                  <a:pt x="163893" y="136588"/>
                </a:lnTo>
                <a:close/>
                <a:moveTo>
                  <a:pt x="37528" y="27139"/>
                </a:moveTo>
                <a:lnTo>
                  <a:pt x="33489" y="34823"/>
                </a:lnTo>
                <a:lnTo>
                  <a:pt x="37528" y="34823"/>
                </a:lnTo>
                <a:lnTo>
                  <a:pt x="37528" y="27139"/>
                </a:lnTo>
                <a:close/>
                <a:moveTo>
                  <a:pt x="195584" y="27139"/>
                </a:moveTo>
                <a:lnTo>
                  <a:pt x="37528" y="27139"/>
                </a:lnTo>
                <a:lnTo>
                  <a:pt x="37528" y="34823"/>
                </a:lnTo>
                <a:lnTo>
                  <a:pt x="184238" y="34823"/>
                </a:lnTo>
                <a:lnTo>
                  <a:pt x="188633" y="33235"/>
                </a:lnTo>
                <a:lnTo>
                  <a:pt x="195584" y="27139"/>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1248" name="object 13"/>
          <p:cNvSpPr/>
          <p:nvPr/>
        </p:nvSpPr>
        <p:spPr>
          <a:xfrm>
            <a:off x="1751400" y="3137040"/>
            <a:ext cx="479160" cy="316080"/>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1249" name="object 14"/>
          <p:cNvSpPr/>
          <p:nvPr/>
        </p:nvSpPr>
        <p:spPr>
          <a:xfrm>
            <a:off x="2390400" y="3133440"/>
            <a:ext cx="257040" cy="32436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1250" name="object 15"/>
          <p:cNvSpPr/>
          <p:nvPr/>
        </p:nvSpPr>
        <p:spPr>
          <a:xfrm>
            <a:off x="2701800" y="3136320"/>
            <a:ext cx="241920" cy="320040"/>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1251" name="object 16"/>
          <p:cNvSpPr/>
          <p:nvPr/>
        </p:nvSpPr>
        <p:spPr>
          <a:xfrm>
            <a:off x="3022920" y="3137040"/>
            <a:ext cx="434160" cy="316080"/>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1252" name="object 17"/>
          <p:cNvSpPr/>
          <p:nvPr/>
        </p:nvSpPr>
        <p:spPr>
          <a:xfrm>
            <a:off x="3511800" y="3136320"/>
            <a:ext cx="241920" cy="320040"/>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1253" name="object 18"/>
          <p:cNvSpPr/>
          <p:nvPr/>
        </p:nvSpPr>
        <p:spPr>
          <a:xfrm>
            <a:off x="3832920" y="3137040"/>
            <a:ext cx="245520" cy="316080"/>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moveTo>
                  <a:pt x="37566" y="180022"/>
                </a:moveTo>
                <a:lnTo>
                  <a:pt x="32130" y="188175"/>
                </a:lnTo>
                <a:lnTo>
                  <a:pt x="37566" y="188175"/>
                </a:lnTo>
                <a:lnTo>
                  <a:pt x="37566" y="180022"/>
                </a:lnTo>
                <a:close/>
                <a:moveTo>
                  <a:pt x="166928" y="164642"/>
                </a:moveTo>
                <a:lnTo>
                  <a:pt x="176872" y="171881"/>
                </a:lnTo>
                <a:lnTo>
                  <a:pt x="181646" y="169760"/>
                </a:lnTo>
                <a:lnTo>
                  <a:pt x="181509" y="169687"/>
                </a:lnTo>
                <a:lnTo>
                  <a:pt x="174409" y="166814"/>
                </a:lnTo>
                <a:lnTo>
                  <a:pt x="166928" y="164642"/>
                </a:lnTo>
                <a:close/>
                <a:moveTo>
                  <a:pt x="181646" y="169760"/>
                </a:moveTo>
                <a:lnTo>
                  <a:pt x="176872" y="171881"/>
                </a:lnTo>
                <a:lnTo>
                  <a:pt x="185630" y="171881"/>
                </a:lnTo>
                <a:lnTo>
                  <a:pt x="181646" y="169760"/>
                </a:lnTo>
                <a:close/>
                <a:moveTo>
                  <a:pt x="191370" y="164642"/>
                </a:moveTo>
                <a:lnTo>
                  <a:pt x="166928" y="164642"/>
                </a:lnTo>
                <a:lnTo>
                  <a:pt x="174409" y="166814"/>
                </a:lnTo>
                <a:lnTo>
                  <a:pt x="181509" y="169687"/>
                </a:lnTo>
                <a:lnTo>
                  <a:pt x="181646" y="169760"/>
                </a:lnTo>
                <a:lnTo>
                  <a:pt x="184795" y="168361"/>
                </a:lnTo>
                <a:lnTo>
                  <a:pt x="191370" y="164642"/>
                </a:lnTo>
                <a:close/>
                <a:moveTo>
                  <a:pt x="37566" y="155600"/>
                </a:moveTo>
                <a:lnTo>
                  <a:pt x="32130" y="155600"/>
                </a:lnTo>
                <a:lnTo>
                  <a:pt x="37566" y="163728"/>
                </a:lnTo>
                <a:lnTo>
                  <a:pt x="37566" y="155600"/>
                </a:lnTo>
                <a:close/>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moveTo>
                  <a:pt x="37566" y="26238"/>
                </a:moveTo>
                <a:lnTo>
                  <a:pt x="33947" y="34823"/>
                </a:lnTo>
                <a:lnTo>
                  <a:pt x="37566" y="34823"/>
                </a:lnTo>
                <a:lnTo>
                  <a:pt x="37566" y="26238"/>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1254" name="object 19"/>
          <p:cNvSpPr/>
          <p:nvPr/>
        </p:nvSpPr>
        <p:spPr>
          <a:xfrm>
            <a:off x="4138920" y="3137040"/>
            <a:ext cx="197280" cy="316080"/>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moveTo>
                  <a:pt x="37541" y="281355"/>
                </a:moveTo>
                <a:lnTo>
                  <a:pt x="34848" y="281355"/>
                </a:lnTo>
                <a:lnTo>
                  <a:pt x="37541" y="284518"/>
                </a:lnTo>
                <a:lnTo>
                  <a:pt x="37541" y="281355"/>
                </a:lnTo>
                <a:close/>
                <a:moveTo>
                  <a:pt x="184277" y="281355"/>
                </a:moveTo>
                <a:lnTo>
                  <a:pt x="37541" y="281355"/>
                </a:lnTo>
                <a:lnTo>
                  <a:pt x="37541" y="284518"/>
                </a:lnTo>
                <a:lnTo>
                  <a:pt x="190009" y="284518"/>
                </a:lnTo>
                <a:lnTo>
                  <a:pt x="188645" y="283159"/>
                </a:lnTo>
                <a:lnTo>
                  <a:pt x="184277" y="281355"/>
                </a:lnTo>
                <a:close/>
                <a:moveTo>
                  <a:pt x="37541" y="167347"/>
                </a:moveTo>
                <a:lnTo>
                  <a:pt x="34404" y="171424"/>
                </a:lnTo>
                <a:lnTo>
                  <a:pt x="37541" y="171424"/>
                </a:lnTo>
                <a:lnTo>
                  <a:pt x="37541" y="167347"/>
                </a:lnTo>
                <a:close/>
                <a:moveTo>
                  <a:pt x="171125" y="167347"/>
                </a:moveTo>
                <a:lnTo>
                  <a:pt x="37541" y="167347"/>
                </a:lnTo>
                <a:lnTo>
                  <a:pt x="37541" y="171424"/>
                </a:lnTo>
                <a:lnTo>
                  <a:pt x="163893" y="171424"/>
                </a:lnTo>
                <a:lnTo>
                  <a:pt x="168262" y="169849"/>
                </a:lnTo>
                <a:lnTo>
                  <a:pt x="171125" y="167347"/>
                </a:lnTo>
                <a:close/>
                <a:moveTo>
                  <a:pt x="37541" y="136588"/>
                </a:moveTo>
                <a:lnTo>
                  <a:pt x="33045" y="136588"/>
                </a:lnTo>
                <a:lnTo>
                  <a:pt x="37541" y="141579"/>
                </a:lnTo>
                <a:lnTo>
                  <a:pt x="37541" y="136588"/>
                </a:lnTo>
                <a:close/>
                <a:moveTo>
                  <a:pt x="163893" y="136588"/>
                </a:moveTo>
                <a:lnTo>
                  <a:pt x="37541" y="136588"/>
                </a:lnTo>
                <a:lnTo>
                  <a:pt x="37541" y="141579"/>
                </a:lnTo>
                <a:lnTo>
                  <a:pt x="171888" y="141579"/>
                </a:lnTo>
                <a:lnTo>
                  <a:pt x="168262" y="138264"/>
                </a:lnTo>
                <a:lnTo>
                  <a:pt x="163893" y="136588"/>
                </a:lnTo>
                <a:close/>
                <a:moveTo>
                  <a:pt x="37541" y="27139"/>
                </a:moveTo>
                <a:lnTo>
                  <a:pt x="33489" y="34823"/>
                </a:lnTo>
                <a:lnTo>
                  <a:pt x="37541" y="34823"/>
                </a:lnTo>
                <a:lnTo>
                  <a:pt x="37541" y="27139"/>
                </a:lnTo>
                <a:close/>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1255" name="object 20"/>
          <p:cNvSpPr/>
          <p:nvPr/>
        </p:nvSpPr>
        <p:spPr>
          <a:xfrm>
            <a:off x="654480" y="3629880"/>
            <a:ext cx="533880" cy="325080"/>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1256" name="object 21"/>
          <p:cNvSpPr/>
          <p:nvPr/>
        </p:nvSpPr>
        <p:spPr>
          <a:xfrm>
            <a:off x="1252800" y="3634560"/>
            <a:ext cx="237960" cy="316080"/>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moveTo>
                  <a:pt x="28498" y="175056"/>
                </a:moveTo>
                <a:lnTo>
                  <a:pt x="23520" y="181381"/>
                </a:lnTo>
                <a:lnTo>
                  <a:pt x="28498" y="181381"/>
                </a:lnTo>
                <a:lnTo>
                  <a:pt x="28498" y="175056"/>
                </a:lnTo>
                <a:close/>
                <a:moveTo>
                  <a:pt x="152438" y="162382"/>
                </a:moveTo>
                <a:lnTo>
                  <a:pt x="168275" y="167360"/>
                </a:lnTo>
                <a:lnTo>
                  <a:pt x="170490" y="166497"/>
                </a:lnTo>
                <a:lnTo>
                  <a:pt x="168603" y="165720"/>
                </a:lnTo>
                <a:lnTo>
                  <a:pt x="160664" y="163555"/>
                </a:lnTo>
                <a:lnTo>
                  <a:pt x="152438" y="162382"/>
                </a:lnTo>
                <a:close/>
                <a:moveTo>
                  <a:pt x="170490" y="166497"/>
                </a:moveTo>
                <a:lnTo>
                  <a:pt x="168275" y="167360"/>
                </a:lnTo>
                <a:lnTo>
                  <a:pt x="172587" y="167360"/>
                </a:lnTo>
                <a:lnTo>
                  <a:pt x="170490" y="166497"/>
                </a:lnTo>
                <a:close/>
                <a:moveTo>
                  <a:pt x="179903" y="162382"/>
                </a:moveTo>
                <a:lnTo>
                  <a:pt x="152438" y="162382"/>
                </a:lnTo>
                <a:lnTo>
                  <a:pt x="160664" y="163555"/>
                </a:lnTo>
                <a:lnTo>
                  <a:pt x="168603" y="165720"/>
                </a:lnTo>
                <a:lnTo>
                  <a:pt x="170490" y="166497"/>
                </a:lnTo>
                <a:lnTo>
                  <a:pt x="176220" y="164264"/>
                </a:lnTo>
                <a:lnTo>
                  <a:pt x="179903" y="162382"/>
                </a:lnTo>
                <a:close/>
                <a:moveTo>
                  <a:pt x="28498" y="156514"/>
                </a:moveTo>
                <a:lnTo>
                  <a:pt x="23520" y="156514"/>
                </a:lnTo>
                <a:lnTo>
                  <a:pt x="28498" y="162839"/>
                </a:lnTo>
                <a:lnTo>
                  <a:pt x="28498" y="156514"/>
                </a:lnTo>
                <a:close/>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moveTo>
                  <a:pt x="28498" y="20358"/>
                </a:moveTo>
                <a:lnTo>
                  <a:pt x="25336" y="26695"/>
                </a:lnTo>
                <a:lnTo>
                  <a:pt x="28498" y="26695"/>
                </a:lnTo>
                <a:lnTo>
                  <a:pt x="28498" y="20358"/>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1257" name="object 22"/>
          <p:cNvSpPr/>
          <p:nvPr/>
        </p:nvSpPr>
        <p:spPr>
          <a:xfrm>
            <a:off x="1679400" y="3634560"/>
            <a:ext cx="237960" cy="316080"/>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moveTo>
                  <a:pt x="28498" y="175056"/>
                </a:moveTo>
                <a:lnTo>
                  <a:pt x="23520" y="181381"/>
                </a:lnTo>
                <a:lnTo>
                  <a:pt x="28498" y="181381"/>
                </a:lnTo>
                <a:lnTo>
                  <a:pt x="28498" y="175056"/>
                </a:lnTo>
                <a:close/>
                <a:moveTo>
                  <a:pt x="152438" y="162382"/>
                </a:moveTo>
                <a:lnTo>
                  <a:pt x="168262" y="167360"/>
                </a:lnTo>
                <a:lnTo>
                  <a:pt x="170486" y="166494"/>
                </a:lnTo>
                <a:lnTo>
                  <a:pt x="168606" y="165720"/>
                </a:lnTo>
                <a:lnTo>
                  <a:pt x="160665" y="163555"/>
                </a:lnTo>
                <a:lnTo>
                  <a:pt x="152438" y="162382"/>
                </a:lnTo>
                <a:close/>
                <a:moveTo>
                  <a:pt x="170486" y="166494"/>
                </a:moveTo>
                <a:lnTo>
                  <a:pt x="168262" y="167360"/>
                </a:lnTo>
                <a:lnTo>
                  <a:pt x="172589" y="167360"/>
                </a:lnTo>
                <a:lnTo>
                  <a:pt x="170486" y="166494"/>
                </a:lnTo>
                <a:close/>
                <a:moveTo>
                  <a:pt x="179900" y="162382"/>
                </a:moveTo>
                <a:lnTo>
                  <a:pt x="152438" y="162382"/>
                </a:lnTo>
                <a:lnTo>
                  <a:pt x="160665" y="163555"/>
                </a:lnTo>
                <a:lnTo>
                  <a:pt x="168606" y="165720"/>
                </a:lnTo>
                <a:lnTo>
                  <a:pt x="170486" y="166494"/>
                </a:lnTo>
                <a:lnTo>
                  <a:pt x="176215" y="164264"/>
                </a:lnTo>
                <a:lnTo>
                  <a:pt x="179900" y="162382"/>
                </a:lnTo>
                <a:close/>
                <a:moveTo>
                  <a:pt x="28498" y="156514"/>
                </a:moveTo>
                <a:lnTo>
                  <a:pt x="23520" y="156514"/>
                </a:lnTo>
                <a:lnTo>
                  <a:pt x="28498" y="162839"/>
                </a:lnTo>
                <a:lnTo>
                  <a:pt x="28498" y="156514"/>
                </a:lnTo>
                <a:close/>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moveTo>
                  <a:pt x="28498" y="20358"/>
                </a:moveTo>
                <a:lnTo>
                  <a:pt x="25336" y="26695"/>
                </a:lnTo>
                <a:lnTo>
                  <a:pt x="28498" y="26695"/>
                </a:lnTo>
                <a:lnTo>
                  <a:pt x="28498" y="20358"/>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1258" name="object 23"/>
          <p:cNvSpPr/>
          <p:nvPr/>
        </p:nvSpPr>
        <p:spPr>
          <a:xfrm>
            <a:off x="1982520" y="3629880"/>
            <a:ext cx="501480" cy="325080"/>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1259" name="object 24"/>
          <p:cNvSpPr/>
          <p:nvPr/>
        </p:nvSpPr>
        <p:spPr>
          <a:xfrm>
            <a:off x="2553840" y="3634560"/>
            <a:ext cx="27720" cy="316080"/>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1260" name="object 25"/>
          <p:cNvSpPr/>
          <p:nvPr/>
        </p:nvSpPr>
        <p:spPr>
          <a:xfrm>
            <a:off x="2646000" y="3629880"/>
            <a:ext cx="302760" cy="325080"/>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1261" name="object 26"/>
          <p:cNvSpPr/>
          <p:nvPr/>
        </p:nvSpPr>
        <p:spPr>
          <a:xfrm>
            <a:off x="3013560" y="3634560"/>
            <a:ext cx="243720" cy="316080"/>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moveTo>
                  <a:pt x="218922" y="267565"/>
                </a:moveTo>
                <a:lnTo>
                  <a:pt x="218922" y="281800"/>
                </a:lnTo>
                <a:lnTo>
                  <a:pt x="223456" y="273672"/>
                </a:lnTo>
                <a:lnTo>
                  <a:pt x="218922" y="267565"/>
                </a:lnTo>
                <a:close/>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moveTo>
                  <a:pt x="25336" y="36182"/>
                </a:moveTo>
                <a:lnTo>
                  <a:pt x="17627" y="40246"/>
                </a:lnTo>
                <a:lnTo>
                  <a:pt x="25336" y="50634"/>
                </a:lnTo>
                <a:lnTo>
                  <a:pt x="25336" y="36182"/>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1262" name="object 27"/>
          <p:cNvSpPr/>
          <p:nvPr/>
        </p:nvSpPr>
        <p:spPr>
          <a:xfrm>
            <a:off x="3316680" y="3629880"/>
            <a:ext cx="215640" cy="325080"/>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a:ln w="0">
            <a:noFill/>
          </a:ln>
        </p:spPr>
        <p:style>
          <a:lnRef idx="0">
            <a:scrgbClr r="0" g="0" b="0"/>
          </a:lnRef>
          <a:fillRef idx="0">
            <a:scrgbClr r="0" g="0" b="0"/>
          </a:fillRef>
          <a:effectRef idx="0">
            <a:scrgbClr r="0" g="0" b="0"/>
          </a:effectRef>
          <a:fontRef idx="minor"/>
        </p:style>
      </p:sp>
      <p:grpSp>
        <p:nvGrpSpPr>
          <p:cNvPr id="1263" name="object 28"/>
          <p:cNvGrpSpPr/>
          <p:nvPr/>
        </p:nvGrpSpPr>
        <p:grpSpPr>
          <a:xfrm>
            <a:off x="654840" y="961920"/>
            <a:ext cx="1297800" cy="1854360"/>
            <a:chOff x="654840" y="961920"/>
            <a:chExt cx="1297800" cy="1854360"/>
          </a:xfrm>
        </p:grpSpPr>
        <p:sp>
          <p:nvSpPr>
            <p:cNvPr id="1264" name="object 29"/>
            <p:cNvSpPr/>
            <p:nvPr/>
          </p:nvSpPr>
          <p:spPr>
            <a:xfrm>
              <a:off x="654840" y="962280"/>
              <a:ext cx="648720" cy="927000"/>
            </a:xfrm>
            <a:custGeom>
              <a:avLst/>
              <a:gdLst/>
              <a:ahLst/>
              <a:cxnLst/>
              <a:rect l="l" t="t" r="r" b="b"/>
              <a:pathLst>
                <a:path w="649605" h="927735">
                  <a:moveTo>
                    <a:pt x="395033" y="927227"/>
                  </a:moveTo>
                  <a:lnTo>
                    <a:pt x="195770" y="642607"/>
                  </a:lnTo>
                  <a:lnTo>
                    <a:pt x="195440" y="642086"/>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moveTo>
                    <a:pt x="641070" y="927227"/>
                  </a:moveTo>
                  <a:lnTo>
                    <a:pt x="362927" y="529882"/>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a:ln w="0">
              <a:noFill/>
            </a:ln>
          </p:spPr>
          <p:style>
            <a:lnRef idx="0">
              <a:scrgbClr r="0" g="0" b="0"/>
            </a:lnRef>
            <a:fillRef idx="0">
              <a:scrgbClr r="0" g="0" b="0"/>
            </a:fillRef>
            <a:effectRef idx="0">
              <a:scrgbClr r="0" g="0" b="0"/>
            </a:effectRef>
            <a:fontRef idx="minor"/>
          </p:style>
        </p:sp>
        <p:sp>
          <p:nvSpPr>
            <p:cNvPr id="1265" name="object 30"/>
            <p:cNvSpPr/>
            <p:nvPr/>
          </p:nvSpPr>
          <p:spPr>
            <a:xfrm>
              <a:off x="1303920" y="962280"/>
              <a:ext cx="648720" cy="927000"/>
            </a:xfrm>
            <a:custGeom>
              <a:avLst/>
              <a:gdLst/>
              <a:ahLst/>
              <a:cxnLst/>
              <a:rect l="l" t="t" r="r" b="b"/>
              <a:pathLst>
                <a:path w="649605" h="927735">
                  <a:moveTo>
                    <a:pt x="38" y="0"/>
                  </a:moveTo>
                  <a:lnTo>
                    <a:pt x="0" y="107581"/>
                  </a:lnTo>
                  <a:lnTo>
                    <a:pt x="0" y="915809"/>
                  </a:lnTo>
                  <a:lnTo>
                    <a:pt x="38" y="0"/>
                  </a:lnTo>
                  <a:close/>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a:ln w="0">
              <a:noFill/>
            </a:ln>
          </p:spPr>
          <p:style>
            <a:lnRef idx="0">
              <a:scrgbClr r="0" g="0" b="0"/>
            </a:lnRef>
            <a:fillRef idx="0">
              <a:scrgbClr r="0" g="0" b="0"/>
            </a:fillRef>
            <a:effectRef idx="0">
              <a:scrgbClr r="0" g="0" b="0"/>
            </a:effectRef>
            <a:fontRef idx="minor"/>
          </p:style>
        </p:sp>
        <p:sp>
          <p:nvSpPr>
            <p:cNvPr id="1266" name="object 31"/>
            <p:cNvSpPr/>
            <p:nvPr/>
          </p:nvSpPr>
          <p:spPr>
            <a:xfrm>
              <a:off x="1303920" y="1900800"/>
              <a:ext cx="648720" cy="915480"/>
            </a:xfrm>
            <a:custGeom>
              <a:avLst/>
              <a:gdLst/>
              <a:ahLst/>
              <a:cxnLst/>
              <a:rect l="l" t="t" r="r" b="b"/>
              <a:pathLst>
                <a:path w="649605" h="916305">
                  <a:moveTo>
                    <a:pt x="70497" y="452208"/>
                  </a:moveTo>
                  <a:lnTo>
                    <a:pt x="0" y="351485"/>
                  </a:lnTo>
                  <a:lnTo>
                    <a:pt x="0" y="552945"/>
                  </a:lnTo>
                  <a:lnTo>
                    <a:pt x="70497" y="452208"/>
                  </a:lnTo>
                  <a:close/>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moveTo>
                    <a:pt x="649058" y="915847"/>
                  </a:moveTo>
                  <a:lnTo>
                    <a:pt x="328536" y="457911"/>
                  </a:lnTo>
                  <a:lnTo>
                    <a:pt x="7988" y="915847"/>
                  </a:lnTo>
                  <a:lnTo>
                    <a:pt x="649058" y="915847"/>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1267" name="object 32"/>
            <p:cNvSpPr/>
            <p:nvPr/>
          </p:nvSpPr>
          <p:spPr>
            <a:xfrm>
              <a:off x="1311840" y="1889280"/>
              <a:ext cx="640800" cy="45792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a:ln w="0">
              <a:noFill/>
            </a:ln>
          </p:spPr>
          <p:style>
            <a:lnRef idx="0">
              <a:scrgbClr r="0" g="0" b="0"/>
            </a:lnRef>
            <a:fillRef idx="0">
              <a:scrgbClr r="0" g="0" b="0"/>
            </a:fillRef>
            <a:effectRef idx="0">
              <a:scrgbClr r="0" g="0" b="0"/>
            </a:effectRef>
            <a:fontRef idx="minor"/>
          </p:style>
        </p:sp>
        <p:pic>
          <p:nvPicPr>
            <p:cNvPr id="1268" name="object 33"/>
            <p:cNvPicPr/>
            <p:nvPr/>
          </p:nvPicPr>
          <p:blipFill>
            <a:blip r:embed="rId4"/>
            <a:stretch/>
          </p:blipFill>
          <p:spPr>
            <a:xfrm>
              <a:off x="1149480" y="1889280"/>
              <a:ext cx="153720" cy="219600"/>
            </a:xfrm>
            <a:prstGeom prst="rect">
              <a:avLst/>
            </a:prstGeom>
            <a:ln w="0">
              <a:noFill/>
            </a:ln>
          </p:spPr>
        </p:pic>
        <p:sp>
          <p:nvSpPr>
            <p:cNvPr id="1269" name="object 34"/>
            <p:cNvSpPr/>
            <p:nvPr/>
          </p:nvSpPr>
          <p:spPr>
            <a:xfrm>
              <a:off x="1065960" y="1889280"/>
              <a:ext cx="237240" cy="33948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a:ln w="0">
              <a:noFill/>
            </a:ln>
          </p:spPr>
          <p:style>
            <a:lnRef idx="0">
              <a:scrgbClr r="0" g="0" b="0"/>
            </a:lnRef>
            <a:fillRef idx="0">
              <a:scrgbClr r="0" g="0" b="0"/>
            </a:fillRef>
            <a:effectRef idx="0">
              <a:scrgbClr r="0" g="0" b="0"/>
            </a:effectRef>
            <a:fontRef idx="minor"/>
          </p:style>
        </p:sp>
        <p:sp>
          <p:nvSpPr>
            <p:cNvPr id="1270" name="object 35"/>
            <p:cNvSpPr/>
            <p:nvPr/>
          </p:nvSpPr>
          <p:spPr>
            <a:xfrm>
              <a:off x="1303920" y="961920"/>
              <a:ext cx="324360" cy="92628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1271" name="object 36"/>
            <p:cNvSpPr/>
            <p:nvPr/>
          </p:nvSpPr>
          <p:spPr>
            <a:xfrm>
              <a:off x="1628280" y="961920"/>
              <a:ext cx="324360" cy="1854000"/>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moveTo>
                    <a:pt x="324548" y="0"/>
                  </a:moveTo>
                  <a:lnTo>
                    <a:pt x="324167" y="0"/>
                  </a:lnTo>
                  <a:lnTo>
                    <a:pt x="323748" y="38"/>
                  </a:lnTo>
                  <a:lnTo>
                    <a:pt x="324497" y="38"/>
                  </a:lnTo>
                  <a:lnTo>
                    <a:pt x="324510" y="927239"/>
                  </a:lnTo>
                  <a:lnTo>
                    <a:pt x="324548" y="0"/>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1272" name="object 37"/>
            <p:cNvSpPr/>
            <p:nvPr/>
          </p:nvSpPr>
          <p:spPr>
            <a:xfrm>
              <a:off x="654840" y="1889280"/>
              <a:ext cx="324360" cy="927000"/>
            </a:xfrm>
            <a:custGeom>
              <a:avLst/>
              <a:gdLst/>
              <a:ahLst/>
              <a:cxnLst/>
              <a:rect l="l" t="t" r="r" b="b"/>
              <a:pathLst>
                <a:path w="325119" h="927735">
                  <a:moveTo>
                    <a:pt x="0" y="0"/>
                  </a:moveTo>
                  <a:lnTo>
                    <a:pt x="0" y="927252"/>
                  </a:lnTo>
                  <a:lnTo>
                    <a:pt x="324497" y="463613"/>
                  </a:lnTo>
                  <a:lnTo>
                    <a:pt x="0"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1273" name="object 38"/>
            <p:cNvSpPr/>
            <p:nvPr/>
          </p:nvSpPr>
          <p:spPr>
            <a:xfrm>
              <a:off x="757440" y="962280"/>
              <a:ext cx="876960" cy="1854000"/>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1274" name="object 39"/>
            <p:cNvPicPr/>
            <p:nvPr/>
          </p:nvPicPr>
          <p:blipFill>
            <a:blip r:embed="rId5"/>
            <a:stretch/>
          </p:blipFill>
          <p:spPr>
            <a:xfrm>
              <a:off x="1303920" y="2229480"/>
              <a:ext cx="84240" cy="246240"/>
            </a:xfrm>
            <a:prstGeom prst="rect">
              <a:avLst/>
            </a:prstGeom>
            <a:ln w="0">
              <a:noFill/>
            </a:ln>
          </p:spPr>
        </p:pic>
        <p:sp>
          <p:nvSpPr>
            <p:cNvPr id="1275" name="object 40"/>
            <p:cNvSpPr/>
            <p:nvPr/>
          </p:nvSpPr>
          <p:spPr>
            <a:xfrm>
              <a:off x="1049760" y="1889280"/>
              <a:ext cx="253800" cy="3625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1276" name="object 41"/>
            <p:cNvSpPr/>
            <p:nvPr/>
          </p:nvSpPr>
          <p:spPr>
            <a:xfrm>
              <a:off x="654840" y="1889280"/>
              <a:ext cx="648720" cy="927000"/>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a:ln w="0">
              <a:noFill/>
            </a:ln>
          </p:spPr>
          <p:style>
            <a:lnRef idx="0">
              <a:scrgbClr r="0" g="0" b="0"/>
            </a:lnRef>
            <a:fillRef idx="0">
              <a:scrgbClr r="0" g="0" b="0"/>
            </a:fillRef>
            <a:effectRef idx="0">
              <a:scrgbClr r="0" g="0" b="0"/>
            </a:effectRef>
            <a:fontRef idx="minor"/>
          </p:style>
        </p:sp>
        <p:sp>
          <p:nvSpPr>
            <p:cNvPr id="1277" name="object 42"/>
            <p:cNvSpPr/>
            <p:nvPr/>
          </p:nvSpPr>
          <p:spPr>
            <a:xfrm>
              <a:off x="654840" y="2352960"/>
              <a:ext cx="648720" cy="463320"/>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a:ln w="0">
              <a:noFill/>
            </a:ln>
          </p:spPr>
          <p:style>
            <a:lnRef idx="0">
              <a:scrgbClr r="0" g="0" b="0"/>
            </a:lnRef>
            <a:fillRef idx="0">
              <a:scrgbClr r="0" g="0" b="0"/>
            </a:fillRef>
            <a:effectRef idx="0">
              <a:scrgbClr r="0" g="0" b="0"/>
            </a:effectRef>
            <a:fontRef idx="minor"/>
          </p:style>
        </p:sp>
      </p:grpSp>
      <p:sp>
        <p:nvSpPr>
          <p:cNvPr id="1279" name="TextBox 43"/>
          <p:cNvSpPr/>
          <p:nvPr/>
        </p:nvSpPr>
        <p:spPr>
          <a:xfrm>
            <a:off x="5386390" y="6743720"/>
            <a:ext cx="4090022" cy="70643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800" b="0" strike="noStrike" spc="-1" dirty="0">
                <a:solidFill>
                  <a:srgbClr val="000000"/>
                </a:solidFill>
                <a:latin typeface="Calibri"/>
                <a:ea typeface="DejaVu Sans"/>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l-GR" sz="800" b="0" strike="noStrike" spc="-1" dirty="0">
              <a:latin typeface="Arial"/>
            </a:endParaRPr>
          </a:p>
        </p:txBody>
      </p:sp>
      <p:pic>
        <p:nvPicPr>
          <p:cNvPr id="1280" name="Picture 44" descr="Graphical user interface, text, application&#10;&#10;Description automatically generated"/>
          <p:cNvPicPr/>
          <p:nvPr/>
        </p:nvPicPr>
        <p:blipFill>
          <a:blip r:embed="rId6" cstate="print"/>
          <a:stretch/>
        </p:blipFill>
        <p:spPr>
          <a:xfrm>
            <a:off x="2100242" y="6886596"/>
            <a:ext cx="3014280" cy="618120"/>
          </a:xfrm>
          <a:prstGeom prst="rect">
            <a:avLst/>
          </a:prstGeom>
          <a:ln w="0">
            <a:no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8" name="object 2"/>
          <p:cNvGrpSpPr/>
          <p:nvPr/>
        </p:nvGrpSpPr>
        <p:grpSpPr>
          <a:xfrm>
            <a:off x="21960" y="-6480"/>
            <a:ext cx="10057680" cy="7771680"/>
            <a:chOff x="21960" y="-6480"/>
            <a:chExt cx="10057680" cy="7771680"/>
          </a:xfrm>
        </p:grpSpPr>
        <p:pic>
          <p:nvPicPr>
            <p:cNvPr id="319" name="object 3"/>
            <p:cNvPicPr/>
            <p:nvPr/>
          </p:nvPicPr>
          <p:blipFill>
            <a:blip r:embed="rId2"/>
            <a:stretch/>
          </p:blipFill>
          <p:spPr>
            <a:xfrm>
              <a:off x="21960" y="-6480"/>
              <a:ext cx="10057680" cy="7771680"/>
            </a:xfrm>
            <a:prstGeom prst="rect">
              <a:avLst/>
            </a:prstGeom>
            <a:ln w="0">
              <a:noFill/>
            </a:ln>
          </p:spPr>
        </p:pic>
        <p:sp>
          <p:nvSpPr>
            <p:cNvPr id="320" name="object 4"/>
            <p:cNvSpPr/>
            <p:nvPr/>
          </p:nvSpPr>
          <p:spPr>
            <a:xfrm>
              <a:off x="5825880" y="641160"/>
              <a:ext cx="3606120" cy="6544800"/>
            </a:xfrm>
            <a:custGeom>
              <a:avLst/>
              <a:gdLst/>
              <a:ahLst/>
              <a:cxnLst/>
              <a:rect l="l" t="t" r="r" b="b"/>
              <a:pathLst>
                <a:path w="3606800" h="6545580">
                  <a:moveTo>
                    <a:pt x="3295167" y="0"/>
                  </a:moveTo>
                  <a:lnTo>
                    <a:pt x="311619" y="0"/>
                  </a:lnTo>
                  <a:lnTo>
                    <a:pt x="265569" y="3378"/>
                  </a:lnTo>
                  <a:lnTo>
                    <a:pt x="221617" y="13194"/>
                  </a:lnTo>
                  <a:lnTo>
                    <a:pt x="180245" y="28963"/>
                  </a:lnTo>
                  <a:lnTo>
                    <a:pt x="141936" y="50205"/>
                  </a:lnTo>
                  <a:lnTo>
                    <a:pt x="107171" y="76438"/>
                  </a:lnTo>
                  <a:lnTo>
                    <a:pt x="76432" y="107178"/>
                  </a:lnTo>
                  <a:lnTo>
                    <a:pt x="50202" y="141945"/>
                  </a:lnTo>
                  <a:lnTo>
                    <a:pt x="28961" y="180255"/>
                  </a:lnTo>
                  <a:lnTo>
                    <a:pt x="13193" y="221628"/>
                  </a:lnTo>
                  <a:lnTo>
                    <a:pt x="3378" y="265581"/>
                  </a:lnTo>
                  <a:lnTo>
                    <a:pt x="0" y="311632"/>
                  </a:lnTo>
                  <a:lnTo>
                    <a:pt x="0" y="6233782"/>
                  </a:lnTo>
                  <a:lnTo>
                    <a:pt x="3378" y="6279833"/>
                  </a:lnTo>
                  <a:lnTo>
                    <a:pt x="13193" y="6323786"/>
                  </a:lnTo>
                  <a:lnTo>
                    <a:pt x="28961" y="6365158"/>
                  </a:lnTo>
                  <a:lnTo>
                    <a:pt x="50202" y="6403469"/>
                  </a:lnTo>
                  <a:lnTo>
                    <a:pt x="76432" y="6438236"/>
                  </a:lnTo>
                  <a:lnTo>
                    <a:pt x="107171" y="6468976"/>
                  </a:lnTo>
                  <a:lnTo>
                    <a:pt x="141936" y="6495209"/>
                  </a:lnTo>
                  <a:lnTo>
                    <a:pt x="180245" y="6516451"/>
                  </a:lnTo>
                  <a:lnTo>
                    <a:pt x="221617" y="6532220"/>
                  </a:lnTo>
                  <a:lnTo>
                    <a:pt x="265569" y="6542036"/>
                  </a:lnTo>
                  <a:lnTo>
                    <a:pt x="311619" y="6545414"/>
                  </a:lnTo>
                  <a:lnTo>
                    <a:pt x="3295167" y="6545414"/>
                  </a:lnTo>
                  <a:lnTo>
                    <a:pt x="3341218" y="6542036"/>
                  </a:lnTo>
                  <a:lnTo>
                    <a:pt x="3385171" y="6532220"/>
                  </a:lnTo>
                  <a:lnTo>
                    <a:pt x="3426544" y="6516451"/>
                  </a:lnTo>
                  <a:lnTo>
                    <a:pt x="3464854" y="6495209"/>
                  </a:lnTo>
                  <a:lnTo>
                    <a:pt x="3499621" y="6468976"/>
                  </a:lnTo>
                  <a:lnTo>
                    <a:pt x="3530361" y="6438236"/>
                  </a:lnTo>
                  <a:lnTo>
                    <a:pt x="3556594" y="6403469"/>
                  </a:lnTo>
                  <a:lnTo>
                    <a:pt x="3577836" y="6365158"/>
                  </a:lnTo>
                  <a:lnTo>
                    <a:pt x="3593605" y="6323786"/>
                  </a:lnTo>
                  <a:lnTo>
                    <a:pt x="3603421" y="6279833"/>
                  </a:lnTo>
                  <a:lnTo>
                    <a:pt x="3606800" y="6233782"/>
                  </a:lnTo>
                  <a:lnTo>
                    <a:pt x="3606800" y="311632"/>
                  </a:lnTo>
                  <a:lnTo>
                    <a:pt x="3603421" y="265581"/>
                  </a:lnTo>
                  <a:lnTo>
                    <a:pt x="3593605" y="221628"/>
                  </a:lnTo>
                  <a:lnTo>
                    <a:pt x="3577836" y="180255"/>
                  </a:lnTo>
                  <a:lnTo>
                    <a:pt x="3556594" y="141945"/>
                  </a:lnTo>
                  <a:lnTo>
                    <a:pt x="3530361" y="107178"/>
                  </a:lnTo>
                  <a:lnTo>
                    <a:pt x="3499621" y="76438"/>
                  </a:lnTo>
                  <a:lnTo>
                    <a:pt x="3464854" y="50205"/>
                  </a:lnTo>
                  <a:lnTo>
                    <a:pt x="3426544" y="28963"/>
                  </a:lnTo>
                  <a:lnTo>
                    <a:pt x="3385171" y="13194"/>
                  </a:lnTo>
                  <a:lnTo>
                    <a:pt x="3341218" y="3378"/>
                  </a:lnTo>
                  <a:lnTo>
                    <a:pt x="3295167"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321" name="object 5"/>
            <p:cNvSpPr/>
            <p:nvPr/>
          </p:nvSpPr>
          <p:spPr>
            <a:xfrm>
              <a:off x="1292040" y="1911240"/>
              <a:ext cx="4177440" cy="4241160"/>
            </a:xfrm>
            <a:custGeom>
              <a:avLst/>
              <a:gdLst/>
              <a:ahLst/>
              <a:cxnLst/>
              <a:rect l="l" t="t" r="r" b="b"/>
              <a:pathLst>
                <a:path w="4178300" h="4241800">
                  <a:moveTo>
                    <a:pt x="4127500" y="209550"/>
                  </a:moveTo>
                  <a:lnTo>
                    <a:pt x="4121937" y="161658"/>
                  </a:lnTo>
                  <a:lnTo>
                    <a:pt x="4106113" y="117614"/>
                  </a:lnTo>
                  <a:lnTo>
                    <a:pt x="4081310" y="78689"/>
                  </a:lnTo>
                  <a:lnTo>
                    <a:pt x="4048810" y="46189"/>
                  </a:lnTo>
                  <a:lnTo>
                    <a:pt x="4009885" y="21386"/>
                  </a:lnTo>
                  <a:lnTo>
                    <a:pt x="3965841" y="5562"/>
                  </a:lnTo>
                  <a:lnTo>
                    <a:pt x="3917950" y="0"/>
                  </a:lnTo>
                  <a:lnTo>
                    <a:pt x="209550" y="0"/>
                  </a:lnTo>
                  <a:lnTo>
                    <a:pt x="161645" y="5562"/>
                  </a:lnTo>
                  <a:lnTo>
                    <a:pt x="117602" y="21386"/>
                  </a:lnTo>
                  <a:lnTo>
                    <a:pt x="78676" y="46189"/>
                  </a:lnTo>
                  <a:lnTo>
                    <a:pt x="46177" y="78689"/>
                  </a:lnTo>
                  <a:lnTo>
                    <a:pt x="21374" y="117614"/>
                  </a:lnTo>
                  <a:lnTo>
                    <a:pt x="5549" y="161658"/>
                  </a:lnTo>
                  <a:lnTo>
                    <a:pt x="0" y="209550"/>
                  </a:lnTo>
                  <a:lnTo>
                    <a:pt x="0" y="806450"/>
                  </a:lnTo>
                  <a:lnTo>
                    <a:pt x="5549" y="854354"/>
                  </a:lnTo>
                  <a:lnTo>
                    <a:pt x="21374" y="898398"/>
                  </a:lnTo>
                  <a:lnTo>
                    <a:pt x="46177" y="937323"/>
                  </a:lnTo>
                  <a:lnTo>
                    <a:pt x="78676" y="969822"/>
                  </a:lnTo>
                  <a:lnTo>
                    <a:pt x="117602" y="994625"/>
                  </a:lnTo>
                  <a:lnTo>
                    <a:pt x="161645" y="1010450"/>
                  </a:lnTo>
                  <a:lnTo>
                    <a:pt x="209550" y="1016000"/>
                  </a:lnTo>
                  <a:lnTo>
                    <a:pt x="3917950" y="1016000"/>
                  </a:lnTo>
                  <a:lnTo>
                    <a:pt x="3965841" y="1010450"/>
                  </a:lnTo>
                  <a:lnTo>
                    <a:pt x="4009885" y="994625"/>
                  </a:lnTo>
                  <a:lnTo>
                    <a:pt x="4048810" y="969822"/>
                  </a:lnTo>
                  <a:lnTo>
                    <a:pt x="4081310" y="937323"/>
                  </a:lnTo>
                  <a:lnTo>
                    <a:pt x="4106113" y="898398"/>
                  </a:lnTo>
                  <a:lnTo>
                    <a:pt x="4121937" y="854354"/>
                  </a:lnTo>
                  <a:lnTo>
                    <a:pt x="4127500" y="806450"/>
                  </a:lnTo>
                  <a:lnTo>
                    <a:pt x="4127500" y="209550"/>
                  </a:lnTo>
                  <a:close/>
                  <a:moveTo>
                    <a:pt x="4137012" y="1275054"/>
                  </a:moveTo>
                  <a:lnTo>
                    <a:pt x="4131818" y="1230363"/>
                  </a:lnTo>
                  <a:lnTo>
                    <a:pt x="4117060" y="1189253"/>
                  </a:lnTo>
                  <a:lnTo>
                    <a:pt x="4093908" y="1152931"/>
                  </a:lnTo>
                  <a:lnTo>
                    <a:pt x="4063581" y="1122603"/>
                  </a:lnTo>
                  <a:lnTo>
                    <a:pt x="4027259" y="1099451"/>
                  </a:lnTo>
                  <a:lnTo>
                    <a:pt x="3986161" y="1084694"/>
                  </a:lnTo>
                  <a:lnTo>
                    <a:pt x="3941457" y="1079500"/>
                  </a:lnTo>
                  <a:lnTo>
                    <a:pt x="205054" y="1079500"/>
                  </a:lnTo>
                  <a:lnTo>
                    <a:pt x="160350" y="1084694"/>
                  </a:lnTo>
                  <a:lnTo>
                    <a:pt x="119253" y="1099451"/>
                  </a:lnTo>
                  <a:lnTo>
                    <a:pt x="82931" y="1122603"/>
                  </a:lnTo>
                  <a:lnTo>
                    <a:pt x="52603" y="1152931"/>
                  </a:lnTo>
                  <a:lnTo>
                    <a:pt x="29464" y="1189253"/>
                  </a:lnTo>
                  <a:lnTo>
                    <a:pt x="14693" y="1230363"/>
                  </a:lnTo>
                  <a:lnTo>
                    <a:pt x="9512" y="1275054"/>
                  </a:lnTo>
                  <a:lnTo>
                    <a:pt x="9512" y="1768716"/>
                  </a:lnTo>
                  <a:lnTo>
                    <a:pt x="14693" y="1813420"/>
                  </a:lnTo>
                  <a:lnTo>
                    <a:pt x="29464" y="1854530"/>
                  </a:lnTo>
                  <a:lnTo>
                    <a:pt x="52603" y="1890839"/>
                  </a:lnTo>
                  <a:lnTo>
                    <a:pt x="82931" y="1921167"/>
                  </a:lnTo>
                  <a:lnTo>
                    <a:pt x="119253" y="1944319"/>
                  </a:lnTo>
                  <a:lnTo>
                    <a:pt x="160350" y="1959089"/>
                  </a:lnTo>
                  <a:lnTo>
                    <a:pt x="205054" y="1964270"/>
                  </a:lnTo>
                  <a:lnTo>
                    <a:pt x="3941457" y="1964270"/>
                  </a:lnTo>
                  <a:lnTo>
                    <a:pt x="3986161" y="1959089"/>
                  </a:lnTo>
                  <a:lnTo>
                    <a:pt x="4027259" y="1944319"/>
                  </a:lnTo>
                  <a:lnTo>
                    <a:pt x="4063581" y="1921167"/>
                  </a:lnTo>
                  <a:lnTo>
                    <a:pt x="4093908" y="1890839"/>
                  </a:lnTo>
                  <a:lnTo>
                    <a:pt x="4117060" y="1854530"/>
                  </a:lnTo>
                  <a:lnTo>
                    <a:pt x="4131818" y="1813420"/>
                  </a:lnTo>
                  <a:lnTo>
                    <a:pt x="4137012" y="1768716"/>
                  </a:lnTo>
                  <a:lnTo>
                    <a:pt x="4137012" y="1275054"/>
                  </a:lnTo>
                  <a:close/>
                  <a:moveTo>
                    <a:pt x="4178300" y="2310930"/>
                  </a:moveTo>
                  <a:lnTo>
                    <a:pt x="4173918" y="2262479"/>
                  </a:lnTo>
                  <a:lnTo>
                    <a:pt x="4161307" y="2216810"/>
                  </a:lnTo>
                  <a:lnTo>
                    <a:pt x="4141228" y="2174710"/>
                  </a:lnTo>
                  <a:lnTo>
                    <a:pt x="4114482" y="2136940"/>
                  </a:lnTo>
                  <a:lnTo>
                    <a:pt x="4081830" y="2104288"/>
                  </a:lnTo>
                  <a:lnTo>
                    <a:pt x="4044061" y="2077542"/>
                  </a:lnTo>
                  <a:lnTo>
                    <a:pt x="4001947" y="2057463"/>
                  </a:lnTo>
                  <a:lnTo>
                    <a:pt x="3956278" y="2044852"/>
                  </a:lnTo>
                  <a:lnTo>
                    <a:pt x="3907828" y="2040470"/>
                  </a:lnTo>
                  <a:lnTo>
                    <a:pt x="270459" y="2040470"/>
                  </a:lnTo>
                  <a:lnTo>
                    <a:pt x="222008" y="2044852"/>
                  </a:lnTo>
                  <a:lnTo>
                    <a:pt x="176339" y="2057463"/>
                  </a:lnTo>
                  <a:lnTo>
                    <a:pt x="134226" y="2077542"/>
                  </a:lnTo>
                  <a:lnTo>
                    <a:pt x="96456" y="2104288"/>
                  </a:lnTo>
                  <a:lnTo>
                    <a:pt x="63817" y="2136940"/>
                  </a:lnTo>
                  <a:lnTo>
                    <a:pt x="37058" y="2174710"/>
                  </a:lnTo>
                  <a:lnTo>
                    <a:pt x="16992" y="2216810"/>
                  </a:lnTo>
                  <a:lnTo>
                    <a:pt x="4381" y="2262479"/>
                  </a:lnTo>
                  <a:lnTo>
                    <a:pt x="0" y="2310930"/>
                  </a:lnTo>
                  <a:lnTo>
                    <a:pt x="0" y="3971328"/>
                  </a:lnTo>
                  <a:lnTo>
                    <a:pt x="4381" y="4019791"/>
                  </a:lnTo>
                  <a:lnTo>
                    <a:pt x="16992" y="4065460"/>
                  </a:lnTo>
                  <a:lnTo>
                    <a:pt x="37058" y="4107573"/>
                  </a:lnTo>
                  <a:lnTo>
                    <a:pt x="63817" y="4145343"/>
                  </a:lnTo>
                  <a:lnTo>
                    <a:pt x="96456" y="4177995"/>
                  </a:lnTo>
                  <a:lnTo>
                    <a:pt x="134226" y="4204741"/>
                  </a:lnTo>
                  <a:lnTo>
                    <a:pt x="176339" y="4224820"/>
                  </a:lnTo>
                  <a:lnTo>
                    <a:pt x="222008" y="4237431"/>
                  </a:lnTo>
                  <a:lnTo>
                    <a:pt x="270459" y="4241800"/>
                  </a:lnTo>
                  <a:lnTo>
                    <a:pt x="3907828" y="4241800"/>
                  </a:lnTo>
                  <a:lnTo>
                    <a:pt x="3956278" y="4237431"/>
                  </a:lnTo>
                  <a:lnTo>
                    <a:pt x="4001947" y="4224820"/>
                  </a:lnTo>
                  <a:lnTo>
                    <a:pt x="4044061" y="4204741"/>
                  </a:lnTo>
                  <a:lnTo>
                    <a:pt x="4081830" y="4177995"/>
                  </a:lnTo>
                  <a:lnTo>
                    <a:pt x="4114482" y="4145343"/>
                  </a:lnTo>
                  <a:lnTo>
                    <a:pt x="4141228" y="4107573"/>
                  </a:lnTo>
                  <a:lnTo>
                    <a:pt x="4161307" y="4065460"/>
                  </a:lnTo>
                  <a:lnTo>
                    <a:pt x="4173918" y="4019791"/>
                  </a:lnTo>
                  <a:lnTo>
                    <a:pt x="4178300" y="3971328"/>
                  </a:lnTo>
                  <a:lnTo>
                    <a:pt x="4178300" y="2310930"/>
                  </a:lnTo>
                  <a:close/>
                </a:path>
              </a:pathLst>
            </a:custGeom>
            <a:solidFill>
              <a:srgbClr val="FFFFFF">
                <a:alpha val="70000"/>
              </a:srgbClr>
            </a:solidFill>
            <a:ln w="0">
              <a:noFill/>
            </a:ln>
          </p:spPr>
          <p:style>
            <a:lnRef idx="0">
              <a:scrgbClr r="0" g="0" b="0"/>
            </a:lnRef>
            <a:fillRef idx="0">
              <a:scrgbClr r="0" g="0" b="0"/>
            </a:fillRef>
            <a:effectRef idx="0">
              <a:scrgbClr r="0" g="0" b="0"/>
            </a:effectRef>
            <a:fontRef idx="minor"/>
          </p:style>
        </p:sp>
      </p:grpSp>
      <p:sp>
        <p:nvSpPr>
          <p:cNvPr id="322" name="PlaceHolder 1"/>
          <p:cNvSpPr>
            <a:spLocks noGrp="1"/>
          </p:cNvSpPr>
          <p:nvPr>
            <p:ph type="title"/>
          </p:nvPr>
        </p:nvSpPr>
        <p:spPr>
          <a:xfrm>
            <a:off x="1454040" y="685800"/>
            <a:ext cx="3945600" cy="1658520"/>
          </a:xfrm>
          <a:prstGeom prst="rect">
            <a:avLst/>
          </a:prstGeom>
          <a:noFill/>
          <a:ln w="0">
            <a:noFill/>
          </a:ln>
        </p:spPr>
        <p:txBody>
          <a:bodyPr lIns="0" tIns="12600" rIns="0" bIns="0" anchor="t">
            <a:noAutofit/>
          </a:bodyPr>
          <a:lstStyle/>
          <a:p>
            <a:pPr marL="12600">
              <a:lnSpc>
                <a:spcPct val="100000"/>
              </a:lnSpc>
              <a:spcBef>
                <a:spcPts val="99"/>
              </a:spcBef>
              <a:buNone/>
            </a:pPr>
            <a:r>
              <a:rPr lang="el-GR" sz="3600" b="1" strike="noStrike" spc="-1">
                <a:solidFill>
                  <a:srgbClr val="1D1D1B"/>
                </a:solidFill>
                <a:latin typeface="Trebuchet MS"/>
              </a:rPr>
              <a:t>Τρεις Παράγοντες Επιτυχίας  </a:t>
            </a:r>
            <a:endParaRPr lang="el-GR" sz="3600" b="0" strike="noStrike" spc="-1">
              <a:latin typeface="Arial"/>
            </a:endParaRPr>
          </a:p>
        </p:txBody>
      </p:sp>
      <p:sp>
        <p:nvSpPr>
          <p:cNvPr id="323" name="object 7"/>
          <p:cNvSpPr/>
          <p:nvPr/>
        </p:nvSpPr>
        <p:spPr>
          <a:xfrm>
            <a:off x="1454040" y="2057400"/>
            <a:ext cx="3763440" cy="39114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algn="just">
              <a:lnSpc>
                <a:spcPct val="100000"/>
              </a:lnSpc>
              <a:spcBef>
                <a:spcPts val="99"/>
              </a:spcBef>
              <a:buNone/>
              <a:tabLst>
                <a:tab pos="267480" algn="l"/>
              </a:tabLst>
            </a:pPr>
            <a:r>
              <a:rPr lang="el-GR" sz="1400" b="0" strike="noStrike" spc="-1">
                <a:solidFill>
                  <a:srgbClr val="000000"/>
                </a:solidFill>
                <a:latin typeface="Trebuchet MS"/>
                <a:ea typeface="DejaVu Sans"/>
              </a:rPr>
              <a:t>Πρέπει να υπάρχει σαφής ανάγκη για το προϊόν ή την υπηρεσία σας (ή πρέπει να δημιουργήσετε μια τέτοια ανάγκη). Αυτή είναι η ΕΥΚΑΙΡΙΑ.</a:t>
            </a:r>
            <a:endParaRPr lang="el-GR" sz="1400" b="0" strike="noStrike" spc="-1">
              <a:latin typeface="Arial"/>
            </a:endParaRPr>
          </a:p>
          <a:p>
            <a:pPr algn="just">
              <a:lnSpc>
                <a:spcPct val="100000"/>
              </a:lnSpc>
              <a:spcBef>
                <a:spcPts val="99"/>
              </a:spcBef>
              <a:buNone/>
              <a:tabLst>
                <a:tab pos="267480" algn="l"/>
              </a:tabLst>
            </a:pPr>
            <a:endParaRPr lang="el-GR" sz="1400" b="0" strike="noStrike" spc="-1">
              <a:latin typeface="Arial"/>
            </a:endParaRPr>
          </a:p>
          <a:p>
            <a:pPr algn="just">
              <a:lnSpc>
                <a:spcPct val="100000"/>
              </a:lnSpc>
              <a:spcBef>
                <a:spcPts val="99"/>
              </a:spcBef>
              <a:buNone/>
              <a:tabLst>
                <a:tab pos="267480" algn="l"/>
              </a:tabLst>
            </a:pPr>
            <a:r>
              <a:rPr lang="el-GR" sz="1400" b="0" strike="noStrike" spc="-1">
                <a:solidFill>
                  <a:srgbClr val="000000"/>
                </a:solidFill>
                <a:latin typeface="Trebuchet MS"/>
                <a:ea typeface="DejaVu Sans"/>
              </a:rPr>
              <a:t>Αυτή η ανάγκη πρέπει να έχει επαρκή προοπτική για να δημιουργήσει ΖΗΤΗΣΗ.</a:t>
            </a:r>
            <a:endParaRPr lang="el-GR" sz="1400" b="0" strike="noStrike" spc="-1">
              <a:latin typeface="Arial"/>
            </a:endParaRPr>
          </a:p>
          <a:p>
            <a:pPr algn="just">
              <a:lnSpc>
                <a:spcPct val="100000"/>
              </a:lnSpc>
              <a:spcBef>
                <a:spcPts val="99"/>
              </a:spcBef>
              <a:buNone/>
              <a:tabLst>
                <a:tab pos="267480" algn="l"/>
              </a:tabLst>
            </a:pPr>
            <a:endParaRPr lang="el-GR" sz="1400" b="0" strike="noStrike" spc="-1">
              <a:latin typeface="Arial"/>
            </a:endParaRPr>
          </a:p>
          <a:p>
            <a:pPr algn="just">
              <a:lnSpc>
                <a:spcPct val="100000"/>
              </a:lnSpc>
              <a:spcBef>
                <a:spcPts val="99"/>
              </a:spcBef>
              <a:buNone/>
              <a:tabLst>
                <a:tab pos="267480" algn="l"/>
              </a:tabLst>
            </a:pPr>
            <a:endParaRPr lang="el-GR" sz="1400" b="0" strike="noStrike" spc="-1">
              <a:latin typeface="Arial"/>
            </a:endParaRPr>
          </a:p>
          <a:p>
            <a:pPr algn="just">
              <a:lnSpc>
                <a:spcPct val="100000"/>
              </a:lnSpc>
              <a:spcBef>
                <a:spcPts val="99"/>
              </a:spcBef>
              <a:buNone/>
              <a:tabLst>
                <a:tab pos="267480" algn="l"/>
              </a:tabLst>
            </a:pPr>
            <a:r>
              <a:rPr lang="el-GR" sz="1400" b="0" strike="noStrike" spc="-1">
                <a:solidFill>
                  <a:srgbClr val="000000"/>
                </a:solidFill>
                <a:latin typeface="Trebuchet MS"/>
                <a:ea typeface="DejaVu Sans"/>
              </a:rPr>
              <a:t>Θα πρέπει να υπάρχει επαρκές ΑΝΤΙΚΡΙΣΜΑ /ανταπόκριση (€€) μέσα στην ιδέα σας για να είναι σε θέση να υποστηρίξει τις ανάγκες της επιχείρησής σας.  Πολλές επιχειρήσεις αποτυγχάνουν (και αποτυγχάνουν γρήγορα) επειδή δεν έχουν καθορίσει ή έχουν υπολογίσει λάθος την πτυχή του αντικρίσματος /ανταπόκρισης της επιχειρηματικής τους πρότασης.</a:t>
            </a:r>
            <a:endParaRPr lang="el-GR" sz="1400" b="0" strike="noStrike" spc="-1">
              <a:latin typeface="Arial"/>
            </a:endParaRPr>
          </a:p>
        </p:txBody>
      </p:sp>
      <p:sp>
        <p:nvSpPr>
          <p:cNvPr id="324" name="object 8"/>
          <p:cNvSpPr/>
          <p:nvPr/>
        </p:nvSpPr>
        <p:spPr>
          <a:xfrm>
            <a:off x="6121440" y="540000"/>
            <a:ext cx="2984400" cy="21002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2400" b="0" strike="noStrike" spc="-1">
                <a:solidFill>
                  <a:srgbClr val="D5E2E5"/>
                </a:solidFill>
                <a:latin typeface="Trebuchet MS"/>
                <a:ea typeface="DejaVu Sans"/>
              </a:rPr>
              <a:t>Υπολογίζοντας τα κόστη σας</a:t>
            </a:r>
            <a:endParaRPr lang="el-GR" sz="2400" b="0" strike="noStrike" spc="-1">
              <a:latin typeface="Arial"/>
            </a:endParaRPr>
          </a:p>
          <a:p>
            <a:pPr marL="12600">
              <a:lnSpc>
                <a:spcPct val="100000"/>
              </a:lnSpc>
              <a:spcBef>
                <a:spcPts val="2041"/>
              </a:spcBef>
              <a:buNone/>
            </a:pPr>
            <a:r>
              <a:rPr lang="el-GR" sz="1800" b="0" strike="noStrike" spc="-1">
                <a:solidFill>
                  <a:srgbClr val="D5E2E5"/>
                </a:solidFill>
                <a:latin typeface="Trebuchet MS"/>
                <a:ea typeface="DejaVu Sans"/>
              </a:rPr>
              <a:t>Το κόστος σας είναι το ποσό της δαπάνης που απαιτείται για την παραγωγή ενός προϊόντος/υπηρεσίας.</a:t>
            </a:r>
            <a:endParaRPr lang="el-GR" sz="1800" b="0" strike="noStrike" spc="-1">
              <a:latin typeface="Arial"/>
            </a:endParaRPr>
          </a:p>
        </p:txBody>
      </p:sp>
      <p:sp>
        <p:nvSpPr>
          <p:cNvPr id="325" name="object 9"/>
          <p:cNvSpPr/>
          <p:nvPr/>
        </p:nvSpPr>
        <p:spPr>
          <a:xfrm>
            <a:off x="6120000" y="3037680"/>
            <a:ext cx="3122280" cy="398196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600" b="0" strike="noStrike" spc="-1">
                <a:solidFill>
                  <a:srgbClr val="D5E2E5"/>
                </a:solidFill>
                <a:latin typeface="Trebuchet MS"/>
                <a:ea typeface="DejaVu Sans"/>
              </a:rPr>
              <a:t>Περιλαμβάνει 3 στοιχεία:</a:t>
            </a:r>
            <a:endParaRPr lang="el-GR" sz="1600" b="0" strike="noStrike" spc="-1">
              <a:latin typeface="Arial"/>
            </a:endParaRPr>
          </a:p>
          <a:p>
            <a:pPr marL="12600">
              <a:lnSpc>
                <a:spcPct val="100000"/>
              </a:lnSpc>
              <a:spcBef>
                <a:spcPts val="99"/>
              </a:spcBef>
              <a:buNone/>
            </a:pPr>
            <a:endParaRPr lang="el-GR" sz="1600" b="0" strike="noStrike" spc="-1">
              <a:latin typeface="Arial"/>
            </a:endParaRPr>
          </a:p>
          <a:p>
            <a:pPr marL="12600">
              <a:lnSpc>
                <a:spcPct val="100000"/>
              </a:lnSpc>
              <a:spcBef>
                <a:spcPts val="99"/>
              </a:spcBef>
              <a:buNone/>
            </a:pPr>
            <a:r>
              <a:rPr lang="el-GR" sz="1600" b="0" strike="noStrike" spc="-1">
                <a:solidFill>
                  <a:srgbClr val="D5E2E5"/>
                </a:solidFill>
                <a:latin typeface="Trebuchet MS"/>
                <a:ea typeface="DejaVu Sans"/>
              </a:rPr>
              <a:t>Το κόστος των υλικών που απαιτούνται για την κατασκευή της τελικής υπηρεσίας ή του προϊόντος.</a:t>
            </a:r>
            <a:endParaRPr lang="el-GR" sz="1600" b="0" strike="noStrike" spc="-1">
              <a:latin typeface="Arial"/>
            </a:endParaRPr>
          </a:p>
          <a:p>
            <a:pPr marL="12600">
              <a:lnSpc>
                <a:spcPct val="100000"/>
              </a:lnSpc>
              <a:spcBef>
                <a:spcPts val="99"/>
              </a:spcBef>
              <a:buNone/>
            </a:pPr>
            <a:endParaRPr lang="el-GR" sz="1600" b="0" strike="noStrike" spc="-1">
              <a:latin typeface="Arial"/>
            </a:endParaRPr>
          </a:p>
          <a:p>
            <a:pPr marL="12600">
              <a:lnSpc>
                <a:spcPct val="100000"/>
              </a:lnSpc>
              <a:spcBef>
                <a:spcPts val="99"/>
              </a:spcBef>
              <a:buNone/>
            </a:pPr>
            <a:r>
              <a:rPr lang="el-GR" sz="1600" b="0" strike="noStrike" spc="-1">
                <a:solidFill>
                  <a:srgbClr val="D5E2E5"/>
                </a:solidFill>
                <a:latin typeface="Trebuchet MS"/>
                <a:ea typeface="DejaVu Sans"/>
              </a:rPr>
              <a:t>Εργασία - το κόστος του χρόνου σας για την κατασκευή και την πώληση του προϊόντος ή την παροχή της υπηρεσίας.</a:t>
            </a:r>
            <a:endParaRPr lang="el-GR" sz="1600" b="0" strike="noStrike" spc="-1">
              <a:latin typeface="Arial"/>
            </a:endParaRPr>
          </a:p>
          <a:p>
            <a:pPr marL="12600">
              <a:lnSpc>
                <a:spcPct val="100000"/>
              </a:lnSpc>
              <a:spcBef>
                <a:spcPts val="99"/>
              </a:spcBef>
              <a:buNone/>
            </a:pPr>
            <a:endParaRPr lang="el-GR" sz="1600" b="0" strike="noStrike" spc="-1">
              <a:latin typeface="Arial"/>
            </a:endParaRPr>
          </a:p>
          <a:p>
            <a:pPr marL="12600">
              <a:lnSpc>
                <a:spcPct val="100000"/>
              </a:lnSpc>
              <a:spcBef>
                <a:spcPts val="99"/>
              </a:spcBef>
              <a:buNone/>
            </a:pPr>
            <a:r>
              <a:rPr lang="el-GR" sz="1600" b="0" strike="noStrike" spc="-1">
                <a:solidFill>
                  <a:srgbClr val="D5E2E5"/>
                </a:solidFill>
                <a:latin typeface="Trebuchet MS"/>
                <a:ea typeface="DejaVu Sans"/>
              </a:rPr>
              <a:t>Γενικά έξοδα - το κόστος λειτουργίας της επιχείρησης - π.χ. ενοίκιο, μεταφορές, έξοδα μάρκετινγκ.</a:t>
            </a:r>
            <a:endParaRPr lang="el-GR" sz="16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6" name="object 2"/>
          <p:cNvGrpSpPr/>
          <p:nvPr/>
        </p:nvGrpSpPr>
        <p:grpSpPr>
          <a:xfrm>
            <a:off x="0" y="0"/>
            <a:ext cx="10057680" cy="7772040"/>
            <a:chOff x="0" y="0"/>
            <a:chExt cx="10057680" cy="7772040"/>
          </a:xfrm>
        </p:grpSpPr>
        <p:pic>
          <p:nvPicPr>
            <p:cNvPr id="327" name="object 3"/>
            <p:cNvPicPr/>
            <p:nvPr/>
          </p:nvPicPr>
          <p:blipFill>
            <a:blip r:embed="rId2"/>
            <a:stretch/>
          </p:blipFill>
          <p:spPr>
            <a:xfrm>
              <a:off x="0" y="0"/>
              <a:ext cx="10057680" cy="7771680"/>
            </a:xfrm>
            <a:prstGeom prst="rect">
              <a:avLst/>
            </a:prstGeom>
            <a:ln w="0">
              <a:noFill/>
            </a:ln>
          </p:spPr>
        </p:pic>
        <p:sp>
          <p:nvSpPr>
            <p:cNvPr id="328" name="object 4"/>
            <p:cNvSpPr/>
            <p:nvPr/>
          </p:nvSpPr>
          <p:spPr>
            <a:xfrm>
              <a:off x="520560" y="1828800"/>
              <a:ext cx="6095160" cy="5942880"/>
            </a:xfrm>
            <a:custGeom>
              <a:avLst/>
              <a:gdLst/>
              <a:ahLst/>
              <a:cxnLst/>
              <a:rect l="l" t="t" r="r" b="b"/>
              <a:pathLst>
                <a:path w="6096000" h="5943600">
                  <a:moveTo>
                    <a:pt x="5575186" y="0"/>
                  </a:moveTo>
                  <a:lnTo>
                    <a:pt x="520813" y="0"/>
                  </a:lnTo>
                  <a:lnTo>
                    <a:pt x="473408" y="2128"/>
                  </a:lnTo>
                  <a:lnTo>
                    <a:pt x="427196" y="8390"/>
                  </a:lnTo>
                  <a:lnTo>
                    <a:pt x="382359" y="18603"/>
                  </a:lnTo>
                  <a:lnTo>
                    <a:pt x="339083" y="32582"/>
                  </a:lnTo>
                  <a:lnTo>
                    <a:pt x="297551" y="50144"/>
                  </a:lnTo>
                  <a:lnTo>
                    <a:pt x="257947" y="71105"/>
                  </a:lnTo>
                  <a:lnTo>
                    <a:pt x="220455" y="95280"/>
                  </a:lnTo>
                  <a:lnTo>
                    <a:pt x="185258" y="122487"/>
                  </a:lnTo>
                  <a:lnTo>
                    <a:pt x="152541" y="152541"/>
                  </a:lnTo>
                  <a:lnTo>
                    <a:pt x="122487" y="185258"/>
                  </a:lnTo>
                  <a:lnTo>
                    <a:pt x="95280" y="220455"/>
                  </a:lnTo>
                  <a:lnTo>
                    <a:pt x="71105" y="257947"/>
                  </a:lnTo>
                  <a:lnTo>
                    <a:pt x="50144" y="297551"/>
                  </a:lnTo>
                  <a:lnTo>
                    <a:pt x="32582" y="339083"/>
                  </a:lnTo>
                  <a:lnTo>
                    <a:pt x="18603" y="382359"/>
                  </a:lnTo>
                  <a:lnTo>
                    <a:pt x="8390" y="427196"/>
                  </a:lnTo>
                  <a:lnTo>
                    <a:pt x="2128" y="473408"/>
                  </a:lnTo>
                  <a:lnTo>
                    <a:pt x="0" y="520813"/>
                  </a:lnTo>
                  <a:lnTo>
                    <a:pt x="0" y="5943600"/>
                  </a:lnTo>
                  <a:lnTo>
                    <a:pt x="6095999" y="5943600"/>
                  </a:lnTo>
                  <a:lnTo>
                    <a:pt x="6095999" y="520813"/>
                  </a:lnTo>
                  <a:lnTo>
                    <a:pt x="6093871" y="473408"/>
                  </a:lnTo>
                  <a:lnTo>
                    <a:pt x="6087609" y="427196"/>
                  </a:lnTo>
                  <a:lnTo>
                    <a:pt x="6077396" y="382359"/>
                  </a:lnTo>
                  <a:lnTo>
                    <a:pt x="6063417" y="339083"/>
                  </a:lnTo>
                  <a:lnTo>
                    <a:pt x="6045855" y="297551"/>
                  </a:lnTo>
                  <a:lnTo>
                    <a:pt x="6024894" y="257947"/>
                  </a:lnTo>
                  <a:lnTo>
                    <a:pt x="6000719" y="220455"/>
                  </a:lnTo>
                  <a:lnTo>
                    <a:pt x="5973512" y="185258"/>
                  </a:lnTo>
                  <a:lnTo>
                    <a:pt x="5943458" y="152541"/>
                  </a:lnTo>
                  <a:lnTo>
                    <a:pt x="5910741" y="122487"/>
                  </a:lnTo>
                  <a:lnTo>
                    <a:pt x="5875544" y="95280"/>
                  </a:lnTo>
                  <a:lnTo>
                    <a:pt x="5838052" y="71105"/>
                  </a:lnTo>
                  <a:lnTo>
                    <a:pt x="5798448" y="50144"/>
                  </a:lnTo>
                  <a:lnTo>
                    <a:pt x="5756916" y="32582"/>
                  </a:lnTo>
                  <a:lnTo>
                    <a:pt x="5713640" y="18603"/>
                  </a:lnTo>
                  <a:lnTo>
                    <a:pt x="5668803" y="8390"/>
                  </a:lnTo>
                  <a:lnTo>
                    <a:pt x="5622591" y="2128"/>
                  </a:lnTo>
                  <a:lnTo>
                    <a:pt x="5575186" y="0"/>
                  </a:lnTo>
                  <a:close/>
                </a:path>
              </a:pathLst>
            </a:custGeom>
            <a:solidFill>
              <a:srgbClr val="FFFFFF">
                <a:alpha val="87000"/>
              </a:srgbClr>
            </a:solidFill>
            <a:ln w="0">
              <a:noFill/>
            </a:ln>
          </p:spPr>
          <p:style>
            <a:lnRef idx="0">
              <a:scrgbClr r="0" g="0" b="0"/>
            </a:lnRef>
            <a:fillRef idx="0">
              <a:scrgbClr r="0" g="0" b="0"/>
            </a:fillRef>
            <a:effectRef idx="0">
              <a:scrgbClr r="0" g="0" b="0"/>
            </a:effectRef>
            <a:fontRef idx="minor"/>
          </p:style>
        </p:sp>
        <p:sp>
          <p:nvSpPr>
            <p:cNvPr id="329" name="object 5"/>
            <p:cNvSpPr/>
            <p:nvPr/>
          </p:nvSpPr>
          <p:spPr>
            <a:xfrm>
              <a:off x="0" y="7650360"/>
              <a:ext cx="371520" cy="121680"/>
            </a:xfrm>
            <a:custGeom>
              <a:avLst/>
              <a:gdLst/>
              <a:ahLst/>
              <a:cxnLst/>
              <a:rect l="l" t="t" r="r" b="b"/>
              <a:pathLst>
                <a:path w="372110" h="122554">
                  <a:moveTo>
                    <a:pt x="310974" y="0"/>
                  </a:moveTo>
                  <a:lnTo>
                    <a:pt x="0" y="75776"/>
                  </a:lnTo>
                  <a:lnTo>
                    <a:pt x="0" y="121983"/>
                  </a:lnTo>
                  <a:lnTo>
                    <a:pt x="371708" y="121983"/>
                  </a:lnTo>
                  <a:lnTo>
                    <a:pt x="310974" y="0"/>
                  </a:lnTo>
                  <a:close/>
                </a:path>
              </a:pathLst>
            </a:custGeom>
            <a:solidFill>
              <a:srgbClr val="F3F3F5"/>
            </a:solidFill>
            <a:ln w="0">
              <a:noFill/>
            </a:ln>
          </p:spPr>
          <p:style>
            <a:lnRef idx="0">
              <a:scrgbClr r="0" g="0" b="0"/>
            </a:lnRef>
            <a:fillRef idx="0">
              <a:scrgbClr r="0" g="0" b="0"/>
            </a:fillRef>
            <a:effectRef idx="0">
              <a:scrgbClr r="0" g="0" b="0"/>
            </a:effectRef>
            <a:fontRef idx="minor"/>
          </p:style>
        </p:sp>
      </p:grpSp>
      <p:sp>
        <p:nvSpPr>
          <p:cNvPr id="330" name="object 6"/>
          <p:cNvSpPr/>
          <p:nvPr/>
        </p:nvSpPr>
        <p:spPr>
          <a:xfrm>
            <a:off x="1245240" y="2068920"/>
            <a:ext cx="5178240" cy="52538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strike="noStrike" spc="-1">
                <a:solidFill>
                  <a:srgbClr val="1D1D1B"/>
                </a:solidFill>
                <a:latin typeface="Trebuchet MS"/>
                <a:ea typeface="DejaVu Sans"/>
              </a:rPr>
              <a:t>1. ΠΡΟΣΈΓΓΙΣΗ ΤΟΥ ΣΥΝΟΛΙΚΟΥ ΚΟΣΤΟΥΣ</a:t>
            </a:r>
            <a:endParaRPr lang="el-GR" sz="1800" b="0" strike="noStrike" spc="-1">
              <a:latin typeface="Arial"/>
            </a:endParaRPr>
          </a:p>
          <a:p>
            <a:pPr marL="12600">
              <a:lnSpc>
                <a:spcPct val="100000"/>
              </a:lnSpc>
              <a:spcBef>
                <a:spcPts val="99"/>
              </a:spcBef>
              <a:buNone/>
            </a:pPr>
            <a:endParaRPr lang="el-GR" sz="1800" b="0" strike="noStrike" spc="-1">
              <a:latin typeface="Arial"/>
            </a:endParaRPr>
          </a:p>
          <a:p>
            <a:pPr marL="12600">
              <a:lnSpc>
                <a:spcPct val="100000"/>
              </a:lnSpc>
              <a:spcBef>
                <a:spcPts val="99"/>
              </a:spcBef>
              <a:buNone/>
            </a:pPr>
            <a:r>
              <a:rPr lang="el-GR" sz="1600" b="0" strike="noStrike" spc="-1">
                <a:solidFill>
                  <a:srgbClr val="1D1D1B"/>
                </a:solidFill>
                <a:latin typeface="Trebuchet MS"/>
                <a:ea typeface="DejaVu Sans"/>
              </a:rPr>
              <a:t>Υπολογισμός όλων των δαπανών για ένα προϊόν/υπηρεσία. Προσδιορίστε τον αριθμό των μονάδων - πόσες μπορείτε να κατασκευάσετε και, κυρίως, πόσες μπορείτε να πουλήσετε (υπάρχει διαφορά!).</a:t>
            </a:r>
            <a:endParaRPr lang="el-GR" sz="1600" b="0" strike="noStrike" spc="-1">
              <a:latin typeface="Arial"/>
            </a:endParaRPr>
          </a:p>
          <a:p>
            <a:pPr marL="12600">
              <a:lnSpc>
                <a:spcPct val="100000"/>
              </a:lnSpc>
              <a:spcBef>
                <a:spcPts val="99"/>
              </a:spcBef>
              <a:buNone/>
            </a:pPr>
            <a:endParaRPr lang="el-GR" sz="1600" b="0" strike="noStrike" spc="-1">
              <a:latin typeface="Arial"/>
            </a:endParaRPr>
          </a:p>
          <a:p>
            <a:pPr marL="12600">
              <a:lnSpc>
                <a:spcPct val="100000"/>
              </a:lnSpc>
              <a:spcBef>
                <a:spcPts val="99"/>
              </a:spcBef>
              <a:buNone/>
            </a:pPr>
            <a:r>
              <a:rPr lang="el-GR" sz="1600" b="0" strike="noStrike" spc="-1">
                <a:solidFill>
                  <a:srgbClr val="1D1D1B"/>
                </a:solidFill>
                <a:latin typeface="Trebuchet MS"/>
                <a:ea typeface="DejaVu Sans"/>
              </a:rPr>
              <a:t>Διαιρέστε το συνολικό κόστος με τον αριθμό των μονάδων.</a:t>
            </a:r>
            <a:endParaRPr lang="el-GR" sz="1600" b="0" strike="noStrike" spc="-1">
              <a:latin typeface="Arial"/>
            </a:endParaRPr>
          </a:p>
          <a:p>
            <a:pPr marL="12600">
              <a:lnSpc>
                <a:spcPct val="100000"/>
              </a:lnSpc>
              <a:spcBef>
                <a:spcPts val="99"/>
              </a:spcBef>
              <a:buNone/>
            </a:pPr>
            <a:endParaRPr lang="el-GR" sz="1600" b="0" strike="noStrike" spc="-1">
              <a:latin typeface="Arial"/>
            </a:endParaRPr>
          </a:p>
          <a:p>
            <a:pPr marL="12600">
              <a:lnSpc>
                <a:spcPct val="100000"/>
              </a:lnSpc>
              <a:spcBef>
                <a:spcPts val="99"/>
              </a:spcBef>
              <a:buNone/>
            </a:pPr>
            <a:r>
              <a:rPr lang="el-GR" sz="1600" b="0" strike="noStrike" spc="-1">
                <a:solidFill>
                  <a:srgbClr val="1D1D1B"/>
                </a:solidFill>
                <a:latin typeface="Trebuchet MS"/>
                <a:ea typeface="DejaVu Sans"/>
              </a:rPr>
              <a:t>Προσθέστε το κέρδος - ο μαγικός αριθμός που δημιουργεί την τιμή προς τον πελάτη.</a:t>
            </a:r>
            <a:endParaRPr lang="el-GR" sz="1600" b="0" strike="noStrike" spc="-1">
              <a:latin typeface="Arial"/>
            </a:endParaRPr>
          </a:p>
          <a:p>
            <a:pPr marL="12600">
              <a:lnSpc>
                <a:spcPct val="100000"/>
              </a:lnSpc>
              <a:spcBef>
                <a:spcPts val="99"/>
              </a:spcBef>
              <a:buNone/>
            </a:pPr>
            <a:endParaRPr lang="el-GR" sz="1600" b="0" strike="noStrike" spc="-1">
              <a:latin typeface="Arial"/>
            </a:endParaRPr>
          </a:p>
          <a:p>
            <a:pPr marL="12600">
              <a:lnSpc>
                <a:spcPct val="100000"/>
              </a:lnSpc>
              <a:spcBef>
                <a:spcPts val="99"/>
              </a:spcBef>
              <a:buNone/>
            </a:pPr>
            <a:r>
              <a:rPr lang="el-GR" sz="1800" b="0" strike="noStrike" spc="-1">
                <a:solidFill>
                  <a:srgbClr val="1D1D1B"/>
                </a:solidFill>
                <a:latin typeface="Trebuchet MS"/>
                <a:ea typeface="DejaVu Sans"/>
              </a:rPr>
              <a:t>Πλεονεκτήματα: Εξασφαλίζει κέρδος.</a:t>
            </a:r>
            <a:endParaRPr lang="el-GR" sz="1800" b="0" strike="noStrike" spc="-1">
              <a:latin typeface="Arial"/>
            </a:endParaRPr>
          </a:p>
          <a:p>
            <a:pPr marL="12600">
              <a:lnSpc>
                <a:spcPct val="100000"/>
              </a:lnSpc>
              <a:spcBef>
                <a:spcPts val="99"/>
              </a:spcBef>
              <a:buNone/>
            </a:pPr>
            <a:endParaRPr lang="el-GR" sz="1800" b="0" strike="noStrike" spc="-1">
              <a:latin typeface="Arial"/>
            </a:endParaRPr>
          </a:p>
          <a:p>
            <a:pPr marL="12600">
              <a:lnSpc>
                <a:spcPct val="100000"/>
              </a:lnSpc>
              <a:spcBef>
                <a:spcPts val="99"/>
              </a:spcBef>
              <a:buNone/>
            </a:pPr>
            <a:r>
              <a:rPr lang="el-GR" sz="1800" b="0" strike="noStrike" spc="-1">
                <a:solidFill>
                  <a:srgbClr val="1D1D1B"/>
                </a:solidFill>
                <a:latin typeface="Trebuchet MS"/>
                <a:ea typeface="DejaVu Sans"/>
              </a:rPr>
              <a:t>Μειονεκτήματα: 1) Δεν είναι κατάλληλα για επιχειρήσεις με διακυμάνσεις. 2) Δεν διαθέτει ευελιξία για τη λήψη νέων επιχειρηματικών αποφάσεων</a:t>
            </a:r>
            <a:endParaRPr lang="el-GR" sz="1800" b="0" strike="noStrike" spc="-1">
              <a:latin typeface="Arial"/>
            </a:endParaRPr>
          </a:p>
        </p:txBody>
      </p:sp>
      <p:sp>
        <p:nvSpPr>
          <p:cNvPr id="331" name="PlaceHolder 1"/>
          <p:cNvSpPr>
            <a:spLocks noGrp="1"/>
          </p:cNvSpPr>
          <p:nvPr>
            <p:ph type="title"/>
          </p:nvPr>
        </p:nvSpPr>
        <p:spPr>
          <a:xfrm>
            <a:off x="1415160" y="520560"/>
            <a:ext cx="5784480" cy="1658520"/>
          </a:xfrm>
          <a:prstGeom prst="rect">
            <a:avLst/>
          </a:prstGeom>
          <a:noFill/>
          <a:ln w="0">
            <a:noFill/>
          </a:ln>
        </p:spPr>
        <p:txBody>
          <a:bodyPr lIns="0" tIns="12600" rIns="0" bIns="0" anchor="t">
            <a:noAutofit/>
          </a:bodyPr>
          <a:lstStyle/>
          <a:p>
            <a:pPr marL="12600">
              <a:lnSpc>
                <a:spcPct val="100000"/>
              </a:lnSpc>
              <a:spcBef>
                <a:spcPts val="99"/>
              </a:spcBef>
              <a:buNone/>
            </a:pPr>
            <a:r>
              <a:rPr lang="el-GR" sz="3600" b="0" strike="noStrike" spc="-1">
                <a:solidFill>
                  <a:srgbClr val="1D1D1B"/>
                </a:solidFill>
                <a:latin typeface="Trebuchet MS"/>
              </a:rPr>
              <a:t>Δύο τρόποι κοστολόγησης &amp; τιμολόγησης</a:t>
            </a:r>
            <a:endParaRPr lang="el-GR" sz="3600" b="0" strike="noStrike" spc="-1">
              <a:latin typeface="Arial"/>
            </a:endParaRPr>
          </a:p>
        </p:txBody>
      </p:sp>
      <p:grpSp>
        <p:nvGrpSpPr>
          <p:cNvPr id="332" name="object 8"/>
          <p:cNvGrpSpPr/>
          <p:nvPr/>
        </p:nvGrpSpPr>
        <p:grpSpPr>
          <a:xfrm>
            <a:off x="817920" y="2700000"/>
            <a:ext cx="260640" cy="2519640"/>
            <a:chOff x="817920" y="2700000"/>
            <a:chExt cx="260640" cy="2519640"/>
          </a:xfrm>
        </p:grpSpPr>
        <p:sp>
          <p:nvSpPr>
            <p:cNvPr id="333" name="object 9"/>
            <p:cNvSpPr/>
            <p:nvPr/>
          </p:nvSpPr>
          <p:spPr>
            <a:xfrm>
              <a:off x="818640" y="2700000"/>
              <a:ext cx="258840" cy="167400"/>
            </a:xfrm>
            <a:custGeom>
              <a:avLst/>
              <a:gdLst/>
              <a:ahLst/>
              <a:cxnLst/>
              <a:rect l="l" t="t" r="r" b="b"/>
              <a:pathLst>
                <a:path w="259715" h="149860">
                  <a:moveTo>
                    <a:pt x="130432" y="0"/>
                  </a:moveTo>
                  <a:lnTo>
                    <a:pt x="5348" y="66514"/>
                  </a:lnTo>
                  <a:lnTo>
                    <a:pt x="0" y="75304"/>
                  </a:lnTo>
                  <a:lnTo>
                    <a:pt x="2217" y="80200"/>
                  </a:lnTo>
                  <a:lnTo>
                    <a:pt x="7596" y="84637"/>
                  </a:lnTo>
                  <a:lnTo>
                    <a:pt x="112955" y="145457"/>
                  </a:lnTo>
                  <a:lnTo>
                    <a:pt x="120632" y="148562"/>
                  </a:lnTo>
                  <a:lnTo>
                    <a:pt x="129108" y="149844"/>
                  </a:lnTo>
                  <a:lnTo>
                    <a:pt x="137353" y="149256"/>
                  </a:lnTo>
                  <a:lnTo>
                    <a:pt x="144337" y="146753"/>
                  </a:lnTo>
                  <a:lnTo>
                    <a:pt x="254192" y="83329"/>
                  </a:lnTo>
                  <a:lnTo>
                    <a:pt x="258521" y="79299"/>
                  </a:lnTo>
                  <a:lnTo>
                    <a:pt x="259540" y="74539"/>
                  </a:lnTo>
                  <a:lnTo>
                    <a:pt x="257322" y="69643"/>
                  </a:lnTo>
                  <a:lnTo>
                    <a:pt x="251944" y="65206"/>
                  </a:lnTo>
                  <a:lnTo>
                    <a:pt x="146584" y="4386"/>
                  </a:lnTo>
                  <a:lnTo>
                    <a:pt x="138908" y="1281"/>
                  </a:lnTo>
                  <a:lnTo>
                    <a:pt x="130432" y="0"/>
                  </a:lnTo>
                  <a:close/>
                </a:path>
              </a:pathLst>
            </a:custGeom>
            <a:solidFill>
              <a:srgbClr val="FFE06D"/>
            </a:solidFill>
            <a:ln w="0">
              <a:noFill/>
            </a:ln>
          </p:spPr>
          <p:style>
            <a:lnRef idx="0">
              <a:scrgbClr r="0" g="0" b="0"/>
            </a:lnRef>
            <a:fillRef idx="0">
              <a:scrgbClr r="0" g="0" b="0"/>
            </a:fillRef>
            <a:effectRef idx="0">
              <a:scrgbClr r="0" g="0" b="0"/>
            </a:effectRef>
            <a:fontRef idx="minor"/>
          </p:style>
        </p:sp>
        <p:sp>
          <p:nvSpPr>
            <p:cNvPr id="334" name="object 10"/>
            <p:cNvSpPr/>
            <p:nvPr/>
          </p:nvSpPr>
          <p:spPr>
            <a:xfrm>
              <a:off x="948600" y="2786400"/>
              <a:ext cx="129960" cy="266400"/>
            </a:xfrm>
            <a:custGeom>
              <a:avLst/>
              <a:gdLst/>
              <a:ahLst/>
              <a:cxnLst/>
              <a:rect l="l" t="t" r="r" b="b"/>
              <a:pathLst>
                <a:path w="130809" h="237489">
                  <a:moveTo>
                    <a:pt x="0" y="72910"/>
                  </a:moveTo>
                  <a:lnTo>
                    <a:pt x="0" y="237032"/>
                  </a:lnTo>
                  <a:lnTo>
                    <a:pt x="5448" y="237159"/>
                  </a:lnTo>
                  <a:lnTo>
                    <a:pt x="10718" y="236169"/>
                  </a:lnTo>
                  <a:lnTo>
                    <a:pt x="128612" y="168097"/>
                  </a:lnTo>
                  <a:lnTo>
                    <a:pt x="130314" y="164719"/>
                  </a:lnTo>
                  <a:lnTo>
                    <a:pt x="129679" y="161277"/>
                  </a:lnTo>
                  <a:lnTo>
                    <a:pt x="129679" y="73050"/>
                  </a:lnTo>
                  <a:lnTo>
                    <a:pt x="5448" y="73050"/>
                  </a:lnTo>
                  <a:lnTo>
                    <a:pt x="0" y="72910"/>
                  </a:lnTo>
                  <a:close/>
                  <a:moveTo>
                    <a:pt x="129679" y="0"/>
                  </a:moveTo>
                  <a:lnTo>
                    <a:pt x="129184" y="2413"/>
                  </a:lnTo>
                  <a:lnTo>
                    <a:pt x="127457" y="4660"/>
                  </a:lnTo>
                  <a:lnTo>
                    <a:pt x="10718" y="72059"/>
                  </a:lnTo>
                  <a:lnTo>
                    <a:pt x="5448" y="73050"/>
                  </a:lnTo>
                  <a:lnTo>
                    <a:pt x="129679" y="73050"/>
                  </a:lnTo>
                  <a:lnTo>
                    <a:pt x="129679" y="0"/>
                  </a:lnTo>
                  <a:close/>
                </a:path>
              </a:pathLst>
            </a:custGeom>
            <a:solidFill>
              <a:srgbClr val="FEC800"/>
            </a:solidFill>
            <a:ln w="0">
              <a:noFill/>
            </a:ln>
          </p:spPr>
          <p:style>
            <a:lnRef idx="0">
              <a:scrgbClr r="0" g="0" b="0"/>
            </a:lnRef>
            <a:fillRef idx="0">
              <a:scrgbClr r="0" g="0" b="0"/>
            </a:fillRef>
            <a:effectRef idx="0">
              <a:scrgbClr r="0" g="0" b="0"/>
            </a:effectRef>
            <a:fontRef idx="minor"/>
          </p:style>
        </p:sp>
        <p:pic>
          <p:nvPicPr>
            <p:cNvPr id="335" name="object 11"/>
            <p:cNvPicPr/>
            <p:nvPr/>
          </p:nvPicPr>
          <p:blipFill>
            <a:blip r:embed="rId3"/>
            <a:stretch/>
          </p:blipFill>
          <p:spPr>
            <a:xfrm>
              <a:off x="818640" y="2784960"/>
              <a:ext cx="129240" cy="267120"/>
            </a:xfrm>
            <a:prstGeom prst="rect">
              <a:avLst/>
            </a:prstGeom>
            <a:ln w="0">
              <a:noFill/>
            </a:ln>
          </p:spPr>
        </p:pic>
        <p:sp>
          <p:nvSpPr>
            <p:cNvPr id="336" name="object 12"/>
            <p:cNvSpPr/>
            <p:nvPr/>
          </p:nvSpPr>
          <p:spPr>
            <a:xfrm>
              <a:off x="817920" y="2784960"/>
              <a:ext cx="129960" cy="26748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a:ln w="0">
              <a:noFill/>
            </a:ln>
          </p:spPr>
          <p:style>
            <a:lnRef idx="0">
              <a:scrgbClr r="0" g="0" b="0"/>
            </a:lnRef>
            <a:fillRef idx="0">
              <a:scrgbClr r="0" g="0" b="0"/>
            </a:fillRef>
            <a:effectRef idx="0">
              <a:scrgbClr r="0" g="0" b="0"/>
            </a:effectRef>
            <a:fontRef idx="minor"/>
          </p:style>
        </p:sp>
        <p:sp>
          <p:nvSpPr>
            <p:cNvPr id="337" name="object 13"/>
            <p:cNvSpPr/>
            <p:nvPr/>
          </p:nvSpPr>
          <p:spPr>
            <a:xfrm>
              <a:off x="818640" y="4232160"/>
              <a:ext cx="258840" cy="167400"/>
            </a:xfrm>
            <a:custGeom>
              <a:avLst/>
              <a:gdLst/>
              <a:ahLst/>
              <a:cxnLst/>
              <a:rect l="l" t="t" r="r" b="b"/>
              <a:pathLst>
                <a:path w="259715" h="149860">
                  <a:moveTo>
                    <a:pt x="130432" y="0"/>
                  </a:moveTo>
                  <a:lnTo>
                    <a:pt x="5348" y="66519"/>
                  </a:lnTo>
                  <a:lnTo>
                    <a:pt x="0" y="75309"/>
                  </a:lnTo>
                  <a:lnTo>
                    <a:pt x="2217" y="80205"/>
                  </a:lnTo>
                  <a:lnTo>
                    <a:pt x="7596" y="84642"/>
                  </a:lnTo>
                  <a:lnTo>
                    <a:pt x="112955" y="145462"/>
                  </a:lnTo>
                  <a:lnTo>
                    <a:pt x="120632" y="148567"/>
                  </a:lnTo>
                  <a:lnTo>
                    <a:pt x="129108" y="149848"/>
                  </a:lnTo>
                  <a:lnTo>
                    <a:pt x="137353" y="149261"/>
                  </a:lnTo>
                  <a:lnTo>
                    <a:pt x="144337" y="146758"/>
                  </a:lnTo>
                  <a:lnTo>
                    <a:pt x="254192" y="83334"/>
                  </a:lnTo>
                  <a:lnTo>
                    <a:pt x="258521" y="79304"/>
                  </a:lnTo>
                  <a:lnTo>
                    <a:pt x="259540" y="74544"/>
                  </a:lnTo>
                  <a:lnTo>
                    <a:pt x="257322" y="69648"/>
                  </a:lnTo>
                  <a:lnTo>
                    <a:pt x="251944" y="65211"/>
                  </a:lnTo>
                  <a:lnTo>
                    <a:pt x="146584" y="4391"/>
                  </a:lnTo>
                  <a:lnTo>
                    <a:pt x="138908" y="1281"/>
                  </a:lnTo>
                  <a:lnTo>
                    <a:pt x="130432" y="0"/>
                  </a:lnTo>
                  <a:close/>
                </a:path>
              </a:pathLst>
            </a:custGeom>
            <a:solidFill>
              <a:srgbClr val="FFE06D"/>
            </a:solidFill>
            <a:ln w="0">
              <a:noFill/>
            </a:ln>
          </p:spPr>
          <p:style>
            <a:lnRef idx="0">
              <a:scrgbClr r="0" g="0" b="0"/>
            </a:lnRef>
            <a:fillRef idx="0">
              <a:scrgbClr r="0" g="0" b="0"/>
            </a:fillRef>
            <a:effectRef idx="0">
              <a:scrgbClr r="0" g="0" b="0"/>
            </a:effectRef>
            <a:fontRef idx="minor"/>
          </p:style>
        </p:sp>
        <p:sp>
          <p:nvSpPr>
            <p:cNvPr id="338" name="object 14"/>
            <p:cNvSpPr/>
            <p:nvPr/>
          </p:nvSpPr>
          <p:spPr>
            <a:xfrm>
              <a:off x="948600" y="4318200"/>
              <a:ext cx="129960" cy="266400"/>
            </a:xfrm>
            <a:custGeom>
              <a:avLst/>
              <a:gdLst/>
              <a:ahLst/>
              <a:cxnLst/>
              <a:rect l="l" t="t" r="r" b="b"/>
              <a:pathLst>
                <a:path w="130809" h="237489">
                  <a:moveTo>
                    <a:pt x="0" y="72910"/>
                  </a:moveTo>
                  <a:lnTo>
                    <a:pt x="0" y="237032"/>
                  </a:lnTo>
                  <a:lnTo>
                    <a:pt x="5448" y="237159"/>
                  </a:lnTo>
                  <a:lnTo>
                    <a:pt x="10718" y="236169"/>
                  </a:lnTo>
                  <a:lnTo>
                    <a:pt x="128612" y="168097"/>
                  </a:lnTo>
                  <a:lnTo>
                    <a:pt x="130314" y="164719"/>
                  </a:lnTo>
                  <a:lnTo>
                    <a:pt x="129679" y="161277"/>
                  </a:lnTo>
                  <a:lnTo>
                    <a:pt x="129679" y="73050"/>
                  </a:lnTo>
                  <a:lnTo>
                    <a:pt x="5448" y="73050"/>
                  </a:lnTo>
                  <a:lnTo>
                    <a:pt x="0" y="72910"/>
                  </a:lnTo>
                  <a:close/>
                  <a:moveTo>
                    <a:pt x="129679" y="0"/>
                  </a:moveTo>
                  <a:lnTo>
                    <a:pt x="129184" y="2413"/>
                  </a:lnTo>
                  <a:lnTo>
                    <a:pt x="127457" y="4660"/>
                  </a:lnTo>
                  <a:lnTo>
                    <a:pt x="10718" y="72059"/>
                  </a:lnTo>
                  <a:lnTo>
                    <a:pt x="5448" y="73050"/>
                  </a:lnTo>
                  <a:lnTo>
                    <a:pt x="129679" y="73050"/>
                  </a:lnTo>
                  <a:lnTo>
                    <a:pt x="129679" y="0"/>
                  </a:lnTo>
                  <a:close/>
                </a:path>
              </a:pathLst>
            </a:custGeom>
            <a:solidFill>
              <a:srgbClr val="FEC800"/>
            </a:solidFill>
            <a:ln w="0">
              <a:noFill/>
            </a:ln>
          </p:spPr>
          <p:style>
            <a:lnRef idx="0">
              <a:scrgbClr r="0" g="0" b="0"/>
            </a:lnRef>
            <a:fillRef idx="0">
              <a:scrgbClr r="0" g="0" b="0"/>
            </a:fillRef>
            <a:effectRef idx="0">
              <a:scrgbClr r="0" g="0" b="0"/>
            </a:effectRef>
            <a:fontRef idx="minor"/>
          </p:style>
        </p:sp>
        <p:pic>
          <p:nvPicPr>
            <p:cNvPr id="339" name="object 15"/>
            <p:cNvPicPr/>
            <p:nvPr/>
          </p:nvPicPr>
          <p:blipFill>
            <a:blip r:embed="rId4"/>
            <a:stretch/>
          </p:blipFill>
          <p:spPr>
            <a:xfrm>
              <a:off x="818640" y="4317120"/>
              <a:ext cx="129240" cy="267120"/>
            </a:xfrm>
            <a:prstGeom prst="rect">
              <a:avLst/>
            </a:prstGeom>
            <a:ln w="0">
              <a:noFill/>
            </a:ln>
          </p:spPr>
        </p:pic>
        <p:sp>
          <p:nvSpPr>
            <p:cNvPr id="340" name="object 16"/>
            <p:cNvSpPr/>
            <p:nvPr/>
          </p:nvSpPr>
          <p:spPr>
            <a:xfrm>
              <a:off x="817920" y="4317120"/>
              <a:ext cx="129960" cy="26748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a:ln w="0">
              <a:noFill/>
            </a:ln>
          </p:spPr>
          <p:style>
            <a:lnRef idx="0">
              <a:scrgbClr r="0" g="0" b="0"/>
            </a:lnRef>
            <a:fillRef idx="0">
              <a:scrgbClr r="0" g="0" b="0"/>
            </a:fillRef>
            <a:effectRef idx="0">
              <a:scrgbClr r="0" g="0" b="0"/>
            </a:effectRef>
            <a:fontRef idx="minor"/>
          </p:style>
        </p:sp>
        <p:sp>
          <p:nvSpPr>
            <p:cNvPr id="341" name="object 17"/>
            <p:cNvSpPr/>
            <p:nvPr/>
          </p:nvSpPr>
          <p:spPr>
            <a:xfrm>
              <a:off x="818640" y="4866840"/>
              <a:ext cx="258840" cy="167400"/>
            </a:xfrm>
            <a:custGeom>
              <a:avLst/>
              <a:gdLst/>
              <a:ahLst/>
              <a:cxnLst/>
              <a:rect l="l" t="t" r="r" b="b"/>
              <a:pathLst>
                <a:path w="259715" h="149860">
                  <a:moveTo>
                    <a:pt x="130432" y="0"/>
                  </a:moveTo>
                  <a:lnTo>
                    <a:pt x="5348" y="66514"/>
                  </a:lnTo>
                  <a:lnTo>
                    <a:pt x="0" y="75304"/>
                  </a:lnTo>
                  <a:lnTo>
                    <a:pt x="2217" y="80200"/>
                  </a:lnTo>
                  <a:lnTo>
                    <a:pt x="7596" y="84637"/>
                  </a:lnTo>
                  <a:lnTo>
                    <a:pt x="112955" y="145457"/>
                  </a:lnTo>
                  <a:lnTo>
                    <a:pt x="120632" y="148562"/>
                  </a:lnTo>
                  <a:lnTo>
                    <a:pt x="129108" y="149844"/>
                  </a:lnTo>
                  <a:lnTo>
                    <a:pt x="137353" y="149256"/>
                  </a:lnTo>
                  <a:lnTo>
                    <a:pt x="144337" y="146753"/>
                  </a:lnTo>
                  <a:lnTo>
                    <a:pt x="254192" y="83329"/>
                  </a:lnTo>
                  <a:lnTo>
                    <a:pt x="258521" y="79299"/>
                  </a:lnTo>
                  <a:lnTo>
                    <a:pt x="259540" y="74539"/>
                  </a:lnTo>
                  <a:lnTo>
                    <a:pt x="257322" y="69643"/>
                  </a:lnTo>
                  <a:lnTo>
                    <a:pt x="251944" y="65206"/>
                  </a:lnTo>
                  <a:lnTo>
                    <a:pt x="146584" y="4386"/>
                  </a:lnTo>
                  <a:lnTo>
                    <a:pt x="138908" y="1281"/>
                  </a:lnTo>
                  <a:lnTo>
                    <a:pt x="130432" y="0"/>
                  </a:lnTo>
                  <a:close/>
                </a:path>
              </a:pathLst>
            </a:custGeom>
            <a:solidFill>
              <a:srgbClr val="FFE06D"/>
            </a:solidFill>
            <a:ln w="0">
              <a:noFill/>
            </a:ln>
          </p:spPr>
          <p:style>
            <a:lnRef idx="0">
              <a:scrgbClr r="0" g="0" b="0"/>
            </a:lnRef>
            <a:fillRef idx="0">
              <a:scrgbClr r="0" g="0" b="0"/>
            </a:fillRef>
            <a:effectRef idx="0">
              <a:scrgbClr r="0" g="0" b="0"/>
            </a:effectRef>
            <a:fontRef idx="minor"/>
          </p:style>
        </p:sp>
        <p:sp>
          <p:nvSpPr>
            <p:cNvPr id="342" name="object 18"/>
            <p:cNvSpPr/>
            <p:nvPr/>
          </p:nvSpPr>
          <p:spPr>
            <a:xfrm>
              <a:off x="948600" y="4953240"/>
              <a:ext cx="129960" cy="266400"/>
            </a:xfrm>
            <a:custGeom>
              <a:avLst/>
              <a:gdLst/>
              <a:ahLst/>
              <a:cxnLst/>
              <a:rect l="l" t="t" r="r" b="b"/>
              <a:pathLst>
                <a:path w="130809" h="237489">
                  <a:moveTo>
                    <a:pt x="0" y="72910"/>
                  </a:moveTo>
                  <a:lnTo>
                    <a:pt x="0" y="237032"/>
                  </a:lnTo>
                  <a:lnTo>
                    <a:pt x="5448" y="237159"/>
                  </a:lnTo>
                  <a:lnTo>
                    <a:pt x="10718" y="236169"/>
                  </a:lnTo>
                  <a:lnTo>
                    <a:pt x="128612" y="168097"/>
                  </a:lnTo>
                  <a:lnTo>
                    <a:pt x="130314" y="164718"/>
                  </a:lnTo>
                  <a:lnTo>
                    <a:pt x="129679" y="161277"/>
                  </a:lnTo>
                  <a:lnTo>
                    <a:pt x="129679" y="73050"/>
                  </a:lnTo>
                  <a:lnTo>
                    <a:pt x="5448" y="73050"/>
                  </a:lnTo>
                  <a:lnTo>
                    <a:pt x="0" y="72910"/>
                  </a:lnTo>
                  <a:close/>
                  <a:moveTo>
                    <a:pt x="129679" y="0"/>
                  </a:moveTo>
                  <a:lnTo>
                    <a:pt x="129184" y="2412"/>
                  </a:lnTo>
                  <a:lnTo>
                    <a:pt x="127457" y="4660"/>
                  </a:lnTo>
                  <a:lnTo>
                    <a:pt x="10718" y="72059"/>
                  </a:lnTo>
                  <a:lnTo>
                    <a:pt x="5448" y="73050"/>
                  </a:lnTo>
                  <a:lnTo>
                    <a:pt x="129679" y="73050"/>
                  </a:lnTo>
                  <a:lnTo>
                    <a:pt x="129679" y="0"/>
                  </a:lnTo>
                  <a:close/>
                </a:path>
              </a:pathLst>
            </a:custGeom>
            <a:solidFill>
              <a:srgbClr val="FEC800"/>
            </a:solidFill>
            <a:ln w="0">
              <a:noFill/>
            </a:ln>
          </p:spPr>
          <p:style>
            <a:lnRef idx="0">
              <a:scrgbClr r="0" g="0" b="0"/>
            </a:lnRef>
            <a:fillRef idx="0">
              <a:scrgbClr r="0" g="0" b="0"/>
            </a:fillRef>
            <a:effectRef idx="0">
              <a:scrgbClr r="0" g="0" b="0"/>
            </a:effectRef>
            <a:fontRef idx="minor"/>
          </p:style>
        </p:sp>
        <p:pic>
          <p:nvPicPr>
            <p:cNvPr id="343" name="object 19"/>
            <p:cNvPicPr/>
            <p:nvPr/>
          </p:nvPicPr>
          <p:blipFill>
            <a:blip r:embed="rId4"/>
            <a:stretch/>
          </p:blipFill>
          <p:spPr>
            <a:xfrm>
              <a:off x="818640" y="4951800"/>
              <a:ext cx="129240" cy="267120"/>
            </a:xfrm>
            <a:prstGeom prst="rect">
              <a:avLst/>
            </a:prstGeom>
            <a:ln w="0">
              <a:noFill/>
            </a:ln>
          </p:spPr>
        </p:pic>
        <p:sp>
          <p:nvSpPr>
            <p:cNvPr id="344" name="object 20"/>
            <p:cNvSpPr/>
            <p:nvPr/>
          </p:nvSpPr>
          <p:spPr>
            <a:xfrm>
              <a:off x="817920" y="4951800"/>
              <a:ext cx="129960" cy="26748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a:ln w="0">
              <a:noFill/>
            </a:ln>
          </p:spPr>
          <p:style>
            <a:lnRef idx="0">
              <a:scrgbClr r="0" g="0" b="0"/>
            </a:lnRef>
            <a:fillRef idx="0">
              <a:scrgbClr r="0" g="0" b="0"/>
            </a:fillRef>
            <a:effectRef idx="0">
              <a:scrgbClr r="0" g="0" b="0"/>
            </a:effectRef>
            <a:fontRef idx="minor"/>
          </p:style>
        </p:sp>
      </p:gr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object 2"/>
          <p:cNvSpPr/>
          <p:nvPr/>
        </p:nvSpPr>
        <p:spPr>
          <a:xfrm>
            <a:off x="0" y="0"/>
            <a:ext cx="10057680" cy="7771680"/>
          </a:xfrm>
          <a:custGeom>
            <a:avLst/>
            <a:gdLst/>
            <a:ahLst/>
            <a:cxnLst/>
            <a:rect l="l" t="t" r="r" b="b"/>
            <a:pathLst>
              <a:path w="10058400" h="7772400">
                <a:moveTo>
                  <a:pt x="10058400" y="0"/>
                </a:moveTo>
                <a:lnTo>
                  <a:pt x="0" y="0"/>
                </a:lnTo>
                <a:lnTo>
                  <a:pt x="0" y="7772400"/>
                </a:lnTo>
                <a:lnTo>
                  <a:pt x="10058400" y="7772400"/>
                </a:lnTo>
                <a:lnTo>
                  <a:pt x="10058400" y="0"/>
                </a:lnTo>
                <a:close/>
              </a:path>
            </a:pathLst>
          </a:custGeom>
          <a:solidFill>
            <a:srgbClr val="EFE6E8"/>
          </a:solidFill>
          <a:ln w="0">
            <a:noFill/>
          </a:ln>
        </p:spPr>
        <p:style>
          <a:lnRef idx="0">
            <a:scrgbClr r="0" g="0" b="0"/>
          </a:lnRef>
          <a:fillRef idx="0">
            <a:scrgbClr r="0" g="0" b="0"/>
          </a:fillRef>
          <a:effectRef idx="0">
            <a:scrgbClr r="0" g="0" b="0"/>
          </a:effectRef>
          <a:fontRef idx="minor"/>
        </p:style>
      </p:sp>
      <p:grpSp>
        <p:nvGrpSpPr>
          <p:cNvPr id="346" name="object 3"/>
          <p:cNvGrpSpPr/>
          <p:nvPr/>
        </p:nvGrpSpPr>
        <p:grpSpPr>
          <a:xfrm>
            <a:off x="406440" y="1851840"/>
            <a:ext cx="9651240" cy="5920200"/>
            <a:chOff x="406440" y="1851840"/>
            <a:chExt cx="9651240" cy="5920200"/>
          </a:xfrm>
        </p:grpSpPr>
        <p:pic>
          <p:nvPicPr>
            <p:cNvPr id="347" name="object 4"/>
            <p:cNvPicPr/>
            <p:nvPr/>
          </p:nvPicPr>
          <p:blipFill>
            <a:blip r:embed="rId2"/>
            <a:stretch/>
          </p:blipFill>
          <p:spPr>
            <a:xfrm>
              <a:off x="3225600" y="2146320"/>
              <a:ext cx="6832080" cy="5625360"/>
            </a:xfrm>
            <a:prstGeom prst="rect">
              <a:avLst/>
            </a:prstGeom>
            <a:ln w="0">
              <a:noFill/>
            </a:ln>
          </p:spPr>
        </p:pic>
        <p:sp>
          <p:nvSpPr>
            <p:cNvPr id="348" name="object 5"/>
            <p:cNvSpPr/>
            <p:nvPr/>
          </p:nvSpPr>
          <p:spPr>
            <a:xfrm>
              <a:off x="406440" y="1851840"/>
              <a:ext cx="5942880" cy="5920200"/>
            </a:xfrm>
            <a:custGeom>
              <a:avLst/>
              <a:gdLst/>
              <a:ahLst/>
              <a:cxnLst/>
              <a:rect l="l" t="t" r="r" b="b"/>
              <a:pathLst>
                <a:path w="5943600" h="5920740">
                  <a:moveTo>
                    <a:pt x="5429046" y="0"/>
                  </a:moveTo>
                  <a:lnTo>
                    <a:pt x="514248" y="0"/>
                  </a:lnTo>
                  <a:lnTo>
                    <a:pt x="467441" y="2101"/>
                  </a:lnTo>
                  <a:lnTo>
                    <a:pt x="421811" y="8285"/>
                  </a:lnTo>
                  <a:lnTo>
                    <a:pt x="377541" y="18369"/>
                  </a:lnTo>
                  <a:lnTo>
                    <a:pt x="334811" y="32172"/>
                  </a:lnTo>
                  <a:lnTo>
                    <a:pt x="293802" y="49513"/>
                  </a:lnTo>
                  <a:lnTo>
                    <a:pt x="254698" y="70210"/>
                  </a:lnTo>
                  <a:lnTo>
                    <a:pt x="217678" y="94081"/>
                  </a:lnTo>
                  <a:lnTo>
                    <a:pt x="182925" y="120945"/>
                  </a:lnTo>
                  <a:lnTo>
                    <a:pt x="150620" y="150620"/>
                  </a:lnTo>
                  <a:lnTo>
                    <a:pt x="120945" y="182925"/>
                  </a:lnTo>
                  <a:lnTo>
                    <a:pt x="94081" y="217678"/>
                  </a:lnTo>
                  <a:lnTo>
                    <a:pt x="70210" y="254698"/>
                  </a:lnTo>
                  <a:lnTo>
                    <a:pt x="49513" y="293802"/>
                  </a:lnTo>
                  <a:lnTo>
                    <a:pt x="32172" y="334811"/>
                  </a:lnTo>
                  <a:lnTo>
                    <a:pt x="18369" y="377541"/>
                  </a:lnTo>
                  <a:lnTo>
                    <a:pt x="8285" y="421811"/>
                  </a:lnTo>
                  <a:lnTo>
                    <a:pt x="2101" y="467441"/>
                  </a:lnTo>
                  <a:lnTo>
                    <a:pt x="0" y="514248"/>
                  </a:lnTo>
                  <a:lnTo>
                    <a:pt x="0" y="5920383"/>
                  </a:lnTo>
                  <a:lnTo>
                    <a:pt x="5943295" y="5920383"/>
                  </a:lnTo>
                  <a:lnTo>
                    <a:pt x="5943295" y="514248"/>
                  </a:lnTo>
                  <a:lnTo>
                    <a:pt x="5941193" y="467441"/>
                  </a:lnTo>
                  <a:lnTo>
                    <a:pt x="5935009" y="421811"/>
                  </a:lnTo>
                  <a:lnTo>
                    <a:pt x="5924925" y="377541"/>
                  </a:lnTo>
                  <a:lnTo>
                    <a:pt x="5911122" y="334811"/>
                  </a:lnTo>
                  <a:lnTo>
                    <a:pt x="5893781" y="293802"/>
                  </a:lnTo>
                  <a:lnTo>
                    <a:pt x="5873084" y="254698"/>
                  </a:lnTo>
                  <a:lnTo>
                    <a:pt x="5849213" y="217678"/>
                  </a:lnTo>
                  <a:lnTo>
                    <a:pt x="5822349" y="182925"/>
                  </a:lnTo>
                  <a:lnTo>
                    <a:pt x="5792674" y="150620"/>
                  </a:lnTo>
                  <a:lnTo>
                    <a:pt x="5760369" y="120945"/>
                  </a:lnTo>
                  <a:lnTo>
                    <a:pt x="5725616" y="94081"/>
                  </a:lnTo>
                  <a:lnTo>
                    <a:pt x="5688597" y="70210"/>
                  </a:lnTo>
                  <a:lnTo>
                    <a:pt x="5649492" y="49513"/>
                  </a:lnTo>
                  <a:lnTo>
                    <a:pt x="5608484" y="32172"/>
                  </a:lnTo>
                  <a:lnTo>
                    <a:pt x="5565753" y="18369"/>
                  </a:lnTo>
                  <a:lnTo>
                    <a:pt x="5521483" y="8285"/>
                  </a:lnTo>
                  <a:lnTo>
                    <a:pt x="5475853" y="2101"/>
                  </a:lnTo>
                  <a:lnTo>
                    <a:pt x="5429046" y="0"/>
                  </a:lnTo>
                  <a:close/>
                </a:path>
              </a:pathLst>
            </a:custGeom>
            <a:solidFill>
              <a:srgbClr val="FFFFFF">
                <a:alpha val="87000"/>
              </a:srgbClr>
            </a:solidFill>
            <a:ln w="0">
              <a:noFill/>
            </a:ln>
          </p:spPr>
          <p:style>
            <a:lnRef idx="0">
              <a:scrgbClr r="0" g="0" b="0"/>
            </a:lnRef>
            <a:fillRef idx="0">
              <a:scrgbClr r="0" g="0" b="0"/>
            </a:fillRef>
            <a:effectRef idx="0">
              <a:scrgbClr r="0" g="0" b="0"/>
            </a:effectRef>
            <a:fontRef idx="minor"/>
          </p:style>
        </p:sp>
      </p:grpSp>
      <p:sp>
        <p:nvSpPr>
          <p:cNvPr id="349" name="object 6"/>
          <p:cNvSpPr/>
          <p:nvPr/>
        </p:nvSpPr>
        <p:spPr>
          <a:xfrm>
            <a:off x="1256760" y="2057400"/>
            <a:ext cx="4653720" cy="527436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strike="noStrike" spc="-1">
                <a:solidFill>
                  <a:srgbClr val="1D1D1B"/>
                </a:solidFill>
                <a:latin typeface="Trebuchet MS"/>
                <a:ea typeface="DejaVu Sans"/>
              </a:rPr>
              <a:t>ΠΡΟΣΕΓΓΙΣΗ ΣΥΝΕΙΣΦΟΡΑΣ</a:t>
            </a:r>
            <a:endParaRPr lang="el-GR" sz="1800" b="0" strike="noStrike" spc="-1">
              <a:latin typeface="Arial"/>
            </a:endParaRPr>
          </a:p>
          <a:p>
            <a:pPr marL="12600">
              <a:lnSpc>
                <a:spcPct val="100000"/>
              </a:lnSpc>
              <a:spcBef>
                <a:spcPts val="99"/>
              </a:spcBef>
              <a:buNone/>
            </a:pPr>
            <a:endParaRPr lang="el-GR" sz="1800" b="0" strike="noStrike" spc="-1">
              <a:latin typeface="Arial"/>
            </a:endParaRPr>
          </a:p>
          <a:p>
            <a:pPr marL="12600">
              <a:lnSpc>
                <a:spcPct val="100000"/>
              </a:lnSpc>
              <a:spcBef>
                <a:spcPts val="99"/>
              </a:spcBef>
              <a:buNone/>
            </a:pPr>
            <a:r>
              <a:rPr lang="el-GR" sz="1800" b="0" strike="noStrike" spc="-1">
                <a:solidFill>
                  <a:srgbClr val="1D1D1B"/>
                </a:solidFill>
                <a:latin typeface="Trebuchet MS"/>
                <a:ea typeface="DejaVu Sans"/>
              </a:rPr>
              <a:t>Καθορισμός της τιμής πώλησης - επηρεάζεται από την αγορά π.χ. τι θα πληρώσει ο πελάτης + τι χρεώνει ο ανταγωνισμός</a:t>
            </a:r>
            <a:endParaRPr lang="el-GR" sz="1800" b="0" strike="noStrike" spc="-1">
              <a:latin typeface="Arial"/>
            </a:endParaRPr>
          </a:p>
          <a:p>
            <a:pPr marL="12600">
              <a:lnSpc>
                <a:spcPct val="100000"/>
              </a:lnSpc>
              <a:spcBef>
                <a:spcPts val="99"/>
              </a:spcBef>
              <a:buNone/>
            </a:pPr>
            <a:endParaRPr lang="el-GR" sz="1800" b="0" strike="noStrike" spc="-1">
              <a:latin typeface="Arial"/>
            </a:endParaRPr>
          </a:p>
          <a:p>
            <a:pPr marL="12600">
              <a:lnSpc>
                <a:spcPct val="100000"/>
              </a:lnSpc>
              <a:spcBef>
                <a:spcPts val="99"/>
              </a:spcBef>
              <a:buNone/>
            </a:pPr>
            <a:r>
              <a:rPr lang="el-GR" sz="1800" b="0" strike="noStrike" spc="-1">
                <a:solidFill>
                  <a:srgbClr val="1D1D1B"/>
                </a:solidFill>
                <a:latin typeface="Trebuchet MS"/>
                <a:ea typeface="DejaVu Sans"/>
              </a:rPr>
              <a:t>Διαχωρισμός του κόστους σε μεταβλητό και σταθερό</a:t>
            </a:r>
            <a:endParaRPr lang="el-GR" sz="1800" b="0" strike="noStrike" spc="-1">
              <a:latin typeface="Arial"/>
            </a:endParaRPr>
          </a:p>
          <a:p>
            <a:pPr marL="12600">
              <a:lnSpc>
                <a:spcPct val="100000"/>
              </a:lnSpc>
              <a:spcBef>
                <a:spcPts val="99"/>
              </a:spcBef>
              <a:buNone/>
            </a:pPr>
            <a:r>
              <a:rPr lang="el-GR" sz="1800" b="0" strike="noStrike" spc="-1">
                <a:solidFill>
                  <a:srgbClr val="1D1D1B"/>
                </a:solidFill>
                <a:latin typeface="Trebuchet MS"/>
                <a:ea typeface="DejaVu Sans"/>
              </a:rPr>
              <a:t>Υπολογισμός της "συνεισφοράς" - τιμή πώλησης μείον μεταβλητό κόστος.</a:t>
            </a:r>
            <a:endParaRPr lang="el-GR" sz="1800" b="0" strike="noStrike" spc="-1">
              <a:latin typeface="Arial"/>
            </a:endParaRPr>
          </a:p>
          <a:p>
            <a:pPr marL="12600">
              <a:lnSpc>
                <a:spcPct val="100000"/>
              </a:lnSpc>
              <a:spcBef>
                <a:spcPts val="99"/>
              </a:spcBef>
              <a:buNone/>
            </a:pPr>
            <a:endParaRPr lang="el-GR" sz="1800" b="0" strike="noStrike" spc="-1">
              <a:latin typeface="Arial"/>
            </a:endParaRPr>
          </a:p>
          <a:p>
            <a:pPr marL="12600">
              <a:lnSpc>
                <a:spcPct val="100000"/>
              </a:lnSpc>
              <a:spcBef>
                <a:spcPts val="99"/>
              </a:spcBef>
              <a:buNone/>
            </a:pPr>
            <a:r>
              <a:rPr lang="el-GR" sz="1400" b="0" strike="noStrike" spc="-1">
                <a:solidFill>
                  <a:srgbClr val="1D1D1B"/>
                </a:solidFill>
                <a:latin typeface="Trebuchet MS"/>
                <a:ea typeface="DejaVu Sans"/>
              </a:rPr>
              <a:t>Παράδειγμα:</a:t>
            </a:r>
            <a:endParaRPr lang="el-GR" sz="1400" b="0" strike="noStrike" spc="-1">
              <a:latin typeface="Arial"/>
            </a:endParaRPr>
          </a:p>
          <a:p>
            <a:pPr marL="12600">
              <a:lnSpc>
                <a:spcPct val="100000"/>
              </a:lnSpc>
              <a:spcBef>
                <a:spcPts val="99"/>
              </a:spcBef>
              <a:buNone/>
            </a:pPr>
            <a:r>
              <a:rPr lang="el-GR" sz="1400" b="0" strike="noStrike" spc="-1">
                <a:solidFill>
                  <a:srgbClr val="1D1D1B"/>
                </a:solidFill>
                <a:latin typeface="Trebuchet MS"/>
                <a:ea typeface="DejaVu Sans"/>
              </a:rPr>
              <a:t>Οι ανταγωνιστές μας πωλούν την κούπα τους για 2,50 ευρώ και οι πελάτες φαίνεται να είναι ευχαριστημένοι να πληρώσουν αυτή την τιμή. </a:t>
            </a:r>
            <a:endParaRPr lang="el-GR" sz="1400" b="0" strike="noStrike" spc="-1">
              <a:latin typeface="Arial"/>
            </a:endParaRPr>
          </a:p>
          <a:p>
            <a:pPr marL="12600">
              <a:lnSpc>
                <a:spcPct val="100000"/>
              </a:lnSpc>
              <a:spcBef>
                <a:spcPts val="99"/>
              </a:spcBef>
              <a:buNone/>
            </a:pPr>
            <a:r>
              <a:rPr lang="el-GR" sz="1400" b="0" strike="noStrike" spc="-1">
                <a:solidFill>
                  <a:srgbClr val="1D1D1B"/>
                </a:solidFill>
                <a:latin typeface="Trebuchet MS"/>
                <a:ea typeface="DejaVu Sans"/>
              </a:rPr>
              <a:t>Το μεταβλητό μας κόστος για την παραγωγή της κούπας είναι €0,75. Επομένως, η συνεισφορά είναι €1,25, η οποία χρησιμοποιείται για την εξόφληση των σταθερών εξόδων μας (ενοίκιο κ.λπ.) και όταν τα σταθερά έξοδα έχουν πληρωθεί πλήρως, το υπόλοιπο της συνεισφοράς είναι το κέρδος.</a:t>
            </a:r>
            <a:endParaRPr lang="el-GR" sz="1400" b="0" strike="noStrike" spc="-1">
              <a:latin typeface="Arial"/>
            </a:endParaRPr>
          </a:p>
        </p:txBody>
      </p:sp>
      <p:sp>
        <p:nvSpPr>
          <p:cNvPr id="350" name="PlaceHolder 1"/>
          <p:cNvSpPr>
            <a:spLocks noGrp="1"/>
          </p:cNvSpPr>
          <p:nvPr>
            <p:ph type="title"/>
          </p:nvPr>
        </p:nvSpPr>
        <p:spPr>
          <a:xfrm>
            <a:off x="1256760" y="520560"/>
            <a:ext cx="4864680" cy="1310040"/>
          </a:xfrm>
          <a:prstGeom prst="rect">
            <a:avLst/>
          </a:prstGeom>
          <a:noFill/>
          <a:ln w="0">
            <a:noFill/>
          </a:ln>
        </p:spPr>
        <p:txBody>
          <a:bodyPr lIns="0" tIns="12600" rIns="0" bIns="0" anchor="t">
            <a:noAutofit/>
          </a:bodyPr>
          <a:lstStyle/>
          <a:p>
            <a:pPr marL="12600">
              <a:lnSpc>
                <a:spcPct val="100000"/>
              </a:lnSpc>
              <a:spcBef>
                <a:spcPts val="99"/>
              </a:spcBef>
              <a:buNone/>
            </a:pPr>
            <a:r>
              <a:rPr lang="el-GR" sz="3600" spc="256" dirty="0" smtClean="0">
                <a:solidFill>
                  <a:srgbClr val="1D1D1B"/>
                </a:solidFill>
                <a:latin typeface="Trebuchet MS"/>
              </a:rPr>
              <a:t>Δύο τρόποι κοστολόγησης </a:t>
            </a:r>
            <a:r>
              <a:rPr lang="el-GR" sz="2400" b="0" strike="noStrike" spc="-114" dirty="0" smtClean="0">
                <a:solidFill>
                  <a:srgbClr val="1D1D1B"/>
                </a:solidFill>
                <a:latin typeface="Trebuchet MS"/>
              </a:rPr>
              <a:t>(</a:t>
            </a:r>
            <a:r>
              <a:rPr lang="el-GR" sz="2400" b="0" strike="noStrike" spc="-114" dirty="0" err="1" smtClean="0">
                <a:solidFill>
                  <a:srgbClr val="1D1D1B"/>
                </a:solidFill>
                <a:latin typeface="Trebuchet MS"/>
              </a:rPr>
              <a:t>cont</a:t>
            </a:r>
            <a:r>
              <a:rPr lang="el-GR" sz="2400" b="0" strike="noStrike" spc="-114" dirty="0">
                <a:solidFill>
                  <a:srgbClr val="1D1D1B"/>
                </a:solidFill>
                <a:latin typeface="Trebuchet MS"/>
              </a:rPr>
              <a:t>.)</a:t>
            </a:r>
            <a:endParaRPr lang="el-GR" sz="2400" b="0" strike="noStrike" spc="-1" dirty="0">
              <a:latin typeface="Arial"/>
            </a:endParaRPr>
          </a:p>
        </p:txBody>
      </p:sp>
      <p:grpSp>
        <p:nvGrpSpPr>
          <p:cNvPr id="351" name="object 8"/>
          <p:cNvGrpSpPr/>
          <p:nvPr/>
        </p:nvGrpSpPr>
        <p:grpSpPr>
          <a:xfrm>
            <a:off x="778320" y="2695320"/>
            <a:ext cx="260640" cy="1956240"/>
            <a:chOff x="778320" y="2695320"/>
            <a:chExt cx="260640" cy="1956240"/>
          </a:xfrm>
        </p:grpSpPr>
        <p:sp>
          <p:nvSpPr>
            <p:cNvPr id="352" name="object 9"/>
            <p:cNvSpPr/>
            <p:nvPr/>
          </p:nvSpPr>
          <p:spPr>
            <a:xfrm>
              <a:off x="779400" y="2695320"/>
              <a:ext cx="258840" cy="149040"/>
            </a:xfrm>
            <a:custGeom>
              <a:avLst/>
              <a:gdLst/>
              <a:ahLst/>
              <a:cxnLst/>
              <a:rect l="l" t="t" r="r" b="b"/>
              <a:pathLst>
                <a:path w="259715" h="149860">
                  <a:moveTo>
                    <a:pt x="130432" y="0"/>
                  </a:moveTo>
                  <a:lnTo>
                    <a:pt x="5348" y="66519"/>
                  </a:lnTo>
                  <a:lnTo>
                    <a:pt x="0" y="75309"/>
                  </a:lnTo>
                  <a:lnTo>
                    <a:pt x="2217" y="80205"/>
                  </a:lnTo>
                  <a:lnTo>
                    <a:pt x="7596" y="84642"/>
                  </a:lnTo>
                  <a:lnTo>
                    <a:pt x="112955" y="145462"/>
                  </a:lnTo>
                  <a:lnTo>
                    <a:pt x="120632" y="148567"/>
                  </a:lnTo>
                  <a:lnTo>
                    <a:pt x="129108" y="149848"/>
                  </a:lnTo>
                  <a:lnTo>
                    <a:pt x="137353" y="149261"/>
                  </a:lnTo>
                  <a:lnTo>
                    <a:pt x="144337" y="146758"/>
                  </a:lnTo>
                  <a:lnTo>
                    <a:pt x="254192" y="83334"/>
                  </a:lnTo>
                  <a:lnTo>
                    <a:pt x="258521" y="79304"/>
                  </a:lnTo>
                  <a:lnTo>
                    <a:pt x="259540" y="74544"/>
                  </a:lnTo>
                  <a:lnTo>
                    <a:pt x="257322" y="69648"/>
                  </a:lnTo>
                  <a:lnTo>
                    <a:pt x="251944" y="65211"/>
                  </a:lnTo>
                  <a:lnTo>
                    <a:pt x="146584" y="4391"/>
                  </a:lnTo>
                  <a:lnTo>
                    <a:pt x="138908" y="1281"/>
                  </a:lnTo>
                  <a:lnTo>
                    <a:pt x="130432" y="0"/>
                  </a:lnTo>
                  <a:close/>
                </a:path>
              </a:pathLst>
            </a:custGeom>
            <a:solidFill>
              <a:srgbClr val="FFE06D"/>
            </a:solidFill>
            <a:ln w="0">
              <a:noFill/>
            </a:ln>
          </p:spPr>
          <p:style>
            <a:lnRef idx="0">
              <a:scrgbClr r="0" g="0" b="0"/>
            </a:lnRef>
            <a:fillRef idx="0">
              <a:scrgbClr r="0" g="0" b="0"/>
            </a:fillRef>
            <a:effectRef idx="0">
              <a:scrgbClr r="0" g="0" b="0"/>
            </a:effectRef>
            <a:fontRef idx="minor"/>
          </p:style>
        </p:sp>
        <p:sp>
          <p:nvSpPr>
            <p:cNvPr id="353" name="object 10"/>
            <p:cNvSpPr/>
            <p:nvPr/>
          </p:nvSpPr>
          <p:spPr>
            <a:xfrm>
              <a:off x="909000" y="2772000"/>
              <a:ext cx="129960" cy="236880"/>
            </a:xfrm>
            <a:custGeom>
              <a:avLst/>
              <a:gdLst/>
              <a:ahLst/>
              <a:cxnLst/>
              <a:rect l="l" t="t" r="r" b="b"/>
              <a:pathLst>
                <a:path w="130809" h="237489">
                  <a:moveTo>
                    <a:pt x="0" y="72910"/>
                  </a:moveTo>
                  <a:lnTo>
                    <a:pt x="0" y="237032"/>
                  </a:lnTo>
                  <a:lnTo>
                    <a:pt x="5448" y="237159"/>
                  </a:lnTo>
                  <a:lnTo>
                    <a:pt x="10718" y="236169"/>
                  </a:lnTo>
                  <a:lnTo>
                    <a:pt x="128612" y="168097"/>
                  </a:lnTo>
                  <a:lnTo>
                    <a:pt x="130314" y="164719"/>
                  </a:lnTo>
                  <a:lnTo>
                    <a:pt x="129679" y="161277"/>
                  </a:lnTo>
                  <a:lnTo>
                    <a:pt x="129679" y="73050"/>
                  </a:lnTo>
                  <a:lnTo>
                    <a:pt x="5448" y="73050"/>
                  </a:lnTo>
                  <a:lnTo>
                    <a:pt x="0" y="72910"/>
                  </a:lnTo>
                  <a:close/>
                  <a:moveTo>
                    <a:pt x="129679" y="0"/>
                  </a:moveTo>
                  <a:lnTo>
                    <a:pt x="129184" y="2413"/>
                  </a:lnTo>
                  <a:lnTo>
                    <a:pt x="127457" y="4660"/>
                  </a:lnTo>
                  <a:lnTo>
                    <a:pt x="10718" y="72059"/>
                  </a:lnTo>
                  <a:lnTo>
                    <a:pt x="5448" y="73050"/>
                  </a:lnTo>
                  <a:lnTo>
                    <a:pt x="129679" y="73050"/>
                  </a:lnTo>
                  <a:lnTo>
                    <a:pt x="129679" y="0"/>
                  </a:lnTo>
                  <a:close/>
                </a:path>
              </a:pathLst>
            </a:custGeom>
            <a:solidFill>
              <a:srgbClr val="FEC800"/>
            </a:solidFill>
            <a:ln w="0">
              <a:noFill/>
            </a:ln>
          </p:spPr>
          <p:style>
            <a:lnRef idx="0">
              <a:scrgbClr r="0" g="0" b="0"/>
            </a:lnRef>
            <a:fillRef idx="0">
              <a:scrgbClr r="0" g="0" b="0"/>
            </a:fillRef>
            <a:effectRef idx="0">
              <a:scrgbClr r="0" g="0" b="0"/>
            </a:effectRef>
            <a:fontRef idx="minor"/>
          </p:style>
        </p:sp>
        <p:pic>
          <p:nvPicPr>
            <p:cNvPr id="354" name="object 11"/>
            <p:cNvPicPr/>
            <p:nvPr/>
          </p:nvPicPr>
          <p:blipFill>
            <a:blip r:embed="rId3"/>
            <a:stretch/>
          </p:blipFill>
          <p:spPr>
            <a:xfrm>
              <a:off x="779400" y="2770920"/>
              <a:ext cx="129240" cy="237600"/>
            </a:xfrm>
            <a:prstGeom prst="rect">
              <a:avLst/>
            </a:prstGeom>
            <a:ln w="0">
              <a:noFill/>
            </a:ln>
          </p:spPr>
        </p:pic>
        <p:sp>
          <p:nvSpPr>
            <p:cNvPr id="355" name="object 12"/>
            <p:cNvSpPr/>
            <p:nvPr/>
          </p:nvSpPr>
          <p:spPr>
            <a:xfrm>
              <a:off x="778680" y="2770920"/>
              <a:ext cx="129960" cy="23796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a:ln w="0">
              <a:noFill/>
            </a:ln>
          </p:spPr>
          <p:style>
            <a:lnRef idx="0">
              <a:scrgbClr r="0" g="0" b="0"/>
            </a:lnRef>
            <a:fillRef idx="0">
              <a:scrgbClr r="0" g="0" b="0"/>
            </a:fillRef>
            <a:effectRef idx="0">
              <a:scrgbClr r="0" g="0" b="0"/>
            </a:effectRef>
            <a:fontRef idx="minor"/>
          </p:style>
        </p:sp>
        <p:sp>
          <p:nvSpPr>
            <p:cNvPr id="356" name="object 13"/>
            <p:cNvSpPr/>
            <p:nvPr/>
          </p:nvSpPr>
          <p:spPr>
            <a:xfrm>
              <a:off x="779400" y="3780000"/>
              <a:ext cx="258840" cy="149040"/>
            </a:xfrm>
            <a:custGeom>
              <a:avLst/>
              <a:gdLst/>
              <a:ahLst/>
              <a:cxnLst/>
              <a:rect l="l" t="t" r="r" b="b"/>
              <a:pathLst>
                <a:path w="259715" h="149860">
                  <a:moveTo>
                    <a:pt x="130432" y="0"/>
                  </a:moveTo>
                  <a:lnTo>
                    <a:pt x="5348" y="66514"/>
                  </a:lnTo>
                  <a:lnTo>
                    <a:pt x="0" y="75304"/>
                  </a:lnTo>
                  <a:lnTo>
                    <a:pt x="2217" y="80200"/>
                  </a:lnTo>
                  <a:lnTo>
                    <a:pt x="7596" y="84637"/>
                  </a:lnTo>
                  <a:lnTo>
                    <a:pt x="112955" y="145457"/>
                  </a:lnTo>
                  <a:lnTo>
                    <a:pt x="120632" y="148562"/>
                  </a:lnTo>
                  <a:lnTo>
                    <a:pt x="129108" y="149844"/>
                  </a:lnTo>
                  <a:lnTo>
                    <a:pt x="137353" y="149256"/>
                  </a:lnTo>
                  <a:lnTo>
                    <a:pt x="144337" y="146753"/>
                  </a:lnTo>
                  <a:lnTo>
                    <a:pt x="254192" y="83329"/>
                  </a:lnTo>
                  <a:lnTo>
                    <a:pt x="258521" y="79299"/>
                  </a:lnTo>
                  <a:lnTo>
                    <a:pt x="259540" y="74539"/>
                  </a:lnTo>
                  <a:lnTo>
                    <a:pt x="257322" y="69643"/>
                  </a:lnTo>
                  <a:lnTo>
                    <a:pt x="251944" y="65206"/>
                  </a:lnTo>
                  <a:lnTo>
                    <a:pt x="146584" y="4386"/>
                  </a:lnTo>
                  <a:lnTo>
                    <a:pt x="138908" y="1281"/>
                  </a:lnTo>
                  <a:lnTo>
                    <a:pt x="130432" y="0"/>
                  </a:lnTo>
                  <a:close/>
                </a:path>
              </a:pathLst>
            </a:custGeom>
            <a:solidFill>
              <a:srgbClr val="FFE06D"/>
            </a:solidFill>
            <a:ln w="0">
              <a:noFill/>
            </a:ln>
          </p:spPr>
          <p:style>
            <a:lnRef idx="0">
              <a:scrgbClr r="0" g="0" b="0"/>
            </a:lnRef>
            <a:fillRef idx="0">
              <a:scrgbClr r="0" g="0" b="0"/>
            </a:fillRef>
            <a:effectRef idx="0">
              <a:scrgbClr r="0" g="0" b="0"/>
            </a:effectRef>
            <a:fontRef idx="minor"/>
          </p:style>
        </p:sp>
        <p:sp>
          <p:nvSpPr>
            <p:cNvPr id="357" name="object 14"/>
            <p:cNvSpPr/>
            <p:nvPr/>
          </p:nvSpPr>
          <p:spPr>
            <a:xfrm>
              <a:off x="909000" y="3857040"/>
              <a:ext cx="129960" cy="236880"/>
            </a:xfrm>
            <a:custGeom>
              <a:avLst/>
              <a:gdLst/>
              <a:ahLst/>
              <a:cxnLst/>
              <a:rect l="l" t="t" r="r" b="b"/>
              <a:pathLst>
                <a:path w="130809" h="237489">
                  <a:moveTo>
                    <a:pt x="0" y="72910"/>
                  </a:moveTo>
                  <a:lnTo>
                    <a:pt x="0" y="237032"/>
                  </a:lnTo>
                  <a:lnTo>
                    <a:pt x="5448" y="237159"/>
                  </a:lnTo>
                  <a:lnTo>
                    <a:pt x="10718" y="236169"/>
                  </a:lnTo>
                  <a:lnTo>
                    <a:pt x="128612" y="168097"/>
                  </a:lnTo>
                  <a:lnTo>
                    <a:pt x="130314" y="164719"/>
                  </a:lnTo>
                  <a:lnTo>
                    <a:pt x="129679" y="161277"/>
                  </a:lnTo>
                  <a:lnTo>
                    <a:pt x="129679" y="73050"/>
                  </a:lnTo>
                  <a:lnTo>
                    <a:pt x="5448" y="73050"/>
                  </a:lnTo>
                  <a:lnTo>
                    <a:pt x="0" y="72910"/>
                  </a:lnTo>
                  <a:close/>
                  <a:moveTo>
                    <a:pt x="129679" y="0"/>
                  </a:moveTo>
                  <a:lnTo>
                    <a:pt x="129184" y="2413"/>
                  </a:lnTo>
                  <a:lnTo>
                    <a:pt x="127457" y="4660"/>
                  </a:lnTo>
                  <a:lnTo>
                    <a:pt x="10718" y="72059"/>
                  </a:lnTo>
                  <a:lnTo>
                    <a:pt x="5448" y="73050"/>
                  </a:lnTo>
                  <a:lnTo>
                    <a:pt x="129679" y="73050"/>
                  </a:lnTo>
                  <a:lnTo>
                    <a:pt x="129679" y="0"/>
                  </a:lnTo>
                  <a:close/>
                </a:path>
              </a:pathLst>
            </a:custGeom>
            <a:solidFill>
              <a:srgbClr val="FEC800"/>
            </a:solidFill>
            <a:ln w="0">
              <a:noFill/>
            </a:ln>
          </p:spPr>
          <p:style>
            <a:lnRef idx="0">
              <a:scrgbClr r="0" g="0" b="0"/>
            </a:lnRef>
            <a:fillRef idx="0">
              <a:scrgbClr r="0" g="0" b="0"/>
            </a:fillRef>
            <a:effectRef idx="0">
              <a:scrgbClr r="0" g="0" b="0"/>
            </a:effectRef>
            <a:fontRef idx="minor"/>
          </p:style>
        </p:sp>
        <p:pic>
          <p:nvPicPr>
            <p:cNvPr id="358" name="object 15"/>
            <p:cNvPicPr/>
            <p:nvPr/>
          </p:nvPicPr>
          <p:blipFill>
            <a:blip r:embed="rId3"/>
            <a:stretch/>
          </p:blipFill>
          <p:spPr>
            <a:xfrm>
              <a:off x="779400" y="3855960"/>
              <a:ext cx="129240" cy="237600"/>
            </a:xfrm>
            <a:prstGeom prst="rect">
              <a:avLst/>
            </a:prstGeom>
            <a:ln w="0">
              <a:noFill/>
            </a:ln>
          </p:spPr>
        </p:pic>
        <p:sp>
          <p:nvSpPr>
            <p:cNvPr id="359" name="object 16"/>
            <p:cNvSpPr/>
            <p:nvPr/>
          </p:nvSpPr>
          <p:spPr>
            <a:xfrm>
              <a:off x="778680" y="3855960"/>
              <a:ext cx="129960" cy="23796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a:ln w="0">
              <a:noFill/>
            </a:ln>
          </p:spPr>
          <p:style>
            <a:lnRef idx="0">
              <a:scrgbClr r="0" g="0" b="0"/>
            </a:lnRef>
            <a:fillRef idx="0">
              <a:scrgbClr r="0" g="0" b="0"/>
            </a:fillRef>
            <a:effectRef idx="0">
              <a:scrgbClr r="0" g="0" b="0"/>
            </a:effectRef>
            <a:fontRef idx="minor"/>
          </p:style>
        </p:sp>
        <p:sp>
          <p:nvSpPr>
            <p:cNvPr id="360" name="object 17"/>
            <p:cNvSpPr/>
            <p:nvPr/>
          </p:nvSpPr>
          <p:spPr>
            <a:xfrm>
              <a:off x="779040" y="4337640"/>
              <a:ext cx="258840" cy="149040"/>
            </a:xfrm>
            <a:custGeom>
              <a:avLst/>
              <a:gdLst/>
              <a:ahLst/>
              <a:cxnLst/>
              <a:rect l="l" t="t" r="r" b="b"/>
              <a:pathLst>
                <a:path w="259715" h="149860">
                  <a:moveTo>
                    <a:pt x="130432" y="0"/>
                  </a:moveTo>
                  <a:lnTo>
                    <a:pt x="5348" y="66514"/>
                  </a:lnTo>
                  <a:lnTo>
                    <a:pt x="0" y="75304"/>
                  </a:lnTo>
                  <a:lnTo>
                    <a:pt x="2217" y="80200"/>
                  </a:lnTo>
                  <a:lnTo>
                    <a:pt x="7596" y="84637"/>
                  </a:lnTo>
                  <a:lnTo>
                    <a:pt x="112955" y="145457"/>
                  </a:lnTo>
                  <a:lnTo>
                    <a:pt x="120632" y="148562"/>
                  </a:lnTo>
                  <a:lnTo>
                    <a:pt x="129108" y="149844"/>
                  </a:lnTo>
                  <a:lnTo>
                    <a:pt x="137353" y="149256"/>
                  </a:lnTo>
                  <a:lnTo>
                    <a:pt x="144337" y="146753"/>
                  </a:lnTo>
                  <a:lnTo>
                    <a:pt x="254192" y="83329"/>
                  </a:lnTo>
                  <a:lnTo>
                    <a:pt x="258521" y="79299"/>
                  </a:lnTo>
                  <a:lnTo>
                    <a:pt x="259540" y="74539"/>
                  </a:lnTo>
                  <a:lnTo>
                    <a:pt x="257322" y="69643"/>
                  </a:lnTo>
                  <a:lnTo>
                    <a:pt x="251944" y="65206"/>
                  </a:lnTo>
                  <a:lnTo>
                    <a:pt x="146584" y="4386"/>
                  </a:lnTo>
                  <a:lnTo>
                    <a:pt x="138908" y="1281"/>
                  </a:lnTo>
                  <a:lnTo>
                    <a:pt x="130432" y="0"/>
                  </a:lnTo>
                  <a:close/>
                </a:path>
              </a:pathLst>
            </a:custGeom>
            <a:solidFill>
              <a:srgbClr val="FFE06D"/>
            </a:solidFill>
            <a:ln w="0">
              <a:noFill/>
            </a:ln>
          </p:spPr>
          <p:style>
            <a:lnRef idx="0">
              <a:scrgbClr r="0" g="0" b="0"/>
            </a:lnRef>
            <a:fillRef idx="0">
              <a:scrgbClr r="0" g="0" b="0"/>
            </a:fillRef>
            <a:effectRef idx="0">
              <a:scrgbClr r="0" g="0" b="0"/>
            </a:effectRef>
            <a:fontRef idx="minor"/>
          </p:style>
        </p:sp>
        <p:sp>
          <p:nvSpPr>
            <p:cNvPr id="361" name="object 18"/>
            <p:cNvSpPr/>
            <p:nvPr/>
          </p:nvSpPr>
          <p:spPr>
            <a:xfrm>
              <a:off x="909000" y="4414680"/>
              <a:ext cx="129960" cy="236880"/>
            </a:xfrm>
            <a:custGeom>
              <a:avLst/>
              <a:gdLst/>
              <a:ahLst/>
              <a:cxnLst/>
              <a:rect l="l" t="t" r="r" b="b"/>
              <a:pathLst>
                <a:path w="130809" h="237489">
                  <a:moveTo>
                    <a:pt x="0" y="72910"/>
                  </a:moveTo>
                  <a:lnTo>
                    <a:pt x="0" y="237032"/>
                  </a:lnTo>
                  <a:lnTo>
                    <a:pt x="5448" y="237159"/>
                  </a:lnTo>
                  <a:lnTo>
                    <a:pt x="10718" y="236169"/>
                  </a:lnTo>
                  <a:lnTo>
                    <a:pt x="128612" y="168097"/>
                  </a:lnTo>
                  <a:lnTo>
                    <a:pt x="130314" y="164718"/>
                  </a:lnTo>
                  <a:lnTo>
                    <a:pt x="129679" y="161277"/>
                  </a:lnTo>
                  <a:lnTo>
                    <a:pt x="129679" y="73050"/>
                  </a:lnTo>
                  <a:lnTo>
                    <a:pt x="5448" y="73050"/>
                  </a:lnTo>
                  <a:lnTo>
                    <a:pt x="0" y="72910"/>
                  </a:lnTo>
                  <a:close/>
                  <a:moveTo>
                    <a:pt x="129679" y="0"/>
                  </a:moveTo>
                  <a:lnTo>
                    <a:pt x="129184" y="2412"/>
                  </a:lnTo>
                  <a:lnTo>
                    <a:pt x="127457" y="4660"/>
                  </a:lnTo>
                  <a:lnTo>
                    <a:pt x="10718" y="72059"/>
                  </a:lnTo>
                  <a:lnTo>
                    <a:pt x="5448" y="73050"/>
                  </a:lnTo>
                  <a:lnTo>
                    <a:pt x="129679" y="73050"/>
                  </a:lnTo>
                  <a:lnTo>
                    <a:pt x="129679" y="0"/>
                  </a:lnTo>
                  <a:close/>
                </a:path>
              </a:pathLst>
            </a:custGeom>
            <a:solidFill>
              <a:srgbClr val="FEC800"/>
            </a:solidFill>
            <a:ln w="0">
              <a:noFill/>
            </a:ln>
          </p:spPr>
          <p:style>
            <a:lnRef idx="0">
              <a:scrgbClr r="0" g="0" b="0"/>
            </a:lnRef>
            <a:fillRef idx="0">
              <a:scrgbClr r="0" g="0" b="0"/>
            </a:fillRef>
            <a:effectRef idx="0">
              <a:scrgbClr r="0" g="0" b="0"/>
            </a:effectRef>
            <a:fontRef idx="minor"/>
          </p:style>
        </p:sp>
        <p:pic>
          <p:nvPicPr>
            <p:cNvPr id="362" name="object 19"/>
            <p:cNvPicPr/>
            <p:nvPr/>
          </p:nvPicPr>
          <p:blipFill>
            <a:blip r:embed="rId3"/>
            <a:stretch/>
          </p:blipFill>
          <p:spPr>
            <a:xfrm>
              <a:off x="779040" y="4413240"/>
              <a:ext cx="129240" cy="237600"/>
            </a:xfrm>
            <a:prstGeom prst="rect">
              <a:avLst/>
            </a:prstGeom>
            <a:ln w="0">
              <a:noFill/>
            </a:ln>
          </p:spPr>
        </p:pic>
        <p:sp>
          <p:nvSpPr>
            <p:cNvPr id="363" name="object 20"/>
            <p:cNvSpPr/>
            <p:nvPr/>
          </p:nvSpPr>
          <p:spPr>
            <a:xfrm>
              <a:off x="778320" y="4413240"/>
              <a:ext cx="129960" cy="23796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a:ln w="0">
              <a:noFill/>
            </a:ln>
          </p:spPr>
          <p:style>
            <a:lnRef idx="0">
              <a:scrgbClr r="0" g="0" b="0"/>
            </a:lnRef>
            <a:fillRef idx="0">
              <a:scrgbClr r="0" g="0" b="0"/>
            </a:fillRef>
            <a:effectRef idx="0">
              <a:scrgbClr r="0" g="0" b="0"/>
            </a:effectRef>
            <a:fontRef idx="minor"/>
          </p:style>
        </p:sp>
      </p:gr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4" name="object 2"/>
          <p:cNvGrpSpPr/>
          <p:nvPr/>
        </p:nvGrpSpPr>
        <p:grpSpPr>
          <a:xfrm>
            <a:off x="0" y="0"/>
            <a:ext cx="10058040" cy="7771680"/>
            <a:chOff x="0" y="0"/>
            <a:chExt cx="10058040" cy="7771680"/>
          </a:xfrm>
        </p:grpSpPr>
        <p:sp>
          <p:nvSpPr>
            <p:cNvPr id="365" name="object 3"/>
            <p:cNvSpPr/>
            <p:nvPr/>
          </p:nvSpPr>
          <p:spPr>
            <a:xfrm>
              <a:off x="9481680" y="0"/>
              <a:ext cx="576360" cy="1521360"/>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a:ln w="0">
              <a:noFill/>
            </a:ln>
          </p:spPr>
          <p:style>
            <a:lnRef idx="0">
              <a:scrgbClr r="0" g="0" b="0"/>
            </a:lnRef>
            <a:fillRef idx="0">
              <a:scrgbClr r="0" g="0" b="0"/>
            </a:fillRef>
            <a:effectRef idx="0">
              <a:scrgbClr r="0" g="0" b="0"/>
            </a:effectRef>
            <a:fontRef idx="minor"/>
          </p:style>
        </p:sp>
        <p:pic>
          <p:nvPicPr>
            <p:cNvPr id="366" name="object 4"/>
            <p:cNvPicPr/>
            <p:nvPr/>
          </p:nvPicPr>
          <p:blipFill>
            <a:blip r:embed="rId2"/>
            <a:stretch/>
          </p:blipFill>
          <p:spPr>
            <a:xfrm>
              <a:off x="0" y="408240"/>
              <a:ext cx="9687600" cy="7363440"/>
            </a:xfrm>
            <a:prstGeom prst="rect">
              <a:avLst/>
            </a:prstGeom>
            <a:ln w="0">
              <a:noFill/>
            </a:ln>
          </p:spPr>
        </p:pic>
        <p:sp>
          <p:nvSpPr>
            <p:cNvPr id="367" name="object 5"/>
            <p:cNvSpPr/>
            <p:nvPr/>
          </p:nvSpPr>
          <p:spPr>
            <a:xfrm>
              <a:off x="5581080" y="509760"/>
              <a:ext cx="803880" cy="2344320"/>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a:ln w="0">
              <a:noFill/>
            </a:ln>
          </p:spPr>
          <p:style>
            <a:lnRef idx="0">
              <a:scrgbClr r="0" g="0" b="0"/>
            </a:lnRef>
            <a:fillRef idx="0">
              <a:scrgbClr r="0" g="0" b="0"/>
            </a:fillRef>
            <a:effectRef idx="0">
              <a:scrgbClr r="0" g="0" b="0"/>
            </a:effectRef>
            <a:fontRef idx="minor"/>
          </p:style>
        </p:sp>
        <p:sp>
          <p:nvSpPr>
            <p:cNvPr id="368" name="object 6"/>
            <p:cNvSpPr/>
            <p:nvPr/>
          </p:nvSpPr>
          <p:spPr>
            <a:xfrm>
              <a:off x="5737680" y="768960"/>
              <a:ext cx="542880" cy="202500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369" name="object 7"/>
            <p:cNvSpPr/>
            <p:nvPr/>
          </p:nvSpPr>
          <p:spPr>
            <a:xfrm>
              <a:off x="5851080" y="702360"/>
              <a:ext cx="582120" cy="1710000"/>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a:ln w="0">
              <a:noFill/>
            </a:ln>
          </p:spPr>
          <p:style>
            <a:lnRef idx="0">
              <a:scrgbClr r="0" g="0" b="0"/>
            </a:lnRef>
            <a:fillRef idx="0">
              <a:scrgbClr r="0" g="0" b="0"/>
            </a:fillRef>
            <a:effectRef idx="0">
              <a:scrgbClr r="0" g="0" b="0"/>
            </a:effectRef>
            <a:fontRef idx="minor"/>
          </p:style>
        </p:sp>
        <p:sp>
          <p:nvSpPr>
            <p:cNvPr id="370" name="object 8"/>
            <p:cNvSpPr/>
            <p:nvPr/>
          </p:nvSpPr>
          <p:spPr>
            <a:xfrm>
              <a:off x="5961960" y="1185480"/>
              <a:ext cx="271800" cy="1202760"/>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371" name="object 9"/>
            <p:cNvPicPr/>
            <p:nvPr/>
          </p:nvPicPr>
          <p:blipFill>
            <a:blip r:embed="rId3"/>
            <a:stretch/>
          </p:blipFill>
          <p:spPr>
            <a:xfrm>
              <a:off x="7190640" y="930960"/>
              <a:ext cx="2491200" cy="3282840"/>
            </a:xfrm>
            <a:prstGeom prst="rect">
              <a:avLst/>
            </a:prstGeom>
            <a:ln w="0">
              <a:noFill/>
            </a:ln>
          </p:spPr>
        </p:pic>
        <p:sp>
          <p:nvSpPr>
            <p:cNvPr id="372" name="object 10"/>
            <p:cNvSpPr/>
            <p:nvPr/>
          </p:nvSpPr>
          <p:spPr>
            <a:xfrm>
              <a:off x="7180560" y="922680"/>
              <a:ext cx="2512080" cy="33012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a:ln w="0">
              <a:noFill/>
            </a:ln>
          </p:spPr>
          <p:style>
            <a:lnRef idx="0">
              <a:scrgbClr r="0" g="0" b="0"/>
            </a:lnRef>
            <a:fillRef idx="0">
              <a:scrgbClr r="0" g="0" b="0"/>
            </a:fillRef>
            <a:effectRef idx="0">
              <a:scrgbClr r="0" g="0" b="0"/>
            </a:effectRef>
            <a:fontRef idx="minor"/>
          </p:style>
        </p:sp>
        <p:pic>
          <p:nvPicPr>
            <p:cNvPr id="373" name="object 11"/>
            <p:cNvPicPr/>
            <p:nvPr/>
          </p:nvPicPr>
          <p:blipFill>
            <a:blip r:embed="rId4"/>
            <a:stretch/>
          </p:blipFill>
          <p:spPr>
            <a:xfrm>
              <a:off x="5438160" y="969480"/>
              <a:ext cx="2521800" cy="2601360"/>
            </a:xfrm>
            <a:prstGeom prst="rect">
              <a:avLst/>
            </a:prstGeom>
            <a:ln w="0">
              <a:noFill/>
            </a:ln>
          </p:spPr>
        </p:pic>
        <p:sp>
          <p:nvSpPr>
            <p:cNvPr id="374" name="object 12"/>
            <p:cNvSpPr/>
            <p:nvPr/>
          </p:nvSpPr>
          <p:spPr>
            <a:xfrm>
              <a:off x="5428080" y="965520"/>
              <a:ext cx="2542320" cy="26154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a:ln w="0">
              <a:noFill/>
            </a:ln>
          </p:spPr>
          <p:style>
            <a:lnRef idx="0">
              <a:scrgbClr r="0" g="0" b="0"/>
            </a:lnRef>
            <a:fillRef idx="0">
              <a:scrgbClr r="0" g="0" b="0"/>
            </a:fillRef>
            <a:effectRef idx="0">
              <a:scrgbClr r="0" g="0" b="0"/>
            </a:effectRef>
            <a:fontRef idx="minor"/>
          </p:style>
        </p:sp>
        <p:sp>
          <p:nvSpPr>
            <p:cNvPr id="375" name="object 13"/>
            <p:cNvSpPr/>
            <p:nvPr/>
          </p:nvSpPr>
          <p:spPr>
            <a:xfrm>
              <a:off x="9584280" y="749520"/>
              <a:ext cx="36000" cy="46800"/>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30000"/>
              </a:srgbClr>
            </a:solidFill>
            <a:ln w="0">
              <a:noFill/>
            </a:ln>
          </p:spPr>
          <p:style>
            <a:lnRef idx="0">
              <a:scrgbClr r="0" g="0" b="0"/>
            </a:lnRef>
            <a:fillRef idx="0">
              <a:scrgbClr r="0" g="0" b="0"/>
            </a:fillRef>
            <a:effectRef idx="0">
              <a:scrgbClr r="0" g="0" b="0"/>
            </a:effectRef>
            <a:fontRef idx="minor"/>
          </p:style>
        </p:sp>
        <p:pic>
          <p:nvPicPr>
            <p:cNvPr id="376" name="object 14"/>
            <p:cNvPicPr/>
            <p:nvPr/>
          </p:nvPicPr>
          <p:blipFill>
            <a:blip r:embed="rId5"/>
            <a:stretch/>
          </p:blipFill>
          <p:spPr>
            <a:xfrm>
              <a:off x="8247960" y="440280"/>
              <a:ext cx="1399320" cy="1260720"/>
            </a:xfrm>
            <a:prstGeom prst="rect">
              <a:avLst/>
            </a:prstGeom>
            <a:ln w="0">
              <a:noFill/>
            </a:ln>
          </p:spPr>
        </p:pic>
        <p:pic>
          <p:nvPicPr>
            <p:cNvPr id="377" name="object 15"/>
            <p:cNvPicPr/>
            <p:nvPr/>
          </p:nvPicPr>
          <p:blipFill>
            <a:blip r:embed="rId6"/>
            <a:stretch/>
          </p:blipFill>
          <p:spPr>
            <a:xfrm>
              <a:off x="7152120" y="1636920"/>
              <a:ext cx="1521000" cy="1506960"/>
            </a:xfrm>
            <a:prstGeom prst="rect">
              <a:avLst/>
            </a:prstGeom>
            <a:ln w="0">
              <a:noFill/>
            </a:ln>
          </p:spPr>
        </p:pic>
        <p:pic>
          <p:nvPicPr>
            <p:cNvPr id="378" name="object 16"/>
            <p:cNvPicPr/>
            <p:nvPr/>
          </p:nvPicPr>
          <p:blipFill>
            <a:blip r:embed="rId7"/>
            <a:stretch/>
          </p:blipFill>
          <p:spPr>
            <a:xfrm>
              <a:off x="8178840" y="4517640"/>
              <a:ext cx="331200" cy="144720"/>
            </a:xfrm>
            <a:prstGeom prst="rect">
              <a:avLst/>
            </a:prstGeom>
            <a:ln w="0">
              <a:noFill/>
            </a:ln>
          </p:spPr>
        </p:pic>
        <p:pic>
          <p:nvPicPr>
            <p:cNvPr id="379" name="object 17"/>
            <p:cNvPicPr/>
            <p:nvPr/>
          </p:nvPicPr>
          <p:blipFill>
            <a:blip r:embed="rId8"/>
            <a:stretch/>
          </p:blipFill>
          <p:spPr>
            <a:xfrm>
              <a:off x="8387640" y="4436640"/>
              <a:ext cx="91800" cy="111960"/>
            </a:xfrm>
            <a:prstGeom prst="rect">
              <a:avLst/>
            </a:prstGeom>
            <a:ln w="0">
              <a:noFill/>
            </a:ln>
          </p:spPr>
        </p:pic>
        <p:pic>
          <p:nvPicPr>
            <p:cNvPr id="380" name="object 18"/>
            <p:cNvPicPr/>
            <p:nvPr/>
          </p:nvPicPr>
          <p:blipFill>
            <a:blip r:embed="rId9"/>
            <a:stretch/>
          </p:blipFill>
          <p:spPr>
            <a:xfrm>
              <a:off x="8977320" y="4435920"/>
              <a:ext cx="188280" cy="226440"/>
            </a:xfrm>
            <a:prstGeom prst="rect">
              <a:avLst/>
            </a:prstGeom>
            <a:ln w="0">
              <a:noFill/>
            </a:ln>
          </p:spPr>
        </p:pic>
        <p:pic>
          <p:nvPicPr>
            <p:cNvPr id="381" name="object 19"/>
            <p:cNvPicPr/>
            <p:nvPr/>
          </p:nvPicPr>
          <p:blipFill>
            <a:blip r:embed="rId10"/>
            <a:stretch/>
          </p:blipFill>
          <p:spPr>
            <a:xfrm>
              <a:off x="8148600" y="3018240"/>
              <a:ext cx="924120" cy="1461240"/>
            </a:xfrm>
            <a:prstGeom prst="rect">
              <a:avLst/>
            </a:prstGeom>
            <a:ln w="0">
              <a:noFill/>
            </a:ln>
          </p:spPr>
        </p:pic>
        <p:sp>
          <p:nvSpPr>
            <p:cNvPr id="382" name="object 20"/>
            <p:cNvSpPr/>
            <p:nvPr/>
          </p:nvSpPr>
          <p:spPr>
            <a:xfrm>
              <a:off x="8165520" y="3226680"/>
              <a:ext cx="770760" cy="4082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moveTo>
                    <a:pt x="742797" y="0"/>
                  </a:moveTo>
                  <a:lnTo>
                    <a:pt x="737209" y="723"/>
                  </a:lnTo>
                  <a:lnTo>
                    <a:pt x="736523" y="1600"/>
                  </a:lnTo>
                  <a:lnTo>
                    <a:pt x="736777" y="3530"/>
                  </a:lnTo>
                  <a:lnTo>
                    <a:pt x="737616" y="4241"/>
                  </a:lnTo>
                  <a:lnTo>
                    <a:pt x="740168" y="3886"/>
                  </a:lnTo>
                  <a:lnTo>
                    <a:pt x="743803" y="3886"/>
                  </a:lnTo>
                  <a:lnTo>
                    <a:pt x="742797" y="0"/>
                  </a:lnTo>
                  <a:close/>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383" name="object 21"/>
            <p:cNvPicPr/>
            <p:nvPr/>
          </p:nvPicPr>
          <p:blipFill>
            <a:blip r:embed="rId11"/>
            <a:stretch/>
          </p:blipFill>
          <p:spPr>
            <a:xfrm>
              <a:off x="8304840" y="3013560"/>
              <a:ext cx="106920" cy="101160"/>
            </a:xfrm>
            <a:prstGeom prst="rect">
              <a:avLst/>
            </a:prstGeom>
            <a:ln w="0">
              <a:noFill/>
            </a:ln>
          </p:spPr>
        </p:pic>
        <p:pic>
          <p:nvPicPr>
            <p:cNvPr id="384" name="object 22"/>
            <p:cNvPicPr/>
            <p:nvPr/>
          </p:nvPicPr>
          <p:blipFill>
            <a:blip r:embed="rId12"/>
            <a:stretch/>
          </p:blipFill>
          <p:spPr>
            <a:xfrm>
              <a:off x="8611200" y="3035880"/>
              <a:ext cx="106920" cy="39240"/>
            </a:xfrm>
            <a:prstGeom prst="rect">
              <a:avLst/>
            </a:prstGeom>
            <a:ln w="0">
              <a:noFill/>
            </a:ln>
          </p:spPr>
        </p:pic>
        <p:pic>
          <p:nvPicPr>
            <p:cNvPr id="385" name="object 23"/>
            <p:cNvPicPr/>
            <p:nvPr/>
          </p:nvPicPr>
          <p:blipFill>
            <a:blip r:embed="rId13"/>
            <a:stretch/>
          </p:blipFill>
          <p:spPr>
            <a:xfrm>
              <a:off x="8309520" y="2891160"/>
              <a:ext cx="372960" cy="159840"/>
            </a:xfrm>
            <a:prstGeom prst="rect">
              <a:avLst/>
            </a:prstGeom>
            <a:ln w="0">
              <a:noFill/>
            </a:ln>
          </p:spPr>
        </p:pic>
        <p:pic>
          <p:nvPicPr>
            <p:cNvPr id="386" name="object 24"/>
            <p:cNvPicPr/>
            <p:nvPr/>
          </p:nvPicPr>
          <p:blipFill>
            <a:blip r:embed="rId14"/>
            <a:stretch/>
          </p:blipFill>
          <p:spPr>
            <a:xfrm>
              <a:off x="8314920" y="2936880"/>
              <a:ext cx="108000" cy="81720"/>
            </a:xfrm>
            <a:prstGeom prst="rect">
              <a:avLst/>
            </a:prstGeom>
            <a:ln w="0">
              <a:noFill/>
            </a:ln>
          </p:spPr>
        </p:pic>
        <p:pic>
          <p:nvPicPr>
            <p:cNvPr id="387" name="object 25"/>
            <p:cNvPicPr/>
            <p:nvPr/>
          </p:nvPicPr>
          <p:blipFill>
            <a:blip r:embed="rId15"/>
            <a:stretch/>
          </p:blipFill>
          <p:spPr>
            <a:xfrm>
              <a:off x="8121240" y="3045600"/>
              <a:ext cx="826200" cy="363240"/>
            </a:xfrm>
            <a:prstGeom prst="rect">
              <a:avLst/>
            </a:prstGeom>
            <a:ln w="0">
              <a:noFill/>
            </a:ln>
          </p:spPr>
        </p:pic>
        <p:sp>
          <p:nvSpPr>
            <p:cNvPr id="388" name="object 26"/>
            <p:cNvSpPr/>
            <p:nvPr/>
          </p:nvSpPr>
          <p:spPr>
            <a:xfrm>
              <a:off x="8146440" y="3071160"/>
              <a:ext cx="774720" cy="312480"/>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389" name="object 27"/>
            <p:cNvPicPr/>
            <p:nvPr/>
          </p:nvPicPr>
          <p:blipFill>
            <a:blip r:embed="rId16"/>
            <a:stretch/>
          </p:blipFill>
          <p:spPr>
            <a:xfrm>
              <a:off x="8468280" y="3297240"/>
              <a:ext cx="171720" cy="158040"/>
            </a:xfrm>
            <a:prstGeom prst="rect">
              <a:avLst/>
            </a:prstGeom>
            <a:ln w="0">
              <a:noFill/>
            </a:ln>
          </p:spPr>
        </p:pic>
        <p:pic>
          <p:nvPicPr>
            <p:cNvPr id="390" name="object 28"/>
            <p:cNvPicPr/>
            <p:nvPr/>
          </p:nvPicPr>
          <p:blipFill>
            <a:blip r:embed="rId17"/>
            <a:stretch/>
          </p:blipFill>
          <p:spPr>
            <a:xfrm>
              <a:off x="8340480" y="2131560"/>
              <a:ext cx="375120" cy="925560"/>
            </a:xfrm>
            <a:prstGeom prst="rect">
              <a:avLst/>
            </a:prstGeom>
            <a:ln w="0">
              <a:noFill/>
            </a:ln>
          </p:spPr>
        </p:pic>
        <p:pic>
          <p:nvPicPr>
            <p:cNvPr id="391" name="object 29"/>
            <p:cNvPicPr/>
            <p:nvPr/>
          </p:nvPicPr>
          <p:blipFill>
            <a:blip r:embed="rId18"/>
            <a:stretch/>
          </p:blipFill>
          <p:spPr>
            <a:xfrm>
              <a:off x="6282360" y="4408920"/>
              <a:ext cx="214920" cy="253080"/>
            </a:xfrm>
            <a:prstGeom prst="rect">
              <a:avLst/>
            </a:prstGeom>
            <a:ln w="0">
              <a:noFill/>
            </a:ln>
          </p:spPr>
        </p:pic>
        <p:pic>
          <p:nvPicPr>
            <p:cNvPr id="392" name="object 30"/>
            <p:cNvPicPr/>
            <p:nvPr/>
          </p:nvPicPr>
          <p:blipFill>
            <a:blip r:embed="rId19"/>
            <a:stretch/>
          </p:blipFill>
          <p:spPr>
            <a:xfrm>
              <a:off x="6610680" y="4491000"/>
              <a:ext cx="311400" cy="162360"/>
            </a:xfrm>
            <a:prstGeom prst="rect">
              <a:avLst/>
            </a:prstGeom>
            <a:ln w="0">
              <a:noFill/>
            </a:ln>
          </p:spPr>
        </p:pic>
        <p:pic>
          <p:nvPicPr>
            <p:cNvPr id="393" name="object 31"/>
            <p:cNvPicPr/>
            <p:nvPr/>
          </p:nvPicPr>
          <p:blipFill>
            <a:blip r:embed="rId20"/>
            <a:stretch/>
          </p:blipFill>
          <p:spPr>
            <a:xfrm>
              <a:off x="6175800" y="1859040"/>
              <a:ext cx="567000" cy="2653200"/>
            </a:xfrm>
            <a:prstGeom prst="rect">
              <a:avLst/>
            </a:prstGeom>
            <a:ln w="0">
              <a:noFill/>
            </a:ln>
          </p:spPr>
        </p:pic>
        <p:pic>
          <p:nvPicPr>
            <p:cNvPr id="394" name="object 32"/>
            <p:cNvPicPr/>
            <p:nvPr/>
          </p:nvPicPr>
          <p:blipFill>
            <a:blip r:embed="rId21"/>
            <a:stretch/>
          </p:blipFill>
          <p:spPr>
            <a:xfrm>
              <a:off x="6424560" y="1623600"/>
              <a:ext cx="347040" cy="404640"/>
            </a:xfrm>
            <a:prstGeom prst="rect">
              <a:avLst/>
            </a:prstGeom>
            <a:ln w="0">
              <a:noFill/>
            </a:ln>
          </p:spPr>
        </p:pic>
        <p:pic>
          <p:nvPicPr>
            <p:cNvPr id="395" name="object 33"/>
            <p:cNvPicPr/>
            <p:nvPr/>
          </p:nvPicPr>
          <p:blipFill>
            <a:blip r:embed="rId22"/>
            <a:stretch/>
          </p:blipFill>
          <p:spPr>
            <a:xfrm>
              <a:off x="6515280" y="1860120"/>
              <a:ext cx="60840" cy="86400"/>
            </a:xfrm>
            <a:prstGeom prst="rect">
              <a:avLst/>
            </a:prstGeom>
            <a:ln w="0">
              <a:noFill/>
            </a:ln>
          </p:spPr>
        </p:pic>
        <p:pic>
          <p:nvPicPr>
            <p:cNvPr id="396" name="object 34"/>
            <p:cNvPicPr/>
            <p:nvPr/>
          </p:nvPicPr>
          <p:blipFill>
            <a:blip r:embed="rId23"/>
            <a:stretch/>
          </p:blipFill>
          <p:spPr>
            <a:xfrm>
              <a:off x="6700680" y="2193480"/>
              <a:ext cx="545760" cy="281160"/>
            </a:xfrm>
            <a:prstGeom prst="rect">
              <a:avLst/>
            </a:prstGeom>
            <a:ln w="0">
              <a:noFill/>
            </a:ln>
          </p:spPr>
        </p:pic>
        <p:pic>
          <p:nvPicPr>
            <p:cNvPr id="397" name="object 35"/>
            <p:cNvPicPr/>
            <p:nvPr/>
          </p:nvPicPr>
          <p:blipFill>
            <a:blip r:embed="rId24"/>
            <a:stretch/>
          </p:blipFill>
          <p:spPr>
            <a:xfrm>
              <a:off x="7202880" y="2159640"/>
              <a:ext cx="273240" cy="96120"/>
            </a:xfrm>
            <a:prstGeom prst="rect">
              <a:avLst/>
            </a:prstGeom>
            <a:ln w="0">
              <a:noFill/>
            </a:ln>
          </p:spPr>
        </p:pic>
        <p:pic>
          <p:nvPicPr>
            <p:cNvPr id="398" name="object 36"/>
            <p:cNvPicPr/>
            <p:nvPr/>
          </p:nvPicPr>
          <p:blipFill>
            <a:blip r:embed="rId25"/>
            <a:stretch/>
          </p:blipFill>
          <p:spPr>
            <a:xfrm>
              <a:off x="6365880" y="2113560"/>
              <a:ext cx="977760" cy="597960"/>
            </a:xfrm>
            <a:prstGeom prst="rect">
              <a:avLst/>
            </a:prstGeom>
            <a:ln w="0">
              <a:noFill/>
            </a:ln>
          </p:spPr>
        </p:pic>
      </p:grpSp>
      <p:sp>
        <p:nvSpPr>
          <p:cNvPr id="399" name="PlaceHolder 1"/>
          <p:cNvSpPr>
            <a:spLocks noGrp="1"/>
          </p:cNvSpPr>
          <p:nvPr>
            <p:ph type="title"/>
          </p:nvPr>
        </p:nvSpPr>
        <p:spPr>
          <a:xfrm>
            <a:off x="1061640" y="1533960"/>
            <a:ext cx="4338000" cy="1705680"/>
          </a:xfrm>
          <a:prstGeom prst="rect">
            <a:avLst/>
          </a:prstGeom>
          <a:noFill/>
          <a:ln w="0">
            <a:noFill/>
          </a:ln>
        </p:spPr>
        <p:txBody>
          <a:bodyPr lIns="0" tIns="59760" rIns="0" bIns="0" anchor="t">
            <a:noAutofit/>
          </a:bodyPr>
          <a:lstStyle/>
          <a:p>
            <a:pPr marL="12600">
              <a:lnSpc>
                <a:spcPts val="2160"/>
              </a:lnSpc>
              <a:spcBef>
                <a:spcPts val="471"/>
              </a:spcBef>
              <a:buNone/>
              <a:tabLst>
                <a:tab pos="1487880" algn="l"/>
              </a:tabLst>
            </a:pPr>
            <a:r>
              <a:rPr lang="el-GR" sz="1400" b="0" strike="noStrike" spc="109">
                <a:solidFill>
                  <a:srgbClr val="1D1D1B"/>
                </a:solidFill>
                <a:latin typeface="Trebuchet MS"/>
              </a:rPr>
              <a:t>Το MODULE</a:t>
            </a:r>
            <a:r>
              <a:rPr lang="el-GR" sz="1400" b="0" strike="noStrike" spc="-52">
                <a:solidFill>
                  <a:srgbClr val="1D1D1B"/>
                </a:solidFill>
                <a:latin typeface="Trebuchet MS"/>
              </a:rPr>
              <a:t> </a:t>
            </a:r>
            <a:r>
              <a:rPr lang="el-GR" sz="1400" b="0" strike="noStrike" spc="-66">
                <a:solidFill>
                  <a:srgbClr val="1D1D1B"/>
                </a:solidFill>
                <a:latin typeface="Trebuchet MS"/>
              </a:rPr>
              <a:t>4 έχει ως στόχο να σας προσφέρει μια ιδέα για το πώς να διαχειριστείτε και να αντλήσετε χρηματοδότηση έργων για να ξεκινήσετε την επιχείρησή σας.</a:t>
            </a:r>
            <a:endParaRPr lang="el-GR" sz="1400" b="0" strike="noStrike" spc="-1">
              <a:latin typeface="Arial"/>
            </a:endParaRPr>
          </a:p>
        </p:txBody>
      </p:sp>
      <p:sp>
        <p:nvSpPr>
          <p:cNvPr id="400" name="object 38"/>
          <p:cNvSpPr/>
          <p:nvPr/>
        </p:nvSpPr>
        <p:spPr>
          <a:xfrm>
            <a:off x="1061640" y="2823480"/>
            <a:ext cx="4011840" cy="165816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strike="noStrike" spc="-1">
                <a:solidFill>
                  <a:srgbClr val="1D1D1B"/>
                </a:solidFill>
                <a:latin typeface="Trebuchet MS"/>
                <a:ea typeface="DejaVu Sans"/>
              </a:rPr>
              <a:t>Συγκεντρώσαμε μια επιλογή πηγών που εξετάζουν ερωτήματα όπως "Είναι η επιχείρησή σας βιώσιμη;" ή "Πού μπορείτε να βρείτε υποστήριξη;", όλα εμπλουτισμένα με παραδείγματα από την πραγματική ζωή.</a:t>
            </a:r>
            <a:endParaRPr lang="el-GR" sz="1800" b="0" strike="noStrike" spc="-1">
              <a:latin typeface="Arial"/>
            </a:endParaRPr>
          </a:p>
        </p:txBody>
      </p:sp>
      <p:sp>
        <p:nvSpPr>
          <p:cNvPr id="401" name="object 39"/>
          <p:cNvSpPr/>
          <p:nvPr/>
        </p:nvSpPr>
        <p:spPr>
          <a:xfrm>
            <a:off x="4860000" y="5220000"/>
            <a:ext cx="4859640" cy="22068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strike="noStrike" spc="-1">
                <a:solidFill>
                  <a:srgbClr val="1D1D1B"/>
                </a:solidFill>
                <a:latin typeface="Trebuchet MS"/>
                <a:ea typeface="DejaVu Sans"/>
              </a:rPr>
              <a:t>θα είστε σε θέση να εντοπίσετε οικονομικούς πόρους και να κάνετε ένα βασικό σχέδιο για τη βιωσιμότητα της επιχείρησής σας. Το γεγονός ότι οι ενότητες χρησιμοποιούν ενεργητικές και όχι παθητικές μαθησιακές εμπειρίες, έχει ως αποτέλεσμα οι μαθητές είναι πιο συμμετοχικοί και κατανοούν τις εφαρμογές του πραγματικού κόσμου.</a:t>
            </a:r>
            <a:endParaRPr lang="el-GR" sz="1800" b="0" strike="noStrike" spc="-1">
              <a:latin typeface="Arial"/>
            </a:endParaRPr>
          </a:p>
        </p:txBody>
      </p:sp>
      <p:sp>
        <p:nvSpPr>
          <p:cNvPr id="402" name="object 40"/>
          <p:cNvSpPr/>
          <p:nvPr/>
        </p:nvSpPr>
        <p:spPr>
          <a:xfrm>
            <a:off x="1013760" y="986760"/>
            <a:ext cx="3305880" cy="43740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403" name="object 41"/>
          <p:cNvSpPr/>
          <p:nvPr/>
        </p:nvSpPr>
        <p:spPr>
          <a:xfrm>
            <a:off x="1278720" y="1028160"/>
            <a:ext cx="3400920" cy="2869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1" strike="noStrike" spc="-1">
                <a:solidFill>
                  <a:srgbClr val="FFFFFF"/>
                </a:solidFill>
                <a:latin typeface="Trebuchet MS"/>
                <a:ea typeface="DejaVu Sans"/>
              </a:rPr>
              <a:t>Εκπαιδευτικό Αποτέλεσμα</a:t>
            </a:r>
            <a:endParaRPr lang="el-GR" sz="1800" b="0" strike="noStrike" spc="-1">
              <a:latin typeface="Arial"/>
            </a:endParaRPr>
          </a:p>
        </p:txBody>
      </p:sp>
      <p:sp>
        <p:nvSpPr>
          <p:cNvPr id="404" name="object 42"/>
          <p:cNvSpPr/>
          <p:nvPr/>
        </p:nvSpPr>
        <p:spPr>
          <a:xfrm>
            <a:off x="5003280" y="4517640"/>
            <a:ext cx="3456360" cy="66852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405" name="object 43"/>
          <p:cNvSpPr/>
          <p:nvPr/>
        </p:nvSpPr>
        <p:spPr>
          <a:xfrm>
            <a:off x="5299200" y="4562640"/>
            <a:ext cx="2800440" cy="5608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1" strike="noStrike" spc="-66">
                <a:solidFill>
                  <a:srgbClr val="FFFFFF"/>
                </a:solidFill>
                <a:latin typeface="Trebuchet MS"/>
                <a:ea typeface="DejaVu Sans"/>
              </a:rPr>
              <a:t>Ολοκληρώνοντας αυτό το </a:t>
            </a:r>
            <a:r>
              <a:rPr lang="el-GR" sz="1800" b="1" strike="noStrike" spc="-41">
                <a:solidFill>
                  <a:srgbClr val="FFFFFF"/>
                </a:solidFill>
                <a:latin typeface="Trebuchet MS"/>
                <a:ea typeface="DejaVu Sans"/>
              </a:rPr>
              <a:t>module...</a:t>
            </a:r>
            <a:endParaRPr lang="el-GR" sz="1800" b="0" strike="noStrike" spc="-1">
              <a:latin typeface="Arial"/>
            </a:endParaRPr>
          </a:p>
        </p:txBody>
      </p:sp>
      <p:grpSp>
        <p:nvGrpSpPr>
          <p:cNvPr id="406" name="object 44"/>
          <p:cNvGrpSpPr/>
          <p:nvPr/>
        </p:nvGrpSpPr>
        <p:grpSpPr>
          <a:xfrm>
            <a:off x="1054080" y="4999680"/>
            <a:ext cx="2781360" cy="2772000"/>
            <a:chOff x="1054080" y="4999680"/>
            <a:chExt cx="2781360" cy="2772000"/>
          </a:xfrm>
        </p:grpSpPr>
        <p:sp>
          <p:nvSpPr>
            <p:cNvPr id="407" name="object 45"/>
            <p:cNvSpPr/>
            <p:nvPr/>
          </p:nvSpPr>
          <p:spPr>
            <a:xfrm>
              <a:off x="1098720" y="5997240"/>
              <a:ext cx="34920" cy="424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30000"/>
              </a:srgbClr>
            </a:solidFill>
            <a:ln w="0">
              <a:noFill/>
            </a:ln>
          </p:spPr>
          <p:style>
            <a:lnRef idx="0">
              <a:scrgbClr r="0" g="0" b="0"/>
            </a:lnRef>
            <a:fillRef idx="0">
              <a:scrgbClr r="0" g="0" b="0"/>
            </a:fillRef>
            <a:effectRef idx="0">
              <a:scrgbClr r="0" g="0" b="0"/>
            </a:effectRef>
            <a:fontRef idx="minor"/>
          </p:style>
        </p:sp>
        <p:pic>
          <p:nvPicPr>
            <p:cNvPr id="408" name="object 46"/>
            <p:cNvPicPr/>
            <p:nvPr/>
          </p:nvPicPr>
          <p:blipFill>
            <a:blip r:embed="rId26"/>
            <a:stretch/>
          </p:blipFill>
          <p:spPr>
            <a:xfrm>
              <a:off x="1054080" y="5069160"/>
              <a:ext cx="1241280" cy="1209240"/>
            </a:xfrm>
            <a:prstGeom prst="rect">
              <a:avLst/>
            </a:prstGeom>
            <a:ln w="0">
              <a:noFill/>
            </a:ln>
          </p:spPr>
        </p:pic>
        <p:pic>
          <p:nvPicPr>
            <p:cNvPr id="409" name="object 47"/>
            <p:cNvPicPr/>
            <p:nvPr/>
          </p:nvPicPr>
          <p:blipFill>
            <a:blip r:embed="rId27"/>
            <a:stretch/>
          </p:blipFill>
          <p:spPr>
            <a:xfrm>
              <a:off x="1143360" y="5837760"/>
              <a:ext cx="1769760" cy="1933920"/>
            </a:xfrm>
            <a:prstGeom prst="rect">
              <a:avLst/>
            </a:prstGeom>
            <a:ln w="0">
              <a:noFill/>
            </a:ln>
          </p:spPr>
        </p:pic>
        <p:pic>
          <p:nvPicPr>
            <p:cNvPr id="410" name="object 48"/>
            <p:cNvPicPr/>
            <p:nvPr/>
          </p:nvPicPr>
          <p:blipFill>
            <a:blip r:embed="rId28"/>
            <a:stretch/>
          </p:blipFill>
          <p:spPr>
            <a:xfrm>
              <a:off x="3057480" y="7679520"/>
              <a:ext cx="97200" cy="92160"/>
            </a:xfrm>
            <a:prstGeom prst="rect">
              <a:avLst/>
            </a:prstGeom>
            <a:ln w="0">
              <a:noFill/>
            </a:ln>
          </p:spPr>
        </p:pic>
        <p:pic>
          <p:nvPicPr>
            <p:cNvPr id="411" name="object 49"/>
            <p:cNvPicPr/>
            <p:nvPr/>
          </p:nvPicPr>
          <p:blipFill>
            <a:blip r:embed="rId29"/>
            <a:stretch/>
          </p:blipFill>
          <p:spPr>
            <a:xfrm>
              <a:off x="1797480" y="7603920"/>
              <a:ext cx="1965960" cy="167760"/>
            </a:xfrm>
            <a:prstGeom prst="rect">
              <a:avLst/>
            </a:prstGeom>
            <a:ln w="0">
              <a:noFill/>
            </a:ln>
          </p:spPr>
        </p:pic>
        <p:sp>
          <p:nvSpPr>
            <p:cNvPr id="412" name="object 50"/>
            <p:cNvSpPr/>
            <p:nvPr/>
          </p:nvSpPr>
          <p:spPr>
            <a:xfrm>
              <a:off x="2623320" y="5358960"/>
              <a:ext cx="1170360" cy="68760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a:ln w="0">
              <a:noFill/>
            </a:ln>
          </p:spPr>
          <p:style>
            <a:lnRef idx="0">
              <a:scrgbClr r="0" g="0" b="0"/>
            </a:lnRef>
            <a:fillRef idx="0">
              <a:scrgbClr r="0" g="0" b="0"/>
            </a:fillRef>
            <a:effectRef idx="0">
              <a:scrgbClr r="0" g="0" b="0"/>
            </a:effectRef>
            <a:fontRef idx="minor"/>
          </p:style>
        </p:sp>
        <p:pic>
          <p:nvPicPr>
            <p:cNvPr id="413" name="object 51"/>
            <p:cNvPicPr/>
            <p:nvPr/>
          </p:nvPicPr>
          <p:blipFill>
            <a:blip r:embed="rId30"/>
            <a:stretch/>
          </p:blipFill>
          <p:spPr>
            <a:xfrm>
              <a:off x="2774520" y="6093360"/>
              <a:ext cx="240840" cy="192240"/>
            </a:xfrm>
            <a:prstGeom prst="rect">
              <a:avLst/>
            </a:prstGeom>
            <a:ln w="0">
              <a:noFill/>
            </a:ln>
          </p:spPr>
        </p:pic>
        <p:pic>
          <p:nvPicPr>
            <p:cNvPr id="414" name="object 52"/>
            <p:cNvPicPr/>
            <p:nvPr/>
          </p:nvPicPr>
          <p:blipFill>
            <a:blip r:embed="rId31"/>
            <a:stretch/>
          </p:blipFill>
          <p:spPr>
            <a:xfrm>
              <a:off x="2920680" y="4999680"/>
              <a:ext cx="577440" cy="895680"/>
            </a:xfrm>
            <a:prstGeom prst="rect">
              <a:avLst/>
            </a:prstGeom>
            <a:ln w="0">
              <a:noFill/>
            </a:ln>
          </p:spPr>
        </p:pic>
        <p:pic>
          <p:nvPicPr>
            <p:cNvPr id="415" name="object 53"/>
            <p:cNvPicPr/>
            <p:nvPr/>
          </p:nvPicPr>
          <p:blipFill>
            <a:blip r:embed="rId32"/>
            <a:stretch/>
          </p:blipFill>
          <p:spPr>
            <a:xfrm>
              <a:off x="3133440" y="5292360"/>
              <a:ext cx="153360" cy="83520"/>
            </a:xfrm>
            <a:prstGeom prst="rect">
              <a:avLst/>
            </a:prstGeom>
            <a:ln w="0">
              <a:noFill/>
            </a:ln>
          </p:spPr>
        </p:pic>
        <p:sp>
          <p:nvSpPr>
            <p:cNvPr id="416" name="object 54"/>
            <p:cNvSpPr/>
            <p:nvPr/>
          </p:nvSpPr>
          <p:spPr>
            <a:xfrm>
              <a:off x="3382200" y="5156280"/>
              <a:ext cx="79920" cy="32184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9000"/>
              </a:srgbClr>
            </a:solidFill>
            <a:ln w="0">
              <a:noFill/>
            </a:ln>
          </p:spPr>
          <p:style>
            <a:lnRef idx="0">
              <a:scrgbClr r="0" g="0" b="0"/>
            </a:lnRef>
            <a:fillRef idx="0">
              <a:scrgbClr r="0" g="0" b="0"/>
            </a:fillRef>
            <a:effectRef idx="0">
              <a:scrgbClr r="0" g="0" b="0"/>
            </a:effectRef>
            <a:fontRef idx="minor"/>
          </p:style>
        </p:sp>
        <p:sp>
          <p:nvSpPr>
            <p:cNvPr id="417" name="object 55"/>
            <p:cNvSpPr/>
            <p:nvPr/>
          </p:nvSpPr>
          <p:spPr>
            <a:xfrm>
              <a:off x="2920320" y="6213960"/>
              <a:ext cx="735840" cy="49320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a:ln w="0">
              <a:noFill/>
            </a:ln>
          </p:spPr>
          <p:style>
            <a:lnRef idx="0">
              <a:scrgbClr r="0" g="0" b="0"/>
            </a:lnRef>
            <a:fillRef idx="0">
              <a:scrgbClr r="0" g="0" b="0"/>
            </a:fillRef>
            <a:effectRef idx="0">
              <a:scrgbClr r="0" g="0" b="0"/>
            </a:effectRef>
            <a:fontRef idx="minor"/>
          </p:style>
        </p:sp>
        <p:pic>
          <p:nvPicPr>
            <p:cNvPr id="418" name="object 56"/>
            <p:cNvPicPr/>
            <p:nvPr/>
          </p:nvPicPr>
          <p:blipFill>
            <a:blip r:embed="rId33"/>
            <a:stretch/>
          </p:blipFill>
          <p:spPr>
            <a:xfrm>
              <a:off x="3392640" y="6598800"/>
              <a:ext cx="249120" cy="71280"/>
            </a:xfrm>
            <a:prstGeom prst="rect">
              <a:avLst/>
            </a:prstGeom>
            <a:ln w="0">
              <a:noFill/>
            </a:ln>
          </p:spPr>
        </p:pic>
        <p:sp>
          <p:nvSpPr>
            <p:cNvPr id="419" name="object 57"/>
            <p:cNvSpPr/>
            <p:nvPr/>
          </p:nvSpPr>
          <p:spPr>
            <a:xfrm>
              <a:off x="3384000" y="6593400"/>
              <a:ext cx="451440" cy="97344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a:ln w="0">
              <a:noFill/>
            </a:ln>
          </p:spPr>
          <p:style>
            <a:lnRef idx="0">
              <a:scrgbClr r="0" g="0" b="0"/>
            </a:lnRef>
            <a:fillRef idx="0">
              <a:scrgbClr r="0" g="0" b="0"/>
            </a:fillRef>
            <a:effectRef idx="0">
              <a:scrgbClr r="0" g="0" b="0"/>
            </a:effectRef>
            <a:fontRef idx="minor"/>
          </p:style>
        </p:sp>
        <p:pic>
          <p:nvPicPr>
            <p:cNvPr id="420" name="object 58"/>
            <p:cNvPicPr/>
            <p:nvPr/>
          </p:nvPicPr>
          <p:blipFill>
            <a:blip r:embed="rId34"/>
            <a:stretch/>
          </p:blipFill>
          <p:spPr>
            <a:xfrm>
              <a:off x="3342240" y="6780600"/>
              <a:ext cx="179280" cy="118440"/>
            </a:xfrm>
            <a:prstGeom prst="rect">
              <a:avLst/>
            </a:prstGeom>
            <a:ln w="0">
              <a:noFill/>
            </a:ln>
          </p:spPr>
        </p:pic>
        <p:sp>
          <p:nvSpPr>
            <p:cNvPr id="421" name="object 59"/>
            <p:cNvSpPr/>
            <p:nvPr/>
          </p:nvSpPr>
          <p:spPr>
            <a:xfrm>
              <a:off x="3031200" y="6834960"/>
              <a:ext cx="514800" cy="731520"/>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a:ln w="0">
              <a:noFill/>
            </a:ln>
          </p:spPr>
          <p:style>
            <a:lnRef idx="0">
              <a:scrgbClr r="0" g="0" b="0"/>
            </a:lnRef>
            <a:fillRef idx="0">
              <a:scrgbClr r="0" g="0" b="0"/>
            </a:fillRef>
            <a:effectRef idx="0">
              <a:scrgbClr r="0" g="0" b="0"/>
            </a:effectRef>
            <a:fontRef idx="minor"/>
          </p:style>
        </p:sp>
        <p:pic>
          <p:nvPicPr>
            <p:cNvPr id="422" name="object 60"/>
            <p:cNvPicPr/>
            <p:nvPr/>
          </p:nvPicPr>
          <p:blipFill>
            <a:blip r:embed="rId35"/>
            <a:stretch/>
          </p:blipFill>
          <p:spPr>
            <a:xfrm>
              <a:off x="3114720" y="6755040"/>
              <a:ext cx="224640" cy="285480"/>
            </a:xfrm>
            <a:prstGeom prst="rect">
              <a:avLst/>
            </a:prstGeom>
            <a:ln w="0">
              <a:noFill/>
            </a:ln>
          </p:spPr>
        </p:pic>
        <p:sp>
          <p:nvSpPr>
            <p:cNvPr id="423" name="object 61"/>
            <p:cNvSpPr/>
            <p:nvPr/>
          </p:nvSpPr>
          <p:spPr>
            <a:xfrm>
              <a:off x="3281400" y="6739560"/>
              <a:ext cx="59760" cy="269280"/>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a:ln w="0">
              <a:noFill/>
            </a:ln>
          </p:spPr>
          <p:style>
            <a:lnRef idx="0">
              <a:scrgbClr r="0" g="0" b="0"/>
            </a:lnRef>
            <a:fillRef idx="0">
              <a:scrgbClr r="0" g="0" b="0"/>
            </a:fillRef>
            <a:effectRef idx="0">
              <a:scrgbClr r="0" g="0" b="0"/>
            </a:effectRef>
            <a:fontRef idx="minor"/>
          </p:style>
        </p:sp>
        <p:pic>
          <p:nvPicPr>
            <p:cNvPr id="424" name="object 62"/>
            <p:cNvPicPr/>
            <p:nvPr/>
          </p:nvPicPr>
          <p:blipFill>
            <a:blip r:embed="rId36"/>
            <a:stretch/>
          </p:blipFill>
          <p:spPr>
            <a:xfrm>
              <a:off x="3323880" y="6887520"/>
              <a:ext cx="139320" cy="130320"/>
            </a:xfrm>
            <a:prstGeom prst="rect">
              <a:avLst/>
            </a:prstGeom>
            <a:ln w="0">
              <a:noFill/>
            </a:ln>
          </p:spPr>
        </p:pic>
        <p:sp>
          <p:nvSpPr>
            <p:cNvPr id="425" name="object 63"/>
            <p:cNvSpPr/>
            <p:nvPr/>
          </p:nvSpPr>
          <p:spPr>
            <a:xfrm>
              <a:off x="3319200" y="6999480"/>
              <a:ext cx="154800" cy="578880"/>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a:ln w="0">
              <a:noFill/>
            </a:ln>
          </p:spPr>
          <p:style>
            <a:lnRef idx="0">
              <a:scrgbClr r="0" g="0" b="0"/>
            </a:lnRef>
            <a:fillRef idx="0">
              <a:scrgbClr r="0" g="0" b="0"/>
            </a:fillRef>
            <a:effectRef idx="0">
              <a:scrgbClr r="0" g="0" b="0"/>
            </a:effectRef>
            <a:fontRef idx="minor"/>
          </p:style>
        </p:sp>
        <p:pic>
          <p:nvPicPr>
            <p:cNvPr id="426" name="object 64"/>
            <p:cNvPicPr/>
            <p:nvPr/>
          </p:nvPicPr>
          <p:blipFill>
            <a:blip r:embed="rId37"/>
            <a:stretch/>
          </p:blipFill>
          <p:spPr>
            <a:xfrm>
              <a:off x="3365280" y="7335360"/>
              <a:ext cx="193320" cy="271800"/>
            </a:xfrm>
            <a:prstGeom prst="rect">
              <a:avLst/>
            </a:prstGeom>
            <a:ln w="0">
              <a:noFill/>
            </a:ln>
          </p:spPr>
        </p:pic>
      </p:gr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object 2"/>
          <p:cNvSpPr/>
          <p:nvPr/>
        </p:nvSpPr>
        <p:spPr>
          <a:xfrm>
            <a:off x="0" y="0"/>
            <a:ext cx="1846440" cy="254304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moveTo>
                  <a:pt x="1472092" y="1790159"/>
                </a:moveTo>
                <a:lnTo>
                  <a:pt x="1048071" y="1790159"/>
                </a:lnTo>
                <a:lnTo>
                  <a:pt x="1400280" y="1908244"/>
                </a:lnTo>
                <a:lnTo>
                  <a:pt x="1472092" y="1790159"/>
                </a:lnTo>
                <a:close/>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moveTo>
                  <a:pt x="1709407" y="0"/>
                </a:moveTo>
                <a:lnTo>
                  <a:pt x="0" y="0"/>
                </a:lnTo>
                <a:lnTo>
                  <a:pt x="0" y="31792"/>
                </a:lnTo>
                <a:lnTo>
                  <a:pt x="9032" y="31218"/>
                </a:lnTo>
                <a:lnTo>
                  <a:pt x="1717009" y="31218"/>
                </a:lnTo>
                <a:lnTo>
                  <a:pt x="1709407" y="0"/>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428" name="object 3"/>
          <p:cNvSpPr/>
          <p:nvPr/>
        </p:nvSpPr>
        <p:spPr>
          <a:xfrm>
            <a:off x="5733720" y="0"/>
            <a:ext cx="4324320" cy="593136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a:ln w="0">
            <a:noFill/>
          </a:ln>
        </p:spPr>
        <p:style>
          <a:lnRef idx="0">
            <a:scrgbClr r="0" g="0" b="0"/>
          </a:lnRef>
          <a:fillRef idx="0">
            <a:scrgbClr r="0" g="0" b="0"/>
          </a:fillRef>
          <a:effectRef idx="0">
            <a:scrgbClr r="0" g="0" b="0"/>
          </a:effectRef>
          <a:fontRef idx="minor"/>
        </p:style>
      </p:sp>
      <p:grpSp>
        <p:nvGrpSpPr>
          <p:cNvPr id="429" name="object 4"/>
          <p:cNvGrpSpPr/>
          <p:nvPr/>
        </p:nvGrpSpPr>
        <p:grpSpPr>
          <a:xfrm>
            <a:off x="0" y="2828160"/>
            <a:ext cx="3056040" cy="4943880"/>
            <a:chOff x="0" y="2828160"/>
            <a:chExt cx="3056040" cy="4943880"/>
          </a:xfrm>
        </p:grpSpPr>
        <p:sp>
          <p:nvSpPr>
            <p:cNvPr id="430" name="object 5"/>
            <p:cNvSpPr/>
            <p:nvPr/>
          </p:nvSpPr>
          <p:spPr>
            <a:xfrm>
              <a:off x="0" y="3693600"/>
              <a:ext cx="3056040" cy="40784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431" name="object 6"/>
            <p:cNvSpPr/>
            <p:nvPr/>
          </p:nvSpPr>
          <p:spPr>
            <a:xfrm>
              <a:off x="1164240" y="2828160"/>
              <a:ext cx="142200" cy="325044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a:ln w="0">
              <a:noFill/>
            </a:ln>
          </p:spPr>
          <p:style>
            <a:lnRef idx="0">
              <a:scrgbClr r="0" g="0" b="0"/>
            </a:lnRef>
            <a:fillRef idx="0">
              <a:scrgbClr r="0" g="0" b="0"/>
            </a:fillRef>
            <a:effectRef idx="0">
              <a:scrgbClr r="0" g="0" b="0"/>
            </a:effectRef>
            <a:fontRef idx="minor"/>
          </p:style>
        </p:sp>
      </p:grpSp>
      <p:grpSp>
        <p:nvGrpSpPr>
          <p:cNvPr id="432" name="object 7"/>
          <p:cNvGrpSpPr/>
          <p:nvPr/>
        </p:nvGrpSpPr>
        <p:grpSpPr>
          <a:xfrm>
            <a:off x="5600160" y="4026600"/>
            <a:ext cx="3983040" cy="3061080"/>
            <a:chOff x="5600160" y="4026600"/>
            <a:chExt cx="3983040" cy="3061080"/>
          </a:xfrm>
        </p:grpSpPr>
        <p:sp>
          <p:nvSpPr>
            <p:cNvPr id="433" name="object 8"/>
            <p:cNvSpPr/>
            <p:nvPr/>
          </p:nvSpPr>
          <p:spPr>
            <a:xfrm>
              <a:off x="6828120" y="4026600"/>
              <a:ext cx="801360" cy="79668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a:ln w="0">
              <a:noFill/>
            </a:ln>
          </p:spPr>
          <p:style>
            <a:lnRef idx="0">
              <a:scrgbClr r="0" g="0" b="0"/>
            </a:lnRef>
            <a:fillRef idx="0">
              <a:scrgbClr r="0" g="0" b="0"/>
            </a:fillRef>
            <a:effectRef idx="0">
              <a:scrgbClr r="0" g="0" b="0"/>
            </a:effectRef>
            <a:fontRef idx="minor"/>
          </p:style>
        </p:sp>
        <p:pic>
          <p:nvPicPr>
            <p:cNvPr id="434" name="object 9"/>
            <p:cNvPicPr/>
            <p:nvPr/>
          </p:nvPicPr>
          <p:blipFill>
            <a:blip r:embed="rId2"/>
            <a:stretch/>
          </p:blipFill>
          <p:spPr>
            <a:xfrm>
              <a:off x="6188760" y="4251960"/>
              <a:ext cx="3283560" cy="2224080"/>
            </a:xfrm>
            <a:prstGeom prst="rect">
              <a:avLst/>
            </a:prstGeom>
            <a:ln w="0">
              <a:noFill/>
            </a:ln>
          </p:spPr>
        </p:pic>
        <p:sp>
          <p:nvSpPr>
            <p:cNvPr id="435" name="object 10"/>
            <p:cNvSpPr/>
            <p:nvPr/>
          </p:nvSpPr>
          <p:spPr>
            <a:xfrm>
              <a:off x="6035400" y="4140360"/>
              <a:ext cx="3283560" cy="73836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a:ln w="0">
              <a:noFill/>
            </a:ln>
          </p:spPr>
          <p:style>
            <a:lnRef idx="0">
              <a:scrgbClr r="0" g="0" b="0"/>
            </a:lnRef>
            <a:fillRef idx="0">
              <a:scrgbClr r="0" g="0" b="0"/>
            </a:fillRef>
            <a:effectRef idx="0">
              <a:scrgbClr r="0" g="0" b="0"/>
            </a:effectRef>
            <a:fontRef idx="minor"/>
          </p:style>
        </p:sp>
        <p:pic>
          <p:nvPicPr>
            <p:cNvPr id="436" name="object 11"/>
            <p:cNvPicPr/>
            <p:nvPr/>
          </p:nvPicPr>
          <p:blipFill>
            <a:blip r:embed="rId3"/>
            <a:stretch/>
          </p:blipFill>
          <p:spPr>
            <a:xfrm>
              <a:off x="8831520" y="4338360"/>
              <a:ext cx="304200" cy="173520"/>
            </a:xfrm>
            <a:prstGeom prst="rect">
              <a:avLst/>
            </a:prstGeom>
            <a:ln w="0">
              <a:noFill/>
            </a:ln>
          </p:spPr>
        </p:pic>
        <p:sp>
          <p:nvSpPr>
            <p:cNvPr id="437" name="object 12"/>
            <p:cNvSpPr/>
            <p:nvPr/>
          </p:nvSpPr>
          <p:spPr>
            <a:xfrm>
              <a:off x="5791680" y="4822200"/>
              <a:ext cx="3534840" cy="173160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a:ln w="0">
              <a:noFill/>
            </a:ln>
          </p:spPr>
          <p:style>
            <a:lnRef idx="0">
              <a:scrgbClr r="0" g="0" b="0"/>
            </a:lnRef>
            <a:fillRef idx="0">
              <a:scrgbClr r="0" g="0" b="0"/>
            </a:fillRef>
            <a:effectRef idx="0">
              <a:scrgbClr r="0" g="0" b="0"/>
            </a:effectRef>
            <a:fontRef idx="minor"/>
          </p:style>
        </p:sp>
        <p:pic>
          <p:nvPicPr>
            <p:cNvPr id="438" name="object 13"/>
            <p:cNvPicPr/>
            <p:nvPr/>
          </p:nvPicPr>
          <p:blipFill>
            <a:blip r:embed="rId4"/>
            <a:stretch/>
          </p:blipFill>
          <p:spPr>
            <a:xfrm>
              <a:off x="5780520" y="6332760"/>
              <a:ext cx="227520" cy="246600"/>
            </a:xfrm>
            <a:prstGeom prst="rect">
              <a:avLst/>
            </a:prstGeom>
            <a:ln w="0">
              <a:noFill/>
            </a:ln>
          </p:spPr>
        </p:pic>
        <p:pic>
          <p:nvPicPr>
            <p:cNvPr id="439" name="object 14"/>
            <p:cNvPicPr/>
            <p:nvPr/>
          </p:nvPicPr>
          <p:blipFill>
            <a:blip r:embed="rId5"/>
            <a:stretch/>
          </p:blipFill>
          <p:spPr>
            <a:xfrm>
              <a:off x="5600160" y="4208040"/>
              <a:ext cx="3983040" cy="2879640"/>
            </a:xfrm>
            <a:prstGeom prst="rect">
              <a:avLst/>
            </a:prstGeom>
            <a:ln w="0">
              <a:noFill/>
            </a:ln>
          </p:spPr>
        </p:pic>
        <p:sp>
          <p:nvSpPr>
            <p:cNvPr id="440" name="object 15"/>
            <p:cNvSpPr/>
            <p:nvPr/>
          </p:nvSpPr>
          <p:spPr>
            <a:xfrm>
              <a:off x="5929920" y="5670360"/>
              <a:ext cx="1980000" cy="1692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a:ln w="0">
              <a:noFill/>
            </a:ln>
          </p:spPr>
          <p:style>
            <a:lnRef idx="0">
              <a:scrgbClr r="0" g="0" b="0"/>
            </a:lnRef>
            <a:fillRef idx="0">
              <a:scrgbClr r="0" g="0" b="0"/>
            </a:fillRef>
            <a:effectRef idx="0">
              <a:scrgbClr r="0" g="0" b="0"/>
            </a:effectRef>
            <a:fontRef idx="minor"/>
          </p:style>
        </p:sp>
      </p:grpSp>
      <p:sp>
        <p:nvSpPr>
          <p:cNvPr id="441" name="object 16"/>
          <p:cNvSpPr/>
          <p:nvPr/>
        </p:nvSpPr>
        <p:spPr>
          <a:xfrm>
            <a:off x="1487520" y="1123920"/>
            <a:ext cx="4812120" cy="46872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600" b="0" strike="noStrike" spc="-1">
                <a:solidFill>
                  <a:srgbClr val="1D1D1B"/>
                </a:solidFill>
                <a:latin typeface="Trebuchet MS"/>
                <a:ea typeface="DejaVu Sans"/>
              </a:rPr>
              <a:t>Αυτό το σύνολο ενοτήτων σας επιτρέπει να αναπτύξετε τις επιχειρηματικές/επιχειρηματικές δεξιότητες και χαρακτηριστικά για να εμπορευματοποιήσετε τις δημιουργικές σας πρακτικές ή/και τις γνώσεις σας σχετικά με την κουλτούρα του δρόμου.</a:t>
            </a:r>
            <a:endParaRPr lang="el-GR" sz="1600" b="0" strike="noStrike" spc="-1">
              <a:latin typeface="Arial"/>
            </a:endParaRPr>
          </a:p>
          <a:p>
            <a:pPr marL="12600">
              <a:lnSpc>
                <a:spcPct val="100000"/>
              </a:lnSpc>
              <a:spcBef>
                <a:spcPts val="99"/>
              </a:spcBef>
              <a:buNone/>
            </a:pPr>
            <a:endParaRPr lang="el-GR" sz="1600" b="0" strike="noStrike" spc="-1">
              <a:latin typeface="Arial"/>
            </a:endParaRPr>
          </a:p>
          <a:p>
            <a:pPr marL="12600">
              <a:lnSpc>
                <a:spcPct val="100000"/>
              </a:lnSpc>
              <a:spcBef>
                <a:spcPts val="99"/>
              </a:spcBef>
              <a:buNone/>
            </a:pPr>
            <a:r>
              <a:rPr lang="el-GR" sz="1600" b="0" strike="noStrike" spc="-1">
                <a:solidFill>
                  <a:srgbClr val="1D1D1B"/>
                </a:solidFill>
                <a:latin typeface="Trebuchet MS"/>
                <a:ea typeface="DejaVu Sans"/>
              </a:rPr>
              <a:t>Οι αναφερόμενοι πόροι σας δίνουν μια θεωρητική και πρακτική κατανόηση των πολιτιστικών και δημιουργικών βιομηχανιών και της ανάπτυξης μιας πολιτιστικής οικονομίας για να δημιουργήσετε τις δικές σας δημιουργικές πρωτοβουλίες.</a:t>
            </a:r>
            <a:endParaRPr lang="el-GR" sz="1600" b="0" strike="noStrike" spc="-1">
              <a:latin typeface="Arial"/>
            </a:endParaRPr>
          </a:p>
          <a:p>
            <a:pPr marL="12600">
              <a:lnSpc>
                <a:spcPct val="100000"/>
              </a:lnSpc>
              <a:spcBef>
                <a:spcPts val="99"/>
              </a:spcBef>
              <a:buNone/>
            </a:pPr>
            <a:endParaRPr lang="el-GR" sz="1600" b="0" strike="noStrike" spc="-1">
              <a:latin typeface="Arial"/>
            </a:endParaRPr>
          </a:p>
          <a:p>
            <a:pPr marL="12600">
              <a:lnSpc>
                <a:spcPct val="100000"/>
              </a:lnSpc>
              <a:spcBef>
                <a:spcPts val="99"/>
              </a:spcBef>
              <a:buNone/>
            </a:pPr>
            <a:r>
              <a:rPr lang="el-GR" sz="1600" b="0" strike="noStrike" spc="-1">
                <a:solidFill>
                  <a:srgbClr val="1D1D1B"/>
                </a:solidFill>
                <a:latin typeface="Trebuchet MS"/>
                <a:ea typeface="DejaVu Sans"/>
              </a:rPr>
              <a:t>Η συλλογική μας προσέγγιση είναι να ενσωματώσουμε την επιχειρηματικότητα στις δημιουργικές πρακτικές που σχετίζονται με την κουλτούρα του δρόμου και να υιοθετήσουμε μια "δημιουργική" προσέγγιση στην ανάπτυξη νέων επιχειρήσεων και της υποδομής που τις υποστηρίζει.</a:t>
            </a:r>
            <a:endParaRPr lang="el-GR" sz="1600" b="0" strike="noStrike" spc="-1">
              <a:latin typeface="Arial"/>
            </a:endParaRPr>
          </a:p>
        </p:txBody>
      </p:sp>
      <p:sp>
        <p:nvSpPr>
          <p:cNvPr id="442" name="object 17"/>
          <p:cNvSpPr/>
          <p:nvPr/>
        </p:nvSpPr>
        <p:spPr>
          <a:xfrm>
            <a:off x="1168920" y="1159920"/>
            <a:ext cx="132480" cy="133416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a:ln w="0">
            <a:noFill/>
          </a:ln>
        </p:spPr>
        <p:style>
          <a:lnRef idx="0">
            <a:scrgbClr r="0" g="0" b="0"/>
          </a:lnRef>
          <a:fillRef idx="0">
            <a:scrgbClr r="0" g="0" b="0"/>
          </a:fillRef>
          <a:effectRef idx="0">
            <a:scrgbClr r="0" g="0" b="0"/>
          </a:effectRef>
          <a:fontRef idx="minor"/>
        </p:style>
      </p:sp>
      <p:grpSp>
        <p:nvGrpSpPr>
          <p:cNvPr id="443" name="object 18"/>
          <p:cNvGrpSpPr/>
          <p:nvPr/>
        </p:nvGrpSpPr>
        <p:grpSpPr>
          <a:xfrm>
            <a:off x="6947280" y="696960"/>
            <a:ext cx="2265120" cy="2310840"/>
            <a:chOff x="6947280" y="696960"/>
            <a:chExt cx="2265120" cy="2310840"/>
          </a:xfrm>
        </p:grpSpPr>
        <p:sp>
          <p:nvSpPr>
            <p:cNvPr id="444" name="object 19"/>
            <p:cNvSpPr/>
            <p:nvPr/>
          </p:nvSpPr>
          <p:spPr>
            <a:xfrm>
              <a:off x="6947280" y="2392560"/>
              <a:ext cx="615240" cy="61524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noFill/>
            <a:ln w="50800">
              <a:solidFill>
                <a:srgbClr val="D21924"/>
              </a:solidFill>
              <a:round/>
            </a:ln>
          </p:spPr>
          <p:style>
            <a:lnRef idx="0">
              <a:scrgbClr r="0" g="0" b="0"/>
            </a:lnRef>
            <a:fillRef idx="0">
              <a:scrgbClr r="0" g="0" b="0"/>
            </a:fillRef>
            <a:effectRef idx="0">
              <a:scrgbClr r="0" g="0" b="0"/>
            </a:effectRef>
            <a:fontRef idx="minor"/>
          </p:style>
        </p:sp>
        <p:sp>
          <p:nvSpPr>
            <p:cNvPr id="445" name="object 20"/>
            <p:cNvSpPr/>
            <p:nvPr/>
          </p:nvSpPr>
          <p:spPr>
            <a:xfrm>
              <a:off x="8595360" y="696960"/>
              <a:ext cx="498960" cy="498960"/>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noFill/>
            <a:ln w="50800">
              <a:solidFill>
                <a:srgbClr val="D21924"/>
              </a:solidFill>
              <a:round/>
            </a:ln>
          </p:spPr>
          <p:style>
            <a:lnRef idx="0">
              <a:scrgbClr r="0" g="0" b="0"/>
            </a:lnRef>
            <a:fillRef idx="0">
              <a:scrgbClr r="0" g="0" b="0"/>
            </a:fillRef>
            <a:effectRef idx="0">
              <a:scrgbClr r="0" g="0" b="0"/>
            </a:effectRef>
            <a:fontRef idx="minor"/>
          </p:style>
        </p:sp>
        <p:sp>
          <p:nvSpPr>
            <p:cNvPr id="446" name="object 21"/>
            <p:cNvSpPr/>
            <p:nvPr/>
          </p:nvSpPr>
          <p:spPr>
            <a:xfrm>
              <a:off x="7435440" y="1157040"/>
              <a:ext cx="1416600" cy="141660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noFill/>
            <a:ln w="50800">
              <a:solidFill>
                <a:srgbClr val="D21924"/>
              </a:solidFill>
              <a:round/>
            </a:ln>
          </p:spPr>
          <p:style>
            <a:lnRef idx="0">
              <a:scrgbClr r="0" g="0" b="0"/>
            </a:lnRef>
            <a:fillRef idx="0">
              <a:scrgbClr r="0" g="0" b="0"/>
            </a:fillRef>
            <a:effectRef idx="0">
              <a:scrgbClr r="0" g="0" b="0"/>
            </a:effectRef>
            <a:fontRef idx="minor"/>
          </p:style>
        </p:sp>
        <p:sp>
          <p:nvSpPr>
            <p:cNvPr id="447" name="object 22"/>
            <p:cNvSpPr/>
            <p:nvPr/>
          </p:nvSpPr>
          <p:spPr>
            <a:xfrm>
              <a:off x="7879680" y="1601640"/>
              <a:ext cx="297720" cy="29772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noFill/>
            <a:ln w="50799">
              <a:solidFill>
                <a:srgbClr val="D21924"/>
              </a:solidFill>
              <a:round/>
            </a:ln>
          </p:spPr>
          <p:style>
            <a:lnRef idx="0">
              <a:scrgbClr r="0" g="0" b="0"/>
            </a:lnRef>
            <a:fillRef idx="0">
              <a:scrgbClr r="0" g="0" b="0"/>
            </a:fillRef>
            <a:effectRef idx="0">
              <a:scrgbClr r="0" g="0" b="0"/>
            </a:effectRef>
            <a:fontRef idx="minor"/>
          </p:style>
        </p:sp>
        <p:sp>
          <p:nvSpPr>
            <p:cNvPr id="448" name="object 23"/>
            <p:cNvSpPr/>
            <p:nvPr/>
          </p:nvSpPr>
          <p:spPr>
            <a:xfrm>
              <a:off x="8440200" y="2161800"/>
              <a:ext cx="467280" cy="467280"/>
            </a:xfrm>
            <a:custGeom>
              <a:avLst/>
              <a:gdLst/>
              <a:ahLst/>
              <a:cxnLst/>
              <a:rect l="l" t="t" r="r" b="b"/>
              <a:pathLst>
                <a:path w="467995" h="467994">
                  <a:moveTo>
                    <a:pt x="0" y="372643"/>
                  </a:moveTo>
                  <a:lnTo>
                    <a:pt x="217309" y="467740"/>
                  </a:lnTo>
                  <a:lnTo>
                    <a:pt x="342531" y="342531"/>
                  </a:lnTo>
                  <a:lnTo>
                    <a:pt x="467741" y="217309"/>
                  </a:lnTo>
                  <a:lnTo>
                    <a:pt x="372643" y="0"/>
                  </a:lnTo>
                </a:path>
              </a:pathLst>
            </a:custGeom>
            <a:noFill/>
            <a:ln w="50800">
              <a:solidFill>
                <a:srgbClr val="D21924"/>
              </a:solidFill>
              <a:round/>
            </a:ln>
          </p:spPr>
          <p:style>
            <a:lnRef idx="0">
              <a:scrgbClr r="0" g="0" b="0"/>
            </a:lnRef>
            <a:fillRef idx="0">
              <a:scrgbClr r="0" g="0" b="0"/>
            </a:fillRef>
            <a:effectRef idx="0">
              <a:scrgbClr r="0" g="0" b="0"/>
            </a:effectRef>
            <a:fontRef idx="minor"/>
          </p:style>
        </p:sp>
        <p:sp>
          <p:nvSpPr>
            <p:cNvPr id="449" name="object 24"/>
            <p:cNvSpPr/>
            <p:nvPr/>
          </p:nvSpPr>
          <p:spPr>
            <a:xfrm>
              <a:off x="8449200" y="1461600"/>
              <a:ext cx="681120" cy="47052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noFill/>
            <a:ln w="50800">
              <a:solidFill>
                <a:srgbClr val="D21924"/>
              </a:solidFill>
              <a:round/>
            </a:ln>
          </p:spPr>
          <p:style>
            <a:lnRef idx="0">
              <a:scrgbClr r="0" g="0" b="0"/>
            </a:lnRef>
            <a:fillRef idx="0">
              <a:scrgbClr r="0" g="0" b="0"/>
            </a:fillRef>
            <a:effectRef idx="0">
              <a:scrgbClr r="0" g="0" b="0"/>
            </a:effectRef>
            <a:fontRef idx="minor"/>
          </p:style>
        </p:sp>
        <p:sp>
          <p:nvSpPr>
            <p:cNvPr id="450" name="object 25"/>
            <p:cNvSpPr/>
            <p:nvPr/>
          </p:nvSpPr>
          <p:spPr>
            <a:xfrm>
              <a:off x="7736040" y="2174760"/>
              <a:ext cx="470520" cy="68112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noFill/>
            <a:ln w="50800">
              <a:solidFill>
                <a:srgbClr val="D21924"/>
              </a:solidFill>
              <a:round/>
            </a:ln>
          </p:spPr>
          <p:style>
            <a:lnRef idx="0">
              <a:scrgbClr r="0" g="0" b="0"/>
            </a:lnRef>
            <a:fillRef idx="0">
              <a:scrgbClr r="0" g="0" b="0"/>
            </a:fillRef>
            <a:effectRef idx="0">
              <a:scrgbClr r="0" g="0" b="0"/>
            </a:effectRef>
            <a:fontRef idx="minor"/>
          </p:style>
        </p:sp>
        <p:sp>
          <p:nvSpPr>
            <p:cNvPr id="451" name="object 26"/>
            <p:cNvSpPr/>
            <p:nvPr/>
          </p:nvSpPr>
          <p:spPr>
            <a:xfrm>
              <a:off x="8927640" y="2649600"/>
              <a:ext cx="256320" cy="256320"/>
            </a:xfrm>
            <a:custGeom>
              <a:avLst/>
              <a:gdLst/>
              <a:ahLst/>
              <a:cxnLst/>
              <a:rect l="l" t="t" r="r" b="b"/>
              <a:pathLst>
                <a:path w="257175" h="257175">
                  <a:moveTo>
                    <a:pt x="0" y="0"/>
                  </a:moveTo>
                  <a:lnTo>
                    <a:pt x="256628" y="256616"/>
                  </a:lnTo>
                </a:path>
              </a:pathLst>
            </a:custGeom>
            <a:noFill/>
            <a:ln w="50800">
              <a:solidFill>
                <a:srgbClr val="D21924"/>
              </a:solidFill>
              <a:round/>
            </a:ln>
          </p:spPr>
          <p:style>
            <a:lnRef idx="0">
              <a:scrgbClr r="0" g="0" b="0"/>
            </a:lnRef>
            <a:fillRef idx="0">
              <a:scrgbClr r="0" g="0" b="0"/>
            </a:fillRef>
            <a:effectRef idx="0">
              <a:scrgbClr r="0" g="0" b="0"/>
            </a:effectRef>
            <a:fontRef idx="minor"/>
          </p:style>
        </p:sp>
        <p:sp>
          <p:nvSpPr>
            <p:cNvPr id="452" name="object 27"/>
            <p:cNvSpPr/>
            <p:nvPr/>
          </p:nvSpPr>
          <p:spPr>
            <a:xfrm>
              <a:off x="8821080" y="2756160"/>
              <a:ext cx="178200" cy="178200"/>
            </a:xfrm>
            <a:custGeom>
              <a:avLst/>
              <a:gdLst/>
              <a:ahLst/>
              <a:cxnLst/>
              <a:rect l="l" t="t" r="r" b="b"/>
              <a:pathLst>
                <a:path w="179070" h="179069">
                  <a:moveTo>
                    <a:pt x="0" y="0"/>
                  </a:moveTo>
                  <a:lnTo>
                    <a:pt x="178523" y="178523"/>
                  </a:lnTo>
                </a:path>
              </a:pathLst>
            </a:custGeom>
            <a:noFill/>
            <a:ln w="50800">
              <a:solidFill>
                <a:srgbClr val="D21924"/>
              </a:solidFill>
              <a:round/>
            </a:ln>
          </p:spPr>
          <p:style>
            <a:lnRef idx="0">
              <a:scrgbClr r="0" g="0" b="0"/>
            </a:lnRef>
            <a:fillRef idx="0">
              <a:scrgbClr r="0" g="0" b="0"/>
            </a:fillRef>
            <a:effectRef idx="0">
              <a:scrgbClr r="0" g="0" b="0"/>
            </a:effectRef>
            <a:fontRef idx="minor"/>
          </p:style>
        </p:sp>
        <p:sp>
          <p:nvSpPr>
            <p:cNvPr id="453" name="object 28"/>
            <p:cNvSpPr/>
            <p:nvPr/>
          </p:nvSpPr>
          <p:spPr>
            <a:xfrm>
              <a:off x="9034200" y="2542680"/>
              <a:ext cx="178200" cy="178200"/>
            </a:xfrm>
            <a:custGeom>
              <a:avLst/>
              <a:gdLst/>
              <a:ahLst/>
              <a:cxnLst/>
              <a:rect l="l" t="t" r="r" b="b"/>
              <a:pathLst>
                <a:path w="179070" h="179069">
                  <a:moveTo>
                    <a:pt x="0" y="0"/>
                  </a:moveTo>
                  <a:lnTo>
                    <a:pt x="178523" y="178523"/>
                  </a:lnTo>
                </a:path>
              </a:pathLst>
            </a:custGeom>
            <a:noFill/>
            <a:ln w="50800">
              <a:solidFill>
                <a:srgbClr val="D21924"/>
              </a:solidFill>
              <a:round/>
            </a:ln>
          </p:spPr>
          <p:style>
            <a:lnRef idx="0">
              <a:scrgbClr r="0" g="0" b="0"/>
            </a:lnRef>
            <a:fillRef idx="0">
              <a:scrgbClr r="0" g="0" b="0"/>
            </a:fillRef>
            <a:effectRef idx="0">
              <a:scrgbClr r="0" g="0" b="0"/>
            </a:effectRef>
            <a:fontRef idx="minor"/>
          </p:style>
        </p:sp>
      </p:gr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object 2"/>
          <p:cNvPicPr/>
          <p:nvPr/>
        </p:nvPicPr>
        <p:blipFill>
          <a:blip r:embed="rId2"/>
          <a:stretch/>
        </p:blipFill>
        <p:spPr>
          <a:xfrm>
            <a:off x="-6120" y="0"/>
            <a:ext cx="10057680" cy="7771680"/>
          </a:xfrm>
          <a:prstGeom prst="rect">
            <a:avLst/>
          </a:prstGeom>
          <a:ln w="0">
            <a:noFill/>
          </a:ln>
        </p:spPr>
      </p:pic>
      <p:sp>
        <p:nvSpPr>
          <p:cNvPr id="455" name="object 3"/>
          <p:cNvSpPr/>
          <p:nvPr/>
        </p:nvSpPr>
        <p:spPr>
          <a:xfrm>
            <a:off x="1080000" y="2335320"/>
            <a:ext cx="4634640" cy="50594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2200" b="1" strike="noStrike" spc="-1">
                <a:solidFill>
                  <a:srgbClr val="1D1D1B"/>
                </a:solidFill>
                <a:latin typeface="Trebuchet MS"/>
                <a:ea typeface="DejaVu Sans"/>
              </a:rPr>
              <a:t>Τραπεζικά δάνεια</a:t>
            </a:r>
            <a:endParaRPr lang="el-GR" sz="2200" b="0" strike="noStrike" spc="-1">
              <a:latin typeface="Arial"/>
            </a:endParaRPr>
          </a:p>
          <a:p>
            <a:pPr marL="12600">
              <a:lnSpc>
                <a:spcPct val="100000"/>
              </a:lnSpc>
              <a:spcBef>
                <a:spcPts val="99"/>
              </a:spcBef>
              <a:buNone/>
            </a:pPr>
            <a:r>
              <a:rPr lang="el-GR" sz="1600" b="0" strike="noStrike" spc="-1">
                <a:solidFill>
                  <a:srgbClr val="1D1D1B"/>
                </a:solidFill>
                <a:latin typeface="Trebuchet MS"/>
                <a:ea typeface="DejaVu Sans"/>
              </a:rPr>
              <a:t>Παραδοσιακά, οι νεοσύστατες επιχειρήσεις συχνά σκέφτονται να απευθυνθούν στην τράπεζά για ένα επιχειρηματικό δάνειο.</a:t>
            </a:r>
            <a:endParaRPr lang="el-GR" sz="1600" b="0" strike="noStrike" spc="-1">
              <a:latin typeface="Arial"/>
            </a:endParaRPr>
          </a:p>
          <a:p>
            <a:pPr marL="12600">
              <a:lnSpc>
                <a:spcPct val="100000"/>
              </a:lnSpc>
              <a:spcBef>
                <a:spcPts val="99"/>
              </a:spcBef>
              <a:buNone/>
            </a:pPr>
            <a:endParaRPr lang="el-GR" sz="1600" b="0" strike="noStrike" spc="-1">
              <a:latin typeface="Arial"/>
            </a:endParaRPr>
          </a:p>
          <a:p>
            <a:pPr marL="12600">
              <a:lnSpc>
                <a:spcPct val="100000"/>
              </a:lnSpc>
              <a:spcBef>
                <a:spcPts val="99"/>
              </a:spcBef>
              <a:buNone/>
            </a:pPr>
            <a:r>
              <a:rPr lang="el-GR" sz="1600" b="1" strike="noStrike" spc="-1">
                <a:solidFill>
                  <a:srgbClr val="1D1D1B"/>
                </a:solidFill>
                <a:latin typeface="Trebuchet MS"/>
                <a:ea typeface="DejaVu Sans"/>
              </a:rPr>
              <a:t>Δανειστείτε την κατάλληλη στιγμή:</a:t>
            </a:r>
            <a:endParaRPr lang="el-GR" sz="1600" b="0" strike="noStrike" spc="-1">
              <a:latin typeface="Arial"/>
            </a:endParaRPr>
          </a:p>
          <a:p>
            <a:pPr marL="12600">
              <a:lnSpc>
                <a:spcPct val="100000"/>
              </a:lnSpc>
              <a:spcBef>
                <a:spcPts val="99"/>
              </a:spcBef>
              <a:buNone/>
            </a:pPr>
            <a:r>
              <a:rPr lang="el-GR" sz="1600" b="0" strike="noStrike" spc="-1">
                <a:solidFill>
                  <a:srgbClr val="1D1D1B"/>
                </a:solidFill>
                <a:latin typeface="Trebuchet MS"/>
                <a:ea typeface="DejaVu Sans"/>
              </a:rPr>
              <a:t>Εάν πάρετε το δάνειο πολύ νωρίς, τότε υπάρχουν πιθανότητες να καταλήξετε να ξοδέψετε το μεγαλύτερο μέρος του για σκοπούς άλλους από αυτούς για τους οποίους προοριζόταν.  Αν το δανειστείτε πολύ αργά, τότε μπορεί να αναστείλει την επιχείρησή σας, καθώς θα πρέπει να πληρώσετε και τους τόκους σε μια εποχή που η επιχείρησή σας μπορεί να αναπτυχθεί εκθετικά.</a:t>
            </a:r>
            <a:endParaRPr lang="el-GR" sz="1600" b="0" strike="noStrike" spc="-1">
              <a:latin typeface="Arial"/>
            </a:endParaRPr>
          </a:p>
          <a:p>
            <a:pPr marL="12600">
              <a:lnSpc>
                <a:spcPct val="100000"/>
              </a:lnSpc>
              <a:spcBef>
                <a:spcPts val="99"/>
              </a:spcBef>
              <a:buNone/>
            </a:pPr>
            <a:endParaRPr lang="el-GR" sz="1600" b="0" strike="noStrike" spc="-1">
              <a:latin typeface="Arial"/>
            </a:endParaRPr>
          </a:p>
          <a:p>
            <a:pPr marL="12600">
              <a:lnSpc>
                <a:spcPct val="100000"/>
              </a:lnSpc>
              <a:spcBef>
                <a:spcPts val="99"/>
              </a:spcBef>
              <a:buNone/>
            </a:pPr>
            <a:r>
              <a:rPr lang="el-GR" sz="1600" b="1" strike="noStrike" spc="-1">
                <a:solidFill>
                  <a:srgbClr val="1D1D1B"/>
                </a:solidFill>
                <a:latin typeface="Trebuchet MS"/>
                <a:ea typeface="DejaVu Sans"/>
              </a:rPr>
              <a:t>Δανειστείτε το σωστό ποσό:</a:t>
            </a:r>
            <a:endParaRPr lang="el-GR" sz="1600" b="0" strike="noStrike" spc="-1">
              <a:latin typeface="Arial"/>
            </a:endParaRPr>
          </a:p>
          <a:p>
            <a:pPr marL="12600">
              <a:lnSpc>
                <a:spcPct val="100000"/>
              </a:lnSpc>
              <a:spcBef>
                <a:spcPts val="99"/>
              </a:spcBef>
              <a:buNone/>
            </a:pPr>
            <a:r>
              <a:rPr lang="el-GR" sz="1600" b="0" strike="noStrike" spc="-1">
                <a:solidFill>
                  <a:srgbClr val="1D1D1B"/>
                </a:solidFill>
                <a:latin typeface="Trebuchet MS"/>
                <a:ea typeface="DejaVu Sans"/>
              </a:rPr>
              <a:t>Αν δανειστείτε πολύ λίγο μπορεί να οδηγήσει σε υποκεφαλαιοποίηση και αυτό μπορεί να φέρει περισσότερες δυσκολίες στην έναρξη της επιχείρησής σας.</a:t>
            </a:r>
            <a:endParaRPr lang="el-GR" sz="1600" b="0" strike="noStrike" spc="-1">
              <a:latin typeface="Arial"/>
            </a:endParaRPr>
          </a:p>
        </p:txBody>
      </p:sp>
      <p:sp>
        <p:nvSpPr>
          <p:cNvPr id="456" name="PlaceHolder 1"/>
          <p:cNvSpPr>
            <a:spLocks noGrp="1"/>
          </p:cNvSpPr>
          <p:nvPr>
            <p:ph type="title"/>
          </p:nvPr>
        </p:nvSpPr>
        <p:spPr>
          <a:xfrm>
            <a:off x="1231920" y="889920"/>
            <a:ext cx="7948080" cy="1658520"/>
          </a:xfrm>
          <a:prstGeom prst="rect">
            <a:avLst/>
          </a:prstGeom>
          <a:noFill/>
          <a:ln w="0">
            <a:noFill/>
          </a:ln>
        </p:spPr>
        <p:txBody>
          <a:bodyPr lIns="0" tIns="12600" rIns="0" bIns="0" anchor="t">
            <a:noAutofit/>
          </a:bodyPr>
          <a:lstStyle/>
          <a:p>
            <a:pPr marL="12600">
              <a:lnSpc>
                <a:spcPct val="100000"/>
              </a:lnSpc>
              <a:spcBef>
                <a:spcPts val="99"/>
              </a:spcBef>
              <a:buNone/>
            </a:pPr>
            <a:r>
              <a:rPr lang="el-GR" sz="3600" b="0" strike="noStrike" spc="-1">
                <a:solidFill>
                  <a:srgbClr val="1D1D1B"/>
                </a:solidFill>
                <a:latin typeface="Trebuchet MS"/>
              </a:rPr>
              <a:t>Χρηματοδότηση της ιδέας σας:  Πού να βρείτε υποστήριξη</a:t>
            </a:r>
            <a:endParaRPr lang="el-GR" sz="3600" b="0" strike="noStrike" spc="-1">
              <a:latin typeface="Arial"/>
            </a:endParaRPr>
          </a:p>
        </p:txBody>
      </p:sp>
      <p:grpSp>
        <p:nvGrpSpPr>
          <p:cNvPr id="457" name="object 5"/>
          <p:cNvGrpSpPr/>
          <p:nvPr/>
        </p:nvGrpSpPr>
        <p:grpSpPr>
          <a:xfrm>
            <a:off x="5356800" y="2054520"/>
            <a:ext cx="4701600" cy="5717880"/>
            <a:chOff x="5356800" y="2054520"/>
            <a:chExt cx="4701600" cy="5717880"/>
          </a:xfrm>
        </p:grpSpPr>
        <p:sp>
          <p:nvSpPr>
            <p:cNvPr id="458" name="object 6"/>
            <p:cNvSpPr/>
            <p:nvPr/>
          </p:nvSpPr>
          <p:spPr>
            <a:xfrm>
              <a:off x="5714640" y="5149440"/>
              <a:ext cx="1636200" cy="2547000"/>
            </a:xfrm>
            <a:custGeom>
              <a:avLst/>
              <a:gdLst/>
              <a:ahLst/>
              <a:cxnLst/>
              <a:rect l="l" t="t" r="r" b="b"/>
              <a:pathLst>
                <a:path w="1637029" h="2547620">
                  <a:moveTo>
                    <a:pt x="185490" y="0"/>
                  </a:moveTo>
                  <a:lnTo>
                    <a:pt x="105850" y="51022"/>
                  </a:lnTo>
                  <a:lnTo>
                    <a:pt x="96725" y="147955"/>
                  </a:lnTo>
                  <a:lnTo>
                    <a:pt x="173794" y="362731"/>
                  </a:lnTo>
                  <a:lnTo>
                    <a:pt x="352737" y="767283"/>
                  </a:lnTo>
                  <a:lnTo>
                    <a:pt x="312114" y="740886"/>
                  </a:lnTo>
                  <a:lnTo>
                    <a:pt x="217656" y="697623"/>
                  </a:lnTo>
                  <a:lnTo>
                    <a:pt x="110478" y="691384"/>
                  </a:lnTo>
                  <a:lnTo>
                    <a:pt x="31693" y="776058"/>
                  </a:lnTo>
                  <a:lnTo>
                    <a:pt x="0" y="897543"/>
                  </a:lnTo>
                  <a:lnTo>
                    <a:pt x="32603" y="1007465"/>
                  </a:lnTo>
                  <a:lnTo>
                    <a:pt x="168355" y="1168307"/>
                  </a:lnTo>
                  <a:lnTo>
                    <a:pt x="446107" y="1442554"/>
                  </a:lnTo>
                  <a:lnTo>
                    <a:pt x="406323" y="1449357"/>
                  </a:lnTo>
                  <a:lnTo>
                    <a:pt x="332737" y="1485168"/>
                  </a:lnTo>
                  <a:lnTo>
                    <a:pt x="293999" y="1573087"/>
                  </a:lnTo>
                  <a:lnTo>
                    <a:pt x="358756" y="1736216"/>
                  </a:lnTo>
                  <a:lnTo>
                    <a:pt x="483088" y="1905219"/>
                  </a:lnTo>
                  <a:lnTo>
                    <a:pt x="656467" y="2046011"/>
                  </a:lnTo>
                  <a:lnTo>
                    <a:pt x="997633" y="2234604"/>
                  </a:lnTo>
                  <a:lnTo>
                    <a:pt x="1625327" y="2547010"/>
                  </a:lnTo>
                  <a:lnTo>
                    <a:pt x="1636078" y="2306043"/>
                  </a:lnTo>
                  <a:lnTo>
                    <a:pt x="1636791" y="1763682"/>
                  </a:lnTo>
                  <a:lnTo>
                    <a:pt x="1580156" y="1190739"/>
                  </a:lnTo>
                  <a:lnTo>
                    <a:pt x="1418864" y="858024"/>
                  </a:lnTo>
                  <a:lnTo>
                    <a:pt x="1319818" y="809849"/>
                  </a:lnTo>
                  <a:lnTo>
                    <a:pt x="1265719" y="813473"/>
                  </a:lnTo>
                  <a:lnTo>
                    <a:pt x="1237593" y="886610"/>
                  </a:lnTo>
                  <a:lnTo>
                    <a:pt x="1216464" y="1046975"/>
                  </a:lnTo>
                  <a:lnTo>
                    <a:pt x="1213870" y="932688"/>
                  </a:lnTo>
                  <a:lnTo>
                    <a:pt x="1186952" y="680070"/>
                  </a:lnTo>
                  <a:lnTo>
                    <a:pt x="1107004" y="424488"/>
                  </a:lnTo>
                  <a:lnTo>
                    <a:pt x="945319" y="301307"/>
                  </a:lnTo>
                  <a:lnTo>
                    <a:pt x="838179" y="300284"/>
                  </a:lnTo>
                  <a:lnTo>
                    <a:pt x="791484" y="332460"/>
                  </a:lnTo>
                  <a:lnTo>
                    <a:pt x="795346" y="427101"/>
                  </a:lnTo>
                  <a:lnTo>
                    <a:pt x="839883" y="613473"/>
                  </a:lnTo>
                  <a:lnTo>
                    <a:pt x="775932" y="499442"/>
                  </a:lnTo>
                  <a:lnTo>
                    <a:pt x="614814" y="258268"/>
                  </a:lnTo>
                  <a:lnTo>
                    <a:pt x="402632" y="41328"/>
                  </a:lnTo>
                  <a:lnTo>
                    <a:pt x="185490" y="0"/>
                  </a:lnTo>
                  <a:close/>
                </a:path>
              </a:pathLst>
            </a:custGeom>
            <a:solidFill>
              <a:srgbClr val="20234A"/>
            </a:solidFill>
            <a:ln w="0">
              <a:noFill/>
            </a:ln>
          </p:spPr>
          <p:style>
            <a:lnRef idx="0">
              <a:scrgbClr r="0" g="0" b="0"/>
            </a:lnRef>
            <a:fillRef idx="0">
              <a:scrgbClr r="0" g="0" b="0"/>
            </a:fillRef>
            <a:effectRef idx="0">
              <a:scrgbClr r="0" g="0" b="0"/>
            </a:effectRef>
            <a:fontRef idx="minor"/>
          </p:style>
        </p:sp>
        <p:sp>
          <p:nvSpPr>
            <p:cNvPr id="459" name="object 7"/>
            <p:cNvSpPr/>
            <p:nvPr/>
          </p:nvSpPr>
          <p:spPr>
            <a:xfrm>
              <a:off x="5900400" y="5086440"/>
              <a:ext cx="1470600" cy="2597760"/>
            </a:xfrm>
            <a:custGeom>
              <a:avLst/>
              <a:gdLst/>
              <a:ahLst/>
              <a:cxnLst/>
              <a:rect l="l" t="t" r="r" b="b"/>
              <a:pathLst>
                <a:path w="1471295" h="2598420">
                  <a:moveTo>
                    <a:pt x="163415" y="0"/>
                  </a:moveTo>
                  <a:lnTo>
                    <a:pt x="0" y="63116"/>
                  </a:lnTo>
                  <a:lnTo>
                    <a:pt x="1441068" y="2598265"/>
                  </a:lnTo>
                  <a:lnTo>
                    <a:pt x="1451317" y="2428226"/>
                  </a:lnTo>
                  <a:lnTo>
                    <a:pt x="1456052" y="2339332"/>
                  </a:lnTo>
                  <a:lnTo>
                    <a:pt x="1460764" y="2238138"/>
                  </a:lnTo>
                  <a:lnTo>
                    <a:pt x="1465043" y="2126924"/>
                  </a:lnTo>
                  <a:lnTo>
                    <a:pt x="1466892" y="2068274"/>
                  </a:lnTo>
                  <a:lnTo>
                    <a:pt x="1468479" y="2007975"/>
                  </a:lnTo>
                  <a:lnTo>
                    <a:pt x="1469753" y="1946313"/>
                  </a:lnTo>
                  <a:lnTo>
                    <a:pt x="1470663" y="1883573"/>
                  </a:lnTo>
                  <a:lnTo>
                    <a:pt x="1471158" y="1820041"/>
                  </a:lnTo>
                  <a:lnTo>
                    <a:pt x="1471186" y="1756002"/>
                  </a:lnTo>
                  <a:lnTo>
                    <a:pt x="1470696" y="1691742"/>
                  </a:lnTo>
                  <a:lnTo>
                    <a:pt x="1469637" y="1627545"/>
                  </a:lnTo>
                  <a:lnTo>
                    <a:pt x="1467958" y="1563698"/>
                  </a:lnTo>
                  <a:lnTo>
                    <a:pt x="1465608" y="1500485"/>
                  </a:lnTo>
                  <a:lnTo>
                    <a:pt x="1462535" y="1438192"/>
                  </a:lnTo>
                  <a:lnTo>
                    <a:pt x="1458688" y="1377104"/>
                  </a:lnTo>
                  <a:lnTo>
                    <a:pt x="1454016" y="1317507"/>
                  </a:lnTo>
                  <a:lnTo>
                    <a:pt x="1448469" y="1259686"/>
                  </a:lnTo>
                  <a:lnTo>
                    <a:pt x="1441993" y="1203927"/>
                  </a:lnTo>
                  <a:lnTo>
                    <a:pt x="1434540" y="1150514"/>
                  </a:lnTo>
                  <a:lnTo>
                    <a:pt x="1426056" y="1099734"/>
                  </a:lnTo>
                  <a:lnTo>
                    <a:pt x="1416491" y="1051871"/>
                  </a:lnTo>
                  <a:lnTo>
                    <a:pt x="1405795" y="1007211"/>
                  </a:lnTo>
                  <a:lnTo>
                    <a:pt x="1393915" y="966040"/>
                  </a:lnTo>
                  <a:lnTo>
                    <a:pt x="1380800" y="928643"/>
                  </a:lnTo>
                  <a:lnTo>
                    <a:pt x="1350662" y="866311"/>
                  </a:lnTo>
                  <a:lnTo>
                    <a:pt x="1314972" y="822498"/>
                  </a:lnTo>
                  <a:lnTo>
                    <a:pt x="1197247" y="799283"/>
                  </a:lnTo>
                  <a:lnTo>
                    <a:pt x="1112153" y="851570"/>
                  </a:lnTo>
                  <a:lnTo>
                    <a:pt x="1052017" y="917707"/>
                  </a:lnTo>
                  <a:lnTo>
                    <a:pt x="1029220" y="950287"/>
                  </a:lnTo>
                  <a:lnTo>
                    <a:pt x="1032569" y="620479"/>
                  </a:lnTo>
                  <a:lnTo>
                    <a:pt x="1005624" y="449515"/>
                  </a:lnTo>
                  <a:lnTo>
                    <a:pt x="923128" y="382472"/>
                  </a:lnTo>
                  <a:lnTo>
                    <a:pt x="759828" y="364424"/>
                  </a:lnTo>
                  <a:lnTo>
                    <a:pt x="664235" y="408772"/>
                  </a:lnTo>
                  <a:lnTo>
                    <a:pt x="636782" y="516566"/>
                  </a:lnTo>
                  <a:lnTo>
                    <a:pt x="644494" y="626328"/>
                  </a:lnTo>
                  <a:lnTo>
                    <a:pt x="654392" y="676577"/>
                  </a:lnTo>
                  <a:lnTo>
                    <a:pt x="429262" y="249218"/>
                  </a:lnTo>
                  <a:lnTo>
                    <a:pt x="286053" y="42863"/>
                  </a:lnTo>
                  <a:lnTo>
                    <a:pt x="163415" y="0"/>
                  </a:lnTo>
                  <a:close/>
                </a:path>
              </a:pathLst>
            </a:custGeom>
            <a:solidFill>
              <a:srgbClr val="4356A2"/>
            </a:solidFill>
            <a:ln w="0">
              <a:noFill/>
            </a:ln>
          </p:spPr>
          <p:style>
            <a:lnRef idx="0">
              <a:scrgbClr r="0" g="0" b="0"/>
            </a:lnRef>
            <a:fillRef idx="0">
              <a:scrgbClr r="0" g="0" b="0"/>
            </a:fillRef>
            <a:effectRef idx="0">
              <a:scrgbClr r="0" g="0" b="0"/>
            </a:effectRef>
            <a:fontRef idx="minor"/>
          </p:style>
        </p:sp>
        <p:sp>
          <p:nvSpPr>
            <p:cNvPr id="460" name="object 8"/>
            <p:cNvSpPr/>
            <p:nvPr/>
          </p:nvSpPr>
          <p:spPr>
            <a:xfrm>
              <a:off x="5356800" y="6581880"/>
              <a:ext cx="1955160" cy="1190520"/>
            </a:xfrm>
            <a:custGeom>
              <a:avLst/>
              <a:gdLst/>
              <a:ahLst/>
              <a:cxnLst/>
              <a:rect l="l" t="t" r="r" b="b"/>
              <a:pathLst>
                <a:path w="1955800" h="1191259">
                  <a:moveTo>
                    <a:pt x="181171" y="58354"/>
                  </a:moveTo>
                  <a:lnTo>
                    <a:pt x="28938" y="120815"/>
                  </a:lnTo>
                  <a:lnTo>
                    <a:pt x="0" y="184995"/>
                  </a:lnTo>
                  <a:lnTo>
                    <a:pt x="33697" y="249161"/>
                  </a:lnTo>
                  <a:lnTo>
                    <a:pt x="169041" y="351808"/>
                  </a:lnTo>
                  <a:lnTo>
                    <a:pt x="445041" y="531431"/>
                  </a:lnTo>
                  <a:lnTo>
                    <a:pt x="408976" y="531472"/>
                  </a:lnTo>
                  <a:lnTo>
                    <a:pt x="332478" y="542869"/>
                  </a:lnTo>
                  <a:lnTo>
                    <a:pt x="263090" y="582528"/>
                  </a:lnTo>
                  <a:lnTo>
                    <a:pt x="248356" y="667359"/>
                  </a:lnTo>
                  <a:lnTo>
                    <a:pt x="277951" y="756005"/>
                  </a:lnTo>
                  <a:lnTo>
                    <a:pt x="342952" y="811317"/>
                  </a:lnTo>
                  <a:lnTo>
                    <a:pt x="492983" y="856479"/>
                  </a:lnTo>
                  <a:lnTo>
                    <a:pt x="777667" y="914679"/>
                  </a:lnTo>
                  <a:lnTo>
                    <a:pt x="755616" y="935089"/>
                  </a:lnTo>
                  <a:lnTo>
                    <a:pt x="724269" y="987328"/>
                  </a:lnTo>
                  <a:lnTo>
                    <a:pt x="735833" y="1057909"/>
                  </a:lnTo>
                  <a:lnTo>
                    <a:pt x="842513" y="1133347"/>
                  </a:lnTo>
                  <a:lnTo>
                    <a:pt x="988630" y="1188189"/>
                  </a:lnTo>
                  <a:lnTo>
                    <a:pt x="1012728" y="1190683"/>
                  </a:lnTo>
                  <a:lnTo>
                    <a:pt x="1344186" y="1190683"/>
                  </a:lnTo>
                  <a:lnTo>
                    <a:pt x="1440679" y="1183334"/>
                  </a:lnTo>
                  <a:lnTo>
                    <a:pt x="1955249" y="1121397"/>
                  </a:lnTo>
                  <a:lnTo>
                    <a:pt x="1876937" y="978783"/>
                  </a:lnTo>
                  <a:lnTo>
                    <a:pt x="1685374" y="666724"/>
                  </a:lnTo>
                  <a:lnTo>
                    <a:pt x="1445614" y="358894"/>
                  </a:lnTo>
                  <a:lnTo>
                    <a:pt x="1438784" y="354914"/>
                  </a:lnTo>
                  <a:lnTo>
                    <a:pt x="1097427" y="354914"/>
                  </a:lnTo>
                  <a:lnTo>
                    <a:pt x="1049370" y="284683"/>
                  </a:lnTo>
                  <a:lnTo>
                    <a:pt x="1010969" y="237540"/>
                  </a:lnTo>
                  <a:lnTo>
                    <a:pt x="686392" y="237540"/>
                  </a:lnTo>
                  <a:lnTo>
                    <a:pt x="600167" y="192402"/>
                  </a:lnTo>
                  <a:lnTo>
                    <a:pt x="401670" y="107445"/>
                  </a:lnTo>
                  <a:lnTo>
                    <a:pt x="181171" y="58354"/>
                  </a:lnTo>
                  <a:close/>
                  <a:moveTo>
                    <a:pt x="1222713" y="228968"/>
                  </a:moveTo>
                  <a:lnTo>
                    <a:pt x="1140174" y="238008"/>
                  </a:lnTo>
                  <a:lnTo>
                    <a:pt x="1099610" y="254141"/>
                  </a:lnTo>
                  <a:lnTo>
                    <a:pt x="1089276" y="289174"/>
                  </a:lnTo>
                  <a:lnTo>
                    <a:pt x="1097427" y="354914"/>
                  </a:lnTo>
                  <a:lnTo>
                    <a:pt x="1438784" y="354914"/>
                  </a:lnTo>
                  <a:lnTo>
                    <a:pt x="1222713" y="228968"/>
                  </a:lnTo>
                  <a:close/>
                  <a:moveTo>
                    <a:pt x="625305" y="0"/>
                  </a:moveTo>
                  <a:lnTo>
                    <a:pt x="558065" y="42895"/>
                  </a:lnTo>
                  <a:lnTo>
                    <a:pt x="542015" y="81937"/>
                  </a:lnTo>
                  <a:lnTo>
                    <a:pt x="582881" y="139395"/>
                  </a:lnTo>
                  <a:lnTo>
                    <a:pt x="686392" y="237540"/>
                  </a:lnTo>
                  <a:lnTo>
                    <a:pt x="1010969" y="237540"/>
                  </a:lnTo>
                  <a:lnTo>
                    <a:pt x="929932" y="138056"/>
                  </a:lnTo>
                  <a:lnTo>
                    <a:pt x="776210" y="11130"/>
                  </a:lnTo>
                  <a:lnTo>
                    <a:pt x="625305" y="0"/>
                  </a:lnTo>
                  <a:close/>
                </a:path>
              </a:pathLst>
            </a:custGeom>
            <a:solidFill>
              <a:srgbClr val="20234A"/>
            </a:solidFill>
            <a:ln w="0">
              <a:noFill/>
            </a:ln>
          </p:spPr>
          <p:style>
            <a:lnRef idx="0">
              <a:scrgbClr r="0" g="0" b="0"/>
            </a:lnRef>
            <a:fillRef idx="0">
              <a:scrgbClr r="0" g="0" b="0"/>
            </a:fillRef>
            <a:effectRef idx="0">
              <a:scrgbClr r="0" g="0" b="0"/>
            </a:effectRef>
            <a:fontRef idx="minor"/>
          </p:style>
        </p:sp>
        <p:sp>
          <p:nvSpPr>
            <p:cNvPr id="461" name="object 9"/>
            <p:cNvSpPr/>
            <p:nvPr/>
          </p:nvSpPr>
          <p:spPr>
            <a:xfrm>
              <a:off x="5385960" y="6442200"/>
              <a:ext cx="1928520" cy="1255320"/>
            </a:xfrm>
            <a:custGeom>
              <a:avLst/>
              <a:gdLst/>
              <a:ahLst/>
              <a:cxnLst/>
              <a:rect l="l" t="t" r="r" b="b"/>
              <a:pathLst>
                <a:path w="1929129" h="1256029">
                  <a:moveTo>
                    <a:pt x="700960" y="0"/>
                  </a:moveTo>
                  <a:lnTo>
                    <a:pt x="591134" y="54218"/>
                  </a:lnTo>
                  <a:lnTo>
                    <a:pt x="543457" y="130241"/>
                  </a:lnTo>
                  <a:lnTo>
                    <a:pt x="556771" y="229572"/>
                  </a:lnTo>
                  <a:lnTo>
                    <a:pt x="592816" y="315842"/>
                  </a:lnTo>
                  <a:lnTo>
                    <a:pt x="613333" y="352681"/>
                  </a:lnTo>
                  <a:lnTo>
                    <a:pt x="324758" y="191682"/>
                  </a:lnTo>
                  <a:lnTo>
                    <a:pt x="164677" y="128393"/>
                  </a:lnTo>
                  <a:lnTo>
                    <a:pt x="75591" y="154152"/>
                  </a:lnTo>
                  <a:lnTo>
                    <a:pt x="0" y="260301"/>
                  </a:lnTo>
                  <a:lnTo>
                    <a:pt x="1928990" y="1255994"/>
                  </a:lnTo>
                  <a:lnTo>
                    <a:pt x="1920539" y="1240613"/>
                  </a:lnTo>
                  <a:lnTo>
                    <a:pt x="1895574" y="1192696"/>
                  </a:lnTo>
                  <a:lnTo>
                    <a:pt x="1840359" y="1085318"/>
                  </a:lnTo>
                  <a:lnTo>
                    <a:pt x="1793565" y="995808"/>
                  </a:lnTo>
                  <a:lnTo>
                    <a:pt x="1767651" y="947154"/>
                  </a:lnTo>
                  <a:lnTo>
                    <a:pt x="1740271" y="896556"/>
                  </a:lnTo>
                  <a:lnTo>
                    <a:pt x="1711586" y="844508"/>
                  </a:lnTo>
                  <a:lnTo>
                    <a:pt x="1681755" y="791501"/>
                  </a:lnTo>
                  <a:lnTo>
                    <a:pt x="1650936" y="738029"/>
                  </a:lnTo>
                  <a:lnTo>
                    <a:pt x="1619291" y="684583"/>
                  </a:lnTo>
                  <a:lnTo>
                    <a:pt x="1586977" y="631656"/>
                  </a:lnTo>
                  <a:lnTo>
                    <a:pt x="1554156" y="579740"/>
                  </a:lnTo>
                  <a:lnTo>
                    <a:pt x="1520985" y="529329"/>
                  </a:lnTo>
                  <a:lnTo>
                    <a:pt x="1487625" y="480913"/>
                  </a:lnTo>
                  <a:lnTo>
                    <a:pt x="1454236" y="434987"/>
                  </a:lnTo>
                  <a:lnTo>
                    <a:pt x="1420975" y="392042"/>
                  </a:lnTo>
                  <a:lnTo>
                    <a:pt x="1388004" y="352570"/>
                  </a:lnTo>
                  <a:lnTo>
                    <a:pt x="1355482" y="317065"/>
                  </a:lnTo>
                  <a:lnTo>
                    <a:pt x="1323568" y="286018"/>
                  </a:lnTo>
                  <a:lnTo>
                    <a:pt x="1292421" y="259922"/>
                  </a:lnTo>
                  <a:lnTo>
                    <a:pt x="1233068" y="224554"/>
                  </a:lnTo>
                  <a:lnTo>
                    <a:pt x="1178699" y="214899"/>
                  </a:lnTo>
                  <a:lnTo>
                    <a:pt x="1096229" y="243912"/>
                  </a:lnTo>
                  <a:lnTo>
                    <a:pt x="1054468" y="295483"/>
                  </a:lnTo>
                  <a:lnTo>
                    <a:pt x="1039568" y="344697"/>
                  </a:lnTo>
                  <a:lnTo>
                    <a:pt x="1037678" y="366638"/>
                  </a:lnTo>
                  <a:lnTo>
                    <a:pt x="882368" y="126920"/>
                  </a:lnTo>
                  <a:lnTo>
                    <a:pt x="784083" y="14470"/>
                  </a:lnTo>
                  <a:lnTo>
                    <a:pt x="700960" y="0"/>
                  </a:lnTo>
                  <a:close/>
                </a:path>
              </a:pathLst>
            </a:custGeom>
            <a:solidFill>
              <a:srgbClr val="4356A2"/>
            </a:solidFill>
            <a:ln w="0">
              <a:noFill/>
            </a:ln>
          </p:spPr>
          <p:style>
            <a:lnRef idx="0">
              <a:scrgbClr r="0" g="0" b="0"/>
            </a:lnRef>
            <a:fillRef idx="0">
              <a:scrgbClr r="0" g="0" b="0"/>
            </a:fillRef>
            <a:effectRef idx="0">
              <a:scrgbClr r="0" g="0" b="0"/>
            </a:effectRef>
            <a:fontRef idx="minor"/>
          </p:style>
        </p:sp>
        <p:sp>
          <p:nvSpPr>
            <p:cNvPr id="462" name="object 10"/>
            <p:cNvSpPr/>
            <p:nvPr/>
          </p:nvSpPr>
          <p:spPr>
            <a:xfrm>
              <a:off x="7890120" y="3066480"/>
              <a:ext cx="2167920" cy="4693320"/>
            </a:xfrm>
            <a:custGeom>
              <a:avLst/>
              <a:gdLst/>
              <a:ahLst/>
              <a:cxnLst/>
              <a:rect l="l" t="t" r="r" b="b"/>
              <a:pathLst>
                <a:path w="2168525" h="4693920">
                  <a:moveTo>
                    <a:pt x="2168216" y="0"/>
                  </a:moveTo>
                  <a:lnTo>
                    <a:pt x="1656338" y="21397"/>
                  </a:lnTo>
                  <a:lnTo>
                    <a:pt x="1153067" y="71994"/>
                  </a:lnTo>
                  <a:lnTo>
                    <a:pt x="785790" y="122592"/>
                  </a:lnTo>
                  <a:lnTo>
                    <a:pt x="643572" y="145591"/>
                  </a:lnTo>
                  <a:lnTo>
                    <a:pt x="543014" y="531171"/>
                  </a:lnTo>
                  <a:lnTo>
                    <a:pt x="321786" y="732213"/>
                  </a:lnTo>
                  <a:lnTo>
                    <a:pt x="100558" y="808788"/>
                  </a:lnTo>
                  <a:lnTo>
                    <a:pt x="0" y="820964"/>
                  </a:lnTo>
                  <a:lnTo>
                    <a:pt x="70071" y="1810359"/>
                  </a:lnTo>
                  <a:lnTo>
                    <a:pt x="139184" y="2404429"/>
                  </a:lnTo>
                  <a:lnTo>
                    <a:pt x="248518" y="2841016"/>
                  </a:lnTo>
                  <a:lnTo>
                    <a:pt x="439254" y="3357967"/>
                  </a:lnTo>
                  <a:lnTo>
                    <a:pt x="853302" y="3927005"/>
                  </a:lnTo>
                  <a:lnTo>
                    <a:pt x="1445482" y="4351553"/>
                  </a:lnTo>
                  <a:lnTo>
                    <a:pt x="1976368" y="4616997"/>
                  </a:lnTo>
                  <a:lnTo>
                    <a:pt x="2168216" y="4693454"/>
                  </a:lnTo>
                  <a:lnTo>
                    <a:pt x="2168216" y="0"/>
                  </a:lnTo>
                  <a:close/>
                </a:path>
              </a:pathLst>
            </a:custGeom>
            <a:solidFill>
              <a:srgbClr val="20234A"/>
            </a:solidFill>
            <a:ln w="0">
              <a:noFill/>
            </a:ln>
          </p:spPr>
          <p:style>
            <a:lnRef idx="0">
              <a:scrgbClr r="0" g="0" b="0"/>
            </a:lnRef>
            <a:fillRef idx="0">
              <a:scrgbClr r="0" g="0" b="0"/>
            </a:fillRef>
            <a:effectRef idx="0">
              <a:scrgbClr r="0" g="0" b="0"/>
            </a:effectRef>
            <a:fontRef idx="minor"/>
          </p:style>
        </p:sp>
        <p:sp>
          <p:nvSpPr>
            <p:cNvPr id="463" name="object 11"/>
            <p:cNvSpPr/>
            <p:nvPr/>
          </p:nvSpPr>
          <p:spPr>
            <a:xfrm>
              <a:off x="8320680" y="3411720"/>
              <a:ext cx="1737360" cy="3965400"/>
            </a:xfrm>
            <a:custGeom>
              <a:avLst/>
              <a:gdLst/>
              <a:ahLst/>
              <a:cxnLst/>
              <a:rect l="l" t="t" r="r" b="b"/>
              <a:pathLst>
                <a:path w="1737995" h="3966209">
                  <a:moveTo>
                    <a:pt x="1737611" y="0"/>
                  </a:moveTo>
                  <a:lnTo>
                    <a:pt x="1656585" y="1148"/>
                  </a:lnTo>
                  <a:lnTo>
                    <a:pt x="1544370" y="4682"/>
                  </a:lnTo>
                  <a:lnTo>
                    <a:pt x="1431761" y="10124"/>
                  </a:lnTo>
                  <a:lnTo>
                    <a:pt x="1319643" y="17206"/>
                  </a:lnTo>
                  <a:lnTo>
                    <a:pt x="1154321" y="30324"/>
                  </a:lnTo>
                  <a:lnTo>
                    <a:pt x="995081" y="45637"/>
                  </a:lnTo>
                  <a:lnTo>
                    <a:pt x="797381" y="67916"/>
                  </a:lnTo>
                  <a:lnTo>
                    <a:pt x="583704" y="95761"/>
                  </a:lnTo>
                  <a:lnTo>
                    <a:pt x="568807" y="144918"/>
                  </a:lnTo>
                  <a:lnTo>
                    <a:pt x="551522" y="192570"/>
                  </a:lnTo>
                  <a:lnTo>
                    <a:pt x="531908" y="238696"/>
                  </a:lnTo>
                  <a:lnTo>
                    <a:pt x="510029" y="283271"/>
                  </a:lnTo>
                  <a:lnTo>
                    <a:pt x="485944" y="326271"/>
                  </a:lnTo>
                  <a:lnTo>
                    <a:pt x="459715" y="367673"/>
                  </a:lnTo>
                  <a:lnTo>
                    <a:pt x="431403" y="407453"/>
                  </a:lnTo>
                  <a:lnTo>
                    <a:pt x="401070" y="445588"/>
                  </a:lnTo>
                  <a:lnTo>
                    <a:pt x="368776" y="482054"/>
                  </a:lnTo>
                  <a:lnTo>
                    <a:pt x="334582" y="516827"/>
                  </a:lnTo>
                  <a:lnTo>
                    <a:pt x="298551" y="549884"/>
                  </a:lnTo>
                  <a:lnTo>
                    <a:pt x="260742" y="581201"/>
                  </a:lnTo>
                  <a:lnTo>
                    <a:pt x="221218" y="610755"/>
                  </a:lnTo>
                  <a:lnTo>
                    <a:pt x="180039" y="638521"/>
                  </a:lnTo>
                  <a:lnTo>
                    <a:pt x="137266" y="664477"/>
                  </a:lnTo>
                  <a:lnTo>
                    <a:pt x="92961" y="688598"/>
                  </a:lnTo>
                  <a:lnTo>
                    <a:pt x="47185" y="710862"/>
                  </a:lnTo>
                  <a:lnTo>
                    <a:pt x="0" y="731244"/>
                  </a:lnTo>
                  <a:lnTo>
                    <a:pt x="3258" y="766426"/>
                  </a:lnTo>
                  <a:lnTo>
                    <a:pt x="10477" y="841790"/>
                  </a:lnTo>
                  <a:lnTo>
                    <a:pt x="14443" y="881825"/>
                  </a:lnTo>
                  <a:lnTo>
                    <a:pt x="18648" y="923330"/>
                  </a:lnTo>
                  <a:lnTo>
                    <a:pt x="23097" y="966232"/>
                  </a:lnTo>
                  <a:lnTo>
                    <a:pt x="27791" y="1010458"/>
                  </a:lnTo>
                  <a:lnTo>
                    <a:pt x="32734" y="1055933"/>
                  </a:lnTo>
                  <a:lnTo>
                    <a:pt x="37926" y="1102585"/>
                  </a:lnTo>
                  <a:lnTo>
                    <a:pt x="43372" y="1150340"/>
                  </a:lnTo>
                  <a:lnTo>
                    <a:pt x="49074" y="1199124"/>
                  </a:lnTo>
                  <a:lnTo>
                    <a:pt x="55033" y="1248864"/>
                  </a:lnTo>
                  <a:lnTo>
                    <a:pt x="61253" y="1299487"/>
                  </a:lnTo>
                  <a:lnTo>
                    <a:pt x="67737" y="1350919"/>
                  </a:lnTo>
                  <a:lnTo>
                    <a:pt x="74486" y="1403086"/>
                  </a:lnTo>
                  <a:lnTo>
                    <a:pt x="81503" y="1455915"/>
                  </a:lnTo>
                  <a:lnTo>
                    <a:pt x="88791" y="1509333"/>
                  </a:lnTo>
                  <a:lnTo>
                    <a:pt x="96352" y="1563265"/>
                  </a:lnTo>
                  <a:lnTo>
                    <a:pt x="104189" y="1617639"/>
                  </a:lnTo>
                  <a:lnTo>
                    <a:pt x="112304" y="1672381"/>
                  </a:lnTo>
                  <a:lnTo>
                    <a:pt x="120700" y="1727418"/>
                  </a:lnTo>
                  <a:lnTo>
                    <a:pt x="129379" y="1782675"/>
                  </a:lnTo>
                  <a:lnTo>
                    <a:pt x="138344" y="1838080"/>
                  </a:lnTo>
                  <a:lnTo>
                    <a:pt x="147597" y="1893559"/>
                  </a:lnTo>
                  <a:lnTo>
                    <a:pt x="157142" y="1949039"/>
                  </a:lnTo>
                  <a:lnTo>
                    <a:pt x="166979" y="2004445"/>
                  </a:lnTo>
                  <a:lnTo>
                    <a:pt x="177113" y="2059705"/>
                  </a:lnTo>
                  <a:lnTo>
                    <a:pt x="187544" y="2114745"/>
                  </a:lnTo>
                  <a:lnTo>
                    <a:pt x="198277" y="2169492"/>
                  </a:lnTo>
                  <a:lnTo>
                    <a:pt x="209313" y="2223871"/>
                  </a:lnTo>
                  <a:lnTo>
                    <a:pt x="220655" y="2277811"/>
                  </a:lnTo>
                  <a:lnTo>
                    <a:pt x="232306" y="2331236"/>
                  </a:lnTo>
                  <a:lnTo>
                    <a:pt x="244268" y="2384073"/>
                  </a:lnTo>
                  <a:lnTo>
                    <a:pt x="256543" y="2436250"/>
                  </a:lnTo>
                  <a:lnTo>
                    <a:pt x="269134" y="2487693"/>
                  </a:lnTo>
                  <a:lnTo>
                    <a:pt x="282043" y="2538327"/>
                  </a:lnTo>
                  <a:lnTo>
                    <a:pt x="295274" y="2588080"/>
                  </a:lnTo>
                  <a:lnTo>
                    <a:pt x="308828" y="2636878"/>
                  </a:lnTo>
                  <a:lnTo>
                    <a:pt x="322709" y="2684647"/>
                  </a:lnTo>
                  <a:lnTo>
                    <a:pt x="336918" y="2731315"/>
                  </a:lnTo>
                  <a:lnTo>
                    <a:pt x="351458" y="2776807"/>
                  </a:lnTo>
                  <a:lnTo>
                    <a:pt x="366332" y="2821051"/>
                  </a:lnTo>
                  <a:lnTo>
                    <a:pt x="381542" y="2863971"/>
                  </a:lnTo>
                  <a:lnTo>
                    <a:pt x="397090" y="2905496"/>
                  </a:lnTo>
                  <a:lnTo>
                    <a:pt x="413228" y="2944235"/>
                  </a:lnTo>
                  <a:lnTo>
                    <a:pt x="431604" y="2982620"/>
                  </a:lnTo>
                  <a:lnTo>
                    <a:pt x="452132" y="3020639"/>
                  </a:lnTo>
                  <a:lnTo>
                    <a:pt x="474726" y="3058278"/>
                  </a:lnTo>
                  <a:lnTo>
                    <a:pt x="499301" y="3095524"/>
                  </a:lnTo>
                  <a:lnTo>
                    <a:pt x="525771" y="3132364"/>
                  </a:lnTo>
                  <a:lnTo>
                    <a:pt x="554051" y="3168783"/>
                  </a:lnTo>
                  <a:lnTo>
                    <a:pt x="584054" y="3204769"/>
                  </a:lnTo>
                  <a:lnTo>
                    <a:pt x="615695" y="3240309"/>
                  </a:lnTo>
                  <a:lnTo>
                    <a:pt x="648888" y="3275389"/>
                  </a:lnTo>
                  <a:lnTo>
                    <a:pt x="683548" y="3309995"/>
                  </a:lnTo>
                  <a:lnTo>
                    <a:pt x="719589" y="3344115"/>
                  </a:lnTo>
                  <a:lnTo>
                    <a:pt x="756924" y="3377735"/>
                  </a:lnTo>
                  <a:lnTo>
                    <a:pt x="795469" y="3410841"/>
                  </a:lnTo>
                  <a:lnTo>
                    <a:pt x="835137" y="3443421"/>
                  </a:lnTo>
                  <a:lnTo>
                    <a:pt x="875844" y="3475460"/>
                  </a:lnTo>
                  <a:lnTo>
                    <a:pt x="917502" y="3506946"/>
                  </a:lnTo>
                  <a:lnTo>
                    <a:pt x="960027" y="3537866"/>
                  </a:lnTo>
                  <a:lnTo>
                    <a:pt x="1003333" y="3568205"/>
                  </a:lnTo>
                  <a:lnTo>
                    <a:pt x="1047334" y="3597951"/>
                  </a:lnTo>
                  <a:lnTo>
                    <a:pt x="1091944" y="3627090"/>
                  </a:lnTo>
                  <a:lnTo>
                    <a:pt x="1137078" y="3655609"/>
                  </a:lnTo>
                  <a:lnTo>
                    <a:pt x="1182650" y="3683494"/>
                  </a:lnTo>
                  <a:lnTo>
                    <a:pt x="1228574" y="3710733"/>
                  </a:lnTo>
                  <a:lnTo>
                    <a:pt x="1274764" y="3737311"/>
                  </a:lnTo>
                  <a:lnTo>
                    <a:pt x="1321135" y="3763216"/>
                  </a:lnTo>
                  <a:lnTo>
                    <a:pt x="1367601" y="3788434"/>
                  </a:lnTo>
                  <a:lnTo>
                    <a:pt x="1414076" y="3812951"/>
                  </a:lnTo>
                  <a:lnTo>
                    <a:pt x="1460475" y="3836755"/>
                  </a:lnTo>
                  <a:lnTo>
                    <a:pt x="1506712" y="3859832"/>
                  </a:lnTo>
                  <a:lnTo>
                    <a:pt x="1552701" y="3882168"/>
                  </a:lnTo>
                  <a:lnTo>
                    <a:pt x="1598357" y="3903751"/>
                  </a:lnTo>
                  <a:lnTo>
                    <a:pt x="1643593" y="3924567"/>
                  </a:lnTo>
                  <a:lnTo>
                    <a:pt x="1688325" y="3944602"/>
                  </a:lnTo>
                  <a:lnTo>
                    <a:pt x="1732465" y="3963844"/>
                  </a:lnTo>
                  <a:lnTo>
                    <a:pt x="1737611" y="3966026"/>
                  </a:lnTo>
                  <a:lnTo>
                    <a:pt x="1737611" y="0"/>
                  </a:lnTo>
                  <a:close/>
                </a:path>
              </a:pathLst>
            </a:custGeom>
            <a:solidFill>
              <a:srgbClr val="4356A2"/>
            </a:solidFill>
            <a:ln w="0">
              <a:noFill/>
            </a:ln>
          </p:spPr>
          <p:style>
            <a:lnRef idx="0">
              <a:scrgbClr r="0" g="0" b="0"/>
            </a:lnRef>
            <a:fillRef idx="0">
              <a:scrgbClr r="0" g="0" b="0"/>
            </a:fillRef>
            <a:effectRef idx="0">
              <a:scrgbClr r="0" g="0" b="0"/>
            </a:effectRef>
            <a:fontRef idx="minor"/>
          </p:style>
        </p:sp>
        <p:sp>
          <p:nvSpPr>
            <p:cNvPr id="464" name="object 12"/>
            <p:cNvSpPr/>
            <p:nvPr/>
          </p:nvSpPr>
          <p:spPr>
            <a:xfrm>
              <a:off x="7822080" y="6055920"/>
              <a:ext cx="2221920" cy="1653480"/>
            </a:xfrm>
            <a:custGeom>
              <a:avLst/>
              <a:gdLst/>
              <a:ahLst/>
              <a:cxnLst/>
              <a:rect l="l" t="t" r="r" b="b"/>
              <a:pathLst>
                <a:path w="2222500" h="1654175">
                  <a:moveTo>
                    <a:pt x="1815503" y="0"/>
                  </a:moveTo>
                  <a:lnTo>
                    <a:pt x="1770129" y="6714"/>
                  </a:lnTo>
                  <a:lnTo>
                    <a:pt x="100028" y="535758"/>
                  </a:lnTo>
                  <a:lnTo>
                    <a:pt x="59066" y="556395"/>
                  </a:lnTo>
                  <a:lnTo>
                    <a:pt x="27716" y="587661"/>
                  </a:lnTo>
                  <a:lnTo>
                    <a:pt x="7514" y="626594"/>
                  </a:lnTo>
                  <a:lnTo>
                    <a:pt x="0" y="670229"/>
                  </a:lnTo>
                  <a:lnTo>
                    <a:pt x="6708" y="715603"/>
                  </a:lnTo>
                  <a:lnTo>
                    <a:pt x="272176" y="1553625"/>
                  </a:lnTo>
                  <a:lnTo>
                    <a:pt x="292818" y="1594593"/>
                  </a:lnTo>
                  <a:lnTo>
                    <a:pt x="324086" y="1625947"/>
                  </a:lnTo>
                  <a:lnTo>
                    <a:pt x="363018" y="1646151"/>
                  </a:lnTo>
                  <a:lnTo>
                    <a:pt x="406655" y="1653666"/>
                  </a:lnTo>
                  <a:lnTo>
                    <a:pt x="452034" y="1646958"/>
                  </a:lnTo>
                  <a:lnTo>
                    <a:pt x="2122122" y="1117914"/>
                  </a:lnTo>
                  <a:lnTo>
                    <a:pt x="2163090" y="1097272"/>
                  </a:lnTo>
                  <a:lnTo>
                    <a:pt x="2194443" y="1066005"/>
                  </a:lnTo>
                  <a:lnTo>
                    <a:pt x="2214645" y="1027072"/>
                  </a:lnTo>
                  <a:lnTo>
                    <a:pt x="2222156" y="983435"/>
                  </a:lnTo>
                  <a:lnTo>
                    <a:pt x="2215442" y="938056"/>
                  </a:lnTo>
                  <a:lnTo>
                    <a:pt x="1949973" y="100034"/>
                  </a:lnTo>
                  <a:lnTo>
                    <a:pt x="1929337" y="59066"/>
                  </a:lnTo>
                  <a:lnTo>
                    <a:pt x="1898071" y="27713"/>
                  </a:lnTo>
                  <a:lnTo>
                    <a:pt x="1859138" y="7511"/>
                  </a:lnTo>
                  <a:lnTo>
                    <a:pt x="1815503" y="0"/>
                  </a:lnTo>
                  <a:close/>
                </a:path>
              </a:pathLst>
            </a:custGeom>
            <a:solidFill>
              <a:srgbClr val="89B3E0"/>
            </a:solidFill>
            <a:ln w="0">
              <a:noFill/>
            </a:ln>
          </p:spPr>
          <p:style>
            <a:lnRef idx="0">
              <a:scrgbClr r="0" g="0" b="0"/>
            </a:lnRef>
            <a:fillRef idx="0">
              <a:scrgbClr r="0" g="0" b="0"/>
            </a:fillRef>
            <a:effectRef idx="0">
              <a:scrgbClr r="0" g="0" b="0"/>
            </a:effectRef>
            <a:fontRef idx="minor"/>
          </p:style>
        </p:sp>
        <p:sp>
          <p:nvSpPr>
            <p:cNvPr id="465" name="object 13"/>
            <p:cNvSpPr/>
            <p:nvPr/>
          </p:nvSpPr>
          <p:spPr>
            <a:xfrm>
              <a:off x="7980480" y="6665040"/>
              <a:ext cx="566280" cy="429120"/>
            </a:xfrm>
            <a:custGeom>
              <a:avLst/>
              <a:gdLst/>
              <a:ahLst/>
              <a:cxnLst/>
              <a:rect l="l" t="t" r="r" b="b"/>
              <a:pathLst>
                <a:path w="567054" h="429895">
                  <a:moveTo>
                    <a:pt x="478536" y="0"/>
                  </a:moveTo>
                  <a:lnTo>
                    <a:pt x="0" y="151587"/>
                  </a:lnTo>
                  <a:lnTo>
                    <a:pt x="88125" y="429818"/>
                  </a:lnTo>
                  <a:lnTo>
                    <a:pt x="566674" y="278218"/>
                  </a:lnTo>
                  <a:lnTo>
                    <a:pt x="478536" y="0"/>
                  </a:lnTo>
                  <a:close/>
                </a:path>
              </a:pathLst>
            </a:custGeom>
            <a:solidFill>
              <a:srgbClr val="FCCB7E"/>
            </a:solidFill>
            <a:ln w="0">
              <a:noFill/>
            </a:ln>
          </p:spPr>
          <p:style>
            <a:lnRef idx="0">
              <a:scrgbClr r="0" g="0" b="0"/>
            </a:lnRef>
            <a:fillRef idx="0">
              <a:scrgbClr r="0" g="0" b="0"/>
            </a:fillRef>
            <a:effectRef idx="0">
              <a:scrgbClr r="0" g="0" b="0"/>
            </a:effectRef>
            <a:fontRef idx="minor"/>
          </p:style>
        </p:sp>
        <p:sp>
          <p:nvSpPr>
            <p:cNvPr id="466" name="object 14"/>
            <p:cNvSpPr/>
            <p:nvPr/>
          </p:nvSpPr>
          <p:spPr>
            <a:xfrm>
              <a:off x="8804880" y="6208920"/>
              <a:ext cx="864720" cy="320760"/>
            </a:xfrm>
            <a:custGeom>
              <a:avLst/>
              <a:gdLst/>
              <a:ahLst/>
              <a:cxnLst/>
              <a:rect l="l" t="t" r="r" b="b"/>
              <a:pathLst>
                <a:path w="865504" h="321309">
                  <a:moveTo>
                    <a:pt x="848614" y="0"/>
                  </a:moveTo>
                  <a:lnTo>
                    <a:pt x="0" y="268808"/>
                  </a:lnTo>
                  <a:lnTo>
                    <a:pt x="16446" y="320751"/>
                  </a:lnTo>
                  <a:lnTo>
                    <a:pt x="865060" y="51930"/>
                  </a:lnTo>
                  <a:lnTo>
                    <a:pt x="848614" y="0"/>
                  </a:lnTo>
                  <a:close/>
                </a:path>
              </a:pathLst>
            </a:custGeom>
            <a:solidFill>
              <a:srgbClr val="7596CE"/>
            </a:solidFill>
            <a:ln w="0">
              <a:noFill/>
            </a:ln>
          </p:spPr>
          <p:style>
            <a:lnRef idx="0">
              <a:scrgbClr r="0" g="0" b="0"/>
            </a:lnRef>
            <a:fillRef idx="0">
              <a:scrgbClr r="0" g="0" b="0"/>
            </a:fillRef>
            <a:effectRef idx="0">
              <a:scrgbClr r="0" g="0" b="0"/>
            </a:effectRef>
            <a:fontRef idx="minor"/>
          </p:style>
        </p:sp>
        <p:sp>
          <p:nvSpPr>
            <p:cNvPr id="467" name="object 15"/>
            <p:cNvSpPr/>
            <p:nvPr/>
          </p:nvSpPr>
          <p:spPr>
            <a:xfrm>
              <a:off x="8110800" y="6623640"/>
              <a:ext cx="1947600" cy="1148760"/>
            </a:xfrm>
            <a:custGeom>
              <a:avLst/>
              <a:gdLst/>
              <a:ahLst/>
              <a:cxnLst/>
              <a:rect l="l" t="t" r="r" b="b"/>
              <a:pathLst>
                <a:path w="1948179" h="1149350">
                  <a:moveTo>
                    <a:pt x="1867534" y="0"/>
                  </a:moveTo>
                  <a:lnTo>
                    <a:pt x="174142" y="0"/>
                  </a:lnTo>
                  <a:lnTo>
                    <a:pt x="127848" y="6220"/>
                  </a:lnTo>
                  <a:lnTo>
                    <a:pt x="86248" y="23775"/>
                  </a:lnTo>
                  <a:lnTo>
                    <a:pt x="51004" y="51004"/>
                  </a:lnTo>
                  <a:lnTo>
                    <a:pt x="23775" y="86248"/>
                  </a:lnTo>
                  <a:lnTo>
                    <a:pt x="6220" y="127848"/>
                  </a:lnTo>
                  <a:lnTo>
                    <a:pt x="0" y="174142"/>
                  </a:lnTo>
                  <a:lnTo>
                    <a:pt x="0" y="993330"/>
                  </a:lnTo>
                  <a:lnTo>
                    <a:pt x="6220" y="1039624"/>
                  </a:lnTo>
                  <a:lnTo>
                    <a:pt x="23775" y="1081223"/>
                  </a:lnTo>
                  <a:lnTo>
                    <a:pt x="51004" y="1116468"/>
                  </a:lnTo>
                  <a:lnTo>
                    <a:pt x="86248" y="1143697"/>
                  </a:lnTo>
                  <a:lnTo>
                    <a:pt x="98668" y="1148938"/>
                  </a:lnTo>
                  <a:lnTo>
                    <a:pt x="1943009" y="1148938"/>
                  </a:lnTo>
                  <a:lnTo>
                    <a:pt x="1947574" y="1147011"/>
                  </a:lnTo>
                  <a:lnTo>
                    <a:pt x="1947574" y="20460"/>
                  </a:lnTo>
                  <a:lnTo>
                    <a:pt x="1913829" y="6220"/>
                  </a:lnTo>
                  <a:lnTo>
                    <a:pt x="1867534" y="0"/>
                  </a:lnTo>
                  <a:close/>
                </a:path>
              </a:pathLst>
            </a:custGeom>
            <a:solidFill>
              <a:srgbClr val="ED6D6C"/>
            </a:solidFill>
            <a:ln w="0">
              <a:noFill/>
            </a:ln>
          </p:spPr>
          <p:style>
            <a:lnRef idx="0">
              <a:scrgbClr r="0" g="0" b="0"/>
            </a:lnRef>
            <a:fillRef idx="0">
              <a:scrgbClr r="0" g="0" b="0"/>
            </a:fillRef>
            <a:effectRef idx="0">
              <a:scrgbClr r="0" g="0" b="0"/>
            </a:effectRef>
            <a:fontRef idx="minor"/>
          </p:style>
        </p:sp>
        <p:sp>
          <p:nvSpPr>
            <p:cNvPr id="468" name="object 16"/>
            <p:cNvSpPr/>
            <p:nvPr/>
          </p:nvSpPr>
          <p:spPr>
            <a:xfrm>
              <a:off x="8110800" y="6781680"/>
              <a:ext cx="1947600" cy="772200"/>
            </a:xfrm>
            <a:custGeom>
              <a:avLst/>
              <a:gdLst/>
              <a:ahLst/>
              <a:cxnLst/>
              <a:rect l="l" t="t" r="r" b="b"/>
              <a:pathLst>
                <a:path w="1948179" h="772795">
                  <a:moveTo>
                    <a:pt x="1020851" y="0"/>
                  </a:moveTo>
                  <a:lnTo>
                    <a:pt x="129273" y="0"/>
                  </a:lnTo>
                  <a:lnTo>
                    <a:pt x="129273" y="54559"/>
                  </a:lnTo>
                  <a:lnTo>
                    <a:pt x="1020851" y="54559"/>
                  </a:lnTo>
                  <a:lnTo>
                    <a:pt x="1020851" y="0"/>
                  </a:lnTo>
                  <a:close/>
                  <a:moveTo>
                    <a:pt x="1910410" y="74041"/>
                  </a:moveTo>
                  <a:lnTo>
                    <a:pt x="1407642" y="74041"/>
                  </a:lnTo>
                  <a:lnTo>
                    <a:pt x="1407642" y="366356"/>
                  </a:lnTo>
                  <a:lnTo>
                    <a:pt x="1910410" y="366356"/>
                  </a:lnTo>
                  <a:lnTo>
                    <a:pt x="1910410" y="74041"/>
                  </a:lnTo>
                  <a:close/>
                  <a:moveTo>
                    <a:pt x="1947583" y="544487"/>
                  </a:moveTo>
                  <a:lnTo>
                    <a:pt x="0" y="544487"/>
                  </a:lnTo>
                  <a:lnTo>
                    <a:pt x="0" y="772375"/>
                  </a:lnTo>
                  <a:lnTo>
                    <a:pt x="1947583" y="772375"/>
                  </a:lnTo>
                  <a:lnTo>
                    <a:pt x="1947583" y="544487"/>
                  </a:lnTo>
                  <a:close/>
                </a:path>
              </a:pathLst>
            </a:custGeom>
            <a:solidFill>
              <a:srgbClr val="20234A"/>
            </a:solidFill>
            <a:ln w="0">
              <a:noFill/>
            </a:ln>
          </p:spPr>
          <p:style>
            <a:lnRef idx="0">
              <a:scrgbClr r="0" g="0" b="0"/>
            </a:lnRef>
            <a:fillRef idx="0">
              <a:scrgbClr r="0" g="0" b="0"/>
            </a:fillRef>
            <a:effectRef idx="0">
              <a:scrgbClr r="0" g="0" b="0"/>
            </a:effectRef>
            <a:fontRef idx="minor"/>
          </p:style>
        </p:sp>
        <p:sp>
          <p:nvSpPr>
            <p:cNvPr id="469" name="object 17"/>
            <p:cNvSpPr/>
            <p:nvPr/>
          </p:nvSpPr>
          <p:spPr>
            <a:xfrm>
              <a:off x="6025320" y="7761240"/>
              <a:ext cx="4032720" cy="10800"/>
            </a:xfrm>
            <a:custGeom>
              <a:avLst/>
              <a:gdLst/>
              <a:ahLst/>
              <a:cxnLst/>
              <a:rect l="l" t="t" r="r" b="b"/>
              <a:pathLst>
                <a:path w="4033520" h="11429">
                  <a:moveTo>
                    <a:pt x="4033062" y="0"/>
                  </a:moveTo>
                  <a:lnTo>
                    <a:pt x="30354" y="0"/>
                  </a:lnTo>
                  <a:lnTo>
                    <a:pt x="14977" y="2251"/>
                  </a:lnTo>
                  <a:lnTo>
                    <a:pt x="2423" y="8391"/>
                  </a:lnTo>
                  <a:lnTo>
                    <a:pt x="0" y="10999"/>
                  </a:lnTo>
                  <a:lnTo>
                    <a:pt x="4033062" y="10999"/>
                  </a:lnTo>
                  <a:lnTo>
                    <a:pt x="4033062" y="0"/>
                  </a:lnTo>
                  <a:close/>
                </a:path>
              </a:pathLst>
            </a:custGeom>
            <a:solidFill>
              <a:srgbClr val="4356A2"/>
            </a:solidFill>
            <a:ln w="0">
              <a:noFill/>
            </a:ln>
          </p:spPr>
          <p:style>
            <a:lnRef idx="0">
              <a:scrgbClr r="0" g="0" b="0"/>
            </a:lnRef>
            <a:fillRef idx="0">
              <a:scrgbClr r="0" g="0" b="0"/>
            </a:fillRef>
            <a:effectRef idx="0">
              <a:scrgbClr r="0" g="0" b="0"/>
            </a:effectRef>
            <a:fontRef idx="minor"/>
          </p:style>
        </p:sp>
        <p:sp>
          <p:nvSpPr>
            <p:cNvPr id="470" name="object 18"/>
            <p:cNvSpPr/>
            <p:nvPr/>
          </p:nvSpPr>
          <p:spPr>
            <a:xfrm>
              <a:off x="6660360" y="2853360"/>
              <a:ext cx="326160" cy="312480"/>
            </a:xfrm>
            <a:custGeom>
              <a:avLst/>
              <a:gdLst/>
              <a:ahLst/>
              <a:cxnLst/>
              <a:rect l="l" t="t" r="r" b="b"/>
              <a:pathLst>
                <a:path w="327025" h="313055">
                  <a:moveTo>
                    <a:pt x="164000" y="0"/>
                  </a:moveTo>
                  <a:lnTo>
                    <a:pt x="157091" y="1830"/>
                  </a:lnTo>
                  <a:lnTo>
                    <a:pt x="151905" y="7416"/>
                  </a:lnTo>
                  <a:lnTo>
                    <a:pt x="108128" y="94843"/>
                  </a:lnTo>
                  <a:lnTo>
                    <a:pt x="11290" y="108343"/>
                  </a:lnTo>
                  <a:lnTo>
                    <a:pt x="4341" y="111465"/>
                  </a:lnTo>
                  <a:lnTo>
                    <a:pt x="394" y="117422"/>
                  </a:lnTo>
                  <a:lnTo>
                    <a:pt x="0" y="124558"/>
                  </a:lnTo>
                  <a:lnTo>
                    <a:pt x="3708" y="131216"/>
                  </a:lnTo>
                  <a:lnTo>
                    <a:pt x="73330" y="199872"/>
                  </a:lnTo>
                  <a:lnTo>
                    <a:pt x="56235" y="296151"/>
                  </a:lnTo>
                  <a:lnTo>
                    <a:pt x="57060" y="303725"/>
                  </a:lnTo>
                  <a:lnTo>
                    <a:pt x="61511" y="309318"/>
                  </a:lnTo>
                  <a:lnTo>
                    <a:pt x="68178" y="311896"/>
                  </a:lnTo>
                  <a:lnTo>
                    <a:pt x="75654" y="310426"/>
                  </a:lnTo>
                  <a:lnTo>
                    <a:pt x="162458" y="265429"/>
                  </a:lnTo>
                  <a:lnTo>
                    <a:pt x="248742" y="311429"/>
                  </a:lnTo>
                  <a:lnTo>
                    <a:pt x="256204" y="312986"/>
                  </a:lnTo>
                  <a:lnTo>
                    <a:pt x="262901" y="310488"/>
                  </a:lnTo>
                  <a:lnTo>
                    <a:pt x="267414" y="304948"/>
                  </a:lnTo>
                  <a:lnTo>
                    <a:pt x="268325" y="297383"/>
                  </a:lnTo>
                  <a:lnTo>
                    <a:pt x="252349" y="200913"/>
                  </a:lnTo>
                  <a:lnTo>
                    <a:pt x="322770" y="133070"/>
                  </a:lnTo>
                  <a:lnTo>
                    <a:pt x="326557" y="126453"/>
                  </a:lnTo>
                  <a:lnTo>
                    <a:pt x="326247" y="119313"/>
                  </a:lnTo>
                  <a:lnTo>
                    <a:pt x="322370" y="113310"/>
                  </a:lnTo>
                  <a:lnTo>
                    <a:pt x="315455" y="110108"/>
                  </a:lnTo>
                  <a:lnTo>
                    <a:pt x="218770" y="95491"/>
                  </a:lnTo>
                  <a:lnTo>
                    <a:pt x="176009" y="7556"/>
                  </a:lnTo>
                  <a:lnTo>
                    <a:pt x="170887" y="1912"/>
                  </a:lnTo>
                  <a:lnTo>
                    <a:pt x="164000" y="0"/>
                  </a:lnTo>
                  <a:close/>
                </a:path>
              </a:pathLst>
            </a:custGeom>
            <a:solidFill>
              <a:srgbClr val="ED6D6C"/>
            </a:solidFill>
            <a:ln w="0">
              <a:noFill/>
            </a:ln>
          </p:spPr>
          <p:style>
            <a:lnRef idx="0">
              <a:scrgbClr r="0" g="0" b="0"/>
            </a:lnRef>
            <a:fillRef idx="0">
              <a:scrgbClr r="0" g="0" b="0"/>
            </a:fillRef>
            <a:effectRef idx="0">
              <a:scrgbClr r="0" g="0" b="0"/>
            </a:effectRef>
            <a:fontRef idx="minor"/>
          </p:style>
        </p:sp>
        <p:sp>
          <p:nvSpPr>
            <p:cNvPr id="471" name="object 19"/>
            <p:cNvSpPr/>
            <p:nvPr/>
          </p:nvSpPr>
          <p:spPr>
            <a:xfrm>
              <a:off x="8017920" y="2173320"/>
              <a:ext cx="347760" cy="310320"/>
            </a:xfrm>
            <a:custGeom>
              <a:avLst/>
              <a:gdLst/>
              <a:ahLst/>
              <a:cxnLst/>
              <a:rect l="l" t="t" r="r" b="b"/>
              <a:pathLst>
                <a:path w="348615" h="311150">
                  <a:moveTo>
                    <a:pt x="52438" y="0"/>
                  </a:moveTo>
                  <a:lnTo>
                    <a:pt x="0" y="20523"/>
                  </a:lnTo>
                  <a:lnTo>
                    <a:pt x="54254" y="159054"/>
                  </a:lnTo>
                  <a:lnTo>
                    <a:pt x="180733" y="161785"/>
                  </a:lnTo>
                  <a:lnTo>
                    <a:pt x="212724" y="311010"/>
                  </a:lnTo>
                  <a:lnTo>
                    <a:pt x="348386" y="297230"/>
                  </a:lnTo>
                  <a:lnTo>
                    <a:pt x="347370" y="240741"/>
                  </a:lnTo>
                  <a:lnTo>
                    <a:pt x="257213" y="249885"/>
                  </a:lnTo>
                  <a:lnTo>
                    <a:pt x="226466" y="106451"/>
                  </a:lnTo>
                  <a:lnTo>
                    <a:pt x="93002" y="103581"/>
                  </a:lnTo>
                  <a:lnTo>
                    <a:pt x="52438" y="0"/>
                  </a:lnTo>
                  <a:close/>
                </a:path>
              </a:pathLst>
            </a:custGeom>
            <a:solidFill>
              <a:srgbClr val="4356A2"/>
            </a:solidFill>
            <a:ln w="0">
              <a:noFill/>
            </a:ln>
          </p:spPr>
          <p:style>
            <a:lnRef idx="0">
              <a:scrgbClr r="0" g="0" b="0"/>
            </a:lnRef>
            <a:fillRef idx="0">
              <a:scrgbClr r="0" g="0" b="0"/>
            </a:fillRef>
            <a:effectRef idx="0">
              <a:scrgbClr r="0" g="0" b="0"/>
            </a:effectRef>
            <a:fontRef idx="minor"/>
          </p:style>
        </p:sp>
        <p:pic>
          <p:nvPicPr>
            <p:cNvPr id="472" name="object 20"/>
            <p:cNvPicPr/>
            <p:nvPr/>
          </p:nvPicPr>
          <p:blipFill>
            <a:blip r:embed="rId3"/>
            <a:stretch/>
          </p:blipFill>
          <p:spPr>
            <a:xfrm>
              <a:off x="6414120" y="3902040"/>
              <a:ext cx="248040" cy="237960"/>
            </a:xfrm>
            <a:prstGeom prst="rect">
              <a:avLst/>
            </a:prstGeom>
            <a:ln w="0">
              <a:noFill/>
            </a:ln>
          </p:spPr>
        </p:pic>
        <p:pic>
          <p:nvPicPr>
            <p:cNvPr id="473" name="object 21"/>
            <p:cNvPicPr/>
            <p:nvPr/>
          </p:nvPicPr>
          <p:blipFill>
            <a:blip r:embed="rId4"/>
            <a:stretch/>
          </p:blipFill>
          <p:spPr>
            <a:xfrm>
              <a:off x="8829000" y="2054520"/>
              <a:ext cx="248040" cy="237960"/>
            </a:xfrm>
            <a:prstGeom prst="rect">
              <a:avLst/>
            </a:prstGeom>
            <a:ln w="0">
              <a:noFill/>
            </a:ln>
          </p:spPr>
        </p:pic>
        <p:pic>
          <p:nvPicPr>
            <p:cNvPr id="474" name="object 22"/>
            <p:cNvPicPr/>
            <p:nvPr/>
          </p:nvPicPr>
          <p:blipFill>
            <a:blip r:embed="rId5"/>
            <a:stretch/>
          </p:blipFill>
          <p:spPr>
            <a:xfrm>
              <a:off x="5960520" y="2673720"/>
              <a:ext cx="3302280" cy="5096160"/>
            </a:xfrm>
            <a:prstGeom prst="rect">
              <a:avLst/>
            </a:prstGeom>
            <a:ln w="0">
              <a:noFill/>
            </a:ln>
          </p:spPr>
        </p:pic>
        <p:sp>
          <p:nvSpPr>
            <p:cNvPr id="475" name="object 23"/>
            <p:cNvSpPr/>
            <p:nvPr/>
          </p:nvSpPr>
          <p:spPr>
            <a:xfrm>
              <a:off x="9396360" y="4249800"/>
              <a:ext cx="661680" cy="1769040"/>
            </a:xfrm>
            <a:custGeom>
              <a:avLst/>
              <a:gdLst/>
              <a:ahLst/>
              <a:cxnLst/>
              <a:rect l="l" t="t" r="r" b="b"/>
              <a:pathLst>
                <a:path w="662304" h="1769745">
                  <a:moveTo>
                    <a:pt x="662127" y="685"/>
                  </a:moveTo>
                  <a:lnTo>
                    <a:pt x="599020" y="2324"/>
                  </a:lnTo>
                  <a:lnTo>
                    <a:pt x="551637" y="9144"/>
                  </a:lnTo>
                  <a:lnTo>
                    <a:pt x="505777" y="20256"/>
                  </a:lnTo>
                  <a:lnTo>
                    <a:pt x="461632" y="35433"/>
                  </a:lnTo>
                  <a:lnTo>
                    <a:pt x="419417" y="54470"/>
                  </a:lnTo>
                  <a:lnTo>
                    <a:pt x="379361" y="77152"/>
                  </a:lnTo>
                  <a:lnTo>
                    <a:pt x="341668" y="103263"/>
                  </a:lnTo>
                  <a:lnTo>
                    <a:pt x="306539" y="132588"/>
                  </a:lnTo>
                  <a:lnTo>
                    <a:pt x="274205" y="164922"/>
                  </a:lnTo>
                  <a:lnTo>
                    <a:pt x="244881" y="200050"/>
                  </a:lnTo>
                  <a:lnTo>
                    <a:pt x="218770" y="237744"/>
                  </a:lnTo>
                  <a:lnTo>
                    <a:pt x="196088" y="277812"/>
                  </a:lnTo>
                  <a:lnTo>
                    <a:pt x="177050" y="320014"/>
                  </a:lnTo>
                  <a:lnTo>
                    <a:pt x="161874" y="364159"/>
                  </a:lnTo>
                  <a:lnTo>
                    <a:pt x="150761" y="410032"/>
                  </a:lnTo>
                  <a:lnTo>
                    <a:pt x="143941" y="457403"/>
                  </a:lnTo>
                  <a:lnTo>
                    <a:pt x="141630" y="506069"/>
                  </a:lnTo>
                  <a:lnTo>
                    <a:pt x="141630" y="691972"/>
                  </a:lnTo>
                  <a:lnTo>
                    <a:pt x="115138" y="711949"/>
                  </a:lnTo>
                  <a:lnTo>
                    <a:pt x="82118" y="744982"/>
                  </a:lnTo>
                  <a:lnTo>
                    <a:pt x="53936" y="782320"/>
                  </a:lnTo>
                  <a:lnTo>
                    <a:pt x="31115" y="823480"/>
                  </a:lnTo>
                  <a:lnTo>
                    <a:pt x="14173" y="867930"/>
                  </a:lnTo>
                  <a:lnTo>
                    <a:pt x="3632" y="915136"/>
                  </a:lnTo>
                  <a:lnTo>
                    <a:pt x="0" y="964615"/>
                  </a:lnTo>
                  <a:lnTo>
                    <a:pt x="0" y="1434731"/>
                  </a:lnTo>
                  <a:lnTo>
                    <a:pt x="3632" y="1484198"/>
                  </a:lnTo>
                  <a:lnTo>
                    <a:pt x="14173" y="1531416"/>
                  </a:lnTo>
                  <a:lnTo>
                    <a:pt x="31115" y="1575854"/>
                  </a:lnTo>
                  <a:lnTo>
                    <a:pt x="53936" y="1617014"/>
                  </a:lnTo>
                  <a:lnTo>
                    <a:pt x="82118" y="1654365"/>
                  </a:lnTo>
                  <a:lnTo>
                    <a:pt x="115138" y="1687385"/>
                  </a:lnTo>
                  <a:lnTo>
                    <a:pt x="152488" y="1715566"/>
                  </a:lnTo>
                  <a:lnTo>
                    <a:pt x="193636" y="1738388"/>
                  </a:lnTo>
                  <a:lnTo>
                    <a:pt x="238086" y="1755330"/>
                  </a:lnTo>
                  <a:lnTo>
                    <a:pt x="285305" y="1765871"/>
                  </a:lnTo>
                  <a:lnTo>
                    <a:pt x="334772" y="1769503"/>
                  </a:lnTo>
                  <a:lnTo>
                    <a:pt x="662127" y="1769503"/>
                  </a:lnTo>
                  <a:lnTo>
                    <a:pt x="662127" y="629843"/>
                  </a:lnTo>
                  <a:lnTo>
                    <a:pt x="334772" y="629843"/>
                  </a:lnTo>
                  <a:lnTo>
                    <a:pt x="285305" y="633463"/>
                  </a:lnTo>
                  <a:lnTo>
                    <a:pt x="271233" y="636612"/>
                  </a:lnTo>
                  <a:lnTo>
                    <a:pt x="271233" y="506069"/>
                  </a:lnTo>
                  <a:lnTo>
                    <a:pt x="274167" y="458914"/>
                  </a:lnTo>
                  <a:lnTo>
                    <a:pt x="282752" y="413486"/>
                  </a:lnTo>
                  <a:lnTo>
                    <a:pt x="296608" y="370141"/>
                  </a:lnTo>
                  <a:lnTo>
                    <a:pt x="315404" y="329247"/>
                  </a:lnTo>
                  <a:lnTo>
                    <a:pt x="338772" y="291134"/>
                  </a:lnTo>
                  <a:lnTo>
                    <a:pt x="366356" y="256184"/>
                  </a:lnTo>
                  <a:lnTo>
                    <a:pt x="397802" y="224726"/>
                  </a:lnTo>
                  <a:lnTo>
                    <a:pt x="432752" y="197142"/>
                  </a:lnTo>
                  <a:lnTo>
                    <a:pt x="470852" y="173786"/>
                  </a:lnTo>
                  <a:lnTo>
                    <a:pt x="511759" y="154990"/>
                  </a:lnTo>
                  <a:lnTo>
                    <a:pt x="555104" y="141122"/>
                  </a:lnTo>
                  <a:lnTo>
                    <a:pt x="600532" y="132549"/>
                  </a:lnTo>
                  <a:lnTo>
                    <a:pt x="647687" y="129603"/>
                  </a:lnTo>
                  <a:lnTo>
                    <a:pt x="662127" y="130505"/>
                  </a:lnTo>
                  <a:lnTo>
                    <a:pt x="662127" y="129603"/>
                  </a:lnTo>
                  <a:lnTo>
                    <a:pt x="662127" y="685"/>
                  </a:lnTo>
                  <a:close/>
                </a:path>
              </a:pathLst>
            </a:custGeom>
            <a:solidFill>
              <a:srgbClr val="20234A"/>
            </a:solidFill>
            <a:ln w="0">
              <a:noFill/>
            </a:ln>
          </p:spPr>
          <p:style>
            <a:lnRef idx="0">
              <a:scrgbClr r="0" g="0" b="0"/>
            </a:lnRef>
            <a:fillRef idx="0">
              <a:scrgbClr r="0" g="0" b="0"/>
            </a:fillRef>
            <a:effectRef idx="0">
              <a:scrgbClr r="0" g="0" b="0"/>
            </a:effectRef>
            <a:fontRef idx="minor"/>
          </p:style>
        </p:sp>
        <p:sp>
          <p:nvSpPr>
            <p:cNvPr id="476" name="object 24"/>
            <p:cNvSpPr/>
            <p:nvPr/>
          </p:nvSpPr>
          <p:spPr>
            <a:xfrm>
              <a:off x="9938880" y="5247360"/>
              <a:ext cx="119160" cy="530640"/>
            </a:xfrm>
            <a:custGeom>
              <a:avLst/>
              <a:gdLst/>
              <a:ahLst/>
              <a:cxnLst/>
              <a:rect l="l" t="t" r="r" b="b"/>
              <a:pathLst>
                <a:path w="120015" h="531495">
                  <a:moveTo>
                    <a:pt x="119545" y="119430"/>
                  </a:moveTo>
                  <a:lnTo>
                    <a:pt x="119532" y="0"/>
                  </a:lnTo>
                  <a:lnTo>
                    <a:pt x="90170" y="4737"/>
                  </a:lnTo>
                  <a:lnTo>
                    <a:pt x="53987" y="23456"/>
                  </a:lnTo>
                  <a:lnTo>
                    <a:pt x="25438" y="51993"/>
                  </a:lnTo>
                  <a:lnTo>
                    <a:pt x="6731" y="88188"/>
                  </a:lnTo>
                  <a:lnTo>
                    <a:pt x="0" y="129870"/>
                  </a:lnTo>
                  <a:lnTo>
                    <a:pt x="6731" y="171538"/>
                  </a:lnTo>
                  <a:lnTo>
                    <a:pt x="25438" y="207733"/>
                  </a:lnTo>
                  <a:lnTo>
                    <a:pt x="53987" y="236270"/>
                  </a:lnTo>
                  <a:lnTo>
                    <a:pt x="87350" y="253542"/>
                  </a:lnTo>
                  <a:lnTo>
                    <a:pt x="20764" y="531012"/>
                  </a:lnTo>
                  <a:lnTo>
                    <a:pt x="119545" y="531012"/>
                  </a:lnTo>
                  <a:lnTo>
                    <a:pt x="119545" y="119430"/>
                  </a:lnTo>
                  <a:close/>
                </a:path>
              </a:pathLst>
            </a:custGeom>
            <a:solidFill>
              <a:srgbClr val="4356A2"/>
            </a:solidFill>
            <a:ln w="0">
              <a:noFill/>
            </a:ln>
          </p:spPr>
          <p:style>
            <a:lnRef idx="0">
              <a:scrgbClr r="0" g="0" b="0"/>
            </a:lnRef>
            <a:fillRef idx="0">
              <a:scrgbClr r="0" g="0" b="0"/>
            </a:fillRef>
            <a:effectRef idx="0">
              <a:scrgbClr r="0" g="0" b="0"/>
            </a:effectRef>
            <a:fontRef idx="minor"/>
          </p:style>
        </p:sp>
        <p:sp>
          <p:nvSpPr>
            <p:cNvPr id="477" name="object 25"/>
            <p:cNvSpPr/>
            <p:nvPr/>
          </p:nvSpPr>
          <p:spPr>
            <a:xfrm>
              <a:off x="9770400" y="6991920"/>
              <a:ext cx="287640" cy="773280"/>
            </a:xfrm>
            <a:custGeom>
              <a:avLst/>
              <a:gdLst/>
              <a:ahLst/>
              <a:cxnLst/>
              <a:rect l="l" t="t" r="r" b="b"/>
              <a:pathLst>
                <a:path w="288290" h="774065">
                  <a:moveTo>
                    <a:pt x="288135" y="0"/>
                  </a:moveTo>
                  <a:lnTo>
                    <a:pt x="211535" y="31345"/>
                  </a:lnTo>
                  <a:lnTo>
                    <a:pt x="171432" y="56173"/>
                  </a:lnTo>
                  <a:lnTo>
                    <a:pt x="134451" y="85444"/>
                  </a:lnTo>
                  <a:lnTo>
                    <a:pt x="101780" y="118081"/>
                  </a:lnTo>
                  <a:lnTo>
                    <a:pt x="73494" y="153661"/>
                  </a:lnTo>
                  <a:lnTo>
                    <a:pt x="49667" y="191761"/>
                  </a:lnTo>
                  <a:lnTo>
                    <a:pt x="30372" y="231962"/>
                  </a:lnTo>
                  <a:lnTo>
                    <a:pt x="15684" y="273839"/>
                  </a:lnTo>
                  <a:lnTo>
                    <a:pt x="5677" y="316972"/>
                  </a:lnTo>
                  <a:lnTo>
                    <a:pt x="424" y="360938"/>
                  </a:lnTo>
                  <a:lnTo>
                    <a:pt x="0" y="405315"/>
                  </a:lnTo>
                  <a:lnTo>
                    <a:pt x="4478" y="449682"/>
                  </a:lnTo>
                  <a:lnTo>
                    <a:pt x="13932" y="493617"/>
                  </a:lnTo>
                  <a:lnTo>
                    <a:pt x="28437" y="536696"/>
                  </a:lnTo>
                  <a:lnTo>
                    <a:pt x="48066" y="578500"/>
                  </a:lnTo>
                  <a:lnTo>
                    <a:pt x="72893" y="618605"/>
                  </a:lnTo>
                  <a:lnTo>
                    <a:pt x="102165" y="655584"/>
                  </a:lnTo>
                  <a:lnTo>
                    <a:pt x="134802" y="688253"/>
                  </a:lnTo>
                  <a:lnTo>
                    <a:pt x="170382" y="716538"/>
                  </a:lnTo>
                  <a:lnTo>
                    <a:pt x="208484" y="740365"/>
                  </a:lnTo>
                  <a:lnTo>
                    <a:pt x="248685" y="759659"/>
                  </a:lnTo>
                  <a:lnTo>
                    <a:pt x="288135" y="773496"/>
                  </a:lnTo>
                  <a:lnTo>
                    <a:pt x="288135" y="0"/>
                  </a:lnTo>
                  <a:close/>
                </a:path>
              </a:pathLst>
            </a:custGeom>
            <a:solidFill>
              <a:srgbClr val="DBE8F8"/>
            </a:solidFill>
            <a:ln w="0">
              <a:noFill/>
            </a:ln>
          </p:spPr>
          <p:style>
            <a:lnRef idx="0">
              <a:scrgbClr r="0" g="0" b="0"/>
            </a:lnRef>
            <a:fillRef idx="0">
              <a:scrgbClr r="0" g="0" b="0"/>
            </a:fillRef>
            <a:effectRef idx="0">
              <a:scrgbClr r="0" g="0" b="0"/>
            </a:effectRef>
            <a:fontRef idx="minor"/>
          </p:style>
        </p:sp>
        <p:sp>
          <p:nvSpPr>
            <p:cNvPr id="478" name="object 26"/>
            <p:cNvSpPr/>
            <p:nvPr/>
          </p:nvSpPr>
          <p:spPr>
            <a:xfrm>
              <a:off x="9835200" y="7059960"/>
              <a:ext cx="222840" cy="636120"/>
            </a:xfrm>
            <a:custGeom>
              <a:avLst/>
              <a:gdLst/>
              <a:ahLst/>
              <a:cxnLst/>
              <a:rect l="l" t="t" r="r" b="b"/>
              <a:pathLst>
                <a:path w="223520" h="636904">
                  <a:moveTo>
                    <a:pt x="223234" y="0"/>
                  </a:moveTo>
                  <a:lnTo>
                    <a:pt x="183248" y="17398"/>
                  </a:lnTo>
                  <a:lnTo>
                    <a:pt x="143840" y="41276"/>
                  </a:lnTo>
                  <a:lnTo>
                    <a:pt x="107986" y="70219"/>
                  </a:lnTo>
                  <a:lnTo>
                    <a:pt x="77069" y="102924"/>
                  </a:lnTo>
                  <a:lnTo>
                    <a:pt x="51189" y="138830"/>
                  </a:lnTo>
                  <a:lnTo>
                    <a:pt x="30443" y="177374"/>
                  </a:lnTo>
                  <a:lnTo>
                    <a:pt x="14930" y="217995"/>
                  </a:lnTo>
                  <a:lnTo>
                    <a:pt x="4750" y="260129"/>
                  </a:lnTo>
                  <a:lnTo>
                    <a:pt x="0" y="303215"/>
                  </a:lnTo>
                  <a:lnTo>
                    <a:pt x="778" y="346690"/>
                  </a:lnTo>
                  <a:lnTo>
                    <a:pt x="7184" y="389991"/>
                  </a:lnTo>
                  <a:lnTo>
                    <a:pt x="19316" y="432558"/>
                  </a:lnTo>
                  <a:lnTo>
                    <a:pt x="37272" y="473826"/>
                  </a:lnTo>
                  <a:lnTo>
                    <a:pt x="61151" y="513234"/>
                  </a:lnTo>
                  <a:lnTo>
                    <a:pt x="90093" y="549088"/>
                  </a:lnTo>
                  <a:lnTo>
                    <a:pt x="122798" y="580005"/>
                  </a:lnTo>
                  <a:lnTo>
                    <a:pt x="158704" y="605886"/>
                  </a:lnTo>
                  <a:lnTo>
                    <a:pt x="197248" y="626631"/>
                  </a:lnTo>
                  <a:lnTo>
                    <a:pt x="223234" y="636555"/>
                  </a:lnTo>
                  <a:lnTo>
                    <a:pt x="223234" y="0"/>
                  </a:lnTo>
                  <a:close/>
                </a:path>
              </a:pathLst>
            </a:custGeom>
            <a:solidFill>
              <a:srgbClr val="89B3E0"/>
            </a:solidFill>
            <a:ln w="0">
              <a:noFill/>
            </a:ln>
          </p:spPr>
          <p:style>
            <a:lnRef idx="0">
              <a:scrgbClr r="0" g="0" b="0"/>
            </a:lnRef>
            <a:fillRef idx="0">
              <a:scrgbClr r="0" g="0" b="0"/>
            </a:fillRef>
            <a:effectRef idx="0">
              <a:scrgbClr r="0" g="0" b="0"/>
            </a:effectRef>
            <a:fontRef idx="minor"/>
          </p:style>
        </p:sp>
        <p:sp>
          <p:nvSpPr>
            <p:cNvPr id="479" name="object 27"/>
            <p:cNvSpPr/>
            <p:nvPr/>
          </p:nvSpPr>
          <p:spPr>
            <a:xfrm>
              <a:off x="10031040" y="7236720"/>
              <a:ext cx="27360" cy="133200"/>
            </a:xfrm>
            <a:custGeom>
              <a:avLst/>
              <a:gdLst/>
              <a:ahLst/>
              <a:cxnLst/>
              <a:rect l="l" t="t" r="r" b="b"/>
              <a:pathLst>
                <a:path w="27940" h="133984">
                  <a:moveTo>
                    <a:pt x="27403" y="0"/>
                  </a:moveTo>
                  <a:lnTo>
                    <a:pt x="10869" y="21045"/>
                  </a:lnTo>
                  <a:lnTo>
                    <a:pt x="0" y="56141"/>
                  </a:lnTo>
                  <a:lnTo>
                    <a:pt x="3106" y="93527"/>
                  </a:lnTo>
                  <a:lnTo>
                    <a:pt x="20638" y="128539"/>
                  </a:lnTo>
                  <a:lnTo>
                    <a:pt x="27403" y="133916"/>
                  </a:lnTo>
                  <a:lnTo>
                    <a:pt x="27403" y="0"/>
                  </a:lnTo>
                  <a:close/>
                </a:path>
              </a:pathLst>
            </a:custGeom>
            <a:solidFill>
              <a:srgbClr val="FFFFFF"/>
            </a:solidFill>
            <a:ln w="0">
              <a:noFill/>
            </a:ln>
          </p:spPr>
          <p:style>
            <a:lnRef idx="0">
              <a:scrgbClr r="0" g="0" b="0"/>
            </a:lnRef>
            <a:fillRef idx="0">
              <a:scrgbClr r="0" g="0" b="0"/>
            </a:fillRef>
            <a:effectRef idx="0">
              <a:scrgbClr r="0" g="0" b="0"/>
            </a:effectRef>
            <a:fontRef idx="minor"/>
          </p:style>
        </p:sp>
      </p:gr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TotalTime>
  <Words>2632</Words>
  <Application>LibreOffice/7.2.5.2$Windows_X86_64 LibreOffice_project/499f9727c189e6ef3471021d6132d4c694f357e5</Application>
  <PresentationFormat>Προσαρμογή</PresentationFormat>
  <Paragraphs>210</Paragraphs>
  <Slides>31</Slides>
  <Notes>0</Notes>
  <HiddenSlides>0</HiddenSlides>
  <MMClips>0</MMClips>
  <ScaleCrop>false</ScaleCrop>
  <HeadingPairs>
    <vt:vector size="4" baseType="variant">
      <vt:variant>
        <vt:lpstr>Θέμα</vt:lpstr>
      </vt:variant>
      <vt:variant>
        <vt:i4>5</vt:i4>
      </vt:variant>
      <vt:variant>
        <vt:lpstr>Τίτλοι διαφανειών</vt:lpstr>
      </vt:variant>
      <vt:variant>
        <vt:i4>31</vt:i4>
      </vt:variant>
    </vt:vector>
  </HeadingPairs>
  <TitlesOfParts>
    <vt:vector size="36" baseType="lpstr">
      <vt:lpstr>Office Theme</vt:lpstr>
      <vt:lpstr>Office Theme</vt:lpstr>
      <vt:lpstr>Office Theme</vt:lpstr>
      <vt:lpstr>Office Theme</vt:lpstr>
      <vt:lpstr>Office Theme</vt:lpstr>
      <vt:lpstr>MODULE 4</vt:lpstr>
      <vt:lpstr>Ορισμός &amp; Θεωρία</vt:lpstr>
      <vt:lpstr>Είναι η Επιχείρηση σας βιώσιμη;</vt:lpstr>
      <vt:lpstr>Τρεις Παράγοντες Επιτυχίας  </vt:lpstr>
      <vt:lpstr>Δύο τρόποι κοστολόγησης &amp; τιμολόγησης</vt:lpstr>
      <vt:lpstr>Δύο τρόποι κοστολόγησης (cont.)</vt:lpstr>
      <vt:lpstr>Το MODULE 4 έχει ως στόχο να σας προσφέρει μια ιδέα για το πώς να διαχειριστείτε και να αντλήσετε χρηματοδότηση έργων για να ξεκινήσετε την επιχείρησή σας.</vt:lpstr>
      <vt:lpstr>Διαφάνεια 8</vt:lpstr>
      <vt:lpstr>Χρηματοδότηση της ιδέας σας:  Πού να βρείτε υποστήριξη</vt:lpstr>
      <vt:lpstr>Crowdfunding</vt:lpstr>
      <vt:lpstr>Ιδιωτικές Επενδύσεις</vt:lpstr>
      <vt:lpstr>Επιδοτήσεις</vt:lpstr>
      <vt:lpstr>Ορισμός &amp; Θεωρία</vt:lpstr>
      <vt:lpstr>Οι αποτελεσματικές προσλήψεις ξεκινούν με:</vt:lpstr>
      <vt:lpstr>Διαφάνεια 15</vt:lpstr>
      <vt:lpstr>4. Επίλυση Συγκρούσεων</vt:lpstr>
      <vt:lpstr>Multimedia  Πηγές</vt:lpstr>
      <vt:lpstr>Πόροι Crowdfunding</vt:lpstr>
      <vt:lpstr>Multimedia Resources</vt:lpstr>
      <vt:lpstr>Οι καλύτερες πλατφόρμες Crowdfunding </vt:lpstr>
      <vt:lpstr>Ο πλήρης οδηγός ανθρώπινου δυναμικού για μικρές επιχειρήσεις το 2022</vt:lpstr>
      <vt:lpstr>Μελέτες Περίπτωσης</vt:lpstr>
      <vt:lpstr>Διαφάνεια 23</vt:lpstr>
      <vt:lpstr>Through Enterprise, ένα πρόγραμμα  EU  Erasmus+</vt:lpstr>
      <vt:lpstr>Crowdfunding Success Stories</vt:lpstr>
      <vt:lpstr>Διαφάνεια 26</vt:lpstr>
      <vt:lpstr>Σταθερά Έξοδα</vt:lpstr>
      <vt:lpstr>Άσκηση Αυτοαξιολόγησης</vt:lpstr>
      <vt:lpstr>Διαφάνεια 29</vt:lpstr>
      <vt:lpstr>Thank  You! :)</vt:lpstr>
      <vt:lpstr>Διαφάνεια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4 FINANCIAL OPPORTUNITIES &amp; HUMAN RESOURCES</dc:title>
  <dc:subject/>
  <dc:creator/>
  <dc:description/>
  <cp:lastModifiedBy>M5A78L-MLX3</cp:lastModifiedBy>
  <cp:revision>17</cp:revision>
  <dcterms:created xsi:type="dcterms:W3CDTF">2022-05-06T13:12:13Z</dcterms:created>
  <dcterms:modified xsi:type="dcterms:W3CDTF">2022-07-14T08:59:04Z</dcterms:modified>
  <dc:language>el-GR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2022-05-06T00:00:00Z</vt:filetime>
  </property>
  <property fmtid="{D5CDD505-2E9C-101B-9397-08002B2CF9AE}" pid="3" name="Creator">
    <vt:lpwstr>Adobe Illustrator CC 2015 (Windows)</vt:lpwstr>
  </property>
  <property fmtid="{D5CDD505-2E9C-101B-9397-08002B2CF9AE}" pid="4" name="LastSaved">
    <vt:filetime>2022-05-06T00:00:00Z</vt:filetime>
  </property>
  <property fmtid="{D5CDD505-2E9C-101B-9397-08002B2CF9AE}" pid="5" name="PresentationFormat">
    <vt:lpwstr>Custom</vt:lpwstr>
  </property>
  <property fmtid="{D5CDD505-2E9C-101B-9397-08002B2CF9AE}" pid="6" name="Slides">
    <vt:i4>31</vt:i4>
  </property>
</Properties>
</file>